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0"/>
  </p:sldMasterIdLst>
  <p:sldIdLst>
    <p:sldId id="257" r:id="rId11"/>
    <p:sldId id="259" r:id="rId12"/>
    <p:sldId id="266" r:id="rId13"/>
    <p:sldId id="261" r:id="rId14"/>
    <p:sldId id="262" r:id="rId15"/>
    <p:sldId id="263" r:id="rId16"/>
    <p:sldId id="264" r:id="rId17"/>
    <p:sldId id="265" r:id="rId18"/>
    <p:sldId id="267" r:id="rId19"/>
    <p:sldId id="268" r:id="rId20"/>
    <p:sldId id="269" r:id="rId21"/>
    <p:sldId id="271" r:id="rId22"/>
    <p:sldId id="272" r:id="rId23"/>
    <p:sldId id="273" r:id="rId24"/>
    <p:sldId id="274" r:id="rId25"/>
  </p:sldIdLst>
  <p:sldSz cx="12192000" cy="6858000"/>
  <p:notesSz cx="6858000" cy="9144000"/>
  <p:embeddedFontLst>
    <p:embeddedFont>
      <p:font typeface="标准行书简繁" panose="02010600030101010101" charset="-122"/>
      <p:regular r:id="rId26"/>
    </p:embeddedFont>
    <p:embeddedFont>
      <p:font typeface="方正特粗光辉简体" panose="02010600030101010101" charset="-122"/>
      <p:regular r:id="rId27"/>
    </p:embeddedFont>
    <p:embeddedFont>
      <p:font typeface="汉仪迪升英雄体简" panose="02010600030101010101" charset="-122"/>
      <p:regular r:id="rId28"/>
    </p:embeddedFont>
    <p:embeddedFont>
      <p:font typeface="汉仪力量黑简" panose="02010600030101010101" charset="-122"/>
      <p:regular r:id="rId29"/>
    </p:embeddedFont>
    <p:embeddedFont>
      <p:font typeface="汉仪菱心体简" panose="02010600030101010101" charset="-122"/>
      <p:regular r:id="rId30"/>
    </p:embeddedFont>
    <p:embeddedFont>
      <p:font typeface="如风似月行楷" panose="02010600030101010101" charset="-122"/>
      <p:regular r:id="rId31"/>
    </p:embeddedFont>
    <p:embeddedFont>
      <p:font typeface="华文行楷" panose="02010800040101010101" pitchFamily="2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字由点字虎啸体" panose="02010601030101010101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840" y="58"/>
      </p:cViewPr>
      <p:guideLst>
        <p:guide orient="horz" pos="2164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11.xml"/><Relationship Id="rId34" Type="http://schemas.openxmlformats.org/officeDocument/2006/relationships/font" Target="fonts/font9.fntdata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font" Target="fonts/font3.fntdata"/><Relationship Id="rId36" Type="http://schemas.openxmlformats.org/officeDocument/2006/relationships/tags" Target="tags/tag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font" Target="fonts/font6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905" y="0"/>
            <a:ext cx="12188190" cy="685736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 descr="logo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9442450" y="-321310"/>
            <a:ext cx="3091815" cy="1811655"/>
          </a:xfrm>
          <a:prstGeom prst="rect">
            <a:avLst/>
          </a:prstGeom>
        </p:spPr>
      </p:pic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cs.uci.edu/~fielding/pubs/dissertation/rest_arch_style.htm" TargetMode="External"/><Relationship Id="rId2" Type="http://schemas.openxmlformats.org/officeDocument/2006/relationships/hyperlink" Target="https://cloud.baidu.com/article/333360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s.org.cn/jos/article/abstract/6383?st=online_firs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" y="0"/>
            <a:ext cx="12188190" cy="68573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 flipV="1">
            <a:off x="-5715" y="-4445"/>
            <a:ext cx="12197080" cy="6868795"/>
          </a:xfrm>
          <a:prstGeom prst="rect">
            <a:avLst/>
          </a:pr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212090" y="5077460"/>
            <a:ext cx="0" cy="1529080"/>
          </a:xfrm>
          <a:prstGeom prst="line">
            <a:avLst/>
          </a:prstGeom>
          <a:ln>
            <a:solidFill>
              <a:srgbClr val="AB8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42290" y="5882005"/>
            <a:ext cx="2854325" cy="398780"/>
          </a:xfrm>
          <a:prstGeom prst="rect">
            <a:avLst/>
          </a:prstGeom>
          <a:noFill/>
          <a:ln w="28575" cmpd="dbl">
            <a:solidFill>
              <a:srgbClr val="F356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 </a:t>
            </a:r>
            <a:r>
              <a:rPr lang="zh-CN" altLang="zh-CN" sz="2000" dirty="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汇报人：</a:t>
            </a:r>
            <a:r>
              <a:rPr lang="en-US" altLang="zh-CN" sz="2000" dirty="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G01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如风似月行楷" panose="02010600010101010101" charset="-122"/>
              </a:rPr>
              <a:t>小组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0140" y="2621915"/>
            <a:ext cx="9245600" cy="1224280"/>
            <a:chOff x="1524" y="4129"/>
            <a:chExt cx="14560" cy="1928"/>
          </a:xfrm>
        </p:grpSpPr>
        <p:sp>
          <p:nvSpPr>
            <p:cNvPr id="27" name="文本框 26"/>
            <p:cNvSpPr txBox="1"/>
            <p:nvPr/>
          </p:nvSpPr>
          <p:spPr>
            <a:xfrm>
              <a:off x="2408" y="4353"/>
              <a:ext cx="603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solidFill>
                    <a:srgbClr val="041332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24" y="4129"/>
              <a:ext cx="6918" cy="1928"/>
            </a:xfrm>
            <a:prstGeom prst="rect">
              <a:avLst/>
            </a:prstGeom>
            <a:noFill/>
            <a:effectLst>
              <a:glow rad="660400">
                <a:schemeClr val="accent1">
                  <a:alpha val="40000"/>
                </a:schemeClr>
              </a:glow>
            </a:effectLst>
          </p:spPr>
          <p:txBody>
            <a:bodyPr wrap="square" rtlCol="0">
              <a:noAutofit/>
            </a:bodyPr>
            <a:lstStyle/>
            <a:p>
              <a:r>
                <a:rPr lang="en-US" altLang="zh-CN" sz="6800" b="1">
                  <a:solidFill>
                    <a:srgbClr val="041332"/>
                  </a:solidFill>
                  <a:latin typeface="字由点字虎啸体" panose="02010601030101010101" charset="-122"/>
                  <a:ea typeface="字由点字虎啸体" panose="02010601030101010101" charset="-122"/>
                  <a:cs typeface="字由点字虎啸体" panose="02010601030101010101" charset="-122"/>
                  <a:sym typeface="+mn-ea"/>
                </a:rPr>
                <a:t>“</a:t>
              </a:r>
              <a:r>
                <a:rPr lang="zh-CN" altLang="en-US" sz="6800" b="1">
                  <a:solidFill>
                    <a:srgbClr val="041332"/>
                  </a:solidFill>
                  <a:latin typeface="字由点字虎啸体" panose="02010601030101010101" charset="-122"/>
                  <a:ea typeface="字由点字虎啸体" panose="02010601030101010101" charset="-122"/>
                  <a:cs typeface="字由点字虎啸体" panose="02010601030101010101" charset="-122"/>
                  <a:sym typeface="+mn-ea"/>
                </a:rPr>
                <a:t>兼职桥</a:t>
              </a:r>
              <a:r>
                <a:rPr lang="en-US" altLang="zh-CN" sz="6800" b="1">
                  <a:solidFill>
                    <a:srgbClr val="041332"/>
                  </a:solidFill>
                  <a:latin typeface="字由点字虎啸体" panose="02010601030101010101" charset="-122"/>
                  <a:ea typeface="字由点字虎啸体" panose="02010601030101010101" charset="-122"/>
                  <a:cs typeface="字由点字虎啸体" panose="02010601030101010101" charset="-122"/>
                  <a:sym typeface="+mn-ea"/>
                </a:rPr>
                <a:t>”</a:t>
              </a:r>
              <a:endParaRPr lang="en-US" altLang="zh-CN" sz="6800" b="1">
                <a:solidFill>
                  <a:srgbClr val="041332"/>
                </a:solidFill>
                <a:latin typeface="字由点字虎啸体" panose="02010601030101010101" charset="-122"/>
                <a:ea typeface="字由点字虎啸体" panose="02010601030101010101" charset="-122"/>
                <a:cs typeface="字由点字虎啸体" panose="02010601030101010101" charset="-122"/>
              </a:endParaRPr>
            </a:p>
            <a:p>
              <a:r>
                <a:rPr lang="en-US" altLang="zh-CN" sz="7200" b="1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074" y="4482"/>
              <a:ext cx="8010" cy="1016"/>
            </a:xfrm>
            <a:prstGeom prst="rect">
              <a:avLst/>
            </a:prstGeom>
            <a:noFill/>
            <a:effectLst>
              <a:glow rad="660400">
                <a:schemeClr val="accent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zh-CN" altLang="en-US" sz="40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华文行楷" panose="02010800040101010101" charset="-122"/>
                  <a:ea typeface="华文行楷" panose="02010800040101010101" charset="-122"/>
                  <a:sym typeface="+mn-ea"/>
                </a:rPr>
                <a:t>兼职之路，畅通无阻</a:t>
              </a:r>
              <a:r>
                <a:rPr lang="en-US" altLang="zh-CN" sz="7200" b="1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</p:grpSp>
      <p:cxnSp>
        <p:nvCxnSpPr>
          <p:cNvPr id="4" name="直接连接符 3"/>
          <p:cNvCxnSpPr/>
          <p:nvPr/>
        </p:nvCxnSpPr>
        <p:spPr>
          <a:xfrm flipH="1">
            <a:off x="4519930" y="3491230"/>
            <a:ext cx="5845810" cy="0"/>
          </a:xfrm>
          <a:prstGeom prst="line">
            <a:avLst/>
          </a:prstGeom>
          <a:ln>
            <a:gradFill>
              <a:gsLst>
                <a:gs pos="54000">
                  <a:schemeClr val="bg1"/>
                </a:gs>
                <a:gs pos="0">
                  <a:srgbClr val="6D61A2"/>
                </a:gs>
                <a:gs pos="100000">
                  <a:srgbClr val="6F609A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0" y="-552450"/>
            <a:ext cx="7802880" cy="4572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comb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921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SWOT</a:t>
            </a:r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分析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60550" y="844550"/>
            <a:ext cx="2934335" cy="960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5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标准行书简繁" panose="03000600000000000000" charset="-122"/>
                <a:ea typeface="标准行书简繁" panose="03000600000000000000" charset="-122"/>
              </a:rPr>
              <a:t>SWOT</a:t>
            </a:r>
            <a:r>
              <a:rPr lang="zh-CN" altLang="en-US" sz="5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标准行书简繁" panose="03000600000000000000" charset="-122"/>
                <a:ea typeface="标准行书简繁" panose="03000600000000000000" charset="-122"/>
              </a:rPr>
              <a:t>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562840" y="2822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8" name="C9F754DE-2CAD-44b6-B708-469DEB6407EB-7" descr="C:/Users/25767/AppData/Local/Temp/wpp.uAHGuI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835"/>
            <a:ext cx="8978265" cy="519557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921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软件设计</a:t>
            </a:r>
            <a:r>
              <a:rPr lang="en-US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 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60550" y="844550"/>
            <a:ext cx="2934335" cy="960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5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标准行书简繁" panose="03000600000000000000" charset="-122"/>
                <a:ea typeface="标准行书简繁" panose="03000600000000000000" charset="-122"/>
              </a:rPr>
              <a:t>ER</a:t>
            </a:r>
            <a:r>
              <a:rPr lang="zh-CN" altLang="en-US" sz="5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标准行书简繁" panose="03000600000000000000" charset="-122"/>
                <a:ea typeface="标准行书简繁" panose="03000600000000000000" charset="-122"/>
              </a:rPr>
              <a:t>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562840" y="2822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305"/>
            <a:ext cx="10574655" cy="505269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flipV="1">
            <a:off x="0" y="1905"/>
            <a:ext cx="12200255" cy="6859270"/>
          </a:xfrm>
          <a:custGeom>
            <a:avLst/>
            <a:gdLst>
              <a:gd name="connsiteX0" fmla="*/ 430 w 19213"/>
              <a:gd name="connsiteY0" fmla="*/ 0 h 10802"/>
              <a:gd name="connsiteX1" fmla="*/ 19213 w 19213"/>
              <a:gd name="connsiteY1" fmla="*/ 387 h 10802"/>
              <a:gd name="connsiteX2" fmla="*/ 19200 w 19213"/>
              <a:gd name="connsiteY2" fmla="*/ 10802 h 10802"/>
              <a:gd name="connsiteX3" fmla="*/ 0 w 19213"/>
              <a:gd name="connsiteY3" fmla="*/ 10802 h 10802"/>
              <a:gd name="connsiteX4" fmla="*/ 430 w 19213"/>
              <a:gd name="connsiteY4" fmla="*/ 0 h 1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3" h="10802">
                <a:moveTo>
                  <a:pt x="430" y="0"/>
                </a:moveTo>
                <a:lnTo>
                  <a:pt x="19213" y="387"/>
                </a:lnTo>
                <a:lnTo>
                  <a:pt x="19200" y="10802"/>
                </a:lnTo>
                <a:lnTo>
                  <a:pt x="0" y="10802"/>
                </a:lnTo>
                <a:lnTo>
                  <a:pt x="4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-5715" y="-1905"/>
            <a:ext cx="299720" cy="6882765"/>
          </a:xfrm>
          <a:custGeom>
            <a:avLst/>
            <a:gdLst>
              <a:gd name="connsiteX0" fmla="*/ 0 w 472"/>
              <a:gd name="connsiteY0" fmla="*/ 10822 h 10839"/>
              <a:gd name="connsiteX1" fmla="*/ 0 w 472"/>
              <a:gd name="connsiteY1" fmla="*/ 0 h 10839"/>
              <a:gd name="connsiteX2" fmla="*/ 472 w 472"/>
              <a:gd name="connsiteY2" fmla="*/ 10839 h 10839"/>
              <a:gd name="connsiteX3" fmla="*/ 0 w 472"/>
              <a:gd name="connsiteY3" fmla="*/ 10822 h 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" h="10839">
                <a:moveTo>
                  <a:pt x="0" y="10822"/>
                </a:moveTo>
                <a:lnTo>
                  <a:pt x="0" y="0"/>
                </a:lnTo>
                <a:lnTo>
                  <a:pt x="472" y="10839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-9525" y="5073650"/>
            <a:ext cx="382270" cy="1096010"/>
            <a:chOff x="187" y="7917"/>
            <a:chExt cx="602" cy="172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 rot="5400000" flipH="1" flipV="1">
            <a:off x="8628063" y="3306763"/>
            <a:ext cx="255270" cy="6871970"/>
          </a:xfrm>
          <a:custGeom>
            <a:avLst/>
            <a:gdLst>
              <a:gd name="connsiteX0" fmla="*/ 0 w 402"/>
              <a:gd name="connsiteY0" fmla="*/ 10822 h 10822"/>
              <a:gd name="connsiteX1" fmla="*/ 0 w 402"/>
              <a:gd name="connsiteY1" fmla="*/ 0 h 10822"/>
              <a:gd name="connsiteX2" fmla="*/ 402 w 402"/>
              <a:gd name="connsiteY2" fmla="*/ 10820 h 10822"/>
              <a:gd name="connsiteX3" fmla="*/ 0 w 402"/>
              <a:gd name="connsiteY3" fmla="*/ 10822 h 1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" h="10822">
                <a:moveTo>
                  <a:pt x="0" y="10822"/>
                </a:moveTo>
                <a:lnTo>
                  <a:pt x="0" y="0"/>
                </a:lnTo>
                <a:lnTo>
                  <a:pt x="402" y="10820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1951355" y="1020445"/>
            <a:ext cx="4215130" cy="25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6156325" y="2816225"/>
            <a:ext cx="4695825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961515" y="4549140"/>
            <a:ext cx="41948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246495" y="-1905"/>
            <a:ext cx="0" cy="6296660"/>
          </a:xfrm>
          <a:prstGeom prst="line">
            <a:avLst/>
          </a:prstGeom>
          <a:ln w="28575">
            <a:gradFill>
              <a:gsLst>
                <a:gs pos="100000">
                  <a:srgbClr val="E35B11"/>
                </a:gs>
                <a:gs pos="52000">
                  <a:srgbClr val="042C82"/>
                </a:gs>
                <a:gs pos="0">
                  <a:srgbClr val="ED530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6106795" y="268414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003290" y="257365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6061710" y="2630805"/>
            <a:ext cx="369570" cy="370205"/>
          </a:xfrm>
          <a:prstGeom prst="donut">
            <a:avLst>
              <a:gd name="adj" fmla="val 22605"/>
            </a:avLst>
          </a:prstGeom>
          <a:solidFill>
            <a:srgbClr val="042C8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002020" y="431546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/>
        </p:nvSpPr>
        <p:spPr>
          <a:xfrm>
            <a:off x="6061710" y="4382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012815" y="77978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/>
        </p:nvSpPr>
        <p:spPr>
          <a:xfrm>
            <a:off x="6061710" y="83756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83210" y="6594475"/>
            <a:ext cx="11926570" cy="266700"/>
          </a:xfrm>
          <a:custGeom>
            <a:avLst/>
            <a:gdLst>
              <a:gd name="connsiteX0" fmla="*/ 0 w 18782"/>
              <a:gd name="connsiteY0" fmla="*/ 417 h 420"/>
              <a:gd name="connsiteX1" fmla="*/ 18782 w 18782"/>
              <a:gd name="connsiteY1" fmla="*/ 0 h 420"/>
              <a:gd name="connsiteX2" fmla="*/ 8155 w 18782"/>
              <a:gd name="connsiteY2" fmla="*/ 420 h 420"/>
              <a:gd name="connsiteX3" fmla="*/ 0 w 18782"/>
              <a:gd name="connsiteY3" fmla="*/ 417 h 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82" h="420">
                <a:moveTo>
                  <a:pt x="0" y="417"/>
                </a:moveTo>
                <a:lnTo>
                  <a:pt x="18782" y="0"/>
                </a:lnTo>
                <a:lnTo>
                  <a:pt x="8155" y="420"/>
                </a:lnTo>
                <a:lnTo>
                  <a:pt x="0" y="4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870" y="6670040"/>
            <a:ext cx="485775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软件设计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873240" y="2332990"/>
            <a:ext cx="252666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UI</a:t>
            </a:r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界面预览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10" y="1586865"/>
            <a:ext cx="4673600" cy="2640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35" y="4699000"/>
            <a:ext cx="3813175" cy="2159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430" y="3112770"/>
            <a:ext cx="5675630" cy="3185795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flipV="1">
            <a:off x="0" y="1905"/>
            <a:ext cx="12200255" cy="6859270"/>
          </a:xfrm>
          <a:custGeom>
            <a:avLst/>
            <a:gdLst>
              <a:gd name="connsiteX0" fmla="*/ 430 w 19213"/>
              <a:gd name="connsiteY0" fmla="*/ 0 h 10802"/>
              <a:gd name="connsiteX1" fmla="*/ 19213 w 19213"/>
              <a:gd name="connsiteY1" fmla="*/ 387 h 10802"/>
              <a:gd name="connsiteX2" fmla="*/ 19200 w 19213"/>
              <a:gd name="connsiteY2" fmla="*/ 10802 h 10802"/>
              <a:gd name="connsiteX3" fmla="*/ 0 w 19213"/>
              <a:gd name="connsiteY3" fmla="*/ 10802 h 10802"/>
              <a:gd name="connsiteX4" fmla="*/ 430 w 19213"/>
              <a:gd name="connsiteY4" fmla="*/ 0 h 1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3" h="10802">
                <a:moveTo>
                  <a:pt x="430" y="0"/>
                </a:moveTo>
                <a:lnTo>
                  <a:pt x="19213" y="387"/>
                </a:lnTo>
                <a:lnTo>
                  <a:pt x="19200" y="10802"/>
                </a:lnTo>
                <a:lnTo>
                  <a:pt x="0" y="10802"/>
                </a:lnTo>
                <a:lnTo>
                  <a:pt x="4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-5715" y="-1905"/>
            <a:ext cx="299720" cy="6882765"/>
          </a:xfrm>
          <a:custGeom>
            <a:avLst/>
            <a:gdLst>
              <a:gd name="connsiteX0" fmla="*/ 0 w 472"/>
              <a:gd name="connsiteY0" fmla="*/ 10822 h 10839"/>
              <a:gd name="connsiteX1" fmla="*/ 0 w 472"/>
              <a:gd name="connsiteY1" fmla="*/ 0 h 10839"/>
              <a:gd name="connsiteX2" fmla="*/ 472 w 472"/>
              <a:gd name="connsiteY2" fmla="*/ 10839 h 10839"/>
              <a:gd name="connsiteX3" fmla="*/ 0 w 472"/>
              <a:gd name="connsiteY3" fmla="*/ 10822 h 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" h="10839">
                <a:moveTo>
                  <a:pt x="0" y="10822"/>
                </a:moveTo>
                <a:lnTo>
                  <a:pt x="0" y="0"/>
                </a:lnTo>
                <a:lnTo>
                  <a:pt x="472" y="10839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-9525" y="5073650"/>
            <a:ext cx="382270" cy="1096010"/>
            <a:chOff x="187" y="7917"/>
            <a:chExt cx="602" cy="172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 rot="5400000" flipH="1" flipV="1">
            <a:off x="8628063" y="3306763"/>
            <a:ext cx="255270" cy="6871970"/>
          </a:xfrm>
          <a:custGeom>
            <a:avLst/>
            <a:gdLst>
              <a:gd name="connsiteX0" fmla="*/ 0 w 402"/>
              <a:gd name="connsiteY0" fmla="*/ 10822 h 10822"/>
              <a:gd name="connsiteX1" fmla="*/ 0 w 402"/>
              <a:gd name="connsiteY1" fmla="*/ 0 h 10822"/>
              <a:gd name="connsiteX2" fmla="*/ 402 w 402"/>
              <a:gd name="connsiteY2" fmla="*/ 10820 h 10822"/>
              <a:gd name="connsiteX3" fmla="*/ 0 w 402"/>
              <a:gd name="connsiteY3" fmla="*/ 10822 h 1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" h="10822">
                <a:moveTo>
                  <a:pt x="0" y="10822"/>
                </a:moveTo>
                <a:lnTo>
                  <a:pt x="0" y="0"/>
                </a:lnTo>
                <a:lnTo>
                  <a:pt x="402" y="10820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1951355" y="1020445"/>
            <a:ext cx="4215130" cy="25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6156325" y="2816225"/>
            <a:ext cx="4695825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961515" y="4549140"/>
            <a:ext cx="41948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246495" y="-1905"/>
            <a:ext cx="0" cy="6296660"/>
          </a:xfrm>
          <a:prstGeom prst="line">
            <a:avLst/>
          </a:prstGeom>
          <a:ln w="28575">
            <a:gradFill>
              <a:gsLst>
                <a:gs pos="100000">
                  <a:srgbClr val="E35B11"/>
                </a:gs>
                <a:gs pos="52000">
                  <a:srgbClr val="042C82"/>
                </a:gs>
                <a:gs pos="0">
                  <a:srgbClr val="ED530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6106795" y="268414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003290" y="257365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6061710" y="2630805"/>
            <a:ext cx="369570" cy="370205"/>
          </a:xfrm>
          <a:prstGeom prst="donut">
            <a:avLst>
              <a:gd name="adj" fmla="val 22605"/>
            </a:avLst>
          </a:prstGeom>
          <a:solidFill>
            <a:srgbClr val="042C8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002020" y="431546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/>
        </p:nvSpPr>
        <p:spPr>
          <a:xfrm>
            <a:off x="6061710" y="4382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012815" y="77978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/>
        </p:nvSpPr>
        <p:spPr>
          <a:xfrm>
            <a:off x="6061710" y="83756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83210" y="6594475"/>
            <a:ext cx="11926570" cy="266700"/>
          </a:xfrm>
          <a:custGeom>
            <a:avLst/>
            <a:gdLst>
              <a:gd name="connsiteX0" fmla="*/ 0 w 18782"/>
              <a:gd name="connsiteY0" fmla="*/ 417 h 420"/>
              <a:gd name="connsiteX1" fmla="*/ 18782 w 18782"/>
              <a:gd name="connsiteY1" fmla="*/ 0 h 420"/>
              <a:gd name="connsiteX2" fmla="*/ 8155 w 18782"/>
              <a:gd name="connsiteY2" fmla="*/ 420 h 420"/>
              <a:gd name="connsiteX3" fmla="*/ 0 w 18782"/>
              <a:gd name="connsiteY3" fmla="*/ 417 h 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82" h="420">
                <a:moveTo>
                  <a:pt x="0" y="417"/>
                </a:moveTo>
                <a:lnTo>
                  <a:pt x="18782" y="0"/>
                </a:lnTo>
                <a:lnTo>
                  <a:pt x="8155" y="420"/>
                </a:lnTo>
                <a:lnTo>
                  <a:pt x="0" y="4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870" y="6670040"/>
            <a:ext cx="485775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软件设计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873240" y="2332990"/>
            <a:ext cx="252666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UI</a:t>
            </a:r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界面预览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1202690"/>
            <a:ext cx="5544185" cy="3050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10" y="4549140"/>
            <a:ext cx="3925570" cy="22104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290" y="2994025"/>
            <a:ext cx="5583555" cy="3175635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2855" y="1860550"/>
            <a:ext cx="46177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66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微软雅黑" panose="020B0503020204020204" charset="-122"/>
                <a:ea typeface="微软雅黑" panose="020B0503020204020204" charset="-122"/>
              </a:rPr>
              <a:t>文献</a:t>
            </a:r>
            <a:r>
              <a:rPr lang="zh-CN" altLang="zh-CN" sz="6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zh-CN" sz="66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微软雅黑" panose="020B0503020204020204" charset="-122"/>
                <a:ea typeface="微软雅黑" panose="020B0503020204020204" charset="-122"/>
              </a:rPr>
              <a:t>标准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321435" y="3054985"/>
            <a:ext cx="97694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21435" y="3246120"/>
            <a:ext cx="2172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042C8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10865485" y="-5080"/>
            <a:ext cx="1317625" cy="967740"/>
          </a:xfrm>
          <a:prstGeom prst="line">
            <a:avLst/>
          </a:prstGeom>
          <a:ln>
            <a:gradFill>
              <a:gsLst>
                <a:gs pos="0">
                  <a:srgbClr val="ED5307"/>
                </a:gs>
                <a:gs pos="100000">
                  <a:srgbClr val="375399">
                    <a:alpha val="42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1437620" y="220980"/>
            <a:ext cx="745490" cy="54546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375399">
                    <a:alpha val="54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3507740" y="3194685"/>
            <a:ext cx="5471160" cy="25717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文献参考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56000" y="3803333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266700"/>
            <a:r>
              <a:rPr lang="zh-CN" altLang="en-US" sz="1600" u="sng">
                <a:solidFill>
                  <a:srgbClr val="80008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揭秘软件开发的基石：瀑布模型全解析 </a:t>
            </a:r>
            <a:r>
              <a:rPr lang="en-US" altLang="zh-CN" sz="1600" u="sng">
                <a:solidFill>
                  <a:srgbClr val="800080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(baidu.com)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56000" y="4342447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266700"/>
            <a:r>
              <a:rPr lang="en-US" altLang="zh-CN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国家标准|GB/T 8567-2006 (samr.gov.cn)</a:t>
            </a:r>
            <a:endParaRPr lang="en-US" altLang="zh-CN" sz="1600" u="sng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56000" y="4977447"/>
            <a:ext cx="5080000" cy="58356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266700"/>
            <a:r>
              <a:rPr lang="en-US" altLang="zh-CN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Fielding Dissertation: CHAPTER 5: Representational State Transfer (REST) (uci.edu)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266700"/>
            <a:r>
              <a:rPr lang="en-US" altLang="zh-CN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REST API</a:t>
            </a:r>
            <a:r>
              <a:rPr lang="zh-CN" altLang="en-US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设计分析及实证研究 </a:t>
            </a:r>
            <a:r>
              <a:rPr lang="en-US" altLang="zh-CN" sz="1600" u="sng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(jos.org.cn)</a:t>
            </a:r>
          </a:p>
        </p:txBody>
      </p:sp>
    </p:spTree>
  </p:cSld>
  <p:clrMapOvr>
    <a:masterClrMapping/>
  </p:clrMapOvr>
  <p:transition>
    <p:split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V="1">
            <a:off x="-5715" y="-4445"/>
            <a:ext cx="12197080" cy="6868795"/>
          </a:xfrm>
          <a:prstGeom prst="rect">
            <a:avLst/>
          </a:pr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 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 descr="7b0a2020202022776f7264617274223a2022220a7d0a"/>
          <p:cNvSpPr txBox="1"/>
          <p:nvPr/>
        </p:nvSpPr>
        <p:spPr>
          <a:xfrm>
            <a:off x="1522095" y="1602740"/>
            <a:ext cx="9148445" cy="1322070"/>
          </a:xfrm>
          <a:prstGeom prst="rect">
            <a:avLst/>
          </a:prstGeom>
          <a:noFill/>
          <a:effectLst>
            <a:glow rad="660400">
              <a:schemeClr val="accent1"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perspectiveFront" fov="5400000"/>
              <a:lightRig rig="flat" dir="t"/>
            </a:scene3d>
            <a:sp3d contourW="4790" prstMaterial="matte">
              <a:extrusionClr>
                <a:srgbClr val="F6F587"/>
              </a:extrusionClr>
              <a:contourClr>
                <a:srgbClr val="3A3ED3"/>
              </a:contourClr>
            </a:sp3d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6600">
                <a:ln w="7185" cmpd="sng"/>
                <a:gradFill>
                  <a:gsLst>
                    <a:gs pos="0">
                      <a:srgbClr val="8D9ECE"/>
                    </a:gs>
                    <a:gs pos="100000">
                      <a:srgbClr val="4AE9D3"/>
                    </a:gs>
                  </a:gsLst>
                  <a:lin ang="5400000" scaled="1"/>
                </a:gradFill>
                <a:effectLst>
                  <a:outerShdw blurRad="4790" dist="50800" dir="4140000" algn="bl" rotWithShape="0">
                    <a:srgbClr val="426FC1">
                      <a:alpha val="91000"/>
                    </a:srgbClr>
                  </a:outerShdw>
                  <a:reflection blurRad="19159" stA="20000" endA="50" endPos="500" dist="114300" dir="5400000" sy="-100000" algn="bl" rotWithShape="0"/>
                </a:effectLst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请老师及同学批评指正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2290" y="5882005"/>
            <a:ext cx="2854325" cy="400110"/>
          </a:xfrm>
          <a:prstGeom prst="rect">
            <a:avLst/>
          </a:prstGeom>
          <a:noFill/>
          <a:ln w="28575" cmpd="dbl">
            <a:solidFill>
              <a:srgbClr val="F356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 </a:t>
            </a:r>
            <a:r>
              <a:rPr lang="zh-CN" altLang="zh-CN" sz="2000" dirty="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汇报人：</a:t>
            </a:r>
            <a:r>
              <a:rPr lang="en-US" altLang="zh-CN" sz="2000" dirty="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G01</a:t>
            </a:r>
            <a:r>
              <a:rPr lang="zh-CN" altLang="en-US" sz="2000" dirty="0">
                <a:solidFill>
                  <a:schemeClr val="bg1"/>
                </a:solidFill>
                <a:latin typeface="如风似月行楷" panose="02010600010101010101" charset="-122"/>
                <a:ea typeface="如风似月行楷" panose="02010600010101010101" charset="-122"/>
                <a:cs typeface="如风似月行楷" panose="02010600010101010101" charset="-122"/>
              </a:rPr>
              <a:t>小组</a:t>
            </a:r>
            <a:endParaRPr lang="en-US" altLang="zh-CN" sz="2000" dirty="0">
              <a:solidFill>
                <a:schemeClr val="bg1"/>
              </a:solidFill>
              <a:latin typeface="如风似月行楷" panose="02010600010101010101" charset="-122"/>
              <a:ea typeface="如风似月行楷" panose="02010600010101010101" charset="-122"/>
              <a:cs typeface="如风似月行楷" panose="02010600010101010101" charset="-122"/>
            </a:endParaRPr>
          </a:p>
        </p:txBody>
      </p:sp>
      <p:sp>
        <p:nvSpPr>
          <p:cNvPr id="5" name="文本框 4" descr="7b0a2020202022776f7264617274223a2022220a7d0a"/>
          <p:cNvSpPr txBox="1"/>
          <p:nvPr/>
        </p:nvSpPr>
        <p:spPr>
          <a:xfrm>
            <a:off x="2370455" y="3030855"/>
            <a:ext cx="744474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ln w="4256" cmpd="sng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7566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唐美人简" charset="0"/>
                <a:cs typeface="汉仪唐美人简" charset="0"/>
              </a:rPr>
              <a:t>KFBB makes the impossible a delayed delivery</a:t>
            </a:r>
          </a:p>
        </p:txBody>
      </p:sp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7035" cy="3360420"/>
            <a:chOff x="289" y="4253"/>
            <a:chExt cx="641" cy="5292"/>
          </a:xfrm>
        </p:grpSpPr>
        <p:grpSp>
          <p:nvGrpSpPr>
            <p:cNvPr id="26" name="组合 25"/>
            <p:cNvGrpSpPr/>
            <p:nvPr/>
          </p:nvGrpSpPr>
          <p:grpSpPr>
            <a:xfrm>
              <a:off x="289" y="4253"/>
              <a:ext cx="641" cy="1726"/>
              <a:chOff x="148" y="7917"/>
              <a:chExt cx="641" cy="172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 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736725" y="1900555"/>
            <a:ext cx="2445385" cy="1659890"/>
            <a:chOff x="1869" y="1418"/>
            <a:chExt cx="3851" cy="2614"/>
          </a:xfrm>
        </p:grpSpPr>
        <p:sp>
          <p:nvSpPr>
            <p:cNvPr id="15" name="文本框 14"/>
            <p:cNvSpPr txBox="1"/>
            <p:nvPr/>
          </p:nvSpPr>
          <p:spPr>
            <a:xfrm>
              <a:off x="1869" y="3210"/>
              <a:ext cx="3422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800" b="1">
                  <a:solidFill>
                    <a:srgbClr val="242B38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CONTENTS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906" y="1418"/>
              <a:ext cx="3814" cy="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6900">
                  <a:gradFill>
                    <a:gsLst>
                      <a:gs pos="50000">
                        <a:schemeClr val="accent2"/>
                      </a:gs>
                      <a:gs pos="0">
                        <a:schemeClr val="accent2">
                          <a:lumMod val="25000"/>
                          <a:lumOff val="75000"/>
                        </a:schemeClr>
                      </a:gs>
                      <a:gs pos="100000">
                        <a:schemeClr val="accent2">
                          <a:lumMod val="85000"/>
                        </a:schemeClr>
                      </a:gs>
                    </a:gsLst>
                    <a:lin ang="5400000" scaled="1"/>
                  </a:gradFill>
                  <a:latin typeface="如风似月行楷" panose="02010600010101010101" charset="-122"/>
                  <a:ea typeface="如风似月行楷" panose="02010600010101010101" charset="-122"/>
                  <a:cs typeface="如风似月行楷" panose="02010600010101010101" charset="-122"/>
                </a:rPr>
                <a:t>目 录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7371080" y="1041400"/>
            <a:ext cx="3906520" cy="4300855"/>
            <a:chOff x="9704" y="1597"/>
            <a:chExt cx="6152" cy="6773"/>
          </a:xfrm>
        </p:grpSpPr>
        <p:sp>
          <p:nvSpPr>
            <p:cNvPr id="8" name="椭圆 7"/>
            <p:cNvSpPr/>
            <p:nvPr>
              <p:custDataLst>
                <p:tags r:id="rId3"/>
              </p:custDataLst>
            </p:nvPr>
          </p:nvSpPr>
          <p:spPr>
            <a:xfrm>
              <a:off x="9704" y="1657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" name="椭圆 1"/>
            <p:cNvSpPr/>
            <p:nvPr>
              <p:custDataLst>
                <p:tags r:id="rId4"/>
              </p:custDataLst>
            </p:nvPr>
          </p:nvSpPr>
          <p:spPr>
            <a:xfrm>
              <a:off x="9704" y="3603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" name="椭圆 2"/>
            <p:cNvSpPr/>
            <p:nvPr>
              <p:custDataLst>
                <p:tags r:id="rId5"/>
              </p:custDataLst>
            </p:nvPr>
          </p:nvSpPr>
          <p:spPr>
            <a:xfrm>
              <a:off x="9704" y="5549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" name="椭圆 4"/>
            <p:cNvSpPr/>
            <p:nvPr>
              <p:custDataLst>
                <p:tags r:id="rId6"/>
              </p:custDataLst>
            </p:nvPr>
          </p:nvSpPr>
          <p:spPr>
            <a:xfrm>
              <a:off x="9704" y="7529"/>
              <a:ext cx="841" cy="841"/>
            </a:xfrm>
            <a:prstGeom prst="ellipse">
              <a:avLst/>
            </a:prstGeom>
            <a:noFill/>
            <a:ln w="28575">
              <a:solidFill>
                <a:srgbClr val="ED530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90" name="文本框 89"/>
            <p:cNvSpPr txBox="1"/>
            <p:nvPr>
              <p:custDataLst>
                <p:tags r:id="rId7"/>
              </p:custDataLst>
            </p:nvPr>
          </p:nvSpPr>
          <p:spPr>
            <a:xfrm>
              <a:off x="11114" y="1597"/>
              <a:ext cx="4742" cy="6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现状分析</a:t>
              </a: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1114" y="3543"/>
              <a:ext cx="4742" cy="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需求分析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9"/>
              </p:custDataLst>
            </p:nvPr>
          </p:nvSpPr>
          <p:spPr>
            <a:xfrm>
              <a:off x="11114" y="5488"/>
              <a:ext cx="4742" cy="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285750" indent="-285750" algn="just"/>
              <a:r>
                <a:rPr lang="en-US" altLang="zh-CN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SWOT</a:t>
              </a:r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分析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0"/>
              </p:custDataLst>
            </p:nvPr>
          </p:nvSpPr>
          <p:spPr>
            <a:xfrm>
              <a:off x="11114" y="7483"/>
              <a:ext cx="4742" cy="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285750" indent="-285750" algn="just"/>
              <a:r>
                <a:rPr lang="zh-CN" altLang="en-US" sz="3200" kern="100">
                  <a:gradFill>
                    <a:gsLst>
                      <a:gs pos="58000">
                        <a:srgbClr val="70B1E6"/>
                      </a:gs>
                      <a:gs pos="3000">
                        <a:srgbClr val="EB4F2E"/>
                      </a:gs>
                      <a:gs pos="32000">
                        <a:srgbClr val="F4CD93"/>
                      </a:gs>
                      <a:gs pos="86000">
                        <a:srgbClr val="295895"/>
                      </a:gs>
                    </a:gsLst>
                    <a:lin ang="16200000" scaled="0"/>
                    <a:tileRect l="-100000" b="-100000"/>
                  </a:gradFill>
                  <a:latin typeface="字由点字虎啸体" panose="02010601030101010101" charset="-122"/>
                  <a:ea typeface="字由点字虎啸体" panose="02010601030101010101" charset="-122"/>
                  <a:cs typeface="Segoe UI" panose="020B0502040204020203" charset="0"/>
                  <a:sym typeface="Times New Roman" panose="02020603050405020304"/>
                </a:rPr>
                <a:t>软件设计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5485765" y="1029970"/>
            <a:ext cx="0" cy="404749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1000">
                  <a:schemeClr val="tx2"/>
                </a:gs>
                <a:gs pos="100000">
                  <a:srgbClr val="ED530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>
    <p:blind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flipV="1">
            <a:off x="0" y="1905"/>
            <a:ext cx="12200255" cy="6859270"/>
          </a:xfrm>
          <a:custGeom>
            <a:avLst/>
            <a:gdLst>
              <a:gd name="connsiteX0" fmla="*/ 430 w 19213"/>
              <a:gd name="connsiteY0" fmla="*/ 0 h 10802"/>
              <a:gd name="connsiteX1" fmla="*/ 19213 w 19213"/>
              <a:gd name="connsiteY1" fmla="*/ 387 h 10802"/>
              <a:gd name="connsiteX2" fmla="*/ 19200 w 19213"/>
              <a:gd name="connsiteY2" fmla="*/ 10802 h 10802"/>
              <a:gd name="connsiteX3" fmla="*/ 0 w 19213"/>
              <a:gd name="connsiteY3" fmla="*/ 10802 h 10802"/>
              <a:gd name="connsiteX4" fmla="*/ 430 w 19213"/>
              <a:gd name="connsiteY4" fmla="*/ 0 h 1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3" h="10802">
                <a:moveTo>
                  <a:pt x="430" y="0"/>
                </a:moveTo>
                <a:lnTo>
                  <a:pt x="19213" y="387"/>
                </a:lnTo>
                <a:lnTo>
                  <a:pt x="19200" y="10802"/>
                </a:lnTo>
                <a:lnTo>
                  <a:pt x="0" y="10802"/>
                </a:lnTo>
                <a:lnTo>
                  <a:pt x="4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-5715" y="-1905"/>
            <a:ext cx="299720" cy="6882765"/>
          </a:xfrm>
          <a:custGeom>
            <a:avLst/>
            <a:gdLst>
              <a:gd name="connsiteX0" fmla="*/ 0 w 472"/>
              <a:gd name="connsiteY0" fmla="*/ 10822 h 10839"/>
              <a:gd name="connsiteX1" fmla="*/ 0 w 472"/>
              <a:gd name="connsiteY1" fmla="*/ 0 h 10839"/>
              <a:gd name="connsiteX2" fmla="*/ 472 w 472"/>
              <a:gd name="connsiteY2" fmla="*/ 10839 h 10839"/>
              <a:gd name="connsiteX3" fmla="*/ 0 w 472"/>
              <a:gd name="connsiteY3" fmla="*/ 10822 h 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" h="10839">
                <a:moveTo>
                  <a:pt x="0" y="10822"/>
                </a:moveTo>
                <a:lnTo>
                  <a:pt x="0" y="0"/>
                </a:lnTo>
                <a:lnTo>
                  <a:pt x="472" y="10839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-9525" y="5073650"/>
            <a:ext cx="382270" cy="1096010"/>
            <a:chOff x="187" y="7917"/>
            <a:chExt cx="602" cy="172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 rot="5400000" flipH="1" flipV="1">
            <a:off x="8628063" y="3306763"/>
            <a:ext cx="255270" cy="6871970"/>
          </a:xfrm>
          <a:custGeom>
            <a:avLst/>
            <a:gdLst>
              <a:gd name="connsiteX0" fmla="*/ 0 w 402"/>
              <a:gd name="connsiteY0" fmla="*/ 10822 h 10822"/>
              <a:gd name="connsiteX1" fmla="*/ 0 w 402"/>
              <a:gd name="connsiteY1" fmla="*/ 0 h 10822"/>
              <a:gd name="connsiteX2" fmla="*/ 402 w 402"/>
              <a:gd name="connsiteY2" fmla="*/ 10820 h 10822"/>
              <a:gd name="connsiteX3" fmla="*/ 0 w 402"/>
              <a:gd name="connsiteY3" fmla="*/ 10822 h 1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" h="10822">
                <a:moveTo>
                  <a:pt x="0" y="10822"/>
                </a:moveTo>
                <a:lnTo>
                  <a:pt x="0" y="0"/>
                </a:lnTo>
                <a:lnTo>
                  <a:pt x="402" y="10820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1951355" y="1020445"/>
            <a:ext cx="4215130" cy="25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6156325" y="2816225"/>
            <a:ext cx="4695825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961515" y="4549140"/>
            <a:ext cx="41948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246495" y="-1905"/>
            <a:ext cx="0" cy="6296660"/>
          </a:xfrm>
          <a:prstGeom prst="line">
            <a:avLst/>
          </a:prstGeom>
          <a:ln w="28575">
            <a:gradFill>
              <a:gsLst>
                <a:gs pos="100000">
                  <a:srgbClr val="E35B11"/>
                </a:gs>
                <a:gs pos="52000">
                  <a:srgbClr val="042C82"/>
                </a:gs>
                <a:gs pos="0">
                  <a:srgbClr val="ED530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6106795" y="268414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003290" y="257365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6061710" y="2630805"/>
            <a:ext cx="369570" cy="370205"/>
          </a:xfrm>
          <a:prstGeom prst="donut">
            <a:avLst>
              <a:gd name="adj" fmla="val 22605"/>
            </a:avLst>
          </a:prstGeom>
          <a:solidFill>
            <a:srgbClr val="042C8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002020" y="431546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/>
        </p:nvSpPr>
        <p:spPr>
          <a:xfrm>
            <a:off x="6061710" y="4382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012815" y="77978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/>
        </p:nvSpPr>
        <p:spPr>
          <a:xfrm>
            <a:off x="6061710" y="83756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83210" y="6594475"/>
            <a:ext cx="11926570" cy="266700"/>
          </a:xfrm>
          <a:custGeom>
            <a:avLst/>
            <a:gdLst>
              <a:gd name="connsiteX0" fmla="*/ 0 w 18782"/>
              <a:gd name="connsiteY0" fmla="*/ 417 h 420"/>
              <a:gd name="connsiteX1" fmla="*/ 18782 w 18782"/>
              <a:gd name="connsiteY1" fmla="*/ 0 h 420"/>
              <a:gd name="connsiteX2" fmla="*/ 8155 w 18782"/>
              <a:gd name="connsiteY2" fmla="*/ 420 h 420"/>
              <a:gd name="connsiteX3" fmla="*/ 0 w 18782"/>
              <a:gd name="connsiteY3" fmla="*/ 417 h 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82" h="420">
                <a:moveTo>
                  <a:pt x="0" y="417"/>
                </a:moveTo>
                <a:lnTo>
                  <a:pt x="18782" y="0"/>
                </a:lnTo>
                <a:lnTo>
                  <a:pt x="8155" y="420"/>
                </a:lnTo>
                <a:lnTo>
                  <a:pt x="0" y="4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870" y="6670040"/>
            <a:ext cx="485775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团队管理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45" y="1905"/>
            <a:ext cx="3232785" cy="20897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59430" y="537210"/>
            <a:ext cx="295338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Github</a:t>
            </a:r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进行管理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" y="1840230"/>
            <a:ext cx="4332605" cy="216979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873240" y="2332990"/>
            <a:ext cx="161226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会议记录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656205" y="4065905"/>
            <a:ext cx="3078480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腾讯会议进行讨论</a:t>
            </a:r>
            <a:r>
              <a:rPr lang="en-US" altLang="zh-CN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rcRect t="36569" b="39290"/>
          <a:stretch>
            <a:fillRect/>
          </a:stretch>
        </p:blipFill>
        <p:spPr>
          <a:xfrm>
            <a:off x="6755765" y="3414395"/>
            <a:ext cx="4342765" cy="2268855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 24"/>
          <p:cNvSpPr/>
          <p:nvPr/>
        </p:nvSpPr>
        <p:spPr>
          <a:xfrm>
            <a:off x="8760460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7934960" y="0"/>
            <a:ext cx="3997960" cy="4812665"/>
          </a:xfrm>
          <a:custGeom>
            <a:avLst/>
            <a:gdLst>
              <a:gd name="connsiteX0" fmla="*/ 0 w 6296"/>
              <a:gd name="connsiteY0" fmla="*/ 7579 h 7579"/>
              <a:gd name="connsiteX1" fmla="*/ 2786 w 6296"/>
              <a:gd name="connsiteY1" fmla="*/ 0 h 7579"/>
              <a:gd name="connsiteX2" fmla="*/ 6296 w 6296"/>
              <a:gd name="connsiteY2" fmla="*/ 7579 h 7579"/>
              <a:gd name="connsiteX3" fmla="*/ 0 w 6296"/>
              <a:gd name="connsiteY3" fmla="*/ 7579 h 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79">
                <a:moveTo>
                  <a:pt x="0" y="7579"/>
                </a:moveTo>
                <a:lnTo>
                  <a:pt x="2786" y="0"/>
                </a:lnTo>
                <a:lnTo>
                  <a:pt x="6296" y="7579"/>
                </a:lnTo>
                <a:lnTo>
                  <a:pt x="0" y="7579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237345" y="843915"/>
            <a:ext cx="2958465" cy="2647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标准行书简繁" panose="03000600000000000000" charset="-122"/>
                <a:ea typeface="标准行书简繁" panose="03000600000000000000" charset="-122"/>
              </a:rPr>
              <a:t>成员</a:t>
            </a:r>
            <a:endParaRPr lang="en-US" altLang="zh-CN" sz="8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标准行书简繁" panose="03000600000000000000" charset="-122"/>
              <a:ea typeface="标准行书简繁" panose="03000600000000000000" charset="-122"/>
            </a:endParaRPr>
          </a:p>
          <a:p>
            <a:r>
              <a:rPr lang="zh-CN" altLang="en-US" sz="8000" b="1">
                <a:solidFill>
                  <a:schemeClr val="bg1"/>
                </a:solidFill>
                <a:latin typeface="标准行书简繁" panose="03000600000000000000" charset="-122"/>
                <a:ea typeface="标准行书简繁" panose="03000600000000000000" charset="-122"/>
              </a:rPr>
              <a:t>打分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6" name="任意多边形 5"/>
          <p:cNvSpPr/>
          <p:nvPr/>
        </p:nvSpPr>
        <p:spPr>
          <a:xfrm flipV="1">
            <a:off x="0" y="-13335"/>
            <a:ext cx="10393680" cy="6884035"/>
          </a:xfrm>
          <a:custGeom>
            <a:avLst/>
            <a:gdLst>
              <a:gd name="connsiteX0" fmla="*/ 0 w 16368"/>
              <a:gd name="connsiteY0" fmla="*/ 0 h 10841"/>
              <a:gd name="connsiteX1" fmla="*/ 16368 w 16368"/>
              <a:gd name="connsiteY1" fmla="*/ 6 h 10841"/>
              <a:gd name="connsiteX2" fmla="*/ 12392 w 16368"/>
              <a:gd name="connsiteY2" fmla="*/ 10841 h 10841"/>
              <a:gd name="connsiteX3" fmla="*/ 0 w 16368"/>
              <a:gd name="connsiteY3" fmla="*/ 10817 h 10841"/>
              <a:gd name="connsiteX4" fmla="*/ 0 w 16368"/>
              <a:gd name="connsiteY4" fmla="*/ 0 h 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8" h="10841">
                <a:moveTo>
                  <a:pt x="0" y="0"/>
                </a:moveTo>
                <a:lnTo>
                  <a:pt x="16368" y="6"/>
                </a:lnTo>
                <a:lnTo>
                  <a:pt x="12392" y="10841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720850" y="843915"/>
            <a:ext cx="1033145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zh-CN" altLang="en-US" sz="2200" kern="100">
                <a:solidFill>
                  <a:srgbClr val="000000"/>
                </a:solidFill>
                <a:latin typeface="标准行书简繁" panose="03000600000000000000" charset="-122"/>
                <a:ea typeface="标准行书简繁" panose="03000600000000000000" charset="-122"/>
                <a:cs typeface="Segoe UI" panose="020B0502040204020203" charset="0"/>
                <a:sym typeface="Times New Roman" panose="02020603050405020304"/>
              </a:rPr>
              <a:t>管一超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205605" y="-13335"/>
            <a:ext cx="0" cy="62966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4" idx="3"/>
          </p:cNvCxnSpPr>
          <p:nvPr/>
        </p:nvCxnSpPr>
        <p:spPr>
          <a:xfrm flipH="1" flipV="1">
            <a:off x="2753995" y="1010920"/>
            <a:ext cx="124015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270500" y="2562225"/>
            <a:ext cx="1149350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zh-CN" altLang="en-US" sz="2200" kern="100">
                <a:solidFill>
                  <a:srgbClr val="000000"/>
                </a:solidFill>
                <a:latin typeface="标准行书简繁" panose="03000600000000000000" charset="-122"/>
                <a:ea typeface="标准行书简繁" panose="03000600000000000000" charset="-122"/>
                <a:cs typeface="Segoe UI" panose="020B0502040204020203" charset="0"/>
                <a:sym typeface="Times New Roman" panose="02020603050405020304"/>
              </a:rPr>
              <a:t>杨凯俊</a:t>
            </a: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4204335" y="2804795"/>
            <a:ext cx="10661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720850" y="4370705"/>
            <a:ext cx="1032510" cy="33337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zh-CN" altLang="en-US" sz="2200" kern="100">
                <a:solidFill>
                  <a:srgbClr val="000000"/>
                </a:solidFill>
                <a:latin typeface="标准行书简繁" panose="03000600000000000000" charset="-122"/>
                <a:ea typeface="标准行书简繁" panose="03000600000000000000" charset="-122"/>
                <a:cs typeface="Segoe UI" panose="020B0502040204020203" charset="0"/>
                <a:sym typeface="Times New Roman" panose="02020603050405020304"/>
              </a:rPr>
              <a:t>朱昱洋</a:t>
            </a:r>
          </a:p>
        </p:txBody>
      </p:sp>
      <p:cxnSp>
        <p:nvCxnSpPr>
          <p:cNvPr id="53" name="直接连接符 52"/>
          <p:cNvCxnSpPr>
            <a:stCxn id="39" idx="3"/>
          </p:cNvCxnSpPr>
          <p:nvPr/>
        </p:nvCxnSpPr>
        <p:spPr>
          <a:xfrm>
            <a:off x="2753360" y="4537710"/>
            <a:ext cx="1229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4065905" y="267271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962400" y="256222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4020820" y="261937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3961130" y="430403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/>
        </p:nvSpPr>
        <p:spPr>
          <a:xfrm>
            <a:off x="4020820" y="437070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971925" y="76835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/>
        </p:nvSpPr>
        <p:spPr>
          <a:xfrm>
            <a:off x="4020820" y="826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680450" y="3862070"/>
            <a:ext cx="2350770" cy="1356360"/>
            <a:chOff x="6320" y="4131"/>
            <a:chExt cx="3702" cy="2136"/>
          </a:xfrm>
        </p:grpSpPr>
        <p:grpSp>
          <p:nvGrpSpPr>
            <p:cNvPr id="77" name="组合 76"/>
            <p:cNvGrpSpPr/>
            <p:nvPr/>
          </p:nvGrpSpPr>
          <p:grpSpPr>
            <a:xfrm>
              <a:off x="6320" y="4131"/>
              <a:ext cx="3702" cy="2136"/>
              <a:chOff x="8261" y="4902"/>
              <a:chExt cx="4708" cy="2717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8261" y="5303"/>
                <a:ext cx="4708" cy="2316"/>
                <a:chOff x="8261" y="5303"/>
                <a:chExt cx="4708" cy="2316"/>
              </a:xfrm>
              <a:solidFill>
                <a:srgbClr val="ED5307"/>
              </a:solidFill>
            </p:grpSpPr>
            <p:sp>
              <p:nvSpPr>
                <p:cNvPr id="79" name="燕尾形箭头 78"/>
                <p:cNvSpPr/>
                <p:nvPr/>
              </p:nvSpPr>
              <p:spPr>
                <a:xfrm rot="20880000">
                  <a:off x="8261" y="5307"/>
                  <a:ext cx="2661" cy="2312"/>
                </a:xfrm>
                <a:prstGeom prst="notchedRightArrow">
                  <a:avLst>
                    <a:gd name="adj1" fmla="val 46561"/>
                    <a:gd name="adj2" fmla="val 3893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燕尾形箭头 79"/>
                <p:cNvSpPr/>
                <p:nvPr/>
              </p:nvSpPr>
              <p:spPr>
                <a:xfrm rot="720000" flipH="1">
                  <a:off x="10309" y="5303"/>
                  <a:ext cx="2661" cy="2312"/>
                </a:xfrm>
                <a:prstGeom prst="notchedRightArrow">
                  <a:avLst>
                    <a:gd name="adj1" fmla="val 46561"/>
                    <a:gd name="adj2" fmla="val 3893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1" name="三十二角星 80"/>
              <p:cNvSpPr/>
              <p:nvPr/>
            </p:nvSpPr>
            <p:spPr>
              <a:xfrm>
                <a:off x="9278" y="4902"/>
                <a:ext cx="2708" cy="2708"/>
              </a:xfrm>
              <a:prstGeom prst="star32">
                <a:avLst>
                  <a:gd name="adj" fmla="val 45494"/>
                </a:avLst>
              </a:prstGeom>
              <a:solidFill>
                <a:srgbClr val="042C8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7470" y="4740"/>
              <a:ext cx="142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贡献</a:t>
              </a:r>
            </a:p>
          </p:txBody>
        </p:sp>
        <p:sp>
          <p:nvSpPr>
            <p:cNvPr id="83" name="椭圆 82"/>
            <p:cNvSpPr/>
            <p:nvPr/>
          </p:nvSpPr>
          <p:spPr>
            <a:xfrm>
              <a:off x="7354" y="4365"/>
              <a:ext cx="1655" cy="165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20850" y="1254760"/>
            <a:ext cx="1750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文档支持：</a:t>
            </a:r>
            <a:r>
              <a:rPr lang="en-US" altLang="zh-CN"/>
              <a:t>9.5</a:t>
            </a:r>
            <a:endParaRPr lang="zh-CN" altLang="en-US"/>
          </a:p>
          <a:p>
            <a:r>
              <a:rPr lang="zh-CN" altLang="en-US"/>
              <a:t>技术支持：</a:t>
            </a:r>
            <a:r>
              <a:rPr lang="en-US" altLang="zh-CN"/>
              <a:t>9.5</a:t>
            </a:r>
            <a:endParaRPr lang="zh-CN" altLang="en-US"/>
          </a:p>
          <a:p>
            <a:r>
              <a:rPr lang="zh-CN" altLang="en-US"/>
              <a:t>路演支持：</a:t>
            </a:r>
            <a:r>
              <a:rPr lang="en-US" altLang="zh-CN"/>
              <a:t>8.5</a:t>
            </a:r>
          </a:p>
        </p:txBody>
      </p:sp>
      <p:pic>
        <p:nvPicPr>
          <p:cNvPr id="33" name="图片 32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3" y="570266"/>
            <a:ext cx="1273602" cy="178329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图片 2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8149" y="1847886"/>
            <a:ext cx="1414464" cy="18196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0" name="图片 39" descr="7b0a20202020227069636672616d65646573223a20222670666d38373230363738393837262673707432312d312626626474303026267764743235353026266f726773697a653030262670667431313126220a7d0a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107" y="3667726"/>
            <a:ext cx="1317060" cy="18432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文本框 3"/>
          <p:cNvSpPr txBox="1"/>
          <p:nvPr/>
        </p:nvSpPr>
        <p:spPr>
          <a:xfrm>
            <a:off x="1720850" y="4812665"/>
            <a:ext cx="1750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文档支持：</a:t>
            </a:r>
            <a:r>
              <a:rPr lang="en-US" altLang="zh-CN"/>
              <a:t>8.5</a:t>
            </a:r>
            <a:endParaRPr lang="zh-CN" altLang="en-US"/>
          </a:p>
          <a:p>
            <a:r>
              <a:rPr lang="zh-CN" altLang="en-US"/>
              <a:t>技术支持：</a:t>
            </a:r>
            <a:r>
              <a:rPr lang="en-US" altLang="zh-CN"/>
              <a:t>8.5</a:t>
            </a:r>
            <a:endParaRPr lang="zh-CN" altLang="en-US"/>
          </a:p>
          <a:p>
            <a:r>
              <a:rPr lang="zh-CN" altLang="en-US"/>
              <a:t>路演支持：</a:t>
            </a:r>
            <a:r>
              <a:rPr lang="en-US" altLang="zh-CN"/>
              <a:t>9.5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7395" y="3088640"/>
            <a:ext cx="1750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文档支持：</a:t>
            </a:r>
            <a:r>
              <a:rPr lang="en-US" altLang="zh-CN"/>
              <a:t>9.0</a:t>
            </a:r>
            <a:endParaRPr lang="zh-CN" altLang="en-US"/>
          </a:p>
          <a:p>
            <a:r>
              <a:rPr lang="zh-CN" altLang="en-US"/>
              <a:t>技术支持：</a:t>
            </a:r>
            <a:r>
              <a:rPr lang="en-US" altLang="zh-CN"/>
              <a:t>9.5</a:t>
            </a:r>
            <a:endParaRPr lang="zh-CN" altLang="en-US"/>
          </a:p>
          <a:p>
            <a:r>
              <a:rPr lang="zh-CN" altLang="en-US"/>
              <a:t>路演支持：</a:t>
            </a:r>
            <a:r>
              <a:rPr lang="en-US" altLang="zh-CN"/>
              <a:t>8.5</a:t>
            </a:r>
          </a:p>
        </p:txBody>
      </p:sp>
    </p:spTree>
  </p:cSld>
  <p:clrMapOvr>
    <a:masterClrMapping/>
  </p:clrMapOvr>
  <p:transition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 flipV="1">
            <a:off x="0" y="-5080"/>
            <a:ext cx="12183110" cy="6868795"/>
          </a:xfrm>
          <a:custGeom>
            <a:avLst/>
            <a:gdLst>
              <a:gd name="connsiteX0" fmla="*/ 0 w 19200"/>
              <a:gd name="connsiteY0" fmla="*/ 0 h 10817"/>
              <a:gd name="connsiteX1" fmla="*/ 19199 w 19200"/>
              <a:gd name="connsiteY1" fmla="*/ 10 h 10817"/>
              <a:gd name="connsiteX2" fmla="*/ 19200 w 19200"/>
              <a:gd name="connsiteY2" fmla="*/ 10817 h 10817"/>
              <a:gd name="connsiteX3" fmla="*/ 0 w 19200"/>
              <a:gd name="connsiteY3" fmla="*/ 10817 h 10817"/>
              <a:gd name="connsiteX4" fmla="*/ 0 w 19200"/>
              <a:gd name="connsiteY4" fmla="*/ 0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0" h="10817">
                <a:moveTo>
                  <a:pt x="0" y="0"/>
                </a:moveTo>
                <a:lnTo>
                  <a:pt x="19199" y="10"/>
                </a:lnTo>
                <a:lnTo>
                  <a:pt x="19200" y="10817"/>
                </a:lnTo>
                <a:lnTo>
                  <a:pt x="0" y="1081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3980" y="4097020"/>
            <a:ext cx="382270" cy="2509520"/>
            <a:chOff x="328" y="5593"/>
            <a:chExt cx="602" cy="3952"/>
          </a:xfrm>
        </p:grpSpPr>
        <p:grpSp>
          <p:nvGrpSpPr>
            <p:cNvPr id="26" name="组合 25"/>
            <p:cNvGrpSpPr/>
            <p:nvPr/>
          </p:nvGrpSpPr>
          <p:grpSpPr>
            <a:xfrm>
              <a:off x="328" y="5593"/>
              <a:ext cx="602" cy="1076"/>
              <a:chOff x="187" y="9257"/>
              <a:chExt cx="602" cy="107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243330" y="1803400"/>
            <a:ext cx="3878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由点字浩魂" panose="02000009000000000000" charset="-122"/>
                <a:ea typeface="字由点字浩魂" panose="02000009000000000000" charset="-122"/>
              </a:rPr>
              <a:t>社会</a:t>
            </a:r>
            <a:r>
              <a:rPr lang="zh-CN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  <a:latin typeface="字由点字浩魂" panose="02000009000000000000" charset="-122"/>
                <a:ea typeface="字由点字浩魂" panose="02000009000000000000" charset="-122"/>
              </a:rPr>
              <a:t>现状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321435" y="3054985"/>
            <a:ext cx="97694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21435" y="3246120"/>
            <a:ext cx="2172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>
                <a:solidFill>
                  <a:srgbClr val="042C8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CONTENTS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10865485" y="-5080"/>
            <a:ext cx="1317625" cy="967740"/>
          </a:xfrm>
          <a:prstGeom prst="line">
            <a:avLst/>
          </a:prstGeom>
          <a:ln>
            <a:gradFill>
              <a:gsLst>
                <a:gs pos="0">
                  <a:srgbClr val="ED5307"/>
                </a:gs>
                <a:gs pos="100000">
                  <a:srgbClr val="375399">
                    <a:alpha val="42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1437620" y="220980"/>
            <a:ext cx="745490" cy="545465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375399">
                    <a:alpha val="54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logo"/>
          <p:cNvPicPr>
            <a:picLocks noChangeAspect="1"/>
          </p:cNvPicPr>
          <p:nvPr/>
        </p:nvPicPr>
        <p:blipFill>
          <a:blip r:embed="rId3"/>
          <a:srcRect t="23143" b="24274"/>
          <a:stretch>
            <a:fillRect/>
          </a:stretch>
        </p:blipFill>
        <p:spPr>
          <a:xfrm>
            <a:off x="4966970" y="1533525"/>
            <a:ext cx="5642610" cy="1712595"/>
          </a:xfrm>
          <a:prstGeom prst="rect">
            <a:avLst/>
          </a:prstGeom>
        </p:spPr>
      </p:pic>
      <p:sp>
        <p:nvSpPr>
          <p:cNvPr id="5" name="文本框 4" descr="7b0a2020202022776f7264617274223a2022220a7d0a"/>
          <p:cNvSpPr txBox="1"/>
          <p:nvPr/>
        </p:nvSpPr>
        <p:spPr>
          <a:xfrm>
            <a:off x="3495040" y="3306445"/>
            <a:ext cx="759523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flat" dir="t"/>
            </a:scene3d>
            <a:sp3d extrusionH="54665" contourW="2485" prstMaterial="matte">
              <a:extrusionClr>
                <a:srgbClr val="ED6145"/>
              </a:extrusionClr>
              <a:contourClr>
                <a:srgbClr val="D03314"/>
              </a:contourClr>
            </a:sp3d>
          </a:bodyPr>
          <a:lstStyle/>
          <a:p>
            <a:r>
              <a:rPr lang="zh-CN" altLang="en-US" sz="2400">
                <a:ln w="6626" cmpd="sng"/>
                <a:solidFill>
                  <a:srgbClr val="FFCB22"/>
                </a:solidFill>
                <a:effectLst/>
                <a:latin typeface="汉仪力量黑简" panose="00020600040101010101" charset="-122"/>
                <a:ea typeface="汉仪力量黑简" panose="00020600040101010101" charset="-122"/>
                <a:cs typeface="汉仪力量黑简" panose="00020600040101010101" charset="-122"/>
                <a:sym typeface="方正特粗光辉简体" panose="02000000000000000000" charset="-122"/>
              </a:rPr>
              <a:t>目前市场上已有多个兼职平台，但针对大学生的专属平台较少，存在市场空白，职位发布的指向性差。同时，大学生主流兼职信息发布活跃在社交软件的群聊中，用户易用性较差，且供需双方信息透明度低。</a:t>
            </a:r>
            <a:r>
              <a:rPr lang="zh-CN" altLang="en-US" sz="2400">
                <a:gradFill>
                  <a:gsLst>
                    <a:gs pos="54000">
                      <a:srgbClr val="EF4747"/>
                    </a:gs>
                    <a:gs pos="64000">
                      <a:srgbClr val="F56D3B"/>
                    </a:gs>
                    <a:gs pos="76000">
                      <a:srgbClr val="F99E4B"/>
                    </a:gs>
                    <a:gs pos="37000">
                      <a:srgbClr val="582840"/>
                    </a:gs>
                    <a:gs pos="100000">
                      <a:srgbClr val="CE2949"/>
                    </a:gs>
                  </a:gsLst>
                  <a:lin ang="16200000" scaled="0"/>
                </a:gradFill>
                <a:latin typeface="方正特粗光辉简体" panose="02000000000000000000" charset="-122"/>
                <a:ea typeface="方正特粗光辉简体" panose="02000000000000000000" charset="-122"/>
                <a:cs typeface="方正特粗光辉简体" panose="02000000000000000000" charset="-122"/>
                <a:sym typeface="方正特粗光辉简体" panose="02000000000000000000" charset="-122"/>
              </a:rPr>
              <a:t>。</a:t>
            </a:r>
          </a:p>
        </p:txBody>
      </p:sp>
      <p:sp>
        <p:nvSpPr>
          <p:cNvPr id="27" name="文本框 26" descr="7b0a2020202022776f7264617274223a2022220a7d0a"/>
          <p:cNvSpPr txBox="1"/>
          <p:nvPr/>
        </p:nvSpPr>
        <p:spPr>
          <a:xfrm flipH="1">
            <a:off x="356870" y="134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现状分析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flipV="1">
            <a:off x="0" y="-1270"/>
            <a:ext cx="12191365" cy="6857365"/>
          </a:xfrm>
          <a:custGeom>
            <a:avLst/>
            <a:gdLst>
              <a:gd name="connsiteX0" fmla="*/ 0 w 19199"/>
              <a:gd name="connsiteY0" fmla="*/ 2 h 10794"/>
              <a:gd name="connsiteX1" fmla="*/ 19199 w 19199"/>
              <a:gd name="connsiteY1" fmla="*/ 0 h 10794"/>
              <a:gd name="connsiteX2" fmla="*/ 19199 w 19199"/>
              <a:gd name="connsiteY2" fmla="*/ 10789 h 10794"/>
              <a:gd name="connsiteX3" fmla="*/ 5430 w 19199"/>
              <a:gd name="connsiteY3" fmla="*/ 10794 h 10794"/>
              <a:gd name="connsiteX4" fmla="*/ 0 w 19199"/>
              <a:gd name="connsiteY4" fmla="*/ 2 h 1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9" h="10794">
                <a:moveTo>
                  <a:pt x="0" y="2"/>
                </a:moveTo>
                <a:lnTo>
                  <a:pt x="19199" y="0"/>
                </a:lnTo>
                <a:lnTo>
                  <a:pt x="19199" y="10789"/>
                </a:lnTo>
                <a:lnTo>
                  <a:pt x="5430" y="10794"/>
                </a:ln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15" y="3246120"/>
            <a:ext cx="406400" cy="3360420"/>
            <a:chOff x="289" y="4253"/>
            <a:chExt cx="640" cy="5292"/>
          </a:xfrm>
        </p:grpSpPr>
        <p:grpSp>
          <p:nvGrpSpPr>
            <p:cNvPr id="26" name="组合 25"/>
            <p:cNvGrpSpPr/>
            <p:nvPr/>
          </p:nvGrpSpPr>
          <p:grpSpPr>
            <a:xfrm>
              <a:off x="289" y="4253"/>
              <a:ext cx="641" cy="2416"/>
              <a:chOff x="148" y="7917"/>
              <a:chExt cx="641" cy="2416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P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8" y="8581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 L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A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87" y="994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>
                    <a:solidFill>
                      <a:srgbClr val="AB876D"/>
                    </a:solidFill>
                  </a:rPr>
                  <a:t>N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任意多边形 49"/>
          <p:cNvSpPr/>
          <p:nvPr/>
        </p:nvSpPr>
        <p:spPr>
          <a:xfrm flipH="1">
            <a:off x="-9525" y="-635"/>
            <a:ext cx="5746750" cy="6856730"/>
          </a:xfrm>
          <a:custGeom>
            <a:avLst/>
            <a:gdLst>
              <a:gd name="connsiteX0" fmla="*/ 0 w 9050"/>
              <a:gd name="connsiteY0" fmla="*/ 10798 h 10798"/>
              <a:gd name="connsiteX1" fmla="*/ 6437 w 9050"/>
              <a:gd name="connsiteY1" fmla="*/ 0 h 10798"/>
              <a:gd name="connsiteX2" fmla="*/ 9050 w 9050"/>
              <a:gd name="connsiteY2" fmla="*/ 0 h 10798"/>
              <a:gd name="connsiteX3" fmla="*/ 9050 w 9050"/>
              <a:gd name="connsiteY3" fmla="*/ 10798 h 10798"/>
              <a:gd name="connsiteX4" fmla="*/ 0 w 9050"/>
              <a:gd name="connsiteY4" fmla="*/ 10798 h 1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50" h="10798">
                <a:moveTo>
                  <a:pt x="0" y="10798"/>
                </a:moveTo>
                <a:lnTo>
                  <a:pt x="6437" y="0"/>
                </a:lnTo>
                <a:lnTo>
                  <a:pt x="9050" y="0"/>
                </a:lnTo>
                <a:lnTo>
                  <a:pt x="9050" y="10798"/>
                </a:lnTo>
                <a:lnTo>
                  <a:pt x="0" y="10798"/>
                </a:lnTo>
                <a:close/>
              </a:path>
            </a:pathLst>
          </a:custGeom>
          <a:blipFill rotWithShape="1">
            <a:blip r:embed="rId2">
              <a:alphaModFix amt="9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221615" y="2736215"/>
            <a:ext cx="382270" cy="3360420"/>
            <a:chOff x="328" y="4253"/>
            <a:chExt cx="602" cy="5292"/>
          </a:xfrm>
        </p:grpSpPr>
        <p:grpSp>
          <p:nvGrpSpPr>
            <p:cNvPr id="53" name="组合 52"/>
            <p:cNvGrpSpPr/>
            <p:nvPr/>
          </p:nvGrpSpPr>
          <p:grpSpPr>
            <a:xfrm>
              <a:off x="328" y="4253"/>
              <a:ext cx="602" cy="1726"/>
              <a:chOff x="187" y="7917"/>
              <a:chExt cx="602" cy="1726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187" y="791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87" y="9257"/>
                <a:ext cx="602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000">
                  <a:solidFill>
                    <a:srgbClr val="AB876D"/>
                  </a:solidFill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514" y="7137"/>
              <a:ext cx="0" cy="2408"/>
            </a:xfrm>
            <a:prstGeom prst="line">
              <a:avLst/>
            </a:prstGeom>
            <a:ln>
              <a:solidFill>
                <a:srgbClr val="AB87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10027920" y="4829175"/>
            <a:ext cx="942975" cy="854710"/>
            <a:chOff x="16600" y="8695"/>
            <a:chExt cx="1485" cy="1346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17869" y="8695"/>
              <a:ext cx="216" cy="1176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6600" y="9887"/>
              <a:ext cx="1269" cy="15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66"/>
          <p:cNvCxnSpPr>
            <a:stCxn id="50" idx="1"/>
            <a:endCxn id="50" idx="0"/>
          </p:cNvCxnSpPr>
          <p:nvPr/>
        </p:nvCxnSpPr>
        <p:spPr>
          <a:xfrm>
            <a:off x="1649730" y="-635"/>
            <a:ext cx="4087495" cy="6856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619115" y="1772285"/>
            <a:ext cx="2760980" cy="0"/>
          </a:xfrm>
          <a:prstGeom prst="line">
            <a:avLst/>
          </a:prstGeom>
          <a:ln>
            <a:gradFill>
              <a:gsLst>
                <a:gs pos="54000">
                  <a:schemeClr val="accent5">
                    <a:lumMod val="5000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6755" y="-290195"/>
            <a:ext cx="3019425" cy="1769110"/>
          </a:xfrm>
          <a:prstGeom prst="rect">
            <a:avLst/>
          </a:prstGeom>
        </p:spPr>
      </p:pic>
      <p:sp>
        <p:nvSpPr>
          <p:cNvPr id="3" name="文本框 2" descr="7b0a2020202022776f7264617274223a2022220a7d0a"/>
          <p:cNvSpPr txBox="1"/>
          <p:nvPr/>
        </p:nvSpPr>
        <p:spPr>
          <a:xfrm flipH="1">
            <a:off x="356870" y="134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现状分析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60315" y="573405"/>
            <a:ext cx="3878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由点字浩魂" panose="02000009000000000000" charset="-122"/>
                <a:ea typeface="字由点字浩魂" panose="02000009000000000000" charset="-122"/>
              </a:rPr>
              <a:t>技术</a:t>
            </a:r>
            <a:r>
              <a:rPr lang="zh-CN" altLang="zh-CN" sz="7200">
                <a:solidFill>
                  <a:schemeClr val="tx1"/>
                </a:solidFill>
                <a:latin typeface="字由点字浩魂" panose="02000009000000000000" charset="-122"/>
                <a:ea typeface="字由点字浩魂" panose="02000009000000000000" charset="-122"/>
              </a:rPr>
              <a:t>现状</a:t>
            </a:r>
          </a:p>
        </p:txBody>
      </p:sp>
      <p:pic>
        <p:nvPicPr>
          <p:cNvPr id="7" name="C9F754DE-2CAD-44b6-B708-469DEB6407EB-1" descr="C:/Users/25767/AppData/Local/Temp/wpp.SQLjXSwp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035" y="2148840"/>
            <a:ext cx="5854065" cy="3427095"/>
          </a:xfrm>
          <a:prstGeom prst="rect">
            <a:avLst/>
          </a:prstGeom>
        </p:spPr>
      </p:pic>
    </p:spTree>
  </p:cSld>
  <p:clrMapOvr>
    <a:masterClrMapping/>
  </p:clrMapOvr>
  <p:transition>
    <p:cover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需求分析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2" name="C9F754DE-2CAD-44b6-B708-469DEB6407EB-2" descr="C:/Users/25767/AppData/Local/Temp/wpp.qMgOXb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" y="2845118"/>
            <a:ext cx="6684645" cy="3044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60550" y="1301750"/>
            <a:ext cx="2934335" cy="960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标准行书简繁" panose="03000600000000000000" charset="-122"/>
                <a:ea typeface="标准行书简繁" panose="03000600000000000000" charset="-122"/>
              </a:rPr>
              <a:t>功能需求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562840" y="2822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flipV="1">
            <a:off x="-1270" y="-4445"/>
            <a:ext cx="9342120" cy="6875145"/>
          </a:xfrm>
          <a:custGeom>
            <a:avLst/>
            <a:gdLst>
              <a:gd name="connsiteX0" fmla="*/ 2 w 14712"/>
              <a:gd name="connsiteY0" fmla="*/ 0 h 10827"/>
              <a:gd name="connsiteX1" fmla="*/ 14712 w 14712"/>
              <a:gd name="connsiteY1" fmla="*/ 12 h 10827"/>
              <a:gd name="connsiteX2" fmla="*/ 10752 w 14712"/>
              <a:gd name="connsiteY2" fmla="*/ 10820 h 10827"/>
              <a:gd name="connsiteX3" fmla="*/ 0 w 14712"/>
              <a:gd name="connsiteY3" fmla="*/ 10827 h 10827"/>
              <a:gd name="connsiteX4" fmla="*/ 2 w 14712"/>
              <a:gd name="connsiteY4" fmla="*/ 0 h 10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2" h="10827">
                <a:moveTo>
                  <a:pt x="2" y="0"/>
                </a:moveTo>
                <a:lnTo>
                  <a:pt x="14712" y="12"/>
                </a:lnTo>
                <a:lnTo>
                  <a:pt x="10752" y="10820"/>
                </a:lnTo>
                <a:lnTo>
                  <a:pt x="0" y="1082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690485" y="1905"/>
            <a:ext cx="3427095" cy="6868795"/>
          </a:xfrm>
          <a:custGeom>
            <a:avLst/>
            <a:gdLst>
              <a:gd name="connsiteX0" fmla="*/ 0 w 5397"/>
              <a:gd name="connsiteY0" fmla="*/ 10817 h 10817"/>
              <a:gd name="connsiteX1" fmla="*/ 5094 w 5397"/>
              <a:gd name="connsiteY1" fmla="*/ 0 h 10817"/>
              <a:gd name="connsiteX2" fmla="*/ 5397 w 5397"/>
              <a:gd name="connsiteY2" fmla="*/ 8 h 10817"/>
              <a:gd name="connsiteX3" fmla="*/ 1393 w 5397"/>
              <a:gd name="connsiteY3" fmla="*/ 10817 h 10817"/>
              <a:gd name="connsiteX4" fmla="*/ 0 w 5397"/>
              <a:gd name="connsiteY4" fmla="*/ 10817 h 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" h="10817">
                <a:moveTo>
                  <a:pt x="0" y="10817"/>
                </a:moveTo>
                <a:lnTo>
                  <a:pt x="5094" y="0"/>
                </a:lnTo>
                <a:lnTo>
                  <a:pt x="5397" y="8"/>
                </a:lnTo>
                <a:lnTo>
                  <a:pt x="1393" y="10817"/>
                </a:lnTo>
                <a:lnTo>
                  <a:pt x="0" y="1081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V="1">
            <a:off x="6883400" y="-2540"/>
            <a:ext cx="3997960" cy="4762500"/>
          </a:xfrm>
          <a:custGeom>
            <a:avLst/>
            <a:gdLst>
              <a:gd name="connsiteX0" fmla="*/ 0 w 6296"/>
              <a:gd name="connsiteY0" fmla="*/ 7500 h 7500"/>
              <a:gd name="connsiteX1" fmla="*/ 2758 w 6296"/>
              <a:gd name="connsiteY1" fmla="*/ 0 h 7500"/>
              <a:gd name="connsiteX2" fmla="*/ 6296 w 6296"/>
              <a:gd name="connsiteY2" fmla="*/ 7500 h 7500"/>
              <a:gd name="connsiteX3" fmla="*/ 0 w 6296"/>
              <a:gd name="connsiteY3" fmla="*/ 7500 h 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6" h="7500">
                <a:moveTo>
                  <a:pt x="0" y="7500"/>
                </a:moveTo>
                <a:lnTo>
                  <a:pt x="2758" y="0"/>
                </a:lnTo>
                <a:lnTo>
                  <a:pt x="6296" y="7500"/>
                </a:lnTo>
                <a:lnTo>
                  <a:pt x="0" y="7500"/>
                </a:lnTo>
                <a:close/>
              </a:path>
            </a:pathLst>
          </a:custGeom>
          <a:noFill/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需求分析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60550" y="1301750"/>
            <a:ext cx="3896360" cy="960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标准行书简繁" panose="03000600000000000000" charset="-122"/>
                <a:ea typeface="标准行书简繁" panose="03000600000000000000" charset="-122"/>
              </a:rPr>
              <a:t>非功能需求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562840" y="2822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3" name="C9F754DE-2CAD-44b6-B708-469DEB6407EB-4" descr="C:/Users/25767/AppData/Local/Temp/wpp.sXTFqqwpp"/>
          <p:cNvPicPr>
            <a:picLocks noChangeAspect="1"/>
          </p:cNvPicPr>
          <p:nvPr/>
        </p:nvPicPr>
        <p:blipFill>
          <a:blip r:embed="rId2"/>
          <a:srcRect t="6461"/>
          <a:stretch>
            <a:fillRect/>
          </a:stretch>
        </p:blipFill>
        <p:spPr>
          <a:xfrm>
            <a:off x="1348740" y="2262505"/>
            <a:ext cx="5379720" cy="43300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flipV="1">
            <a:off x="0" y="1905"/>
            <a:ext cx="12200255" cy="6859270"/>
          </a:xfrm>
          <a:custGeom>
            <a:avLst/>
            <a:gdLst>
              <a:gd name="connsiteX0" fmla="*/ 430 w 19213"/>
              <a:gd name="connsiteY0" fmla="*/ 0 h 10802"/>
              <a:gd name="connsiteX1" fmla="*/ 19213 w 19213"/>
              <a:gd name="connsiteY1" fmla="*/ 387 h 10802"/>
              <a:gd name="connsiteX2" fmla="*/ 19200 w 19213"/>
              <a:gd name="connsiteY2" fmla="*/ 10802 h 10802"/>
              <a:gd name="connsiteX3" fmla="*/ 0 w 19213"/>
              <a:gd name="connsiteY3" fmla="*/ 10802 h 10802"/>
              <a:gd name="connsiteX4" fmla="*/ 430 w 19213"/>
              <a:gd name="connsiteY4" fmla="*/ 0 h 1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3" h="10802">
                <a:moveTo>
                  <a:pt x="430" y="0"/>
                </a:moveTo>
                <a:lnTo>
                  <a:pt x="19213" y="387"/>
                </a:lnTo>
                <a:lnTo>
                  <a:pt x="19200" y="10802"/>
                </a:lnTo>
                <a:lnTo>
                  <a:pt x="0" y="10802"/>
                </a:lnTo>
                <a:lnTo>
                  <a:pt x="4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419100">
              <a:schemeClr val="accent1">
                <a:alpha val="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-589915" y="1600835"/>
            <a:ext cx="361950" cy="2618824"/>
            <a:chOff x="-929" y="2521"/>
            <a:chExt cx="788" cy="5693"/>
          </a:xfrm>
        </p:grpSpPr>
        <p:sp>
          <p:nvSpPr>
            <p:cNvPr id="44" name="椭圆 43"/>
            <p:cNvSpPr/>
            <p:nvPr/>
          </p:nvSpPr>
          <p:spPr>
            <a:xfrm>
              <a:off x="-929" y="2521"/>
              <a:ext cx="788" cy="788"/>
            </a:xfrm>
            <a:prstGeom prst="ellipse">
              <a:avLst/>
            </a:prstGeom>
            <a:solidFill>
              <a:srgbClr val="542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929" y="3712"/>
              <a:ext cx="788" cy="788"/>
            </a:xfrm>
            <a:prstGeom prst="ellipse">
              <a:avLst/>
            </a:prstGeom>
            <a:solidFill>
              <a:srgbClr val="294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-929" y="5006"/>
              <a:ext cx="788" cy="788"/>
            </a:xfrm>
            <a:prstGeom prst="ellipse">
              <a:avLst/>
            </a:prstGeom>
            <a:solidFill>
              <a:srgbClr val="E35B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-929" y="6229"/>
              <a:ext cx="788" cy="788"/>
            </a:xfrm>
            <a:prstGeom prst="ellipse">
              <a:avLst/>
            </a:prstGeom>
            <a:solidFill>
              <a:srgbClr val="E4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-929" y="7426"/>
              <a:ext cx="788" cy="788"/>
            </a:xfrm>
            <a:prstGeom prst="ellipse">
              <a:avLst/>
            </a:prstGeom>
            <a:solidFill>
              <a:srgbClr val="042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-5715" y="-1905"/>
            <a:ext cx="299720" cy="6882765"/>
          </a:xfrm>
          <a:custGeom>
            <a:avLst/>
            <a:gdLst>
              <a:gd name="connsiteX0" fmla="*/ 0 w 472"/>
              <a:gd name="connsiteY0" fmla="*/ 10822 h 10839"/>
              <a:gd name="connsiteX1" fmla="*/ 0 w 472"/>
              <a:gd name="connsiteY1" fmla="*/ 0 h 10839"/>
              <a:gd name="connsiteX2" fmla="*/ 472 w 472"/>
              <a:gd name="connsiteY2" fmla="*/ 10839 h 10839"/>
              <a:gd name="connsiteX3" fmla="*/ 0 w 472"/>
              <a:gd name="connsiteY3" fmla="*/ 10822 h 1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" h="10839">
                <a:moveTo>
                  <a:pt x="0" y="10822"/>
                </a:moveTo>
                <a:lnTo>
                  <a:pt x="0" y="0"/>
                </a:lnTo>
                <a:lnTo>
                  <a:pt x="472" y="10839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-9525" y="5073650"/>
            <a:ext cx="382270" cy="1096010"/>
            <a:chOff x="187" y="7917"/>
            <a:chExt cx="602" cy="1726"/>
          </a:xfrm>
        </p:grpSpPr>
        <p:sp>
          <p:nvSpPr>
            <p:cNvPr id="17" name="文本框 16"/>
            <p:cNvSpPr txBox="1"/>
            <p:nvPr/>
          </p:nvSpPr>
          <p:spPr>
            <a:xfrm>
              <a:off x="187" y="791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7" y="9257"/>
              <a:ext cx="6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00">
                <a:solidFill>
                  <a:srgbClr val="AB876D"/>
                </a:solidFill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 rot="5400000" flipH="1" flipV="1">
            <a:off x="8628063" y="3306763"/>
            <a:ext cx="255270" cy="6871970"/>
          </a:xfrm>
          <a:custGeom>
            <a:avLst/>
            <a:gdLst>
              <a:gd name="connsiteX0" fmla="*/ 0 w 402"/>
              <a:gd name="connsiteY0" fmla="*/ 10822 h 10822"/>
              <a:gd name="connsiteX1" fmla="*/ 0 w 402"/>
              <a:gd name="connsiteY1" fmla="*/ 0 h 10822"/>
              <a:gd name="connsiteX2" fmla="*/ 402 w 402"/>
              <a:gd name="connsiteY2" fmla="*/ 10820 h 10822"/>
              <a:gd name="connsiteX3" fmla="*/ 0 w 402"/>
              <a:gd name="connsiteY3" fmla="*/ 10822 h 1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" h="10822">
                <a:moveTo>
                  <a:pt x="0" y="10822"/>
                </a:moveTo>
                <a:lnTo>
                  <a:pt x="0" y="0"/>
                </a:lnTo>
                <a:lnTo>
                  <a:pt x="402" y="10820"/>
                </a:lnTo>
                <a:lnTo>
                  <a:pt x="0" y="10822"/>
                </a:lnTo>
                <a:close/>
              </a:path>
            </a:pathLst>
          </a:custGeom>
          <a:solidFill>
            <a:srgbClr val="042C8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1951355" y="1020445"/>
            <a:ext cx="4215130" cy="25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6156325" y="2816225"/>
            <a:ext cx="4695825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961515" y="4549140"/>
            <a:ext cx="41948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246495" y="-1905"/>
            <a:ext cx="0" cy="6296660"/>
          </a:xfrm>
          <a:prstGeom prst="line">
            <a:avLst/>
          </a:prstGeom>
          <a:ln w="28575">
            <a:gradFill>
              <a:gsLst>
                <a:gs pos="100000">
                  <a:srgbClr val="E35B11"/>
                </a:gs>
                <a:gs pos="52000">
                  <a:srgbClr val="042C82"/>
                </a:gs>
                <a:gs pos="0">
                  <a:srgbClr val="ED530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6106795" y="2684145"/>
            <a:ext cx="264795" cy="2647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003290" y="2573655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6061710" y="2630805"/>
            <a:ext cx="369570" cy="370205"/>
          </a:xfrm>
          <a:prstGeom prst="donut">
            <a:avLst>
              <a:gd name="adj" fmla="val 22605"/>
            </a:avLst>
          </a:prstGeom>
          <a:solidFill>
            <a:srgbClr val="042C8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002020" y="431546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同心圆 56"/>
          <p:cNvSpPr/>
          <p:nvPr/>
        </p:nvSpPr>
        <p:spPr>
          <a:xfrm>
            <a:off x="6061710" y="438213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012815" y="779780"/>
            <a:ext cx="486410" cy="4864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同心圆 55"/>
          <p:cNvSpPr/>
          <p:nvPr/>
        </p:nvSpPr>
        <p:spPr>
          <a:xfrm>
            <a:off x="6061710" y="837565"/>
            <a:ext cx="369570" cy="370205"/>
          </a:xfrm>
          <a:prstGeom prst="donut">
            <a:avLst>
              <a:gd name="adj" fmla="val 22605"/>
            </a:avLst>
          </a:prstGeom>
          <a:solidFill>
            <a:srgbClr val="E35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83210" y="6594475"/>
            <a:ext cx="11926570" cy="266700"/>
          </a:xfrm>
          <a:custGeom>
            <a:avLst/>
            <a:gdLst>
              <a:gd name="connsiteX0" fmla="*/ 0 w 18782"/>
              <a:gd name="connsiteY0" fmla="*/ 417 h 420"/>
              <a:gd name="connsiteX1" fmla="*/ 18782 w 18782"/>
              <a:gd name="connsiteY1" fmla="*/ 0 h 420"/>
              <a:gd name="connsiteX2" fmla="*/ 8155 w 18782"/>
              <a:gd name="connsiteY2" fmla="*/ 420 h 420"/>
              <a:gd name="connsiteX3" fmla="*/ 0 w 18782"/>
              <a:gd name="connsiteY3" fmla="*/ 417 h 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82" h="420">
                <a:moveTo>
                  <a:pt x="0" y="417"/>
                </a:moveTo>
                <a:lnTo>
                  <a:pt x="18782" y="0"/>
                </a:lnTo>
                <a:lnTo>
                  <a:pt x="8155" y="420"/>
                </a:lnTo>
                <a:lnTo>
                  <a:pt x="0" y="4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870" y="6670040"/>
            <a:ext cx="485775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7b0a2020202022776f7264617274223a2022220a7d0a"/>
          <p:cNvSpPr txBox="1"/>
          <p:nvPr/>
        </p:nvSpPr>
        <p:spPr>
          <a:xfrm flipH="1">
            <a:off x="483870" y="261620"/>
            <a:ext cx="204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汉仪迪升英雄体简" panose="00020600040101010101" charset="-122"/>
                <a:ea typeface="汉仪迪升英雄体简" panose="00020600040101010101" charset="-122"/>
                <a:sym typeface="汉仪迪升英雄体简" panose="00020600040101010101" charset="-122"/>
              </a:rPr>
              <a:t>需求分析</a:t>
            </a:r>
            <a:r>
              <a:rPr lang="en-US" altLang="zh-CN" sz="3600" b="1">
                <a:solidFill>
                  <a:srgbClr val="ED530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59430" y="537210"/>
            <a:ext cx="295338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用户需求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856199" y="2353946"/>
            <a:ext cx="2969396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latin typeface="汉仪迪升英雄体简" panose="00020600040101010101" charset="-122"/>
                <a:ea typeface="汉仪迪升英雄体简" panose="00020600040101010101" charset="-122"/>
                <a:cs typeface="汉仪迪升英雄体简" panose="00020600040101010101" charset="-122"/>
              </a:rPr>
              <a:t>用户代表：蔡懿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1258570"/>
            <a:ext cx="5318760" cy="2750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5" y="4897755"/>
            <a:ext cx="5256530" cy="6184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CD510E-6CF3-45C5-8FE1-FEB1B6842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10" y="105570"/>
            <a:ext cx="2723515" cy="20426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88D7CB-8B31-4136-A93F-27F29CCE8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464" y="4218783"/>
            <a:ext cx="2811572" cy="2032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03E6921-A6F0-4B46-A7B7-13DCBFA76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0501" y="1890241"/>
            <a:ext cx="1778393" cy="23088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CF5A8C7-DB3B-4BA1-8668-C10A51C3F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063" y="3080703"/>
            <a:ext cx="2355278" cy="2973539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UxZmRjZjdjODlkYmM3N2I3YmUzZTEzNzNkMDRmNz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705195,4721717]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20174682,20242008,20242013,4721717,20469033,20184172]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65,&quot;left&quot;:580.4,&quot;top&quot;:82,&quot;width&quot;:307.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65,&quot;left&quot;:580.4,&quot;top&quot;:82,&quot;width&quot;:307.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65,&quot;left&quot;:580.4,&quot;top&quot;:82,&quot;width&quot;:307.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65,&quot;left&quot;:580.4,&quot;top&quot;:82,&quot;width&quot;:307.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65,&quot;left&quot;:580.4,&quot;top&quot;:82,&quot;width&quot;:307.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65,&quot;left&quot;:580.4,&quot;top&quot;:82,&quot;width&quot;:307.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65,&quot;left&quot;:580.4,&quot;top&quot;:82,&quot;width&quot;:307.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65,&quot;left&quot;:580.4,&quot;top&quot;:82,&quot;width&quot;:307.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65,&quot;left&quot;:580.4,&quot;top&quot;:82,&quot;width&quot;:307.6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08.3307086614172,&quot;width&quot;:2005.6724409448818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65.651968503937,&quot;width&quot;:2227.5023622047242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20184167]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yMDQxNjc4MzM4IiwKCSJHcm91cElkIiA6ICIyNDAyMjY2NTUzIiwKCSJJbWFnZSIgOiAiaVZCT1J3MEtHZ29BQUFBTlNVaEVVZ0FBQTEwQUFBSDRDQVlBQUFDeE5ZY3JBQUFBQVhOU1IwSUFyczRjNlFBQUlBQkpSRUZVZUp6czNYZGNFL2ZqQnZEbkVoSjJRaEJ3b3VCZ1Y3WjdheDNWMXFvZFV2ZlhxcTJ0bzF0dGJhMjF0ait0dHRxaDFRNVgxVmJ0bnE2cWRRTEtjQUdpZ2dvdVZzSW1KUG45Z1dJcFF3aUVnL0M4WDYrK3ZpWjM5N21IQlAzbXlkMTlUdWplcTc4QlJFUkVSRVJFWkJJU3NRTVFFUkVSRVJHWk01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N0lRT3dBUkVSRVJVVTBGQlFYQzA4TURQcDNhbzVsS0NhV0RDcmszcnNIWnE3UFkwV3JsMXZrWTJMVjBoVG9yRTJrWldUaWZlQmx4OGZHSWlvb1dPeHJWZ3RDOVYzK0QyQ0dJaUlpSWlPNG5PQ2dRSTRjTWhHOXdDSExPUnNEKzFPK3dMTkJBMEtSRDBLUkJ5TTRRTzJLZE1OZzd3cUJ3Z2tIaGhFSXJCYktEaDhIT094U25JOFB4MCs3OUxHQ05FRXNYRVJFUkVUVm9QdDVlbURrcERBN3BTVkNkK3h1U000Y2hHUFJpeDZwWEJva1Vlci9leVBMdGp3d0hWM3k2WVN2aTRoUEVqa1hWeE5KRlJFUkVSQTJTQUdEaHpDbndjV3NOKzE4L2hqVHB0TmlSR2dTZHV6K3lSOHpDMlV2SldMSm1JL2hodnVGajZTSWlJaUtpQnNkUnBjS2FWUi9BYnNOcmtDYWVFanRPZzZUckZJTHNDVXZ3ekp4WGtLVldpeDJIcXNEWkM0bUlpSWlvUWZGeWM4WGFGVXVoV0RxR2hhc0swZ3VSVUM0THc3cFZ5OUNoYld1eDQxQVZXTHFJaUlpSXFNRUlhdDhHYjA5OUFvcEZ3eUhrYWNTTzArQUpPWmxRdkRrTVM2YUZJZEN0bGRoeHFCSXNYVVJFUkVUVUlEaXFIUERhRzY5RHVYNk8yRkVhSGRYNjJaaS9hQkdVQ29YWVVhZ0NMRjFFUkVSRTFDQ3NXYlVDaW1WaFlzZG90T3lYUFlXMXF6NFFPd1pWZ0tXTGlJaUlpRVQzOHJOVFliMWhIazhwckFVaEp3TjJXeGJpeFJtVHhZNUMvOEhTUlVSRVJFU2k4dmIyUW9CYks4Z1RUNG9kcGRHVFhZaEFjRWMzZUhoNGlCMkYvb1dsaTRpSWlJaEU5ZXlrTUtoK1d5MTJETFBoOE50cXpKekUwelFiRWd1eEF4QVJFUkZSMHhVU0hBaW5qQ1NqYm55czJCd1BYV0kwY3Q5K3NzTGxzdTdEWWYzOEtoUnNmQnRGdXpkRDFtYzByR2NzdSsrNHVXOC9DVjNDU2RqTzN3U3BYdy9vcjE5Q3pzdURxOXhHMHJvVDdKYjlBUURJVy9VOGlzUC9CQUJJUFlKaCs5YTNLUHp4VXhUdStMRFM3YTBtTG9SOHlLUnl6MWRuMy84bHZSUU5sK3dVQkFkMHhzbm8yQnB0UzZiQjBrVkVSRVJFb25sMDhBQW9ZM2ZWeTc3MEtZa28rbk5ENldPcG15K2tYcUVvanRvUC9jMHI5OWJMdkZsbU8wbkw5cEQ2OVlEdXpORkt4NVlQbVZpcmJJS3RBaWpNUStFZlg1ZDUzcURKTUdvOGg3TUhNWExJY0phdUJvS2xpNGlJaUloRTR4TWNDc25XRitwbFg3cUxzZEJkdkZkQzVNT2ZodFFyRkVWLzcwRHh5VDBWYm1QSXVBN0JSZ0hMQnljZ3I3TFNaV01QZWErUjBOOU1ocVI1TzZPeUNiWks2TE51VjNrMHJDWWs1LzZCei9oRmRUSVcxUjZ2NlNJaUlpSWlVUVFGQlVKN0xoeUNRUzkybE1ySkxLR05PZ0NMb0FFUW1yV3NjQlY1MzhjQlN4c1V4eHd5ZWplQ3JSS0dITFhSMjVlakxZSTJNUnFCQVFGMU55WVpqYVdMaUlpSWlFUVI2dFVCdHFkK0Z6dEcxU1JTRk8zOUJwQklJUjlZd2VRVWdnRDU0UEhRWFRnRmZVcWkwYnNSYkpVdzFQRjArY3BUZjhEUHMxT2Rqa25HWWVraUlpSWlJbEYwN05nQlFuNjIyREdxSkFnUzZPTENvYjhTQjNuL0p3R3ByTXh5aTREK2tMaTBSZEh1ellERStJL1dncTBTMEJWRGNHb0Z3ZDZ4dHJFQkFJWThEWHc3dWRYSldGUTd2S2FMaUlpSWlFU2hkSENBb0VtdjFSZ1NGMWRZVFhxcjRtVXQ2cTV3Rk83WkF1dXBTeURyOWhDMFIzNHFmVjQrWkNJTTZqUm9UL3dKK2NDeFJvOHYyQ3BoRWRBUDlxdEtUbEUwNUdSQ2UvZ25GT3o4Q01qUE1XcE1pU1lORGlxVjBabW83ckIwRVJFUkVaRW83QndjSVdqU2FqV0c0T0FDK2VBSmRaU29jdHJEUDhKcTdDdVFEeDVmV3Jva0xkdkR3cThuQ24vOEZOQnBhelYrL3FiRlFFRXVZTkJEY0dvTmVjOUhJUjg2R2RLTy9zaGQ5Q1JnekhWdjZqVFlxNXJWS2hmVkRaWXVJaUlpSXFwUzE2NWQ0TzdtQnRlMmJhQlFLT3BzWEl0OE5ZUnM0NlpFdjB1WGNQSys5K21xRTBVRjBCN2NDZmxEVXlGeDg0VSs2V3hKMmRQclVMUjNhNjJIMSs3ZlhuWjN2MzRCbTFlL2dFWG5QckFJR29EaWszdHJQS2FnU1VOMjZwWDdyMGdteDlKRlJFUkVSQlZxM3J3NVhudnRaYmk3bWVpNm9LSUNHT3dkYTEyODZrdmhuaTJRRDVzQ3l3ZkhJMy96RXNoN2o0STJjamNNV2JmcWZtY0dQWXIyYllORjV6NlF1bm9hVmJvTUNpZll0MnBiOTltb3hsaTZpSWlJaUtpY3dJQUF2UGJheTdDMHREVGRUblJhR0JST2phWjBHVzVkUlhIMFFjaTZENGN1K1R4Z2JWY3lnWWFKQ0pZMkpmczE4cG91S0oyZ3lhemROWE5VTjFpNmlJaUlpS2dNcFlNU2MrZk9MaTFjMmRrNStPV1hYNUY4NVFyeTh2THFiRC9UeGoyQmpnb25JQ1doenNZMHRhTGRtMkFSMkI5V1Q3d0kvWlU0Nk9JaWFqK29wUTJnMXdIYXdudlBXZG5DY3NRMHdLQkhjZXcvUmcxclVEb2hQU096OXZtbzFsaTZpSWlJaUtpTVdjODlDNFhDSGdCdzhkSWx2TE5rS2RSWmRYamozanRPeHA1Rk8ydDdTT3Q4Wk5NcGp2MEgrdXVYSVducGpzSTlXNnE5bmNVRHZTQlkyWlo1emxCVWdNSnZQNERVMVFNMkw2MURjZVJ1Nkc5ZmcrRGdERm0zNFJDVVRpamMrU0gwMXk4WmxWVnJyVUI4NG1XanRxVzZ4ZEpGUkVSRVJLVmNuSjBSSEJ3TUFOQnF0VmkrZktWSkNoY0FuSTVMd09CUkQ4SHExRjhtR2Q5VWl2WnNodFdZdWRBZS9ySGEyMGc3K0VQYXdiL3NrM25aS1B6MkEralRVcUJMT0FtTG9JRVE3QjJBZ253VVh6Nk5vdlVMVUJ5MTMraWNPWUVQNGZUT3h2WGFtaXVoZTYvK0JyRkRFQkVSRVZIREVCb2FnZ1h6WHdNQVJFYWV4THRMM3pmcC9uYnQyQTZiVjNwRDBPdE11cDhtUjJhSjdIZjM0dkd4NDhST1FnQ012MjAyRVJFUkVabWR0bTFkUy8rY2xKeHM4djJkalR3QnZWOXZrKytucWRINTljYlpreWZFamtGM3NIUVJFUkVSVVNscks2dlNQeGNXRmxheFp0MzRZZmZmS1BEclovTDlORFc1ZnYzd3crNERZc2VnTzFpNmlJaUlpRWcwVVZIUlNGVzJoYzdkLy80clU3WG9PZ2JodW5WenhNVEVpaDJGN21EcElpSWlJaUpSZmJKaEt6UWpab3NkdzJ4a2o1aUZqemRzRXpzRy9RdExGeEVSRVJHSktqNCtBYkVYazZEckZDSjJsRVpQNTlrVkorTXVJVEV4VWV3bzlDOHNYVVJFUkVRa3V2Zldia1QyaENVdzJLbkVqdEpvR1JSTzBJeDlFOHZYYlJRN0N2MEhTeGNSRVJFUk5RalB6SGtaT2E5dUZUdEdvNVh6NmxaTW4vT3kyREdvQWl4ZFJFUkVSTlFnWktrMWVQM054Y2ljdGtyc0tJMU81clRWZUhYQlFtVG41SW9kaFNyQTBrVkVSRVJFRFViQ2xSUzhzWDQ3Tkl2L2hNSE9VZXc0RFo1QjRZVHNKYnV4NFBOdmNQbmFkYkhqVUNWWXVvaUlpSWlvUWJsNEpRWFRacitNckZlMlF1Y1JLbmFjQnF2WW95c3lYOWlFLzgyY3k4TFZ3TEYwRVJFUkVWR0RvOVpvRURabE9nNTFHSWJNMlY5QzF6NUE3RWdOaHE1akVETG5iTURmN2tQdzFOUm5rSjJUSTNZa3VnOExzUU1RRVJFUkVWWG0vejdmQUE4UER6dzNlUmFjTlNsUW52MGJrak9ISWVpMFlrZXJWd1lMT1hSK3ZaSGwyeCszYkZ2Z3N6V2JPQzE4SThMU1JVUkVSRVFOV2tKQ0F1WXNlQnNCQWY0WU0rUmgrSXhmREgxaUZLeFAvZ0VoVHdOQmt3NUJjeHVDSmwzc3FIWENvR2dHZzhJWkJxVVRETmIyeUF0NUNKSU9BVGdiR1k3dmYvOGJNVEd4WWtla0dtTHBJaUlpSXFKR0lUbzZCdEhSTVFBQWYvL082T25qQVhmZmpsQTZxR0NyYW9iYzYxZmg3TzB2Y3NyYXVSMFhDOXNXYlpDYm1RNTFaZ1l1SmliaTJQYS9FQk83WE94b1ZBc3NYVVJFUkVUVTZNVEV4UEtJRHpVYW5FaURpSWlJaUlqSWhGaTZpSWlJaUlpSVRJaWxpNGlJaUlpSXlJUll1b2lJaUlpSWlFeUlwWXVJaUlpSWlNaUVPSHNoRVJIZFY1Y3VvZkRvMUFrcWxRT1VTZ1VVQ2lXVVNpV1VTZ1VzTFMzRmpsZEdZV0VoMUdvTjFHbzFOQm8xMUdvTk1qT3prSERoQXNMREk4U09SMFJFVFJCTEZ4RVJsV05uWjRlUTRDQ0VkZ2xCVUdBQXJLeXN4WTVVYlphV2xuQnhjWWFMaTNPNVpRVUYrVGdWRlkzdzhBaWNQQm1Gbkp3Y0VSSVNFVkZUdzlKRlJFU2wycmR2ai9Iand4QVlFQ0IyRkpPd3NySkdqKzdkMGFON2R3REFxYWdvYk52MkxSSVRMNHFjaklpSXpCbExGeEVSb1dYTGxoZy9QZ3pkdTNXRElBaGl4NmszUVlHQkNBd0l3TkZqeDdGdDZ6YWtwRjRYT3hJUkVaa2hsaTRpb2liTTJka0pqejAyQmdNSDlJZFVLaFU3amlnRVFVRFBIdDNScldzWDdOdTNIOTkrdHdNWkdabGl4eUlpSWpQQzBrVkUxRVFGQndmaHhSZm13TWJHUnV3b0RZSlVLc1hnd1EraVY2K2VXTFhxWTRSSFJJb2RpWWlJekFTbmpDY2lhb0tlZk9KeHZMNWdIZ3RYQld4c2JEQnYzcXQ0L0xFeFlrY2hJaUl6d1NOZFJFUk5pRnd1eDZ6blo2SlhyNTVpUjJuUUJFSEFVMCtOUmVzMnJmSFpaMnRSVkZRa2RpUWlJbXJFZUtTTGlLaUpVRGs0NFAzMzMyWGhxb0crZlhyanZhVkxvRktweEk1Q1JFU05HRXNYRVZFVElKZkxzWERoQXJpN3VZa2RwZEZwMzk0ZGI3dytIM0s1WE93b1JFVFVTTEYwRVJFMUFiTm5QdzkzZDNleFl6UmE3ZHU3WTliek04V09RVVJFalJSTEZ4R1JtUnM5NmxIMDdORmQ3QmlOWHE5ZVBURjYxS05peHlBaW9rYUlFMmtRRVpteEh0MjdZZHk0TUxGam1JMXg0OEp3T1NrSlVWSFJZa2RwRklLQ0F1SHA0WUdPSFR2QXdjRUJLcFVEVWxKVDRlZnJLM1kwa3pwejVpeGF0MjZGek13c1pHWm00dUxGUzRpTGorZnZUUjI3Ky92bDA2azltcW1VVURxb2tIdmpHcHk5T291UzU5YjVHTmkxZElVNkt4TnBHVms0bjNpWjd6dVZZdWtpSWpKVDF0YldtRDc5YVVna1BLbWhya2drRXN5ZTlSeWVlMzRPOHZMeXhJN1RJQVVGQldMd2c0TVFFaEtNNk9nWUhEeDBDSEh4OGNqS3lrSm1aaGF5c3JMRWpsZ3Y3cFpNbFVvRlcxdGJqQmorRUY1Zk1BL2hFWkhZczJjdlA0Z2JLVGdvRUNPSERJUnZjQWh5emtiQS90VHZzQXcvREVHVERrR1RobWJaR2FKbGF3ZkFZTzhJbGNJSjdSUk84TE5TSUh2VU1OZ3RtSWZUa2VINGFmZCt2dTlObU5DOVYzK0QyQ0dJaUtqdVRaZ3dqcWZEbWNqM1AveUl6WnUvRVR0R2crTHQ3WVdKRThZak5UVVZKOElqRUJsNUVucTlYdXhZRFlwRUlrR1gwQkIwN2RvVkxzMmRzV25URnNUSEo0Z2RxNXp4NDhJd1pzeG9BTUEzVzdkaDU4N3ZSVTRFK0hoN1llYWtNRGlrSjBGMTdtOUl6aHlHWUdnY3YxOEdpUlI2djk3STh1MlBEQWRYZkxwaEsrSWE0UHRPcHNValhVUkVac2paMlFrUGp4Z3VkZ3l6TldMNFEvajU1MStoVnF2Rmp0SWdQRE5qR2x4ZFhiRmg0NllHV1NJYUNyMWVqK01ud25IOFJEaTh2Ynd3ZWRKRVhMcDhHZXZYZnlsMnRBWkxBTEJ3NWhUNHVMV0cvYThySVUwNkxYYWtHaFAwT2toakQ2Qlo3QUU0dVB0ajBkT3pjUFpTTXBhczJRZ2UrV2c2ZU00SkVaRVpHanYyU2Noa01yRmptQzI1WEk2d3NVK0tIVU4wS3BVS216WitoY05IanVMMU45NWs0YXFCODNGeG1ML2dEUncvZmdKZmYvMEZsRXFsMkpFYUhFZVZDdHMzZlltdWNiL0E0WlBwamJKdy9aZjBjZ3djUG40YTNSTCt3TFlONitEQTk3M0pZT2tpSWpJemJkcTBRZDgrdmNXT1lmWUdEUnFBdG0zYmloMURORzd0MnVHRDVlOWo1bk96Y2ViTVdiSGpORnFuVDUvQjNEa3Y0cU1QUDBCYlYxZXg0elFZWG02dVdMdGlLUlJMeDBDYWVFcnNPSFZPZWlFU3ltVmhXTGRxR1RxMGJTMTJIS29ITEYxRVJHYm1mMU1tUVNxVmloM0Q3RW1sVWt5ZU5FSHNHS0p3YTljT0V5YU13OVNuWnlBbkowZnNPSTJlV3FQQmxQOU53NlJKRTFpOEFBUzFiNE8zcHo0QnhhTGhFUEkwWXNjeEdTRW5FNG8zaDJISnREQUV1clVTT3c2WkdFc1hFWkVac2JhMmhwK2ZlVS9IM1pENCtmbkN4c1pHN0JqMVNxVlNZZUhDQlhobnlWS3hvNWlkZDVZc3hkdUwzNEpTb1JBN2ltZ2NWUTU0N1kzWG9Wdy9SK3dvOVVhMWZqYm1MMXJVcE4vM3BvQ2xpNGpJakFRSEI5WHJ0VndHZ3dGUnAwN2VkNzMwOUhURXhzYlVlT3pxMHV2MVNMeHdBVGR2M3FqUlBtcExKcE1oS0Npd1h2Y3B0bFVmcmNDY3VTK0pIY05zelozN0VqNzZhSVhZTVVTelp0VUtLSlkxdlhzTDJpOTdDbXRYZlNCMkRESWhsaTRpSWpQU3RVdG92ZTd2MDA4K3hvb1BsdVBISDZxZVVuckxwbzFZOXY1NytHYkw1dnVPbVphV2h2ZVh2b3Z2dnQxZTdSeEZSWVZZOU5aQzdOcTVvOXJiMUpYQXdJQjYzNmRZbnBreERjdVdyK0FwaFNha1Zxdng0WWVyTVgzYVZMR2oxTHVYbjUwSzZ3M3p6UHFVd3NvSU9SbXcyN0lRTDg2WUxIWVVNaEdXTGlJaU0xTGZSMTJHREJrS0N3c0w3Tnp4SFU1R1JsYTR6dkhqeHhBUkVRNUxTeXYwN2RmL3ZtTmFXMXNqSmVVYWZ2bjVwd3FQam4yK2RnMld2ZjlldGZKOXYyc25GaTk2eTZRM01nN3c3Mnl5c1JzU2IyOHZ1THE2TnVwSk0rVHkyaDBGRmdRQmRuYTJGUzVyMGFKNXJjYit0OWpUcDlHK3ZUczhQRHpxYk15R3p0dmJDd0Z1clNCUHZQK1JjM01sdXhDQjRJNXVUZXA5YjBwWXVvaUl6SVNIUjZkNnY3Nm9rNGNISG45aUxBQmd4NDV2eTkwTVY1MlZoUy9YcjRNZ0NIam0yWmxvMDZiTmZjZTB0YlhGMUtlbkFRQysrbUk5Q2dvS3lpeFBUa3BDWXVLRmF1VkxTVWxCUWtJOGlvdUxxN1crTVJ3ZEhlSGgwY2xrNHpjVUV5ZU14NmJOVzhTT1liVDI3bTQ0c08rdldwV2pWcTFhWXZjZnYwQ3BMSHZ0VFh0M04zeS9ZeHU2aEliVU5tYXBUWnUvd2NRSjQrcHN2SWJ1MlVsaFVQMjJXdXdZb25QNGJUVm1UbXA2cDFjMkJidzVNaEdSbWZBMDRiZWpHNzcrQ25sNXVSVXVNeGdNa0Vna2NIWjJ4dG8xbjVaYmJtdG5CeXNySzBSRW5FQkV4SWtLeCtqZW95Y0NBNE5LSHdjRUJpRTRKQVFuSXlNUkhuNENmZnIwclpzZnhFUThQVHlRa0ZDOUl0Z1lCUWNISWZYNjlScmRoOHZkelEzZmJQNEtwOCtjeFl4bloxVzYzclBQVE1PRWNXRjQ0ODIzc2YvdmczVVJ0d3hCRUNDUkNKREw1UUFBZzk0QXFmVGVkODQ2blI3ZTNsN29Xa0ZoMHVsMDJQek50dnZ1WS9oRHc1Q1ZwY2FwcU9nNnkzM3UzSG5jdm4wYkFRSCtpSTZ1MmZXUWpVMUljQ0NjTXBKcWRSOHV3Y0VaOHFHVElmUHZDNGx6RzhCQ0JvTW1BN3BMc1NqNGRnWDAxeS9kV1ZFQ1djOUhJTy8vSkNRdDNTSFlxMkRJMDBDWGRBNzVuN3dBUTNiR3ZURmRYR0g1OEF4WWVJV1dqQWxBbjVhS29qODNvR2p2TnlVcldkdkI4cUdwa0lVT2djUzVOUXhGaGRCZFBvM0NuUjlCZDZubVA0LzBValNjTmRjUUZOQVpwNkpqalg0OXFPRmg2U0lpTWhQT0xzNG1HenY4eEFsb05Pb3ExNGs2VmZXOWRJNGVPVkxwc25idDNPSHA2WVhjZjEwck5IandVSGg3KzhEYnl4dTNiOTBDQURSemNxcEI2dnJqb0hJUU80SkpQVGhvSVBiL2ZhQkcyMXhPU3NMRmk1Zmc1K3NERnhkbjNMcDF1OEwxQnZidmg5emNYQncrY3JRdW9wYXphdVZ5aElUY0svUS83Q3A3cldDL2dVUFIyYzhYRXljOGhaT243cFVtWjZkbWNITnp1Mi9wa2txbEdEcGtFQklUTDZKSDk2NFZycVBWRnVQWThZcS9jS2hLZUVRa0hodzAwT3hMMTZPREIwQVp1OHZvN1dYZGhzTjYrdnVBcFRYMHFSZWhQYlVmZ0FFUzV6YXdDQm9BeWRGZlNrcVgxQUsyOHpaQTZ0TU4rcHZKS0k0NUJCajBKZXQ1ZDRWZzUxQmF1aXo4KzhMbWhUV0FSRUR4NlNNb1BuY0NFcVVUcE82K2tIcDFBZTZVTG1ucmpwQVBIby9pOEwrZ1Bmb3pCS2ZXa1BjYUNZdEYzeUYzeVRqb0VtcCtqekdIY3dmdzZPQ0hXYnJNREVzWEVaR1pVRG1ZN29QL3UrKzlCNzIrK3JNSjFwU3RyUTMyN042TmI3ZVgvNEM3WmZPbTBqOS90bllkQUtDb3FBaGZmYm0rOUhtZHJ1UzB4a3NYTDVWNS92S2xTNmFLWElhRENWLzdoaUFrSkJqTGx0ZDhScjNkZS9iaDJXZW1ZVUQvZnRqK2JmbEpUbng4dk5HcVZVdjg5dnVmS0NyUzFrWFVjcGIrMzNMWVdGdWpYNzgrR1AvVVdEdzlmU2FBa3VzZjU4NStEa1ZGUlFDQTlQUU12UExhZ3RMdEJnM3NqemNXekFOUWNscWh5c0VCTG5lKzJQRHk5RUJPVGk2dXBhU2dhNWRRcUZRcWhJU295cFM3Zjh2TXpNVHdSOGJVT0h0RVJDUmVtRHU3eHRzMU5qN0JvWkJzZmNHb2JTMkNINFQxOHgvQm9MNk52SlV6b0R0VHRyd0xpbWFBdE9UanJxejNLRWg5dWtGNzVHZmtyM2tKK05jTXFZSlRLeGh5NzAzZ1lUMTFDUUFEY2hhT2dUNzUvTDhHbEVEU3FrUHBRMTNxUldUUDdRL2szL3ZDcURqcWI5aTh2QTd5d1JPUmIwVHBrcHc1REoveGkydThIVFZzTEYxRVJHYkNsRWRiVkNwSGs0MTlsNGVuSjBhUGVhektkZVJ5T2VTV2NraWxGamh5dU95Uk0wdExLMlJtWnBaNVhxc3RNa25XLzNJeDRWRkdzUVVGQlNJNk9xYmM5WHJWc1dmdmZqd3o0MmtNSEZCeDZYcHdZTW5FS24vdDNsUHJuSlc1Y2VNbUFHRFVxSkc0Y3ZVYUxsMU9BbEJ5RGVSL3J4ZXNUTmlUaitPaFlVTWhDQ1dQbHk0cCtVRDh3Y3FQTUczcUZCdzQrQS8rcjVKU09pNXNMQjU4Y0lCUjJZdUxpM0gyN0RuNCszZEdUSXg1SHZVSUNncUU5bHc0YkF3MS8vMkNsUzJzcDc4SEZPUWk5NTJub0wrUlZHNFZneWE5OU0vU2RqNEFBTzJSbjhvVUxnQXdwS1dXL2xtd1UwRm8xaEs2aXpGbEN4Y0FHUFRRcC96clZPSzg3SEw3TEk2UEtCbkgwcnJHUHhJQUNEb3R0QmVpemZwOWI0cFl1b2lJeklTRGc4cWs0MnMwR2x5czVnUVdqczJhb1YwN3QwcVhuemw5R3UrLzl5NkNRMEx3d29zdkF3QThQYjNnNmVsMTM3RVh2ZjFPOVFJRDJMOXZMeTVldkZqcldldnV4OVN2dlpnOFBUeHc4TkEvUm0xNzQrWk5uRGx6Rmc4ODRJY1d6WnZqeHMyYlpaWVA2TjhQYVdscHBhZjFMVjYwRUlNRzlzZkF3UThoUC85ZUlXcnY3b1l0bTc3Q3R6dDJZZFhxZTljTldsdGI0WCtUSjJMUW9BRndWS2x3NjladC9QYjduOWkwWld1WmttaHBhWWtIQi9iSHpsMC9sajZuVkNxUmsxUHhkWXIvdGVMRDFWang0V3IwN05FZHkvL3ZYWXgrZkN6VWFnMG1qQXVEczdNelhuanBWYWpWR2d6bzN4Zi9IRDRLcmZiZVVUdTlYb2VpUXVQTC84R0RoK0RsNldtMkg3NUR2VHJBOXRUdlJtMHI3ek1hZ3AwRENuZXRxckJ3L1pjKzR6b0F3TUszRzRwaktyOSswSkNiQlJUbVFkcXFBd1FIWnhpeUtqNDF0akxTOWc4QWdGR25GdDVsZi9KM0JIcDdtZTM3M2hTeGRCRVJtUWxUbmw0SUFGZVNrN0hpZytYVldyZEh6NTZZK1Z6SjVBbUhEaDNFeHErL3hpTWpSMkxrbzZNcTNhYW9xQWdIRC93TksydHI5TzdkcC9UNXJkOXNSa0pDQXA1N2JoYWNYVnhxbEhuQXdFRVlNSEJRamJZeGhxbGZlekYxN05nQmNmSHhSbSsvZTg4K1BQQ0FId2IwNzR1dDI3OHJmVDdBdnpPY25aMndkZnQzTmJvUjlsMXl1UnlmckZvSkQ0OU8rTzMzUDVGODVRb0MvUDB4ZmRyLzBMeTVDLzV2K2NyU2RXZE0reDlrTWpsKy9QblgwdWM2ZGV5QTFOUjdSemRjWEp5eFpkTlhwWS90Yk10UERYLzM5RUdKUkFvQTZOejVBWHkzWXhlU3IxeEZTRWdRbGl4K0M4L1BmckhNaEJveW1ieE1DYXVwN0p3YzlPelp3K2p0RzdxT0hUdEFPSEhNcUcwdC9Ib0NBTFFuL3FqVyt0cURPMkU1WWpya3c2ZEJzSFZBd2JjZmxEa1NWc3BnUU9FZlg4UHkwZWRndC9oNzVHOWFqT0xJS283R1d0cEFVRGhDWXVjQWFhZEFXRDc2SEhUbmpxTnc5NmJLdDdrUElWOERIOS8yUm05UERROUxGeEdSbWJDMXJaL3A0cjI4dkRGd1VNVkZKaVVscGR5TmtuWEZ4U2dzTElCT3A2dHlYQXNMQzJ6ZnRoV3RXclVxVTdxdVhybUt4QXNYQUVIQXFnOVhWakZDMWF4dGJEQjl4ak5HYjErVitucnR4ZURnNElDc3JDeWp0OS8zOXdITW5mTThCZzdvVjZaMERieHphdUh1M1h1TkduZktwQW53OXZiQ0s2KzlqaU5IU3o2MGI5dStBMisrTVIrUFBEd2NtNy9aaHRUVTYzajhzZEVZKytUamVIL1pDaFFWRmVIbkgzZEFyOVBEeGNVWksxYXVLcDNKVUszUjRPTlAxNVNPSHhqZ2o3RlBQRjVtbi8zN2x2eGVmcm4rTTd6ejd2dDRiZjRic0xBb0tXQmpuM2djNTgvSGxadkJVQzZYb2FnV3BTc3pNd3NxTTU2b1JlbmdBS0dpNGxNTkVoZFhBSUQrK3VWcXJXL1FaQ0IzY1Joc252OFFzbjZQUTlaOU9BcDNiMGJoejJ2TG5TWll1UE1qUUsrRDVjaG5ZZlBDR3VndXhxRGd1eFhscmhrREFGblhvYkNlc2F6MHNmYllyeWpZdUJnb3pEZnE1d0lBUVpNT2hjcDhqNkEzUlN4ZFJFUlVJODdPenVqZW8yZUZ5ODZmTzFldWRGV1hSQ0pCeDA2ZGNQN2NPUlFWRlpWTzhYM3o1azNZM1psMlBqYTI0bE50REFZOWlvcUtJSkZJSUpQSksxekgzdDdPcUZ4Tm5VcmxnTXhNNDB0WFZwWWFrWkduMExWcktGcTBhSTRiTjI1Q0lwRmdRTDgrU0VwS1JzS0ZSS1BHSFQ1OEtDNWV2SVR6Y1hGd2RMejM0VFE2SmhaRGh6d0kvd2NlUUc1dUxzWS9OUlpmZkxVQlAvL3lHd0JnMWVwUFlXRmhnU3RYcjhHZzErT2ZBM3Z4L093WDhmb2JpM0Q2WHpkK1BuOCtIZ2NQSFM1OTNDVTBwTFJjSHpod0NDdVh2NC9YNWk5RWVFUWtPblJvang3ZHUrTEZsK2RoeXVTSk9Iam9IMXk2VkZJRVpESlo2V1FkeHNqTXlJREswZlRYVklyRnpzRVJnaWJOdUkxbGxvQkJEK2lyL2tMbjMvUXBGNUR6K2tqSSt6ME95MUhQdy9MaEdaRDNmUXg1bjh5Rjd1eS9qcmdaRENqY3RScmFvNy9BOHZFWElPc3lETGJ6TjBGNzVDZmtyNThQL090NjBlS3p4NUMzOGxrSTlpcEkyM1NFclBjbzJDMy9FM2tmUFFkZFhJUlJQNXFndVExN1ZUT2p0cVdHaWFXTGlFaEVDcVVTZGphMnNMRzFocFdWRlN5a1VraWxVa2lrRWtna1VrZ2xVa2lrVWxoSUpaQklwWkJJSkpEZVhTYVZRaXFSM0hsT0t2YVBVaWZjM2R2ajdKa3p1SHJsQ2pwMDdJamk0bUtrcGQxR3AwNGVzTGUzeDVkZmI2aHd1NU9Sa2ZodzVRY1lQZVl4UERwcWREMm5ObS9YcnFYVTZrZ1hVSEtLWWRldW9SZzRvRCsrMmJvZFFVRUJVS2xVK0hhSGNRWGQzdDRlVHMyYXdhbFpNL3o2VThWVGpTdVVDcWpWR29TTm40eTh2THpTNS9mdHZ6ZjF2WmRueWIzdGJ0NjZoWlNVMURJV3doaS9BQUFnQUVsRVFWVGJhelFhYURUM1pyTjdLdXdKSERwOEJNT0dETWJHemQ5QUVBUk1HQitHOEloSVRKczZCYWVpb25IOFJEakdqQjRKWHg5dnZQenFmQUFsMTVQVjVwcXV6S3dzcEZ4TE1YcjdoaTduK2hVNC91dmVXRFZoeU00QVdyaEJVRFdISWZQbS9UZTRTNjlEMGY3dEtEcjBQU3hIVElQbFkzTmcrOHFYeUprLzR0Nzl2TzZ1ZXYweThsZlBSbUU3SDlqTWVCK3luaU1CblE3NW43OTZMMGY2ZFJTbmwxd3ZwZ1ZRK1B2WHNGdjZFMnhtcmtUMm5MNGx4YkNHQkUwNnNsT3YxSGc3YXJoWXVvaUlhc0hXeGdZS3BSSUtoVDNzN094Z1kyTU5PeHRiV052YXd0YldCclkydHJDMXRZYU5yUzJzckt4Z2IyOFBPMXNiMk5qWXd0TFNVdXo0UnZubm4wTTRjdVJ3aGN1TXVUYm4zOXpjM1FFQWx5OWZSb2VPSFhINzlpM285WHEwYXQycXl1MHVYQ2k1YWErdnIxK3Q5bThzZzhHQWR4WXZFbVhmcHVicDZZSDNsaTdCamgyN2NDb3F5cWd4RGg3NkI2OFd2b0NCQS9yaG02M2I4ZURBQVRBWUROaTlwK3lwaGRYOS9aRklTcVlSUEI4WGozVmZmRlhoT3NuSkpSOVkxMzYycXRLam41WjNqcVordEhJWmlvc3JQMXF5L0lNUEVSd1VoTGt2dm9KaFF3WURBRlovc2diV1ZsWUk4TytNWGoyN2wwNUYvOFZYRy9IMUYydExiMm9zbDh0UldJc2pYU29IQjdSdTB4b2JOMzBORzJzcm84ZXBDWWtnZ1FFbDc4WERJNGJEdjNObmsrM0wwYzBOQm50SENFWVVMOTNGV0VnN0JjSEN2eSswQjc2Ny93Yi9WVnlFd2g4L2hTRXZHMWFUM29SODJCUVVmTFd3d2xYMXllZVE4ODVUc0Z2Nk0yUjlScVBnMitXVlRyQmh5TGlPNHFnRGtQVVpEVW1MZHRVKy9iSE1HSXBtc0cvVnRzYmJVY1BGMGtWRWRJZUZoUVdVU2dVVWlwSVNaVyt2Z0VKaGYrYy9CUlQyOWxEWUs2QlEycGN1dDdCb2V2K01ObXZXckxRYy9WZTJKaHNKQ2NaUHV0QzJiVHNBd0xXckpSK1lyNmVXZkh2czZscnk0ZVA4K1hNNGYrNWN1ZTBpSThJQkFOSFJVVGg5dXZ3cGlFNU9UdWpUdDUvUnVlNUhFQVQ0K2ZtYWJIeXhlWGw1UXVtZ05Icjd2UHg4SERsNkRBUDY5ME83dHE3bzI2Y1hZaytmS1ozTy9hN0N3a0lBZ0ZLaExETjdvYk56Mlp0aWF6VFp5TXZMZzROU2lSTW5xajU5YSt1Mjd5Q1JTTW85UDJMNE1IUm9YekpSZ1VxbHd2SGpKM0QwV01VM01INW8yQkRzMi85M21ka1hEUVlEckt5dHNHRGVLemg0NkREU016TFF1blVyYUxWYUpDUmN3RFBUcCtLWm1iTmhhV2xaN2FucEs2SnlkRVJtUmdiYzNkd2hrWmIvT1V4Tm9WQ1k5bmM3UHhzR2haTlJwVXQ3K0VmSWgwNkcxY2hub1QzeGU1bDdaZFZFOGVtU0w1RWtUbFYvdVlQOEhPZ3Vub2JFcFMwa3pWcEJWOVdzaG5kLzU0eTQxUUlBR0JUTzBHUWFkNjBiTlV4Tjc5TUNFVFZaRW9rRXpzN09jR251akJiTlc2QzVpd3VhTjNkRzgrWXQ0T0xpREtYUytBK1ZUWW1Qank5bVBEdXp3bVhuejUzRHUwdU12NmxuaXhZdElKUEpjT1hLbmRKMS9VN3BhbHRTdXVMajR2RDlycDJWYnYvVGp6OVUrTHkzdDQ5SlMxZXhUZ2NMTXpuRjAxUjI3OTJQQWYzN1llTEVjVkFvRlBpcmdnazBrcTljQlFBRUJ2cmpqejkzbHo0L1pQQ0RaZFl6R0F3NGN2UVlIaHcwRUk4OFBMejBlcTI3M056YUlTa3BHUUR3NTE5bFo1Mnp0N2ZIeXkvT2hxMnRMUll0ZmhjcmxyK0hOOTlhakhtdnZvU0xsNUt3YWZNMzVTWjl5Y3pNUWxKeWNybnkxaVUwQkczYXRFYWJOcTNSdjEvSkpCdGFyUmJaMlRsd2RGU2hXOWN1c0xTVVE2MVcxK1NsS3NQUlVZV01qRXkwcitTTGprYlBZSUJCNFFTa0pOUjRVOTNsTTlBZTJnVlpuekd3bmJjQitaKytDUDJ0c3Fma1NacTNnOEdnaCtIV1ZjaDZQSXppQzFFdzNMNVdaaDFabDZFQUFQMjFrZ3lDb2hrc0F2cENlL2luTXRlTENmYU9zUEFLQVhSYTZHNlVITDJTZGd5QUxySHM1Q21TbHU2UUJRK0MvbVl5OURlVGEveHpBWUJCNllUMGpFeWp0cVdHaWFXTGlNeUtRbUVQbCtiTjBhSjVjN2k0dUtCNWN4YzBkM0ZCaStiTjRlVHNaRGJYUHBrcmlVU0NGaTFiNHRxMWtnL2YxNitYWEdkejkwalhYUys5L0FxOGZYeVFuWjJERitiTVF0OSsvVEZoNHNUU3gvMEhETUM0OFJNQUFOT2ZubXJ5M09ucEdmamtrMC92djJJak5IQkFmOXkrbllib3FKaGFqWFBzMkFsa1orZGc4S0NCS0M0dUxuTnQxVjE3OXU3RDFDa1RNZnY1bVpCS3BiaHg0d2I2OWUyREJ5bzQwckoyM1pmb0VocUtlYSsraEM2aElUaDM3anhrY2htNmhvWkFrRWp3N0hOenlxd3ZsVW93L0tGaGVHYjYwNGlKamNYTTUrZkN0VTFyQUNWbDc1bm41dURkeFc5aHlPQ0IrSHpkbHpqMHoySG9kQ1ZIS1k0ZEx6a0Mxdm8vcDdudTJic2ZCUVVGdUhZdEZXcU5HdG5aT2FWSHRhWk1ub2diTjIvQzF0WVdCUVZYalg3ZGJHMXRrWGp4SWhJdlhJU0RZLzE4TWVUUnlRTWRPcFFjQlR4OCtJaEpiMTQ5ZUVBZjlMVlJ3TmgvbWZPL2VoT0N0VDBzUWdmRDdvUGQwTVZIbGhRZEt6dEltcmVGMU4wUGVhdG5vZmpXVlZnODBCdldNMWRBbHhnTlhYSWNBRURhemd2U1RrRXdwS1dnOE5jdlNnYVZXOEY2eGpKWWpYMFZ4WEhoTUdUZGhtRHZDSmwvWDhCV2djTHR5NEhja3V2OXJNYStBc0ZPQlczMDN6RGtxaUZ0NFFaWjk0Y0JRVUQrdW5sR3Z5NWFhM3ZFWGJoMC94V3AwV0RwSXFKR3lkTFNFbTV1N2RDdWJWdTBhZE1hN3U3dWNHL3ZEbHViaGpOMWQxRlJFZkp5ODVDYmw0ZTh2RHprNXVhVy9KZVhoOXpjUE9UbjVTRW5ON2YwZnd2eUM2RFg2NkhUNjZEVDZhRFQ2YUhYNjZHLzgyZWRYZ2Y5M1dWM250ZnI5TkRwOUNnb0xNQTc3eXlDbjYvcFQzRTdIM2NlSDY5ZVZlRXlqY2I0Yi9UdmF0RzhCYTVldVlMTXpBeWtwcVRBeWNrSmRuWmxaeDZVeWVTd3NySkdVVkhKVk54U3FlUS9qeTFnWldWZDZ5elZkZnYyTFp6NTE4eDM1a1FtazJIRThJZVFtVlc3YjkyMVdpME9Idm9ISTRZUHd6K0hqeUk3Tzd2Y09yZHUzY2FMcjh6SHJKa3o4TXBMYzVHWGw0OERCdzloOGJ2djQvUFBWcGRaOS9yMUczaDYra3hNbnpZRklTSEI2Tld6QjlMUzBuRHVmQnkyYnZ1MmREMTdlM3NNSGZJZ3hqN3hHT3p0N2JGMjNSZjQvb2VmeXUwN05mVTZwajg3QzVNbmpjZWJiOHlIUnBPTlBmdjJJeUx5SkNJalQxVjR5d09kVG9jREJ5dStjZlRYR3paQktwV2lkYXVXT0hyMGVFMWZybEw5K3ZYQmp6LzhqSmhLWnU0MGhmSGp3a3BMVi9LVkt5YjkzWmJKWkFnYU5ReVdKLzgwYmdCdElmSSttZ21MME1HUTkzMGMwZzZkSWZVTWhpRlhBMzM2ZFJSK3Z4cTY4eVduSHhmOXZSMlFXOEtpZzMvSkRZeDFPdWh2WDBYUkwrdFErT3M2R0hKS0pvd3hxRytqY05jcVdQajNoZXlCM29DVkRRdzVhaFJmT0lXaVBWdFFISDN2QzRQQ1A3Nkc1ZERKa1BkOURJS3RFZ1pOT3JRUmY2SHdwelhRcDE0MCtuWEpEUjZPMDk4YStacFFnOFRTUlVRTlh1dldyZEN1YlR1NHRtMkQ5dTd0MGE2dEs1cTNhRjZ2R2RSWmFxaXpzNkhScUtIUlpDTmJrdzIxV28zc25CeGtaMnVnemxLWGxLdmNYT1RtNWRkNnRqZGpaTlZpV3UrYVNMdDlHMm0zcTdpV29aYUdQVFFjRDQ4Y0NhWFNBYW1wS2ZEMDhqTFp2dXBLZmIzMllvaUtpc2JyQytaQklwRkFiK1QxS1hjdGZYODVscjVmOVEyMm82TmpNSFY2K2ROWGUvUWVVTzY1bE5SVXZQWDJ1NVdPWld0cml5MGJ2NFJTcWNCdnYvK0pMNzdjZ013cS9tNXF0VnFzLytKci9QalRMd2g3OG5FTUh6WVU3bTd0RUJGeHNzck1kMDJjTUE3RnhjWEl5ODBGQkFFOXVuZUZ2YjA5b21PTU8wb29rOG5nNCsyTnQ5OWVZdFQyalVGVVZEU3NGOHlEUVNLRlVJT3AzLytyT0dJM2lpTjJWN21PTHVFVThoTk8zWDh3YlJFS3YvOFloZDkvZlAvOW50eUw0cFBHM1d1dU1nWUxPU3c3K0NNbWR0bjlWNlpHZzZXTGlCb01lM3M3dEcvZkhtM2J0b1diVzF1MGJkc1diVjFkUysvWFpBb3BxYW00Y2VNbWJ0eTRnZlMwZEdpeXM1R2RyWUZHblEyTkpodWFiQTF5Y295N09MdStWZlZoc2k3MTd0MEhUMCtmVWVHeXVQUG44ZDdTMm4xQTlQRDBCQUJvMUdyazVPU2dxTEFJRzc3K0N0bloyWEIxZGEzVjJLWlNYNis5V01Jakl0RWxOQVRIVDRTTEhhVkdjbk56TWVmRlY2RE9VdGZvUGJwOU93MnJQMW1ETlo5L1VhT3lHZWpmR1NFaHdhVTNYRTVQejhBWFgyMUE1RW5qWm4wTURRMUJSRVNrVWRzMkptY2pUeURZcnpla3NlVlBPVzJLZEg2OWNmcGs0L3E3UnZmSDBrVkVvcEJJQkxScjJ3NmVYcDd3OXZLQ2w1Y25YRnljNjN3L0JRVUZkMHJWVFZ5L2NRTTNiOTdBOWVzM2NPUG1UYVRkdmcyOXZuWlRuRGNrOVhtMHBiSnI0eXFhSlM0Z01Bano1cjhPRnhlWEtzZE1TVW5CcFVzWGNlM3FWVnk5Y2dWSlNVa0FnTk9uWTNINmRDemF0bTNYWUV1WE9SL3BBb0E5ZS9haVQrOWVqYTUwQVNpZFVLTWljZkVKRlI1QnUwdXIxWlo1bkpLU1d1WDZMN3o4R29DU3Z3ZUNnTkpyd296VnJXc1g3Tm03cjFaak5BWS83UDRidmtQNndaYWxDd0NRNTljZlAvNzJ0OWd4cUk2eGRCRlJ2YkMwdElTSFo2ZlNndVhwNFFrYm03cTU1aVk3T3djM2J0ejQxMzkzU3RiMUc3VytEcVV4dVh5bnBEUTBLcFVLS3BXcXpIUEZ1dUp5Ni8zNnk4LzQ1OURCMHNjT0RnNElDUWxGSnc5UGVIcDZ3czNkSGIvKzhyUEo4eHFqb2I3MmRTVXFLaHFQUFRZYTNsNWVPQjhYSjNhY0JxKzJwMkVDZ0srdkQxUXFGV0ppNnU5YUxyRkVSVVVqOVlsSDBkN2RIOUxMdFp1d3BiSFRkUXpDZFp2bVRlSjliMnBZdW9qSUpKUU9Tdmg2KzhEYjJ4TmVYbDV3ZDNlcjljeUJlcjBlS2FtcFNMcWNoS1NrWkZ5K25JVEVpNG5Jem00Y3AvK1oydW5UWjVDYm13dGJXMXZSTXVUa2xyd1hVa25aOXpvdkx3L1cxdFlRQkFGNnZSNG5JMHRPbWJLM1Y1U3VFeElTQ250N2UzVG8yQkVkT25TRWsxUFplek1abzZDZ1pISVNDTFVlcWxKNWVYazRmZnFNNlhiUVFHemF0QVdUSjAzRS9BVnZpQjJsU1pnMGNUeldyYS80eHMvbTZKTU5XN0hvNmRsUWZXejYyVVlic3V3UnMvRHhaNXZGamtFbXdOSkZSSFZDTHBmRHo5Y1hBUUdkRVJBWUFOYzJiV28xWGtGQlBwS1RydUJTY2pLU0xsL0c1VHRGNjcrbis5QTl4Y1hGaUlxS1JxOWVQZXR0bjFxdEZtOHRmQU5TcVFSU0N3dWtYQ3U1LzAzekZpM0tyUGZoeWc4UUh4Y0hhMnRyYUl1TFVYVG5KcmplM2o2bDZ3U0hoQ0E0SktSRys3ZXdzRURuenY1bzA2Ymt0RU9KUkFJbkp5ZGtaS1JqL211dklyOGdId0NnVUpodXF1MVRwNkpRWEZ6K3lKMjVpWTlQd09YTGwvSEFBMzVOb21TS0tTREFId2tYRXBHWW1DaDJsSG9USDUrQTJJdEo2TlVwQk5JTDVuOGRXMFYwbmwxeE11NVNrM3JmbXhLV0xpSXltbXRiVndRRkJDQWd3QjgrUHQ2MW12QWlKVFVWOGZFSmlJK1BSM3o4QlZ5OWVzV3NycmVxTHlmQ0krcTFkTWxrTWtna0VpUW5KME92MThQUzBnb0JnVUVZUEdSb21mWGF0SEhGK1hQbmtKdWJDNkRrbE1QZWZmcWlSOC9hWmJXeHNjR3I4K2FYUHJhenM4TkhxeitCVnF2Rk05T2ZSbUZoSVp5Y25EQnMyRU8xMms5VlRvUkhtR3pzaG1iZCtpL3g5ZGRmWU82Y0Y2SFdhTVNPWTVaVUtoVm1QVDhUVTUrdWVMSWFjL2JlMm8zWXZtRWRsTXZDSU9RMG5WUERBY0NnY0lKbTdKdFlQdlZac2FPUWlRamRlL1hucHhvaXFoWmJHeHY0Qi9nak1NQWZBWUVCY0dyV3pLaHhDZ29La1ppWWlQajRCTVRGeHlNK1BwNm5DTllSR3hzYmJQajZDOGhrTXJHalZFaXYxMWM0MlVaMXBhV2xJVDA5RGE2dWJXSFRBTzdKcHRWcU1XbnlWT1RuNTRzZHBkNG9sVXA4OU9FSG1QSy9hV0pITVV1Yk5uNkZtYy9ORm5YVzFQSGp3akJtekdnQXdEZGJ0MkhuenUvcmJkOE9TZ1hXcjFvTyt6ZUgxZHMrRzRMc0pidnh2NWx6a0oyVEszWVVNaEVlNlNLaUt0bmIyNkZIais3bzNxMGJIbmpBejZnUHpMZHUzVUpjWEFMaUV4SVFIeGVQeTBsSmRYS2hPWldYbDVlSE0yZk9JakF3UU93b0ZhcE40UUlBSnllbk9ybldxNjZjT1hPMlNSVXVBRkNyMVhqcnJjVlkrTVlDdkxOa3FkaHh6TXJDaGE5andZS0ZqZVkyRmFhUXBkYmc5VGNYNCsxcHE2QmFQMGZzT1BVaWM5cHFMRml3a0lYTHpMRjBFVkU1U29VQzNidDNRNC91M2VIcjUxUGpEOHJaMlRtSVBYMGFNVEd4T0hueUpESXltdFpwSW1MYnNIRnpneTFkNW1iRGhrMWlSeERGbGF0WHNYSGo1cEpURGVlK0JMVmFMWGFrUmsybFVtSFZSeXV3WU1GQ1hFdEpFVHVPNkJLdXBPQ045ZHZ4M3VJL1liL3NLUWc1R1dKSE1nbUR3Z2s1cjI3RmdnVUxjZm5hZGJIamtJbXhkQkVSZ0pLaTFhTjdOM1R2MFFPK3Z0NDFLbHJGeGNWSVNFaEFkTXhweE1URUlERXhrZGRqaWVqS2xTczRmUGhJdlY3YjFSUWRQbndFVjY1ZUZUdUdhSzVjdllxNWMxN0VSeCt0d01vUFYrUDA2ZE5pUjJxVUFnTDhNZXY1bWFLZlV0alFYTHlTZ21telg4YmFWVnVoK0dZaHBBbm1kZTFrc1VkWGFNTGV3b3laYzVITjk3MUpZT2tpYXNLVURrcDA3OVlOUFh0MGg0K1BEeVNTNnMrcm5YbzlGVEhSc1lpT2lVVnN6R2tVRkJhWU1DblYxT1l0VzlHOWU3ZGFUOU5QRlNzcUtzS216ZCtJSFVOMGFvMEdVLzQzRGRPZW5vcHhUejJKVFp1L3dibHo1OFdPMVNqNCt2cGcwc1R4U0xpUTJDUW56YWdPdFVhRHNDblQ4ZHFNeVFnWStnd1V2MzRNNmFWb3NXUFZpcTVqRURURFp5TXk3aEpXVEgxRzdEaFVqMWk2aUpvWVcxdGI5T3ZiQnoxNmRJT1BqOC85Tjdnakx5OGYwVEV4aUkyTlJWUjBERzdkdkdYQ2xGUmJ0Mjdkd3Q2OSt6Rmt5SU5pUnpGTGYrM2VnOXUzYjRzZG84RlkvOFdYOFBEd3dNUUo0NUNXbG9ZVDRSR0lpSWhzRWxQcDE0Uk1Ka05vYUFpNmR1MENSNVVLNjlaL3hlbkJxK0gvUHQ4QUR3OFBQRGQ1RnB3MUtWQ2UvUnVTTTRjaDZCckhMVVFNRm5Mby9Ib2p5N2MvYnRtMndHZHJOdkY5YjRJNGV5RlJFMkJqWTQxdTNib2hOQ1FFM2JwMXFmWjIyZGs1T0hIaUJJNGNQWWJZMk5PYy9LS1JVU3FWV1BmNVo3V2F5cC9LeTh2THc4eVpzemhsZWlVQ0F2eng0S0NCQ0EwTndkbXo1M0R3NENGazUrUWdNek1MbVJrWnlNektFanRpdlZBNU9FRGw2QWhIUjFYSmwxMzkrc0RIMnhzUkVaSFlzM2NmWW1KaXhZNVlLVEZuTDd5ZmdBQi9qQm5TSHo1Qm9kQW5Sc0g2NUI4UThqUVFOT2tRTkxjaGFOSkZ6V2RRTklOQjRReUQwZ2tHYTN2a2hUd0VTWWNBbkkwTXgvZTcvMjdRN3p1WkZvOTBFWm14SHQyN1lkQ0RBeEVZVVAxSkZYSnpjM0VpUEFKSGp4NURkSFFNZERxZENST1NLYW5WYXF4Zi95V2VlNDczZmFsTEgzL3lHUXRYRmFLall4QWRIUU1BOFBmdkRDOVBUL1RzMlFNcVZVa0pTVTFKaForZnI4Z3BUZXZNMmJObzFhb1ZNak15a0pHUmljU0xGL0hqRHovajdiZVhpQjJ0MGZ2djcxZFBIdys0KzNhRTBrRUZXMVV6NUY2L0NtZHZmMUd5M1k2TGhXMkxOc2pOVEljNk13TVhFeE54YlB0ZmlJbGRMa29lYWxoWXVvak1qTXBCaGNHREIySFFnd09yZlIrdC9QejhPMFhyS0tLaVluaEtrQm5adTI4L1dyWnFpZEdqSGhVN2lsbjQvb2NmY2Z6NENiRmpOQm94TWJIOFpwOU1ocjlmMUppd2RCR1ppUUQvemhnNmRBaTZkcTNlNllNRkJRV0lqSXpFa1NQSGNQTFVLV2kxTEZybWFzdVdyV2pldkRsNjl1Z3VkcFJHN2RpeDQ5aXlaYXZZTVlpSXFCRmk2U0pxeE81T2lqSHNvYUZvM2FwVnRiWTVkLzQ4OXV6ZWk2UEhqcU9vcU1qRUNha2hNQmdNV0wzNkU3UnEyUUx1N3U1aXgybVVrcEtTOGRHcWoyRXc4REpvSWlLcU9aWXVva2JJcVZrelBQTElDQXdaTXJoYWt5VEV4eWZnN3dNSGNQeEVPTlJadklscFUxUlVWSVIzbC80ZjNuOXZDWnljbk1TTzA2aWtwYVZqeWJ0TCtTVUZFUkVaamFXTHFCRnhkVzJETWFOSG8xZXZIdmU5LzFKQlFUNE9IVHFNMy8vNEM4bkp5ZldVa0JxeTlQUjBQUGY4SE15YytRejY5dWt0ZHB4RzRlQ2hmL0RaWjJ0WnVJaUlxRlpZdW9nYUFUOWZYenc2YWlTQ2d3THZ1KzZWNUN2NGMvY2VIRGh3RVBuNStmV1FqaHFUb3FJaWZQVFJhcVJjUzBGWTJKTVFoT3JmRUxzcE1SZ00yTGI5Tyt6WXNWUHNLRVJFWkFaWXVvZ2FLRUVRMExWTEtFYU5laFFlSHAycVhGZXJMY2J4NDhmeDUxOTdjTzdjdVhwS1NJM1pqcDI3a0p5Y2pCZGZuQXRMUzB1eDR6UW9lWGw1V0xYcVk0UkhSSW9kaFlpSXpBUkxGMUVEWTJGaGdYNzkrdUxSa1krZ2RldXFKOGU0ZWZNbWR1L1poMzE3OS9HK1FWUmo0UkdSbVBuY0xEengrT01ZTkdqQWZVOVpOWGM2blE3Nzl2K043ZHUvUTJabXB0aHhpSWpJakxCMEVUVVFFb21BZnYzNllleVRUOERadWVxSkRpNWZ2b3lkdTM3QThlUEhvZGR6TmpVeVhrWkdKdFordmc2Ly9QSUx3c0xHb2tlUDdrM3VsRU9Ed1lCang0OWp5NVp0dUg3OXV0aHhpSWpJRExGMEVUVUFvYUhCR1AvVVUyamJybTJWNjhYRnhXUG5yaDl3OHVUSmVrcEdUVVZLNm5WOHNPSkRkUHpwWjRTRlBZbWd3UHRmUDJnT29xS2pzV1hMTmx5NmRFbnNLRVJFWk1aWXVvaEU1T0hSQ1pNblQ0UzNsMWVWNjBWSHgyTFg5OS9qekptejlaU01tcXJFeEl0NDU1MmxzTE96UTNCd0lMcDBDVVZRWUFDc3JLekZqbFluQ2dyeWNTb3FHaEhoa1lnOGVRbzVPVGxpUnlJaW9pYUFwWXRJQks1dDJtRDgrS2ZRcFV0b3Blc1lEQWFFaDBmZ3V4MjcrQzA4MWJ1Y25Cd2NQUGdQRGg3OEJ3RFFwVXNvUERwMWdrcmxBS1ZTQVlWQ0NhVlNDYVZTMGVBbTRpZ3NMSVJhcllGYXJZWkdvNFphclVGR1ppYmk0dUp4OHVRcHNlTVJFVkVUeE5KRlZJOGNIVlVZOTFRWSt2WHJDNGxFVXVsNnA2S2lzSEhURmx4SnZsS1A2WWdxRng0ZWdmRHdDTEZqRUJFUk5Vb3NYVVQxUUNhendNaEhIc0ZqajQydThxaEFZdUpGYk55NEdXZk84alJDSWlJaUluUEIwa1ZrWXI0K1BuaisrV2ZSb2tXTFN0ZTVkaTBGVzdkdXc3SGpKK294R1JFUkVSSFZCNVl1SWhOUk9hZ3daY3BFOU83ZHE5SjEwdE16OE8xM083QnYzMzdvOWZwNlRFZEVSRVJFOVlXbGk2aU9TU1FDSGhvMkRHRmhZMkZqVS9HTWJ6azVPZmorK3gveDIrOS9vS2lvcUo0VEVoRVJFVkY5WXVraXFrT2RPblhFekdlZmdadGJ1d3FYR3d3RzdObTdENXMyYlVGdWJtNDlweU1pSWlJaU1iQjBFZFVCbWN3QzQ4ZU53NGdSd3lHUkNCV3VrNVNVak0vV3JNV0ZDNG4xbkk2SWlNajhCQVVGd3RQREF6NmQycU9aU2dtbGd3cTVONjdCMmF1ejJOR2FoRnZuWTJEWDBoWHFyRXlrWldUaGZPSmx4TVhISXlvcVd1eG9EUkpMRjFFdHVidTU0YVdYWGtEcjFxMHFYSjZYbDQ5dDI3Ymo5ei8rZ0Y1dnFPZDBSRVJFNWlNNEtCQWpod3lFYjNBSWNzNUd3UDdVNzdBTVB3eEJrdzVCazRabTJSbGlSMnd5MmdFdzJEdENwWEJDTzRVVC9Ld1V5QjQxREhZTDV1RjBaRGgrMnIyZkJleGZXTHFJakNTVlN2SFlZNlB4K0dOaklKVktLMXpuOE9IRCtPcXJUY2pNeXF6bmRFUkVST2JEeDlzTE15ZUZ3U0U5Q2FyWW5aQnNuUXRiQXllZ0VwdVFuUUVoT3dOSVNZQU5BSnVvUDJHUVNCSHExeHVkQnZkSHhoT1A0dE1OV3hFWG55QjJWTkd4ZEJFWm9XWExsbmpsbFJmaDd1Wlc0ZkliTjI3Z2swL1c0T3k1Yy9XY2pJaUl5SHdJQUJiT25BSWZ0OWF3LzNVbHBFbW54WTVFOXlIb2RaREdIa0N6MkFOd2NQZkhvcWRuNGV5bFpDeFpzeEZOK1h3ZmxpNmlHaEFFQVk4OFBBSlBQVFVXY3JtODNISzkzb0NmZi80Rlc3ZHRnMVpiTEVKQ0lpSWk4K0NvVW1ITnFnOWd0K0UxU0g4OUpYWWNNb0wwY2d3Y1BuNGEzVHFGWU51R2RYaG16aXZJVXF2RmppVUtsaTZpYW5KMmNzSUxMODZCdDVkWGhjdHYzYnFORHo5Y2hiajQrSHBPUmtSRVpGNjgzVjN4OXNJRnNGODZCa0tlUnV3NFZFdlNDNUZRTGd2RHVsVmJzZUROeFVpOGtpSjJwSG9uRVRzQVVXTVFIQlNJVmF0V1ZscTQ5dXpaaXpselgyVGhJaUlpcXFYZ0RtMnc2SDlQUUxGb09BdVhHUkZ5TXFGNGN4amVtUmFHUVBlS0p4OHpaenpTUlZRRmlVVEF1S2ZDTUdyVW94Q0U4bFBCcTdQVVdQM3hwemdWRlNWQ09pSWlJdlBTek5FQnI3NytPcFNMaG9zZGhVeEV0WDQyNWkvK0U5Tm12d3kxcHVtVWFwWXVva3JZMjl2aDFWZGZocCt2YjRYTGp4MC9nYlZyUDRkR2sxM1B5WWlJaU16VFp4K3RnR0xwR0xGamtJblpMM3NLYTFkdFJkaVU2V0pIcVRjOHZaQ29BdTNidDhlSEsxZFVXTGkwV2kwKy8zdzlsaTM3Z0lXTGlJaW9qcno4N0ZUWWJKakhVd3FiQUNFbkEzWmJGdUtsR1ZQRWpsSnZXTHFJL21QbzBDRjQvNzEzMGF5Wlk3bGx0MituWWQ3OE4vRG5YN3RGU0VaRVJHU2V2TDI5RU9EV0NyTEVrMkpIb1hvaXV4Q0JvSTd0NE9IaElYYVVlc0hTUlhTSFRDYkRDM1BuWU1iMHB5R1RsVC96OXVTcEtMend3a3U0ZE9tU0NPbUlpSWpNMTdPVHdxRDZiYlhZTWFpZU9meTJHak1uaFlrZG8xN3dtaTRpQUFxbEVndGZuNCtPSFR1VVc2Ylg2N0Y5KzNmWXNYT1hDTW1JaUlqTVcwaHdJSnd5a295LzhiRkVDc1htZU9qT0hFWHVleE1yWE1WMnlZK1F1dnVoWU10U0ZQM3gxYjFOVzNlQzNiSS9vTHR3Q3JtTG5xaDBGNVpqWDRIbHd6T1F0M29XaWsvOFVmcThZS3VFL1dmSEFBczVjbDRmQ1gzUzJZb0hFQ1NROVh3RTh2NVBRdExTSFlLOUNvWThEWFJKNTVEL3lRc3daR2VVMjhRaWRERGt2VWRCMnNHL1pQMzhYQmpTVWxCMDdGY1UvYnErSk5lano4SHk4UmZ1YldUUXc1QitBN3JMWjFDd2F4WDBWOHZPcW13N2Z4T2tmajJnbWVBSjZIVVZqNkhYd2FCT1EvSFpZeWo4L21Qb2J5WURBT3hYSFlUZzFMclMxd2hBbGU5QlJhU1hvdUdzdVlhZ2dNNDRGUjFiN2UwYUk1WXVhdkphdEdpQnR4ZTlDUmNYNTNMTDFHbzFQdmpnUTV3NVc4ay9va1JFUkZRcmp3NGVBR1dzNmI3WWxMVHVDS203SDZEVFF0NW5kSm5TcFUrNUFQM1ZlRWc3QmtKd2JBbER4dlVLeDVCM2ZRakl6MEh4cVgxbG5wZDFId0ZZeUFGZE1lUjlScU9nb3RJbHRZRHR2QTJRK25TRC9tWXlpbU1PQVFZOUpNNXRZT0hkRllLZFE5blNaYXVBemV5UFllSFhFeWpNUTNGY0JBeFp0eUVvSENGMTlZSzg5K2pTMG5XWDl0aXYwS2VsUUxDUVErTHFBWXZRd2JBTDdJZmNkOGREbDFDOUcwdHJUL3dPUTFvcUJCdDdTTjM5SU92MUtHVEJnNUR6MXVQUXAxeEEwWUVkRU93YzdyMG1ENDZESVM4YjJpTS8zM3M5cjlmOGJDQ0hjd2Z3Nk9DSFdicUl6Rm5IamgzdzVzSTNZRzl2VjI1WlhGdzhsaTFiZ2N5c1RCR1NFUkVSTlEwK3dhR1FiSDNoL2lzYVNkNTdOQUJBZS93UHlIbytBa2s3YitpVHo1Y3UxeDc1R1paalg0R3M2N0F5aGV3dWFRZC9DQzZ1MEI3YUJXaUx5aXlUOVJrTi9ZMGtHSExWa1BWNEdBWGZ2QWZvaXN1dTAzc1VwRDdkb0QzeU0vTFh2QVFZREtYTEJLZFdNT1QrYStJUXFReTJyMzRKYWNkQWFQZHZSLzYyL3dQeXlrN2FKV25uWFM1ajBZSHZvRHR6OU43UFBHQXNyS1l1Z2VYSW1jaGIvblExWGlXZ2FQLzJNbVBjUFFKbTllUkx5RnY1REFwLytLVE0rdkwrVDhDUWNSTUZtNWRVYS96S1NNNGNocy80eGJVYW96SGdOVjNVWkhYcEVvcDNseXl1c0hBZFBud1lyNy94SmdzWEVSR1JDUVVGQlVKN0xoeUNRVythSFFnQ1pMMUdRcGR3Q2tWL2JRQndyNFRkVlhUc0Y4QmdnS3piUXhVT0llcytvcEc0MDNjQUFDQUFTVVJCVkdTOXd6K1dlVjdTc2oya0hmeWhQZkU3dE9GL1FyQjNoRVZBdjNMYlM5djVBQUMwUjM0cVU3Z0F3SkNXQ3VUbmxENjJIREVOMG82QktOcTNEZmxmdmxHdWNBRW9VeGdyVTNUbys1S2phUzNkNzd0dVpRcC9XZ01VRmNEQ3U2dlJZMVNIb05OQ2V5RWEvdjZkVGJvZnNiRjBVWk0wYk1oZ3pIdnRGY2psOG5MTHRuLzdIVmFzWEFXOTNrVC9CMEJFUkVRQWdDQ3ZEckE5OWJ2SnhyZDRvQmNFVlhOb2ovd0UzY1ZZNks5Zmdxem5JNEJFV3JxT0lTMFZ1Z3RSa0hZTWdPRFVxdHdZc3E3RFlNaThDZDI1NDJXZjczUG5DTnFSWDBwT3NUUG95eFU2QU5EZk9XWFJ3cmRiMVdFRkFmS2hrNEg4SEJScys3K2EvcWhsaDdLMEJnUUpET3AwNHdjeDZHRlFwd0ZXTnJYS1VoMzJKMzlEb0hjbmsrOUhUQ3hkMU9STW5qd1IwMmRNZ3lBSVpaNHZMaTdHaXBXcjhPMjNPMFJLUmtSRUpMNS9mK2tvUUtoaXpkcno3TmdCUXI3cDdua3A2ejBhMEJWRGU3eWsyR21QL0FSQjBRd1cvbjNMcktjOVduSmRrcXhyMmFOZFVxOVFDSTR0b0QzNlM5bWpWSUlBZWErUjBDZWZoejdsd3AxU2RnSVdnZjNLWFBjRUFOcURPMkhJeVlKOCtEUllUM3NQZ3FKWmhWa2xiYjBoS0J5aGpUMVU1dWlYTVN6SHpDblo5Lyt6ZDkvaFVWUmRBSWQvVzlON2dZUU9JZlRlZXhVRlJRRVJBU2txSXFKaUYzdnZpbDBSd1Y2eDQ2ZFlVRUFVcGZmZUlTUzBKS1J0eXZidmp3blpMQWtwbXpMWjVMelBzdzg3c3pOM3ppWXN6Tmw3NzdscmYvYThFZDhBTkJFeE9NNGNyMUFzWmFISnphSnRYUE1xdjQ2YUpPa1NkWVpHbytIV1cyWnp4ZVdqaTd5V2w1ZkxZNDg5eWVyVnExV0lUQWdoaEtnNVRwMCtVL0M4WHIzb0tyMVdjR2dZbXN3SzlNYVV4QzhRUS9lTHNPMVlqZE9rVEJld3JQNFJBT05BOXg0cDY5cGZ3RzRya25RWmVsK3FuRmVvV0FTQXZsMWZOT0V4YnZzdHE1ZUEzb2loci90OWhqUHpMTmxQVHNLUnNCZkQ0S3NJZW0wbFBoUHZCZjhndCtPMDBRMEJjSnc0VXU2M2FodzZFZC9KOStNNy9URUNuL2tSNDhYVHNDei9Fc3NmbjVlN0xRRDBSdnl1ZXh5ME9xei8vT0JaRytXZ3lVd2xPQ3lzeXErakppbWtJZW9FalViRExUZmZ4TEJoUTR1OGxwcDZsaWVlZklyanh4TlZpRXdJSVlTb1dZNGNPVnJ3dkczYm9rVWJLbE5RYUJpYXpKUXFhZHZRYXhRWWZaVzVWUG1jeVluWTkyOUMzMlVvQkFSRGZoRUxaOVpaYkx2K1E5OXhJSnJJQmpoVGtwUXk3NzFHNGtnNmlPUFlidmUyQjQ0RHB4UHJtcDhLOWxuWC80YmZkVTlnNkQ4V3k3SlAzWTUzSkIzQTlOQVZHQWRmaGMvWVcvRVpQUXZqb1BIa3ZIVUg5bDFyQU5BWWZKU0Q3VmJQM212Qnhlemt2SFFEdHExL2xhc05uMHV1eGRGekpOcmdjSFF0T3FJSmo4RzJZelhtbnhhV081N3kwbVFtRXhSV2ZBOWdiU0ZKbDZqMVNrcTRqaDQ5eGhOUFBrMTZlcm9La1FraGhCQTFUMEpDQWphYkRiMWVUMHhNREdQR1hNR1NKVCtXZnFJSFRDY1RDQzltalNwUE9IRXZVbUVjTUJZQVhhc2U2SnEyYzcyZzBZREJpTEhQWlZqKy9LSmd0L1hmbjlCM0hJaWg5eWdzUHk5QzE2NDNtdUFJTEw5OTVINGgzd0FNM1VmZ3pNbkU1NUpyM1dNd3BhRnIwUkZ0Z3pnY1NRZmR6M1BZc2F4WWpPWHY3L0c1YkNZKzQyOG40TjczTVQxd0dZNlRoM0ZtS2IxeDJvaVljci8zN09lbVlkKzlEbDE4Ti96bnZJNy96YTlnZW1Sc3dScGJaYUh2a24rZlpEWGpTRHFJK2VkRldKWjlCbFZWNUtRUVRXWXFXU2NTcXZ3NmFwS2tTOVJxSlNWY08zYnM0cG5ubnNPY1oxWWhNaUdFRUtKbXN0dnRmUC85RDB5WWNCVUFVNmRNeHQvZmo2Ky8vaGFielZiSzJlVVRFTk1ZWjFBNG1nb2tYaHIvWU9XSk9kZTFMN29SdWxiZEFUQU9uMXpzZVlZQjQ5eVRybzNMOExNOGhhSDNwVmgrWG9TeHoyWGdkQllaV21qb2VRbjQrS0h4OGNONGFmSGwyQTBEeG1KZS9GTHhBZHNzbUplOGpUTW5DOS9wajJJY2VSMTVIenlDL2ZBT2NEclJkeGdBR20zNWt4MkhIZnZlOWVTOE1ZZUFSNzdFNzRabnlINW1TcGxQejM1dW1sdkorT3JrREk0Z0tMYXhLdGV1THBKMGlWcnRRZ25YcGsyYmVPNzVsN0RiN1NwRUpZUVFRdFJzWHk3K21yaVdjWFR0MGdXdFZzdFY0Ni9raXN0SGs1U1VSSFpPVHFWZFI2OEJaM0JraFpJdWJUM2xadDJSN0pvbVlCd3dGalFhY2w2Y2dXM2JxaUxuK04rekNIMlhJV2hqbXVFNG1UK0hLaThiNjVZVkdIcU5RaHZUSEgzM0VkajNiMUtHR2haaUhEZ09iQll5YitwWnRPQ0ZUay9RTytzdzlyc0M4MWZ6aXBTSUw4eTJRNWxIcnMydm1Pak16c0MyOVMvMFhZWmd2R2dLbG1XZmxQdG5BV0RmdHhIclA5OWpHSGdsaHI2amxTSWdOWnd6T0lyTXRDcWEyMWREU05JbGFxMGJaODJVaEVzSUlZVHcwQXN2ek9PNmE2ZHp5U1VqQURBYWpUUnI1dm02VDhYS3ljUVpIQWxKK3oxdXdqajhHZ0JzMi80dTJHZm9Qd2F5TTdIdC9MZlljNnhyZmtMZlpRaUdBZU13Zi8yeWEvOS9QMkhvTlFxZk1iUFJCSWE2elFjRDBFUTJRTmU2cDVMSUZWZGgwRzdEdHY0M0RFT3VSdCsrSDdZZHF6SDBIWTN0d0JhY3llNXp4dzA5THdIQWtlaDY3M2xmdmtCZzI5NzRUbmtRTkJRZDNxZlRvMnZWdlVqNSt2UGxmVFVQUTYrUitGN3pBTmJOS3lBdnU4VGoxZVlNaVNUMWJPMWVHMVdTTGxFcjNUaHJKaU12SGxGa3Z5UmNRZ2doUk5sWUxCYmVYYmlJYmR1Mk1XSEMrTXBQdUFEMFBqZ0RRa3MvN2p6R1VUUFFOV3FGTnJvUnV0WTlzTzllaTIyN2tuVHBXdmRBRzkwWTZ6L2ZnNzM0NFpEV2pYL2laODdGT0dBTTVtOWVLZWlSc20xZEJkbVpHUHFNQnJ1MW9OUjh3WFh6ZTlDczYzNjlZR3lXLzM3Q01PUnFEQVBHWWR1eEduMkhBZmpkL0RMMmcxdXhIOXVyeE5pa05icVdYWEdtSkdIKytiMkNjeDFKQjhsNWRUYit0NytGNzdSSDhibHNKcmE5RzhHU2l5YThQcnFtN1hCbW5zVjAzOGdTZno3TzlHVE0vM3NYbjZ2dXhQZksyOGo3L0xuU2Y2Z3FzdmtGcy9mQVliWERxRktTZElsYVorclVhNHBOdVA1YnM0YVhYbnBGaFlpRUVFSUk3N1YyM1hyV3Jsc1BRTk1tVFFnTUNxeTB0bHUyakdOQzkxR0ViU3puQXNsT0I0WStsK0UwNTJCZHNaamNMNTR2ZU9uY0FzWFdkYjlkK0h4empqS1VzUGVsNk5yMWNjMWxzbG13YnZnZHcrQ3JzRzM2RTJkMmh0dHBoZ0ZqbGQ2c1RYOWVzR243bm5VNDA4OWc2REdDWEw5QUxDc1hnOUVIZll0TzZKcDNBTHNkUi9KeExEOHR4UHp6UXB3bTkySmV0aDJyeWJybklueEdYbysrODJBTTNZWUQ0TWhJeHI1blBaWlYzNWJwUjJSZXVnamprQWtZTDU2TzVhOXZjU1FkS05ONWFqQjFHOFdPcjByNGZkVUNtajc5aDF4NHNLa1FYbWJva01ITW1YTkxrZjFyMTY3bnBYa3Z1eTM0S0lRUVFnajFmZmZOWXZ6dkhZREdJYU5RNmlLbjNrajJzOHNaUC9FYXRVT3BVckk0c3FnMU9uWHF5QzIzekM2eVh4SXVJWVFRb3ViYXRYRWRqdllEMUE1RHFNVGVmZ0E3TnExWE80d3FKMG1YcUJXYU5XdkcvZmZkaTFici9sZDYwK1l0dlBEaVM1SndDU0dFRURYVWttVXJNYlVmckhZWVFpVTU3WWZ3NDdLVmFvZFI1V1JPVnhYeTBUbG83SjlESS84Y0d2dm4waWdnaDNxK2VRVHFiZmpwN2ZqcmxJZWZYcnJUSzI0bGZQUkJrYjJqZ0ZGRnAzZVZXYTVOUjQ1ZGVlVGFkSmhzZWs3bitYSTgyNStFSEQrTzUvaVRrT09QMlM3Zlh3Z2hoQkNlMkx4bEsyY21qQ0d3V1NkMFI3YXBIWTZvUnZhNHJwejByOGZXYmR2VkRxWEtTZEpWaVlJTlZqcUZadEExUEkydVllbTBDTXhHcTVVcGM5N01UNjhreFJFbEhPTndhRGhrQ21CeldpaWIwOExZY2pZVWswMCtXa0lJSVVSWnZmWFJGengrd3h6QzNpeCtzV0ZSTzJWZGRodHZ6dmRzUFRKdkkzZUdGU0JKbGdEUWFwMjBERGJSTXRqRTFVMFNjVGcxN004TUxFakN0cWVGU0JJbWhCQkNsR0RmdnYxc1AzU00vaTI3b3p1d1VlMXdSRFd3dCtyRjVyMkhPSGp3b05xaFZBdXBYdWlCSUlPTm9kRm51RGoyTkoxQzA5Rm8xSTVJMUZST0oyeE5EK1czRS9WWmZqcWFISnRPN1pDRUVFS0lHbXZ4UndzSmVYRVNHbFB0WGlpM3JuTUdSNUorNThkTW1sRzBBRnB0SlVsWE9kVDN5K1BxeHNlNXZPRkovSFF5RDB1VVQ2NWR4NC9IWTFsOHJCRm56RDVxaHlPRUVFTFVPR0dod1N4ODdTV0NIaTE1OFYvaDNiS2VYc2FNVzI0bk15dGI3VkNxalNSZFpkQXNJSnRybXg5aldQMHphRFh5NHhJVlkzTm8rTzFrZlQ0NzJwaUViSCsxd3hGQ0NDRnFsRlpOR3ZENERSTUpXM1M3MnFHSUtwQTI4dzBlZlBjTGppU2VVRHVVYWlWSlZ3bkNqQlp1akR2QzZOaVRNbGRMVkRxSFE4UC9rbUpZZEtnWmFSYWoydUVJSVlRUU5VWmM0d1k4KytSakJMMDRHWTNwck5yaGlFcmdESTdFTlBjTDVqNzRhSjFMdUVDU3JtTHBORTZ1YnBMSWRjMk9FbUN3cVIyT3FPV3lyWG8rT055VXJ4TWFZbmZLQkVFaGhCQUNJQ1E0bUFXdnp5UDQ4MGZRN2QrZ2RqaWlBbXp4dmNpYzlCaXpicitITEpOSjdYQlVJVW5YZVhwRnBISkg2NE0wQ2NoUk94UlJ4eHpMOXVlRjNhM1ltaGFxZGloQ0NDRkVqWEhmckd2cDNMSUp3VCsvaWU3d1ZyWERFZVZnait0S3hxVzNzV25mWVY1ZStKSGE0YWhLa3E1OGVxMlQyK01QY0dYakpMVkRFWFhjdHdrTmVITi9IRmFITExnc2hCQkNBTVRIeDNQTHRaT0l5a3dpWk5kS3REdFhvN0ZiMVE1TEZNT3BOMkp2UDREMHRrTklEcXpQMng5OVVXZkt3cGRFa2k2Z2dWOHVUM1hhU2V2Z3V0bmRLV3FlM1JsQlBMNmpMWWs1VW1oRENDR0VPS2R6NTA1Y2VmRVEybmJ0Z2VQZ0Z2dzIvWW9tSnhOTlppcWF6R1EwbWFscWgxaW5PSU1qY0FaSDRReUp4T2tYUkU3M1VXaGJkR2JYeHZWOHYyd2wyN1p0Vnp2RUdxUE9KMTBEb3BKNXJNTWUvUFZTQWw3VUxOazJIYy9zYk0xZlo2TFZEa1VJSVlTb2NUcDE2a2kvdGkxb0ZoZEhTR2dZQVdFUlpKODhUbFNiVG1xSFZpY2s3OTFPUVAyR1pLZWxrcEYybGtNSEQ3Sm05MkcyYlpkRXF6aDFPdW1hMHZRWU44Y2ZWanNNSVVvMGYzOXpQanZhUk8wd2hCQkNDQ0dFaC9ScUI2Q1cyUzBQTWJWWmd0cGhDRkdxbStNUDQ2Tno4UDZoWm1xSElvUVFRZ2doUEZBSGt5NG45N1RaejdoR2RXOTlBT0c5WnJRNGlsSHI0SjBETGRRT1JRZ2hoQkJDbEZPZFNycDBHZ2NQdDkvTHhUR24xUTVGaUhLYjJpeUJBTDJOZVh2aUFWblBTd2doaEJEQ1c5U3BtdFEzeGgyUmhFdDR0WEdOVGpDN3BjeERGRUlJSVlUd0puVW02YnE2OFhHWnd5VnFoYW5ORXJpNjhYRzF3eEJDQ0NHRUVHVlVKNUt1NGZWUE02ZVZMTW9tYW84NXJRNXljY3dwdGNNUVFnZ2hoQkJsVU91VHJsWkJXVHphZmc5YW1RSWphaEd0Qmg1cXQ1Zld3WmxxaHlLRUVFSUlJVXBScTVPdVFMMlY1enJ2UUsrdHMwdVJpVnBNcjNYeVRLZGRCT3F0YW9jaWhCQkNDQ0ZLVUt1VHJrZmI3NkcrbjFudE1JU29NakYrZVR6Y2ZxL2FZUWdoaEJCQ2lCTFUycVRyNnNiSDZSK2RxbllZUWxTNWdkRXBVbGhEQ0NHRUVLSUdxNVZKVjJQL0hHYkhIMUk3RENHcXplejRRelQyejFFN0RDR0VFRUlJVVl4YW1YVE5iYnNQbzh6akVuV0lVZXZrM3JiNzFBNURDQ0dFRUVJVW85WWxYYU5pVDlJMVBGM3RNSVNvZHQzQzB4a1ZlMUx0TUlRUVFnZ2h4SGxxVmRJVmJMQXlKMTdXNHhKMTE2M3hoL0RYMmRRT1F3Z2hoQkJDRkZLcmtxNmI0ZzRUWXBRYlRsRjNoUnF0ekl3N29uWVlRZ2doaEJDaWtGcVRkRFgweitHeUJqSzBTb2dyR3lWSlVRMGhoQkJDaUJxazFpUmRrNXNjbDBXUWhVQlpOSGxpRXlraEw0UVFRZ2hSVTlTS3BDdkNhR1prN0NtMXd4Q2l4aGdaZTRwSUgxa1lYQWdoaEJDaUpxZ1ZTZGVFSm9uNDZCeHFoeUZFamVHamMzQlY0MFMxd3hCQ0NDR0VFTlNDcEN0UWIyVk13eE5xaHlGRWpYTkZ3eE1FNmExcWh5R0VFRUlJVWVkNWZkSTFNRHFGSUlOVUxCVGlmTUVHR3dPaVU5UU9Rd2doaEJDaXp2UDZwT3VpZW1mVURrR0lHa3MrSDBJSUlZUVE2dlBxcEN2VVlLRmJSSnJhWVFoUlkzV0xTQ1BNYUZFN0RDR0VFRUtJT3Mycms2NkxZMDVMbVhnaFNxRFhPaGxSLzdUYVlRZ2hoQkJDMUdsZW5YUU5yRmVENTZzWUFxSGYvV0FJcUhoYi9SK0N5RFlWYjBmVVNUWDZjeUtFRUVJSVVRZm8xUTdBVXdhTmczWWhHV3FIVWJ5NFVURHFIUWhwREUySHd1TFJZUGR3emFSMmsyREkwekRvY2RnNEgxWTlEbmt5cExKVVBxSFE5UWJYOW9rTmNHeVZldkdvcUcxd0prYXRIWXREcDNZb1FnZ2hoQkIxa3RmMmRMVVB5OEJZRTRjV2hqU0Y4ZDhvQ1JkQTg0dGczSmVnOGVDR042QWVqSHhUZWE3VlE4L2JZT1ptMFB0WFhyeTFsWDhrREgvSjlXZzVXdTJJQUExcWZPUjhkQTdhaFdaVyszV0ZFRUlJSVlUQ2EzdTZla2VjVlR1RTRtVWNoUit1Z2F1K0EwMytEWGJyc1REeUxmaGxkamthMHNEbEg0QmZoR3VYd3dwTFo0RXRwd0lCYWp4TEFFdmtCS2U5a3R1c1lUUjZNQWFDVDVEeXB6SC9UNTlnOEFsUi92UU5BV1Arbno0aDRCY0d2dmtQdnpEd0RZVmZiNFZOQzZvOS9LNWg2V3c1RzFidDF4VkNDQ0dFRU42Y2RFWFcwS1FMWU44U1dQVVlESDdLdGEvYlRaQnhEUDU5dm14dDlKMnJERk1zNElUL3pZRER5eW9XVzYvYlljU3JGV3ZqZkxtcE1DOVNlVDdzUlRCVWNrOWM0bit3ODR2S2JiTXdyUkhHZmFFa1VRWi9aUjZld1Y5NUdBT1ViYjF2NVZ3cnVtUGx0Rk5PWGNQVGVmK1FLcGNXUWdnaGhLanp2RExwMHVLa2VhQko3VEJLOXM4ekVOc0Q0aTlYdG8vL0MzdVhsTzNjaG4yVmVWeUZMWDhBZG54YXVURldoVzQzS3IwOGxVbnZXN1ZKbDhPaS9LN09EUW10U3ZYVVNibzZocWFqeFlrRGpTclhGMElJSVlTb3k3d3k2V3JrbjRPdU91OGRMM2tMMm80di8zazZvK3Q1ZUV1WS9sZlp6dk1KVnVad0ZkYjdUdVhoaVp4VVdORE9zM1ByaXRQYktpL3BjdGpBa2dYbVRNaExkMzlrSkZUT05jcEpwNEZvM3p4TzVmbXBjbjBoaEJCQ2lMck1LNU91Sm9FVm1kUGtBZDlRcGFoRlJRUkVWL0Q4Q2x5L2NBS1hzQnBXUEtBODd6Z2RJbHNyejUwT1dQblFoZHNJYWdBOWJuVnRIMTRHUjFjcXo2M1YvUHVvQ3NkV1FYZ2NXTExCbXEyOEoydTJhL3ZjbnhvZERIekVkZDZoMzJERmcyRE9UN0lzV1dETFZlOTlsS0JKWUk0a1hVSUlJWVFRS3ZET3BNdS9GdHprcStYa1J1VUIwS2kvSytuQ1dmSjhzNWp1N2tsWHdqK2x6MDg3OWpkOE9xejhNZnBId0YybnluOWVSYXg5V1htVUppek9QZWs2ZXdoT2JhbTZ1Q3BSVS84YzFoRlIrb0ZDQ0NHRUVLSlNlV2ZTRlZETlNkZC9MOEtPenp3N3QrY2NWMEVNYXpaOFU4b3d4VUZQUUlPZXl2UE1SUGg1cG1mWExjeHVxWGdiSG5HQzAxYisweHcxdUJLaVQ3RDd0aGV0bVZidG54c2hoQkJDQ0FGNGFkSVZZYXptSk9MTWR1WGhpVlpqWE04ZE5tVTRXa2tLOXlaWnMwcy92aTdyUEFPR3YxRDhhNXJ6MXNQcWNUTjB2dFo5WDA0cXpHOVZ2bXNHeGJwdm02cTVSNjRDWW56ejFBNUJDQ0dFRUtKTzhzcWtLOURvUWUrSnFIME1mdTdybUpWRTc2YzhLaXE0b2Z0MlZsTEYyNndtOHJrUlFnZ2hoRkNIdHZSRGFwNUF2ZHc4Q3BWRXRuSGZQbnRRblRnOElKOGJJWVFRUWdoMWVHVlBWNURjUEFxQTQvKzVLakdlci8xa2lPN2cyazc0Qnc3KzRuNk1KMVVYQzYrejViUjdWZElsbnhzaGhCQkNDSFY0WmRLbDZqZjJnYkZ3Ni82eUg2L3pjVDMzQ1lIN1MxblVXZS9yZWg0UlgvcnhoWjNjREI4UExQdnhialR1ODgvT0Y5YkN3M2FyMEtuTnlxTTRuV2U0YnlldEw3M2FZbW0wUm1qUXk3VjlaaGZZdldlZWxGSHJVRHNFSVlRUVFvZzZ5ZXVTTHFQV2psR240czJqUmd1R0FNL1BMOWU1bXZJZGIvQXZkeml1UzJsaHdnK2VuMStUQk1ZcWEyNlZ4YVNseXRwYlpXSHdkNThYRmxnZkpudFk2TVNXQzErUDlleGNEMG5TSllRUVFnaWhEcTlMdWl5T010NGdpN3FyNlpDeUg5dmk0ckluWGVjTGlGYk85NFExMjdQektrRFZMeXVFRUVJSUllb3dyMHU2VkdjNkNXKzFMUHZ4ZzUrRTlwT1U1NVlzV05pMTVPTXZXK2hLR3RJT3crZWwzTlJmOFRFMDZsdjJlT3FDcG9PTDMrOFhBWlpzcnhvU0tJUVFRZ2dodko4a1hlWGx0RU5hT1lvbm1ETUxuZXNvL2R6Q3hSMGMxdEtQdCtXV1BaYVNPTzN3YnVjTHZ4N1ZEcTVjWERuWHFtcE5oeGJkRjl3UXJsME42VWZncXpIZ3lGL3J6WllIMmpKOERMUUc5N1cvSEZad09rRm5kTzF6MnBXMTJNckNKb21mRUVJSUlVUmRJVW1YY0VuZWVlSFhDaGY0cU1saXVrTlk4Nkw3MjEydC9CblpHc1ovRGQrTUI2Y05uZzhzdmMyUUpqQjdsMnQrbmQwQ2I4VkJYZ2JjZmd4OFE1WDlxZnZoM1U1S1FpYUVFRUlJSVVRK3IxeW5TNGdMT2plVTgzeDJzK3Q1cXl0ZzNPZGxtOHVsMGNIbEg3b1hOTm55UG1RZUIwc21ySC9UdFQreURmUzZ3N080aFJCQ0NDRkVyU1ZKbDZoRk5LNGVyZk50WGdUSC8zVnR0NTBBbzk5WHppbkpzQmZjQzNQa0pNTmZqN2kyMTcwS09TbXU3U0ZQUWIwU2hta0tJWVFRUW9nNlI0WVhsc1dJMTZEckRaNmRXOVhyZEJVK3ZuNlhDeC8vUW9neTU2ZzJheklRZ2hvb3o5TU91dzh6dEptVkV1MHoxa0ZvTTJWZnArbEtGY0ZmYnltK3ZWNTNRcCs3M2ZmOWVpdmtwcnEyODlKZytYMzVDUnpLNzN2OE4vQkJIOGhOUVFnaGhCQkNDT25wS2d1OXJ6Szh6SlBIK1VVYVNqdmViY2licG56SG4xdERyTGhIYVQwNnRVSEg2YTduQjVZV2ZUMG5HUmFQVnFwSW50UHRKbVVlMlBsNjNnWWpYbmJmdCtGdDJQMTEwV08zZmdoSFY3cTJ3K09VOWI4TVpaZ3ZKb1FRUWdnaGFqM3A2UkpWSnlJZVJpMG8vM21lRk8wSXFBOGRKcnUyRC93TVBlY1VQUzU1Ri93d0ZhNytRYWttdVdRNm5Oem9mc3lneDJIZ1krNzdqcTJDWlhkZTRPSk8rT0VhdUhHcnNuWVhRSU9lTUcwRmZIbXBrdXdKSVlRUVFvZzZTNUt1c2xqekV1ejR6TE56Kzl5akZHNEFzSmpnaTVFbEh6L3NCZGU2V3hrSnlzMThTVWE4Q3JINVBUV3ArK0NuQ3d5RGRKWlN5bHlqaGFIUFgvajF3UG9sbjEvc09USFFiVmI1ei9ORWoxdGRRemxQYlZXR0YxN0kvaDloNWNPUWRnUjJmZW5hci9PRnk5K0g5cFBkanorMUZSWmZYbkpWUXROSitPNXF1T1ozVnhuNTJCNXcvVnI0YmdLYzNPVForeEpDQ0NHRUVGNVBrcTZ5U0R1a1BEelJZWXJydWRNT3gxZVhmSHhlbXV1NUxiZjA0ODBacnVjV1UrbkhYNUFHK3QzbjRia3EwL3REOTltdTdUM2ZsbjdPNm1mZHQwT2JLM094WXM1YnZQck1EbVdCYWtzbXBUcjJsNUlrWC9tVmEwMnZzT1p3M1gvdzE2T3c5aFVwSnkrRUVFSUlVUWZKbkM3aC9UcGZCMzdoK1J0TzJQbEYrYzV2TXg1bWJpcWFjSjNZQUI4UGhwd3paVzlyejdmdzQzVDM1RXBuaEdIUHc2eHQwUEt5OHNVbWhCQkNDQ0c4bnZSMENSZHI5b1ZmMDJoQjcxZSs5bzZ0Z2s4R2x6OE92MGk0cDR6em9QVCswUDhCMTNiQ2FrZy9BbUZ4cFo5ckRJYVJiMExIYVVWZk83QVV2cC9rWG5TanJIWjhCdGxuNEtwdndSamsyaC9aQmliK0JDYzNLNzFlZTc0RGUxNzUyeGRDQ0NHRUVGNUZraTZoY05yaCtSS3E3Y1YwaHhzMlZGODhaZFZ2cnF0TVBNRG1oV1U3TDI0VVhMb0FnaHNWZlczZGE3RHNic0RoZVZ5SGw4R2k3c3BRdy9ybnJkc1YweFhHZmdZWHZ3YnZ0Q3RmVDVvUVFnZ2hoUEE2WHBsMFdleGFqTG9LM0JCWFJQMHVjTzAvWlQrK090ZnBxZ25TRG9OUHNQSThLOG16TnB4Mjl6bDAyUmRJU29JYVFKOTdYZHM1S2JEN205TGI3MzAzWERTdjZINXJOaXk5U2VtcHV2cEhhTlRQMWU3ODFtV0xmZmc4Nkh5dGEzdEJCK2gxQi9TK0U3UUc5Mk4zZkY2dENaZkZMcU9KaFJCQ0NDSFU0SlZKbDhtbUoxeG5VZWZpR2wzK3VsY2VLdGU1bW9wZFN3Mkx1cForVEdueTB1Q3RNZ3dQSFBvY0dQeGQyeHZmQnJ1NTlQTzJmYXlVa3c5cDR0cVh2QXUrdlFwUzlpamJQaUhnRjZFOGQ1UmpVV2xqb09zOEFMdFZXVHg1Mjhkd3lldlFiTGl5UHlOQnFhQllqVXcyci95NEN5R0VFRUo0UGEvODZqdExiaDY5U0RrWFpRNXVYTGJqZEw3UWZxSnIyMktDOVcrVjdkemNGUGg2ckZJZEVpZXNlMTBaQ25ndTRRSlg5VUVBUnlubDlzc2laVGQ4ZGhGOFBCQU8vd0cvM2dMV1Vub3hLNWw4Ym9RUVFnZ2gxT0dWZDJFV2g0cTU0dW50OEVhejBvOExpRmFLSnB4YkxCZVVvZ3dMT3BaODN1WHZROU9oN3Z2V3Y2a1VYaWpPMk05Y3crRFVFdFlDVEtlTFR5TGFUNExlZDhGZmo4SEJwU1cwRWFjTStXc3hBdDd0QkdjUGxIeE5leDRjK3QxVkRYRDlHMG95VlZhbnRzQVBVeUF2SFk2dUtQcTZ0dEJIb3pMTHZDZjhBNStQcUx6MnlrRjZ1b1FRUWdnaDFPR1ZkMkdxSmwwT0MyUWNMZmtZbnhDWThJTjd3Z1hnZEpSK3JqVzM2TDZlYzVTZWtrMExpcjUyWkxreTV3amc3TUdTMjY1TURmdkNGUjlEMHlGS01ZcDMycnIzRkFGbzlERG9DUWlQZzBrL1E5STYrTzAyT0xIZS9iaCs5eXZIblZ0VWVQVDc4UEVnd0ZseURGcy9VcEt1bkdUNDc4WHl2NGU5MzEvNHRjSno4V3kxbzhLZ3llS1ZIM2NoaEJCQ0NLL25sWGRoSjNOOGFSZFNoc1ZxMWFEM2c0ay9GNjFZNXhFbkJjUHpSczFYMmw3M3F2c2hxeDZyaE91VVFHdUFlcDJnelpYdSsrTkd1bThYTisrcHkvVkt3blZPYkkvaTUxeGxKTGdTTG9ER0E2REhyYkRoelpKak8vaUxVdnhpK2YzdWkwUlhoc0p6eFN6Vk93eXdxc2p3UWlHRUVFSUlkWGpsWGRpeEhQL1NEMUtEMXFpc3pkUzRmLzRPSjZRZmhkQXlERWNzVHVwK1pUaGFseHNBRFl4NEJRTHJLMGxHYWIxQW52S0xoSVo5b0ZGZnBUZXJRWSt5cmMrbE9hLzNVZThIQXg1eDM3ZmxmVGk5cmVpNU83OVExc3BxY2JGcjM5Qm5ZZDhTeUR4KzRXdmFjbUhaWGJEMWc5TGpLeSsvTU5menlrN29WRkpqUHpkQ0NDR0VFTFdjZHlaZDJUWHc1dEVZQkJPK2QxV25BeVU1Q20wTzNXWjUzdTdTbTVScWVLM0hLdHQ5NTBKMCsvejVTR2tWaTdrd2pSWnUzcWVVcVMrUG5CUmx1T0Q1aVVuZnVSRGMwTFZ0eVNxNVd0OHZzK0dtbmE0ZUptTWdqSHdidnJxODVPdVhkVjJ1OHREb3dEL1N0WjFkeG9XYWE3Z2ErYmtSUWdnaGhLZ0R2RFBwTXRXd204ZUFlakRwRjJYUjIzUFd2YTdNTXhwVnpEeXM4bkRhNGZ0Sk1QbFhaZjRVS0F2N3p0d0VTNmJCOGRYbGE2L2pkR1dZWDJ3UGlPbFM2QVZOK1JLdUhaL0Rxc2NoclpoNVpNR05sS1Nyc0grZUxubE5xdlFqOFBjVE1Pd0YxNzc0MGRENlN0ajdYZG5qcWd5aHpaVEU2eHhQMXh1cllXcmM1MFo0bFo0OWV4RGZzaVZoWWFHRWhBUVRIQnhDU0VnSUlTSEIrUGo0bE41QU5US2J6V1JrWkpLUmtVRm1aZ1laR1pta3BhV3ovOEFCMXErdmdZdThDeUdFcVBXOE11azZtVmVERmdRT2k0TnJmb2V3NXE1OXV4YkRzanNyN3hwMk0zeDFoVEpYck1sQVpWOW9NNWkrQ3RhOUJuODlxc3h0S290QmowTm8wN0lkYTg2RXhEWEtFTWU4TktYbjZaelV2Y1VuWEFERFgzS2ZFNVc2RDlhK1Z2cjExcndDN1NhNXo0ZTc1QTA0dkV6cEthc3VCY05EODZYdXI3NXJWeEc3RXhKenl6Qk1WSWg4Z1lHQmRPL1dsUjQ5dTlPMVMyZDhmYjNuNzQrUGp3L1IwVkZFUjBjVmVTMHZMNWZOVzdheWZ2MEdObTNhZ3NsVU8rWnNDaUdFcU5tOE11a3kyUXdjeUFxa1paREsvMW5HWFFwakhVSTcxQUFBSUFCSlJFRlVQblpmREhmWFl2aGhLcFUrNThxU3BhenpkT2tDNkh5ZHNrK2pWY3F4dDdzYS9yeFBtUnRWMm5WUHJMOXcwbVU2Q1FtcmxkNnpoSC9nMURiQW9id1cwNzFzY1RZZHBzUlQySyszS2xVZlMrTzB3ZEliNGZxMXJqbGlRYkZLb3ZqSDNXVzdmbVU0TjVUem5LUzExWGZ0S25MWUZFaXUzU3MvN3FLYU5XL2VuQ2xUSnRHbGMyVVVBNnA1ZkgzOTZOdW5EMzM3OUFGZzg1WXRmUG5sVnh3OGVFamx5SVFRUXRSbVhuc1h0dmxzcUhwSmw5WUF3NTZIM25maXR2anYxZy9ncDVrVUpDcVZ6V0dCbjY1WHlzY1BlNkZRWXRKQVdhK3J6ejN3ejFPdzl3Y3VtSHdsclllMkU1VG5adzhveVZWQ2ZwSjFvWjZyc3RMN3dXWHZ1dS9iL1EwYytiUHNiWnpZQUJ2ZWdwNjN1ZmIxdkUzNTJTYnZxbGg4WlJFZTcxcjdDeUF6c2ZqaUgxNW04OWxRdFVNUU5WeE1UQXhUcGt5aVQrL2VhRFRsWE5UY2kzWHQwb1V1blR2ejM1cTFmUG5GbHlTZE9LbDJTRUlJSVdvaHIwMjZ0cVNGY25XVHhPcS9jRmdMR0xjWVlzL3IrZG53bHJJR1ZWVlZGU3hzelR4STNnTlhmT1JlOEtGK1o3anFPMGpaQzV2ZWdXMGZGeTF3c1c4SlpCeFRrcXpzMDVVYjErQW5sWi9QT1pZc3BicGdlZjMxS0xTYjZGcm5US3RYaGpaK01yaHk0cndnRFl4ODA3MFM0ODR2cS9pYTFXTkxtaVJkb25oUlVaR01IMzhsdzRZT1FhZlRsWDVDTGFUUmFPalh0dys5ZS9WaytmSVZmUFgxTjV3OVc0bUZpb1FRUXRSNUtxNHlYREZiem9iaXFJYjhwb0RPVnltQmZ0TU85NFRMNllBLzU4SnZjNmlXaE91Y2cwdGhmaHVsb01YNUlsdkR4YS9EblNmZ3lxK1VZaFM2L0hsd2FZZGd6N2VWbjNERmRNL3YrU3RrK1FPUTVVRmliTTRvV3Vtd3lTQm9lM1h4eDFlV2Z2ZEQ4eEd1YmJ1bDlMWEN2SURUS1QxZG9uamR1blhsdFZkZlpzUkZ3K3Rzd2xXWVRxZGp4SWlMZVBPTjEralpvNHhEcW9VUVFvZ3k4TnFrSzh0bTRKQXBzSG91Rm44NXpONmw5T1FVWHJQS25BRmZYZ1pyWHFxZU9NNlhtd0pMcHNBWG81UUZoczluOEZlR0VnNTd6bjN4NGNxbTkxZUdOeGF1K0plNEJqYSs0M21iVzk2SFUxdmM5dzEvc1d4cmhubWk2eXdZK296N3ZqWHpTbDRuekVzY05BVmlzaG5VRGtQVU1GZFB1SXFISHJ3ZmYzK3BhbmsrZjM5LzdyOS9MbGVOdjdMMGc0VVFRb2d5OE5xa0MrRHZNNUdsSDFSUlVlMlVCWThMVnljRXBhTGQrNzNoMEs5VkgwTnBEdjBLNzdTRHY1K0V2SFQzMTJ4NThPMVZZTW1zdXV0Zi9DcEV0SEp0Mnkzd2MwWG50am5nOTl2ZGQ0VTBocjczVnFETjRtaGg4Rk5LZ1pMQzgvTk9ibForbnJWQXRYeE9oTmN3R28zY2ZkY2RUSnc0b1U3TjNTb3ZqVWJENU1rVHVlT08yekFhcS9CTEt5R0VFSFdDVnlkZHY1Nm9qN09xUi9RbDc0S2xzOTMzYlhrUEZuVlZ5cWJYRkZZVHJIb00zbWdLZnowQ3VhbksvcFVQVjIwaGlKYWpvZXVON3Z2K2ZxSnlpbDRrL0FPN3YzYmYxL2MrQ0l5cGVOdWdsTjJmdGdJR25EZVVNZk00ZkROT0tkWHY1WnhPK09WRWZiWERFRFZFV0dnb3p6Ly9EUDM3OTFNN0ZLOHhhT0FBbm52MmFjTEN3dFFPUlFnaGhCZno2cVRyUks0Zlc5T3JZYTdLMXZkaDExZVFrd3hmalZGNmNjcTZMbFoxTTJjb0N4Ry8zbFNKYysyclZYdTk0Ly9DNnVmQW1xTnNKNjJEZjE4bytaenkrT05lc09VcXozTlRsV0lscGxNVmI3ZnpER1hJYUpOQjd2dlRqOENudzVSaUk3WEExdlJRVHNyNlhBS2xoK3VSUng2a1dkTXlydE1uQ2pSdjNveUhIM3BBZXJ5RUVFSjR6S3VUTG9DbFNkWDBMZjR2czJGQkI5ai9ZL1ZjcjZLc0pxVkhycXJLMTUrVGR4WldQcWo4YkE3K0NqOU9CNmU5OHRyUFRJRC9Yb1J0SDhIYnJaVUV1RElLbGlUOERiYnplcktPL1FYdjkxSks2ZGNTMWZiNUVEWGViYmZkU3JObXpkUU93MnMxYjk2TU9iZmVySFlZUWdnaHZKVFhsb3cvWitYcEtPNXFmUUIvZlNYZTZCY25yNDZYRHo2NUVaNHFZZjVIK21INGNsVFZYSHZWNDVYZjV0a0Q4UDFrbVBTek11OXQxZU93NW1XcVBFbXRScmsyTFN0T1I2c2RocWdCeG8wZFE3KytmZFFPdyt2MTc5K1BJMGVPOHYwUFM5UU9SUWdoaEpmUjlPay9wRG9McjFlSjJTMFBNYlZaTWRYN2hDaE5tL0hLa01oYVVLWHdmSjhlYWN3N0IxcVVmcUNvMWZyMjZjM2RkOStKVnV2MUF4dHFCSWZEd2RQUFBNZVdMVnZWRHNVcmRPM2FoVmJ4OGNURnRTQTBOSlN3c0ZDU1RweWdmYnQyYW9jbXF0bk9uYnRvMENDV3RMUjAwdExTT0hUb01IdjM3WlBQVWlYcjJyVUxyVnUxb2sxY1V5TENRZ2tKQ3lQblZDS1JyVHBXZXl4bjltd2pNS1lSR2VscHBKeE5aOC9CSTNYNmQxNHJrcTVJSHpQZjlGK0xqNjcyOUZJSVVSRm11NWJ4Ly9RbTFlS2pkaWhDUlg1K2Zyd3ovMDFDUWtMVURxVldTVTlQNTVaYmJ5Y25KMGZ0VUdxa3JsMjdNT0tpNFhUdjNvMnRXN2V4NnUrL01abXlTVTlQSnkwdG5mVDA5TkliRWJYU3VjUTdMQ3lNZ0lBQUJnOGFTS2RPSFZtL1lTTi8vUEZubmIwWnI2aHVYYnR3eGNYRGFOZXRPNlpkR3dqZS9BcytlVmxvc2xJaE14Vk5ab3Bxc1RtRHduRUdSK0lNanNUc0cweFd0NUVFdHVuQmpvM3IrWEhaaWpyMU82OFZTUmZBM0RiN0dOUG9oTnBoQ0ZFamZIV3NJYS92YTZsMkdFSmxVNmRldzdpeFk5UU9vMWI2L29jbGZQcHBNWXZUMTJGdDJyUm0ydFFwbkRoeGduWHJON0J4NHlZY0R2a3lWSlJNcTlYU3MwZDNldlhxUlhTOUtENzU1RFAyN2R1dmRsaGVvVzJiMXR3OGZSS2hxVWNKMjcwUzdjN1ZhSncxL3pQbjFPcHd0QjlBZXJzaG5BMXR4TnNmZmNIZU92QTdyelZKVnlQL0hEN3Z1eDY5dGxhOEhTRThabk5vR1B0M0grbmxxdU9pb2lKNSs2MDNNQmhrWWV5cVlMRll1SEhXeldSa1pLZ2RTbzF3MDZ5Wk5HclVpRTgrbFJ0bTRiazJyVnN6YmRvVURoODV3cUpGNzZzZFRvMmxBUjY1K1RyYU5tMUEwTTl2b2p1NlErMlFQR1p2MW9tc3krYXc2L0F4bm43bjQ4b29sVlpqNlJvMWJsWUZWUXFxWDZiVlFKU1BtZFloV1dxSElvU3F2a2xveU1velVrQ2pycHN4NHpyaVdzaWN2cXFpMCtudzgvTmo0NlpOYW9laXFyQ3dNQmErTzU4dkYzL040c1ZmazVxYXFuWkl3b3VscEtTd2ZQa0tyRllyTDd6d0xILzl0UXF6MmZ2WHpLeE00V0ZoZkxUd2Jaci8rVGIrdnkxRW0zNUc3WkFxUkp0K0d0LzEvNk1CT1l4KzdGWCtYUGszZWJYMGQxNnJabGEvZTdBWjZSYjVWbGZVWGVrV0E0c09TbG53dXE1aHc0WU1HamhBN1RCcXZlSERoOUs0Y1dPMXcxQk4weVpObVBmUzg5eDh5MjNzM0xsTDdYQkVMYkpqeDA3dXVQMHVYbnQxSG8wYk5WSTduQnFqVGJOR0xIajVXWUtmdlJMZHdjMXFoMU9wZEFjMkV2TGlKQmErL2lKeGpSdW9IVTZWcUZWSlY0YlZ5RUs1NFJSMTJGdjdXNUJqOS9xVklFUUZYWC9kZEhRNm5kcGgxSG82blk1cnAwOVZPd3hWTkczU2hLbFRyMkhHRGJNd21VeHFoeU5xb1l6TVRLNjdmaWJUcDArVnhBdm8xcUloajE4L2dlREhMMFdUazZsMk9GVkNZMG9qK05HUlBEVnpFbDJheGFvZFRxV3JWVWtYd1A4U1k5bVRFYVIyR0VKVXV6MFpRZnh5SWtidE1JVEsvUHo4YU45ZXluRlhsL2J0MitIdjc2OTJHTlVxTEN5TVJ4NTVrS2VlZmxidFVFUWQ4TlRUei9MRWs0OFJFaHlzZGlpcWlRZ1BaZTVERHhHeTZIYTFRNmtXWVl0dTQ0SEhIcTkxdi9OYWwzUTUwUERTbm5pMXd4Q2lXdG1keU45N0FVQzNibDFyVGZFTXA3UHNVNm9kRGdjSER4emc5T2xUVlJoUlVRYURnYTVkdTFUck5kWDIrbXN2Yy9zZGQ2c2RocWhEN3JqamJsNTc3V1cxdzFETi9OZGVKdmpGU1dxSFVhMkNYcHpNZ3RmbnFSMUdwYW8xaFRRS1N6SDdZTlE2NkJRbVZhVkUzZkQ1MGNiOGRsSjZ1UVJjTmY3S0dqM1BLQzh2bDFPblRuUDQ4Q0YyN2R4RnZYcjFNQnFOYnNla3BLVHd4bXV2Y3VKRUV1M2JkeWhUdTJaekhuZmRlVHNtVXhZOWV2YXFpdEF2S0M4dmovWHJOMVRyTmRWeTA2eVpmTG40YXhJVGs5UU9SZFFoWnJPWkk0ZVBjc1VWbzltMGVZdmE0VlNyZTJiUG9PWHl0OUdkUHFwMktOVktZOGxGbjdTUDJCRVRXTE9wZHF6bFZXc25meXc0MEp5MklabDBDNWRGR0VYdGRzYS9QV2M2M0VDUDBFUVNFaEk1YytaTXVYb0lSTzFTSGIwdURvY0RpOFdNT2MrTTJhdzhjbkp6eU0zSndXVEtKaWNuRzVQSmhNbGtJaU1qZzh5TURESXkwc25JeUNBN085dXRyWlNVWks2ZTZQNE5ycCtmSDBsSmllemN1WU0yYmR2U3NXTW50OWZmWGZBT0dlbnB6TDMvZ1ZKai9mNjdiOW01WXdmM3pMMnZ5b1lCZHU3VXNVcmFyV25hdEdsTm8wYU5wR2hHTFhOdS9xZmRidmU0RFI4Zkg1eE9KeGFMeFcxL2VIZ1lXVmttckZacmhXSUUyTDVqQjVNblgwMThmRHo3OTllTlpRbmF0R2xONTZheEdKYld6U3FwaGdNYjZIcko3RnJ6TzYrMVNaY1REWTl1YjhlbmZkWVQ3bFB4RDdzUU5aSGRMd3JOK0srWjR1OHFFWitYWnlZeEtaSEU0MGtrSmlWeS9MankvTlRwa3pnY2tvelZadkh4TGF0OGZ0R2ZmLzdCUng5VWJQMGNIeDhmUWtQRENBME5KVDA5SFlmRGdWYnJHdTBlRUJEQWpCdG1NdStsRi9uZ3ZVVTgvK0k4ZkgxOUMxNC9kdlFvS1NuSlpicFdVbElTKy9mdncyYXpWU2pta29TSGh4TWYzNUw5K3c5VTJUVnFnbWxUcC9EUng1K29IWWFvWkU4Ky9naTV1Yms4L2V3TEhyZHgvOXk3TVpsTXZQenFHMjc3Nzc3emRpSWpJNWcxZTA1Rnd3VGdrMDgvWjlyVWEzajRrY2NxcGIyYWJ2YjBTWVF0ZlVYdE1GUVZ1dlFOYnA0K2h6c2Vla0x0VUNxczFpWmRBR2tXSTQ5dWI4Y2IzYmVpMWFnZGpSQ1Z5NG1Hakl2ZXcrSHZ2aWFYcjY4UGNTMWFGTHRHMDVHalJ6bVJkSUxFeENRU0VoSTRrNUpDY25JeUdla3lGTGMyYUJWZjlmUDZIUG5maGhzTUJnSUNBdkQxOWNQSHh3ZGZYMS84L1AwSkNQREgzeitBZ0lBQUFnTURDUWdJSkNnNGlLQ2dZSUtEZ2dnS0RuWkxvQzZrYzVldWRPdmVuVTBiTjdKKy9Ub0dEaHhVMVcrdFFsckZ4OWZxcEt0YnQ2NmNPSG5TNDRXUE8zZnF5S1NKRTJnWjE0S29xRWpNWmpNSnh4TjU3ZlczMkw1alo2WEcycVoxSzE1NzVTVysrdVpiUHZoUW5TU3hZNGYyTEpqdlNrQ2NUaWVwcWFuczNMV0hSZTk5eUpHajZnOFYwK21VTHpvTUJqMG1rNzFnRzhEaGNPSjBPcGs4Y1VLUjRiOEFtelp2WVVjcFBaN0J3Y0gwNzllSCtRc1dWVnJNdTNmdklUazVtYzZkTzdGMTY3WkthN2NtNnQ2dEM1Rm5qMVpvNFdOZCs3NEVQUEFKNW05ZXhiems3U0t2YXdKQ0NKcS9CdlJHVEE5ZGdlT282M2RxSERFVjMrbVBZZjd4SGN4ZlgzZytYY0FUMzZKcjNvR3NXL3ZoekVncDJPODcrWDZNbDk2QWJmTnljbDZlNWZsN09MeVZxTXhFdW5idXlPYXQyejF1cHlhbzFVa1h3T2EwTU9idGlXZHVXKy92bGhTaXNLd0JMMkdON1ZldWM1bzFiVXF6cGsyTDdEZWJ6YVNrcHBKOEpvV1VsR1NTVTFKSVNVNGhPU1daTTJkU1NFbEpxZERRRTFFOW9xS2pxdTFhQXdZTzVQb1pNeXUxelp5Y0hMSUxsUjhmTWVJUzJyUnBTNXZXYlVnK295d0FHaEVaV2FuWHJDeWhZYUZxaDFDbExobytqQlVyLy9MbzNKa3pydVc2YTZlUmxXVmkzZm9ObUxLenFSY2RSWWYyN1duZXZGbWxKMTBoSVNFRUJRVlN2MTY5U20zWEV6dDI3R1RyOWgwWURRWmFORy9PNEVFRDZOMnJCemZNdW9YRGg0OVVTd3o5K3ZaaC9MZ3h6SDNnNFlKaGZ1Y25oUUNqTHh0VjhQeXp6eGN6ZjhGQ3JwMCtsUk1uVDVLYzdMcVo3dHFsTTNhN3ZkU2s2NUlSd3pFWURPVGs1REJ3UVBIL1Z4MDhkSmdUSjA2VzYvMnMzN0NSaTRZUHEvVkoxNWdSUXduWi9sMlZYc1BRNXpMUUc4RnV3emh3SEhtRmtpN3JtcVg0VG5rSVErOVJGMHk2TkpFTjBNVjF4clpqdFZ2Q2hVYUxvZC9sWUxlaTd6UUlUWEE0enN5ekhzY1p1dnN2eG93WUxVbVhOMWlTMklBZ3ZZM1o4WWZWRGtXSVNyR3ozbFJ5QW9jUWE3VmhNRlQ4WSt6ajQwT0QyRmdheEJhL0xvYlQ2U1E5STUyVTVGUlNVbE5KVFVraE5mVXNLYW1wcENTbmtKcWFTdXJac3pnY2pnckhJandYRnVyZE4vN0wvL3lEcnhaL1dXVC9aNSs2ZWl2bUwxZ0lnTVZpNFlQM1hkK2cyKzNLMzczRGh3Njc3VDl5dUhyKzNRLzE4cDk5YWJwMzc4YUxMNVcvZWx5REJyRmNPMzBxUjQ4ZTQ4Ylp0Mkl5dWViMCtmdjVFUnhTK1NXaDE2NWJ6K2d4NDBsTFUzOU85Nll0VzFtNDZJT0M3V2xUcitHbUcyY3dkc3psdlB6SzY5VVN3NmlSRjlPclZ3ODBoVWI4N050L2dDblRyZ2ZnemRkZjV0ZmZsdkhMcjc4RDhNeFRqNU9ibDFkdzdKZUx2K2IzWlgrNnRqLy9HQUM5WGsrcitKWUFoSWFFWURBWWFOZTJEUmFMaFVPSGp6QjJ6T1VBUEhEZlBSZU03YVdYWCtPSEpmOHIxL3Zac0dFamQ5NXhXN25POFVadHUvVkErOFdkVlhvTnc4QnhPRTRkeFptZGdhSHZhUEkrZnc3c3lsQnNaOVpaYkx2K1E5OXhJTnFtN2R4NndRck83M01wQU5aLzNYK0grbzREMElSR1kvMzNSd3o5cnNEUTkzSXN2MzNrY1p6YW5hdHBPK1ZKajgrdktlcEUwZ1h3NmRFbUJCcHNURzJXb0hZb1FsVElwMGNhODg2eVJQaFUrWStzVWNPR05HZ1FTNU1tVFdqVXFDRXhNZldKalcyQXI2OVBwVjFUbzlFUUZocEdXR2dZTFZ2R1hmQzRzMmZUU0VsSklTVTFoZE9uazhuTXlDQTlQWjMwakF3eTBqTkl6OGdnTFMydDB1SVM3cnk5dHlXK1ZTdkdYVG0reEdPTVJpTkdIeU02blo1L1YvL3I5cHFQank5cGFXbHUrNjFXeS9sTlZJbm9hdXhsckc1ZHUzWmg2OVp0SG4ycEV0OHlEbzFHdytwLzE3Z2xYQUE1dWJuazVPWldWcGh1VWxNOS8xYTlLcTFidjRHYmJweEJnTXBydTVuTlpnNGZPVXBvYUFoaFlXRnMyNzZEdzBlVUlZOTZnNTdjTXZ4ZVFrTkNlQ08vakx2UmFNRHBkTktuZHkrU1RpVHh3NUtmYU5Tb0lUZmVkQ3ZIRXhPTFBmK1huMzd3cU1DR3pXWmoxNjdkZE9yVWtXM2J2THZuNDBLNmR1MkNkZmQ2L0oxVjkwV21OcVk1dWhhZE1QODRIMmRPRnI2VDdrUGZlVEMyVGE0RTIvcnZUK2c3RGxSNnU0cEp1b3g5TGdOTEh0WU52N3Z0Tnd3WUIxWXplWjgrZzc3ellJd0R4MVVvNmRMWXJWZ1BiUFg2MzNtZFNib0Ezam5RZ3ZxK2VWd1VjMGJ0VUlUd3lCOG5vM25uZ1B0Y3JlT0ppUnhQVEdUdHV2VnUrNE5EUW9pSnFVOU12WHJVcjErZmV2WHFVYjkrUGVyWHExZGxOK2ZoNFdHRWg0Y1JUOHNTajh2SXpDUXpQWU8wZEtXaW5aS1laWktlbnM3WnMyZkp6czRtMjVTREtUdUx6TXlzS29tMU5nb05EYXUyYTYxZnQ0NkRCdzVXV250VHBrNmpiYnQydEdyVnV0UmpIMy9pcVRLM3UyTDVueHc2ZEFpanNXclhMcXZPbjMxMWF4VWZ6NnEvLy9IbzNOTm5sSUlublR0M1JLdlZscGk0VGIxbUVyTnZtc250ZDk1TDQ4YU51SExzRmNUR3hwS1JrY0VmeTFld2NOSDdXQ3l1bS9TL2x2L08zbjM3ZU92dEJkdy85MjZhTm0zQ25EdnV4bUsyc09qZHQzbi93NDk1LzRPUDNkcSs4KzY1dElxUFovVG9VVVJIUlhIeTFDa1d2ZmNoeTFlNEQ1M1U2YlJjTTNrU2w0MjZoSHIxb2ptVG5NeFhYMzlIU0Vnd002NmJ6c3hadDdCcjk1NXkvenlhTjFPR2R4YzNOTy9pRWNNWk4rWnlXc1MxUUsvVGtYRDhPRXQvK1oxdnZ2Mit5TTh0T2pxS2E2ZFBwVS92bmtTRWg1TmxNckZseTFiZS8rQ1RndmxpdzRjTjRjbkhIM0g3ZVFHODlmWUN2bGo4TlFDakx4MUZUbTR1bXphNXlyQ0hob1JnS2pUTTkwSlNVbE1aTmtJWmt2amhld3ZZdVdzM0w3LzZCdjcrL255eitGUCsrSE1GTzNmdHBsV3JlUEp5Y3ptV2NMemdYTDFlajBhandXejI3RXVSVmF2K3BuV3JWbDU5QTE2U3JxMWJFTEQ1bHlxOWhtSGdPRUJKckp3NW1maE92QmZqZ0hIdVNkZkdaZmhabjhiUWF5VG14Uys1bmErdDN4UnRrN1pZMXl5RnZFSmZxUGdGWXVnK0hPdm01VGl6em1KZDl5dkdvUlBSTm1xRjQvZytqK01OMnJTVUxtM2FlUFh2dkU0bFhRQ1A3V2hIc3RtSHlVMlBsMzZ3RURYSWV3ZWI4Y0hob3ZPeExpUXp2MVQzdnIxRi81SHo4ZlVocGw1OUlpTENpWXFPSmpvNmlxaklDQ0lpSTRtS2lpSXlJcUl5UXk4aUpEaVlrT0JnR2pWdVZLYmpzL1BuK21TWlRKaXlUSml5c3pGbG1jak9WdlpsWitkZ3lzckNsRzBpTnplUDNOeGM4dktVUDNOeXF1YWI5SnFvT29jWG5pc0pYMWx5Y25Ld1dDeXMrbXNsdm41K0RCZ3dzT0MxTHo3L2xQMzc5M1BMTFhPSWlvNHVvWldpaGc0Ynp0Qmh3eXN0emd2eDlxR2RKWW1MYThIZWZaN2RMTzNldllkdDIzZlFxV01INXIvMUd2TmVmcDJEaHc2VmVNNE5NNjRGNEwwUFBpSTdPNXNSSTRZemVlSUVHalZzeUgwUFBPeDJySytQRDA4LytSZ3JWLzNONzh2K0pDMHR2Y1JlcEp0bnp5SXA2UVR6WG5tZG9NQkFicDU5STA4ODlqQUhEeDV5U3dvZWYvUmhoZzBkek01ZHUxbjY2MitFaG9aeTR3M1hrNTd1MlpCRmYzOS91bmZyd3EwM3oyTDdqcDBzL2VWWHQ5ZnZ2dXQycmh4N0JVZVBIdU9ISDM3RVpyUFRwMDh2YnA5ek14M2F0K1hoUjExRHE1bzJiY0w4TjE4aktDaVE1U3YrNHVqUlk4VEd4bkR4aU9IMDZkMmJXMisvaXoxNzlySjMzMzVlZnZVTlJsODJpdmlXY2J6K3h0dlk3SGEyYjFjS005U3ZWNDhwMTB6a3A1OS9LZWh4ckYrL0hnRUJBVzd6ckdiUG1zblVLWk1MdG1OajZydkZIaHdjVE11V2NlemN0UnV0Vmt2TE9PV0x3YmZmVVlZQzMzbjdyVGpzZG02ZTR4b3FaOHhmd04zVG51Z3NrNGwrL2ZwNmRLNDNhQlhYQXMyNk5WVjNBWTBHWS84cmNCemJneU5KS1FCazM3ME9mWmZCYUFKRGNacnkvNTduWldQYnZBSjlyNUhvbXJYSGZzUTEvOUxRNXpJQXJQOHVjV3ZhME9jeU1QaGcvZmNuNWZYVlN6QU9uYWpNR2Z2OE9jOUR6czJpYmJ2bUhwOWZFOVM1cEF2Z3JmMXhwSnFOM0JwL3lHMk1zeEExa2RNSnorNXF6ZElUbGJmNHNUblB6TkZqeHpoNjdOZ0ZqNG11RjAxVVJDUlJVWkZFUmlxUGlNZ0lJaU1paUl5TUlEQXdzTkxpS1UyQXZ6OEIvdjVFbC9PRys1eThQRE41dWJua21aVkVMRGN2ajl6Y1BHVmZvZVRNYXJWaXRWb3hXeXo1enkxWUxWWXNWaXNXcXdXcldYbmRZclZnc1ZpeEZCeG54V3cyVi9LN0xyK0FnT29ic2pSNHlGQ21USjFhYWUwWmpjcHcyTVZmZmtGc2JLeGIwblU4NFRnSER4d0FqWWJYWC9XOGZMS2Z2ejgzenJxcHdyRVdwenAvOXRYdFhHbC9UOTE3MzRNOGNOKzlEQms4a0k4L1hNaUtsYXRZK040SEhEOWUvTEF6UHo5ZnJwc3hxMkNlM3JyMUcvSDM4MlBRd0FGMDdORGVyZkJHZkh4TG5udGhIai85N09vVmFOZTJ6UVZqeWNySzRzR0hIM1BiZnZYbEZ4azkrbExlZW5zQkFQMzY5bWJZME1IOC9jKy8zUCtncTZmb3UrK1g4TkVIQzh2MTNxK2ROb1ZycDAwcDJONjFldytQUC9tTVc0OWQ3MTQ5dVhMc0ZheGR0NTc3SG5pa1lNamRleDk4eUhQUFBNblFJWU1aT0dBNWYvK2pESnQ5K0lHNUJBY0hjZHNkOTdCNWkydlIyUC85dEpRRjg5L2cvcmwzTS8yNm1TUW1KcEdZbUVUWExwMkpieG5IRHovK3IrQzZrWkdSdlBUQ002U25aL0R1d3ZlWmZkTk1oZzhkUWxoWUtLZE9uMmJQM3IxbzhtK1Evdmh6T1JzTExVajh3RnozT1ZwREJnOUVxOVV5Zk5oUUlpTWplT1N4cHhoLzlUWGs1dWJScG5Vck9uWm96OTMzdXErcFp6Q2VTN284VzlJbkxTMmRNQzhmVGwyUzROQXdOSm1wVmRhK3ZsMWZOT0V4bUg5enpaZTFyRjZDWDdzK0dQcU94ckxzVTlmKy8vNkh2dGRJREwwdlBTL3B1aFNuS1EzYmR2ZGVjT09BY1Rpek03QnRWWHFQN2ZzMjRreE94TkR2Q3ZLK2VBRThIREtweVV3bE9NeTdSeFRVeWFRTDRNdGpqVWsyKy9Cdyt6MFl0Ykoya2FpWkxBNE5UK3hveThyVG5pVWJGWEhtOUJuT25MN3dVRnlqMFVoMGRCVGg0ZUZFUlVVUkVSR3VKR1JSa1VSRVJCSVZHWUdmbjE4MVJueGh2cjQrbFRySHJUUjVlV1ljRGdkMnV4MkhRM25ZN0E0Y2RqdDJoeDM3dWVkMk93NkhFM3YrZm04cVJLTFg2L0gxcmZ6ZmIxekxsdXpadlJ1THhWSlFxdnIwNmRNRUJnYmk2K3ZMOXUzRkR5MXhPaDFZTEJhMFdpMEdROUVTMXdCQlFkWDNSVUZ0RWhZV1dxR2lGQ1pUTmc4OThqZzl1bmZqcGxrM01Hem9ZQVlPNk1lQ2hlL3g1ZUp2aWh6LzNmYy9GaVJjNS95ODlGY0dEUnhBcjU3ZDNaSXVreW03b0FCRVdmejYyekszN1MzNTFkQWFGaW9pTkh6WVVBQVd2dmVCMjdHSmlVa3NYNzdTcmNwZmFjNVZMelRvOWRTclY0OCt2WHZ5eGFjZjhzUlR6eFVNMlJ3MThtSUEzbnhyZ1ZzU1lyYzdlTy85aitqZnJ5OURCZy9pNzMvK3BVbmpSclJ0MjRZVksxZTVKVndBTzNmdDV0Ly8xaktnZjE4YU5JZ2xLZW5FQmVNYWRja0lmUDE4bVhQNzNlVGw1ZkhMTDc5eDlPZ3hzck96MmJKMUcwOCsvaWdtazRtNUR6eE1Ra0lDWjgrNjV1TGVNL2RCdHlSODFNaUx5YzdPWnR1MjdiU01pK081WjU0c1NHeW5UWjNNcnQxN1NFNU80YnBycC9IaFI4cE4vcm5QcU5uaVdVOVgydG16aElXSGUzU3VOd2dLRFVPVG1WTDZnUjR5REJ3SFRpZldOVDhWN0xPdS93Mi82NTdBMEgrc1c5SmwyN29LY3JJdzlCcEozcGZLV203YVJ2Rm9HN1RFOHNkbkJZVTNBTFQxbXFDTDc0cDF4V0t3dS80dVcvNzlFWjh4dDZEdk9BRGJ0bFVleGF6SlRDWW9yR3BINFZTMU9wdDBBZng1cWg3SHMvMTV2c3NPNnZtcS95MjFFSVdkenZQaC9pMGQySmNWcEhZb3hiSllMQVhmcEY2SXdXQWdQRHljME5BUVFrSkNDQTBOSVRRMGxOQ1FFRUpDUS9ML0RDVTBORlQxaWVXVnFUb1R2T3AyYnVrQXZiNXEvdnRvMXF3NXUzYnU1SGhDQWkzaTRyRFpiS1NrSk5PeVpUeEJRVUc4LzJIeGs3RTNiZHpJcTYvTVk5eVY0eGt6ZGx5VnhGWVNweE9lZXVyeGFyOXVkVEFZRE54OTl4MjgrT0k4c3JJOEgxSzZZZU1tTm16Y3hPQkJBN2gvN3QzTXVXVTJHUm1aUlpLbXBLU2kvNmFjeVo4YkZuN2VqZmFKa3lmTHRaekZ1WGJPc1ZnczVPWGxFVmdvSVcvV3RBa1dpN1hZa3U1bmtzdTJLUGM1NTFjdmpJcUs1SU5GQzNqb2dibHMzcktWckt3c21qWnRqTmxzTG5idHJzTkhqdUp3T0dqUVFFa0ttelJ0QW5EQjRaNkhEaDltUVArK05Dd2w2ZnJrc3kvNDl2c2w1T1RrQUhBczRiamI4TXB6aWl2TFhuaDRhSWYyN1locjBZTDFHemFRa3BMS20vTVg4Tzc4TituWW9UMVpXVmtNSE5DZlcyNjdDNTFleHczWFQyZnR1dlhzMmJNWEh4OGw2Yko0T0tjckxUMmRwTVFrcGx3em1WYXRxbjU5d3VxbXo4MUFrMVdKeFdDY2hUb1hmQU13ZEIrQk15Y1RuMHV1ZFQvTWxJYXVSVWUwRGVKd0pPWFAyYlZac0c3NEhjT2c4ZWhhZE1SK2FEdUczc1ZYTFRRTUdBdUFKcXdldnBQdkw5aXZpVkJHNmhnR2pxdEEwcFZLMWdudkxvWlhwNU11Z0gxWlFVejdyd2NQdGQvTHdPaXErMVpCaVBMNCswd2t6K3hzVFphdGFpZi9WeldyMWNycDA2YzVmZnAwbVk2UGpvNGlKQ1NFNE9CZ0FnTURDQXdJSkRBd1VIa2VHRVJnb0QrQmdVRUVCQVlRRkJEbzlkWDZ2SkU5dnpldXFwS3VwczJhQVhEa3lCRmF4TVdSbkh3R2g4TkJiSVBpbHpNNDU4QUJaUzNHZHUzYVYwbGNwZEpBKzNidDFMbDJOV2pmcmgwNlhlWDh6djlhOVE5SlNTZjQ0TDEzbVRwbGNwR2t5K0VvT3Zva0pEUUVLTm96a2xlb3RIbFpPQ25hdHROSndWQTZVSmJRc0Z5Z0I4WlF3Yi8zeWNrcExGLzVGeE5tWmRoWkFBQWdBRWxFUVZUR2o2TnQyOWFzVzdjQnJWWlg3SHN1N0Z3dnVFNnJMR0Rzc0JmZks2NUJlUi8yVW5yTkx4OTlLWk1tVHJqZzY5RlJVVGdjOW9MeThNWDU5cnNmR0Rwa0VNdisrTE5nd2ZPa3BCTk12R1lhSmxNMmI3ejJNcXYvWFZPUXVQMjNaaTIzekw2UlcyKzdDNS84WHV3TC9aeExFeFlhU29PR0RUQ2I4MmpmdmhaKzdpeDVPSVBDSzV4NGFmeVZKUm1jRnRmY1prUFBTOERIRDQyUEg4WkxieWoyUE1PQXNXNkZNeXovL1EvRG9QRVllbzFTa3E0K2wrRThjeHo3Z2MxdTV4bjdqd0ZBMzJVSWRCbFN0TjF1RjVIckh3UTU1UytRNVF5T0lDaTJjYm5QcTBucWZOSUZrR1V6Y1AvV0RselI0QVIzdEQ2QWo4NTdodmlJMnNWczEvTGF2cGI4bUZqeURXWnRkZVpNY3BGdm9rdmo2K05MVUZBZ0FRRUJCQVFFNE92cmc4Rmd3R0EwWURRcXozMThqQmdOUmd3R3ZWSnlQUDloTU9UL2FUUmdOQmlWWVloK3Z2ajYrdUxuNjF1dDg5YThSVjcraFB0ek4xbGJ0MnptazQ4dmZHTldtbHR2dTQzbXpWMFZPUnMzVnI3SlR6eXVmS041TW45Q2Y2Tkd5bisyZS9ic1pzL3UzVVhhMmJoQnFkNjVkZXNXZHV3b09nUXhNaktTZ1lNR2V4eG5hVFE0QVpra1hGWUhEaDRpSXlPRG1QcEZGekNPalkwcE1uU3ViUnRsbnRhUkkwVjdneXBiU21vcVRabzBKakl5a3BRVTl5OWpteGF6dUh4NTZYVTZBQXg2NVV1MXhPT0pORy9XbEVhTkdoYVo1OWFzYVJPMFdpMUhqeXJ6YjQ4ZlYzb0JXN1VxdmtKc3MvenFpTWVPbGR3anNIUFhiajc5N0lzaSs2T2lJcmwyMmhTc1ZodGFuWmF3MEJBV3ZmOVJzU1hrMDlMUzZOU3hBeSsrOUFyWFRuZk43elNac3BrOGNRSmRPbmZpbGpsM1VMOStQWHlNUmxiL3U0Yjc3cjJMN3QyN2twMi9mSUNuMVF2RHdzTkpPMXN6bHdXb0ZIWXJ6dURJQ2lkZDJuckt2NXVPTTY2L1Y4YUI0OEJtSWZPbW5wQjdYcysxVGsvUU8rc3c5cnNDODFmekNuckk3THZXNEV4UHh0QnJGTlkxUDZPdDF3VHpEMis3bjlxbUY1cW9obGgrV2tqZTRoZUx4R0s4OUFaOEo5K1BzZmVsV0ZZc0x2ZDdjUVpIa1psV2RmUGNxb01rWFlYOG1CVEx0dlFRN21xOW4rNFI2aStxS09xV0xXZERlR0YzS3hKeUF0UU94YXZrbWZQSU0rZVJuRkoxUGRWQlFZSDQrZm5oazUrTStlWS8vUHhjejMxOWZOSHBkZWgwT25SYXJmS25Ub2RXcTBPcjFhRFRLOC8xT2kxYW5RNmRWb2V1MEhPdFZvZEdXN0U0cTZPbkpUdGJ1Vm55eng4T21wdWJ5NWt6cDB1Y1MxVWNpOFdNMCtrc01wRytmdjM2R0F3R0VoTHlrNjZUK1VsWFkrWG1ZZC9ldlh6LzNiY1hiUGZISlQ4VXU3OU5tN1pWbW5TaDBmRElJN1Z6ZU9IVUtkZXdkdDE2ajRwcGRPN1VFYWZUeWJiOGlubm5kT2pRbnZEd01QWVVVMTExMHNTcldMNWlKYm01U2k5V1NFZ3dWMTA1VnFsdTZXSHArdkpZdTI0RDNicDJZZWFNYTNudWhYbHVNZmZ2MTZkQ2JjZkUxR2Y0c0NGWUxGWjI3RlRtcGkzN2N6a0RCL1puemkwMzhlRERqMk96S1hOa2REb3RNNjVYaG4rZDZ3MDhlT2dRaDQ4Y1plaVFJWHozL1k5dTg5dmF0bTFELzM1OTJMaHhNOG5Kcm44UHozMW1JeUlpT0hueUZBQ0hEeDhwTW55eWY3KyszSHpUamJ6eDFqdjA3ZE1iazhsRWVubzZZOGRjem1OUFBNMmhRMFVYR24vMTliZUtIWlk0ZHN6bDZIUmFGc3gvQXdDbjAwbE9UZzQ1T1RuTW1qbWpvTEpobnJsOFBaWG5oSWVIY2Zac0dwOS9zWmdmLy9lelIyM1VaRE92bVVCY2NDUWs3ZmU4RWFNdnh2ejFzbXg3MWdLZ2lXeUFyblZQWllqZitRa1hnTjJHYmYxdkdJWmNqYjU5UDJ3N1ZpdjduVTZzNjM3QmVQRjBqSmRNQjhENjc0L3VsenRYZ242OWUyWE9jNnhyZnNaMzBuMFlCbzd6TE9rS2lTVDFySGV2OHlsSjEzbU9aZ2R3MjZZdURLNlh6TzN4QjZubjU5ay9DRUtVMWVrOEg5N2NGOGNLRllwbGlMTEp5akpWYUM1TGRmbnMwNCtydklyZXVXK1hRMEpDM1BiMzZObUxPYmZkWHVaMm5ubnFTZmJzS2RwanBkVnFxUjhUUTJLaWNpTjM4cVF5TCtWY1Q5YzVkOTl6TDIzYXRpVXJ5OFNkdDg5aDBPQWhUSjAycldCN3lOQ2hYRE5GK2ZiOXhodG1sUDBOZWlqYmxNUE9ZdFplcWcyMmJOMUdhb3BuM3pESHhzYnc4SVAzY1N6aE9EdDM3aUkzTjVlWW1CaDY5K3FCeFdMaHJma0xpajN2a3cvZjQ4L2xLM0U0SFl3YWVURVJFZUhNZStWMTB0TXpLdkpXeXVUN0g1WncrV1dqR0gzWktCbzBpR1hUcGkzVXIxK1BZY09Hc0dIREpucjE2bEhNSU1YaWRlL1dGYVBSaUZhaklUbzZpbjU5KytEajQ4TnJyNzlGUmtZbUFDdFdydUxQNVNzWlBtd0lIMzJ3a0gvL1c0UGRicWRQcjU2MGFoWFBaNTh2ZGt1dW5ubnVSZDU4L1dYZWZ2TlYvdmh6QmNjU0VtZ1FHOHVJaTRhVGxwYk84eSs5N0JiRG5yMzd1T3pTa1R6eTRIMnMvbTh0aHc0Zlp0MjZEUVd2TjJyVWtGdHV1cEV1WFRyejlMUFA4OC9xLytqYnB6Y0FyNzg1bjhrVEovRCt3dm44dFBSWFB2OWlNYWRPdVlhTGYvZTllN253Y3g1NTdFbDgvZnhJVGs0bUswdFpYc0xoY05DMmJSdmF0MjFEVUtEeTVXSmVubWZ6NlFNQ0FqaDQ2QkRIU3FqQTY4MDJiOTlGVTc5Z2RCNmM2M2ZqOC85djc4N0RvaXozTjREZk04TU1PelBEcWdnb3NpK0tvdUFDYXBwWm1wVlpWcGFkOWswenE5TitXbXpmdGF4c1QwdFQ2OWUrbXZ2T0lvcXlDY3FPSUxJendEQUxNL1A3QTZOR0ZsRVlYaGp1ejNWMUhYbmU1MzNuTzFBZTduazJBSUFrT0JyaW9TT2gvZjdkdHVsOHNpbFhBeUlSOUVrZEJ5TUEwQjM0RmRMcDEwTTZaZjQvb1F1dDY3ZGtsOTRDNmFRcllDaklnUEhVdjBLNHpBN1MyTXRncWlxRklUKzlnNmNDcHBweUdISlNJQW1OZ1hqSUNCakx6Mi9VdXNYZUJka24yZ2YvZ1lTaHF4TzdUbnNnc2NvVk40OG94aUwvWWtqRm5ISkl2VXR2Rk9QclFsOThWVEFjR3NPRi9OVktaSzYycnM3aW9ldnY5WGx1YnU0V2U0MGhYa05RVWx5TTJ0b2FsSldXd3QzZHZkMVVUNmxVQmpzNys3WXRzQ1VTOFZsZlcyWjN4YzdVOW1CTDlmNHVKeWNIY3krZmd6MTd6MytVS2VYUVlmenc0ODhZTXlZS015K2VEb2xFZ3FycWFtelp1aDNydjk3VTRlWVI3My93TWNhT2ljS1ZWOHlCbzZNajh2SUw4Tjc3SDJMSHpndGJnSCsrbXBzMVdMejBRZHkvK0Y1TW5qUUJFZUZoeU00NWp2OCs4Z1F1bWpZRkV5YkV0RzFBY1M2UkVlR0lqQWdIQUtpYm01R1pkUXdiTm42REF3bEpadjJlZS80bHBLVm40SXE1YzNEOWdtdGdNQmlSbTV1TFo1ZS9pRzNiZDVyMVBYWXNHM2ZjZVM5dXYrMFdUSmdRZzVrWFQwZE5UUzErLytOUHJGbTdEbFhWNWdINTE5LytRRmhvQ0taTmpVZFFVQ0RlZUdzbGdOYVJ1MnZuWDRVWjA2ZmowT0hEdU9YMnU4d0MxZDgyYlBvV3FVZlQ4TWhERCtDN2I3NUdVdkpCN0QrUWlJVEVwTGFSczdObDUzUThRcE9WZFF4WldjZXc4SVlGTUJpTVVLa3VMRVJmZE5GVS9QVGpMK2Z1T0VDbFpSL0hKVmZQaHUzaHplZDlyOGpCR1RiUk0yQ3FyWUJtNCt2US9mWnAyelhwbEt0YlI3UCtkUUR5MlF6SGttQ3FxNEEwWmhhYTdaM2FSc1FNZVVkaFBGMEVzZGZ3ZHFOYzB0akxBRHZIMWwwTHU2QlArQldTMEpqV05XUC90L0s4M2xmanVEbEkvK2I4dngvOUNVTlhGelFHQ1Q3Tjg4ZnZaVVB4SC85Q3pCNTZHbEt1OTZJZTBobkUrTFYwS05ZVkRFZUYxbnAzdWFPK1YxZFhDNTl6YkRqUkUxcXRGcVdsSnlFU2lURE14OGRpcnpON3p1VzQ0cXFySUpjclVGWldpcERRVUl1OVZtK3BxeHZZMDE2NmtwcDZCUDk3NmdtSXhlTHpQdGFnb3FJU2I2MTQ5N3p1MGJmb3NmcWpUN0Q2bzY3UHhMcm80a3M3Yk0vTU9vYkpVMmFZdGEzN2VpUFdmYjJ4dy80WHoycS9CWHgxZFEyZWYvR1ZkdTEzM0g0cjlIbzl5c282M3hrUUFOTFNNOXJWMEJXVHlZVHZ2djhSMzMzZjhmVFlzeFVWbCtDNTUxL3FWdCtXbGhhODh0cWJlT1cxZnpaR1dIakRBaXhkY2gveTh2THh6SFBQWTlmdXJnUDFzV1BadU9QdXhaZ3hmUnF1blQ4UHk1WXVSbjVCWWFlaDY5OGl3c013WVVJTVZLb0dhRFFhdUx1NTRZYnJyMFZHWm1hN293RzZReXFWSWp3c0RNOTM4LzBQUkttcFIyRC8xQk13aVNVUUdidS9PeWNBcU45WjB1bTF4b2N2UHZjRFRDWTBMT240NE9uTzd0ZnYrd242ZlIyUGV2NmJidHNHNkxhMVgwdDR6cEpzWkxBTmlNTFJ0UFpyeFFZU2hxNXVLR3UydzJ0Wm9mZ2l6eCtML0l0dzViQlRrREY4MFhscU5randVNGszdmk3eVE0MjIrMnRmaUxxcnJnZG5LWFZIWmtZR2pFWWpnb0tDTFhvR1czQklDQUJBVlYrUHhzWkc2TFE2ckYzekJSb2FHdURyNjJ1eDErMEpTMy92aFpaOE1BV3hNZU9SbUpRc2RDa1dKNU5KSVJLSjJ4MTRQaVYrTXNhUEc0dGR1L2VhSFc0OEVHMzY1anRrWldXM1cydDNManQyN3NhT25idmg3T3pVN1NuWE5qWTJ1T1htbXlDVnRtNGMwdExTZ3N5c1kzanRqYmZQY1dmSFltTEc0K0RCbEF1NmR5REpURW5DdU1ncGtLVHRFcm9Vd1JraXB5RDkwTUQvdTRlaDZ6eFVhRzJ4SWpzWUgrVUc0R0t2Q2x6bVhZNHhpanFJdUdFVmRjSmtBbzdXS2ZCWG1SZTJudmFDdW9YVENNbHlMRDNGYmQvZVBRQ0FpWk42dHBsQVowcExTNUdmbjRlVEpTVW9LUzVHNFptcForbnBhVWhQVDRPZjMvQitHN3FzZVhvaEFHemR1ZzFUcDhRUGl0QTFkTWdRZlA3cGg5aC9JQUZGeFNXUWlNVUlEZzVDM09SSnFLcXV4cXIzVmd0ZFlvOTF0TG5KdnozNitGTmQzbjkyNE9wb1ZQQnZSOVBTTVcxRzY2aWtqWTFOMjBZaEYycmloRmhzM2JhOVI4OFlDSDdhc2hNaGwxNEVPVU1YMUpIVDhmUHZPOC9kc1o5ajZMb0E2aFlKZmkwZGlsOUxoOExMVG92TGhwWmpobGNGZ2x6Ni8wSjc2aHZINnAyeDQ3UW50cFY3NGJTR1V3aXBiMWh5dE9YMDZYS2twQnlFblowZHBreWQxdTY2MFdDQVJ0TitXK25PZERSTjdiZGZmOEhlUGYrczIxRW9GQmcvUGdaQndTRUlDUW5CQ0g5Ly9QWnIvMXpIWWUwalhhbXBSM0R0dGZNUkZocUtZOW5aUXBkalVaVlYxZmpsMTk4eGFlSUV4TVZOaG8xRWd2TFRwL0hOdDkvaHEvVWJVVnRydlZOSkxhMm5nU3NpSWh4S3BSSkhqN1kvRnNMYUhFNDlnb3JyNXNISlB3cVNndmFIVkE4V2hzQm9uSEx3d2hFcitKa3pkUFhRYVkwdHZpd1lqaThMaHNORnFrZVVzaDdSeWxwRUsrc1E0TlFFc2JpN2V4elJRR1UwaXBEWDZJakR0UW9jcmxIaWFKMGNLdjNBUHRTWUJxYU9OaVhvTGQ5Kzh3Mk1SaVBtWEQ2M2JidjRmenQ0TUJrSEQvWnNGR1Q4K0JnNE96c2pJREFRQVFHQmNIZnYrV1lkR28ybU5lQlplRWFDSmIvMy9jVlhYNjNIcmJmOEIwOCs5YlJGbnQvVnVxdStwRmFyc2VyOUQ3SHEvUStGTG9YT2NzdC9GdUdUVDc4UXVvdys4LzdhRFZoKzUxSW8zK3Y0RU9QQm9HSHVBM2h2OVZkQ2w5RXJHTHA2a1VvdnhkNEtkK3l0YVAxRndWWmloSitER3I0T2F2ZzVOTVBYVVEwdk93MmNiRnBnYjJPQWc2VDFIM3ViODFza1NYMm51VVVDdGFIMW4rWVdDUnBiYkhCYVk0ZVNKZ2NVcSsxUm9uWkFzZG9CV2tNUEQxZ2k2Z1hwNlJsb2FtcUNvMlB2bnZXV2s1T05wTVFFdUxxNllzN2xsM2ZZUnk1WFlQanc0ZDErWmw1ZWJ0djVRWDhiTjM0OHhvMGZmMTYxMmRqWVlQVG9LUGo0dEU0N0ZJdkZjSGQzUjAxTk5aNTgvREUwbnhsOWMzR1JkL1dZSGxHcjFVai8xNWJlMWlvbjV6Z0tDZ293YWxUa29IaS8xTCtNR1JPRjR5ZHlrWnViSzNRcGZTWW41empTOG9vUUh6UWVraFBXdjQ3dGJJYVFDVGljbldjMVAzT0dMZ3ZTR3NRNDBlQ0VFdzFPNSs1TUFJQ3hZNkx3N0xQbW42S2VPSkdMeHg1L1VxQ0tpQWFPbHBZV3BLWWVRWHg4WEs4K055Z29HSk1tVDhia3lYR2Ric01lR2hiV0srZDBuUzhIQndjODlzUS9mejg0T1RuaG5WWHZRNi9YNDk2Nzc0UldxNFc3dXp0bXoyNi9RMTF2T1h3NHRjZlRwZ2FLVHo3OUhHdldmSVlIbHoyTWVwVks2SEpva0ZBcWxWaDYvMkxjY2VjOVFwZlM1MTc5NkV0c1d2c0o1RzhzaEtoeDhFeHROYm00UTNYRHMzampqdnVFTHFYWGlDYkZUK2Y4TitwWFZxeDRFLzRqUnBpMXZmRENTMGc5TW5qbk5CTjFWM3g4SFA3NzhJTzkvbHlUeVFSUlA5ZzFxS3FxQ3RYVlZmRDE5ZXR3bXFNUTNsN3hEdmJ0Mnk5MEdYMUdMcGZqblpWdjRiYmI3eEs2RkJva3Z2cnlDeXhlOGdBYUd3Zm4ybm1sd2dXZnZQTW1uSitkTFhRcGZhYmhwUzI0WThreXFCcWF6dDE1Z09DY0tPcDMxcTl2UDZmLzV2OHNFcUFTb29IbjhPRlU2UFc5djUxMWZ3aGNBT0R1N282UWtOQitFN2owZWowT0hUb3NkQmw5cXI2K0hzODk5d0tlZWJyckhlNkllc016ei93UFR6MzF6S0FOWEFCUVc2ZkMwOCs5Z05xN3p1L011NEdxOXE1VmVPeXBaNjBxY0FFTVhkUVBIVDU4R0NkT21NL2Y5Ujh4QXJHeDU3ZldnMmd3VXF2VnlNaklGTHFNUVNNakl4UE56ZDNmdGRGYUZKZVU0TXN2MTJITm1zOGdsMXR1dlJ3TlhrcWxFbDk5K1FYV2ZMRVdKMHRMaFM1SGNEbEZwWGptMDAxUXZiQVpKaWRYb2N1eENKT0xPeHBlMm9LblB0NkFncE5kSDBBK0VERjBVYi8wNVpmcjJyWGR2SWlqWFVUZHNiYUQvMzdJTXRhdXRZNWR0UzVFY1VrSkhsejJNTjVaK1JaR2pSb2xkRGxrUmNhTWljSmJiNzZHeFVzZVlPRDZsOXppVXR6MXdDT29lM1FERE1FeFFwZlRxMXFDSjZEMm9hOXcrK0lIclRKd0FZREUxODkvdWRCRkVKMnRzcklTNGFGaDhCcmkxZGJtNHVLQzB0SXlGQmVYQ0ZnWlVmOVhYMThQbjJIRDRPZm5KM1FwVm0zZnZ2M1kvTmNXb2NzUWxGYXJ4YzgvLzRxcnJyd0MxeTI0Qm1XblRxR3lza3Jvc21pQWlvZ0l4Nk9QUEFSYk96c3NYLzRpZERxZDBDWDFPMXF0RnQvLy9DdDhMMWtBeFp6L1FGWlpESEZ0dWRCbFhUQkRZRFRxYm40VkI0eHVlT1M1bDZ6Nlo4Nk5OS2pmQ2dvS3hCdXZ2MnJXZHJyOE5CYmZ2eFJHSS8rMUplcUtwNmNuVm4rd0NoS0pST2hTckpKT3A4UDlTeDlFWldXbDBLWDBHOEhCd2ZqUHpUZWhxcW9LU2NrSGNmQmd5cURaMVpFdW5GUXFSVXpNZUV5WUVBdFhwUkpmZnJYZWFyWUl0N1RnNEdBc3VYVWhQRlNsa0dmdWhEaGpIMFNHM2wvVDI5dE1OaklZSXFlZ0xudzZLcDJHNElPMUd3YkZ6NXdqWGRSdjFkVFVJREJnSkx5OXZkdmFuSnljVUZGUmlZSUM2eitJbEtnbm1wcWE0T3JxaXNEQUFLRkxzVXAvL0xrWisvY2ZFTHFNZnFXNnVobzdkdTZDUnF2RjlJdW00WUdsU3hBZUhnWVJBRGQzTjlqYjJ3TW1FelFhamRDbGtrQ1VDZ1c4dmIwUkVEQVNRVUZCdVBYV20zSFAzWGRCSWhaaisvWWQyTGpwRzlUVTFBaGQ1b0JSWFYyTnpkdDNJNi9SQU9Xa1M2RzQrU2xvUjQ2RmpSZ3dLWWRBWk5lNjRaQklxeGFzUnBPTEcwd2V3MkgwRFlWeGVBUWFyMXlHbGdXUDQ2ak9BWi8vdFE5ZmJ2eDIwUHpNT2RKRi9aci9pQkZZc2VKTnM3YktxaXJjZSs4U0dJMUdnYW9pR2hqa2NqaysrWGcxWkRLWjBLVllGYlZhamNXTGwvS2NxbTZJaWhxTjBKQVFCQVlHUUtsVVFPbnFpckxTTWtSR1JnaGRHdld4ak14TWVIdDdvN2FtQmpVMXRjak55ME5POW5FY1RVc1R1alNyRWhVMUd2RVJRZkFmNlE5bnBTdWNsSzVRbnk2RmU4am9QcStsTWpzTmprTjgwRlJiamZyYUd1VGw1aUloSzMvUS9zd1p1cWpmZStTUmh4QTNlYkpaMjhlZmZJYk5tLzhTcUNLaWdXUG14VE93WkluMUhDN1pIN3oreGx0SVRFd1N1Z3dpSWhwQXVIc2g5WHZyMW0xb3Q0YnJ1dXV1NGFmM1JOMndiZnNPL1BEalQwS1hZVFYrK1BFbkJpNGlJanB2WE5ORi9WNVRVeE9HRFBHQy80Z1JiVzMyZHZab2JHeENUczV4QVNzakdoalMwelBnNCtzRFAxOWZvVXNaMEJJU0V2SFJSNThJWFFZUkVRMUFIT21pQVdIamhrM3QxbkJkTS85cTJObmFDVlFSMGNCaE1wbXdhdFg3S0Nnb0VMcVVBYXV3c0FqdnZQc2VUQ2JPeUNjaW92UEhrUzRhRU5ScU5aUUtwZGxPYkxhMnR0RHF0TWpLT2laZ1pVUURnOEZnUU1xaHc1ZzhlU0ljSEJ5RUxtZEFxYXFxeHJQUExVZGpZNlBRcFJBUjBRREZrUzRhTUw3OTlqdm85ZVpudnN5L2VoNlVDcVZBRlJFTkxOWFYxVmh5L3pMczNyTlg2RklHak4xNzltTEovUStndW5wd2JHbE1SRVNXd1pFdUdqQTBHZzJjbkJ3UkVoTFMxaWFWU3VIcDVjbnpjb2k2eVdBd0lERXhDVWFERVpHUkVSQ0pSRUtYMUMrWlRDWnMzUFF0dnZoaURRd0dnOURsRUJIUkFNZlFSUVBLaVJPNXVIam1ETmpaMnJhMStmcjRJUGRFTGs2ZEtoZXdNcUtCSlN2ckdBb0tDaEFiR3dNYkd4dWh5K2xYMUdvMTNuNTdKYlp1M1NaMEtVUkVaQ1VZdW1oQTBldjFxSzJ0eGNTSkU4emF3OExEc0dYTE5uNGlUWFFlU3N2S3NHUG5UdGpaMnNIZmZ3VEU0c0U5NDl4Z01HRGI5aDE0NDgyM2taZVhMM1E1UkVSa1JSaTZhTUFwS2lwR1JIZ0V2THc4MjlvY0hSeGdJN1hCMGFPRDg1UnpvZ3ZWM0t4QnlxRkQyTDkvUCtSeU9YeDlmUWJkbEVPVHlZU0V4RVM4L3ZwYjJMbHpGelFhamRBbEVSR1JsUkZOaXAvTy9XOXB3UEh5OHNKN3ExWkNLcFcydFJtTlJqejgzOGRRVkZRa1lHVkVBMXRnWUFBV0xyd2UwV1BIQ2wxS24wZzljZ1RyMTI5RWZqNUh0b2lJeUhJWXVtakFXbkR0TmJqeHhodk0ybkp6OC9EWTQwL3lMQjJpSG5KeWNzSzRjV01SR3h1RDZMRmpZR2RuTDNSSnZVS2phY2JoMUNNNG1KeUNsRU9IdVEwOEVSSDFDWVl1R3JCc2JHend6c3EzTVd5WXQxbjdKNTk4aGo4My95VlFWVVRXS1RZMkJzRkJRVkFxRlpETFhlRGlJb2RjTG9kYzdnTGJmMjFzMHg5b3RWclUxNnRRWDE4UGxhb2U5ZlVxMU5UV0lqczdCNGNPSFJhNlBDSWlHb1FZdW1oQUN3MEp3YXV2dm1UVzF0emNqQ1ZMbHFHMnJsYWdxb2lJaUlpSS9qRzR0NnFpQVM4N0p3ZmJ0bTAzYTdPM3Q4Y2RkOTRxVUVWRVJFUkVST1lZdW1qQVcvdmxPdFNyVkdadGNaTW5ZMXowNE5nSWdJaUlpSWo2TjRZdUd2Q2FtcHF3WnMzYWR1MzMzSHQzdjF0clFrUkVSRVNERDBNWFdZWGR1L2NpUFQzVHJNM0QzUjNYWDdkQW9JcUlpSWlJaUZveGRKSFZXUDNoUiszYXJyNzZLb3djT1ZLQWFvaUlpSWlJV2pGMGtkVW9MeS9IaGcyYjJyVS85dWpEc0xPMUU2QWlJaUlpSWlLR0xySXlQLzcwTTBwTHk4emF2THk4Y05mZGR3aFVFUkVSRVJFTmRneGRaRlZhV2xxd1l1VzdNQmdNWnUwenBsK0VxVlBqQmFxS2lJaUlpQVl6aGk2eU92bjUrZmhxM2RmdDJ1Kzc5eDU0ZVhrSlVCRVJFUkVSRFdZTVhXU1Zmdm5sVnh3OW1tYldabWRuaDhjZWZSZ1NpVVNncW9pSWlJaG9NR0xvSXF1MWN1VzdxSzJyTldzYk9YSWtGdDEwbzBBVkVSRVJFZEZneE5CRlZxdGVwY0xiYjcwRGs4bGsxajV2M3BXSWlob3RVRlZFUkVSRU5OZ3dkSkZWeTh6S3dnOC8vdFN1L2FHSGxrSHU0aUpBUlVSRVJFUTAyREIwa2RYYnVQRWJIRDkrd3F4Tjd1S0NoeDVhQnBGSUpGQlZSRVJFUkRSWU1IU1IxVE1ZREhqcnJSVm9ibTQyYTQrS0dvMGJicmhPb0txSWlJaUlhTENRK1ByNUx4ZTZDQ0pMVTZ2Vk9IWHFGT0xpSnB1MVIwU0VvNlRrSkVwS1RncFVHUkVSRVJGWk80WXVHalJLVHA2RWs1TVRnb09Eek5walk4WWo1ZEJoMU5YVkNWUVpFUkVSRVZrelRpK2tRV1hObXJWSVMwczNhNU5LcFhqbTZTZWdWQ29GcW9xSWlJaUlyQmxERncwcVJxTUpiN3p4Rms2WG56WnJWeXBkOGN6VFQwSXFsUXBVR1JFUkVSRlpLNFl1R25TYTFHcTgrUElyMEdqTU45Ync5L2ZIc21WTEJhcUtpSWlJaUt3VjEzVFJvTlRRMElEQ2drTEV4OGViYlJ2djUrc0xrOUdFekt3c0Fhc2pJaUlpSW12QzBFV0QxcWxUNWRCcXRSZ3pKc3FzUFRJeUFnV0ZCU2d0TFJPb01pSWlJaUt5Smd4ZE5Lamw1T1RBWjlndytQbjV0YldKUkNKTWlJMUZSbm9tcXFxckJheU9pSWlJaUt3QjEzVFJvTGZxdlE5dzRrU3VXWnRNSnNPenovNFAvaU5HQ0ZRVkVSRVJFVmtMaGk0YTlQUjZQVjU2NVRYVTF0YVl0ZHZiMjJQNThtZmg1ZVVsVUdWRVJFUkVaQTBZdW9nQXFPcnI4ZHp6TDZHcHFjbXMzY1hGR1MrK3VCeXVyanpEaTRpSWlJZ3VERU1YMFJrbHhTVlkvc0pMME9sMFp1MGU3dTU0NFlYbGNIRnhGcWd5SWlJaUlockl1SkVHMGIvVTFOUWdOemNQVStMaklCYi84NW1FaTdNenhveUp3cTdkZTJCb01RaFlJUkVSRVJFTk5BeGRSR2NwTHorTmt5ZFBZdEtrU1dabmVDa1ZDb1NHaEdEZnZuMHdHbzBDVmtoRVJFUkVBd2xERjFFSFNrNmVSRlZWRlNiRXhwaTFlM3A2d3Q5L0JQYnZUNERKWkJLb09pSWlJaUlhU0JpNmlEcFJVRkFJblU2SHFLalJadTNlM3Q3d0h6RUNpWWxKSFBFaUlpSWlvbk5pNkNMcVFuWjJEcHdjSFJFY0hHeldQbXpZTUlTR2hHRC8vZ01NWGtSRVJFVFVKWVl1b25OSVRUMENUMDhQK1B2N203VjdlWGtoSWlJTUIvWW5vc1hRSWxCMVJFUkVSTlRmTVhRUmRVTktTZ3A4ZlgzaDYrdGoxdTdoNFlFeFk2T3dmLzkrNlBVTVhrUkVSRVRVSGtNWFVUZVlURUJTVWpLRytReURuNit2MlRWWFYxZU1pNDVHUWtJQ3RGcGRKMDhnSWlJaW9zR0tvWXVvbTB3bUV4SVNFdUh1N29hUkk4Mm5HaW9VQ2t5WUVJUEV4Q1EwTjJzRXFwQ0lpSWlJK2lPR0xxTHpsSHd3Qlk0T0RnZ0pNZDljdzluWkdaTW5UVUppVWhMVWFyVkExUkVSRVJGUmY4UFFSWFFCVW84Y2hkRm93cWhSa1didGpvNE9pSXVMUThyQlEyaG9iQkNvT2lJaUlpTHFUeGk2aUM1UVZsWVdWSFgxaUI0WERaRkkxTlp1YjIrUGFkT200RmhXTnFxcXF3V3NrSWlJaUlqNkE0WXVvaDdJemN0RCtlbHl4TWJHbWdVdm1VeUc2ZE9uNFhURmFSUVZGUXRZSVJFUkVSRUpqYUdMcUllS2lvcFJXRmlJU1JNblFDd1d0N1dMeFdKTW5EZ0J0cloyU0V0TEY3QkNJaUlpSWhJU1F4ZFJMeWd0TFVONldnWW1Ub3lGVENZenV4WVdHb0tBd0FBa0h6d0lRNHRCb0FxSmlJaUlTQ2dNWFVTOXBLcTZHdnNQSkdEOHVHZzRPenViWGZQMkhvclk4ZU9SZlBBZ3Q1UW5JaUlpR21RWXVvaDZVVk5URTNidTJvV1FrR0I0ZW5xYVhaTXI1TGhvNmxTa3BXZWd0clpXb0FxSmlJaUlxSzh4ZEJIMU1yMitCYnQzNzRHSHV6djgvYzBQVWJhenM4UDBpNmFodUxnRXBhVmxBbFZJUkVSRVJIMkpvWXZJQWt3bUU1S1RENks1dVJsUm82UE1kamFVU0NTWUVoOEhlM3Q3WkdSa3dtZzBDbGdwRVJFUkVWa2FReGVSQmVYa0hFZE9UZzRtVG95RmpZM1U3RnBvU0FoaVlzWWo5Y2hSTkRVMUNWUWhFUkVSRVZrYVF4ZVJoWjArZlJwSlNjbUlpUmtQUndjSHMydEtoUUtYekp5Qmt5ZExVVnBhS2xDRlJFUkVSR1JKREYxRWZVQ2xhc0R1M1hzUUdSRUJOemRYczJzMk5sTEV4OGRCcVZEaWFGb2FweHNTRVJFUldSbUdMcUkrb3RYcXNIUFhiamc0T0NBNE9LamQ5Y0RBQUV5Y0VJdTA5SFEwTkRRSVVDRVJFUkVSV1FKREYxRWZNaHFOU0UwOWd0emNmRVJIajJsM2tMSmNMc2VNR2ROUlcxT0xnc0pDZ2Fva0lpSWlvdDdFMEVVa2dGT25UbUhYcmowSUNnNkVoNGVIMlRVYkd4dE1tQkFMWHg4ZkhFcE5oYUhGSUZDVlJFUkVSTlFiR0xxSUJLTFJhTEJyMXk2WVRDYUVoNGVaYlNzUEFINSt2cGc2WlFxS2lncFJVVkVwVUpWRVJFUkUxRk1NWFVRQ01wbUF6TXdzWktSbklqbzZDdmIyOW1iWEhSMGRNWDM2UmZCd2QwZG1aaGIwZXIxQWxSSVJFUkhSaFdMb0loRTNFaVFBQUNBQVNVUkJWT29IS3F1cXNIM0hMZ3ozODRXM3QzZTc2eU5IK21QNmpJdHd1dncwVG5KcmVTSWlJcUlCaGFHTHFKL1E2WFRZczNjZnFxcXFFUkVaQVpuVS9EQmxlenQ3eE1mSElTZ3dBRWZUMDZIVmFBV3FsSWlJaUlqT0IwTVhVVDlUVUZDQVhidDJ3OGZIQjk1RGg3YTc3dTN0alprWHowQjl2UW9GQmR6aGtJaUlpS2kvWStnaTZvZWFtelhZczJjdlNrdFBJU0lpSEhhMnRtYlhaVElaSnNUR0lDSThBcGxabVdocVVndFVLUkVSRVJHZEMwTVhVVDlXWEZ5TUhUdDN3OFBkRFg1K2Z1MnVlM2w1WXRZbE15R1RTWEhpUkI1YURDMENWRWxFUkVSRVhSRk5pcDl1RXJvSUlqcTMyTmp4dU8rZWU2QlFLanE4WGx0WGl3MGJ2c0dPSFR0Z05QSS9hK3Bkc2JFeENBNEtnbEtwZ0Z6dUFoY1hPZVJ5T2VSeUY5aWVOUkk3V0dpMVd0VFhxMUJmWHcrVnFoNzE5U3JVMXRiaCtJa1RTRTQrS0hSNVJFVFVqekIwRVEwZ2pvNk91UDMyV3pCait2Uk8rNVFVbCtDekw5WWdMUzI5RHlzamErUGs1SVR4NDZJUkV6c2UwV1BId003Ty90dzNVUnVOcGhtSFU0OGdPZmtnRGgxS1JXTmpvOUFsRVJHUmdCaTZpQWFncUtqUldMTGtQbmk0dTNmYUp5VWxCVjkrdFI0blQzS0xlZXEra1NOSFl0R2loUmc3Wm96UXBWaVZ3Nm1wMkxqeEcrVG01Z2xkQ2hFUkNZQ2hpMmlBc3JXenhkWHpyc0s4cTY3c2RIcVh3V0RBWDM5dHdhWnZ2a1ZEQXo5cHA4NE5IVG9VaXhZdHhLU0pFeUVTaVlRdXh5cVpUQ1ljU0VqRXhnMGJVVnAyU3VoeWlJaW9EekYwRVExdzdtNXV1UG5tUlpnNk5iN1RQbXAxTTc3NzdudjgrTlBQZlZnWkRRUWVIdTY0OXRwcmNQR002WkJJSkVLWE15Z1lEQVpzMzc0RDMzejdmNmlwcVJXNkhDSWk2Z01NWFVSV0lqQXdBSGZlY1R0Q1FvSTc3Vk5SVVlsMTZ6ZGczNzU5ZlZnWjlWZmp4a1hqNFllV3djSEJRZWhTQmlXMVdvMTMzMzBQeVFkVGhDNkZpSWdzakZ2R0UxbUptcHBhYk51K0E2V2xweEFVR0FoSHgvYS9TRHM2T21MeXBJbTQrT0laY0ZXNm9yaTRCQnFOUm9CcVNXalhYN2NBOTkxM0QyUXltZENsREZwU3FSVHg4WEV3R28zSXlqb21kRGxFUkdSQkRGMUVWcWE0dUJpYi85b0NyVTZMb0tCQVNLWFNkbjBjSFJ3UUdocUNPWE5tdzhQREhTZEx5N2k3MmlBaGs4bnc0TEtsbURObk50ZHU5UU1pa1FpalJrVmk2TkNoT0h3NEZRYURRZWlTaUlqSUFoaTZpS3lRMFdqRXNXUFoyTFpqQnh6czdSRVFFTkJoUDRsRWpJQ0FrYmo4OHRudzlmVkZSVVVGMTVoWU1hVkNnUmRmWEk2bzBhT0ZMb1hPTW1MNGNJeUxqc2JCZ3lrY2ZTWWlza0lNWFVSV1RLdlJJaVhsRUhidDJnT0Z3Z1crdnI2ZGptNzQrZnBpMWlVekVSNFdodHJhV3B3K2ZicVBxeVZMa3Nsa2VQR0Y1K0R2N3k5MEtkUUpwVktKVWFNaXNXdlhibzU0RVJGWkdZWXVva0dncWFrSkNRbEpTRXBLaHAyOUhVYU1HTjVwWHk4dkwxeDAwVFRFeG94SFkwTVRTazZlN01OS3lWSWVlbWdaUm84ZUpYUVpkQTVLcFJKRGh3eEJRa0tpMEtVUUVWRXZZdWdpR2tUcTZ1dVJsSlNNclZ1M29hcXlDajQrdytEbzZOaGhYNlZTaWJpNFNaZzZOUjU2ZlF0S1NrcGdOQnI3dUdMcURmT3Zub2U1YytjSVhRWjFrNStmSC9RNlBZNWxad3RkQ2hFUjlSSnVHVTgwaUluRllreWVQQm56NWwyQmdKRWp1K3hicjFKaDk2NDkyTFo5TzBwS09QbzFVRXllTkJILy9lOURFSXZGUXBkQzU4Rm9OT0tsbDE5RmF1b1JvVXNaRUtLanh5SWtPQmpoUVNQaHBwUkRybENpcWZ3a1BFTDc1L3JGaW1OSDRUVFVGL1YxdGFpcXFjT3gzQUprNStUdzUwMWt4Umk2aUFnQU1HcDBKT1pkZFNXaXg0NDlaOThUSjNLeGZjY083Tm16RDgzTnpYMVFIVjBJZTN0N2ZMajZQY2psY3FGTG9RdFFWMWVISmZjdmcxcXRGcnFVZm1sYzlGaGNkZW5GaUJnM0hvMlpCK0Y4K0EvWWFsUVFxYW9oVWxWQjFGQWpkSWxkTWptN3d1VGlEcE9MTzdSMkxtZ1lOeHRPWVRGSVQwbkd6MXQyTUlBUldSbUdMaUl5NCt2cmczbnpyc0xVS2ZHd3NiSHBzcTlXcTBWQ1FoSzJiOStCekt3c21Fejg2NlEvdWZubW16RC82bmxDbDBFOThNT1BQMkhkdXErRkxxTmZDUThMeGVKYkZrSlJYUWhsMWs2SU0vWkJaTEtPcWM4bXNRVEd5Q21vaTVpT0dvVXZQbGk3QWRrNXg0VXVpNGg2QVVNWEVYVklxVkRpaWl2bll0YXNtWEIwYUgvUTh0bkt5OHV4WThjdTdOaTVFOVhWL2ZzVDVzSEF3OE1kSDd5L3FzTnoybWpnME9sMHVQdWV4YWl2cnhlNkZNR0pBRHl6K0RhRWp4Z0c1OS9lZzZRd1hlaVNMTXJnSDRXR3VVdVJtVitFbHo3OEV2eGxqV2hnNDBZYVJOUWhqVWFEbzBmVDhNY2ZtOUhZMkFnZlh4ODRkQkcrbkp5Y01HcFVKT2JPbll1UWtDQzA2RnR3cXJ5Y20yOEk1STQ3YmtOZ0orZXowY0Foa1VoZ2IyK1BsRU9IaEM1RlVLNUtKZForOGdGR2J2c0FEcHMvZ2JpdVF1aVNMRTVjZHhwMnliOWdHTlM0NHJtVjJMWnpEelJhcmRCbEVkRUY0a2dYRVhXTFdDekcyTEZqTVdQR05NU01IOSt0RVpTbXBpYWtwQnhHY3ZKQkhFNU41YUd2ZmNUSHh3ZnZySHdMRW9sRTZGS29GeGdNQmp6ODM4ZFFYRndzZENtQ0NCM2hpeGVlZlFyT2J5eUVTSzBTdWh4Qm1KeVVhSGhzQTU1ODlnWGtGWmNLWFE0UlhRQ09kQkZSdDVoTUpwdzZkUW9IRGlUZ2p6LytSRlZsRlZ6a2NyaTV1WFo2ajB3bXc0Z1J3eEVYTndsWFhYa0ZRa0tDWUd0bmgrcWFhbWcxL01UV1VoNWN0aFRlM3Q1Q2wwRzlSQ3dXWTRpWEYzYnYyU3QwS1gwdWVxUVBucjc5ZXNoWDNBeVJmdkQrblNIU2FXQzc4MnRNdnVzeDVCY1Vvcnl1UWVpU2lPZzhjYVNMaUhwazZOQ2htRGx6Qmk2YU5nMnVyc3B1M1dNMG1wQnpQQWZKU1FlUm1KU004dkp5QzFjNWVOamIyK1BMdFo5ekxaZVYwZXYxdVBXMk93ZlZUb2F1U2dVK2ZQdFZ5SmRmTG5RcC9ZcnFoYzI0NjRGSFVLOGFuS04rUkFNVlI3cUlxRWNhR3h1UmxwYU8zMzc3RGRuWk9aQ0l4Umc2ZEVpWFU5dEVJaEU4M04weFprd1U1bDQrQjNHVEprSHBxa1J6Y3pOcWFtcjdzSHJyTTNIaUJNVEh4d2xkUmp1cStucElaVEtJUktKdTlUZVpUQ2dySzROT3ArdHlMV0ZmYUdwcWd0Rm9QT2R1bnBZa2tVaFFXRmlFNHVJU3dXcm9hMnMvK1FBdXIxMDNxRWU0T2lJNytBZG12dmd4dnYvNVY2RkxJYUx6d05CRlJMM0NaQUxLeTA4aklURUp2Ly8rSnlvcUt1RHM3QXgzZC9kejNpdVh5eEVSSG81Wmw4ekU3RXN2UldCZ0FPUXVMdEJxdFZEeDA5enpzdURhYStEbjUyZXg1MnMxR3JQdzhmNTdxL0R4Ung4aWRrSXNuSjJkQVFEMWRYV1FTQ1Jtd2Z2Skp4N0hwbzBiRUQ5bGFyZENsRmFyd1FQM0wwWlJZU0dtVHB2VysyK2ttNHFMaXZEeVN5OGdPenNiRXlkTjZuWm90QVNOUm9QazVJT0N2WDVmZXVTK094QzQvUVBZbkM0VXVwUitSNlJyaGsxcERvYk9Xb0NFUXp6TGkyaWdFTzVqT3lLeVdzM056ZGl5ZFJ1MmJOMEdOemRYeE1URUlEWjJQQ0lqSXM0NTdVMnVrQ011YmpMaTRpWURBT3BxNjVDWmxZWE1qRXlrWjJiaTVFa3VJdTlLZFBTNUQ3ZStVUHYzN2NPWGE3L0FJNDgranVDUUVBQ0FYcStEVnF1QjBXZzY4N1VlYjczNU9uUTZIUjUvOG45d2RYVkZZMk1qS2lwT1E2RlFkQ3VFZDJYem4zL2cyTEdzQzdwMzZRTVBudmRvbFZ5aEFFd21IRWs5akM4Ky93eDMzblgzQmIxMmJ4Z1ROVnF3MSs1TFlXR2hHRFBDRzdMZkIvZU9qVjJSbmppSWNaZmRoK0RnWUJ3L3puTzhpQVlDaGk0aXNxanE2aHBzM3Z3WE5tLytDM2EyZGhnN05ncmpZOFpoWEhRMDVITDVPZTlYS0JYdFFsaEdaaVl5TTdPUXdSQm1Kamc0eUtKVDhWeGRYZEhjM0l4Vjc2N0VTNis4Q29XaS9ScStyNzVjZzRLQ0FveU5qb1pTMlhvOUx5OFhBQkFhRnQ3akd2THo4M0FvSlFVeW1Rd2lrYmhiOStoMFdwaE1wbmJIRitqMWVoZ01MVjNlYTJzcnczMUw3c2Rycjd5TTA2ZkxvYXF2aDh4VzF1VTlOalpTaTB4RmRIVjFSWEJ3RUk0ZlA5SHJ6KzVQN3J0bElaUy9yeEM2akg1UDhmc3FMTDVsS1I3ODMvTkNsMEpFM2NEUVJVUjlScVBWSUNFeENRbUpTUkNMUlFnT0NrWk16RGpFakI4UFh6L2ZiajFEb1ZRZ1BqNnViZDNTdjBOWWVrWUdTa3ZMTFBrVytyV1E0R0NMUGo4c1BCeHpyN2dTdi83eU16Nzc5Rk04OHVoalp0ZjM3dG1EblR0MndOdmJHL2N0dnI5dEt0NlIxRlFBUUZUVW1GNnI1ZkVubjBKSVNHaTMrcjZ3L0RrY1A1N1RybjNkVjJ1eFkvdjJici9tc2F3c0xMN3ZublAyVzNqaklsdytkMjYzbjNzK1FvS0RyVHAwalI4M0Z1NDFoZWQ5OExFa2VCd2NuL3NHQU5EOC9vUFFKL3pXWlgrSEI5NkR6WVRaTUo0OGdjYkhaMTl3dmIzQjlvcDdZSHZEbzJoNjZTWVlqaVYxK3o1Si9oRjRxRTRpZXN4b0hENlNac0VLaWFnM01IUVJrU0NNUmhPeWMzS1FuWk9EZGVzM3dOUFRBN0d4c1lnWlB3N2g0V0hkSGlrNE80UTFOamFpc0xBSWhVVkZLQ3dzUWxGaElZcUtTNkRYNnkzNWR2b0ZEMDhQaTcvR05kY3VRTE5hamN1dnVMTGROWDkvZndRSGgrRGUreGFiamJnZFBwUUNBRkNwNnJGbjk2NE9uK3ZqNnd0Zlh6OGNQZEs2UmtXdjE3WGUwNkJDeXNIV2RVeVdlbjlEaGd4dEc1WHJEVjBkbzlCVENxWENZcy91RCtiTm1nRjUydmM5ZW9aczFzMWRoaTZSNnhEWWpMK2tSNi9SWHlpeWRtSGVyQ3NZdW9nR0FJWXVJdW9YS2lvcThkdHZ2K08zMzM2SHJaMHRRa05DRUI0V2h2Q0lNQVFIQlVFbTYzcEsxOStjbkp3UUdSbUJ5TWlJdGphajBZalNzaklVbVlXeElsUlZWMXZxN1FoQ3FiRGNMK1JsWldYSVBkRzZkbVJrUUFDT1pXWGlHSUNxeWlvQXdLR1VnMUFvRkxobytuUmtaeDlEWGw0dUprMk93L0djSEZTZitUNXYzUEIxcDgrZmU4V1ZjSGYzd0RzcjN6WnJMejE1c3ExdDJrWFRMZkRPZ010bXo4SE1TOXIvRXQ3VTFJUW5IMzhVM3Q3RGNOL2lKYTNydXdTbTZBYzFXRkw0dUJpSU56eDB3ZmNieS9JZ0NSNEhzVjhvak1YWkhmYVJ6YndSZ0FtbXFvRS9OVm1jc1EvaGkxNFF1Z3dpNmdhR0xpTHFkN1FhTFk0ZVRjUFJvNjJmM2txbE5nZ01DRVI0UkJqQ3dzSVFGaG9LQndmN2JqOVBMQmJEMThjSHZqNCtadHVwTnpRMG9xaW9DSVdGaFNnb0xFSnhVZEdBSGhXejVDaElWbVltMXE3NXZOUHIzMzZ6eWV4ckp5Y25USm9jaDgyYi93VFFHcXI4UjQ3OHA0UEpoUGRXdlF1WlRJWjc3bHNNNzZIZXNMT3p3NktiL3dNQWFHbHB3YWFORytEcDZZVlpsMTRLQVBEeDhjV2VQYTBqWmErLytzcDVyZW02RUp2Ly9BTTFOVFVZTnN5blh3UXVBUERzZzlGTW9VUkhqNFUrS3hrT0p1TzVPM2VpSmVNQVpONEJzTDFrRVpvL2Y3cDlCeHNaWk5OdlFNdVIzWkQ0UjdTL1BzQ0lESHJvVHh4QlZOVG90cjh2aWFoL1l1Z2lvbjVQcjIvQnNleHNITXZPQnZBanhHSVJSb3p3UjNoNFdPcy9ZYUhkMnBUamJNN09IWTJLbVZCVFc0T0tpZ3BVVmxTaG9ySUNWWlZWcUtpb1FNV1pyMXRhdXQ1OFFTZ2RiV3pSVzZMSGpjT1FJVVBhdmphYWpQanUvNzVGZmw0ZUFPQ3V1KytCbTlzL094TktiQ1Nvckt4RXlzRmtBTURZNkdpek5WaTF0YTNuc2JtN3UyUENoSWx0N1pmTm5nTUEwR2lhc1duakJyaTV1YlcxQVdnTFhmNytJK0hrN05TdDJuT3lzOUhZMk5obG43UzBvOWk5eTN6cVk5clIxcW1PelpwbXZMZnEzVzY5MXFLYi85T3JVeFhQWnNtZnNkQmlRZ1BnZVBpUEhqM0RXRjRBUTFZaXBIRlhvWG5qNjRDNndleTZkTkpjaUZ4Y29kdTZIdmFMVndCby9mZENQRHdjVHEvOGdwWkQyNkJlY2EvNVEyM3Q0ZkpoRWd4NWFXaDZlUkVnRWtNMjgwYklwbDhQOFpEaFFFc0xESVdaYUZweEw2QnBhcnZOSnVaUzJGNXhOeVMrSVREcG1xRlAvQk10cVR2ZzhPaG4wRzU2RTlwZlArN1JlLzJiODZFL01EWXNsS0dMcUo5ajZDS2lBY2RvTkNFL1B4LzUrZm40N2JmZkFRQytmcjRJRHd0RldHZ1lSbytPZ0ZKNVlldHF4R0lSM04zYzRPN21Cb1IxM0tlMnJoYW55eXRRVlZXRnlxb3FWSjZ1UVBucENqUTBxS0JxYUlCSzFRQ05Sbk9oYisrQ1dYSjZvYXVySzF4ZFc3K25UVTFOK09DOVZjalB5NE5VS29WZXIwZkNnUU53ZFhQRExiZmVCbHRiV3dEQWU2dmViZHN4c0xLaTBpeDAxWnlaY3VqdWZtRWpOOWZkY0VPN2pUUzBHZzIrL2ZZYmVIc1B3OFV6WjdhMWI5dTZGVlZWbFYwZTJGMSs2aFNTRWhNNnZKWjc0Z1J5VDNSdjg0cjUxMXhyMGRCbHlaK3gwQUlEQXlCSzZ2aG4wRzBpTWJSYnZvTERnNnNobTNvTmRKdlhtbDJXWGZvZkdFOFZvQ1Y5SHlEKzU4dzFZMUVXREhscHNCa3pEU0pIT1V4TjlXM1hwTEd6QVZzSDZIWnNCQURZM2JvY3NwazNvdVhRVnVqMmZBK1JpeXVrNHk2QnlOWWVwak9oU3piekp0amQ5anhNTmFlZzI3NFJKcTBhMGdtellUT3E5dzh1RnpXckVCNHg4dHdkaVVoUURGMUVaQlZLaWt0UVVseUN2LzdhQ2dCd2tjc3gzTThIdnI1KzhQUDFoZDl3WC9qNStzTFIwYkhIcjZWVUtLRlVLQUdFZE5wSHA5T2hvYUVScWdZVkdsV3QvNnRxYkVSRHZRb05qWTFvYUZDaDRVeDdRME1qVkNvVm1wdWJlMVNYbzZQbHRvdi9XMEZCUGxhLy94NU9uVHFGZVZmUFIwbEpNUTZscEtCWjA0dzl1M2NoUHo4UHl4NThDSFYxZFVoS1RJQllMSWJSYUVSRnhXbXo1L3o5dGJ0SHo4N3QramV0VG9lL052K0owYU9qekVKWFIrdTF6aFkvWlNwR1IwVUJBSnFhMUhqNXhlZGJ6eHA3NHFuejJzRGpRa05rZC9YRnoxZ29jb1VDSWxYUDExbTJwR3lEcWZvVVpKY3NNZ3Rka3FCb1NQd2pvZm1xNHpWUXVoMGJZWC9YcTVCT21BM2RqbitteThxbXpvZEpWUU45OHBiV3I2ZGNEV05aSHRRcjdtdnJvLzMybnkzdVJjNnVzRnYwRkV5Vko5SDRiT3U5QUtEOWFYWGJEb3U5U2FTcWhvc0ZnejRSOVE2R0xpS3lTcXI2ZXFTbjF5TTlQZE9zM2QzTkRUNitQaGd4ZkRoOC9Yemc2K01MWDE4ZjJOblo5ZXJyeTJReXVMbTVYdkJPZGhxTkJnYWpFVWFERVVhREFRYWpFUWFEQVVhakFRYWpBWVl6N1VhakVRWkQ2elZMMG1vMCtPNjcvOE5mbS8rRTBXakVmMjY1RmJNdXZRd3JWN3dGQUxqN252dVFsSmlBSDc3L0RzOCsvVC9NdTNvKzdPenNNRy8rTmRpMDRXdms1K2VaUGErZ29BQUE0T3ZyZDBIMTZMUTZhRFRtSVZXcmJWMjdaVEFhMmwzN201MWR4MnNCSFJ3YzJuWmMzUEQxT3VoME9zVEZ4MlBVNkg4T0pQNzR3OVhZdTNjUDdyMXZDZUtuVExtZ3VxbHpUZ3BYaUZSVlBYK1F5UWpkdHE5aGUvMGpzQms5QlMxcGV3RzBqbkpCMHdUZG5oODZ2RTJmOEJ2c0YvMFAwdmg1YmFGTDVEWVVrckFKMFAzMktXQm9YZXRwcXErQzJHMG9KQUZSTU9RZGJmY2NtNWhaZ05RVzJ0OC9hd3RjclMrZ2hlN1BOYkJmL0hhN2UzcENwS3FFczlLdFY1OUpSTDJQb1l1SUJwV3E2bXBVVlZmanlKRi9mbGtTaVVSUUtCVHc4dlRFa0NGZThQVHloSmVYSjd5OHZPRHA2UWszVnplSS96VVZxUy8wZGdqc3FWZGZmUm01SjA1QXFWVGk3bnZ1TXdzamY1dC96YlVZTW1Rb1B2M2tJd3dkNm8wbi8vY01BZ0lDOFB1dnZ5QXZ6engwRlJVVkFnQUNBb082Zk4yR3hnWjg5My9mSWpIaEFGNTkvVTBZREszVEZWOS83WlZPNzhuTXlNQ2R0OS9XNGJYUHZsalRMbmo5Zlo0WTBMcEw0OVl0V3lDVHlYRHRndXU3cksydmlRQVlZY0tMTHk0WHVoU0xzR211aDZpaDV0d2R1MEczNHh2WXpuOEFza3NXb1NWdEwwUUtEMGhqTDRWdTU3ZEFjeWZyKzdUTjBPMzdDYktaTjBIazdnMVRWUmxrVSthM1BtL25QeU5VemV0ZmhzT1NGWEI4NFhzWU1nNUF1MlVkV2c1dGJic3U4UTRBQUJnS3pEL3dBUUJqVFhtdnZMOS9FNm1xMFZCVzNPdlBKYUxleGRCRlJJT2V5V1JDYlcwdGFtdHJrWjNUL2hCZHFkUUdIdTUvQnpGUGVIcDV3Y3ZMQTE1ZVh2RHk5SVNUVS9jMmRCaklycDUvRGZidTJZTmJiN3NkVGs1TzBHbzBXTDkrSFlLRFEzSFpaWFBnNXRiNlNmdmt1RGlFaFllYnJXc0tDQXpDa2RUREtDakloNy8vU0dnMEdwdzRmaHhTcVJTK3Z1YUhZaHVOUnVUa1pMZWR6WFd5cEFRblMwb0FBTFUxTldocGFSMXRpQm96dHQxVXV4WjlDNUtUazZCUUtCQWUwZkhPZEJMSlAvKzMxOUxTT2pwb1k5TzYxc3RrTXVIelR6K0JYcS9IdFF1dWc0ZEgvOW9wMEFSQUJCRWlPM2x2QTU1T0E1T3phNjhFTDFOakxmUUp2MEU2WlI1RTd0NlFUYnNXa0VpaDI3S3U2eEsyYjRUc2trV1FUYjRTMmw4K2duVEsxV2pKUEFEajZhSzJQaTJIdHFIaG9SbXQvYVpmRDRlSFA0UWhPeGxOcjkwRzZMV0F0UFY0QzVPdS9XaXJ5RWJhNC9kMk5wT0xHNXk5TDJ6RW1JajZEa01YRWRFNTZQVXRLRHRWaHJKVFpSMWVkM1J3d05DaFE2QlFLdUhpN0F4bkYyYzRPanBDTHBmRHhka0Z6aTVPY0haMmdZdVQwNEE5M0RZcWFneWlvc2EwZmYzbm4zOWc1NDd0bUQ1akJpNmZPOWVzNzlrYlNVUkdSdUpJNm1FY1RFNkd2LzlJWkdaa1FLZlRZZlRvS0VpbC8vd1NldXhZRnQ1ZHVjSnNwMEZIUjBkY011dFNUSncwR1o1ZVhsQ3IxUUNBMjI2L0ErN3U1dXZCVkNvVmtwT1Q0T2MzSEl1WExEM25lL3A3c3hPYk03OEk1K1htSWllbjlXeW5JMGRTa1ptUllkYS90TFQxWEtkZmZ2NFJ1M2Z0N1BDWmQ5OXpMenc4UGMvNTJ0UUJneDRtRi9kZUcrM1NidmtLMHFuekladDJMV1JUcjRFaEt4SEcwdHd1N3pHVzVNQ1Ftd3BwM0ZWb09aWU04WkFSMEd4NnMxMC9VMzBWdE4rOUErMVBxMkYveTdPUXpyZ0Jzb3NXUUxkMVBVeDFGUUFBeWJDQWRtZUZpYjE3ZjhNTGs0c0hWTFhXZGVZZ2tUVmk2Q0lpNnFFbXRScTVlZm5kN3UvbzRBQm5GeGM0T3p2QnhjV2xMYWpaMjl2RHhzWUdFb2tFWXJFWUVySDR6Sjhsa0VqRUVKOXB0em56WjRtNDlacFlJb1pFTE1HWU1lMm4vUFdXWDM3K0NYbDUvL3pDK25jZ0tTc3RhMXZYOVcvWFhMTUFmc09IQXdER2pSdVA5ZXUrd29IOSszRE50UXV3Zi84K0FFQk1iS3o1VFNhZ3NiRVJjcmtDNDJOaXNIM2JWdmo1RGNlMUM2NXI2MUpmMzdxcjNJVWNFWEEyN1puUTVYQm14TXhnL0dkZFhGZTdGWmFWbGFHc3JPTUFidGxkSzBXQXlJUm5uckhPNllWMzNYUWRBbDNjZ2RManZmSThZMEVHRExtcHNKMTlPMkR2Qk8zNmw3dDFuMjc3UnRqZjh3WnM1eStGcWE0U0xZZTNtMTBYeWQxaHFqK3o5cXhGQjEzQ2I1RE91QUVpUmV2SWFFdmFYdGhlK3hCc0w3OEwrcFJ0cmFOZkFFUk9TdGpPdWFOWDN0dS9tZVR1cUs2cDdmWG5FbEh2WXVnaUl1cGpUV28xbXRScWxQZnk4bzcxNjc2MDJPNTJ4Y1hGeUVodkRWcGFiV3V3a01sa0tDd3NOT3VuMSt0Z05Cb3hhOVpsYlcwZW5wNElEUTFEZHZZeC9QSDdiMGc1bUF5SlJJSng0MlBNN3ZVZU5neVBQdjRFUm8wYURaMU9pKzNidHBwZE41bE1xS3FzaEpPVEUyeHNiRkJYWi82TFptTmo2M2JkK2haOXUyc2lrYmhkVUd0b2JEM0RTUzV2SFgwTUNnckdaMStzNmZSNzhNWG5uK0hBL3YyNDg2NjdNWEhTcEE3N3lHUzJuZDdmY3lZME5hcVJrZEYrclpBMU9KU1dpZUgyenVoOFkvL3pwOXV5RHZhTFY4QlVmUW90S2R1NmRZOCs0WGZZTDNvYU5xT25RUHZ6YXNCZ2ZpNmY4enU3b0UvOEE0YVR4eUd5a1VFNjdScWdSUWQ5VXV0QjRJYThOT2dUZjRkMDR1VndldVVYNkpNM1F5U3pnM1RTWEJpS2pzSEdmVmd2dmtOQWIrK003QlBkLzlDSGlJVEIwRVZFWkNWcTYrb3NGcnJ1WC9vQWdOWXBlTTh2ZnhZK1ByNTQ4ZVZYek02K1VxdlZlUFMvRDhOb05DQWdNTURzL2t0bXpVSjI5akY4czZuMXJLT3AweTZDaTR1TFdSKzVYRzQyaGZGc0ZSV25vZFBwNE92bmg0YUdCdHkvK0w0Tyt4M0x5bXAzemQzZEhlK3Nlci90YTVQSmhMSXowd1U5ejB3SEZJdkZuZTV1Q0FBU2NldDd0YkdSZHRuUGttcnI2Z1I1M2I2UW5uMGNzNjZlQTd2RGYvWGFNL1dKZjhMdXBxZWcyNzRCTUJtN2VaTVdMVm1Kc0JrL0U3b2Q3YmQ0MSsvN0NUYWpwMEk2YVM1TVRYVXduRWlGK3IxbFpsTUptMWMvQW1ONUlXUlQ1c04yN2wwd1ZwWkMrL09ITUp3OEFac3hGL1hXMndNQU5JMjdIT25mYk83Vlp4SlI3MlBvSWlLeUVuVjF0ZkFaNW0yeDUrdjFlbno2NmNjd0dvMjQ0Y1liMngwMi9PMm1qYWl2cjhQQ0d4ZTFDeVV4c1JQZ1BXd1l5a3BMSVJLSmNPVlZWNTMzNng4LzNqcnRMUFJmaHlKN2VIZ2lKamFtczFzQXRCNk9mTGFxeWtwb05CcTR5T1Z3Y25McWRJdjVmL3Q3K21GTGk3N0wvbEtwck11RG1Idmk3QkU4YTVLYWVnVDJUejBCazFnQ2tmSDhqa0F3SEQ4RTFVMkJIVnpRbzJIeHhBN3ZhYmluazM5djdKMWdNeW9PTFdsN1lhb3FiWGU1K2ZPbnUxR1FIdHIvV3dudC82MDBhNWFFVFdqWFZmdnJ4OUQrK3ZHNW45a0JrNDBNdGdGUk9KcjJ4Z1hkVDBSOWg2R0xpTWhLMU5WYWRoU2tycllXOW1mQzFEc3JWMkRhdElzd1o4N2w4UEQweEYrYi84UzJiVnN4ZlBnSVhESnJWcnQ3Nit2cm9HNXFuZjRuRm92Um9HckFrQ0ZEeit2MWo2U21BZ0JDUXNQYTJvYjUrT0RHbTI3dThyNDl1M2UzYXp0eFpzMVdRRUFBVkNvVkZ0OTdkN2ZyK096VFQvRFpwNTkwZXYyT08rL0M5QmtYZC90NTU4UFNQMk9oWmFZa1lWemtGRWpTZGdsV2crMWx0d0IyanREKzJ2blB1TDh3UkU1QitxRmtvY3Nnb201ZzZDSWlzaEtXbm5ybTRlbUo1NTUvQWVscGFmanhoKyt4ZGN0ZjJMNXRLOExDdzVHWmtRR0ZRb0gvUHZvWVpES1oyWDBhVFROV3JuZ2JkWFYxa0Vna01CZ01lR2ZsQ2p6ejNIUGREbDVxdFJwSFVsTmhhMnVIMExBd3RMUzBuUHVtTGlRazdBY0FSRWFPZ28yTkRTSWlJODk1VCtuSms2aXJxOE13SHg4b0ZKM3ZRcWwwdmJBRHNidkRtcWNYQXNDUFczWWk0dEtMNE5qWG9VdGlBN3NGRHdQMmpwRE51QUg2eE45aE9KYlV0elZjQUhYa2RQejBlOGM3YVJKUi84TFFSVVJrSmZwcUZHVFU2TkVZTlhvMHRtL2JoalZmZk5hMms2RmNya0RweVpOdy9WZm8wR2lhOGRZYmJ5QS9Mdzl1Ym01NDRxbi80ZU9QUGtUdWlSTjQrY1VYOE5qalQ4TFhyLzBaUXlhVCtkZmJ0MjJGVnF2QnpKbVh3TUhCQVNxVjZvTHJyNit2UjNwYUdrUWlFY2FOajRHRGd3T2VmT3JjVThZKy9uQTE5dTdkZ3l1dXVBcnhVNlpjOE92M2hMV1BkS1dtSGtIWmRmTXcwajhLa29LajU3NmgxNGdnblhFOVlESkN0KzFyYURhODNvZXZmV0VNZ2RFNDVlQ0ZvMGZUaEM2RmlMcUJvWXVJeUVvVW5MV1RvS1dVbHBiaXI4MS90RTNiaTRpTWhLcGVoYUtpUXJ6KzJpdndIemtTVHovekhKcWFtdkQybTIrZ3FLZ1FMbkk1bm5qcWZ4ZzYxQnNQLy9kUnZMRDhPWlNYbjhMeTU1N0JIWGZlaGNseDhkRHI5VkNwVkhCMGRFQkdSam9Bd05iT0Z2VjFkZmoxbDU4QkFKZGNlcGxaTFVlUHBPSzJXN3FlWHFqWDYyRm5aOWYyOVRlYk5xS2xwUVZSVVdQYW5mWFYzL1hWejFoSTc2L2RnT1YzUGdEbGU3Mi92WHFuREhvMDNEM084aTl6TEtuanRXY1hvR0h1VXJ5M3V1dkRub21vLzJEb0lpS3lFdW5wR1docWFvS2pvMk92UHpzdkx3K1pHZWxJT1ppTS9Qelc3YWs5UER5eDRMcnJNVGt1RGthakVmdjM3OFAzLy9jdFFrSkNrWk9Ualk5V3I0WktWUStGUW9GSEgzOENRNGUyYnZMaDR1S0N4NTk0RW0rKzhSckt5c3F3K29QM2taT2RqZXNYM29obFM1ZVl2VzVnWUJBKy8veFRxTlZxVVI1dStBQUFCMkZKUkVGVVhEenpFZ3diWnI3ZHRrS2hRUEMvTnRib3lLR1VnMjEvcnE2dXh0NDlyV0Z4M3RYemUveDk2VXRxdFJycDZSbm43ampBNWVRY1IxcGVJZUtEeGtOeUlrWG9jdm9sUThnRUhNck9SMjV1MTRjOUUxSC93ZEJGUkdRbFdscGFrSnA2QlBIeGNiMys3SysrWElPOE03L2dCUVVGWThiRk16RTVMcTV0bHo2eFdJd3BVNlppNHNSSjBPdjFlUG5GRjZCUzFTTTRPQVJMbHkyRFVtbSt6c25EMHhQUHYvZ3lQdm5vUXh3OG1JeHhNYTNUL0h4OS9WQ3Zxb2RNSmtOazVDak1uajBIR1JrWktDOHZ4OEliYjJwWDEvQVIvbGo2d0xJdWE3LzM3anZiL3V6bTVvYjUxMXlMaW9vS0JBVUg5L1RiMHFjT0gwN3Q4VnEyZ2VMVmo3N0VwcldmUVA3R1FvZ2FyWGZIeGd0aGNuR0g2b1puOGVZZEhSK1pRRVQ5azJoUy9IVFR1YnNSRWRGQUVCOGZoLzgrL0dDdlAvZllzU3prNStWamZNeDRlSGtOT1dmL3VycGFiTjJ5QlZmUHZ3WTJObDEvdnBlZWxvWlJvMGQzMlVlamFlN1ZzN0YwT2wyN0RULzZ1N2RYdklOOSsvWUxYVWFmVWNoZDhPbTdiOEw1MmRsQ2w5S3ZOTHkwQmJjdlhvYUdNNGVCRTlIQXdOQkZSR1JGSEJ3Y3NIYk5aNUJLcFVLWFFyMUlyOWZqbGx2dlFIUHp1YzhUc3liQmZzUHcvRjAzUVBscDE2T1pnMFh0WGF2dzFNZGZvK0RrS2FGTElhTHpKQmE2QUNJaTZqMXF0Um9aR1psQ2wwRzlMQ01qYzlBRkxnQTRYbHlLcHovZEJOVUxtMkZ5c3R4Vy9QMmR5Y1VkRFM5dFllQWlHc0FZdW9pSXJNemFMN21qbWJWWnUvWXJvVXNRVEY1eEtlNTY0QkhVUGJvQmh1QVlvY3ZwY3kzQkUxRDcwRmU0ZmZHRERGeEVBeGhERnhHUmxTa3VMaDVVYTMrczNiNTkrMUZjVWlKMEdZS3FWNm13OExhN3NTZGdObW9mK0J5R2tXT0VMc25pRElIUnFGMjJGanY5TDhXTmQ5eUxoc1pHb1VzaW9oN2dtaTRpSWl2azZlbUoxUitzYXR0ZGtBWW1uVTZIKzVjK2lNcktTcUZMNlRlQ2c0T3g1TmFGOEZDVlFwNjVFK0tNZlJBWjlFS1gxU3RNTmpJWUlxZWdMbUk2S2h5SFlQWGFEZHdXbnNoS1NIejkvSmNMWFFRUkVmV3VwcVltdUxxNklqQXdRT2hTcUFmKytITXo5dTgvSUhRWi9VcDFkVFUyYjkrTnZFWURsSk11aGVMbXA2QWRPUllTRVdCU2VBRzJqZ0JNRUduNzl4bzRrNHNiVEI3RFlmUU5oWEY0QkJxdlhJYVdCWS9qcU00Qm4yL2VoNjgyZm91YW1ocWh5eVNpWHNLUkxpSWlLeVdYeS9ISng2c0gzTmJvMUVxdFZtUHg0cVdvVjZtRUxxWGZpNG9hamJqd0FQZ0hCa0t1VU1KUjZZYW1VeVh3Q0lzU3VyUU9WV2Fud1hHSUQ1cHFxMUZmVzRPODNGd2taT1hqYUZxYTBLVVJrWVV3ZEJFUldiR1pGOC9Ba2lVOFJIVWdldjJOdDVDWW1DUjBHVVJFMUF1NGtRWVJrUlhidG4wSGZ2anhKNkhMb1BQMHc0OC9NWEFSRVZrUmhpNGlJaXUzZnYwRzdEK1FJSFFaMUUwSkNZbFl2MzZEMEdVUUVWRXZZdWdpSXJKeUpwTUpxMWE5ajRLQ0FxRkxvWE1vTEN6Q08rKytCNU9KTS8rSmlLd0pReGNSMFNDZzArbnc4aXV2bzZxcVN1aFNxQk5WVmRWNDZlVlhvTlBwaEM2RmlJaDZHVU1YRWRFZ1VWMWRqU1gzTDhQdVBYdUZMb1hPc252UFhpeTUvd0ZVVjNPTGNDSWlhOFJ6dW9pSUJoR0R3WURFeENRWURVWkVSa1pBSkJJSlhkS2daaktac0hIVHQvamlpelV3R0F4Q2wwTkVSQmJDMEVWRU5BaGxaUjFEUVVFQlltTmpZR05qSTNRNWc1SmFyY2JiYjYvRTFxM2JoQzZGaUlnc2pPZDBFUkVOWXE2dVNseTNZQUZtenB3QmlVUWlkRG1EZ3NGZ3dQWWRPN0ZwMDdlb3JhMFZ1aHdpSXVvRERGMUVSSVJoM2tPeGNPRU5tRHg1RXFjY1dvakpaRUpDWWlMV3I5K0lVNmRPQ1YwT0VSSDFJWVl1SWlKcUV4Z1lnSVVMcjBmMDJMRkNsMkpWVW84Y3dmcjFHNUdmbnk5MEtVUkVKQUNHTGlJaWFzZkp5UW5qeG8xRmJHd01vc2VPZ1oyZHZkQWxEU2dhVFRNT3B4N0J3ZVFVcEJ3NmpNYkdScUZMSWlJaUFURjBFUkhST2NYR3hpQTRLQWhLcFFKeXVRdGNYT1NReStXUXkxMWdhMnNyZEhtQzBHcTFxSzlYb2I2K0hpcFZQZXJyVmFpcHJVVjJkZzRPSFRvc2RIbEVSTlNQTUhRUkVSRVJFUkZaRUE5SEp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jZmK0J4dFZLWFVWT1hBQUFBQUVsRlRrU3VRbUNDIiwKCSJUaGVtZSIgOiAiIiwKCSJUeXBlIiA6ICJtaW5kIiwKCSJWZXJzaW9uIiA6ICIiCn0K"/>
    </extobj>
    <extobj name="C9F754DE-2CAD-44b6-B708-469DEB6407EB-2">
      <extobjdata type="C9F754DE-2CAD-44b6-B708-469DEB6407EB" data="ewoJIkZpbGVJZCIgOiAiMzQyMDQ5MDQ3MzM2IiwKCSJHcm91cElkIiA6ICIyNDAyMjY2NTUzIiwKCSJJbWFnZSIgOiAiaVZCT1J3MEtHZ29BQUFBTlNVaEVVZ0FBQkJRQUFBUXZDQVlBQUFDbm9yM3lBQUFBQVhOU1IwSUFyczRjNlFBQUlBQkpSRUZVZUp6czNYbFlWR1g3Qi9EdkRBdzdDTExqZ2dqdUM1S1M1b2I3K3JxM2FwcWFyeTF2cVpWWld1bHJhWmFsbGxscHBwVzk1cGE1bFQrWFVpSEZCVVhKRlJSQkJBRkJXWWFSZFdaK2Z4eG1nd0htd09DQWZEL1h4U1h6bkhQbTNJak9uTG5QODl5M1JLMVdxMEZFUkVSRVJFUkVKSUxVMGdFUUVSRVJFUkVSVWYzRG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V1p0NlFDSTZxTmIyY0ROTE9CZVBtQm5EZHlSV3pxaWhzSFhHU2dzQWR6dGdhREdRTE5HbG82SWlJaUl5anAxNmhRaUlpSVFIeDhQRnhjWFhMaHd3ZEloRVZsY2NIQXc1SEk1QWdNRDBiOS9mNFNHaGxvNkpMT1FxTlZxdGFXRElLcFBJbTRCS2hYZzV5SjhzSFYzc0hSRURjdTlCMElpSnprWGtFbUJQdjZXam9pSWlJZzBWcTVjQ2FWU2llRGdZQVFHQmlJd01ORFNJUkhWR2ZIeDhZaVBqMGQwZERUczdPd3daODRjUzRkVVkwd29FSW53Wjd4d2w3eURsNlVqSVFDNG1BNWtLSUFCTFMwZENSRVJFUzFac2dTZE9uWENtREZqTEIwS1VaMjNhOWN1eE1iRzR0MTMzN1YwS0RYQ2hBS1JpU0p1QVkzdGdJN2VsbzZFOUYxTUI3SUxPRk9CaUlqSWtsYXVYSW1nb0NDTUhqM2EwcUVRMVJ1N2R1MUNVbElTWnMrZWJlbFFxbzFGR1lsTWNDdGJXT2JBWkVMZDA4a2JLRllDU2RtV2pvU0lpS2hoT25YcUZKUktKWk1KUkNLTkd6Y08rZm41aUlxS3NuUW8xY2FFQXBFSmJtWUpOUk9vYnZKekFSS1lVQ0FpSXJLSWlJZ0lCQWNIV3pvTW9ucXBTNWN1Q0E4UHQzUVkxY2FFQXBFSjd1VUxCUmlwYnZKd0FESWZXRG9LSWlLaWhpaytQcDdGRjRtcUtTZ29DRGR1M0xCMEdOWEdoQUtSQ1d5dDJjMmhMdk53QUd6WUJKZUlpTWdpbkoyZG1WQWdxcWFnb0NBNE9UbFpPb3hxWTBLQnlBU3Bja3RIUUZYaDc0aUlpTWd5WW1KaUxCMENVYjFXbi84UE1hRkFSRVJFUkVSRVJLSXhvVUJFUkVSRVJFUkVvakdoUUVSRVJFUkVSRVNpTWFGQVJFUkVSRVJFUktJeG9VQkVSRVJFUkVSRW9qR2hRRVJFUkVSRVJFU2lNYUZBUkVSRVJFUkVSS0l4b1VCRVJFUkVSRVJFb2pHaFFFUkVSRVJFUkVTaU1hRkFSRVJFUkVSRVJLSXhvVUJFUkVSRVJFUkVvakdoUUVSRVJFUkVSRVNpV1ZzNkFDSnp1cDhQWk9VRG1RK0FlL25BdlFmQ3VMc0Q0RzRQZURnQWJ2WkFZM3ZMeGtsRVJFUkU1VVZHUmlJaElRR1RKazJ5ZENnQWdKS1NFaFFYRjBNbWs4SGF1bm9mblZRcUZkUnFOYXlzck13Y1hkMmxVcWtnbFlxN2QxMVFVSURDd2tJNE9UazFxTCtyNnJpVW5JUExLYms0ZnlzTEY1S3ljU0VwR3dEUXBia3J1alIzeFdQK2JtamZ4QVVkbXphcTlWZzRRNEVlR2NjU2daTzNnWVJzd05ZYTZPUUZUR2d2ZkhYeUVzWVNzb0ZUdDRId1JFdEhTMFJFUkVSbGhZZUg0OGNmZjZ5VjU4N056Y1dxVmF1UW5aMXQ4akhidG0zRDZOR2pzV3ZYTGdCQWRuWTJmdmpoQnhRVUZKajhITTgvL3p5R0RSdUdtemR2aW82NUxraEtTc0xycjcrT0xWdTJWTG12WEM3SFJ4OTloRGZmZkZQMGVkYXZYNDhubjN3U1Y2OWVOYnBkb1ZCZzFLaFJlT2VkZDhwdHk4M05yWEJiVFV5Yk5nMmpSbzB5NjNQVzFOVDFaL0RtTHpINDdXd3lYQjFzTUdkSWExejRjQWd1ZkRnRWM0YTBocXVERFg0OW00eTN0c1JnK3ZkUnRSNFBaeWhRdlplU0N4eUtCM28yQTlwNEdOL0hvUkhRVEM5QmR5MFQrUEVDTUNRUThITitPSEVTRVJFUmtUZ0ZCUVZZdFdxVjBXMnpaczNDenAwN2taS1NVdWx6ekowN0Z6S1pEQnMyYk1EKy9mdVJsSlNFNWN1WFF5YVRpWTduNjYrL3hyRmp4M0RzMkRHODg4NDdhTisrZmFYN3E5VnEzTDkvSHdEUXVIRmowZWVyaWVQSGorUHZ2LzhXZmR5d1ljTVFFaEtpZlZ4UVVJQnIxNjZoUllzV1ZSN3I3T3lNakl3TVhMMTZGYWRQbjBiMzd0MUZuNzhpYXJWYU80dEJ6TGFhVUNxVlVDcVZabjNPNmpweTVTN0dmbmtDcTU4UHdkUSt4bjhYdzF4OU1LeXpqL2J4eG9nRXVMMnlHN3RuOTBKWVc4OWFpWXNKQmFyWG9sT0JPM0pnVW1mQVJzVE1xTFllUUlDcmtJaTQyd2pvNGxQMU1lYTJkZXRXYk5pd0FRQnc0TUNCUjNKcVYwNU9EbmJ1M0lsVHAwNGhOVFVWRW9rRXZyNis2TldyRjhhTkd3ZG5aMlp6aUlpSXFHSWxKU1U0Y3VRSWJHMXRZVzh2ckZrdEtDaEFRVUVCWG5ycEpmenp6eitJalkzVjdsOVVWQVNWU2dVN096dnRtRktwaEV3bXc4eVpNM0grL0hsY3VuUUphOWFzd1J0dnZDRTZubG16WnFHd3NCQW5UNTdFRzIrOGdaa3paMkxDaEFrVjdwK1Rrd09sVWdrckt5czBhbVNlNmVmeDhmSDQ1cHR2S3Qyblg3OSt5TXJLd3BFalIwUS9mOGVPSFEwU0NoWDU3YmZmdE1rU2ZacnJ1M1hyMXVIaXhZdEdqNTArZmJwSlN5SlNVbEtRbFpVRkFNalB6d2NBUEhqd0FKY3VYVExZVDZGUUdOM202T2lJZ0lBQTdOaXh3MmlzQUJBY0hJelEwRkI4Ly8zMzViYmw1dVpDcVZSaTNicDE1YlkxYmRvVUkwZU9yUEpuTUljbGU2L2d5Slc3U1A3aVgzQ3hOejBSTnIxdkFNWjFiWUt4WDU3QThNNitlUGRmYmMwZUd4TUtWRzlGcHdJUGlvRi90YTdlOGJiV3dLZzJ3TiszZ1BPcFFJaXZlZU5yNks1ZXZZcjMzbnNQY3JuY1lQem16WnU0ZWZNbTl1elpnMlhMbHFGMTYycitBb21JaUtqQkdERmlCRjU5OVZVQXdLWk5tL0R6eno4REFENy8vSE9EL2ViT25ZdkV4RVQ4K3V1djVaN0QwZEVSaXhZdHd1dXZ2NDc5Ky9lamZmdjJHRHAwcUtnNG5KMmQ4ZUdISDJMejVzMzQ2YWVmNE9sWitWM2ZlL2Z1QVFCY1hWMUZMWk9vaUxXMU5mTHk4dkRQUC85VXVsL3IxcTB4ZnZ4NGhJYUdHb3pmdm4wYm4zMzJHVHc4UExCdzRVS2p4L3I2bW5aUi9OZGZmeUVwS2Nub05qczdPMlJrWkdEUG5qMUd0MCtmUHQya2MyemR1aFVIRGh3d0dFdElTS2d3R1ZSMlcwaElDSll2WDQ2REJ3L2kxcTFiRlo2bmE5ZXUrUDMzMzh1TmEzNW5aYmNWRkJRZ0pDVGtvU1FVbHV5OWd0VHNBaHg1dDErMWpuZHp0RUg0Z3Y1NDVjZHpXTGJ2S3VhUGFtZlcrSmhRb0hvcEpWZVltVkRkWklLK1B2N0EzbGpBeHdudzVRMXpzOGpQejhmQ2hRc2hsOHZoNit1TGwxNTZDWjA3ZDRaYXJVWk1UQXkrKys0N3BLV2xZZEdpUmRpMGFWTzFwaHdTRVJFUnhjZkhZODZjT1ZpMGFCRzZkZXNHbFVvRmlVUlM0ZjZCZ1lHWVBuMDYxcTFiaDlXclY2TmR1M1pvM3J5NTZQTk9talFKdlh2M2hyKy9mNlg3WldabUFoQVNDNk5IanhaOW5yS2VlZVlaVEo4K0hYdjM3dFdPZmZEQkI0aUppY0VubjN5aVhZSmhiVzBObVV4V0x1RngrdlJwQUVDZlBuM1FybDNOUGxoKy9mWFhBSUNzckN5c1c3Y09vYUdoR0Rod1lMbjlQdnZzTS9qNStXSDgrUEhhV1NZYWQrL2UxZGEweU1uSkFTQWtQV3hzYkFBQW9hR2gycVVpeGNYRjJMRmpCenc5UFRGNDhHQ0Q1eWtzTE1UT25UdkxiZlB6OHdNQUxGbXlCRVZGUmRyeGpJd01MRnk0RUNVbEpYajg4Y2Noazhtd2I5KytjckZQbVRJRm1abVpCdHZ5OC9QTjhyczB4WkVyZDRXdmFpWVQ5SDA3dFN2NkxqMktYcTA5MExlTitaWS9NS0ZBOWRLaGVHR1pnN2tNQ1FTMlhRSmU2R0srNTJ6SXpwdzVnK3pzYkVpbFVpeGZ2aHcrUHJvMUpYMzY5RUdyVnEzd3dnc3ZJRE16RTlIUjBXWmRYMGRFUkVUMXk3ZmZmb3ZEaHc4RDBOMFJIajkrUEFEZ3BaZGVxdlRZckt3c0ZCUVV3TW5KQ1lDd3ZLR3FxZlFUSmt6QTZkT24wYnAxYXpScDBnUXhNVEhZdjMrLzBYMFRFNFZLM2tlT0hNR05HemVNN3VQZzRJRFpzMmNiM2FhWm9XQnZidzkzZC9kSzR6S0ZxNnNycEZLcHdRZHp6Yytydnl5a0lzZU9IUU1nWEkrWlMzRnhNYzZjT1lPSWlBZzBiZG9VYmRxMDBXNExEdy9Ib1VPSDRPWGxoUkVqUnBTTDc5ZGZmOVVXdk5SWXVYS2x3ZmErZmZzQ0FQTHk4ckJqeHc1NGVYbGgyclJwQnNkb2x0a2Eyd2JBNEZxMHNMQVF5NVl0UTFGUkVXYk9uSW5nNEdEdGNvcXkxR28xQUJoczEvd2JWYWxVMm5FYkc1dGFXYjQ4OXNzVFNQN2lYMlo3dnQyemV5Rm8zbjdjLzJhczJaNlRDUVdxZDQ0bENnVVlqZFZNS0ZFQnYxNEJQQjJBZ1MxMTQyb0FWektBcXhsQWJpRmdaeTBVYVF6MUU3NjNzd2E2TnhXNlA0UlZYVytHcXBDWGx3Y0E4UEx5TW5nQjEvRHg4WUdQancvdTNMbWpYZk5HUkVSRURaT2ZueDg2ZGVvRUFJaUtFcXJTYXg1cjZnNWN1SEFCWDN6eEJRQWdMaTVPZTJ4dWJpNEE0WU0ySUh4WTFOemRyb2hFSXNHeVpjdTBiU0JUVWxLcXJEVnc0OGFOQ2hNS3pzN09WU1lVd3NMQzhOWmJiMVY2anRwMi9mcDFwS1Nrd052Ykd4MDdkcXgwMzZLaUluejQ0WWNBZFBVSnpwMDdoL2ZmZng4QThKLy8vRWViSUhGMWRjVWJiN3lCRHovOEVJY1BIMFpBUUlEMnVEVnIxc0RPemc2TEZpMkNvNk9qZHBhQVJDS0JUQ1pEMTY1ZHRVbUdzMmZQSWk0dURvTUhEOWJPckxDMXRkWEdwRGxHSnBNaEx5OFBiNzc1SnBLVGt4RWFHb3EzM25wTHU2MHFLMWV1eEkwYk56Qmd3QUE4OWRSVGlJaUl3RWNmZlZUcE1jWm1KTVRFeEdqSEZ5eFlnUDc5KzFkNWJqR21yaitEMWMrSEdOUk0yQnlaaE9YN3J5RTJWUTV2Rnp0TWZLSTUvanV1QTJ4bHVpVGEveUp2NGJQOXNiaVJub2NtYnZhWTFpY0FiNDlvQTJzckNSbzcyV0Q1TTUweFk4TlpmUDlpTjdQRXlZUUMxU3YzSHdDS29vcTdPWnk4TFNRTVBCME14Nk5UZ1hOM2dNN2VRQk1YSUxjQU9Ic0hTSk1MYlNXbEVxRlE0NDM3UUZZKzRGWjVjdmVodUhUcEVnNGZQb3pMbHk4alBUMGR4Y1hGY0hkM1IwaElDQ1pPbktpZHdnVUF5NVl0dzVFalIyQmpZNE9kTzNjYUZDTFN0MlhMRm16Y3VCRldWbGJZdW5XcjlzMVh6TGxNMGFsVEowaWxVcVNucHlNcEthbmNWTUtrcENTa3BxYkN5c3FxeWpjMElpSWllclNOR1RNR1k4YU1nVnd1MTg1TVdMeDRNUURkVFFyTnRRTWczQkhYMEV5WGQzRnhBU0RjUGE3b09raWZKcGtBQ0IvMmpWMlAvUFBQUC9qeXl5OEJBRTgvL1hTRjlSWXF1ek90U1NnODdBNFB4dnoxMTE4QWdLRkRoMWE2TEFRUVpucG9sa2RvWkdSa0lDTWpBd0RnNGVHQlAvNzRvOXh4ZS9ic01WbzM0VC8vK1kvQlkxOWZYMnphdEFuZHUzZlh6bFROeTh0RFhGd2NSb3dZWWZUMzRlam9pUDM3OTZPa3BBUUxGaXhBUWtJQ3BGSXBJaU1qRVJZV1Z1RXNFMzNidDIvSGtTTkhFQlFVcEcxdDJhSkZDMHlkT3RYby9qdDM3b1JDb2NDVUtWTzBZOFhGeGRpOGVUTjhmWDIxL3laYXRteHA5UGpxdXBTY2paU3NmSU51RHV1TzNzVExQNTdERzBOYllkWEVMb2hPek1JSHYxMUMxb01pckozYUZRRHd5OGtrVEY1M0J2OE9DOENLNTRKeExqRUxIK3k4aEF4NUFWWk9GS1ppendocmlTMm5idVBhblZ5MDlYT3BjYXhNS0ZDOWtsVWdGRk0wSmlrSHVINWZtRzJnVDZVR1l0S0E5cDVBajZhbGd5NkFrdzF3TUY0NHJvWHd1UnEyVnNJNUxKMVEyTFZybDBIMVhxbFVDcFZLaGJ0MzcrTGd3WU00ZnZ3NFZxMWFwYzBBRHg0OEdFZU9IRUZSVVJGT25qeFpZWVpVazMzdjBhT0hOcGtnOWx5bWFONjhPWjUvL25sczJyUUo4K2ZQeDh5Wk0vSFlZNDlCclZiajNMbHpXTDkrUGRScU5WNTg4VVY0ZVhtSi92c2hJaUtpUjA5TVRFeUYyMGFQSG0yMEtHTnViaTVrTWhrY0hJUzdTWEs1M0doTmhMUzBOTzFzQm8wV0xWckF4c1lHam82T2NIUjBOTmhXWEZ5TS8vNzN2OXJIcnE2dTFhcTFVQnNKQmJWYXJlMThBT2dTTExtNXVkcE9CdmIyOWdiTEN4UUtoYmE0WVdGaFlaVXRIZTN0N2JYN3g4WEZZZGFzV1JnNmRLaTI0R0Y4Zkx6UldhaW0waXhSRWF1NHVCZ2ZmZlFSenA4L2o3WnQyK0tsbDE3QzIyKy9qUlVyVnNEZDNSM0J3Y0VWSG52MjdGbHMyTEFCcnE2dVdMeDRzWGIyUS9QbXpURnAwaVNqeHh3OGVCQUZCUVVHMi9Qejg3RjU4MmI0K1BoVWVGeE5YVTZSbzdHamJxYk5neUlsNW0yTndadkRXbVBGYzhMUE9LQzlGd3BMVk5oNU5obEtsUnBXVWdrMmhDZWdTM05YZkRkZG1IMHdxSU0zVXJNTHNQYklUU3gvSmhqV1ZrSWl5YzFCaGtzcFRDaFFBNVQ1QVBCd0tEOWVVQ0lzVitqZVJGamFvSzlJS1NRVFdyb1pqbXVTQmc5MFNXNTRPQWpuS0x2dnd5YVh5K0hsNVlVSkV5YWdSNDhlOFBIeFFWRlJFU0lqSTdGcTFTb29GQXA4KysyM1dMNThPUURnc2NjZWc3dTdPKzdkdTRmdzhIQ2pDWVhFeEVUdE9zRGh3NGRYKzF5bW1qeDVNcnk5dmZIVlYxOWh5WklsQnR2czdlM3g3cnZ2R2kzY1EwUkVSQTFUZEhTMDl2dGp4NDZoVjY5ZVZSNlRrNU9qbloyZ1VxbVFsNWRudEQzanBrMmJ0SFVhTkRaczJGQmhrbURidG0yNGZmczI3T3pzVUZCUWdKS1NFa1JHUnFKbno1NWlmaVR0Qi96aTRtSWtKQ1NJT2xhZm82T2o5aVpNYm00dW5ubm1tWEw3TEZxMFNQdjl4SWtURFdvSi9QSEhIMUFvRkpESlpOaTJiUnNTRXhQUnZYdDNvek5KTlRRekx6Ui9TaVFTN2ZldFc3ZXUxVTVkbVptWitQbm5uekZyMWl6dE9SODhlSUJGaXhiaHdvVUxhTnEwS1pZdVhRb1hGeGZNbVRNSG4zLytPZWJQbjQvMzNudlA2TCtidExRMExGMjZGSURRQ2NUWjJWbGIvOERhMmhyVzF0YTRmZnQydWVPVVNpWFVhclZCTjR2Q3dzTGErSkVObkwrVmhSQi8zUWVTUXhmVGtGdFFnamxEV3dreEZLdGdZeTNGZTZQYjRiM1J1dUthQmNWS3VOZ2Jmc1QzY0xKRmZyRVNENHBLdE1zbkhtdmhodWpFTER3WjJoUTF4WVFDMVN2MzhvRk9SbTVvLzUwa0pBZzZlSlZQS05oWjY4MU0wSE5MbUNFSEw3MkV0THNEY1BtdStlS3RyaWVlZUFMUFBQT013Ym94T3pzN0RCZ3dBTGR1M2NJdnYveUNDeGN1UUtGUXdOSFJFVktwRklNR0RjSzJiZHR3NXN3WlBIandRSnVwMTlCTWMvUHc4REJvSVNUMlhLYkt5c3BDWkdTazBSWkorZm41aUl5TVJMZHUzY3pXazVtSWlJanFMN1ZhamNqSVNEZzZPa0toVUdENTh1WG8wYU5IaGUwQk5iS3pzMkZ0Ylkyb3FDakk1WEtvVkNxVWxKUm9hekVBUUljT0hSQWNIS3o5WUhyeTVFbHRSd0Zqcmw2OWl2Lzk3MzlvM0xneEJnNGNpQjA3ZG1ESGpoMlF5K1VZTjI0Y1huNzU1U29MUDJwb1BueXVXN2ZPcFAwckVoWVdwcTFmWUcxdGJUQzc0T3JWcThqTnpVWDc5dTNoN0N5MExHdldySmwyZTBsSkNYNzc3VGNBd01pUkk3Rjc5MjRBd1ByMTY3RjkrM1lzWHJ4WWRLSUVBSDc2NlNlajdUbXI4dlBQUDJ0bnlocXpkZXRXUkVkSG83aTRHRk9tVElHN3V6dHUzYnFGeFlzWDQvYnQyd2dJQ01Bbm4zeWlUU1FOSFRvVWVYbDVXTHQyTFJZdlhveW5ubm9LVTZkT05haW5FQmNYcDEwK28vbDcxSmc0Y1NJbVRacUVGMTk4c2NLWUt0dFdHeTRrWldQT2tOWUdqOTJkYkpDYVhZQUpxeU54TmlFTGpyYldtQkVXZ09YUGRvYk1TdmozT0dkb2F6ejN6U21zUDNZVFR6L2VEUC9jenNHYVA2OWpYTmNtQnJVWVF2eGRzZnFROFpvZ1lqR2hRUFhLdlFmQ2gzNTkxKzhEeVRuQVV4MUVQRSsrVUVPaHBadmhqQWZOREFWTGE5V3FWWVhiTkVXSzFHbzEwdExTRUJnWUNBQVlNbVFJdG0zYmh1TGlZcHc2ZFFvREJnd3dPRTVUMVhmbzBLRUdiNExWT1ZkVkZBb0Yzbm5uSFNRa0pNRFB6dy9UcDA5SDU4NmRvVktwY09IQ0JXellzQUVSRVJGSVMwdkRpaFVyVEZycmFBcDVrVkFIdzFwYTVrc0NXRWtCaVFTd3R3WWNaTWFMZWhJUkVaRnBVckx5RVpjbXg1MnM4amNPcWlNMk5oWlpXVmtJRFEzRjZkT244ZHBycjJIVnFsWGFhZlVYTDE3VWZpaS9mUG15OXJqYzNGeWtwNmRqd1lJRjJySFRwMDhiclA5ZnUzWXRoZzRkcWwzdi92cnJyMWVZVU1qTHk4UFNwVXVoVkNyeDZxdXZJams1R1lDd1hEUTZPaHE3ZHUzQzdkdTM4Zjc3NzV0MG82Vmp4NDdsV2plS2NlZk9IZHk1YzhmZ1hJNk9qZ2F6UCtmTm00Zno1OC9qMy8vK3Q5SGFBNGNQSDhhOWUvY1FFQkNBSGoxNmFCTUtJU0VoMkw1OU96Nzc3RE44KysyM29wY3dGQmNYbzZDZ0FLTkhqelpwU2NmZmYvK04rUGg0cUZTcWN0dlMwOU54OCtaTkFNTHZ6OUhSRWM4OTl4eWNuSnh3K1BCaHJGNjlHZ1VGQldqZHVqVVdMMTRNZTN0N2c4NExJMGFNZ0xXMU5iNzU1aHRzMzc0ZFVWRlJlT1dWVnhBU0VnSUE4UFQwUkZoWW1NRTUwOUxTRUJzYnE1Mmg4TTQ3NzVTTGE5MjZkWkRMNVpnN2Q2N0J6NjNmaWFJMlhFaktScGZtdXFUTDNkeENsQ2pWR0xIaWI3emNQeEFMeDNiQTBhdDM4Y1hCT09RVmxtQjk2UktIOGQyYTROV0JnWmo1d3puTS9PRWNBS0JIWUdOc212bTR3Zk9ITkhmRCthUXNtQU1UQ2xTdjVSVUJKNUtBbnMyRm1naW11S3NBL3UrNk1LT2hybmQwMEV5UFMwNU9SbXBxS2xKVFV3Mm15K20va0RadjNoeXRXN2RHWEZ3Y3dzUEREUklLVjY1Y1FWcGFHZ0JnMkxCaE5UNVhWVFp0Mm9TRWhBUjRlM3RqOWVyVkJyTVFCZzRjaU9EZ1lMejY2cXVJaTR2RDFxMWJLeXlFSTVhOEVJaEtNVzFmSzRtUVdORC9jcllWa2txZWpvRE10QnNQUkVSRWo3eUx0M093NzhJZC9IazVIVGZTODNEN3Z1RTF3U0F6bk9QUW9VTm8xYXFWOW9QemlCRWpjTy9lUGZUcTFRczdkdXlvc012Q3RHblR0SGVlang0OWlpTkhqbURtekprR2QraE4vYUNzVXFud3lTZWZJRDA5SFdGaFlRZ0xDOFBtelpzQkFBRUJBWmc2ZFNybXo1K1BzMmZQNHJYWFhzT1NKVXZRcEVtVFNwOXp6cHc1SnAyN0loczJiTURXclZ1clhYTkFvVkRnaHg5K0FBQk1tVExGb0JoanQyN2RNR0hDQk96Y3VSTkxseTdGcWxXckRJcFZtbXJFaUJFbTNYUktTVWxCZkh5OHdWaGlZaUorK2VVWGhJZUhheE1ObzBhTndyUnAwNUNmbjQvRml4ZHJaNXUwYU5FQ2NYRnhlTzY1NXlvOFIrdldyWkdibTR1RWhBVE1temNQd2NIQldMQmdBZHExYTRjRkN4WVkzRlQ3K2VlZkVSc2JDMTlmWCsxczM3STJiZG9FaFVKUmJ0dVFJVU9xTEd4cFRrVWxLdVRrRitQelo0UHgxbkJoNXNLL3V2aENwVkpqOWVIcldEeXVBL3pjN0RGcDdXbnNQcGVDRDhkM1FOODJucmllbm9kRnYxM0NpQlYvNC9DOE1JTnVFT2JDaEFMVksrNE93aXdGaDlMUHA4Y1NoUStBL28yRU9ncUEwQ0pTcVJZZTIxZ0pIUncwNHJPQVl3bUFyek13T0xEOGg4YUthalRVdHJJdlNQZnUzY1BHalJzUkVSRmhkTWxBUlFZUEhveTR1RGhFUlVVWkxGSFFGR01NQ1FrcDk2WmEzWE5WcEtDZ0FMLy8vanNBWU5La1NVYVhOSGg0ZUdEaXhJbjQrdXV2c1h2M2JreVpNc1hrcVlQbW9sUUxNeHJrUmNhM3UyaVNDdzdDbng2T1F0Rk9JaUtpUjUxU3BVWkViQWIyUnQvQjN2TjNjRE9qZGxzOEZ4Y1g0OWl4WTVnd1lZTEJXdlhKa3lkcmt3WGp4bzB6V3BSUi80Njg1dnBqeElnUm9wWnBhcXhac3dhblQ1K0dsNWVYMGFVV1hsNWUrT0tMTDdCbzBTSmN2SGdSczJmUHhrY2ZmWVIyN2RvWmVUYnowTFJzckc1Q1lkT21UY2pLeWtMSGpoM1J1M2R2Z3pvVmdEQ1YvOEtGQzdoMjdSbzJidHlJbVRObmlqN0hYMy85VldsQlRZMWJ0MjZWR3p0MDZCQ09IajBLbVV3R1QwOVBwS2VuWThDQUFYQjJkc2JDaFF0eDZkSWxPRHM3NDQwMzNvQ0hod2YyN2R0WDZUazZkT2lBZnYzNjRkdHZ2OFhCZ3dkaFpXVUZOemMzN042OUc1czNiOGJHalJ1MXkwSTB5WTFtelpyaDBxVkxPSEhpUkxubnk4M05oVktwckhESnlwZ3hZMnBVbkxJaVhacTc0a0pTTm9hNUNzL3RYRnAxZm14WHc4NXJveC96d3hlSHJ1TmljZzV5OG91eDdmUnRMSHVxRTk3OVYxc0FRRmhiVDRUNHU2TGJvai94YytRdHpBZ1RpcXlmVDhwQ1NIUHpGSTFqUW9IcUZYZDdZYmxDczBiQ0I4STdjbUY4VTVuWHNPd0NJREViR05sS2FCTUpBREhwd09sa29UMWs3K2FHaVFZTlkwc3Fhb3VtSXErVmxaWEJoK21zckN5ODl0cHJ5TXpNaElPREE0WVBINDYyYmR2QzE5Y1gzdDdla012bGVPMjExNHcrNTRBQkE3QnUzVG9VRnhmajVNbVRHRFJvRUZRcUZjTER3d0VJYjdENmFuS3VpaVFuSjJ0N0RGZldFbEpUaFZlaFVDQTFOYlhLREw4cG5HMkJZQitnUkZYK3E2aEVTQjVvRWs5VnlTMFV2bTdxelFaenRRT2F1UWovcHZ5Y2hlVVVSRVJFajRxRURBV1cvM0VOdjV4TVFtNFZiNWhOM2V6UnZva0xtcmpaNC9hMm1wMzM4T0hEa012bDZObXpwMEZDb1NLVEprM0NzODgrQ3hzYjNmVFVnb0lDWExod0FUNCtQdFc2Yzd4MTYxYnMyN2NQTXBrTUgzendRWVVKQ1dkblozejY2YWRZc21RSklpTWpNWGZ1WE15ZlB4KzllL2NXZlU1VDFDU2hjT3ZXTGV6ZXZSc1NpVVNiakNsTEpwUGgvZmZmeDhzdnY0d2RPM2FnYTlldTZOcTFxNmp6N05teng2UWJRNXJyUTMxZVhsN28xNjhmWnN5WWdlM2J0MlB2M3IzYWJmUG56OGZhdFd2eDZxdXZ3c05ENkJsdmF2Sm03dHk1R0RwMEtMeTl2U0dSU0tCU3FaQ2RuWTFUcDA1aDhPREJBSUNiTjIvQ3hzWUdMVnUyeEtGRGg3UUpLWDJhbTIzR3RnRkFuejU5YWplaDBGbDQ3bFkrUWhLa1dLazIyRStwRWg0NzJGZ2pzWFRkZHE5V0hnYjdkRzNoQmtjYksxeE8xaTN6T1g4ckd5SCtGZGV4RUlNSkJhcFhQQnlBaE5KaWlsS0prREFvSy95VzhNSHlNUi9ocmpJZ0ZHbzhuUXlFTmdGQ0t2ay9uL2tBQ0h4SWJZSTE3WDQwQldVMHRtM2Joc3pNVERnNk9tTHQyclhsWHFTdVhidFc0WE82dUxpZ2UvZnVPSEhpQk1MRHd6Rm8wQ0JFUjBjak96c2J6czdPNWFyZTF1UmNGZEdmNVZEWm00ditOblBNakFBQVp4dWgwMGRWc2d1RTVUSjVSVUxTSUMxUCtETGx1T3dDNEdKcDRVNXZSNkJwYVlMQnAzbzNEb2lJaUN6dW45czVXTExuQ25aRUpWZTU3NVJlL3BqVTB4OURPbnByeHdiWE1LSHcyMisvb1dYTGxpYTFxRTVKU2NHT0hUdnduLy84eDJEOCtQSGpLQ3dzUkZwYUdqWnMySURYWDMvZDVQTnYzYm9WR3pac0FDQjhFRzNidG0ybCs4dGtNaXhjdUJDZmZ2b3BqaDQ5aWc4Ly9CQno1c3pCNE1HRDhjb3JyNWg4M3NwTW5EZ1JBd1lNME03UUtIdTlhRXhDUWdJdVg3Nk1jK2ZPWWRpd1lkaTdkeTlVS2hYR2pCbFRhYzJzcGsyYll1clVxVmkzYmgyV0wxK085ZXZYbTNRK2pkV3JWNXUwNUdINTh1WGxPbTJNSGoyQkdRclNBQUFnQUVsRVFWUWFZOGVPTmJxL2w1Y1hGaTVjQ0pWS3BlMldZU3FaVEthdEJRWUFmZnYyeGJwMTYvQi8vL2QvR0R4NE1KS1NrcENhbW9vdVhicEFKcE5oNU1pUkdEbHlaTG5ubVRKbENqSXpNNnVjR1dGdWovbTc0ZGV6dXYrUHd6cjVRQUpneThra0xCNnZLeHkzTi9vT0hHMnM4RmdMVjZUbkNBVkEvNDdMUUo4MnVxUkNURkkyRkVWS0JIanFrbVRuRXJNd3NZZjROcWpHTUtGQTlZcWJQUkNiS1h3dmdXNzJnVDZaRkhDdzFtMVRGQU1uYndzMUZxeWx1ZytER3I1T3VtVU9oU1ZBWS9QVUI2eFNiR3dzQUtCbHk1WUc0eGN2WGdSZ2ZIa0NBRzNCbW9vTUdUSUVKMDZjd05telo2RlFLSEQwNkZFQXdLQkJnd3lxM1pyalhNYjQrdnBxdjQrTmphMXc1c0hWcTFlMTM5ZEdacmN5cm5iQ2x6NlZXcWl2a1pZSHBNcUJkSVhRY3JReTZRcmg2MXlxc0x5bWVTT2gwR2V6UmtLTkJpSWlvcnJzMk5VTWZQTDdWUnk4bEY3cGZnNDJWbmlwZjB1OE03SXR2QnVaLzBMSnlja0ovZnIxTTJuZjZPaG8vUEhISC9EeDhjR3p6ejZySGRkME1SQnJ4NDRkMm1UQzlPblR5eFcxcm9pVmxSWGVmZmRkMk5yYUlqdzhIRzNhdElGYXJUWTZyYjg2Y25OekRmNHMrd0ZmcFZJaElTRUJNVEV4MmxrZHExZXZCaUQ4ZlNvVUNzVEZ4Y0hYMXhjelpzeW84bnpqeDQvSHNXUEhFQnNiaXkrKytBSUxGeTRzdDQ5YXJjYk5temR4L3Z4NWcydkt5TWhJby9VdHlycHo1MDY1TVZObU50eTlleGVUSjArdWNqOTkzYnAxdzdKbHk3U1BQVHc4MExOblR4dy9maHlYTDE5R1pHUWtBQ0hSQUFqdElTdFQyWGFwVkdyMmVncnRtN2dnTjBMWDI3NmxseU5lR3hTRXBYdXZRZzAxd3RwNDRjL0w2Zmo2cnh0WU1xRVRIRzJ0MGRMTEdpLzJEY0RpWFZkUXJGUWpySTBuNHUvbVlmSHV5d2owY3NTMHZycUVYYmFpR0IyYW1wNDBxZ3dUQ2xTdk5MWUhIRzJBYTVuQzBnVlRKT1VJeXlQeWlvVEVRbG5kbXdvSmhhc1pnSXNkNEdwdjNwaU51WFRwRXVMaTRnQUliUnYxYVY2d05HOGcrZ29LQ3JCang0NUtuL3Z4eHg5SG8wYU5rSk9UZzlPblQrUE1tVE1BZ09IRGg1ZmJ0NmJuTXNiZDNSMGRPM2JFcFV1WHNHWExGdlRzMmJOY0Z3ZUZRb0ZmZnZrRmdQQ0NYNTExanVZbWxRaXpESHljZ0M0K1FpMk9WRG1Ra0NVc24xRVVWMzU4a1ZMb01LSHBNdEhNQlFod0EveGRXZUNSaUlqcWxydTVoWml4SVFyN0xxUld1ZStVWHY3NC9MbGdlRHJiVnJsdmRRMGZQbHo3d2M2VWZUZHQyb1F0VzdaZ3hJZ1JjSEZ4UVdSa0pLNWZ2NDUyN2RvWjNMQXdSZmZ1M2JGbnp4NE1IRGl3MG1KL3hraWxVcno1NXB0NCt1bW50VVVnZCszYUplbzVLcUpwNTIwc29YRG8wQ0Y4ODgwMzJ1VVFnSEEzdjJmUG51alpzeWNLQ2dxd2NPRkNTS1ZTekpzM3o2UnVXbEtwRkhQbnpzVXJyN3lDdi8vK0c1Y3ZYMGFIRGgyUW5wNnVMWXA0OE9CQkhEeDRFQURRdTNkdjdVMmpUWnMybWVWbnJvcXJxMnU1MmJabDVlVGs0UGp4NDBhM1RadzRFY2VQSDhlYU5XdHcvLzU5eUdReTlPM2JGNWN1WGFxeVBXbEZSYzBCM2ZJS2Mrcll0Qkg4M095eE1TSUIwMHNUQVY4K0h3Si9EMGVzUFJLUFQzK1BoYitIQTc1OFBnU3ZEUXJTSHJkdVdsY0VlamxoWTBRQ1B0NTdGVTNjN0RFcXhBOGZqdStvcmNQdzNkR2JDUFIyUkZ0ZkpoU29nUXByQWZ4NEFRaHdCV3lOL0FzdTJ6NnluWWZ3VlpuOFlpRHFEakFsMkh4eDZqdDkralR5OHZMZzQrT0RoSVFFL1Bqamp3Q0VEOSthZFZ3YWJkcTBRWHg4UFA3NTV4OXMzcndaWThhTWdZT0RBNjVkdTRadnYvM1c0TTNER0d0cmEvVHYzeCs3ZCsvR2dRTUhrSjJkalRadDJoaWRSbGpUYzFWa3hvd1plT3V0dDVDWW1JaTMzbm9MTDc3NEl0cTNidzhBaUltSndmcjE2NUdhbWdxWlRJWnAwNlpWNnh5MVRRS2hUb0tmTTlDcnVUQjdJU0ZMV0hLVFcxajVzU1VxWVQvTjhweWd4a0E3VDJFMkRCRVJrU1Z0akVqQVcxdGlrUDJnOGt5NXA3TXRmcHI1T0laM3J2MVpoSlY5R0ZPcmRXdkdrNUtTc0dyVkttUm5DMit3Vzdac3dRc3Z2SUMxYTlkQ0twWGlwWmRlS3RkVjRlT1BQNGEvdno4bVRacGs5UG1iTjIrT2RldldWZnZtaGtRaU1lZ29VZDNpaVJVeHRrVFd5c29LQ29VQ0FRRUI2Tm16SjNyMzdvMmdJT0ZEWlhGeHNmWnUvb3daTXlxdFoxVldpeFl0TUczYU5EUnUzQmlPam82WVBIbXl0a3NZSUNRZDJyZHZqeDQ5ZXFCMzc5N2FHUWREaGd5QmpZME5wazZkQ2k4dkwzejExVmNBZ01XTEYrUGl4WXZZc21VTFpESVpvcUtpa0ppWWlGdTNia0Vpa2NETlRWeFJRQjhmbnlxN1pzVEZ4VldZVUdqVnFoVkdqQmlCL2Z2M0F4QzZTVFJxMUFoRlJVVjQ4Y1VYalI2emZmdDJLQlNLU3E5WFc3ZHViZUpQSU03R0dhRndlMlUzeG5WdEFqZEhHMGdrd0Z2RFcydTdQQmhqSlpWZy9xaTJtRC9LK0xLZGpOeEN2TGZ6SWpMV2pERmJuRXdvVUwwMEpCQTRGQStNYW1PZTV6c1VMenhuYlVsS1NzSjMzMzFuTUdablo0ZjMzMzhmRGc2R1ZTQW5UcHlJRXlkT0lDY25Cei8rK0NOKy9QRkhTQ1FTcU5WcXVMdTdZODZjT1ZpMGFGR2w1eHN5WkFoMjc5Nk44K2ZQQXloZmpOR2M1ekttUTRjT21EOS9QbGFzV0lHNHVEaWpmWDBkSFIzeDl0dHYxOXFMc0xsNU9RcGYzWnNDR1ErRVdUTHg5NnRlRmdIb1ppNjQyZ21KaFRidXdoSUpJaUtpaHlVMXV3RFQxcDh4c3J4QkRTR05ydE9ybFR0K205VUxYaTYxTnl2QlZKbVp3bHJYVTZkT1lkKytmU2dwS1VGWVdCaHUzcnlKMDZkUFF5NlhJelUxRlZPblRvVy92Mys1NDlQVDAzSDkrblZ0UWlFOVBWMzdJVm5URXJzdXpKUTBKaTh2VHh1amZ0ZXNidDI2WWRPbVRRYkxURFZrTWhtV0xWdUdBd2NPNEttbm5oSjl6cWVmZmhvQWtKMmRqYlMwTk5qYjI2TnIxNjU0NG9rbjBMMTdkNE00bWpScGd0RFFVQUJDUnpHbFVvbU9IVHRxOTlHMG9IUnhjWUdOalkyMjllTFhYMytOQlFzV1lNV0tGZG9iVGcvTHlKRWp0UW1GdExRMFpHUmt3TlBUMDJENWpMNzkrL2Vqb0tDZ3d1MjFiZmZzWGhqNzVRbUVMK2h2bHVjYnUvb0VkcytxZkphSFdFd29VTDNrNXd6Y2JRVDhmUXZvVS82OVE1U0lXMEFMMTlvdHF1ZnQ3WTNHalJzakp5Y0hqUm8xUXRldVhmSDg4OC9EejgvUDZMNXIxcXpCcGsyYmNQYnNXZVRtNXNMTnpRMVBQUEVFSmsrZWJGSlJtbGF0V3FGRml4WklURXlFbloxZGhlc1N6WEd1aW9TRmhhRnQyN2JZdTNjdlRwOCtqYnQzaGVJVlBqNCtlT0tKSnpCcTFDaHR4ZDc2eHRNQjhHd09QTkZVbUlWd0xWTllIbEdWN0FKaDJjM3BaS0hXQW1jdEVCSFJ3N0QyU0R6bWJmc0hjdjBlMjFBREVnbWdsaGprRTE0YkZJU3ZKb2RZSWt5ak5LMnZVMU5UNGVUa2hEbHo1aUFzTEF6WHIxL0h1WFBuc0dIREJqeisrT09ZT0hHaTBabVYyZG5aY0hVVnF0a25KQ1JnL3Z6NTJoa09TNWN1eGFlZmZtcjBnN21HbzZNanZMeThMSkowMEN3MThQUHpNK2hvMGFoUkk2TnR1VFVDQWdKcVhCelMxZFVWeTVjdlI4ZU9IY3ZWNENvckxTME4zM3p6RFlDS2IyTHB5ODdPUmtsSkNlenRIOEk2WXoyNXVibFl1blFwQUNFWkVoVVZoZW5UcDZOUG56NFlNR0FBMnJkdlgrNUduNStmbjBsTFJtcExXRnRQRE8vc2kxZCtQSWR2cDRycnZsSFd6STFuTWE1ckUvUnFiZDdyYnlZVXFON3E0Z09jVHdYMnhncXpDK3hFL212T0x4Wm1KclJ3RlZvTjFxYStmZnVhdkRZUUVENTB6NXMzeitnMk56ZTNjaFZ5alZtL2Z2MURPMWRGdkwyOThlOS8veHYvL3ZlL3EvMGNkWm0xRkdqVldQaktLZ0F1cEFvekVkUlZIS2RTNjJZdE5MWUhRbnlGQkFQck9CSVJrVGxkdlpPTGwzNDRoNy9qTW5XRDZ0SkVndVpkcC9RUFcyc3BmcHI1T0o3cDNxemM4MWhTNDhaQys2M09uVHRqL3Z6NTJwc1JpWW1KK09HSEg5QzVjMmQ4OE1FSGtFZ2syanZpbXM0SWFXbHBTRTFOUmVmT25YSHQyalVzV0xBQWNya2M0OGFOZzUrZkg3NysrbXZNbURFRDQ4ZVB4NEFCQTR3dUR4MDdkbXlGWFFocVFpNlg0KzdkdTJqVXFCR2NuSndNUHJTcTFXcWNPWE1HYTlhc0FTRFV4N0tFa0pES0UwdEZSVVU0ZVBBZ2Z2amhCOGpsY293ZVBkcGdpWVhtOTNIMzdsMDBiZG9VZ0ZDL0t6WTJGdGJXMXRveERjMk5MTTF4WmFXa3BHREpraVdWeHFUNTNaZVZrWkdCRHo3NEFIZnUzTUdJRVNNd2UvWnMvUGJiYi9qZi8vNkh3NGNQYTY5M2ZYeDg0TzN0RFVkSFJ6ZzRPTUREd3dQZTN0NVl0V29WQU9GM28xUXFvVlFxVVZKU2d1TGlZaFFWRldIUW9FRVlPSEJncGJGVjE3di9hb3RsKzY2aTc5S2oyRDI3RnhvNzJWUjlrSjZNM0VLTVhYMEM0N28yd2R6aFpwcmVyWWNKQmFyWFFueUZtUVhiTGdsVDBVMHQxSGcxUTZpWk1DU1E3ZjdJUE56c2dQNEJRTGNtUUV5YTBLclVHTzExWEtuNytjQmZONEVvVzZHbGFadjZPV21EaUlqcW1GOU9KbUhHaHJQSUw5WmJtMWYyVGFpVWs2MDFEczNyaXllQzNCOWloS1laTjI0YzdPenNETHBWN2RpeEE5OTk5eDI2ZGV1R1JZc1dhVCtNMjluWm9YSGp4amgyN0JpeXM3T1JsSlFFdFZxTkxsMjZZTXVXTFpETDVlamR1emRlZWVVVmJWWCs3Ny8vSGx1M2JzWFdyVnNoazhuZzRlRUJHeHNiV0ZsWmxldEFvRmFyb1ZLcG9GUXF0WCtXbEpTZ3BLUUVMVnUyeENlZmZHTHl6NVdSa1lHWFgzNVorMWdxbGNMZTNoNFNpUVQ1K2ZuYXd0bU9qbzU0OHNrbmEvUjNhRTV5dVJ6UjBkR0lpb3JDaVJNbmtKZVhCNmxVaXNtVEo1ZnJ4QkFRRUlDb3FDak1temNQN2RxMWcwUWkwYlpyN05tekoyUXlHWTRlUFlwMTY5WkJLcFVpSXlNRFVxbTB3aGtqY3JrYzRlSGhvbU5XS3BXWU0yY083dDY5aTI3ZHV1SDExMStIVkNyRmswOCtpVkdqUmlFOFBCeG56cHpCdFd2WGtKYVdabEEzd2hRU2lRU3paODhXSFpjWTgwZTFRNi9XSGdpYXR4L0xuK21NR1dFdHF6NElRZ0hHOTNaZXhPNVp2Y3crTTBHRENRV3E5M3lkZ1JlNkFPR0p3aDFmV3l1aGE0TzdnNjRkWk9ZRDRONEQ0YzlDSmVCaVczc0ZHS2xoYzdZQmVqY0h1dm9CLzZRRFYrNEN4U3JkOW9xNkN1VVdBdUczZ0xOM2hOazNiVDNaZXBLSWlNVExMMUxpdForanNURWlVVGVvS1pNZ2taUXJtZURsYklzLzN3bERwMllWVDZHM05QMU9WY25KeWZqOTk5OHhjZUpFdlBEQ0MrVSs5TC82NnF0WXMyWU5vcU9qSVpWSzBiZHZYL1RyMXc5Tm16WkZlbm82M25ubkhXMHlZZXpZc2VqVnF4ZisrdXN2bkQxN0Z1bnA2Y2pLeWtKUlVSRlVLaFhFTUxYZHBJYS92ejhjSFIyUm41OFBsVW9GbFVwbHNHVEQxZFVWd2NIQmVQNzU1K0h0N1MzcXVXdFRlbm82UHY3NFk2aFVLdGpaMldINDhPRjQ5dGxualM3amZmYlpaNUdjbkl6ejU4OGpJaUlDZ0pEMGVmenh4ekZyMWl3QWdLZW5KKzdkdXdkQTZHd3hlZkxrQ3BkenRHN2RHcDkvL25tbDhkMjRjUU52dnZtbXdaaVZsUlVHRHg2TWUvZnVZYzZjT2JDeTBoV3lzclcxeFpBaFF6Qmt5QkFBd3F5THZMdzhLQlFLbEpTVVFLMVdHeFFHMVNTVk5OK3IxV3JJWkxLSDBnSzlieHRQM1A5bUxHWnNPSXN0SjVQZzVtaUR4MXE0SWNUZkZTSE5oUUtYNTVPeWNQNVdOczRtWkNFM3Z4Z3R2UnpOV29EUkdJbGEvMitJcUo3THloZW1udXNuRUFEREJJT2JIZUFtY3NuV2QrZUFtVFZidGtTMXJLNytqZ3FWUXBMZzhsM0RjYzBycjBSaS9JYVJuVFhRMlJ2bzRNVzJrMFJFWkpycmFYbVk4RlVrTGlibjZJM3FaUkRLSkJPYU5iWkh4SHY5MGNLalp2VUJCZzhlWEtNbGttS3AxV3B0VWtBTWhVSWhxaGFDWmlhQzVvT2ovbm1sVXFuMnF6cXg2Tk5Nbzlja0ZtUXltY0dIM3JybXdJRURzTGEyUnMrZVBjdlZIQkJMcVZRaU96c2JNcGtNam82T3RmWnpLNVhLT3YxM0t2Yi8wTFU3dWJpVWtvdm9SQ0dCY0Q1SjZBWVMwbHhJTUhRTGNFTjdQeGUwOVROUGE4aktjSVlDUFZMYzdJV3ZsdUs2MEJEVkdsc3JvRmN6b0lNbmNESVp1RjE2alNmUnY3WXJYY3FxVnVuR0MwcUFNeW5DOG9uUUprQjdUMHRFVDBSRTljWFJxM2N4ZXRVSjVCV1c2STFXbkV4bzcrZUNQOThKZzYrcjVRck9WVmQxUDhDTExheG9aV1gxVUQ2RTZ0ZC9xQStHRFJ0bXR1ZXlzcktDdTN2dEw3V3B5OG1FNm1oYm1peDRNclJwMVR2WE10NzNJaUo2Q0Z6dGdPRkJ3TWpXd3ZjYTJrc2l2VmtLK3ZQR0NwWEE4U1JnKzJVZ3hZUk9Fa1JFMVBCc1BYVWJneitOMENVVHRPOGoraCs4ZFc4dUxUMGRFZkZlLzNxWlRDQ2l1b1VKQlNLaWg2aUpNL0IwQjZIT1F0bk9KSnBMUGUyTUJiM0VRbllCOEVjY2NPQUdrRlA0c0tJbElxSzZidkh1SzNqdTIxTlE2cjlwbEwyRHI3ZTJ6cy9WRHNjVzlJTzd5RXJ4UkVURzFKKzVOVVJFajVEMm5rQmdZMkgyUWJ6UUpjbGd0Z0tnMTlWTHBkdVlsQU1rNXdxMUZicjZBamFQMWd3K0lpSXlrVktseHZOclQyUHI2ZHU2UWUyeUJuV1pNZUZOeE4zSkJrZm45ME96eGpWYjkwNUVwTUVaQ2tSRUZtSnJCUXdNQUlZR2xwbXRvRDg3UVhOeHFIZHRxRklERjlPRmRxazNzeDVldkVSRVZEZmtGWlJnOFBKd3cyUUMxSVlySEVxSE5HTk90dFk0OUhaZnRQWnhma2hSRWxGRHdJUUNFWkdGK2JzQ3ozUUUvUFc2SkVrMFNRVE54YUdSWlJENUpjQ2ZONFZsRVBuNk5iaUlpT2lSbFp0ZmpENUxqK0xvMVF5OVVUV2dObEtvc0hSSUtnSDJ2dEVMajdWZzFXb2lNaThtRklpSTZnQmJLMkJvRURDd3BmQTlBTzNNQkcwT1FiKzlwRjVpSVNsSG1LMFFkKytoaFV0RVJCYVFtMStNc0krUDRVSlN0bTVRWFpwOU5qWTdvZFNuVDNkRy8zWmVEeU5FSW1wZ21GQWdJcXBEQXQyQXB6b0EzbnFkclNRd25KbWdHOVNORnltQlk0bkE3M0dBb3ZnaEJVdEVSQTlOaGNrRVl5MFUxYnJsRDArRk5zWGNFVzBlVHBCRTFPQXdvVUJFVk1jNHlJRFJiWUhPM3JxeGNrc2dJSHd2a2NMZ0x0UWRPYkQ5RW5CRmZ5WXNFUkhWYTFtS292TEpCQmhKSnFoaFVJU3hWeXQzL1B4Uzk0Y1ZKaEUxUUV3b0VCSFZRUklBUFpvS0JSdGxVcjFCelJJSS9hVVBwZDlyWmlzVXE0VHVFWC9FQVFXc3JVQkVWSzlsS1lyUVorblJNak1UZ1BKckhBQklkRE1UQWp3Y3NlK04zckNWOFhLZmlHb1BYMkdJaU9vd2YxZmd5UTVBWTN2ZFdObU9ZTnJ4TXJNVlV1VEFqc3RBdXFLV2d5UWlvbHFoU1NaY1RzazEzR0FrbDZDZlpIQ3l0Y2FCdC92QXpkR210a01rb2dhT0NRVWlvanJPMlFZWTF3NW82MUZtUTlta2dwRVdrL2tsd041cndQbTAybzJSaUlqTTYwR1JFdjJYSFN1VFREQ1NUZFlNNjNWMCtQWDFKOWdla29nZUNpWVVpSWpxQVNzSjBOY2Y2T092TnlpcDROSlNzd1FDdWoralVyZ0Vnb2lvdmloUnFqRnl4ZCtJdVoxVFpvdXhxUW1HL2p1dUE0WjI4cW1kd0lpSXltQkNnY2dFdmt6eTEza041WGZVemdNWTBRcXdMbjMxcnV6U3NzeGtCZTBTaU5TOFdneVFpSWhxUkswR252M21KSTVkeXpBY3JQQUFhTjhNK3JYMXhQdWoyOWRxZk1ZRUJ3Yy85SE1TUFVycTgvOGhKaFNJVEZCWUF0eDdZT2tvcUNLWkQ0Q2lCblRudmFrTE1MWXRZRzlkWm9PeHVnb1M0VHBVc3ltL0JQZzlGcmg0dDdhakpDS2k2bmoxcDNQWWVUWkZONkRYdGFFY3ZXUkNFemQ3L1BwNnp3cDNyVTF5dVJ6eDhmRVAvOFJFajRBYk4yNGdMNi8rM3UxaFFvSElCTzcyd0wxOFMwZEJGY2w4QUhnNFdEcUtoNnV4UFRDK1BlQnFwemNvTVhJVHE3U3JtSDRoUnpXQWs3ZUI4RVJBVmNsTkx5SWllcmcrM25jVmE0L2UxQTJVYlJlc1QyK2J0VlNDUFhONndkM0pNa1VZQXdNRG1WQWdxcVliTjI0Z0tDakkwbUZVR3hNS1JDWUlhZ3drNTFhOUgxbEdTaTRRMk5qU1VUeDhqaktoV0tPZjNuSVBpV2FkZzdFTDBESmpzZmVBZmJGQW9iSVdneVFpSXBOc09aV0U5MzY5WkRoWTFicTJVc3VlNm9TdUxkeHFKUzVUOU8vZkg5SFIwUlk3UDFGOWR1N2NPZlR2MzkvU1lWUWJFd3BFSm1qV0NKQkpnVXVjSmw3bnhLUUJkdGJDTW9DR1NDWVZhaXEwMUwrT05EWlRRWS8rdG5RRnNQTUtrRjFRYXlFU0VWRVZEbDFLeCtTMVozUURWYzBlMDlzK3NMMFg1bzVvVXl0eG1TbzBOQlIyZG5iWXRXdVhSZU1ncW05Ky9mVlh1TGk0b0d2WHJwWU9wZHFZVUNBeVVSOS80SzRDdUpodTZVaEk0NTgwNEg0KzBLdTVwU094TEtrRUdOUlNtRW1qVWVsTnJUSWI4NHFBMzY0S016MklpT2podW5BckcyTy9PQUdsZnJhM3NoZHh2VmxvSGs0MjJQcHFqOW9NejJSejVzeEJiR3dza3dwRUp0cXhZd2ZpNCtQeCt1dXZXenFVR3BHbzFaWGR4eUtpc3Y2K0JSU3JoR25tSGc0TmIrMitwV1UrRUw1U2NvV1pDUTA5bVZEVzhTVGdpbjVoY0poOFhRb0E2TkVVNk94ZE83RVJFWkdoREhraGd0ODdoTlNjMG1saVZiMW9sK25mOCtlOE1BenM0RldMRVlyMzVaZGZJajgvSDEyNmRFRlFVRkM5WGh0T1pHNDNidHpBalJzM2NPN2NPYmk0dU5UN1pBTEFoQUpSdGR6T0FXNW1DUjlzYmF5QlZMbWxJMm9ZL0p5Rmpoc2VEa0xOaElhNnpLRXFVU25BK1RTOUFaRlpoYlllUUYvLzJvbU5pSWdFaGNVcTlGbDZCRkVKV2NKQWxja0VDR3ZXU3FlWnZUbXNOVlk4VnpkYnpVVkZSU0U4UEJ3M2J0eUFrNU1UWW1KaUxCMFNrY1YxNmRJRmNya2NRVUZCNk4rL2Y3MWU1cUNQQ1FVaW9rZlF4YnRDSndjdE5ZUkZiaWErNHJkd0ZaWlJTQzNRZm95SXFDRjRlczFKN0loS052MEF2WVJEaHlZdWlQNXdNR3lzdVhxWmlDeUxyMEpFUkkrZ1RsNUFiLzNsSUlhelpJM1QyNTZZRFJ5NEFaU29haUU0SXFJRzd0TS9ycFZKSnBpUTdTMU5KampZV0dIWHJGNU1KaEJSbmNCWElpS2lSMVI3enpKSkJaUmVzbFkwNjZCTTBpRTVWMmdyV2NTMmtrUkVablB3WWhybWI3OVlaclRLdFE3YTcxWThGNHhXUGs1bWo0dUlxRHFZVUNBaWVvUzE5d1FlYjZKN0xFSGxMU1hMWHRObVBBQjJYd1B5UzJvak9pS2loaVV1VFk0bnZ6cXBTdytZc2d4TnJWdnIwSyt0SjE0ZUVGaEwwUkVSaWNlRUFoSFJJNjZMai9DbFljcnFCLzNFUW5ZQnNPc3FJQytxaGVDSWlCcUlMRVVSaG4zMk4vSUtOUmxhZGRVVEU2QXJ3dWhpWjQxZlhxa2JMU0tKaURTWVVDQWlhZ0FlYndLMDg5UTlybkttUXBscTQzbEZ3TzZyUUc1aExRVklSUFFJVTZ1Qjhhc2prWkNwMEJ1dElwdWdCcURXN2JObXltUHdkYldybGZpSWlLcUxDUVVpb2dhaVQzT2d0YnZ1c1VSU3hVeUZNaHZ6UzRBOTF6aFRnWWhJckkvMlhNR3hheGtpajlMTllCamEwUnVUZTdHZkx4SFZQVXdvRUJFMUlHRXRnQUJYM1dPeFhTSHpTNEM5VENvUUVabnMyTlVNTE41OVdUZGdVdnRlM1ZJSE53Y1pmbjY1ZTYzRVJrUlVVMHdvRUJFMUlCSUFBMXNDdm5vRndpdnQvR0NFb3BoSkJTSWlVNlRuRk9ESk5aRlFhWklJSmlVVFlMRFU0ZHVwWGVIcGJHdjIySWlJeklFSkJTS2lCa1lxQVlZR0FacWx1TnA2Q2t3cUVCR1pqVXF0eHJqVmtiaVhWL3BDcVhtZHJiSkRwRzZwdzhoZ1h6elR2Vmt0UmtsRVZETk1LQkFSTlVBMlZzREkxb0M5dGZDNHlpS04ra3IzMHlRVkZNVzFFU0VSVWYzMi9xK1hjUExHUFhFSHFhRmQ2dERJWG9hTk0wTE5IeGdSa1JreG9VQkUxRUE1eW9Ta2duWHBPNEdwU1FXSlh0OUpSYkZRcUpGSkJTSWluVU9YMHZISjc5ZDBBeUpuZ1FIQWl1ZUM0ZVhDcFE1RVZMY3hvVUJFMUlBMXRnZUdCT3F1YzZ2cy9BQzlHMmlsTytZVkFmdGlnWUtTeW80aUltb1lVckx5OGN6WEozV3ZwWHBMR0NxbHQxL3ZWaDU0TVN5Z2xpSWtJaklmSmhTSWlCcTRwaTVBM3hhNnh4S2d5cXlDM3F4Y0FFQnVJZkJISEZDaXFvVUFpWWpxQ1pWYWpRbXJJNUg5UUROdFMyMzRZbGtSdFc0L2U1a1Yvc2V1RGtSVVR6Q2hRRVJFYU9NT2RQSFJHekNoY0ZqWm91WDM4b0VETjB3dllrNUU5S2hadXZjcVR0KzhyeHRRbTdqT1FTL3BzT3pwVHZEM2NEQnpaRVJFdFlNSkJTSWlBZ0E4M2dSbzNraHZ3TVRNZ1A3bDhoMDVjQ3pCbkZFUkVkVVA1MjlsNDcrN0x1dU5pRmpxVUNyRTN4V3pCcmN5ZTJ4RVJMV0ZDUVVpSXRJYTJGTFhUbEpMWkNHeDYvZUIwOGxtQzRtSXFNNVRGSlpnd3VwSXFBd1NzZUptSjFoSkpQajVwZTRtclpBZ0lxb3JtRkFnSWlJdG1SUVlGaVMwbGRSUXEyRFNkYkgrZFhSTU9uQTV3OXpSRVJIVlRmL1pGSTJFVElYd29KcnJ2dDRZMWdvZG1yaVlMeWdpb29lQUNRVWlJakxnWWdzTWJxbDdyTi9Sb1RKbGl6bWVTQUp1WnBrNU9DS2lPbVpuVkRKK09uNUwvSUY2cjVkTjNPeng0ZmlPNWd1S2lPZ2hZVUtCaUlqS2FlSWkxRlFRcmN4TWhpTUpRRnFlV1VJaUlxcHpidDkvZ0duZlJ4a09WbVBKd2c4elFtR3ZQeldNaUtpZVlFS0JpSWlNNnVJRHRIRFZQVFo1RnE5RVYyTk1wUlk2UCtRVm1UczZJaUxMVXFuVmVPcXJrNUFYbEFnRFlwWTZxSFVGRzU4S2JZckJIYjNOSGg4UjBjUEFoQUlSRVZWb1FBRFEyRjc0dnV5U2hncXBBWW5ldTB1UkV0aC9IU2hXMVVLQVJFUVdzbXpmTmNNV2thYk9URkNydFlVWW5XeXQ4ZFhrRVBNSFIwVDBrRENoUUVSRUZiSXVMZEpvcTVtSkt6SHhKcHphNEE5a0Z3Q0g0NnRkcTR5SXFFNkpTVExTSXRKa3VzekR4MDkxZ25lanNxMTFpSWpxRHlZVWlJaW9VazQyd0tCQTNXTXh5NFAxNnprbTV3S24yRTZTaU9xNUVxVWF6MzF6Q2lXYUhwRnFOVXgrWmRUYnRWUFRSbmgxWUdDbHV4TVIxWFZNS0JBUlVaV2FPQVBCWlpmNG10cGlYZS83aStuQTlmc1Y3a3BFVk9kOXRPY0tycWJLOVVaRXBGbjFkdDA0SXhSVzBtcFVjQ1FpcWtPWVVDQWlJcE9FTmdFOEhYU1B4ZHlVMDU4TkhKN0l6ZzlFVkQvRkpHWGo0MzFYZFFONnhSV3JwUGM2T0xWM0MzUUxjRE5yYkVSRWxzQ0VBaEVSbVVRcUFZWUVBWnJPWmhMb3VqbFV5VWpuQnprN1B4QlJQVkp1cVFPZ0xhNVlKYjBFckxPZE5UNTd0clBaNHlNaXNnUW1GSWlJeUdTT01xSHpnNGFvZWdwNk94Y3BnZis3RGloWnBaR0k2b2thTFhYUXMreXBUdkJ3dGpWUFVFUkVGc2FFQWhFUmlkSzhFZERCczh5Z2lPdHF6VXlGN0FJZ0l0RnNZUkVSMVpweVN4Mmdoc21kSGZTV1JRaUZHSVBNSFI0UmtjVXdvVUJFUktJOTBReHd0OWNiRURIVFFIK213dlg3d0xWTXM0VkZSR1IyUnBjNnFNVVVZdFR0dTNGR3FNbXJKSWlJNmdNbUZJaUlTRFJOUFFWci9YY1JFVWtGL1YyUEp3SDM4ODBWR1JHUmVYMjQ1M0tacFE1Z0lVWWlvbEpNS0JBUlViVTQyd0M5bXVzTmlPeWNwcm5PMWhScExGYVpNVGdpSWpPSVNjckdzbjNYZEFOaTY3NndFQ01SUGVLWVVDQWlvbXByNHc0MGM2bmVzZnI1aDd3aTRLK2JaZ21KaU1nc2xDbzFKcTA5YmJqVW9acitPNjREQ3pFUzBTT0pDUVVpSXFxUmZnR0FySnBMSC9RbDVRQXhhV1lKaVlpb3hsWWVpTVBsbEZ6ZGdGN3J4eXJwdlE2MjlIVEU3Q0d0ekJrYUVWR2R3WVFDRVJIVmlMMDEwTWRmYjBCc3dURzlDKy9US1VDNndoeFJFUkZWWDJLbUFvdCt1Nnczb3E1dWwwaDhONjBicktTc3hFaEVqeVltRklpSXFNYUNHZ010WEhXUDFZRHBGOThTdzBrTmgyNEErU1htaTQySVNLd1h2anVEL0dLbDhFQXRabW9Db0o5OEdCUGloNEVkdk13ZEhoRlJuY0dFQWhFUm1VVllDOERPV3ZoZUFvaHJKYW0zZjM0SjhHZThlV01qSWpMVi95SnZJU0pXcjUrdHFGeUNMdmxnYXkzRlYxTkN6Qm9iRVZGZHc0UUNFUkdaaGEyVmtGU29OaVlRRURBQUFDQUFTVVJCVkwyTDl0UTg0Si8wR29kRVJDUktscUlJY3paZjBBMkluWjJndCt1OGtXM1FyTEdEMldJaklxcUxtRkFnSWlLejhXOEV0R3BzbnVjNmt3TGN6emZQY3hFUm1lS05YeTdnWGw2UjhFQU5RQ0p5cVVOcFJzRzNrUjNlL1ZjN2M0ZEhSRlRuTUtGQVJFUm0xYXM1NENEVFBSYmI5RUZkZW9CS0RmeDVFMURXdkdNYkVWR1ZJbUl6OE5QeFc3b0IwWFVVZFFjc2Y3WXpIR3lzekJJWEVWRmR4b1FDRVJHWmxZMFYwRmV2NjRQWWEzTDlHNExaQmNDcFpMT0VSVVJVb2FJU0ZWNzQ3b3h1UUMweWs2bTNlNWZtcm5pK3AzL0YreElSUFVLWVVDQWlJck5yM2dnSWNOTTlyc2trZzh0M2dlVGNxdmNqSXFxdS8rNjZqTVRNQjhJRDBVc2RZSkE1WFR1MXE5bmlJaUtxNjVoUUlDS2lXdEc3dVRCYkFSQ3V0YXU3OUFFQWppUUFoVXB6UlVaRXBITTVKUmZMLzRqVkd4SDlhcVg5N3NuUXB1Z2VhS1pDTWtSRTlRQVRDa1JFVkN2c3JZRW5tdWtlMTJUcFEwRUpjRFRCTEdFUkVSbVkrdDBaS1BVem1HSm1KK2gxZ1pCWlNiRGl1V0R6QmtkRVZNY3hvVUJFUkxXbWpUdmc0NlI3TEhaWnNuNFdJaWtIdUpwWjhhNUVSR0w5K0hjaXppWm02WTFVLzBWcTlwQldhTzdPTnBGRTFMQXdvVUJFUkxXcWZ3QmdWWHJOTFpHSXZGd3ZzL1BKMjBCdW9ia2lJNktHVEY1UWdyZTN4cFFaRlRNN1FiZTdtNE1NQzhkMk1GZG9SRVQxaHJXbEF5QWlRNmRPblVKRVJBVGk0K1BoNHVLQ0N4Y3VXRHFrT2lNNE9CaHl1UnlCZ1lIbzM3OC9Ra05ETFIwU21jRFpCbmk4Q1hDeXRGdURSQTBoblYyTlNvMGxLcUdWNU5pMmdGUjBTemNpSXAwRk95NGlNNitvQnMrZ3l5Z3NlYklUbk8xNFdhM0JhNW1LOFZxR0hqVVN0VnIwQkZRaXFpVXJWNjZFVXFsRWNIQXdBZ01ERVJnWWFPbVE2cHo0K0hqRXg4Y2pPam9hZG5aMm1ETm5qcVZESWhQdHZBTGN5eGUrVjZzQlNUV1RDZ0RRelE5NHpOZHNvUkZSQTNQeGRnNkMzeitrZXduU20yMGdWcENYRTY1OU9neFd6SElDNExXTUtYZ3RRNDhTSmhTSTZvZ2xTNWFnVTZkT0dETm1qS1ZEcVRkMjdkcUYyTmhZdlB2dXU1WU9oVXlRVlFEOGVybG1MU1ExcEJMZ3FRNUFJMXN6UEJrUk5UaWhpLzdVMVU2b1ZqSkJkOUQrdC9wZ2VHY2ZNMFpYZi9GYVJqeGV5MUI5eHhvS1JIWEF5cFVyMGJselo3NEJpelJ1M0RpMGFkTUdYMzc1cGFWRElSTzQyUUVoK3JNS3FsSDdUSk1DVjZuWjlZR0lxcWRjSVVheHlRUzE3cUMrYlR5WVRDakZhNW5xNGJVTTFYZE1LQkJaMktsVHA2QlVLakY2OUdoTGgxSXZqUnMzRHZuNStZaUtpckowS0dTQ3gzeUZtZ29BcW5VUkw1SHFrZ3AzRmNDbHUrYU1qb2dlZGVVS01WWm5vbTdwYTVkVUFudzk1VEh6QkZiUDhWcW1abmd0US9VWkV3cEVGaFlSRVlIZ1lQYXRyb2t1WGJvZ1BEemMwbUdRQ2FRU29HK0xHanhCbWFuSnA1TUJSWEZOb3lLaWhxSmNJVWFKeU15bVh2NWhjaTkvZEd6YXlEeUIxWE84bHFrNVhzdFFmY1dFQXBHRnhjZkhzMkJSRFFVRkJlSEdqUnVXRG9OTTFNUVphT0ZhWmxERU5iMEUwRjdVSzlYQXNVUXpCVVpFajdTTHQzUHc5WjgxZUsvUVMyamF5YVJZK21RbnM4VDFLT0MxVE0zeFdvYnFLeVlVaUN6TTJkbVpiOEkxRkJRVUJDY25KMHVIUVNMMGJGYW03YU5LNUJQb0hadVNDOFRkTTBkVVJQUW9tLzU5bE40RUEzVTE2cmpvRHBnMXVCV2F1Tm1iS2JMNmo5Y3lOY2RyR2Fxdm1GQWdzckNZbUppcWQ2SXE4ZSt4Zm5HeXFYbmJSLzNQQXBHM2dZS1NtajBmRVQyNmZqcGVwaENqV2lLeWpvdHVlb0tMblRYZUc5M09uT0hWZTN3UE5nLytQVko5eElRQ0VSRlpSQmVmR2hSb0xEMUVrMVFvVWdMSGs4d1VHQkU5VWg0VUtmSDIxbi8wUnRUVmVNM1JIYkJ3YkFlNDJNdk1FUm9SVWIzSGhBSVJFVmxFalFzMHdyQ2UyczBzSUNtblpzOUhSSStlRDNkZlJvYThzUFJSbWNxdUlqVnhzOGVzSVVGbWlZdUk2RkhBaEFJUkVWbE1UUXMwbGwwREhaNG96RllnSWdLQXBIc1BzUEpBbkc1QVhmMWtBZ0I4OG5RbnlLeDQrVXhFcE1GWFJDSWlzcWl5QlJxcjB4WmVjMGgrQ1hBbXhTeGhFZEVqNEkzTkYxQ3MxSHRSRVp0UDBEdTBZeE1YUE4vVDN5eHhFUkU5S3BoUUlDSWlpeXBib0ZGU2pZU0MvbWVFS3huQS9md2FoMFZFLzgvZWZjZEhVYTBOSFAvdHB2ZENDQWtsbEVBZ3RJQVFRVkFVcmtnVEFSdUtjbEZVRUwySUJVVkJRUVRFY2tVQmhWY1I5WW9GRmFWYUVKR085QTRoUUFnOUVFcDYzZXpPKzhjbXU3TWtrR1IzbHJUbisvbGNidWJzek1temEzWjM1cGx6bmxQRnJZKy95Qzg3VlJsR2U3S1ZxZytrR1VQYWFSQ1ZFRUpVTDVKUUVFSUlVZUZpSEN6UUNOamNTVngzd3RHSWhCQlZtYUxBcUs5MnFScXdMYnBTcGs2ZzZBT3BlM1J0ZXJhdW8xVjRRZ2hSYlVoQ1FRZ2hSSVZ6MGNFdERSenNSSFd0Y0RFYjRpODcySjhRb3NxYXZ6NlJRK2ZTTmV0djVpUHROZXRMQ0NHcUUwa29DQ0dFcUJRYUJVSmRQd2M3VVkxUzJIb0dEQ1lIK3hOQ1ZEa1p1UVdNLzJtL3FzV2VaU0t4SFBOQWJIM2FOQWpRSWpRaGhLaDJKS0VnaEJDaTB1aHkxU2lGY3M5NDFsbW5TZWNXd0xZeldrUWxoS2hLcGk0OXBGb21Fc3FkVFZCOThMam9kTHc3dUswbWNRa2hSSFVrQ1FVaGhCQ1ZSckFYUk5XeWJ1dnNXREplcC9wbU95Z0ZHb1dvVVU1ZHp1YkRsZXBsSXUzcHhYclFZN2Mxb25GdEg0ZmpFa0tJNmtvU0NrSUlJU3FWMkhybW1ncUFPWmxRM2dzQ3hmWVFLZEFvUk0zeHZIcVpTTHVTQ1ZpS043cTU2SGh6VUN0dEFoTkNpR3BLRWdwQ0NDRXFGUjgzODZvUEZuWXVJMWwwbUJSb0ZLSm1XQjkva2NYcVpTSjFkdFJPVUgzZS9PZk9wdFFQOXRJa05pR0VxSzVjS3pvQUlhcUNBMmZTT0hnMm5kMG5VOWh6S3BVOXAxSUJhQmNSU0x1SVFHNXFHRVRMZXY2MHJsLzFpamFscHFiaTcrK1BYbC8yL0tMQllNRFYxUlZkZVpmZ0VxS00yb1hCb1l2bU9naVc3RUI1cHo2b2Z0NTZCcG9FZ1p1azBZV29sb290RXduWVZUdWg4QkFmZHhkZXY2ZWxGcUdKYWlJdkw0K0NnZ0o4ZkNyUEZCakRoYU1ZazQ5Z1NJcWpJQ21PZ3ZOeEFMaUdSZU1hSG8xYmVFdGNRcHZpVmllcWdpTVYxWm1jV2dsUmlzZm1iZVBGNy9ieXk0NHpCSHE3OC94ZFVleDU2eTcydkhVWHo5OFZSYUMzTzR0Mm5PR2w3L2N5L1BQdEZSWm5ibTZ1emZhMGFkUG8zNzgvWjg1WXE5S2xwS1JnTUJoczludnV1ZWZvMTY4ZnljbkpaZjVkQ3hjdTVKRkhIbUhGaWhXT0JTM0VOYmpxb1ZOOVZZT2R1U3NwMENoRXpmQ0ZGc3RFcWo1bnh2WnRUckN2dTJQOWlVcEpVUlNiYzZiRXhFVDY5Ky9QZSsrOVo3UGZoUXNYYkxZM2JOakF3SUVEbVRsejVnMkpzelJwdjR3ajgvZTN5VDIwQ3Iybkg5NWRoaEg4ekZLQ24xbUtkNWRoNkQzOXlEMjBrc3cvM2lGdDhXc1ZIYTZveG1TRWdoRFg4UGVoWkFiTzNNU3NSOXZ6MkcyTlN0eW5kMkFZdmR0YXgyWi9zVDZSb0ZGTFdES21LN2UzcUgyalFtWDE2dFhNbmoyYmFkT20wYXFWZWI1bmZuNCt1Ym01bUV6bWRmTU1CZ01USmt3Z0x5K1BkOTk5bDVDUUVESXlNa2hLU2lJNE9KalEwTkF5L2E2Q2dnSldyRmpCbFN0WHFGT25qczFqR1JrWnZQbm1tMldPMjlYVmxYZmZmYmZNKzR1YUphb1c3RHNQS1lYbmZYWU1VckRaLytCRmlLNXRMdndvaEtnK2NnM0dxNWFKZEV5d2p6c3Y5MjJ1V1graWZQNzY2eSsrL3ZwcmgvcW9XN2N1Nzd6elRySDJqSXdNSmsrZWpLZW5KMU9tVEVHbjAyRXltY2pOelNVL1A5K3kzL3IxNjVrMmJScFBQUEVFRHo3NElBRHg4ZkVBUkVaR09oU2JvL0tQLzBQcWQ4L2cxL2NOdkc2NnQ4UjlYUHhxNDlHc20yVTdaK2Npa3FkMUpIRElITndiMzN5alFoVTFoQ1FVaENqQjFHV0grUHRRTW1jK3VodC9MN2N5SHplOFcyTUdkYWpId0ptYjZOTTJuRmZ2YnVIRUtLMUNRa0xJenM3bXJiZmVZdTdjdVFRSEJ4ZmI1K09QUCtibzBhTjA3dHlaV3JYTVpmUVBIejRNUU51MlpWOFNhKzNhdFZ5NWNvVjI3ZG9SR3h0cjg1akJZR0Rmdm4xbDdzdk5yZXl2cmFoNWRFRFhDRmh4eExwdFR5ZUtZcW14eHJvVE1DaGFvd0NGRUpYQ2pEK09rR3l6VEtRZFZCbkxDZmRFNCtNaHA4Z1ZKUzh2ajVTVWxISWZaelFhTGFNd1hWeGNTdHpIMTljWHZWN1AxcTFiK2VhYmJ4ZzZkR2l4ZmM2Y09jTi8vL3RmZERxZDVTWU5XTStaWW1KaXloMmJWakxYemlILytCWkN4bTVBNytsYjV1TzhPdHlQUjh1ZXBINzNEQjdOdXVIVGJhUVRveFExalh4YUNuR1ZxY3NPa1pTYXk5K3YzbUhYOFVFKzdxd2IzNTFSWCsxayt2STRYdXZ2L0t1WG1KZ1lCZzhlek1LRkM1a3hZd1pUcDA2MWVYelZxbFg4OXR0dk5HalFnRmRmZmRWUysyRHIxcTBBM0h4ejJiTFZKcE9KNzcvL0hvQ25ubnJLMG43MjdGbnExYXRuMlk2TWpPVEREeis4Ymw4UFAveXd6ZDBBSVVwUzF3OGlBdUJVV21HRFBiVVVWUHRmeklaalY2QnA4WnliRUtJS3VwS1p6OXZMNHF3TjlneGx3bnBNL1NBdlJ2ZHNxa1Zvd2s3OSt2V2pYNzkrWmQ0L096dWJYMy85bFVXTEZuSGx5aFVhTkdqQXNHSERTdHhYcDlNeGJ0dzRubnJxS1JZc1dFQnNiS3pOelkzYzNGd21UNTVNVGs0T1k4YU1zU1FVVWxOVGlZK1BKeXdzakFZTkdqajJCTzJVdVhZT3BveUxCQSszYi9TRzNpdUE0Q2UrSlczWkpMTFcveDgrM1o3V09FSlJVMGxDUVFpVnZ3OGxtLzluWnpKQmJlNWpIZWcyYlExZG8wTG8xdHo1MHgrR0RSdEdWbFlXZ3djUEx2WllzMmJOYU5XcUZlUEdqYk1wSnJSNTgyYkEvRVc1Y3VYS0V2dHQzTGd4VVZIbVlqNGJObXpnMUtsVDlPalJ3OUsyZWZObUprMmFSUGZ1M1huNmFmT1hrMTZ2eDh0THhwVUxiZHpTQUU2bkZSWmYxOWw1dmFBNmFFdGhnVWE5MUJRVm9zcDdjL0ZCc3ZLTjFnWjczdGVxejRkSmcxcmg1aUlseHFxQ3RMUTBGaTllek5LbFM4bk16Q1FpSW9LUkkwZHl4eDEzWExmUWRLMWF0Umc3ZGl3WEwxNmtSWXNXSkNRa1dCNXpkM2VuUzVjdWRPellrYnZ2dnR2Uy9zOC8vNkFvQ2lFaElkYzhYd0xvMmJObnVZcGNsMVgrOFgvSVA3N0Y3bVNDV3NBOWs3bnkrUkRjSWpyZzNpaTI5QU9FS0lVa0ZJUlFHVGh6RTJjK3VydjBIY3RveVppdU5IM2xONjdNR2FoWm4xYzdmZm8waHc0ZEFxQjU4K2JzMmJNSHNCWVQyclJwRThIQndmVHAwNGQ5Ky9aeCtQQmh1bmZ2enNHREI3bDQ4U0lBbjMzMjJUWDdIeng0TUZGUlVSZ01CdWJQbjQrbnA2ZGxkSUtpS0paNWppMWEzSmpwSGFMbUNmQ0FGaUVRZDhtOGJlL1VoNktMaG13RDdFK0dtRHFsSFNTRXFNeE9YTXBpenVxRTBuZThIdFdjcUNhMWZYajhHaldUaFBQbDV1YVNsNWVIbDVjWDd1N3VIRGx5aEtaTm14YTdRRTlMUytPYmI3N2g5OTkvSnk4dmowYU5Hdkg4ODg5ejIyMjNvZGZyeWMvUHg5M2QzZEtmdDdlM1pSVEMyclZyeWNzelQ0L3g5UFJrNWNxVmxxTFU1OCtmWjlXcVZkU3RXeGVBbFN0WEVoMGRUVVJFQkd2WHJnWGd3SUVESERodzRKclBvWHYzN3JpN2ExL01NL1c3WndnWnUwR3ovZ0tIek9IU1J6MEpIVjl4eGNSRjlTRUpCU0VLUFRadkc3TWViVytwbVpDV2JlQ3RwWWRZdXVzc1NhbTVOQXJ4WVhpM3hveTVxeG11THVhVEQ1T2k0RGRpTWRucXV5T0ZrbWIxSnl6QWsvY0d0K1hKK1R2NC9JbU9Ub2w3ejU0OXpKbzE2NXFQZi9IRkZ6YmJmbjUrZE8vZW5WOSsrUVd3Smd5S0tJckMxS2xUY1hkM1o5eTRjWmFoZlQvKytDTkpTVWs4L3ZqamhJU0VBTEJ1M1RvU0VoSm8wcVFKQXdjT0pEVTFWZXVuSndRQUhlckNrY3RnTEZ5MXdaNVJDb3JPZXN5dWMrWWtoVWZKMDJ5RkVGWEFLd3YzWVN4YXlzWGV1UTZxT1ZGdjNkc2FGeG02VkdIbXpadkhzbVhMZU82NTU2aGZ2ejZ2dmZZYXJWdTNadno0OFRhMW9RNGNPTUNTSlVzSUN3dGp4SWdSM0hycnJlaDBPdkx6OC9ub280ODRldlFvMDZkUDU1dHZ2dUhYWDMvbGhSZGVvRy9mdmdCODhza24xenhYaVkrUHR4UmVMUExzczgraUtBcTdkdTBpTEN6TVpyb25tQk1VR3pac29HZlBublR1M0JsWFYrMHZyZEorR1lkZjN6ZEtySm1RZDJRdHFRdEdVR2ZLRWRzSEZCTVhwclFEUTI2eFkycVAyNFRldHpaK2Q3MU0ycElKQkF5Y3Bubk1vbWFSaElJUXdJRXpxWnhOeWJHczVtQlNGTzZidlpsZEoxS1lOS2dWTGNMOVdCdDNrWEUvN0NNK0taM1BocHVUQS9GSkdXVG5HM24rcm1aRTFySDlvQzlLVER4NWV4TyszM0thdytmU2FWSFhYL1BZYjdubEZwdjZCU2FUaWErKytzcnlwZmpTU3kvWnJPRGc2dXJLaFFzWDJMaHhJd0NkTzNlbWRldldsc2N2WDc0TVFKMDZkZWpXelZ3aCtNaVJJeXhZc0FCZlgxL2F0R25Ed1lNSEtTZ280TXN2dndSZ3pKZ3hUaG5pSjBRUmJ6ZG9GUXI3aWxieFVqQXZmS3hjNTZDcjZJb0tOQUlHRSt3OEIxMHFaaXFzRU1KQnUwNms4Tk4yOVZxd2RpUUNWRG1JRnVGK1BIeUxmQ0JVRmcwYU5DQXFLb3E5ZS9jeWN1Ukl4bzhmVC92MjdXMzJ1Zm5tbTdudHR0c0FTRTVPWnZMa3lSdzVjZ1JQVDArYmFReHFFeWRPdEZrK095RWhnZm56NTJNMEdvbUppZUhoaHgrMjFKa3FpbVBCZ2dVQWhJZUhXODZMaXV6Y3VkTVN5OVdQYWNGdzRRaW10T1FTVjNQSVQ5eEsyZzh2bEhpYzhWSWlHSEx4dm1VWUxzRVJOby9wUE16bnExNGRIeVIzL3dvTUZ4TndxMTJ4SzFlSXFrMFNDa0lBQjg5bUVPeGpIYUwyejdITHJENlV6SS9QM3NJRE45Y0hvRmViTVBJS2pNejg4eWp2UE5pV1lGOTM5cHd5WjdsZjZ4OU5xTC9ITmZzUDhuYmp3Rm5uSkJSQ1FrSXNJd1l5TXpPWk5tMGE4Zkh4dUxtNVlUQVlXTE5tRGJWcjEyYjA2TkY0ZUpoam5EcDFxbVU1eWZQbno5c2tGSXFtUWFpWGhMeDA2UkpHbzVITXpFeGVmUEZGbTkvZnAwOGZXclpzYWROMjlPaFJldlhxZGQyNFRTYVRyUElneXFWZEdCeTZDQVdtd3B1S0pzcDNEYUhZN243b0lyU3BBMzZ5MUx3UVZjN29CYnV0RytxbFhNcERkY2hiOTdaR2IwOGZ3aWxDUWtMNDRJTVBtRHQzTHN1WEwyZmN1SEU4OHNnakphN0tzSGZ2WHFaTW1VSmFXaHBoWVdGTW5qeVpKazJhOE04Ly94VGJ0MDJiTnBhZk4yell3TmRmZjQxZXI4ZG9OSktkbmMzY3VYTVpQWHEwWlNXSHhNUkVTODJFOCtmUEYrdXZwSE1tTFJtVGo2THpEckJwVS9LenlGci9HVmtiUHJNa0I2NW1TRElYS3ZXNS9XbjBQcld1MmIvT013Qmo4bEZKS0FpSFNFSkJDR0QzeVJUYU53eXliSHU0dWpENnpxYmMxZHIyQzZKVnZRQk1DaVJuNUprVENpZFRxUmZrUmFpL0J3V0ZZN0dMcGtPbzNkUW9pRjBuVXJnL3RyN1Ruc1BSbzBkNSsrMjNPWFBtREk4ODhnaUppWWxzM3J5WjdPeHNWcTVjU1h4OFBKTW1UZUxLbFN1c1c3Y092VjZQeVdRaUtTbkpwcCtpYmZXWDQwMDMzY1NERHo1SVFFQUF2cjYrRkJRVThQSEhIeE1RRU1DVFR6NVpMQll2TDY5U2F5cnMzYnRYZzJjdGFoSlBWNGdKTTQ4c2dNS2JpMFcxRWNxajhLNmtTVEVYYU96WlJOczRoUkRPdFd6M09UWWZ1Mnh0c0NzUllCMmVFTk1nd0hMelFGUWVibTV1UFBmY2N6UnMySkE1Yythd2JOa3krdlRwWTdOUFZsWVdiNzMxRnVucDZjVEd4dkxhYTYvaDUrZDMzWDROQmdNTEZpemcrKysvdDB4am1ESmxDams1T2FTa3BQREtLNi93NzMvL215RkRodkRKSjU5Z01wblE2L1VrSnlkak5CcHRscVFzNlp4SlM0YWtPTnpDYlZjTHk5bjFDOW5idnNPdnoyc28rZGxrcnBwUjdMaUNwRVBvL2VxWWt3bW1Bbk9qdnZobG4xdmRWaGpPSGNTelZXK254QzlxQmtrb0NBSHNPWlhLODNkWjZ3aDBiQnhFeDhaQnhmWmJ0dnNjd1Q3dVJJYjZXSTd6OTNTbDEvdnJXUnQzRVpPaWNGZnJPbnd5N0NZYWhWaFhVMmpmTUpCWmZ4NXpTdXk1dWJsODlkVlhMRjY4R0pQSnhMUFBQc3ZBZ1FPWk5Ha1NBQysvL0RKcjE2NWx3WUlGUFB2c3N6ejY2S040ZVhueDZLT1BNbS9ldkdMekJZOGVQUXFZVjNjb29pN0VDREJseWhRVVJlR2xsMTdDMzcvNHFJdjY5ZXZ6M252dlhUZnVnUU1IeXJLUm90eGk2c0NCQzVCbnRKM0NVQzZxQXhKVDRGSTJoSGhyR2FVUXdsbU1Kb1dYRnpxWWtMWmtJODNldXEvMXRmY1ZGVzdBZ0FIVXJWc1hUMDlQUWtORExlY3BBRDQrUGt5ZVBKazllL1l3Wk1pUVVxZGY3dHUzajQ4KytvalRwMC9UdUhGanBrK2ZicW1wRUJrWnliQmh3NWc0Y1NKZmZmVVZSNDRjSVRnNG1JaUlDSm8zYjg2cVZhdElTRWl3MUozS3ljbmg3Tm16QkFRRTJOUjQwRkpCVWh6ZVhXeVh3UFNJdWdPdm0rNUY1KzVEMXZwUFN6ek9jRDRPbmFjdktmOTduUHpFYmFDWWNHOTZLLzUzVDhJbHlKbzhjdzJQSm52TEFxZkVMbW9PU1NnSWdUa3gwQzRpOExyN3pGK1h5TExkNS9qazN6ZFpscFRhY3pLVjFHd0REOThTd2ZPOW90aDNPcFczbDhYUmJkb2E5azNyUmFDM2VVaC8rNGdnZHA5S2NVcnNyN3p5Q25GeGNkU3FWWXVYWDM2WkRoMDZGTnZuMy8vK04vWHIxK2UvLy8wdjlldlg1LzMzMzZkNTgrYjg4TU1QSEQ1ODJHYmZZOGZNaVkvbzZPaGkvUUNzV2JPRzlldlgwN2R2WHpwMzdxejlFM0xBaVV0Wi9MRDFOTDRlcnZoNXV1SHI2WXFmcHl1K25xN21OaS96LzRmNFhYdDZpcWpjWFBYUVB0dzhzZ0N3ZjgxNTFYR2JUc0VBV2FSRWlDcGgvcnBFanB6UE5HL1krLzdYMlk1T3VLZDlYYTNDcXhGTVdaY3haYVdnWktkZ3lycUNLZHM1NXpkcXNiR3huRHAxaXNURVJKdjJnb0lDc3JLeWVQVFJSMHZ0WS92MjdZd2ZQeDZBWHIxNjhleXp6K0xsNVdWVHBMRkJnd2JNbWpXTGlSTW5rcDZlenRTcFUwbE9UbWJ2M3Iyc1dyV0t1TGc0UzBJaElTRUJSVkdjdXNwVndmazRYTU5zejhkY2drdXY5VkdRRkljcE53T3Z0bmZqYzh0akdDN0VrN1Z1TGxjK0gwTEk2QlhvUE0wM2cxekRXMUtRZE1ncHNZdWFReElLUXBUQnAydU84OHovZGpMNnpxWTg4eS96UERORmdTK2ZpcVcybndleFRjeVo2VDV0dzJoVFA0QitNemJ5eGZwRVh1d2RkYjF1TlRGMDZGRCsvUE5Qbm52dU9mejgvTWpOeldYdTNMbTBidDJhZSsrOTExS1FzVWVQSHNURXhGQ3JsblV1WFhSME5GdTNidVhvMGFNMGE5YU0zTnhjRGg0OGlKdWJtODBJaFNKbnpwemhvNDgrSWl3c2pLZWZmdHJwejYyOFRsek01dFVmOTVkNS8wQnZOM1BDd2NNVlB5ODNhdnQ1MExxK1B5M3JCdENxdmordDZ2bmo2U2JMQUZRMnJVSmg3M25JS2JCenBEUFlGSFM4a0FYSFU2Qko4VUZKUW9oS0pDdXZnRGQrdnZhU2ZXVlNORVdxOExQajNjRnRIZXV2bWpObFhTWS9jUnVHMDNzd25OcUY0Y3kxUm9jMGRGb01PVGs1TEZpd2dGOSsrWVdHRFJ2eXlDT1BXQjc3NUpOUFdMRmlCWjA2ZFdMMDZOSFhuWHJRb1VNSHVuYnR5bDEzM1VXWExsMEE4OUtRU1VsSlRKZ3d3WExlNCtmbng3dnZ2a3RlWGg0K1BqNDBidHpZVXNoeHg0NGREQmd3QUxBV1pHemV2TGxUbnJmZEZBWC9lOTlCN3hPTVd6M3ozN2Q3MU8yNDFva2lkY0VJY25ZdXdydnI4QW9PVWxRbmtsQVFBbWdYRWNpZVU2bjBEZ3l6YVRjcENxOHMzTWNIZnh4aGZQOFdUTHZmV3N4SHA0TytNZUhGK3VyZE5neFBOejM3VDZkWjJuYWZTcUY5aEhPdVZtSmpZNG1OamJWcy8venp6L3oyMjIvMDdkdVhCeDU0d0daZmRUSUJ6TFVSdG03ZHlvWU5HMmpXckJtN2R1MGlQeitmamgwN0ZpdVllT25TSmNhUEgwOU9UZzRUSjA3azRzV0xuRDkvM3ZLL2h4OSsyQ25QejVsU3N3MmtaaHRzMm43ZGE2MHBvZGRCb3hBZld0WHpwMVc5b2lSREFORjEvU1RSVUlGY2ROQ3hMbXc0NVVBbml1M056UzFub0ZHZytiKzVFS0p5K21qbFVaSXo4c3diOWhaaUJNdHhOemNKcGxlYnNGSjJybUVNdWVRZStJMjhZeHZKUDdrTFU5cTVDZ3RGVVJSV3IxN041NTkvenVYTGwvSHg4YUZYcjE0MnF6QjA3dHlaVFpzMnNYWHJWdmJ1M2N2dzRjTVpPSENnelQ1RjlIbzliNzc1cG1VN0t5dUxUei85bE56Y1hMNzQ0Z3ZDd3F4L0MrN3U3cmk3V3l2Mk5tM2FGRDgvUDNidTNFbDJkamJlM3Q2V29vOGRPenBuV1hBQTE3Qm9DczdINGVKWHUrd0g2WFI0Uk4xUnJObWpXVGR3ZGFmZ2duV0p5WUtrUTdpR3R5eTJyeERsSVFrRklWQWxGTnBhdjB6eUMwdzhQR2NMeS9lYzQ3UEhPL0RVSGJhVjJ5NWw1UEhiM3ZQY0doVkNrMUJydlFTVHlUekhzN1pxMVlmZEoxTnAzL0Q2VXlyczlmMzMzOXRNVzlpOTIxejUrdFNwVTVZNkNtckRoZzJqU1JQemMrblNwUXR6NTg1bDllclZEQnMyak5XclZ3TllsbUZTbXpsenBxWDQwS3V2dmxyczhjY2VlOHlTd1U5T1RtYjI3Tm5YalRzdkw2L0VMM3hITktydHpVdTlvMGpMTVpDV2JTQXR4NXd3S1BvNUxkdEFqc0ZZNXY1TUNoeS9tTVh4aTFrczMyTmJ2REl5MUllV2RmMXAweUNBNkxybVJJT3ovaHVMNGxyVWhqM25JY09CTWh3NnNHUVZNdlBoNEVWb0UxcktRVUtJQ3BHV2JlRDkzOVExZit4TkpsaFRpZTgvSktNVGl1UWYvNGZjZmN2SjJiY0NETGxsT3NZbHNCNHVvVTF4OFEyQkxUczBqV2ZIamgxOC92bm5sdVVmNzd6elRrYU1HRUZRVUJDYk5tMnk3TmVwVXljKy8veHpaczJheGJwMTY1Z3padzRiTm16ZzVaZGZMdGJuK2ZQbm1UdDNybVg3MHFWTFpHUms0Ty92YjlOZUpDSWlnaWVlZUFJd0p5TTZkKzdNcWxXcldMdDJMYTFhdFNJaElZR1FrQkNuVG5sd0RZK21JQ25PbkF3b0l5VTdoYndqYTNHTDZHZzdQVUl4Z2NtRXpzZGE3NkVnS1E3WDhKS251QXBSVnBKUUVBSzRxV0VRaTNhY3NXa2I5dGsyL3RoL250OWV1bzA3V3hVZlFtZFM0TEY1Mi9qUG5VMlpOZFM2TnZMUE84NWdNQ3I4cTZYMXltVG5pUlNHZEk0bzFvY1dqaDgvenE1ZHV3QnpnVVl3WjlhTGFpRVV5Yy9QeDJReU1YRGdRRXRiV0ZnWWJkcTBZZi8rL2Z6MDAwOXMzTGdSRnhjWHVuYnRXdXozTkdyVWlJTUhEeEllSGs3ZHVuVXQvMS8wc3pxVG41YVd4ckpseTBxTlhldGxJeHVGK1BEZmgyTkszZTlpUnA0bHlYQXBJNDhkaVNuc1NMekNqc1FVenFUa2xPbDNKU1Jua1pCY1BORndXMVFJL2RxRjA2ZHRPRzBiQkZ6amFPRW9IZEN4SHF3cG1rNXI1MXhxUldjOWJOYzVhRjRMM0dYd2lSQ1Z6dHZMNDBqTEtSeFI1bER0RlBPQlBhSkQ2ZGE4SEhkOXF5Rmp5bWx5ZGk0aVovY3ZtTkl2bEg2QXF6c2V6YnJoRVhVSDdrMXVzYjFZbmROVHM3aE9uVHJGN05telVSU0ZpSWdJeG93WlE5dTIxMDcrK1B2NzgvcnJyeE1iRzh2czJiUFp2MzgvWThlT3BWMjdkamI3NWVUa1dNNlhqRVlqQm9NQnZWNVBmbjYrcFIzTUl5UHk4dkpJVDArM09mNnV1KzVpMWFwVkxGcTBpRU9IekhVSHVuWHJwdm5ORVRXMzhKYmtIbHBacm1NVXhVVGF6K1B3N2p3VXYzNXZXTnB6RDY0RVV3RWVUVzZ4dEJuT0hjQ3piWC9ONGhVMWt5UVVoQUJhMXZNbmZiMTE2UHZQMjgrd2NPdHA3bXdWeW9FejZSdzRZL3VsTXVTV0NFTDlQUmpadlFtZnJENUdnTGNiZDdRSVpkZkpGQ1l2UGtqL2R1RTJ3eWhUc3d5MHFsOThOUVF0VEpnd0FZRERodzh6WnN3WUdqVnF4Snc1YzJ5V05jckt5dUx4eHgvSGFEUVd5NlFQR0RDQS9mdjNNMy8rZk1CY3FDZ2dvUGlGOE9PUFAyN0oxSmVtVWFOR05zTUtTekpxMUNnS0NncksxSi9XYXZ0NVVGdFZtRkg5MytweVpqNWJFeTZ6WFpWa09KOVd0cnMxQUJ1T1hHTERrVXU4K3VOK2hSbXppQUFBSUFCSlJFRlU2Z2Q1MGFkdEdIMWp3cm16VlIxOFBlVWpWMHROZzJGM0VxVG1Zdi9OU3F6WEpubEdjMjJHMkhyYXhTaUVjTnlGdEZ4bXJUcGErbzZsVVkxT21QNWdtK3Z2VzQwWkx4MG5jL1ZNY2cvOFhxYjlQVnIwd0RObUFCN043MERuNXVYazZNd2pBKzYvLzM1OGZIeDQ4TUVIaTkxOE1KbE1BTVV1NUh2MTZrVjBkRFJ2di8wMkkwZU9aTjI2ZFRhUE4yN2NtT1hMbHdQdyt1dXZzM1hyVnNhUEg4L3R0OTl1czkvQ2hRdVpQMzgrblRwMXNtbVBpWWtoSWlLQ1U2ZE9jZnIwYWZSNlBZTUdEZExrT1YrTFMyaFRsRjJMeW5XTTNxY1dYckVQa2IzMUczUWVmcmczdmhsRDBpR3kvcDZOUi9QdXVEZXpqa0kxNVdiZ0V0cE02N0JGRFNObnQwSUFyZXNIVURmSWl5L1dKeks4VzJOK0xoeXQ4TmZCWlA0Nm1GeHMvMXVqUWdqMTkyRFcwUFkwQ2ZYbGkvV0ovUGYzZUdyN2VUQzZaek1tRGJMT1IvdHN6WEVpNi9qUUl0dzVDUVV3cjZuOHdRY2ZZREtaZU9xcHAyeVNDUUR6NTg4bkpTV0ZFU05HNE9WbGV6SncyMjIzV2I0Z2RUcmROV3NobExZVWs5Rm9uVXJnNXVaR3ZYclh2eW9ycmIrS1VzdlhuYjR4NFRiMU1jNWN5YkVrRjdZblhtSG5pUlF1WjVZKzF2NU1TZzd6MWlVeWIxMGliaTQ2Ym91cVRkK1ljUHEwRGFObFBlZjlQZFFVT3FCVFBWaHBIaEhyMEpUcUl2dVRvVTBka055UEVKWEg1Q1dIeURXWUx5THRINTFnL1lEbzFib09OemR4empKL2xaa3AvUUlacTJhUXUzZUorZlc0SHIwTG5tMzY0ZFB0YVZ4RG05NllBRlZHakJoaCtUazdPeHRQVDAvMGVqMG1rNGx0MjdZQmxMaFVZMFJFQkhQbnprV24weFZMS0JUNSsrKy8yYnAxSzlIUjBjV1NDZWZQbitlYmI3NGhNRERRWmtRbm1CTVlqejc2S0crLy9UWmdMbmF0cnJ2Z0RHNTFvdEQ3MXlGbjV5SzhPdHhmNXVQOCs3MkJTM0FFT1RzWGtiWHBjL1Rld1hoM0hvcHZqOUdXZmJLMy80QnJjQVBjYWplNVRrOUNsRTVPbVlRbzlNV1RzUVNOV3NLZ0R2WDRibFJudmh0VitwS0liaTU2WHU3Ym5KZjdsbHpoOTJKNkhoTiszcy9Gandkb0hhNk55NWN2NCszdERjQ2JiNzVKNzk2OXVmLysrd2tMQzJQeDRzVXNYNzZjeU1oSVMyVml0WlNVRkRJenpVdHc2ZlY2MHRMU1NrMEdHQXdHamgwN1JseGNISWNPSGVMQWdRT01HaldLTm0ycTV4MmYrc0ZlMUErdXg4QU8xdGRseTdITExOeDZtcCsybmVaY2F1a2pHQXhHaGIvamt2azdMcG14Qy9jU0VleE4zeGp6NklVZUxVUHg4WkNQWTNzMERJUVFiN2lVWFhpdFlNZkZoZzdydFVhQnlUeEtvVlA5VWc4VFF0d0FpUmV6K0d6TmNRMTZzbjR3MUxTVkhVeFpsOGxhOHduWlc3OHA5cGlDZ3U2cUQwMjNoaDBKR0RBRmw5cVJOeXJFNjVvMGFSSjc5KzdGeDhjSGs4bEVkblkyY08xaWlLVk5RYmg4K1RKZVhsN0V4Y1h4OU5OUDgrQ0REM0w3N2JlVGtaSEIrUEhqeWN2TDQ2V1hYc0xUMDdQWXNhZFBuN2I4bkptWmlhSW9UcDN5QUJBd2FEckowenJpMGJJbmVpL2JFYVErM1ViaTAyMWs4WU5jM1BDNTlVbDhibjJ5eEQ1TldWZkkvR3NHb2E5dGRVYklvb2FSTTFnaFZKYU02Y3JBbVp0WU43NjdKdjBObkxXSkpjOFZyMGVndGJDd01HYk9uTW5PblR0WnNHQUJTNWN1WmZueTVjVEV4TEI3OTI2Q2c0T1pPbldxVFowRE1NOG5uRFJwRWxldVhNSEZ4UVdqMGNpYmI3N0poeDkrYUpOVXlNek1aTU9HRFJ3OWVwVDQrSGlPSHo5ZWJMcUNyNit2MDU5blpkSzVhUzA2TjYzRmpDRXhiSWkveE1JdHAxaTAvUXlYeWpCeUFlRFVsV3orYjgxeC9tL05jYnpjWEhpd1UzMUdkby9rbHFhMVNqOVkyT2dRYmgybFlPL1VCL1Z4QjVJaEpreEdLUWhSR1V6ODVRREdvcnZwOW81T3dIcGM3elpoeEVUVWpBSzZwb3hrTXY1NGw5eERmMEpCbnMxakNnbzZSV2R6TWF6ejlNZXY5emk4T2p4d2RWY1Zxa21USnNUSHgyTXdHTkRwZERScTFJZ0hIM3lRcUNqN2x1Wis0SUVINk5XckY0c1dMV0xKa2lWTW56NmRMNzc0QW5kM2QwNmZQczBqanp4QzkrN0Z6d1BYcmwzTGdnVUxBSEJ4Y1dITGxpM01temZQWmpTRnN3UU9tVVBxZDg4US9NUzNtdlNYK3QwekJBNlpvMGxmUXNqcGtoQXF0N2VvVForMjRZejZhaWR6SCt2Z1VGOGp2dGpCb0E3MTZCb1ZvbEYwcGV2UW9RTWRPblJneFlvVnpKdzUwN0xpUTFCUUVDZFBuaVFreEJwTFRrNE9FeVpNSUQ0K250cTFhL1BlZSsveDNudnZFUmNYeDBzdnZjVDA2ZE10YXpJWEZCUXdZOFlNeTdIZTN0NjBiZHVXMXExYjA2SkZDMXEwYUlHZm54OVhybHk1WWMrMXN0RHJkTnplb2phM3Q2ak43S0Uzc2ZyUUJSWnVPYzNpbldldEJjUktrV013OHIrTkovbmZ4cE8wcnVmUHlCNlJETzNTa0FCdmJZdFdWbGNOQXlISUUxS0tCb280T0VyQnFNQ3VKT2pTb05URGhCQk9GSitVd1hmL3FOZUh0YmY2cXZXd2QycEM3WVNDUExJMnpDTnp3MmUyS3pZb0Nvb09YQUFqT3B1WDBqMnlDd0VQekVEdlUvbW1nb3dhTllwUm8wWnAycWUvdnovRGh3L24zbnZ2WmR5NGNSdy9iaDBGbzlQcFNFOVB4OS9mT2pWeDQ4YU5USjgrSFlCLy8vdmZORzdjbUxmZWVvdWZmdm9KbzlISXlKRWpuVHFWMDczeHpYZzA2MGI2c29uNDMvT1dRMzJsTFhrZGoraWV1RGQwN0R4WGlDSTZSU2x0RXBVUU5jLzA1WEg4dnU4OFM4WjBKZGpYdmZRRFZDNm01ekZ3MWlZR2RhakgyRDRsVDRWUTY5bXpKNnRXcmJJM1ZCdW5UcDNpbDE5K1llWEtsUlFVRk5DK2ZYdFNVMU5KVERTWHdvK0tpbUxHakJsa1pHVHcrdXV2azVDUVFHQmdJQjkrK0NIMTY5Y25MUzJOTVdQR2NQYnNXVHc5UFhuaGhSZm8wYU1IQUo5KytpbDE2dFNoVFpzMk5HN2MyUExGbVp1Ynk4U0pFd0h6VklnREJ3N2c1ZVZWNmpKS2UvZnVSVkVVU3hYbXNXUEhFaHBxLzVwOVdyNk9XbG0yK3h6Zi8zT0taYnZQa1oxL2plVXFyM04rUE96V2hqemRQWkxPTW1xaFZJbXBzQ3FoOVAzS1NxK0RJVzFBY2pwQ1ZKd0JIMjFpMmU1ejVnMUhSaWNVNnRNMmpOOWVLcjRzY25XU3UyOEZHU3ZmdzVSKzN2WUJCVXRSU3ZVMEI1MjdOMzY5WDhVcjlpR0hmcThXMzhHelo4OW0yYkpsaElhR2xsZ2N1cnlTazVOSlMwdmpoUmRlb0cvZnZqYVBHUXdHMXF4Wnc0OC8vc2pKa3lmeDhmSGhsbHR1WWQyNmRSZ01Canc4UEJnelpndzllL1preVpJbHpKMDdGNVBKeEtCQmczam1tV2NBV0x4NE1YUG1tTy95eDhiRzhzb3JyeEFZNk5qb2w5SmV4NnoxLzBmZWtmVUVEcG1EM3J0OHY4dVVkWVhVNzU3Qkk3b25QcmVXcmNpMkVHVWhJeFNFS01Gci9hUHBHaFZDMDFkKzQ3M0JiWG55OXJJVnJQbHN6WEVtL0x5ZkpjOTF2V0VqRStMajQ5bTFheGNiTjI3a3lKRWpnSGtLeE9PUFAwNlBIajB3bVV5c1hyMmFyNzc2aXRhdFc3Ti8vMzdlZmZkZFVsTlRDUTRPNXUyMzM2WitmZk9FOFlDQUFONTU1eDNHangvUDZkT25tVDU5T3Z2MzcyZk1tREdNSEZuQ0hEM01veGVLUmtJVXljbkpLZFoyTFVYN0ZTMTVXWjNjMDc0dTk3U3ZTMFp1QVhOV0grT2psVWRMV0RHaTZDeTUrTmx5MGFpRk52VURHTm05Q2YrK3RSRitNZzYvUkkydkdxWGcwS3B5bUplRjNaVUV0enBudFZjaFJDbDJKS1pZa3dsZ2Z6SkI5V0V3L1lIcU96ckJsSlpFMnVMWHlFL1liTk51U1I3b3JDOUZVVExCTGFJREFmZS9qMHRRNVNvYWs1eWNUSEp5OFlMWWprcFBUMmYzN3QxczNicVZ6WnMzazVXVmhWNnZwMmZQbmp6eHhCUFVxbFdMWWNPRzhlV1hYN0oxNjFhaW9xSjQ5OTEzK2V1dnZ3RG8zNysvelVpSlFZTUdrWk9UdzVkZmZzbjI3ZHNaUG53NEgzNzRJUTBiTnRRODlpSSszWjdHTGFJRGx6N3FpZDlkTCtQVjhjRXlIWmU5L1FjeS81cEI0SkE1TWpKQmFFNUdLQWhSaWlmbjd5RHhZaVpCUHU3YzFDaUk5ZzBEYVI4UkJNRHVVeW5zUHBuS3poTXBwR1ViYUJMcXcyZVBsMXdrNkZvY3plcVBIajJhdzRjUEE5Q3laVXZ1dnZ0dWV2VG9VV3lsQjRQQlFINStQaSs5OUJJSkNRbTBhdFdLTjk1NGcxcTFpdC85enM3TzV2MzMzN2NNOGJ0VzRhTWlPVGs1ZHNkZnhOUFQwNkhDUnBWeGhFSkpQbDF6blBkL08weENjbGJ4QnhYVm1XOEpMNFczdXd1RE96VmdaUGRJT2tWV3ZtR3BGUzBoQlZZWGpscTFkOFVIZFNKQ0J6emNCc281U0VrSW9ZSGJwcTVoNDlGTDVnMUhNNFJBMzdaaC9GcE5SeWZrYkY5SXhoL3ZvdVRiZnErb1U5V21xejRUZlc1N0N0K2VMNEZPbTJINldud0hHNDFHbXhXakhQWHh4eC96KysrL1cwWW9iTnUyemJMVXRxK3ZMM2ZlZVNjREJ3NHNzUkIxUmtZR3UzZnZac3FVS2JpNXVmR2YvL3luMkNpSElsdTNiclZNRS8zZ2d3OGNtdnBRbnRjeGJja0VqRmRPby9jS3dLMXVLMXpEbzNFTk42OHlWcEIwaUlLa09Bem5EbURLemNBMXVBSCtBNmJhSFpjUTF5TUpCU0hLNFBDNWRBNmNUV2ZYQ1hNQ1lmZXBGQURhUjVnVERCMGFCZEdxbmo4dDZwWi9LVUJIdjRUMzdkdEhmSHc4WGJ0MnBXN2R1cVh1ZitYS0ZaWXVYY3JRb1VOeGRiMyszZTZkTzNmU29VUFZ5R1JYbFlSQ2tZVmJUdlBPaWpqMm5rNHIvcUNpQUhxZ2NKbTBFcTZNMnpZSVlNUWRNbXJoYWdzUFFIcGg3VEVOcmtGb0hnSzNPKzlta3hDaUJLc09YT0N1OTlkYkd6UjRNKytaMHJQYUZXTTBwU1dSOXZQTDVDZHVzMmxYVU5Dakt6bVo0T3BCNEFQL3hhTmxMMDFqcVNyZndmLzczLzlvM3J3NUhUcDB3TTJ0OURsdFM1WXNJVG82bXViTnJ6K0Y5ZXpacytqMWVzTER3Nis3WDJuSyt6b2FMaDdIbUh3RXc3bURGQ1RGVVpCMENBRFg4SmE0aGtmalZyYzFMcUhOWkdsSTRWU1NVQkNpZ2xXVkwrSEtycXEram4vc084LzBGWEdzajc5VThnNmxuRWo3ZWJveXRrOXpYdWdkSllrRjROZ1YrTnRjTWtTTEtkZm9nTUd0d2QvRHdZNkVFR1hXZHNLZjdEOVRRcksxUEZURGxQckZoTFBpeFZzMWlLenl5Tm54QXhtL3YyTXpLa0ZSRlBRNlVOU2ZmS29QUW4xQU9FRkQ1K0ZheDc3VkVhNm5xbjRIVnpieU9vcXF5SG5sU0lVUVFwU3FkOXN3MW8zdnpqOXY5S0IvdTVMdWJGeWQ4MVVLUnpDWVplUVdNR254UVNMSC9zYk1QNDg2TmRhcUlETFlldkZmTk56WExxcFY2bmFldSs2ZVFnZ04vYkxqckNxWjRNZzlMK3RGOWJUN1d6c1VVMldpNUdhUSt1M1RwQzk5NDZvcERzV1RDWXFpV0Y0R3Qvb3hoRHk3ekNuSkJDRkV6U1lKQlNHRXFBUTZONjNGc2hkdTVlRGJ2UmphUlRYR3ZtaWNxdVc4Mmx4U0N3V2J4TUxGakR5ZS8zWVBqVjc4bGY5dFBJR3BoZzQrMHdFM09UYmkxTnlQNmdiZjBTdldhUlJDQ09lYXNHaS9kVU94YzR5UjZxNzgzZTNDcTgxVWg0S3orN244eVQza0hmN2IwbVlkYUt5ekpCTXNkV0FLUDhnOG1uY24rTW52MEhrNXZuS0NFRUpjVFJJS1FnaFJpYlNzNTgvWEkyL204RHU5NmFKZUxyTG9ETEhvanBNTzgxV3ZvcUMraTNmeWNqYVB6ZHRPbS9GL3NuUlh6YnkxM3F5V3RaQ2l2YU1Vcmo1bSsxa0hneEpDbE9yN0xhYzRuSlJoM3RCaXpoSXc5YjdxTVRvaGU4c0NMczk3Q0dPcTljUElQS3VqK0l1a25zM3NkZE45QkQ3NktiaklHcmhDQ09lUWhJSVFRbFJDemNQOTJQUkdENzRlY1RPMS9WUVQrQzBuanpyVnRpWGJZTm50MExsMEJzN2NST3lrdjFoMytPS05DTG5TMEFFZHdtMjNIWldRQW1reVNrRUlwekVwQ3E4dk9tQnRzSHVaU09zdy8vN1ZZSFNDa3BkRjZzTFJaUHc2Qll3R2Mxdmh2MWZuRWl5YmhRLzQzUEVzL29PbTM2QkloUkExbFNRVWhCQ2lFaHZhdFNGSDN1dkRpRHV1cnRCYzBuMzN3dnZ4cW9kMm5FamhqdWxyNmZYK2V2YWNUSFZpcEpXTGVwU0NRMVN2NWE0a0Rmb1RRcFRvMjgybk9INnhxQ2FBTnJVVHBsVHgwUWtGRitLNS9FbC84ZzZ1dExTWlYzQ0Fxek11TnFPeGREcjhCNzZONzcvRzNKaEFoUkExbWlRVWhCQ2lrZ3YwZHVQVHh6dXdkZEsvYUZuUzBxUTI5UkowcWpOTGEvdWZCeTV3MDhSVkRQN2tINDZjejNCeXhCVlByNE9ZTU91MjNaY25xbS9KWTVjaEk5K1JxSVFRSlRHYUZONWNmTkRhb0VFK29hclhUc2lMKzR2TC8zY2Z4cFF6bGpiejRBdGRTYVY2VmNrRVBZRVB6Y2Fydy8wM0tGSWhSRTBuQ1FVaGhLZ2libTRTekw1cGR6SGo0Umg4UFZSTFJKWXdoOVo4VWwxWVkwRzFZc0dQMjg3UWV2eEtKdjV5Z1B3QzB3Mkl1dUpFaDRDN2kvbG5IZGhkVEVHeC9zamU4NXFFSm9SUStYcmpTZHZSQ1NWOXBwV0Y2ajMrMXIxVmQzUkMxcnE1cEg3M0RCUVVaakFMazhZbHZTeUtlbDBIdlF1QkQ4M0NvK1ZkTnlST0lZUUFTU2dJSVVTVjRxTFg4VUx2S09MZjdjMjlIZXFWc0lmdGxBZnJHYWkxMFdCVW1MSTBqcllUL21ScndoVm5obHVoOURwb1c4ZTZiZTlOVC9VNS9PRkxrRnZnU0ZSQ0NEV2pTV0hTWWxYdEJBMVdkcmlyZFIzYU42eUNveE5NQmFUOTlCS1pmMzJvYXJ4T2dxVnd4QUlBZWxjQ2g4eVJaSUlRNG9hVGhJSVFRbFJCZFlPOCtQbTVMdnd4OWpZYUJIdXBIdEVWTDJhbXMveUQrckk2L253R1hhYXNadXozZThuSk56bzM0QXJTS2hSYzFQVXI3Y3dxRk0wcU1Ta3lTa0VJTFgyeFBwSFRWM0xNRzZxQ2lvNllQS2lWNDUzY1lFcE9HbGMrZjRUY2ZjdFZqWERORjBTOUNvYmVsYUNoOC9CbzN0MjVRUW9oUkFra29TQ0VFRlZZcnpaaHhMM1RteUdkSTJ3ZnNGMU5VcVh3RExUd0N0bWt3QWQvSEtIbGEzK3dOcTc2clFiaDRRTFJ0UjN2UjMyRDhOQkZ5S3VlK1JjaGJxajhBaE5UbGg2eU50aTlzb1AxMk83UnRlbXNYbkszQ2pCZVBzbmxPUU14bk41dGFWT3VrMXpSb1hyTXhZMmdvZk53YjlyVitZRUtJVVFKSktFZ2hCQlZuSStISzkrTzZzVDhKenJpNWFZcUdsQlVPS0RFQlNGME51MG5MbVhUNDUyMWpQcHFKeG5WYkV4L1RKaDZPYldyYWxpV1E5RnhCaE1jU05ZaU1pRnF0dm5ycmhxZFlPOTBCOVZoYnd4bzZYaGdOMUJCMGlFdS85KzlHRlBQMnJUcnJsbEhRbFUxUWU5QzBORFBKSmtnaEtoUWtsQVFRb2hxWW5pM3h1eDg2MDZpdy8xVXJkYzVRVmNYYnNTY1gvaS9OY2RwTWU1M2Z0OVhmY2IxKzdoQlpMQjEyOTZib09yeisvMFhvSnJYdEJUQ3FmSUxUTHhsTXpxaGhPbGFaV0xORUhhT0RLWjdkS2pEc2QwbytjZTNjR1hld3lpNVJTdnZYRC9icVZQOWExN05ZUmJ1a1pKTUVFSlVMRWtvQ0ZIQlltSmlLanFFYWtGZVI3UG91djdzZkt1bjdSUUlTKzJBa3M3V2xXTEZCYzZsNXRMM2d3ME0rMndiVnpLcnh6cUo3VlJMU0RvMFI3dndaY28zd3NIcU4wTkVpQnZtMHpYSE9aK1dxMEZQMWpmMG0xV29ka0xlb1pXay9HODRpc0U4UXNNODd1RDZIMDZLNm5NNjRJRVA4SWp1NmRRWXkwTytnN1VocjZPb2lpU2hJRVFGeThqSUlDRWhvYUxEcU5LT0hUdEdabVptUllkUmFYaTV1L0R0cUU1ODlWUXMzbVZlTjdGNDBjYXZONTJrNVd0LzhNdU9zeVVmVW9VRWUwRjlmdzA2VXAzdjd6MXZya0VoaENpZlhJT1J0NWZIV1J2c2ZSK3A1aSsxYnhoSXJ6WmgxOW01OHNqWjhRT3AzNDhHazNsNm1hS0EzbHdaNFpvS0Y0NEV3SC9BRkR6YjlITjJtT1VpNXpLT2szTVpVVlZKUWtHSUNoWVpHU2xmd2c0NmR1d1lUWnMycmVnd0twMWh0elppeCtTcnAwQnduWUtOY0hXUmdRdnBlZHczZXpNRFB0ckVCVTN1SmxZYzlTZ0ZlK3NvcU9VV21KZVJGRUtVejl6VkNiYWpFelJZMmVHdGUxczczc2tOa0xWbU51bEwzN0EyS01WSzJoU25xc0hvZStmemVIVWM3TVFJN1NQbk1vNlRjeGxSVlVsQ1FZZ0sxcjE3ZDNidDJsWFJZVlJwTzNmdXBIdDNXUzZySkVWVElJWjNhMlJ0MUFHNjY1eSs2b29xT2xyM1diYjdISzNHcjJSRGZOVzlncTdyQjdXOXpUOWZzOTVaV2FoZXVqMHlTa0dJY3NrMUdKbW1IcDFnOTFxdVdON0lMZXY2YzNlN2NJZGpjeXBGSVgzcDYyVCtQZHVtN1hxZlJlYUhyTmtFNzA2UDRIUDdNMDRNMG41eUx1TTRPWmNSVlpVa0ZJU29ZTEd4c1hoNmVySjQ4ZUtLRHFWS1dyUm9FZjcrL25UbzBLR2lRNm0wdk54ZG1QOUVMTjgrM1FtZm9pa1FKVXh4c0ZXMERwdDFsWWpMbWZsMG43NldHWDhjY1dxOHpoU2pIaEd0WHNlOVBGVEhaT1pEd2hVSGd4S2lCdm5rcndRdTI5Um1jWHg0d3BUN0t2bm9CRVVoN2FjWHlkbnhvMDN6OVVZbTZGQUtSMUtaWHgrUEZqM3c2emZScVdFNlFzNWxIQ1BuTXFJcWs0U0NFSlhBODg4L1QzeDh2SHdSbDlOUFAvMUVRa0lDbzBlUHJ1aFFxb1FodDBTd2U4cGR0S2tmb0dvdG5PSnd2U2tRcXFLTlJrWGhwZS8zY3Qrc3plVGtHNTBjc2ZZYUI0R2ZlK0dHSTB0SXFuN2VsZVJvVkVMVURQa0ZKdDVaRVZmNmptVlJtSWRvV2RlZlFSM3FhZE9uTXhRbUUzTDMvMnB0c3Z6L3RaTXBDdFpWTDl3aU9oRDQwR3dIaDFZNW41ekwyRWZPWlVSVnAxTVVMV2FTQ2lHME1IUG1USEp5Y21qWHJoMU5temFWdVhRbE9IYnNHTWVPSFdQbnpwMzQrL3ZMRjdBZGNnMUcrbis0a2I4T0p0cytVT29kZTlzZFd0WHpaK256WFlrTTlYVkNsTTRUZHhFMm5DcmNjR1NVZ3NsNmJLK20wRERnZWdjSUlXYjllWlF4Mys0eGJ5aUsvUmZJcXZmdHdtYzZNN2hUQTAzaTAxeUp5UVNsMUFLTTZ1Zm5FdEtZV2svL2dzN0R4NW1SYWtyT1pVb241ektpT3BHRWdoQ1Z6UGJ0MjFtM2JoM0hqaDNEMTllWHZYdjNWblJJbFVhN2R1M0l5TWlnYWRPbWRPL2VYWVlHT3NCb1VoajIyVGErL2VlVXRiRXNGOWVLRG5UV0sybC9UMWQrL004dFZhYTZPb0JSZ1cvMlFwNmpBeXhVcjFlNEgvU1BjalF5SWFxdi9BSVRqVjc4bGFTaVlveDJKeFNzYjd4bWRYdzUvRzV2OUpYeHpuMEp5UVRyMklUcnhXdDlmbnEvVUdxTitobTlYeDBuQmVrOGNpNXpiWEl1STZvYlNTZ0lJVVFOTm5uSklkNWNmTkRhVU5ZNzlxcUxBUjB3Y1dCTEpnMXNWZGxINUZwc1B3dTd6NXQvdHZ1NnBuREtSTkdoOTdXRVdsNWFSU2hFOVRKM2RRTFBmRjFZdE0rUjBRa3FYendSeStQcWdyT1ZoY2xJMnFLeDVVOG1xRDlYM1gyb05lcG5YRUthT0MxTUlZVFFndFJRRUVLSUdtelN3SmJNZjZJaitxSnozTEtlNDZ1cWlTbVlFeE45L3J1ZTFHeURFNkxVWHVzNjFxZHE5M1hOVmVuNGZlY2RpVWlJNnF2QXFEQmw2U0ZWaTcxVEhheHZ1dkFBVDRaMmJlaFlZTTVnTXBLNjhEazdSaWFvSHRicENScjZxU1FUaEJCVmdpUVVoQkNpaGh2ZXJURXJYcndOVDdlcnZ4TEtjdkpyUGNGZmVlQUM3VjcvazRObjA3VU9VWE5lcmhBWjdIZy82bGZvMkJYSUtYQzhUeUdxbTY4Mm5yQk9kUUQ3RjNaUVpmL0czeE9OcTBzbEd4SlZtRXpJaTF1bGFpemJOQWZ6Z09IQ3FXUURwK0hXNkdZbkJTbUVFTnFTaElJUVFnajZ0QTFqdzRRZUJQdTRxMXBOWlRqU2R2bkprNWV6aVozMEZ6OXNQYTExaUpwVEx5SHB5TncvUlRWU1kvOEZSeUlTb3ZvcE1DcE1XYUlhbldEdm0wMTFYSWl2T3lQdXFHUjM3eFdGdEVVdjI1Rk1LTnlqTUZuaTNYVTRYamZkcDMxOFFnamhKSkpRRUVJSUFVREh4a0ZzZS9OZk5LemxYZGhpbXl5NFB1c2FqRGtHSXcvTjJjSUwzKzdCYUtxOFpYcHFlVUdkd3NMcFZ3MjJLQi9WdFVMY1JTZ29TeDVHaUJyaW04MG5PWFVsMjlxZ3dhQ0NzWDJiNCs1YXVVNWgwNWRQSW5mL0NsVkw2Y2tFNitlT2VSLzN5Szc0OVhyRk9RRUtJWVNUVks1UFl5R0VFQlVxTXRTWDdaUHZwRjFFb0twVlp6TjMrWnF1S2tidzBaOUg2VDU5TFJjejhyUU5Va050Vk1YVEhja25GTDA4ZVVhSXYreG9WRUpVRHlaRllkcXlPRzA2Sy94NDhmVnc1ZGwvVmE1bENEUC9ua1hPOW9XV2JhV01JeE1VckZWZFhXcEhFamprRTlESnFia1FvbXFSVHkwaGhCQTJhdnQ1c09tTkh0elpLdFRhcU5OUjVrdHVWZkpodzVGTGRKejRGNGtYczdRTlVpT05nOERIemZ5elEwWG5WY2RLY1VZaHpMNy81elRIa2pQTkd4b05WbnFoZHpOOFBWMjE2VXdET2R1K0oydk54OVlHUlVHUGpsS0hZcWhxSnVpOGd3aCs3RXQwN3Q3WFAwWUlJU29oU1NnSUlZUW94dHZkaFQvR2R1T1JXeUpVcldWTUt1aHNwMHFjdXBKTjU4bXJPVlFKaXpYcXNCMmw0RWcvUlM5TlJqNmNUSFc4VHlHcU1rWEJka2xhbmVNWkJTODNGMTdzM2R6aGZyU1N1MjhGNmNzbjJUYnFkS1YrU3Rxa0d2U3VCQTM5REwxLzJMVjJGMEtJU2swU0NrSUlJVXJrb3RmeHpkT2RlUDJlYUZWck9VWXFvTGZzbTV5UlI5ZXBmN1B6UklyR1VUb3V1amJZVE1lMjg3cEhVWTlTa09LTW9vYjdhZHZWb3hNY0w1N3dkSThtQkhxN09keVBGdkxpMTVDMmFLeGxXMUVVU2s4bHFENUJDeE92QVFPbjRsWS94amxCQ2lIRURTQUpCU0dFRU5jMTViN1dUTDJ2dGFxbGpEVVZVRUN4ZnMya1podTRmZG9hTnNSZjBqeEdSN2pwb1hrdFZZT2QxejA2MWN1U2xBbVhjeHdPVFlncVNWRmdzbnBsQjdzN3dwTGdjM2ZSODNMZkZvNzNxWUg4eEsya2Z2OGZVTXdWV0JWRk1iLy95L0Rob2Y3azlMcjVZVHpiMyt1a0tJVVE0c2FRaElJUVFvaFNUYmdubXJGOW9xd05aUzA0VURUTXVmQktPeXZmU00vMzF2RjdKU3MwVUd6YWd6MUpCY1gyWmRsYnVaNmlFRGZNa2wxbk9YU3VjSXFUdFZTQWZRcVBmZXkyUm9RSGVqb2Ftc01LTHNTVHVtQUVHQTJGTFVyaGtvOWxlSktxUkt4YnZiYjQ5NXZvbEJpRkVPSkdrb1NDRUVLSU1ubi9vUmorYytkVjFkWExORklCbXl2dHZBSVQ5M3k0a1orMm5kRXdPc2Y0ZTBCRWdLcEJneVVrRTY1QVRvRWpVUWxSTmIyKzZJQjFRNE5sSXZVNkdOOC91dlFkbmN5VWVZbVVMeDlETVJRTlB5cEh0a1N4Wmh6MXZyVUpIUG9aNkYyY0VxY1FRdHhJa2xBUVFnaFJack9IdG1kb2w0Yldodkl1alZCNG9WNWdVaGo4eVQ5OHNUNVJ1K0FjVkd3SlNUdEhLYWgvM0MrMUZFUU44OXZlSk52UkNmWlNyRXNxUHR3NWdvWWhGYnNDZ3BLZlRjcFhqMkhLTXE4TFc1Nm5wbE1QWDNKeEkramY4OUQ3QkdzZnBCQkNWQUJKS0FnaGhDaVhyMGJFTXJoVGc2dGF5enBTd2JxckFqd3hmd2NmclR5cVlYVDJxK2NIUlNPcTFhczJPT0pnTWhnMVdpNVBpS3BnMnJJNDY0WkRveE4wbG44bkRtenBTRWVPTXhsSi9lNFpDaTRjTVc4cmlpcTY2OU9oWUZKdEI5ejNIcTdoRmZ4OGhCQkNRNUpRRUVJSVVTNTZuWTV2bis1RTM3YnFaYzUwNWJzQVYrMzd3bmQ3YklkSVZ5QXRscEFFNjB3UWc4azg5VUdJbW1COS9FVTJIelBmd1hkc2RBS1dhL1crTWVGRWhmazVHcHBEMGhhUEp6OWhzMlZiS2ZQSUxLWHdxWmozOTdwNUNKNXQrbWtmb0JCQ1ZDQkpLQWdoaENnM0Y3Mk94V082Y21lclVHdGpXYyt4aStxWHFTNDRwaTJQNDVuLzdTcHpTUVpuYVJaODFSS1NkbEsvRkFlVEhlOVBpS3JnYmZYb0JJMk02MWV4S3p0a3JadEw3cDdGcXBheXJPVlF0S3UxV0tOcmVFdjgrMDdRT0RvaGhLaDRrbEFRUWdoaEYzZFhQY3RmdUpWdXpVT3NqZVdiV0d4ajd0OEpEUDEwSzZZS3pDcTRYcldFcE4yUnFKYVF2SmdOS2JtT1JpWkU1WGJ3YkRvckR4UVdEZEZvZEVMSFJrSGNwdjU4dWNIeUR2MUo1bDhmV3JhVmNoZGhOUCtvOHdvZ2FPaW40T0ttZlpCQ0NGSEJKS0VnaEJEQ2JwNXVMdncrdGhzZEdnV1pHK3dwUHFEYS9kdC9Ubkh2ek0wWWpLWnI3KzlrV2sxN1VGOTI3SlBpaktLYWUzUHhRZXRHR1ZkUkxKbjFBK0gxQVJWWGE4QndlZytwUDc1ZzJWWlEwSmZuU1JYdHF0TVJOR1FPZWorTlBsaUVFS0tTa1lTQ0VFSUloM2k3dTdCNjNPMjBiVkFIQ3RvSkFBQWdBRWxFUVZTMDdtSTU2eWtBNmdPVzdqNUgzdzgyVUZCQjFRejlQU0M4Y01xMkJqWGxBRGg2R2ZLTmpuUW1ST1YxOUh3bVAyL1hZQmxZQmN0cUNGRmh2dHpUdnE3amZkckJlUGtrS1Y4L0NVYURKUzY5ZWEyR01sQlFGT3RJQnQ5L2pjR3RVYXlUSWhWQ2lJb25DUVVoaEJBT0MvQjJZODJyZDlDaTJKVjRHUzdKZFlYL3FLWTYvSFV3bWZ0bmI3N21JYzdXcXJiMVo0ZG1ZQlFlYTFJZy9ySkRJUWxSYWIyOVBNNTZzYTFSSHZEVmZ0SGxYcFZXQzBwZUppa0xua1RKVFM5cUtWK09WQUZkWWVEdWtWM3c2VGJLR1dFS0lVU2xJUWtGSVlRUW1najJkV2ZOYTNjUUdlcGpiVlRLTVhWQloxdXBjZW51Y3d6KzVCL3RBaXlIUm9IZzVXb055OTVySkVWMVFTVEZHVVYxbEpTYXl6ZWJUenJla2FvOFFkMUFUNFoyYmVoNG4zWkkvZlpwakpmVno2Y2NXUTFGc1l5d2NBbXFUK0JEczZpUXJJZ1FRdHhBa2xBUVFnaWhtYkFBVDFhUHU0TUd3VjdtaHF1U0JLV3pQZm4rY2RzWmhuKytYYlA0eWtxdmcyalZLQVY3THduVXg2WG53ZGtNUjZJU292SjVlM2tjQmFiQzkzZzVhaFlXb3pydXhkN05jWFc1OFJmaTZZdGZKVDl4bTEzSG1nZGFGY2FzZHlWd3lDZm9QUDAxaTAwSUlTb3JTU2dJSVlUUVZNTVFiLzU4NVhiOFBRdHY4ZHR6aGFHYVovRGxoaE9NK0dLSE5zR1ZROHZhcGU5VEpxcDhpb3hTRU5YSnBZdzhQbHR6M05wZ2J3NUE5Ujd4ODNUbG1YOUZPaFNYUGJJM2ZrN09ybDlLRHFvVTVyU3BkWCsvWHEvZ0doYXRYWEJDQ0ZHSlNVSkJDQ0dFNWxxRSs3SDh4VnR4VTk5bExOZEFCZHVSRGZQV0pUTHhsd09heFZjVzNtN21xUThPVTcwRUoxSWgyNkJCbjBKVUFoLzhmb1I4VFZaa3NiN1hSL2RzaXBlN2l3WjlsbDFlL0JveVZyNW5qVWFCc21kSEZNeXZRR0hkaEdhMzRkM2xNVzBERkVLSVNrd1NDa0lJSVp5aVcvUGFMQmpaeWRwUTN0a1BWeDB3WldrYzg5Y2xhaFJkMldoVm5GRjlhTnhGKy9zUm9yTEl6QzNnNDcrT1dSdnNMalNDWmFxQXU0dWU1M3RGT1J4YmVSUWtIeU4xNFhQV2NCVHpsS2N5VTZ5cEI3MWZIUUlmL0ZEVCtJUVFvcktUaElJUVFnaW5HZHlwQVc4TVVBMzkxVkhPSzNQYjFSOUdmTG1EWmJ2UGFSWmZhZXI1bTVlUkJNZHFxNmtQUFhSUnMwTDRRbFNZV2F1T2twbFhZRzJ3Ky8xaGZUY003OWFJMm40ZURzVlZydCtjazBiSy80WkRRVjVoSkFyNmNoUmh0YW1ib05NUitJalVUUkJDMUR5U1VCQkNDT0ZVYjkzYitxcjE1SFcyeXgrVVJqWDl3YVRBQTdQL1lkdnhLNXJHZUQydFFyWHBweWd2a2xNQWlTbmE5Q2xFUmNqSk4vTGhIMGVzRFk1a3lBb3Z5UFU2R0hkM0M4Y0NLdytqZ1pSdlJtSktQMi9lVmtDUHJsekpCSFhkQk44ZVkzQ3IxMWJ6TUlVUW9yS1RoSUlRUWdpblcvaE1aOXBGRkJZazBBRzZjbDZCS05ha1FyN1JSSy8zMXhPZmRHT1dUR2hleTNZSXROMUY3RlVISHBKcEQ2SUttN2YyT0pjeTg4MGJqcXpzb0xvZ3Z6KzJQbzFDZks2enI3YlNGcitHNGRRdWF4emxXaDdXdG02Q1c4Uk4rTncrU3VzUWhSQ2lTcENFZ2hCQ0NLZnpjbmRoNmZOZENmWnh0NjhESGVha1F1RnQvdFJzQTczL3U1NlVySHp0Z3J3R2R4ZG9Wc3U2clVVSnVuTVprT0g4MElYUW5FbFJlUGZYdzZvV080Y25YSFhZR3dOYTJoMVRlZVhzK0lIY3ZjdXVHVXRaRk9WUWRKNStCRDQ4MjdFNVVVSUlVWVZKUWtFSUljUU5FVkhMbThWanV1Q2lQdkV1VHowRkhUYlRIMDVjeXFiZmpJM2tHYlM0eEwrKzZCRGJNTFFneFJsRlZmVEQxdE9jUzgwMWJ5aUtneGZTNW1QLzFUS1UxdlVESEErdURBck9IU1I5K2VTcndpajdjOUNoMkNRZ0FoNzRBTDJ2Vm12TUNpRkUxU01KQlNHRUVEZE10K2ExK2VqUmR0WUduYTZjUlJwQmZVbi96N0hMUFBKL1c3UUo3anBDZlNEWVM5V2d3VTNadzVla09LT29ldDVlRnFmYTBpYTlOcTdmamFtZFlNcTZUTW8zSThGVVdFeFNVY3IxREN6cHpNSUVoSGVuUi9DSXVrUGpLSVVRb21xUmhJSVFRb2diNmo5M051WHgyeHBaRyt5NkpyRmVpdis4NHl5dkx6cmdjRnlsVVk5U3NEY1JvSDZxdVFWd09zMlJpSVM0c1ZZZHVNQ0JzK25tRFlkcUoxaVBiVjNQbjU2dDZ6Z2FXdWxNUmxLL2VScFRScko1VzFIUTZjcGVoQkd3cVp2Z0d0b1V2ejdqTlE1U0NDR3FIa2tvQ0NHRXVPRStmYndEblNPREM3ZnN1U3F4VG4wQW1MWThqdS8rT2FWRmFOZlVURldjMGFGUjNxb3JtTU9YSEFwSmlCdnF2ZDgwcUowQU5xT1NKdHh6WTJvblpQd3hIY09adlVVQmxMTUlJN2FqR1Z6ZENSd3lCMXpjTkkxUkNDR3FJa2tvQ0NHRXVPSGNYUFFzZmY1VzZnWjYyajVRcmpOODJ5dUN4K1p0WTkxaDV4VW1jSGVCeUNBTk9sSWxJMDZrbWtjcUNGSFpIVGlUeGw4SEMrL3U0MER0QkZYZGhVWWgzanpZcWI0MkFWNUgzcUdWWlAvenRTb0dLRzhpVTFFOVgvKytyK05TcTlGMTloWkNpSnBERWdwQ0NDRXFSS2kvQjh0ZnVCVTNGd2R1OTZzT05SZ1Y3dmx3STBmUFp6b2UzRFZFTzZIMld2eGw3ZnNVUW12VHRLcWRvRHAwYkovbTZKMjhPa0xCaFhoU0Y3MThWUXpsS2NJSVlCMmQ0QjUxTzE2eEQya1VuUkJDVkgyU1VCQkNDRkZoYm1vVXhLZVBkYlEyMk01a0tMdkNZOUp6Qzdqci9YVk9XMDR5ekJjQ1BCenZSLzBVNDJYYWc2amtUbHpLNHNkdHB6WHF6WHhwSHVUdHh2QnVqVFhxczJSS2JnWXBDMGFBd2J3cWhUMWxIeFRGZXBUZXZ3NkJEM3lnYVl4Q0NGSFZTVUpCQ0NGRWhYcThXeU9lNjluVXNVNTBXT1psTzNzNVNTMUdLZWpBa2xWSXpZVUxXWTczS1lTemZQRDdFVXlXTEpnMnRST2U3eFdGbDd1TFEzR1Y5cnRTRjQ3R2xKWmsyUzUvdmxJMXRVT25JL0RoajlGNSttc2JweEJDVkhHU1VCQkNDRkhoWmd4cFI3Zm1oY3NvRk4xQ0xQZHFrdGJMQldjdUp4bWxLczdvMExLUHFsdWxUaXo5SUlSRFVyTHltYjh1MGRwZzl4Kzk5ZUxjeTgyRjBZNG1FVXVSdGZaajhoTTJGLzVxeGVFVkxuMjcvd2UzK2pHT0J5YUVFTldNSkJTRUVFSlVPQmU5anA5SGR5RXN3TFAwbmE5SHNWNDEvTHpqTE5PWEg3N096dmJ4ZElYR2dlYWY3WjJoQVRZM2EwbElnUUxuREtnUXdpR3pWaDBqeDJBMGJ5aU9GR08wSHZmVUhZMEo4bkhYSUxxUzVTZHVKWFBOeDlZR25lV2ZNbE5VRXlSY3cxdmljOGV6bXNVbmhCRFZpU1FVaEJCQ1ZBb2hmaDc4OUo5YnJLZjk5bHl0WDNYTTZ6L3ZaMjJjOXJmL1c2aW1QZWpzekNpb3I4c0tUSERzaW1NeENhRzFuSHdqTTFjZVViVTRYb3pSVmE5alhMOFdEc1YxUGFiTVM2UitQMXFWc2JPamNvS2lvQ3M4UnVmbVJlQkRzMEVucDh4Q0NGRVMrWFFVUWdoUmFkd2FGY0xyQTZJMTY4K2t3UDBmYitac1NvNW1mUUxVOHdPL29odXM1VjNQL2hxa09LT29iTDVZbjBoS3RxRnd5NUZwQTlaM3lPQk9EYWdiNU9Wb2FOZjROU1pTdjNzR0pTZTFjRnNwZDhnNkZKc2xJdjM2VHNBbHVJRjJNUW9oUkRVakNRVWhoQkNWeXB1RFduRnJzNnZxS1pUSFZjZGN6c3hud0VlYk1CaTFuVk1RRmFKTlAwV1hXaGV5ekFVYWhhZ01USXJDZjMrUHR6YllQYmZIZHZQVnU1MDNPaUh6NzlrWVR1K3gvbUtkanZLbEZCU3NZeFBBdldsWHZEbytxSEdVUWdoUnZVaENRUWdoUktXaTErbjRhZlF0QkhxN3FWb2R1NXJaZVNLRkY3L2I2M0JzYXRHcWhJSzkweDdBTnY5eFdFWXBpRXJpcDIxbk9IRXAyN3poU08wRTFaU0RPMXVGMHJwK2dDYnhYUzAvY1N0WmF6OVIvVnJIcWpEcXZJTUl1RitXaUJSQ2lOSklRa0VJSVVTbEV4Ymd5YmRQZDFLMTZHeXJHSmFWNnFMaTQ3K09zV2o3R2NlREsrVHRCblg5Q2pjY3FjNm9jdVN5TnRNbmhIRFUxS1dIVkZ1T1hKeGJqeDNicDdrRC9WeWJwVzZDaFozVE0xUnZ2c0FIUGtEdkUreG9hRUlJVWUxSlFrRUlJVVNsMURjbW5PZnZhcVpxc2VNSzRhcERobjIyamJoejZRN0ZwZFpjUGUzQndXWHBBSElMNEdTcTQvMEk0WWpWQjVNNWNMYndmV0pIVFVNcjY0VjlWSmd2dmRxRWFSRGQxYi9DOGJvSm9LQ29SbUY0ZFhnQTk2YTNhaG1sRUVKVVc1SlFFRUlJVVdtOU83Z3Q3U0kwV0tPeDhNRHNmQ1AzZkxpSnpOd0NMY0tqU1JDNGF2eE5LdE1lUkVWNzd6ZjFjcXVPakpteFh0cFA2Ti9TZ1g2dUxmUHZXUTdXVFREVEZTWVQ5UDVoK1BXZG9HR0VRZ2hSdmVrVXhaNHhwRUpVTXFtcGtKSUNPVG5nNmdvWkdSVWRrWEFHUHo4b0tBQXZMd2dPaGdEbnpNVVZsY3VKUzFtMG5mQW5HVVZKQUh2dm1LcU82OTh1bkdVdmFITUhjc05KaUx2a1dHaFhKMHNlYld1ZVVpSEVqWGJnVEJwdEp2eFp1T1hBOEFUVm9YVURQVGs1NDI1Y1hUUVl4cU9TbjdpVmxDK0dxbjZuSTdVZUFKMk80S2Qrd0sxQk84ZURxK0cyYk5uQyt2WHJTVWhJd04vZm56MTc5cFIra0JBbGlJbUpJU01qZzhqSVNMcDM3MDVzYkd4Rmh5U3VJZ2tGVWZXZFBBa21FL2o3bXk4MHZiMHJPaUxoVE5uWjVzUlJlanJvOWRDd1lVVkhKRzZBeFR2UGN1K3N6WTUxY3RXMTBmdUQyeksycitOenVwT3pZTW5oMHZjcmpUcTgySHJRM2dtanc0VW96U056dC9MZGxsUG1EVWVuT3hRZS9ON2d0cnlzd1h0TnpaUjVpVXV6K2xxbU90aXV6MUIyaXFKWVJpZjQzRDRLM3p0ZjBEVE9tbWpHakJrWWpVWmlZbUtJakl3a01qS3lva01TVlZ4Q1FnSUpDUW5zMnJVTFQwOVBubi8rK1lvT1NhaElRa0ZVYlFrSjVydldvYUVWSFltb0NCY3VRRllXTkdsUzBaR0lHK0NwTDNidyticEU4NGE5ZHlKVkYwaXVlaDNySjNUbmxxYTFISTd0eDRQV0pSODFHRUNCbnpzODNNYmhzSVFvbDNNcE9UUjRZUVVtRGM4TS9UeGRPVHV6UDM2ZXJ0cDFxcGk0TXU4aHkxUUhSUUc5cnZ5VE05UkpDTmM2VWRSNlpnbm9OWXl6QnBvNmRTcHQyclJod0lBQkZSMktxS1lXTDE1TWZIdzhyNzc2YWtXSElncEpEUVZSZFowOENiNitra3lveWVyVUFSOGY4OStDcVBabUQyMVBxM3IrNWcxN2h6WHJvT2l5bzhDa2NOK3N6YVJrNVRzY203bzRvNzAzZE5WUEtTTWZraklkQ2ttSWNudjMxOE9xWklJRFdRWFZvU1B1YUtKdE1nSElXanZIcG02Q1RxZllFYTFxUklPTEc0R0RaMG95d1VFelpzeWdiZHUya2t3UVRqVm8wQ0NhTjIvT3pKa3pLem9VVVVnU0NxSnFTazAxVDNPb1U2ZWlJeEVWclU0ZE1Cck5meE9pV3ZOMGMrR24vOXlDcTE1MTVXM1hOWTkxQ2Nxa3RGeUdmYmJONGRpYU96N0lBUlRicDNQNG9nWjlDbEZHS1ZuNXpGdWJxRTFucWxGQUwvYU8wcWJQUW9ZemU4bGNNOXZhb0toK1laa3BOa3ZLK3Y3cmVWeHF5N0I4UjJ6WnNnV2owY2c5OTl4VDBhR0lHbURRb0VIazVPU3dmZnYyaWc1RklBa0ZVVldscEpockpnZ0I1cjhGU1NqVUNORjEvWGx6VUN2YlJudVNDanJyMTkveVBVbk1YK2ZZaFpTbkswU29hb1RhZTI5WGZWbDBQQVVLVEk1RUpVVFp6Vm1kUUk3QnFHcXhkNnlOOWEvLzRjNFIxQTN5Y2lndW01N3pza2o5ZnJRbElXaWVKK1RJYUNWd3Jkc0tuMXVmMENTK21tejkrdlhFeE1SVWRCaWlCbW5YcmgzcjFxMnI2REFFa2xBUVZWVk9qcmtBb3hCZ0xzU1puVjNSVVlnYjVMWCtMWWh0SEdUZWNLUmduT3FxZjh3M3V6bWVuT1ZRWEMwMG1QWUExbXNsb3dJbkpFOG1ib0FDbzhLc1A0OWFHK3pOaUYxMTNDdjl0QzNFbUw1OEVxYjA4NWJmWlZjWkZVVmRTTVhkUE5WQko2ZkRqa3BJU0pEaWkrS0dhdHEwS2NlT0hhdm9NQVNTVUJCVmxhdXJyT1lnckx5OXpYOFRva2JRNjNSOC8weG4zRjBLdjhLdVduS3h6RlRIWmVVYi81KzlNNDl2b2xyZitEUFptalJOMDVhMmxFS2hHM3NCMldRUlFVQmswNS9LRlVWQkx5QXE2RVZrY2JtS2NyMnV1T0F1aW9CZVZ4QlVFRm1raUJSUVJOWkNvUlJhdXUvUXBrMlRacDM1L1RISlpKSW1iVEpKNlhhK24wK2dNNWx6NW5TYVpjNXozdmQ1TWZQRFAyR3hDczhiNzY0R1pHTEh0dUNlZUpPazdDckJ3eUVRdk9hYkkvbW8wQnJaalFCVmRwalV2ek5TdWdXdXRLL3gzSzh3cFAvTWJRdnhUYUM0ZjFoVWs1WkRITkU5RU1QcjhLaFVLaUlvRUs0cHljbkpDQWtKYWVsaEVFQUVCVUpiUmF0dDZSRVFXaHZrTmRHaFNJb093YXN6QTFBR2dTY3FuTXpYNE1WdDV3UjNKYUtBbmhIT1hRc2RrcDNDR3NCbzlYZ29nUkFRWHRzUmdMcW5nRlBJd1BLcGdmTk9vR3RLVWZNajM5R2RyYy9nS3d6ak1HS1V4ZzFHOEtpNUFSb2hJVDA5dmFXSFFPaUFrTmRkNjRBSUNnUUNnVUJva3l5YjBnczM5TFM1SVFxTlVnQUF5dEh3MVIyWitDdjdxdUF4OWVTYk13YkFKSjhCNjZWQUlEUVh2NTJyUUZhWlRaRDFKenFCVjRXOGQ0d0trd2ZFK0QwMnRsOGFtazJQZ3pIeFU1SUU1VG80QkErSkRHSDN2Q1BjZjRGQUlCQUlIRVJRSUJBSUJFS2JoS0tBYnhhT2hGektTMzBRMWhNM2c2Y1o0TzZQanFDMjNpeW9wMmdsb0pJNXVoVThJcDRZNFllK1FTQTB5Wm85V2J3dFAxUXczdVQ4bVZ2N0NPL0hCZDJCajJFdWNxeENDdFk3K0trT2s1K0dTQjNyMzhBSUJBS0JBSUFJQ2dRQ2dVQm93L1NJRE1aYnMzak80djZVVjdDdHNCWlcxZU94TDA4S0hsTnZuamxqSUh3VVN1dUFlb3ZnNFJBSUhza3ExV0wzR1lmSm9lQVZlOTRMUFZvVmhEbWplL2c5TnNCZGlVamZmUk1BZTRJRUw5Vmg1UDBCR1IrQlFDQVFpS0JBSUJBSWhEYk9ZemNuWTBMZmFIYkRyOVFIeDJUcTZ6OExzT1h2SWtIZDlIYXQ5aENBcU9wTEpFcUIwQXlzMlhQUjhYYng1M1hLYTd0a2NrOUl4UDYvNkYxTFJESkNCUStlYndJbFZiQ3BEZ1FDZ1VBSUdFUlFJQkFJQkVLYjU2dEhyb2ZTWG1JaFFHblJDelljUTJHVjcrVklsVklnaG1jOHpmZ1JSVzZIVkhzZ0JKcHFuUWxmSE1wejdBaEFxVWlGVkl4RkV3TGo5TzlVSWhLTUlDMkJBZ09HMTFBMTlkOGsxWUZBSUJBQ0RCRVVDQVFDZ2REbWlRMVg0TDA1Z3gwNy9KbkUyOXJXR2l5NCs4TWpnZ1FCdmprakZZQ3hYTkVEdFVZLytpRVFYUGhvWHc1TVZ0cXh3NjlTa1N6eng4WWpYQ2xyNUZqdmNDMFJLUlNHb2JoZlM1WndQUlREWi9uZEo0RkFJQkNjSVlJQ2dVQWdFTm9GRDQ1THdOU0JObWQ1djFJZkhHMy95cW5DdTc5ZTlMbUw1QWkyakNUWG45RFVkRjQ3a3ZaQUNCUVdLNE1QVWk4NWR2Z1ZSY08rU0VVVXNIeHFiNy9HQlFDMHRnSTFQem1YaUJSVzFjSFJqSklxb0o2NXh1K3hFUWdFQXFFaFJGQWdFQWdFUXJ0aDQ0TGhDQW1Tc0JzQlNuMTRibXNHOHE3b21qNlFoMVFFOUFqajdRaEEyc01sa3ZaQUNCQmYvNW1QQ3EwdDVNV2ZVcEZ3dEwxalNGY2tSQ245SFJwcXRpd0RZOVRaaHVaUDFRbkhqNnBwejBHa2l2WnpaQVFDZ1VCd0J4RVVDQVFDZ2RCdWlGSEw4Y3BkS1k0ZERJUk41aWw3WTZEZWJNVS8xLzN0Y3hlOUlweUhJUVJlOFFuVUdvRkszeTBkQ0lRR3ZQN0xCY2VHUHprNXZLYUJpRTdRSC8wYXBsemJlNDB6VXhRWW5XQkQybjBvRk1QdTludHNCQUtCUUhBUEVSUUlCQUtCMEs1WVBLa25oc2FIc3h0K1JTazRHaC9NdW9LTkIzTjlhaDJuQmdMaEU4azNveVBtakFSLzJYZXVIRmxsV25hREFZVG40emlhRGs4SXgyaStjWWdBckZVRjBPNTUzYkZENkp1R1lSeHRKVUVJbS9tV1grTWlFQWdFUXVNUVFZRkFJQkFJN1FxS0FyNTRhRGpFOXBtNFA3TjVuaVBqc20vVFVWNWo4THFwaUFKNlJqUjlYTk5qY1B5WVRYd1VDSDZ5WmcvZkV5UUFqcUVBbnByZXg0OStBREEwTkp1WEFCWVR1OGtBbElBM3JxdDFpdXFXSnlFSzYrcmYyQWdFQW9IUUtFUlFJQkFJQkVLN0k2V2JHa3VuOVBTL0kxNTRRRTI5R1FzMkh2ZXB1WitMdHJZeE9DWko5UmFnUkJ1QVBna2RrcXhTTGZhY3NaVmlaQUJCdFJqdDJOb21SQ294WTVoL2szYmRvWFd3bEp6amRTM01QWUZtQU1vMkxtblhnUWdlZWI5ZjR5SVFDQVJDMDBoYWVnQ0Vka3g5UGZ2UTZ4My9BMEJ3TUtCUU9QNVhLRnAybkRaTUpoTmtNdi9MWGJVMFo4NmNnVlFxUmQrK2ZaczhOaWNuQitmUG4wZHljckpYeC9QYktSUUt4TWE2citkZFgxK1BVNmRPWWZqdzRaQktwVjczU3lBRWt2L09TTUdtdndwUlZGM1A3dkRYZkE3QUw2ZExzZlZZRWU0YTNzMnI0Nk9WUUdpUS95VWYrY1BPcmdKaVZmNzFSK2lZdkwwN3l6RlI5eXR5eDlIK2ljazlJZkpEbUxDVVhVRGRiKys1Nzl6SFFkbkZCSWlsVU05ODJ6L0JoRUFJRU43Y1gxb3NGa2drd3FabGxaV1ZxSzJ0Ulk4ZVBUejJjZm55WmRBMGpjVEVSSWhFd3RlVGk0cUtVRlJVQkxWYTNlUjlZMlptSm1wcWFoQWZINCtZbUJqQjV3d2tCbzBaeGhvYWhpb0xETlhzQXdEazRSTDJFU0dCVEMyR0lveE1rWDJCUkNnUW1vZThQS0N3RU5Cb0FJa0VpSTRHK3ZWakg5SFI3RDZOaGowbUw2K2xSNHNqUjQ3Z2dRY2V3S0ZEaDN4dXE5VnFVVkJRZ1BUMGRCdzllclFaUnVjYkgzendBUjUvL0hFY1BIaXd5V09QSFR1Rzk5OS9IMy84OFlkUDUzajAwVWZ4N3J2dmVueis4T0hEV0xWcUZmN3puLy80MUMrQkVFZ1VNakhXUHpqTXNjT3Z1WVZqdmZSZlg1NUVqZDdzZGN1a0FKZ3o4cmxjemE3RUVnaStVSzB6NFgrSDgzbDcvSytnb0pKTDhOQk5pY0w3b1MzUWJINENvSzIyRVFrVEV5aitvQUNFVEZ3Q2NhY2V3c2RGNlBEczNyMGIwNlpOdzdScDA1Q2I2NXQvaml2UFBQTU03cjc3YmxSV1ZqWjZ6TU1QUDR5eXNqS2YrLy81NTUreGNPRkMvUHp6eng2UFdiZHVIUll0V29UZHUzZjczRCtmVjE5OUZjOC8vend1WExqUTZIRTZuUTVQUGZVVW5uLytlUmlOZmlycUFhTDRpQlpsSi9Tb0xUQkNKS01RMFVlQnhHbmhTSndXam9nK0NvaGtGR29MakNnL29VUHhFUklLNkF0RWZpRUVsdHBhSUNjSGlJc0RJaVBkSDZOV3N3ODdWNjRBcDA4RFNVbUE2dG92dTVuTlpuenl5U2U0ZXZVcUpCSUpxcXFxa0oyZERaMU81L2FoMVdxaDBXaFFWVlVGalVZRGk4WEM5U1VXaS9ITEw3LzRwRElmUG54WWtKQXhaY29VREI0ODJHbmY4ZVBIa1plWGg1aVlHSXdlUGRyblBnUEZ2bjM3QUFDVEprMXFzVEVRQ0FBd2VVQU03cjYrRzc3L3U0amRZWjlEK1RwbllXeloyUlNGOGxvamxueHpDbDg4ZEwxWFRYdDNBazZWMms3TGdKWHloY3psYkhNdGt4VW9ySEVwUzBrZ05NRUhxZGt3V1duZUhzR3VoMXpiUjhZblFtRjNIaFZBM1cvdndYcmxzcTFYUnBCdkFtQ3pPckUxbGNUMGhmS0dCd1dQaVVBb0tTbkJ4eDkvRExPWkZZNi8rZVlickZ5NVVsQmY5ZlgxT0gvK1BNTER3eEVWRmVYMm1QUG56eU05UFIyOWV2VVN0SktmbnA0T0FCZzJiSmpiNTNVNkhkTFQweUdWU2pGdTNEaWYrK2VmNTlLbFMxQ3BWSmc2ZFdxangrN2V2UnNHZ3dIWFhYY2RldlJvV1hHdnJzeUV3alF0WW9ZcEVaNGtkM3VNVkNHREt0WVJSVktkWTBEbWxxdm9QallVeXM0azByWXBpS0JBQ0J5bHBZQldDd3djQ0loOXVNR0lqQVRDd2xnaFFxMEdybkZZMU1hTkcxRlNVb0l4WThaZzFLaFIyTFZyRjk1NTU1MUcyd1FIQjBPbFVpRStQaDRxbFFwcXRacDdHSTFHU0NRUzVPVGs0T09QUDI2MG41dHV1Z25WMWRYWXYzKy96K05PU1VscElDaHMyclFKQVBEQUF3OElEcDN6bDdLeU1wdzZkUXBoWVdFWU0yWk1pNHlCUU9EejNwekIySlZlaGpxamhWY08wc2VKQ3dYd2xZRC9IYzdIN0ZFOU1DbWxjNU5OUTRPQUNBVlFWYy8yd3plaDl3V0djclRMcmlLQ0FzRjdUQllhSCszTGR1endLLzJIYlNpaWdDY205eEk4Smt0SkJuU0gxcm4wS2dUR2tkb2dFck9wRGlMaElnZWg1ZEJxdFpnL2YzNUErK3pWcXhkZWVlVVZyNCtuYVJxclY2K0d3V0JBUWtJQ2lvcUtrSmFXaHVIRGgyUHk1TWsrbi8vTW1UT3dXcTI0L25yM0FqVERNRmk3ZGkwQUlDZ29DQjk4OElISHZvWU9IZHBnc1VpbjB5RXJLd3ZSMGRIbzNyMjcyM2I3OXUyRHhXTEJtREZqSUJhTFVWOWYzK1M0S1lxQ1hPNllmRE1NZ3cwYk5uRFBQZmZjYzI3YktaVktQUHZzczlpOGVUTUE5cDV3K2ZMbEhzOXo5OTEzWThTSUVVMk9SeWlWWi9YUWxadlJhMFk0eEZMdkEvUERrK1FJN1NaRHdjRmFoTVRLRU5VL3VObkcyQjRnZ2dJaE1KU1dBbVl6MEV2Z3pZVkVBdlR1RGVUbnMzMTE2UkxZOFhuZzVNbVQyTHAxSzhMRHc3Rmt5UktuNXlaT25JZ2JiN3dSU3FVU1NxVVNJU0VoQ0FrSlFVMU5EYjc5OWxzTUdUSUVOOTk4czhlKzYrcnFjT2JNbVViUDM2dFhMOHlZTVFQRGh3OTMybDlZV0lnMzMzd1RrWkdSZU9HRkY5eTI3ZUp5amM2Y09ZUDA5SFRFeDhkajRzU0ozSDZyMVFxVHllUzJEN3Y2YnJGWVBIN0JTQ1FTbjN3UWZ2cnBKekFNZzVpWW1FYkQ3L2lNR3pjT25Ub0Z3cjJPUUdoSWpGcU90KzRkaElWZm5QQ3pKd2I4bWRpODljZHc2WTJwWHEzUUprVUFWY1hzejRISTZzN1RBQllha0pERVJZSVhmUE5uQVNxMHRyQmpmOFFFWHR1WjE4ZWhhN2hBRHlTTGthM3F3RlZSOFdOUXZLYktzUXNoaVU0VzFnK2h4YUZwR2hxTkpxQjkxdGJXK25UOFJ4OTloUFBuejBPcFZPSy8vLzB2L3ZyckwzejAwVWY0OE1NUDBhOWZQOFRGeGZuVW56MFZkdVRJa1Z5VWEwUkVCT2VwOE1zdnYrRENoUXNRaVVTNGNPR0MyMVFDaThVQ2htR2dVQ2dhQ0FwLy8vMDNhSnFHVkNyRnA1OSs2dlRjYmJmZGh0allXT3pjdVJNQUd4RjcrUEJocjhiZHFWTW5icEVLQUZKVFU1R1ptUW1SU0FTVHlZU0xGeSs2YlJjYUdvcXRXN2RDbzlGQUxCWkRvOUUwK2pldHFhbnhhanhDcUR5cmg5bGdSZnpONnFZUGRvTTRTSVNFU1dFb09hcEZaWVllVVNsRVZQQUVFUlFJL2xOYnkwWW1DQlVUK1BUb0FXUmxBU0Voelo3K1VGUlVoSmRlZWdrVVJlR1paNTVCV0pqemNsK3ZYcjF3d3cwM3VHMlhtcG9LaFVMUnFLQXdZTUFBcHduMTg4OC9qL1QwZEx6Kyt1dm8xNjhmQU1kazNUVU16djRGZE9PTk4zcHRsdmo1NTU4REFPYlBuKzlrdVBQNzc3OWo5ZXJWamJiOTRZY2Y4TU1QUDdoOTd2Nzc3OGNERHp6ZzFSanE2dXJ3NjYrL0FvREhMMFozcEtTa0VFR0IwS3c4TWo0Ui96dWNoeVBaVjhHVlRSQTBmM0UwS3E2dXg5T2J6K0Q5K3djM2NqeEx6d2pnbUUxUUVIcHVmaE1yQStScUFsU1drdER1V2IyVDkxbE1CY0NkRk1DenQzbHY1T3VLZHMvcnNGWVYycmI4TEYxcGkwNFFSeVVoWlB4amZ2UkZhR2xDUWtLYWpCRDFsZUJnN3llQkd6WnM0TzdiVnF4WWdaaVlHTnh4eHgwNGNlSUUvdnJyTHp6NTVKTjQrKzIzMGJXcmQxVk5hSnJHb1VPSEVCd2NqR0hEaG1IYnRtMVl0MjRkVnE5ZWpTRkRocUNnb0lBVEFmcjM3NDgzM25palFYVHB4WXNYc1hUcFVvaEVJcWZGSWp0MkQ2emk0bUpzM2JyVjZibVJJMGVpcUtnSXVibTVpSXFLUW1LaTkzNG5vYUdoM00vbDVlVmN4TzN6enorUE1XUEdJRFUxRlR0MjdNQXJyN3dDRmU5K3ZhU2tCQTg5OUJBQVlNMmFOZWpYcngvMjdObURYMy85RlMrKytLSlR2ODFKWFprSnVuS3pZREdCVCt3SUZYSlROUWlPa3BMMEJ3OFFRWUhnUHprNWJKcERvRWhLQWpJeWdPdXVDMXlmTGxSVVZPRFpaNTlGWFYwZEhuendRUXdaTXFUQk1XYXoyZTJxdmQxY3ByRlZmYmxjRHBGSUJBV3Znb1Y5a2g4VUZPUzAzeDBIRGh3QXdBb0szbkR3NEVGa1pHUmcwS0JCR0RWcUZBRGczTGx6T0hQbURMcDI3WXFCSHY0K0ZSVVZLQ3NyUTFSVVZJT0lCenVkTzNmR3Q5OStpKysrKzQ3YlI5TTAwdFBUY2R0dHR3RUFwRklwZnZ6eFIyemV2Qms2blE1RGh4Zkd2cG9BQUNBQVNVUkJWQTdGZFY3OC9iWnYzNDRyVjY2UVNoQ0VhOExuQzRZajVkbGZZYUVaUjhGNlFia0hqa25NaC91eU1YdDBENHhJYW54bUh5SmpLejVVNkFTZTB3MDVWVVJRSURSTmFrWTVzc3BzQm1QK2xJcmt2Vjl1Nk5rSkErT0UzYWliY285Q2YvUWJsMzZGVlhYZ0JrU0pFRFp6RFNBaXQ3VnRHYkZZakpTVWxCWTU5NlpObTdnVitkbXpaenVsYkQ3NTVKTllzbVFKaW9xS3NHTEZDcnoxMWx0ZWlRcW5UcDJDUnFQQnVISGpHdHpuNkhRNnZQamlpekFhamVqZnZ6L09uajJMOTk1N3p5azk0T3JWcTFpMWFoVk1KaE5XclZxRmhJUUVwejRNQmdPT0hqMktUcDA2WWVQR2pWeVZrNVVyVnlJakl3TnhjWEdjT2ZiaXhZdTUrME1BeU0zTmhkbHNScThtRmdOTkpoTmVmdmxsNkhRNlRKdzRrYnN1R1JrWnlNek14QXN2dklBMzNuZ0RVcWtVRE1QZ25YZmVnY2xrd3FSSms3akZzN3k4UEdSa1pHRDU4dVZZczJhTmt3RFJYQlNtYWRGclJuakErb3NiRzRyc242dlJaeVpaL0hJSCtlUWwrRWRlSG12QTZNNHpvYVlHeU00R2hnNXQrSnhlRHhRVkFUb2RJQkt4MFFoeGNZQlV5cVkvZE92RzloMGZIL0FoVjFWVllkbXlaU2d2TDhma3laTXhhOVlzMERSclZNVmYyVisvZmozV3IxL3ZzWjlkdTNaaDE2NWRicC83NnF1dkJKZkl1WFRwRW9xTGk5RzVjMmV2dmxnTkJnUFdyVnNIaXFLd2FORWlBR3lhdzd2dnZvdTh2RHpNbVRNSGI3Lzl0dHUybXpadHdvWU5HekJod2dRc1dMREE0em4yN2R2SGpjVnF0ZUxVcVZOUUtwWG8zYnMzQUhCbWx0dTJiWU5NSnNPS0ZTc1E2Y21VazhlQkF3ZHc1Y3FWZGxHdWs5RDY2ZDFGaGFlbTk4YXJPK3lydFVKREJSeHFCQU5nN21kL0krUFZ5UkNMR3U4cktjSW1LQWcvc3hPRk5ZRFJDZ1NSZEhGQ0k2elo0ejQwMlhjY3I5cWxBcjBUR0pNZU5Wc2NFeVpXbS9OZllRc2VQUStTTHNJakpnZ2RGNXFtOGNrbm4rQ25uMzRDQU54MTExMllPM2V1MHpHaG9hRjQ2NjIzc0hUcFVwU1dsbUw1OHVWWXVYSmxrL2RvZG9OcXRkcFpmS05wR3F0V3JVSkJRUUh1dlBOT0xGeTRFQ3RYcnNTZVBYdGd0VnF4ZE9sU0ZCY1g0N25ubnNPVksxZXdjT0ZDdDU1VXYvLytPd3dHQTI2NzdUWXVFcU80dUJobnpwekJxRkdqY083Y09XUm1aaUloSVFFalI0NTBhcnRxMVNxVWw1ZHpVYVh1c0ZxdGVQbmxsM0hod2dYRXhNVGdzY2NjRVVDTEZ5OUdRVUVCTWpJeThNa25uMkR4NHNYWXRHa1RUcDgrRFpWS3hVVXBBTUFqanp5QzB0SlMvUG5ubi9qa2swL3c1Sk5QTm5yZC9LWDRDR3ZBYVBkTVlLeEFaWVllbWp3RExQVTBna0lsaUJvUWpOQTQ5L2VlRmoyTlM3OVVvL3M0aHlHakpFaUV6b09WS1A1TGk2NGpTZDFtVjRpZ1FCQ09YZytZVE82ck9XaTF3T1hMbnR0ZHVNQ0tDRWxKZ01VQ0ZCY0RGeSt5WlNVcGl1MnpxZ3FvcndlYVdNMzNGWlZLQllaaE1HN2NPQ3hidGd3QW04TzJmZnQyckZpeGdqdXVaOCtlYm5QbGFtdHJjZno0Y1hUdDJwV2JVTHZTVkFSQ1kvejIyMjhBZ01tVEozdDFvN1YrL1hxVWw1Zmo5dHR2UjFKU0VnQmc2OWF0eU12TFEyeHNMTzY5OTE3Qlk3Rno4ODAzYytrZDU4K2Z4NmxUcDVDY25JelhYbnVOTytibGwxK0d3V0RBUGZmY3c0a0pmLy85TjdwMzcrNVJYTEY3T0pBSUJjSzE0b1hiKytPN0k0WEl2YUpqUDJzQ2tQcHdvVlNMRDFLejhjVGtubzIyU0k0QWpoUzZ0aFlPQXpaS29aOTc0M0FDQVZtbFd1dzVheXRENTYrS1pmcys2aHF1d0ozRHZBdjVka1c3NTNYUTJncllCeVJjVEhEOE1pSjFMRlNUbGduc2g5Q1JxYTJ0eFVzdnZZVFRwMDhEQUc2Ly9YWTg4c2dqYm8vdDFLa1QzbnJyTFc1QmF2bnk1Wmc5ZXpibXpKbmp0QmhsUjZQUklDMHR6VzFmSXBFSTQ4ZVBoMVFxeGNLRkN5RVNpZkRDQ3kvZ3hSZGZSR3BxS3ZMeThsQlNVb0w2K25xc1dMSENveG1rdlFRa1AvM1c3cGN3Y2VKRXJGdkhtcDdlZDk5OWd0NXJWNjlleGNXTEY2RlNxZkRhYTY5eGtRWGZmdnN0eXN2TDhjZ2pqMkQ3OXUyNC8vNzdZYkZZc0hmdlhnREE4dVhMRVI3dWlBNmdLQXBQUC8wMHZ2NzZhNjlUYUlWU1gyMkJXVTg3VlhNb1BWNEh6V1VEb2djcG9ZaVFRSk5uUk9IQlduUWZGd3BWTjJkUndheW5rZjliRFdoencxU3M4R1E1YXZLTU1OUllJRmVUS1RRZmNqVUl3akVZMkdnQ1BqVE5taXFXbFhtdTlGQlV4SW9FUFhrMzMxSXBhOGhvTURnRUJMSFllVHRBU0tWU3JGcTFDc25KeVJDSlJORHBkUGp5eXkraDErdWRWT1NiYjc0Wk0yYk1hTkErTXpNVHg0OGZ4OUNoUTdGNDhXS1A1MkVZQnRYVjFkeTJmZkpjVzF1THFxb3FBS3p3d0JjZmREb2Q5dXpaQTRCTnJUaDY5R2lqN3JjV2k0WDc4amgxNmhRZWZ2aGhtRXdtbEplWEF3Q2VlT0tKZ0svK256eDVzc0crOVBSMHBLV2xJVEl5RXZmZGR4ODMvdGRmZngxMWRYVll2MzY5Vy9kaElpZ1FyalZCVWhFK25UY1V0N3g1a04zaFQrb0RyK0VMUDJaZ3p1anVpRlFGZVR4YUlRRmlWVUJKQU10YjUxUVRRWUhnbWZmMlhuSnMrQ01tOE40alQwN3JEWkdBeVltNTRBVHFqMjFxK3NBbVlOK3lqdk9IM2ZVbUlDYmZJUVRmeU1qSXdPclZxMUZXVmdhS29qQi8vbnpNbWpXTGU3NmtwQVFuVHB4QVVGQVFicm5sRmdCQWRIUTAzbi8vZmJ6MDBrdkl5TWpBVjE5OWhlUEhqMlBod29WY2VMK2RuVHQzY3ZjNDdwZytmVHFtVFp2R1RmVGxjam1XTEZtQ1J4OTlGSmN1c2UvYndZTUhOekR0dG5QKy9IbGtabVlpT1RrWkRNUGcyTEZqU0VsSndhRkRoN2dxV3hSRlljZU9IUmc3ZHF5Z2F4UWRIWTIzMzM0Yk5UVTE2TmF0R3dDZ3NySVMzMzc3TFl4R0l3WU5Hb1NubjM2YU8vN2RkOS9GM3IxNzNmcVBMVjI2RkhsNWViajExbHNSR3hzcmFEemVZS3ExUWl4emZENHdOS0M1YkVCRUx3VWkrN0gzMjhvWUtReFZabHpOcW5jSUNneWd5VFdpN0dSZG83WXVZaGtGWTQyVkNBb3VrS3RCRUk1ZUQ3aWEzVnk1QWxSV3N1a0xOTTFHSHZDeFd0bm9CWDRxQThPdzBRcXVvV1BCd2V3NXdnT1hBMldIbnpQMnhSZGZvS2FtQnJObnowWnNiQ3luVlB0TGJXMHQ3cm5ubmdiN1Y2MWF4ZjE4MzMzM1lkNjhlZHoyenAwN29kUHBJSlZLc1huelp1VGw1V0hFaUJFb0tDaHdPeUdYU0NTY3NZOWNMb2RLcGNMcDA2ZGh0VnB4eXkyM2NHVWxkKzdjNmJZMFpVVUZ1MUswZi85K1pHWm1ObmgrK1BEaFRsK3dBUERYWDM4QllBV1R0TFEwakJzM0RnTUdETURjdVhPUm1KakloZDN0MjdjUFdxMFdLU2twSGtzWldTd1dBQ0FwRDRScnlxU1V6cGcyTUFhN3p0aFdiZ1V2a2xLY3daM1dZTUh5NzlMeHY0ZmRsd2F6a3h6aEVCVDhDbzZ3M2ZDVWFnR0RCWkNUYjNPQ0N6VjZNLzUzT00vL2puZ3ZWTFZDaWdmSEpqUjZ1RnNzUm1pK2R5MGQ1L3Vybi9mU0J3QW9odDRGYWJ6N0NSZUI0STY2dWpwODl0bG5YTXFxVXFuRXYvLzk3d2FMTjFsWldYai8vZmVoVXFrNFFRRUFJaUlpOE5aYmIySGR1blg0OGNjZmtabVppU1ZMbG1EdzRNR1lNMmNPQmc0Y0NLUFI2RldWSzd1WVVGWldoaDkvL0JFN2QrNkV5V1RDOE9IRGtaT1RnMU9uVG1IMjdOa1lQbnc0YnJ6eFJnd2RPaFFSRWF4eGp0M1hhc2FNR2ZqdXUrK1FscGFHRFJzMllPM2F0Y2pKeVlGWUxNYllzV014YXRRb3p2dUxEMk9yc09MSkM4eSsyTlcxYTFjbnY0ajE2OWZEYURSaThPREJtREJoZ2xNYnRWcU5tVE5udXUzUGFyV0NwbW51dk0yRm9jb0NlUVR2QzVGaHB4a2lxZlBualRoSUJLdlJNUlpqalJYRmYya1IwVk1PVmJjZzVPOTNYMzFDSGlHQm9jb0NkWGZQaXdjZEVYSUxRaEJPZlQwUUhlMjhUNjFtMHhWRUlqWkt3Ulc5bnYxZkttWE5IR3RxMkhlNldzMVdlT0N2VkFjSEF4VVZEZnNJSU9mUG44ZjI3ZHNSSFIzdE5qVWdKeWNIQ3hjdWROdjI1NTkvYnZDRndhK0lJSkZJbkw2Z01qTXpVVnRiaTM3OStuRmhZL3lVQ292RmdoOS8vQkVBcTF4djI3WU5BUERaWjUvaCsrKy94NHN2dnRpZ1hCQUFwL3JLQnc0Y3dJa1RKeEFXRnVZMDd0TFMwa1pMV0ZaV1ZxS3lzckxCL3M2ZE96dHRGeGNYSXlzckN3QWJsWEQ2OUdsa1pHVGcwVWNmeGV6WnM3bmphSnJHOTk5L3oxMFRUNUFJQlVKTDhkNmN3VWo5OXg2WXJiWWJDaUd6ZTRyN0J3RHc1Ui81K05mTnlSaWU2TmtwTVNFY09KVHZaL1E1NCtRTGlWd04wTGRweXhKQ0IrUHpRM25RbTZ6c1JtQUtPMkRCdUFTRUNGQ3Z0SHZmQkYxVEFzZGdJR2hBRE84WG9SUmhVRTM1dDg5OUVGby9wYVdsbkxlVlB3UUhCenVGM3A4OGVSS3Z2ZllhVjhhd1o4K2UrUGUvLysxektVaXhXSXhGaXhaaDBLQkIrUERERDFGWldZbFRwMDRoT3pzYlgzLzlOWGJ1M0ltcXFpcWtwS1FnSXlQRGJSL1YxZFU0ZXZRbzl1L2ZqOU9uVDROaEdQVHQyeGZ6NXMzRDRNR0RZVEFZc0hQblRtemZ2aDFIamh6QmtTTkhBQUF4TVRGNDZLR0gwTDE3ZDF5K2ZCazMzWFFUVnhrTVlDdGxEQm8waU50ZXZYcTF4OVFMQVBpLy8vcy90L3QvK3VrbmhJU0VPTzM3KysrL3NYLy9ma2lsVWl4WnNrU1FRRURUTkt4V0s3Y3RFb2tDNHFOaXgxQnRRVVFmUitRdkpRWWllc3BSZGJFZUlURlN5TU1scUMwd1FsZG1Sc3d3SlhlY05GaUVYcmRIUUtvVW9mNkt4V1AvOGdnSnFpNjRGMkU2TWtSUUlBakhYWVJDVUJPS25XMUZHbmw1YkduSXhFVFdoNkdreE5sREFYQkVLRFFUZXIwZWI3enhCaGlHd2NpUkl4SGtNblorVGx5WExsMGFkY0t0cnE1dU1HRlhLcFY0K2VXWHVlMm5ubm9LcDA2ZHdrTVBQZVRXeUNjMU5SVlhyMTdsekhQc2dzTGd3WVB4L2ZmZjQ4MDMzOFRhdFdzOStoSFUxZFZoN2RxMUFOalFNcjZMN2ovLytVK25DYiszdUpZdit2WFhYeUdSU0dDeFdOQzdkMjlRRklWdDI3YkJhRFRpaVNlZTRLN1pnUU1IVUZKU2drR0RCbUh3NE1IWXYzOC9vcUtpTUdEQUFLZitUQ1lUZ0FBS0NpWVQ2NzFCVWF5b0pSSjUvN09uRkIxQ3V5UzVjd2dlbjlRVGI5c042L3dwcGNlYjNTL1llQnluWDdyRm8ybDlrQmlJVXdNRi9wYmU1dldmVzAwRUJZSXpEQU44a0JxZ2RBZGJXeEVGTEozaXV4bWp1ZmdNOUVlKzVBME93aXROOEg2UjBOdFdnWklUYzdScmlWbEh3Nnl6d21wbXdGZ1kwRmFBdGpDZ0xZRmRkWDd3d1FjYlRSZndsbkhqeG1IbHlwWGNkbVJrSkJjRk9tZk9ITXlhTmN1dC80RzNqQjQ5R2tPR0RNRTMzM3lEclZ1M2NtVzdOMi9lREpsTWhudnZ2UmZQUGZkY2czYjJDbU5hclJZVVJXSEVpQkdZTVdNR0YxVmFXVm1KalJzMzR2Nzc3OGVNR1ROdzd0dzVwS1dsNGVqUm83aHk1UW9HRGh5SXNXUEhZdTdjdVY3ZlA2V2twRUNwZEV5Z1Q1OCtEYVBSMkNBeUl5TWpBenFkcmtGN25VN0hsZlFjUDM0OHVuYnR5dDNYK3NMOCtmT2R0aDk3N0RIY2NjY2RQdlhSR0lacUMrVGh6dmV1MFFPVk1GUmJrSnZxK09LTjZDVkhwOTY4U213eUNpSlowNTlMOG5BSkROV2VCWWVPQ2hFVUNOY1d1NUlaSE15S0NYWmtNalppb2JvYWlMZzJkZERXckZtRFl0ZVVERGpDOE1XOENlYVFJVVB3eEJOUGVPenIyTEZqalVZQU5JVk9wOFBubjM4T0FIamdnUWVjMU5waHc0YmhILy80QjM3NDRRZTg4c29yZU9lZGR4cE05QUZnN2RxMXFLcXF3cFFwVXhwRU1raWxVcjhuN1FhREFiLzg4Z3VHRGgyS1k4ZU9RYUZRWU5XcVZWaStmRGwyNzk0TmlxS3dkT2xTV0sxV2ZQa2xlL1A0OE1NUG82aW9DSysvL2pvU0VoS3dkdTFhcHk5dnM5a01xVlFhT0hYYWFHeVladU1MSWhFYkpSTVV4TDRtM1QwQ3FLUVRXcFpWZC9iSGwzL2tvMUpyQk9DSFFTUHZOWEdtc0FacjkrZmcwWWxKSGc5UGp2QmZVT0FQczZpV1ZIc2dPTFA3VENrdVZ6YWNGUGlPNDAweDgvbzRkQTMzMGRQSWFrYk45MHVkOXduOERHWEFnTEtOUlpaMEErUURwZ3ZxaDlBMHhob3JETlVXR0d1c01OWmFZYXF6d2xCMTdTWlJnVXFEZEwzdjZkNjlPNVl1WFlwZXZYcWhSNDhlQVRtSFhDN0hndzgraUduVHBxRno1ODR3R28wd0dvMllNV01HT25WeVgySXdKQ1NFSzBNNWFkSWtSTnVpZmMxbU03WnYzNDZ2dnZvS2VyMGV3Y0hCV0x4NE1WSlNVcENTa29MSEhuc01HbzBHWVdGaGJuKy94dmpYdi83RkdYY0Q3TDFtZVhtNTA4SVh3Rlp2dUhEaGdtdHp2UFhXVzdoeTVRcjNPd05BUWtJQ3R6RFVGTm5aMlRBYWplalpzNmZUMzllYmltRCtRSnNaWFA1VkE5ckNJSFprQ0lKVVl1akt6YWpNMEVNa29kQjVzTExwVGdoTlFnUUZnbkRzRVFScUgycFIyeWVUdGc5RERuc2YvRnd1ZHhFUUFlS3JyNzVDV2xvYUtJcHFFSzVsLzNEa2YrQlpyVmFQZVdiOE5rTDU4c3N2VVYxZGpaU1VGSXdaTTZhQjhlR0REejZJMDZkUDQ4S0ZDOWk0Y1NNZWZ2aGhwK2ZUMHRLd2QrOWVkTzdjbVNzZGFjYythZmVYWGJ0MlFhdlZZc0tFQ1RoMjdCZ0FOZ3JqMVZkZnhiSmx5M0RqalRjQ0FQYnMyWVBpNG1KTW5EaVJpK3E0NmFhYjhQdnZ2eU0xTmRYSnJkaHNObk9lQzYwQ21tWkZDVGY1aGh3U2lYdWhJU2lJTlJBbGdrT2JRU1dYNExXWkE3Qmc0M0YyUjRCTTY1N2JlaGIzamVxT3NHRDM3N3NlWVlDWUFxeCtMdXJ4MHg3eU5VQXZVaDZiWU9PRDFHekhCditGNGpPT2RrSktSV3IzdlFOcmxhMjBDUVBoa1VEODhwS1NJS2hudk81N0h3U1BtTFJXNk1yTjBKV1pVVmRtY3NvdGJ3bnNFWnJOd2FSSms1cWwzeTVkdWdCZ3ZRZnV1T01PM0hmZmZTZ3BLZkY0L0xoeDQ3aWZEUVlEOXU3ZGk4MmJONk9pb2dKUlVWRll0bXdaeG8wYkI3UFpESVBCd0VXZGhybmVQMThEdnYvK2V4dytmTGpCZnY3OVptVmxKYUtpUERzRUwxaXdBUG41K1hqdXVlZWNQQmtDalQyQ1FLcGc3K0UxdVVhWXRGWWtUZzZESXBLZDlnWkhTeUdTVUNnN3FVTjRzaHd5bGZkcXZMc0lDQUlSRkFqK29GQ3dBb0F2Z29KTjFZU25uQ3QrNkZrekNRcVptWm40OHNzdklSYUxjZi85OStPTEw3NXdlcjZ1cmc0QW5FTEQ5dXpadzFWZkNEVDUrZm5ZdG0wYktJckNvNDgrNnZZWXFWU0tsU3RYWXVIQ2hkaXlaUXVHRGgyS29VT0hBZ0J5YzNPeFpzMGFBTUNZTVdPd1k4Y09GQlVWb2JDd0VBVUZCWmc1Y3labXpKaUJwVXVYdXUyN01WNTk5VldFaFlXaHJxNE8zM3p6RFVKRFEzSGpqVGRpOWVyVjNERVJFUkg0N0xQUElKVktvZFBwOE1VWFgzQ0t2WjBISG5nQWFXbHArUHp6ejNIVFRUY2hLQ2lJQzJjTXFDRmpVQkFRRThNS0E2NFBxOVg5Zmw4Tmdpd1c5dUVwSGNjdUxQQWZjcm43WXdrdHp2eXhDZmh3WHpaT0YyZ0MwQnM3V2RMb3pYaHlVem8rbXovTTdWRlNFZEJkelhvZitBTi9qbmk1bWdnS0JKYkxGVHI4NmxRcTBuK1JjMkNjR2lPU2ZJc2V0SlJsUXYvSEJzY09GODhSYjZIQStwL2FVVTFhRGxGb1o0L0hFNXFHc1FMYUVoUHFpazNRbHBwZzBmdm1WMENKQUlsQ3hENkNSQkRMaGFjTnRFZm16NS9mWk9RbFRkTTRlL1lzMHRMU3NILy9mdWgwT3FoVUtpeFlzQUIzM25rblpESVpDZ3NMOGNvcnIwQXNGdVB0dDkvbUlnT3VKYi8vL2p2V3IxOFBBQmc2ZENoT25EalI0SmdkTzNaZzdkcTFlUHp4eHpGbHlwUnJQVVFuN0lLQ0twYTl0elRyckFBRlRreXdFeHpOQ3Y3R0dxdHZnb0tyNlNNQkFCRVVDUDRRSEF4b2ZMd2psc3ZaMWR5cUtvQ3ZaTmJZNG45NWVmL1E2NXNsL1NFaElRRktwUktMRmkxeXE1TGFTejN5VmVDZVBYdGk1TWlSSHZzc0xpNTJXMFhCSGJtNXVUaDM3aHhPbkRpQktWT200T2VmZndaTjA3ajk5dHZSczZmbk92YmR1blhEM0xsejhlbW5uK0tOTjk3QVo1OTlodERRVU96YnR3OTYyK1QyaHg5K2NHb1RFaEtDK1BoNDBEVE5sU0h5NWd2SllEQUFjSmdtYnRteUJiVzF0Wmd6WjQ3YmFBZjd2blhyMWtHajBlREJCeDkwVXFxN2RldUdpUk1uSWpVMUZkdTJiY005OTl6ak5oTEViMlF5d0ZmbG0yRlk3d1dqa1MxVGFvOVFzRDk4RlJ6czdmanZEWXBxS0RJb0ZNNG1wSVFXZ2FLQVQrWU94Y2ovL3VablIzQ0tVdGlRbG92RmszcGlZSng3d1RVeHduOUJnVTlSTFdDaEFRbTVyKy93dlB2clJWNGxoTUI0Z3p3OXZZOXZiV2tMTk44djR6NC8vZkdFWkhpTkpWMzZJbmpVUHdYMjFMR3htaGhvaTB5b0xUUkNXK1I3VktVOFhJTFFPQmxVY1VHUWg1SDhxc2J3Sm8yenZyNGU3Ny8vUGdvS0NoQWJHNHQvL3ZPZm1EcDFLdVJ5T2N4bU16WnQyb1N2di80YVJxTVIwNlpOYS9icUNPN0l5Y25CNnRXcndUQU1aczJhaFM1ZHVyZ1ZGS0tqbzJFMm0vSGhoeCtpVDU4K2lPZFhjcnZHeUNOWTAwVTdRYUZpZ0FIMGxSWUVSem1tdmZwS215bDRpRyt2NWZvcUM4TGlTWVVIVjRpZ1FCQ09Rc0dXaWZTVmJ0MkF5NWZaUjJTa0krODlOSlExYXJSanNUVEx5cTVjTHNjNzc3eURoSVFFdCs2NzlsS0tkdk1lZ0MwemFhL2U0STVqeDQ2NUZSUm9ta1p1Ymk3UzA5TlJVRkFBQUhqLy9mY0JzSk45blU2SGl4Y3Zva3VYTGxpd1lFR1RZNTh4WXdZT0hEaUFyS3dzdlB2dXUzamhoUmZRdTNkdnhNVEVvSHYzN3R3akxpNE9jWEZ4VU51aVIrenBHbUZoWWRpeVpVdVQ1NWszYng2S2lvcTQ3YzZkT3lNa0pBVC8rTWMvUExiNTVwdHZzR3ZYTG9oRUltaTFXcXhidHc0bWt3a21rd2xHb3hHbHBhVUFnRTJiTm1INjlPbWNvT0JxaG5uTm9TZzJxaUFvaUgwTnVtSVhHL2lDZzhIQVByeUZZVmlCekRXcVFTcGxSVFQ3bzZXdlJRZGxSRklFN2gwWmgrLys0b2RtQytpSW9yaEpHQU5nd1laak9McnFacmNMeEQzVXJNa2R6VGU4RjNDL2FCOHF6UUI1R3RhZmdkQngwWnVzMkhBd2w3ZEhxSmdBVGt5SVZnWGg3dXQ5YzhHdjIvOGhySlU1dHE0WWlFQUplWG5EbHV2QS9raUpvTDdyTFpKVzVnTldFd05OamdIYUVoTjBaYjZiSENvN1M2SHFKa05vWEJDa1NxSldCaEtsVW9tVksxZWl0cllXQXdjT0JFVlJvR2thQnc0Y3dJWU5HMUJXVm9ZdVhicmc4Y2NmeDdCaHc4QXdETXJMeXh0VTMycE91blhyQnBWS2hTRkRobURldkhrZUkzVkhqQmlCS1ZPbVlNK2VQWGo5OWRmeDBVY2ZPZm1RWFV1QzFDSll6WTVQRzNXOEhGY3k2MUY0cUJiUkE0TWhVNG1ocjJROUZFSzd5M3dXeDJnVEE1bWFDR3F1RUVHQklCeUZnbDBSdm5LRkZRYThKVHdjU0U1bUt6dGtaN1B1K3AwNk9hOHNWMWF5WW9MQ1J3TW9MMGxJOEZ4SHU2Q2dBRktwRk5IUjBjak5aVy9NTWpJeThNRUhIM2hzVStHbXZPWGV2WHZ4OGNjZk83bmxSa2RIWS9UbzBSZzllalFNQmdOZWVPRUZpRVFpUFBYVVUxNUZEb2hFSXF4WXNRS0xGaTNDb1VPSGNPN2NPWXdkT3haang0NXRzcTAvakIwN0ZtS3h1RUVKSVQ3MnlBNSt5VWordUVOQ1FxQlNxYURWYXJGNTgyWk1uODRhYWdVMFFxRTVzSHNrcUZ6Y3hLMVdRS2RqSDNWMTdQKzhVa2hlWVRhejBUcFZWWTV6OFFXRzFuNXQyaEZ2MzNzZGZqeGVES09GdGszdUJlYWQ4OW9jeTYzR2hvTzVXREN1NGVlTnhKYjJrR2VMVW1BWWdSb0c3K2ZjYWlJb2RIUTJIc3dOZUtuSUpaTjdRaUwydmlOTFdTWjBoejdsdGdWcVpTeTgzMEY1dzN4SW9qMUg4UkZzTUlDMjJJVHFIQU8weFNhZkw3NUVMa0pFTHpuQ2U4b2hJYWtNellyOVh0VHVvYkIxNjFhVWxwWkNxVlRpNFljZnhoMTMzQUdwVklxU2toS3NXYk1HbHk5ZnhrY2ZmY1Q1TlRRM1FVRkJlUGJaWnpGdzRNQW1xMkVzWExnUXg0NGRRMDVPRHI3OTl0dEdTNFkzSi9Jd0thUUtFYXB6REFoUGtvTVNBd21Ud2xCK1dvZnlkQjByQ0tqRTZEeElpVTU5Zkp0alZGMHlRS1lTUWE0bTAyZFh5QlVoK0VkOFBIRDZOR3V5NkZwNUlDYUdmYmhEcmZic3ZXQTJzMklEcjQ3dXRVS2owYUNpb2dLSmlZbE9INTZGaFlXTm11dTRxNWNzRm91aDArbVFrSkNBMGFOSFk4eVlNVWhPVGdiQXBoTFlQMndYTEZqZ3RveWtKK0xqNHpGdjNqeEVSRVNnZi8vK2pSNnIwK2xRVmxhRzJOaFlyL3QzUjBoSWlKT1pvanRtenB3SnNWaU1oSVFFUkVaR0lqUTBGQ3FWQ2lxVkNrcWxFaFJGSVM4dkQ4dVdMVU40ZURnWE5kSGlFUXBDRVl2WmlBWitWSVBSNkJBWGREcmZ5NTZhVE1EVnErd0RJQUxETmFSTG1CelAzdFlYcTM0NngrNEkwQ3JvazV2U2NkZndibTROR2hQREhZS0MwTWtmdjFsQkRVbDc2TWd3RFBDT3ZReXFYeDJCZTFISnhDSXNtdUM1WWtrRDdLa090SlhYbGY4cEYrS3dyZ2laOExpd2Zqb0lWaE9EcW92MXFNb3l3R0x3elJNQkFKUXhVa1QwVWlBMGpuelBOQmNTaVFSeXVaeGJ2VDl4NGdUMjdkdUh3NGNQYzhhTER6endBTzY4ODA2RWhJVEFiRFpqeTVZdCtOLy8vZ2VqMFloUm8wWjV0UWh6OWVwVjdOcTF5K2RKUFUzVHFMSXRjTmlyaWRsTFdUYUZVcW5FbzQ4K2lqVnIxalNyNmFJM2RCMmxRdWFXcXdqdEpvTTRTQVJ4RUlYWUVTR0lIZUY1VVl5UElsS0Mvck9kRjBvdEJob1Y2VHIwdVl1WUZibURDQW9FLzBsS1lrcys5dTRkbVA1eWN0ZytXNERUcDA4REFQcjI3ZXUwZityVXFVMldqWHoyMldlZDlnMGJOZ3hmZnZtbFd5VlpLcFhpdGRkZXc1NDllekJ6NWt5ZngzbjMzWGMzMkVmVE5QTHo4NUdabWNrOUNnb0swTDkvZjd6NjZxcytuOE5YM0ZXWWNDVStQaDdmZmZjZGdvS0N1SFFUUlRORm9iUUk5dFFKZTZrb21tYjlRZXdQaTQ5bHR4b1RHRUpEaVFkRGdIbDZlaDlzU010RlFaVk5DQks2d3N0enM5Zm96WGp4cDNONFovWjFEUTZMRDNPa1BWQVVCQzNsOHEwYnJBeFFXQXNrWEhzVGNFSXJJUFZjdVhPcHlBQm9ZdjhjMHdQaFN1OG5tTHJENndPVTZnQW5VVS85anpjQUtURzNkWWRSWThXVkMvWFE1RFNTaHNmWS9uRVJTa1ZTQ3VGSmNrVDA4czNwbmlDTU8rKzhFM2ZlZVNlMy9lZWZmMkxmdm4xSVNrckM5T25UTVduU0pNamxjbGdzRnV6Y3VSUGZmdnN0S2lvcW9GS3BzR3paTWt5WU1LSFIvaTBXQ3padDJzU1phSHNqS0p3NGNRSmJ0MjZGUXFGQWNYRXhLaW9xRUJNVEk4Z0FjdXpZc1JnNGNHQ0xWS0p3cGZ2WVVCUWNyRVhDcE1DTXBTQ3RGdDNIdVVtTEpRQWdnZ0loRUtoVWJMUkJmajdnYjEzZi9IdzIycUdSMFBybUpDMHREWUQzaW14anFOVnF6c1BBSFFrSkNVMU93SnRDcDlOaDA2Wk55TXpNUkZaV0ZtZW1DTENtUVBIeDhSZzFhcFJmNXdnMDlvaUUvUHg4QVBCWXA3bGRJQkt4S1Q3aDRleTJUc2VhTldvMHZua3cySEVWR0JRSzFyZzBJb0pFTHdTQUlLa0liOTA3Q0hkL2RJVGRJYlRFbll0QjQwZS9aV1BKNUo2SWozU3VkeTBSQVhGcXR1UWpBTUZ4NGE1cEQwUlE2Smg4a0hvcDRIMHVuK3I5UW9HMXVnaDEreDJwZ1VKVEhkaDJqamVRZk5EdGtNWVBGOUJUKzBaYlpNTFZDL1hRbGJ2eFJ1QXVIMld6ZHFFYmlBbVIvUldJU2xGQzFFcG1BcDkrK2lrT0hqelliUDNQblR1MzJVcEdDbVhod29XWVBIa3lWMkpibzlGZ3g0NGQyTDU5TzhyTHl5R1R5VEJ6NWt6TW1qVUxvZTQ4bm13VUZ4Y0RBSjU2NmluVTFOUkFyVmJqdnZ2dTgyb01rWkdST0g3OE9MY2RFUkVocUNxWW5kWWdKZ0NzLzBkSXJBd2xSN1dJSGFGcXVrRWpsQnpWSWpST2h1QW9zb2pqaVZieU1VSm84OFRFQUtXbFFGWVdHMTNnbXY3UUZHWXpHNWtRRnVZNVRhS1pLUzh2eDU5Ly9nbVpUSWJycjcvZTZibmR1M2ZqdDk4OHU4QmJmYzJkRHhCeXVSdzdkdXlBVHFlRFZDckZvRUdETUdqUUlQVHYzeDk5K3ZSQnNLM3NwajI5UUtQUlhOTXZWSHVhU0VSRWhKUGFuWnViSXlKbmRRQUFJQUJKUkVGVWk4MmJOd05vR0EzU3JsRXEyVWZYcnF3NG9OR3drUXUxdGNMNnE2OW5EVTJMaTltcUsrSGhSRnp3azVuWGQ4UFlmWkU0bUhVRkFPV2ZsNEx0cHQ1c1pmRDA1alBZL0ZoRGNTOHhuQ2NvQklCOERSdnhJQ0srZFIyS29xcDY3RHpOR3QvNjdaMWdhenVwZjJmMDd1TDlqWGpORDA4RFZyTnRDSXpnVkFlRzk1NmpGR0VJbmZac0V5MDZEclFGcU02cFI5V0ZlcGpxM0tRMU1Bd29rWWo3NkdMQU5DZ2RHdHBkaHBnaElhM09aTEdtcHNhdEgxV2c0UHRadFJha1Vpbmk0dUx3eHg5L1lPL2V2VGg2OUNpc1ZpdGtNaGx1di8xMjNIdnZ2VTB1dXFTbnB5TTdPeHNBb05mck1YUG1UTXllUFpzcmZUNXYzano4NHgvLzhKaUcwTDE3ZDJ6WnNnVW1rd2t5bVN3Z2dvRFJhSVJVS3VWU2h6VWFEY3JMeXdHZ1VTK3VRQlBWUHhpVkdYcmtwbW9RTnpZVWtpRGZYdk1XQTQyQ3RGcUV4c2tRMlMvd1plemJFMFJRSUFTT0xsM1l5SUtNRExhU2c3ZEdqWldWckdkQ1VsS0xSU1lBd01hTkcwSFROTWFQSDk4Z0REOHFLZ3BKamFSaFZGZFhJek16czdtSDJBQ3hXSXlsUzVjaVBEd2NmZnYyZFZ2U2tZOUVJc0dBQVFPYTdQZjgrZk13R28xTkh0Y1V1M2Z2eHFaTm13Q3d4b3dLaFFKV3E1V0xwSWlJaU1ENDhlUDlQaytiUkNZRG9xUFpCMDJ6b29KZFlHZ3NOY0xUQk5kZVJhSzRtQlV0SWlKWWdZR2tSZmpNaC9jUHdjQ1ZlOWtOZjd3VWVFMi8vN3NJVDArdnhwRDRjS2REK0drUFhCcy9xb09aYWJhRVpIZlB3VkdFZHNnN0FTc1Y2V2o2eEdUdkRSRHJULzRBYy80eFd4K01WMlh6UEE2QVAvbWQrZ3lvNFBCR2p1OFlNRmJnNm9WNlZKN1hnelk1ZjBBNFpUTlFGQ2NrMkxPbzdNakR4T2h5dmNxcGRGNXJZczZjT2JqdHR0dWFyZitZRmxxc2NrZDlmVDErL1BGSG5EaHhBdWZQbitjV3BaS1NrakJ0MmpSTW5EaVJFd1NhSWlVbEJZTUdEZUx1QjExL3o2NWR1emJxYVVCUlZNQ2pDajcrK0dQczJyVUx3Y0hCQ0FrSlFVMU5EWXhHSTJKall4dU4zRzBPb2xLQ0VSd2xSZmJQMWVnOFdJbndaTzlTT2FvdUdWQ1Jya1AzY2FFa01zRUxXdWVuQ3FIdG9sSUIxMTBINU9XeHp2VmlNYnR5YW44QWpvbVBYcys2NGdjRnRZZ0JveXYzMzM4L0Nnb0tNR3ZXckFiUERSczJ6R2NQaFd2RnVISGp2RDQySkNRRWI3enhScFBIdVphTkZFcnYzcjBoazhsZ05wdEIwelMzUXFCU3FUQjQ4R0RNbnovZjZ5L05kbzFJeEVibjJML1VhMnJZNmlrYU4wdlg5dEtFZHROUXVtRW9LMmNLV1ZqSWluUjJjY0hYeUtFT3lvQTRkV0RLU0FKT0F0RGlyMDdoaitlZGMyQ2xJcUJiS0d1b3lCMHU1RFM4SWVaV0UwR2hJNkUzV2ZIWmdjdThQZjZiSUNaRUtqRjFvSGRPOG95K0d0cGRyd2c3WnlOSTQ2NkRmUENNZ1BmYmxtQm9vRHJiZ01xeitnWkdpd3pEdnV0RkZNRFlLMnNDb0cxaWdoMnBVb1NvQWNFSVQycmRIaFN4c2JGK0cwaTNGUlFLQmM2ZVBZdHo1ODZoWDc5K0dEWnNHRWFPSE5ub3dwVW54R0l4WG56eFJTZ1VpaVlyTVZ3cmV0alNuL1Y2UGZSNlBVUWlFUklURS8xS3BmQUhaV2NwK3N6c2hPSy90TkRrR1NHUlVaQkhTTmhIT0h0ZlpLaTJ3RkJsUVgyVnhWWUpRa1FNR0gyQVl0aFBKQUloOE5UWHMzbmlmQUVCY0JZWWhKYUdQSEVDR0RyVTd5R2F6V1pjdlhvVlNxVVNLcFVLTkUyM21nL2s5b2JaYkliWmJJWkVJbW1lVXBFQmVrMjBLaXdXVmxpb3JHUlRKTnhobndUWWhZYkdVS2tjNGtJTDFZaHVLK1JXNnRENzZkMHdXd1B3RmNtYjdXOWJjZ051SCtKODAzenhLbkFnTDJDbmdGUUV6QjBjRUU4K1FodmdrLzA1V1BTL2sreEdnRXBGZnZ6QUVDeWE2TjNrcHViN1pUQ2MvWVhiRmh4a3c0KytFb2tSdVhnbnhKR0pRbnBxK3pDQUpzK0lpak02bU9zYUNna1VSVGxkWjNmWG5CSUJrZjJDRVRVZ0dOUTF1SzJaTkdrU1VsTlRtLzlFN1FTdFZndVJTTlNtRmxXMFdpMnVYTG1DME5CUXIveXZhSnJtN3F1YjY5N2ExOWVkc2NZQ1E0MFZoaXBXUURCVXN4R2g4bkJXWUZCRVNDQlRpMGxwU0I4aFY0dlFmQ2dVN0NPODlZWXJTcVZTcC9Bd0lpWTBIMUtwdE1tVURJSUxFb21qL0dwdExTc3VWRmM3SDJPL0FiZEhLdGlGQlhlcEVWb3QrOGpQWjRXRm1CaGhnbDRISUNGS2lVVVRrdkIrS3B1YkdxaUoybE9iMDNIcmRWMGc1cGtjSklRREIvUDlTM3VnNFBpVG0ybWdwQmJvU2d5cE93VHY3dzJzR2FOS0xzSGNHK085T3RhVS9VZEF4QVIyWmQzaHVxQzg4ZUVPS3lib0s4d28rYnNPeGhwbmJ5WUdnQWdVS0lvQ1k3T3RCQnFhV0FKQVNCY3BZa2VvV3AxUEFzR0JTdVdmVVdCTFlDOEY3aTNOS1NRSUpVZ3RRWkJhQW5YM05scXl2SlhTdXY3S0JBS0JRSEJQYUNpUW1NaW1CM1h0eXFZSzhiR0xCL3lJaGNieW1LdXFnUFBuZ1FzWDJKOUpzRm9EVnQzUkgwcVpMWkxEWHpIQmRuMHZsdFZoM2UrWG5aNlNpbHdtLzc2WGtHZmhqZkZ5QUkwZUNhMlgvZWNya0ZtcWRld1EvRHAxdlA4WFRVaUNRdVpGQkpQWmdKb2ZuM0hxUStpbkNMdnF6djRzRHUrR2tKc2VFOWhUMjhWVXh4ckE1YWJXT0lrSkRNTndxVkFNVDBxd2l6ZU9MVUFzbzlEdEJoVjZURkFUTVlGQUlGd3p5S2NOZ1VBZ3RDWHNVUXNwS1VDdlhteWtnU3VleEFGM0FvTk9CK1RtQW1mUHNwVmFHak9FN0dCRWhNand6SzI4S2lSQ1JSZUsrd2NBOEorZnprRm5kTDdPaWJ4QUxpWUFrUkNYcS96dmc5RDZjU29WNlpjbXlMN29SQlR3K0MzZW1URnE5NzBEV2x0dU96ZmpuK2JHTjJLODh6VkEwbkVxMWRCbUJtVW5kY2plVVFWdGtYTnFHeXUwaU54OGRGTU5ncVpVM1dUbytYOFJVTWVUbFZjQ2dYQnRJWUlDZ1VBZ3RGVlVLaUFoZ1kxYTZOelpZZFJveDU3NndOOEczQXNMWmpOYmJlWE1HZFpVMVZacXRLT3pZbG92ZEE2MTNhQlRmcFJnNEYzeUNxMFJxM2RlY0hvNk1keHhpTkNKR2Q5R3cyZ0Z5dW9FZGtSb0V4UlYxZVBuVXlXT0hYNFVWckJ6MS9CdTZCcmVkQnFVcGZRODlFZis1M1J1WVpLQ2MxU0RQR1VhWkFrakJQVFRCbUdBNmtzR1hOeGVoYXVaOVdCNGtVbDJ3MFhLM1djT0E2ZDk0aUFLY1RlcTBIMWNLTVJCeERtRlFDQmNlNGlnUUNBUUNHMGRpWVF0MVRwZ1FFTmhnWjhLWVlmL3M2dTR3RERBMWF0c09rUldWa1BQaGc2R1hDckdpek5TZUhzbzRTdkJ2SFp2N3NwQ1JhMmpOR3VEdEFlQi9mUC9uUGsxZnZaSGFOVjhrSHJKNGJ2aFgzZ0N4eE9UZXpWOUVHMUZ6ZFlWc00rQTJZOFQ0Uk5aVGtpVEJVTTEvVG5CL2JRbEROVVc1T3l1UnNuZmRiQWFYUXArVW5BckpOaDlVdmlYV3QwakNEMy9Md0toSkIrY1FDQzBJRVJRSUJBSWhQYUNYVmdZT0pCTmkzQW5MTmgvZGhVYTNGV0pxS3NETGw5bW94Ykt5dGd5cngyUUJlTVMwRHVHWjBRbE9JUUEzRFUybUdrOHUrV3MwOU5KQWZhdnpTYytDdTBXbzVuRzJ2MDV2RDFDUzBVNm1nNk1VMk5VY3RQTzdiby9QNGVsSXR2Um5CSW1adkRlRGdDQWtGdWVoQ2drU2xCZmJRWGFBcFNkMENGbnR3YUdhdDducWIwRUpCcCtETFBQdXhUQmtBQnhZMVRvTmtZRnNZeEVKUkFJaEphRkNBb0VBb0hRM2hDTFdlUEdnUU9CTGwzY3AwTFFkTU45bmt3Y3pXYWd1SmdWRm9xTE81eXdJQlpSZUhYbUFONGVQMWFEZWRmNDgwTzV1RmptTU5TTEQvZG5uZGVCZlVLaU1RQmFEOVZHQ1cyYnIvL01oOVpnOCtId0p6aUI5NEo3NXRZK1RSNXVyUzVDM1cvdjhab0xMMzlDMjhvZkFvQWt0aitDcjc5UFVEOXRCVzJ4Q1pkMlZPSHFoWHJ1YjhiQS90SHJxTlhnakUzb3BjQmRaa1drQk1tM1JpQzBCNGxLSUJBSXJRTWlLQkFJQkVKN1JTd0dZbU5aWVNFMmx0MjIwMWdGQ0UvUU5CdXBjUFlzKzcrcktOR09tVEdzSzRiRjIwTUkvUEJTQUxnWlA4MEFTNzg1emUwT0VqdW5QUWcrQSs5UG05ZXhNMWJhTFcvdnp1SnRDWHlsOEpwMURnM0N6T0Z4VFRhcCtlRnB3R0pQMWZHamxpbzNpUVpBaWFDZXNWcllaMUlid0ZKUG8vQmdMUW9PMU1LaWQzeG1Nb3k5REdSamYwSGE2YnBFcFFRajhaWXdVc0dCUUNDMEtzZ25Fb0ZBSUxSM3hHSTJVc0dkc0dDbnFRb0cvT2V0VmpaUzRleFpvS0tpdzVTY2ZHZjJkWUhwaUpjZnZldE1HWDdQck9DZTRsZDdDRVJhUFBGUmFIOGN6S3AwS1JVcGNDTE9hN1o0VWs5SXhJMzNZMGpmRG5QK01YYURZVUQ1NHdMSlM1TUlIdlVBSkoyOThHNW9nMVJkTk9EU2ptclVGdkpDaFd3NkRDc2t1STFKY0J4bjI1TElSVWk0Ulkzb1FjR0JDV01pRUFpRUFFSUVCUUtCUU9nb2lFUU9ZU0U2MnZrNWJyWFF3OTJxTzNOSGl3VW9MR1NGaFN0WDJyMndNS1pYSkc2OXJvdHR5OCs3ZWw1dHlPWGZwWE0vSi9DclBmZy9UMFNwRmpCMXJBeVZkczhIcWRtT2pRQVloQVpKUkZnMElhbnh3dzIxcU4zNWlxY3VmRHkzSTM1ZkZCSUoxYzNMaFBiVWFqSHJhVnplbzBIcHNUclFacDdwb2oyb3crUEZvMERibjdTOWtaVXhVaVRmRm83Z0tHa3pqcGhBSUJDRVF3UUZBb0ZBNkdpSVJFQmNITkMvUDZCVU9qL1hsQ2pBTjNTMFl6WUQrZm5BdVhOQVZWVmd4OXJLZUd2V0lJZ0NzVUxJbTFTY3l0ZGdWM29wQURidElWYmx1Wm0zTUx6L0MwaVVRcnVodk1hQUg0OFhPWFlJZmkwNjN1ZjNqZXFPaUJCWm8wZHJmMzBUVEwzZDVkUGhmZUR2dVVOdit3OGdsZnZSVit1aitwSUIyVHVxVUgvVjR0aHBpelpvN0xKUm9NQXd0RlBrUjlTQVlNUlBWQlBqUlFLQjBLb2hnZ0tCUUNCMFZPUnlvRThmSURFUmtMcFovZklrTG5qYWJ6UUN1Ym1zc0tCcG55VUdlbmRSWWU2TjhZNGRBVExFVy9sREJ2ZHpZb1FmZlRic21sUjdhRWU4enk4VkdhRFgzcFBUZWpkNnFLVWtBL1hITnp2dEV4NFk0VEIvbFNXUFFWQy9Xd1QyMVBxd0dobmsvVmFEa3IvclFEZlVFdERZVmFNQTBEeWhSaXlqRUQ5UmplaUJ3YzA0WWdLQlFBZ01SRkFnRUFpRWprNTRPSkNTd3BhYWRDMHY2UzE4a2NGZ0FISnlnTXhNb0xZMmNPTnNKYng0Wndya1V0dlhwNzhMaDd3b2hSMm5TZ0N3UGdxQlhJOHNyQTJJSFFPaGhUR2FhWHl5LzdML0hmRnk4Mi9zRlltK3NhR2VqNld0ckJHanZTa1hzeS9zeE56cXUxZ0s5UjJ2Tkg1NEcwSmJaTUtsbjZ1Z0t6TnorMXlLTTdpSG9zRFluQlRzeDhuREpVaWVIZzVsREVseElCQUliUU1pS0JEYUpxb0F4QVFUMmhma05lRWZJaEZiYXJKL2YySFgwbDBxaEY0UFhMb0VYTHdJbU5wUC9jSnVFUW84T2pFNTRQMnUrdWtjQURidElTWWtBQjNhVkFTVGxmVlNJTFJ0TmgwdFFKWE85ajRTT3E5M2FiZmtscDZOSHE0LytqVXNGWmZZcGd3RGtjQlVCM2FCM3RFMlpQeS9JRkozOFhoOFc0RTJNU2c2ckVWQldpMnNKcDVzeHpCTlZHK3dYUlBhT2NWQm5SQ0V4Q2xoa0FTM3ZkdnpRWU1HdGZRUUNCMFE4cnBySGJTOVR5d0NBV0RONFBUNmxoNEZvYldnMTdPdkNZTC9CQVVCdlhvQnljbUFyUEc4NmdiWW94UmNVeUswV2lBamd5MDEyVTZNRy85OWF4OG9wRzZxWmZpS2k1ZkM5cE5zbEVKOGdLczk1SkcwaHpiUHU3OWVjbXhRQWw4VXZIYmR3aFc0YzFoWGo0ZlNkWldvMi9lT28ya1RFK1RHWU96TDlRREU0WEZRamxrZ3NLZldRLzBWQ3k3dHFFWk52dEd4MC83NTVvWHd3bDRUdXhrdUVETk1pVzZqVmFEYTZKMjVWcXRGVGs1T1N3K0QwSUhJenM1R1hWMWRTdytEQUNJb0VOb3FDZ1ZRWDkvU295QzBGdlI2SUpqa21nWVV0WnBOZzRpTlphTVhmTUZkUlFpR1lVdE5uanNINkhTQkcyY0xFYWtLd3FNVEczZkc5eDdIZFhwMnkxa3dEQkFmeG50YWFJUTVyeDN4VVdqYkhNbStpdE1GdkQ4aUkvQkZ3WHRML210U2NxTVJCOXFkTDRNeDZWMmJDWU4zbnRBN1hnSEViVGljbndFcXorcHhlYThHRmdQTjI4K0E4a0lONERSRW5sOUN3czFxZE9xdGFKYmhYaXVTa3BLSW9FQzRwbVJuWnlNNU9mRFJnZ1RmSVlJQ29XMFNFZEV1YzdNSkFxbXRaVjhUaE1CQ1VXeVp5WlFVMW1kQlNIdlhDWXZSQ0Z5NEFPVGx0Zm1va21kY294U0VSbC93bG43UGw5VGlweFBGVU1tQUNONzhRbERQdkV1dk5RSFZCbUhESTdROEg2VHlvaFBBK0pIdXdEWU1rb2p3MExoRWo0ZWFjby9Da0xHYjI2WjQvd281clIxNXlqVElFa2NLNnFjMVlERXd5RTNWb09LTW52ZUxPYUlTR0MvZXFmeXNreUMxR01uVHd4RWMzWVlGRmh2ang0L0h5Wk1uVzNvWWhBN0VpUk1uTUg3OCtKWWVCZ0ZFVUNDMFZkUnFkdFcwb3FLbFIwSm9hY3JLQUlrRUNHM0VXSXpnSDFJcFd3a2lLUWtRdTRUNU56V0o5aFFDZlBVcW13Wng1VXJneG5tTmlWUUY0YkdiZVZFS0FTcWw5L3dQR1EyakZQenJFZ0NKVW1pcmxOY1lzT1Z2WHFsSW9TRXJ2R1lQM05ERGM2bElpd20xUC8zYnNlMVBtaExEY0tlbFpFcW9wajhudks4V3BxN1VqT3hmcXFDdjVKZHc4QzRxQVVBRHNTRTBUb2FrcWVGdDBpL0JIY09IRDRkY0xzZFBQLzNVMGtNaGRBQzJidDJLME5CUURCMDZ0S1dIUWdBUkZBaHRtUjQ5Mk5EcDh2S1dIZ21ocFNnclkxTmZ1bmR2NlpGMERNTENHcG8yZWp1SmRqY3BzVnFCL0h5MkdvU2hiUzZmUHowOVVGNEt6bEVLUHh3dmNoWVVCSnJ3OGE4NjhWRm9tNnpkbndPTHZWYWtYN2tIanNaTHAvVHllSlR1MEtld1Zqc0VESDkwTXY1d1F5WStEbEZJbFBET1dnb0dLRHVoUS83K0dsaU5qdC9JN29IQWVDRzRzRzlmeDRXTUhoaU11TEdob0FMdzBkR2FlT0tKSjVDVmxVVkVCVUt6c21YTEZ1VGs1R0R4NHNVdFBSU0NEWXJ4NXBPUVFHak41T2NETk0xT2NvS0RTUzU5ZTBldlp4KzF0V3hrQWhFVFdvYXlNcUNrcEtGUGdqK3pqODZkaFhrMnREQlBiVDZETjNkbEJhQW5oMnJRTHpZVUdhOU94amRuQWIyNThWYStNUGM2UU5iT0pqSHRHWnBoRVB2NERwVFgyb3ovL0tuYWFHTjgzeWpzZitZbXQ4OVpxd3R4NWIwcGdKVjkwVEVNQTByZ2U1cmZWaHlaZ01qRnV3QlIyM3J4bVhVMENnN1d3bERsaUVydytVL0ErMXlrUkVEY2phRlFkZlBSOExhTjhkNTc3Nkcrdmg3WFhYY2RrcE9UU1o0N3dXK3lzN09SbloyTkV5ZE9JRFEwbElnSnJRd2lLQkRhQnpVMVFIVTFPOUdVU0ZoWGVVTDdRNlZpOCs2RGcxblBCSkxtMExMbzljRGx5Nnd2Z2gyR1lRVUJiNzVhS0lvVkEva1RGcG1NRlluVTZzQ1B0NW00b2pXaSs5S2RxRGRiL2UrTU4xdlovT2hJZE8wU2gzT1ZBZXNTNHhPQW5zUnVwTTJ3OVZnUlpuNTRoTjN3VjdDenNXM0pEYmg5U0t6YjU2bzN6b0VwOTIvMmRHQ2NWdFg5SWVLaFRaQjJIeEtRdnE0VnVqSXpDdEpxUVZ0NFVRbndYa3lnNEZ6SlFTeWpFSCt6R3ZKd1NjREgyaG81ZHV3WTB0TFNrSjJkalpDUUVLU25wN2Ywa0FodGxPdXV1dzVhclJiSnlja1lQMzQ4U1hOb2hSQkJnVUFnRUFqQ29XbWdvSUQxUk9EajcrUW5MQXlJajIvbzJkQktlWHJ6R2J6UkRGRUtlNTY1QmJ1ekF6T3BBNERrQ0dCQ1FzQzZJelF6TjY5T3cyL243VjVCL29jbmRBdFhJUCtkNlc2ck94Z3lkcU5tOHhMYnFmeDUvekpzRlFwYmM4WGdHUWlkOGJyQXZscUdpblE5S2pPY1MxTXpZUE9FdmJ0cDV0V0RCU0FMRlNOK29oclNkdUtYUUNBUUNIeklKeHVCUUNBUWhDTVNzUlAveEVUblZBV3V2cnFYa3hMWDR6UWF0c1JrRzRrMmVuSmFiNWVLRDBKN2N2WlNPSnhaR05BVWhZS2F3UFZGYUY1eUt1b0NJeWJ3MW8yZW1OekxyWmpBbUhUUTdueEpXUDhOT25PSUNaUmNCZFdVcHdQVDd6V0FOalBJKzYzR1NVeGdyeDdsSWhFMEF1Tm9CUURLR0NtU3BvWVJNWUZBSUxSYnlLY2JnVUFnRVB3blBKdzFiQXdKY2Q3dmJSQ2MvVGorOFdZemNQRWlVRlRrdmswcklsSVZoTWR2NGVVSis3T1FURG11d1FzL25FTmNhQUFDQ1cxZG1LeEFoYzcvN2dqTno4ZS81VGcyQkw4RUhKRUd3VEl4SGg3dnZsUmszYjUzUWRkZDRiVVJkaloyMHUwWXJHclNDbERCQWtyT3RnREdHaXV5ZDFaRFYrWXdMYkZISlhqMUI2QW85aWpldFF0TGtpTitnaG9pU2VDaWpBZ0VBcUcxUVFRRkFvRkFJQVFHbVF6bzNaczFWblRGMnhCcWlySlZQT0Rkd0plWEErZlB0L3BLRUN1bXVrWXBDSjBGT3E1VGRrVWR6dWNGVmxBcEpGRUtyUjZqbWNiNkE1Y2RPL3pJUHJEenp6SHhVTWtiNXU5YkszT2cvK3NybDczQ1RrZ3o0SXdZSmJFcFVBeWZKYWlmYTAxdGdRazV1NnRoMXRIY1B0WkR3bnN0aDJGb3A2c1dQVEFZWFVlRytHMmlTU0FRQ0swZElpZ1FDQVFDSWJCMDZRTDA2UU5JcFk1OXJpSkJZOWpGQi83eDlmV3NxRkJSNGJsZEN4T3BDc0tTVzNyeTlnU20zdDZucWVjaDRuY2xwRnRlRzVMMjBQclpmTFFRdFFaN1pRRi92Qk1jN1ZaTTdlMzJpSnB0endFTXpaM0pIL1dDcnhtcVo3d1dFQlBKWnNWV0VyTHdVQzBZbnFjcUJmaGdTTWwrVm5ISFUwQzMwU3BFRFNBVnB3Z0VRc2VBQ0FvRUFvRkFDRHhLSmRDdkgvcy9IMTlXN1YyakZSZ0dLQ3hrMHlETUFheWxHRUNldnJVUFFvSnNxOENzemJ1d2puaExvK2RLYWxGV1djNDlKYWhMM3R5b1VnOFlMSjRQSmJROG4vek9UM2Z3d3p2QjF2VG0vdEZJakZZMk9NUndkaWZNQlNlNTQwVUNjeXRjWCtxSzYrK0ZwTE43QWFPMVlEVXh5TjFYZzZzWDZoMDdHVmM3eGFhZ3dEQ09TaldVR0lpZm9JWTZJU2pBb3lVUUNJVFdDeEVVQ0FRQ2dkQThTQ1JzQ2tSMHRHT2ZyMmFOOWpLVWZMUmExckN4cHZVdHRZY0ZTN0Y0RXIvbXVoOHJ0THltdi95ZDZWK1BMak9rd2xwQkl5SmNBODRYMStKSU5xOXFpcEEvT0FPbjk5aS9idTdaOEJCelBiUzdYblU2RHlQdzljcUE0VklkcU9Cd3FDWXRGOVRQdGNLa3RTSm5WelgwRlh5L0JBYVVpUEphVEtEc2tRbjJzcEJCRkJJbmgwRVpJMjJpSllGQUlMUXZpS0JBSUJBSWhPYURvb0M0T0xZS0JGOUVZQmpmRFJ2NVdLMUFkallic2RES3FoOC9OVDFBVVFvTU9DSGdhSFlsOGl1cS9Sb1hmeFRFUjZIMThrSHFKY2VHUDJhTU5ycUZLM0RiNEM0Tmp0QWRXQXU2cnBKM3REOHBPbzYycXNsUGc1S0hDdStybWRGWG1KR3pXOVBBTDBFRUN0NVdVbWZmMWpSM3lXUWhJaVJORFljOHZLRkhCWUZBSUxSM2lLQkFJQkFJaE9ZblBKeE5nUWppaFFMN0dxM2c3dGlLQ2lBcnExV2xRSVFGUy9Ib3hDVGVIajhzODNrVkgvYWZkRVFwK0puMVFId1VXaWw2a3hWZi9wRWYwRDRmdjZWbmcxS1JkRTBwZElmWGM5dmVyOHU3Z1dmeElPazZBSW9oTTRUMzFjeFVaZFVqZDE4TmFEUDcrOXFIVHZsd0JUaU4wSFpONWVFU0pFNEpoMVJKYnFrSkJFTEhoSHo2RVFnRUF1SGFJSmNEZmZzQ29TNnJsOTVXZ0xBZnkvOGZBSFE2MXJDeHJpNHc0d3dBSzZiMWhreHMrNHIxTFNuYkJjb1JwWEN4R09VYUxkZWxFT3pESU9Vald5ZGZIczZEM21SekJ4VHF4Y2liN0FaSlJGZzRJYW5CSWJVNy9nUFFGdTV3d2E4b25rOERBS2p2ZUVWWVA4ME5BeFFmMGFMMHVJNTdFN0NYMXpjcGhYc3IyMzVuWldjcEVtNEpnemlvbFp0UEVnZ0VRak5DQkFVQ2dVQWdYRHZFWXFCbno0YWxKV25hL2ZHZWNCVWdMQlkyVXFHVlZJR0lVZ1ZoM3RoNDNoNC9Wb0FwUnc5N2psL3dxenRld0FPSlVtaUZmSkNhSFlCZUhIL2srMi9vMGFCVXBDbm5UeGl6ZnJjZHl2Z1JuZUNzZUNpR3o0SWtwby9BdnBvUHUvbWk1cktSMjhjQXRxZ043MzkzWGdZU0FDQTBUb1llRTlRUWtTd0hBb0hRd1NHQ0FvRkFJQkN1UFYyNkFNbkpEZE1lL0MwelYxZ0k1T1Q0TGxBMEE4L2Myc2RSN2pGQTVmT09adVpEVTFjdlBPcUJOd3ppbzlDNk9KSjlGZWRMZUc2Wi9sZUt4TElwdlp5ZnM1cFJ1LzE1encwRW5vdVNxNkM2WllYd2Zwb0pqK2FMZ05kK0NXd2I1NnNVbml4SDNOaFFVT1F1bWtBZ0VJaWdRQ0FRQ0lRV1FxMEcrdlJocTBIWUNZVEJva1lEWkdZQ1JtUFR4ellqOFpGSzNETWl6ckhEbjkvTjF0VEtNRWc5bWNYdThsT2pJT1VqV3hlZjdNOXArcUNtNE1YamorMGRpYjZ4enVsRnVqODJ3bHBkeUIxTENSYTZHQ2M5SytUbVphM09pTkdUK1NMbGc0QmlUNG5ndDRoS0NVYnNpSkRBRFpSQUlCRGFPRVJRSUJBSUJFTExFUnpNK2lvRXVkUnQ5M1h5VFZIT2JRd0cxbGVoaFV0TFBudGJYOGVHWHdLQTQzZExPM3NaZW9QSnYrNXNrUEtScllQYWVqTTJIeTMwcnhPWG1lL2lTYzZsSW1sdEJlb09mT1RZUVRIK0pPSndFM054WkNLQ3I3L1BqNTRDVDIyQjBhUDVvdmRRb0VFN3RZZ2RFWUxvUWNFQkhDbUJRQ0MwZllpZ1FDQVFDSVNXUlNaalJZVVEzcXFmcTBEUUZIWmpSLzZLSzAyenBTV0xpd00zVmg5SjZhYkc5RUgya24wKy9rNThlTmZEYkxWaWY3b2Z1ZmJFUjZIVnNUNHRGMGFMYlNWZDhHdkUwYTV6YUJCbURPdnE5TFIyOSt1QTJjQTdoVEJKeW5YTlhuM25Ld0ZMNlFrRVY4N1ZvL0NRMXVsMUxxSjh5eEJpTTRwNDBRd1UwRzJNQ3VISjhrQU9sVUFnRU5vRlJGQWdFQWdFUXNzakZnTzllckhsSmUzNEtpcmcvOWs3OC9nbXF2V05Qek5KMnJSTjByU1VVbHJvemlxQ0lKdnMrNmE0NFBZVEFVVzhpT0RsZ3FJb0tPS0NjRkVCRllVTGVOV3JJQWl5aUlEc2xFMzJwZXhMYVdrcDNXaHBtN1JObTJUbTk4ZDBKcE0yNjB6YXNwenY1Nk4wSnVlY09lMms2Wnpudk8venduSEZpT3hzNE1vVjM2UlRTT0M5b1dLak9pOVhObmJZdnErZHB5N0RiTEZLR2t1Y0trRjhGTzRNdnRzcEVvZ2tyODF0SGYvWjM3NVVwRG45T0V4bi9oU09hVXI2N3dJamVnT3BXejhHVmZURGtzZnlLU3lRZGNTSW5GTWxkaWVGTW84ZVVqWE5nYUtCbUY0NkJNZjR1K3BHSUJBSTl5MUVVQ0FRQ0FUQ25RRkZBZkh4OWhVZ3BKZzFPbG85RkJjREZ5OXkxU0JxbWE1Tnd0Q3RTUmgzSUdjamx3SjRCYUcwM0l4OVo2OUpHay9jaFpTUHJIdDJuc3RGQ244VFdGYTJPWWEva3NicjRsS1JMSXVpZGRORkxYaGJRZ213ck8xWFVhV0dkdEM3VXFmcFUxZ3JjSDFQRVFxdW1NUm5RVkcwMTVvYnc5bzhGeWdGRU5zM0dKcElQNS9NazBBZ0VPNUZpS0JBSUJBSWhEdUxoZzJCaEFSN0VjRVgwUVdscFp4Wm84bmt2cTJQc1k5U2tJUHRaN0wxK0VVd0RDdlRtNEdrUGRRMWkzWlZTVitSZEQ5dHZ4L1BkMnFNVUkxdEFWeDZaRG1zdDY1VnRwTCtlMFJWbVp5bTl4dWd0ZUdTeC9NVjFuSVcxN1lWd25pelNpVUhpdmFxa2dOVkdUM0VHMVZTQ2lDdW54NkI0U3FmejVsQUlCRHVKWWlnUUNBUUNJUTdENzBlYU5hTVM0WHdKUlVWWEtSQ1NlMXV5dzlwMHhDdG9pcGQ4RVdSQm5Jb0xESGg4S1YwYVdrUG9xOUoya1Bka1ZOa3dycmpJbzhQcVY0RW9xaUd5UU50cFNKWlV6R01PK2JiaHBmaG5jQ3lOdkZLRWRJWVFWMUdTeHJIbDFRWUdhUnN1UTFUZ1MzeWlHVUJHcFNYWWdMQWdCRytQMXBGSVg2QUhnRmhTcGY5Q0FRQ2dVQUVCUUtCUUNEY3FRUUZjV2FOU2g4LzFGdXR3S1ZMd08zYnZoM1hEZE1mYjJrN2tLTW5pUHB1UFhaUjBsRGl2SEpTUHJMdVdMb25GUXgvQStXVlhBQUFkRTRJeFVNeGV1RzBZZnM4c0NhRGJYekowU3oyazlNOThRbWdxTnVkKzdKYkZsemJjdHUrTEdTbGhZcDNQMHJLem9CUjRVY2hmcUFlNmxBaUpoQUlCSUluRUVHQlFDQVFDSGN1L3Y2Y3FPQlhKWWRaeWs2dTJPU1JaWUZyMTRDY0hQbHo5SkQvNjl3WWllRWEyMXprVVBsdFpOMHV4c1dNWEVsRGlLZEFvaFJxSDRabHNYREhGZmtEaVhiaXhhVWlyWGtwS0R1eXd0YU9rcTRvc0xCVlVQRnYzZ2QrQ1Ywa2plT3JZdG8rQUFBZ0FFbEVRVlFyakZsbXBHNHZoTFdpU2xsSXI3ODlxaklOaE91b0RLQVJQMGdQLzJBZlIwWVJDQVRDUFF3UkZBZ0VBb0Z3WitQbkJ6UnZ6b2tMUEN6cm13b1FOMjRBNmVueTUrZ2hidzlwSnA2UXRFR3FwRXpzUEhsWmR0cERlckcwcVJDa3MrbFVGbktLeTIwbnBLejFXUWp2NlFZNmZ6elhzYkh3VXRHR0dmYnRKQnN4aW5vcVZOQTk5cUcwY1h4RTBmVnlYTjlkQkZhb3NzbHlLUTRTeGhMYlV5b0RhTVFQMU1OUFM4UUVBb0ZBOEFZaUtCQUlCQUxoemtlbDRrU0ZnQURiT1NsbEpSMzF5OHVydGJLU0wzZVBSWDB0TDR6SUtDRXBpdXMrbTVhRjNHS2o5Mk9JcmswaUZHcWZSYnRTYkFlUzN3ZTJMOGYxU1lCU3daMG92N2dMNXV0SEs4ZVdaOXdwTGpvUjFPMVYwTUVOcFE4bWs5dFhUYml4MzJEN2ViRXNLSnFQTXZBZW9XQkZFQ2NtcUlMSVl6R0JRQ0I0Qy9ua0pCQUlCTUxkZ1ZMSkdUVUdCZG5PU1JFVldCYWdxL3o1cTZXeWtuNUtHdStJb3hRb0dTSUdaUXYzM25YQys5QjVjYTU1aFpYelVpRFVEaGtGcGZnck9idnlTSDZsRGlWTjJaV0tOUHcxVy9TcTlNSEZTUkswcmdHQ2VvNlRQSlpjY2srWDR1WmhrWERHUjJkSStoV3lkVkpwYU1RUElHSUNnVUFnU0lWOGVoSUlCQUxoN2tHaEFKbzJCVFFhMnprcGZnU09SQWkrcktUWlhQMDFIekt1VHdMMGdieWhuWnlWcEszdndRdXBLS3Z3WGd3Ulh6MlRwRDNVR3QvdFNCRXRhYVduSXZBTWF4K0ZCc0ZxQUVEcGdmL0NtbitkYThLeXN1dzZ4SHFYZHZBMFVLb0E1NDFya0p1SGpjZzdLMUs4SkVkZFVCRExKQ29OamZpQklWQUdrc2RoQW9GQWtBcjVCQ1VRQ0FUQzNRVk5jNktDVHVmN3NmbXlraFVWdmgrN0VvMWFpYkc5NG0wblpHVmFjSjNMTFZic1AzZE4xcnlJb0ZBN1dLd3NsdXdSM1NzZnBEdE02SmZJRFZWV0JPT3ViMFJOcEhrTFZMMkdLcm9kMUswR3l4bEpHaXh3WTc4QnQ2K2E3TTZCa3ZiNHlvSUIvMDM1NlJTY21LQ1dHUjVDSUJBSTl6bEVVQ0FRQ0FUQzNRZEZBWW1KUUVpSTc4YmtveFpxUVZUNFovOG1VTktWQ3hsKzAxUUtvbjQ3VDE0R0s4TUhJdHNJV3dsRFFvMng1dWdORkpUdzd5MkpPKzJpKzlReVVvY2V6ZW9EQUF6YnZ3UmJVVkxaUms0cWhmMGJJZmpKV1ZJSGtneHJCYTd2TGtMUjlYTHgyY3FJSkNrdXBMYlNrUDdCQ3NRUDBCTXhnVUFnRUh3QUVSUUlCQUtCY0hkQ1VVQjhQRkN2bnUvRzR4Zmtaak1uS3BTWHUrNGprVWFoQVhpbVF5UDVBNG5tZk50WWhsUFhia29leXNweW9nS2habGtzTm1PVWlpZ1hZZUlBcmxTa0pmY3F5bzZ1bEQ4MllPZkVHTkRoLzZDb24rQ2lzZTloekN4U3R4ZkNtRlVsL1lpaTRiV1lRTUd1d290L3NBSnhBL1JRK0JNeGdVQWdFSHdCRVJRSUJBS0JjSGNUR3d1RWhkbWZrN3BUTDA0NDUwVUZrOGw1ZXhsTWZiUzV6OGZjZGNwN2MwYnhUeXJUNEx1NUVLcVRrbXRFMHFVODdvQ0ZmUWtGVDJGdEhnQTZ0UklqdThZQUFJci9FSlZ6RkpXVGxEUStIenpqRndUdGdDblN4cEVJVThIaTJyWkNsT1dMUFVGWTI5eThnUUpZeGlZbXFFTXF4UVEvSWlZUUNBU0NyeUNDQW9GQUlCRHVmbUppN05NZnBKYVVySXJGQWx5NlZDT2l3a014ZW5SSnJJeXVvQURKZVE4aXAvdkxtWG5JS3BCdWhuQ1QrQ2pVS0Y5dkV3cys4cXM3dk53OUZvRitDcFJmMk9HVE1wR1U2UDhBb09rM0NaUzZCcnhLbkdBMWNXSkNlYUZWT01lS0JCU3ZxQlFUS0Q0eVFhOUFYSDhpSmhBSUJJS3ZJWUlDZ1VBZ0VPNE40dU1CdmQ1MkxGZFU0UHRhTEZ5a1FsbVp2UGs1WVBLZ3BxSWpxU1h3WUxmZTJucjhrdFN1eUMwQnpJekVPUkJjVW01bThPTytOTnNKeWV0YVc4ZUpBNW9BVmpPS04zM2lnM0VyRisrVi9SVWhqUkhZYVlUMHdiekVVc1lnNWEvYktDK3kycDJucEVSYU9CRVRhQlVSRXdnRUFzSFhFRUdCUUNBUUNQY084ZkZBY0xEdFdJNm9RSXYrUkZxdG5LaFFXdXE4dlFTR3RZOUNveEJ4S1Q2SmN4VjFPM281SFNVbTd3d2xXZEcvV1NUdG9VWlkvdmQxRkp2NE1INkp1KzZpYnYwZmFJQ0VjQTFLLy80SlRGRVc5N0xJZU5CYnF0YUQwRDN4Q1VBckpJM2xMZVlTQnRmK0tvUzVSS3htU1ErekVJc0pmam9TbVVBZ0VBZzFDUkVVQ0FRQ2dYRHZRRkZBUWdLZzFkcWZreUlxOEVadWZGK0c0ZElmU2twOE0xY0FORVZWajFLUWdzajQzbUpsc1B2MFZhKzc4eEFmaFpyQnpveFJrbmVDOEQ4QVhLbElwcVFBeHQzZkN1Y29HVUV1RENpYmNXR3ozdkJMNkNKeEpPOHdHeGxjMjFvSWMyblYwQmdKMzRrRE1TR2VlQ1lRQ0FSQ2pVSUVCUUtCUUNEY1cxQVUwS1FKb05IWW41TUN5OXBIS2pBTWNQbXlUOU1mL3RFckhvRitsVHZCY2twSWlqb21KVjhGNDBVTlNEdGpSdUtqNEhQT1p4YmphT3B0MndtcDY5dks5M0hqMEFBTWJkc1F4aDN6N2N0RVNoNll0ZldrbGRBT2VWL2lPTjVSWWJBaTVhL2JzSlRaeEFRNW1TQU94UVJTellGQUlCQnFGQ0lvRUFnRUF1SGVneGNWZ29LcW4vY1dVY2s1QUxaSUJSK1ZsTlNxbGZoSHIzZ2ZqR1NiWTNGWk9ZNWR6ZkN1WjZXcVVGQUdsRnRkdFNaNHkveXRsMjBIUHZBS0hkODNFVXhlQ3NxT3JiS2RsQ2lhY2ZmZTFqZW95OHRRaERhV04wRVBNQlZhY2UydlFsakwrUW9PMGlNc0tGRDJZb0tHSm1JQ2dVQWcxQkpFVUNBUUNBVEN2UWxOQTAyYkFvR0J0bk5TL1JTcWlncFdLeWNxVkhqblZlQ01pZjJiZ09hSGw3eDdEWWlYWS92T1hKUFFuNE5FS2ZpTzRqSXpWdnlkTG04UVVmQ0J2NUxHMkY3eGRtVWlXUmtxaGRpSWtRb01RVkNmZjhxWXFHZVlDaXhJM1ZZSWF3VmJPUWZwbVVsY1VBOWpKeWJFRFNSaUFvRkFJTlFXUkZBZ0VBZ0V3cjBMTHlxbzFmTEhxaW9xbU0yY3FHQ3hPTy9qSWZIaFFYaWlYWlRvV2xKSHN1Vk1YTTdNUTA2aEY0WUlvbXNTUWNGMy9ISXdIYVVWbFNFZmNySVNLbm11WTJNRXBlK3hLeE1wMVlpeHFoU2hIZmdPS0ZXQTA5YStvT3lXQmFuYkM4R1krY2dFRnJRczd3ZUEvNkVxQTJuRURkQkRxU2FQdHdRQ2dWQmJrRTljQW9GQUlOemJLQlJBczJhQXY3L3RuSnhJQlRFVkZaeW9ZSldmSXpCNW9NaWNVZGFpMDlaNWIzS0tpM1pPdXhGalJoL3kzVTZ4UWFZVWMxRDd3My8yalVIeDVsbTJFeklGQ241blg5bWdHUUxhUFMxdk1EZVUzYklnYldjaG1Fb05qcTNNYzVBcUpuQlZMVGlVYWhyeC9mVlFCcEJIV3dLQlFLaE55S2N1Z1VBZ0VPNTlsRXBPVkZDcHVHT3BKbzFpZUhIQlpPS01HcG1xTHZYZTBiMVpHQjZLMW9zdklIRmV0aThQbkUrRHhlTDV2UGh2cWJnY0tEVkx1enpCeG9tMDJ6Z25EdmVRK3I2cjdOWTJSbytXV1gvWWxZbVVZOFFvN3F0N2FwYnpwajZnbXBqQXNxQWxQb1pTb0NvOUY3ajVLL3dweEEwSWhrcERIbXNKQkFLaHRpR2Z2QVFDZ1VDNFAxQ3B1UFFIMmtkLytzU0x3OUpTNE9wVjZaRVBsVXdaM0V4OEFha09kVUsvc2dvempudGh6aWhlbTJhUXRBZlpMRXRLRlIxSjNvY1h2cHJTTXh6RzNkOEl4N0prTVpFUm83cjFVS2lpV3NzWnpTVlZ4UVNBQlVYUmtyMGZHTmg4SHhSK0ZPTDY2K0duVmZoa3JnUUNnVUR3RGlJb0VBZ0VBdUgrUWEzbXFqLzRJa0toS2dZRGtPSkZpb0VEbnUvVUdBMTAvdTRidWtQMDdlMzExcHl4a3B0RVVKQkZ1Wm5CVC92VDVBM0NRbml2aGdiNVlYRFJLc0JzcW55TmxmNCtGaGt4UXFXR2R0QlVlZk4wZ1NNeGdYdjhsQ1ltaU5NY2FCV0YyUDU2K0FjVE1ZRkFJQkRxQ2lJb0VBZ0VBdUgrUXFNQjR1SnFadXlpSWlBMTFYMDdKeWdWRkNZT2FHSTdJVzhMR2dCd05ldVc1K2FNb2pYZURTSW95R0xsNFNwbWpETE5EcVoyVXFIaTVCcmJDUm1pR0N2cXErazVEclEyWE03VW5PSkxNWUZQYitEL3BaVkFYTDlncVBWRVRDQVFDSVM2aEFnS0JBS0JRTGovQ0FrQm9xTHN6OGxNVnhBb0tBQXlNeVYzSDljN0FmNUswWjlueVpIeXRrWGo3bE5YWFRTMElTN2RWMllCQ2swU3IwM0FzajNTaFNVQnl2YlB5TkwvMmM3TGVxK0tkdmgxRVFqcStxcU1zWnpqVXpFQkFNdlkrbEVLSUxhdkh1cFFwUTltU2lBUUNBUTVFRUdCUUNBUUNQY25FUkZBV0pqdDJKZHBFTm5abkxBZ2dWQ05IMFoyamZIZFhBQWN1bmpkYzNOR1V1MUJObGR6ak5oLzVSWjNJTlUzVVNRYWZOQThFL1RORTdiemN0NnJJcUZKTjJRNm9QU1RQcFlUSEJrd3lrbHpZQUNidUVJRHNYMkNFUkJHeEFRQ2dVQzRFeUNDQW9GQUlCRHVYMkppZ09CZyszT1NuZmlyOUV0TEE0eEdTVU5ORXBlUWxFb1ZjOFlqbDlPOUhpS1RwRDFJWXZFdWtaZUdUSjFLQlN2R3NHdmNOL1FBVm1SbXFJcHVCLzhIQnZwa1hER094QVNLRnIwWnZZSUNLNHFvb0dnZ3BuY3dBc05WUHBvdGdVQWdFT1JDQkFVQ2dVQWczTi9FeHdPQmdiWmpxVHZBL0k2eStOOHJWNER5Y3ErSGVpQktoODRKb2R5QjFMVVlBRkMyanZ2T2VtWVlLZjdPc3d6U0wzMi9Zckd5K0ZHMkdhUHRQVGkxd1dINGwrVlducFlUbmNCeTVSWXJDWDdTOTJVaVRZVld4MktDaERjUjk3Wm5iSE9tZ09pZU9nUkZFREdCUUNBUTdpVHVtWGl4UTRjT1llL2V2VWhKU1lGT3A4T3BVNmZxZWtvRUFzSEh0R25UQmdhREFRa0pDZWpkdXpjNmRPaFExMU1pM0F2UU5GZjU0ZUpGMitKZlRvNjZlTUhITU1EbHkwQ0xGb0RTdXorNTQvc200bERLRWVuejRDWURQdWIrV25ZQnNtOGJFQkdpOWJoM3VSWElMd1hDQXQyM0pYQ3NQNUdKZkdPRnpGRzQ5NUNlTHNOckFkc3JZLzdsd0hLcERwVnZ6WUNPTDBCUlAwSHVvSGFVRjFtUnR0MDNZZ0lBTUN3ckdEQUNRS091V21naWZaK2VRYWdabU54dFFNNEd3SEFXbEVvUHR1QkFYVStKUUtoN1Fyc0M1a0pBMndxSUdBYTZmdCs2bnBGUG9GaldWeTVVZGNlOGVmTmd0VnJScGswYkpDUWtJQ0hCdDM4a0NRVENuVU5LU2dwU1VsSnc0c1FKcU5WcVRKbzBxYTZuUkxoWHFLZ0FMbHdBTE1LS1NGNzZBOFBZK2djR0FzMmJlelZldVpsQjFLU044aGVub3U5allMdG1HTmF0dFZmZE96VUMyalNRTjRYN2lVR2Y3OFhXc3puY2dWVC9oRXIrWFc4alhnbzZWRG1XM0RLUmxWVVMxRnJVZjJzM0tMVk8rc1NxVUdHdzR0cldRbGpMMmNyTHlSTVQyQ3JSRkpHZE5BaEpWUHRpcW9SYWdEazNHV0RNb0VLN0FkcFdvSFN0Nm5wS0JNSWRBMXQ4RmpDY0JadS9CMUFFZ1g3Z3k3cWVrbXp1ZWtIaDAwOC94WU1QUG9nbm5uaWlycWRDSUJCcW1YWHIxdUhTcFV0NDk5MTM2M29xaEh1RmtoTGcwaVg3dEFWZmlRcDZQZUNsNEQxMVZUTG1icjVVZVNSMWRXckxtZEFHK09QelY0ZmE3Znk2bzVFT0dOTEVmVHNDa0Yxa1F1VEVqZHhQVzdLWXdIVnNyTHlOdzVGZmdoWlc1ZElHcEZENWRxN3NxbjMwZlFSMkhpVmxZZzR4R3hsYzIxb0lpOGtXUmlFblM0ZXRFcGtRM2lZUTlWdVJFSm03QmViMHEwRElJNkNqeDlUMVZBaUVPeDdtK2hLZzhBVG9Ob3ZyZWlxeXVLczlGT2JObTRmV3JWc1RNWUZBdUU5NTZxbW4wS3haTTN6MTFWZDFQUlhDdlVKUUVHZlV5Q1BMVFovbDBpbDRDZ3U5TGljNW9WK2liUW5KU3AwTEs2enVER1hsU0U3TjhxcDNsZ0ZnN3VxdGg5cGowYzRVMjBKYVVtVUhDUGQ1cG42TFRVeGdwWWM2aUkwWUZXSHhDT3o0b3FSeEhHRXVaWEJ0dTAxTVlGRlplbFRHbUdJeEliU3Btb2dKZHhITXVjbUFub2dKQklLbjBERmpBWDFiTU9lbjFQVlVaSEhYQ2dxSERoMkMxV3JGNDQ4L1h0ZFRJUkFJZGNoVFR6MkZzckl5SEQxNnRLNm5RcmhYcUZjUENBKzNQeWNuMUZ5TWwrVWtvK3NGWW5EcmlNbzV3Q2NPaVFmT3BYclVqcCs2bFFWeVMrUmY5MTZIWllFbGU2N0pHNFRpRnY4UCt0M0VvNEhuYktkbEdER0szelBCVDgwQ2FJVzhPVlppS1dPUXVxMFFsbEtibUVDRGttdy9RbFVSVEVJUzFXallRU056bG9UYWdzbmJCakFXMERGRVRDQVF2SUdPZVEyd0dNSGs3YXpycVVqbXJoVVU5dTdkaXpadDJ0VDFOQWdFd2gzQVF3ODloS1NrcExxZUJ1RmVvbkZqUUNzeUwvUmxkcUNYNVNUSDkwMFVIVWxlclFsOVQ2ZmVoS0hVdThvVG1RWnBsNzJmK090TU5yS0xURDRaYTA3SUJ0RVJLME5Ib2dReHpMOTVYNmlpSDVZNU13NXJCWXZVN1VVd2wxU21PYkM4M2lWdHBoUkYyZlhWeGZnanNoTVJFKzRxc2plQUN1MWExN01nRU81S3FORHVuSW5wWGNwZEt5aWtwS1FRODBVQ2dRQUFTRXhNeE5XclYrdDZHb1I3allRRXdLOEdYT1c5TENjNXBFMURSSWRXaG4xVGxBeHh3N1lEL1BjRjkyVU54WnZpbWNVU0wza2ZzVlFjblNEbEZyRUFRT0hSZ0xONDJQK0djSzdxenIzbjQ0a21RU3VoZSt3RGFlTlVnVEd6U04xZWlBcUQxWFpTVG1vUUFGYVVVNk9KOUVQanJwNVhJaUhjSVJqT2NzNzFCQUxCZTNRUEFzVm42bm9Xa3JsckJRV3RWa3NFQlFLQkFJQVRGRFFhc3B0RjhERUtCVmRPVXV5RElEZFNnZS9QTUp5b3dMaXZCMGhSd1BoK0NmWW41Rndid0lIekhxUTlpQzZUWStSU0h3aU95VGRXWU1NSmtUK0dSRE5HQlJqTTFHK3BjbGJhV0dMTGpjRE9JMEFIUjBvYVNReGpZWkc2b3dqbGhkWXFyOGg4YzFUT05haUJDdEU5ZGJJcVl4RHFDSldlVkhNZ0VDUkM2Vm9ES3Q5VjNxbHQ3bHBCNGZUcDAzVTlCUUtCY0FkQlBoTUlOWUphRGNUSDI0NWxSUWhVNlY5ZURsenpMT2YrMVo3eFVOTGlWWmFFT1lqYzhySnZHNUJ5TTk5MWUxWlU3QUxFUjhFVjN5ZWwyb3dySmI4OUtJelVIRUZqVmFFd2tKeU5mejZ5Z1ZMcm9PbnpMK2tEOGJPeEFtazdpMkFxc05oZFJUb1V4SVhHMUhvRllub0hnN3BybjB6dmN3b08xUFVNQ0lTN203djRkNGg4YkJNSUJBS0I0SXJnWUNCU3RMc3JNN3picm45UkVXZlU2SVo2R2o4ODM2bXh2T3RXd2Rzb2hXemlvK0NVYjNlSVVxNG9DWW9DQ3dUUUZYZzNlTHZkT1NuYUJHZVhZYnR4bXI0VFFma0hTUmhKTkJVR3VMNjdDR1czTEZWZmtUUWVWVGtvYnpicHAxVWd0cDhlbEcvOElna0VBb0ZRaXhCQmdVQWdFQWdFZHpSc0NPajE5dWZrQ2dzOG1abUF3ZjFxL1kxK1luTkdpZGNXZFR0Mk9SM2w1cW9MUktmTmtlVzVqK1I5eGQ1TGVVZ3ZLT1VPV05iNzhwNlZGU0VuYXZkQ3I3Q1pPa3F0N0NDdU1La0lqWlpmSnBJRk12WVdveVRITExxR3ZCUUh6aTZDbTZReWdFWmMvMkFvL0VtZUE0RkFJTnlORUVHQlFDQVFDQVJQaUl2alVpQjRXRmFlcUNCZWxLV2tBR2F6ODdZQU9pZld3d05Sb2h4THFXczZQdVBDWXNYeHl6ZGN0N1ZsU1NESDZKT3FsZmNjUzZ1V2lwVHdscWhIbDJCODhGN2JDVlpPWlFkYlQrM2dhYkxMUkdZZU1zQ1FXU0VhblpWUnh0Syttb1BDajBKY3YyQW9BOGpqS0lGQUlOeXRrRTl3QW9GQUlCQThnYVk1azBhbDBuYk9BMU5GbCtQeG9vTFZDbHk5NnRhZllXTC9KdEt2NXdDM2FRK3NiWDFzWm9DQ01wOWUvcTZudU15TTFVZEVvb3pFaGZaMC9WYjRVNXpSSVN0THFMTDFWY1YwZ0gvelBoTEg0Y2crVm9MQ2E2SnFKQ3dydmVvRXdLVTU4TjRPQ2lDMm54NStPcExuUUNBUUNIY3pSRkFnRUFnRUFzRlQvUHk0Y3BJOGNpTVV4S0pDYVNtUWtlR3l5NGl1TWRDcEt3VU5DbktTN0FFQVY3TnU0VmF4NTI2THhFZkJucDhQWEVlNXBWSlVraGhTRUtmS3h3dEJ4NFZqNlh2LzlyMTFqMzhrY1NTT3ZMT2x5TDhrVnBCa1JpYUloQktLQm1KNkIwTWRRc1FFQW9GQXVOc2hnZ0tCUUNBUUNONmcwZGliTk1xaDZtNTBYaDVRVU9DMGVhQ2ZBaTkxaTdXZDhFSGErZDR6S1I2M3pTWStDbllzMmlYNjJVbTVGeXp3aVg2VDhCWmdJVDA2Z1JGRnR3UzBleHJLOEVRWHJWMVRlSzBjdWFkTGJkTmtXUUMwRFAyS3NSTWpHdmZRSWFpQlN2TDhDQVFDZ1hEblFBUUZBb0ZBSUJDOHBXRkRRS3UxSGNzMHFiTWpMUTBvYzU1Yk1IR0FPTzFCL25VUG5rL3oyR1NQR0RQYU9KWjZHK2N5aTJXTjhiQi9Cdm9GWGhLT0phY1RzS0xvQVpVYW1nRnZTNTVUY1hvRk12OFdoYUlJWTB0N3J6RlZSSktvUjdUUVJ2bEpuaCtCUUNBUTdpeUlvRUFnRUFnRWdoVGk0d0ZWNVM0clJjazNhZVJoV2M1UHdXcDErSEppQXcxNk5BdXJQSklSSUYrNVBqU1VsU001TmN2MWxDci9MVFVEaGdxWFRlOGJsaVdKekJpbHJMVlpGbk5DTjlnZFMwWGNVOVBqTmRCQm9aTEdNV2Faa2JIZkpwSndGU09rUHlxeXJMMUkwdUNoSU9qai9TV1BSeUFRQ0lRN0R5SW9FQWdFQW9FZ0JhVVNTQlNGbGZPaWdpK29xQUN1WFhQNjhwZ2U4YUlqaWRla2JQME91akZuRkRVbGFROEF5czBNZmo1d1hkWVlUd1VsNDBFL1RzamgvQVdram1TTFRxQTE5UkhVN1IrU1Jpbk5zeUI5VDVIZDI0a1MrVzE0RDJXbnI0VTJWU1BzZ1FDSll4RUlCQUxoVG9VSUNnUUNnVUFnU0NVd0VHalV5SGZqaVZkZ3hjVkFUbzdEWnM5MWFvUWdQOTdRanBLNDVyTmQ2M1RxVFJqS3lwMjJaRVhUeWlMR2pQajFVRHBLS3lvalNGaDRMUWFvV0NzK0ROa2lIRmMxVlBRYzFrN0QwZzU2QjFCNm4wNVFYbVRGOVYxRllQbWlKU3dyeTU2anFoQ2hpL1pEd3c0YUdTTVNDQVFDNFU2RkNBb0VBb0ZBSU1paFFRTkFyN2MvSnpYMW9XcUVRMmFtUXo4RnRVcUJFVjFqcEYzRHlXV1BYRXAzK3JyNHV5RVJDc0RTUGFMb0VRbTNlb3oyYjBRb09HVkdWcGxJRmtKMGdqS2lCZFJ0bnZCNkNITUpnOVFkaFdBc3JEQW1LR2tHakR5TXFITlFBeFVhZDlQSkdJMUFJQkFJZHpKRVVDQVFDQVFDUVM1eGNWeEpTUjVmcFQ2d0xKQ1M0bkM4VjN1SzBoNmtldWFKK2h4MUlTandVd0dBUWhOZ3NraTQxajNDMVJ3akRsN041dzRrL015MVZEbmUwdThVam1XVmlSUUpFYm9uUHZaNkRLYUNSZHFPUWxoTnZKakFpeHRTMDJnNGdZU2ZsVHBFaWVoZXdUNnBSa0lnRUFpRU94TmxUVi9BbkhNRjF0ekxNR2RkZ0NYckFpelpGN2dMUjdTQXNtRUxxQnEyaENJOEVhb0dUV3Q2S2o0ak16TVRGUlVWaUk2T2hrTGhlUTNsb3FJaWxKV1ZvVjY5ZWxDcGFxNWNFc013MkxKbEMzcjE2b1dnb0NDMzdUZHYzZ3lyMVlwSEgzMFVOTzJaeG5UNzltMFVGQlFnS2lvS2FyWGFZWnZrNUdUVXExY1BVVkZSWHMyL0tpekxnbUc0a2xPZXpxK21ZQmdHRm9zRmZuNitkNmpPemMwRnd6Q29YNysrVisrcnFpUW5KME9sVXFGRml4WnUyNmFrcE9EOCtmTklURXowcUwyNFgwQkFBQ0tkbE00ckt5dkR5Wk1uMGFGRGh4cDlyeE1JZHd3MHpma3BYTGpnMjRvUEFGQmVEbVJrQU5IUmRxZmJ4NFdnZVVNdExnbzVDQkppNzRYUWRBcXBPUVc0YlN4RmlDYlFlZE5Lc28xQXJONWhzM3NldTFLUkVwaXMyd1V0elRsYnNpd3JKemhCd0wvbFFLZ2F0Zkd1dnhWSTIxV0VDaU1qakVkUk5LU0xDUlRBMk1wRCttbG94UFlOQmwzalQ1cUUrdzJEd1lDU2toSm90VnFQbm5NOW9iQ3dFUHFxa1dhMVFHRmhJVXdtazAvV0JuWDl2R3d3R0dBMm02SFZhdS82Wno5ZjNwZWFnakZjQUdXOENOWndCaWcrQ3hqT2NpOW9Xd0c2VnFCMHJjRUdOUU90OWZ6NVhpbzErbTRyV2pzVnhpMmZ3WFIrTzJpMUZvRmRYa0xvK0EwSUhiOEJnVjFlQXEzV3duUitLNHgvelVIUnV2ZHFjaXBPT1hmdUhIYnYzdTMwZGFQUkNHc1ZwKzMzMzM4Zlk4ZU9SWUdMV3VHTytPNjc3ekJ5NUVoY3VuVEpmV01aN04rL0h3c1dMTUMvL3ZVdmo5b3ZYTGdRWDMvOU5Td1d6N2VjTm0vZWpISGp4dUhxMWF0TzIzeisrZWQ0K2VXWFpYKy9XN2R1eGFCQmcvRHh4OTd2dmtqbCsrKy9yemJ2bzBlUDRxV1hYc0txVmF0cTVKb1RKa3pBeUpFamtaMmRMV3VjYjc3NUJoTW5Uc1Rldlh2ZHRqMTY5Q2krL3ZwckhEaHd3S3RyakI4L0hnc1dMSEQ2K3Y3OSsvSGhoeDlpNXN5WlhvMUxJTnpWQkFRQWpSdlh6Tmg1ZVVCUlViWFRyL2RKc0IxSVhwbmErdjE5M2pPandmczE3Y0ZpWmZIVC9qVEovU01VeGZpSDdxQndMTWM3UVlCV1FqZkV5MmNvRmtoUEtrSlp2dTN2UGkwNXpBVUFLQzdQb2ZJOXFGQlRpTzJuaDhLZmhDWVFmTStLRlNzd2N1UklyRisvM2lmanpabzFDOE9IRDVmOS9PV01sQlRuSXVUQ2hRdGRyZzNLeTh0eDQ4WU5qNjVUMDgvTHhjWEZXTHg0TVF3R3gwWTZuMzMyR1o1Ly9ubWNPWE9tMm10bXN4bUxGeS9Ha1NOSGFtUnVVcWl0KzFJVE1HZmVBQzU5QURaM0V5aGxNS2pZMTBCMTJjMzlGL3NhS0dVdzJPeU53S1VaWU01T3JQSDUxSWh1WEhIdGJ4U3VHQS90a0E4UTBHNll3ellLYlgzNE4ra2hISmNkWDRQY1dlMmhILzRkL09JNjFzUzBxcEdXbG9iSmt5ZERvVkFnSWlMQzRRN3ROOTk4Z3dNSER1Qzk5OTVEMTY1ZGZUNkhTNWN1WWNxVUtaTDZmdnZ0dDRpdXNtTUZBR3ZXckFFQVBQUE1NN0xtSm9kejU4NGhPenNiMGRIUmFOYXNtYXl4OHZPNTBOTFFVR2xsc0x4bDU4NmRXTGx5SlRadTNJamx5NWNMNm5lREJnMlFrNU9EOWV2WFk5aXdZVDVUeFgzSnNXUEhrSmFXaG9pSUNIVHAwcVhPNXJGanh3NEFRUC8rL2V0c0RnUkNuVkMvUG1Bd0FMZHYrMzdzMUZTZ1ZTdXV1a1FsbzdyRllzckswekJicTRhc2U0TXRzdUh2QzJrWTB0SHhiZ1pMMlphKzk2dWdzUGJZRGVRYksrdG1TZ2dJZVQvNEw2Z29QaUxBVnAzQk8xaTdTd2MrTWdwMHNPTm9NV2ZjUEd5RU1jdnNZRlFwOENWVHVTTmFTU0d1cng2cUlKSlZTN2c3aUkyTnhaNDllN0JzMlRLOC8vNzdEdHVrcGFYaHA1OStjamxPbHk1ZHFqMzNMRjI2Rkt0WHI4Ync0Y014YXRRb3J5SUg4dlB6TVdQR0ROeThlUk56NXN4eCt6eGQwOC9MMzMvL1BUWnYzb3c5ZS9iZ3JiZmVRb2NPSFR6cWw1dWJpMDgrK1FRWEwxN0V1blhyc0hEaFFqUnAwc1JoMituVHA2TzR1TmpoYTFLWU5tMGFHalpzV08xOGJkNFhYOExtN3dON2NpU29Gck5CUmIzZ3VKRi9BeUNzci9BM2dyMnhITXpPQkZCdC93Y3ExUGRyV2FBR0JBWGpudTlRY2UwUXdxYnNBNjMyM05FMzRPRm40Tit5UHdwWGpJZC9reDRJNnZHYXI2ZFdqZGpZV0F3ZVBCaWJOMi9HcDU5K2lzV0xGME9yMVFxdlc2MVdIRGx5Qk9YbDVVN2YrSEpScTlWSVNFaEFlbm82REFZRFltTmpYUzVVeldZekxsKytEQUFPdytLVGs1Tng0Y0lGUkVWRjFlbGlic3NXenIzNnNjY2VrejBXL3dGWnIxNDkyV081bzZpb0NOOTk5eDBBNEpWWFhyRzdGOUhSMGVqZHV6ZDI3ZHFGNWN1WFkrellzVFUrSDI5WnVYSWxBR0RVcUZGUUt1c216alE3T3hzblQ1NkVYcTlIdDI3ZDZtUU9CRUtkRWhzTEdJMkEyZXkrclRkWXJaeW9JUHA3cEE5VVlWajdSbGgxT0VQNnVCUWxMSTV6aTR6SXZGV0VxTERnNnMxRVgrZVZBRllXVU54bkc5RExra1RsTlNudkZJV21xbHc4b3psdDZ5N1ZXRUJreEVpcGRkRDAvcWRYM1crZEs4UHRGSlBkZUZLblFzRys1Q1ZGQXpGOWRQRFhTMC9iSXhCcW02ZWZmaHJyMTYvSHdZTUhuYVkrRkJVVllmLysvUzdIaVlpSXFIYXVVNmRPMkw1OU81WXZYNDdrNUdUTW1ESERvOVNLaXhjdll1Yk1tY2pQejBkaVlpSkNRa0xjOXFucDUrVTMzbmdEQ29VQ0d6ZHV4TFJwMC9EWVk0OEo1NXh4NU1nUnpKa3pCd2FEQWZYcTFjUGt5Wk5kcnFrdVg3Nk13c0pDbjgzWlpESTVQRitiOThWWHNDbGZnaTNZQjZyWEdWQktyZnNPbFZDTlhnUWFQQXIyNUNoT2FJajNMSUxkRzN5NjRqRHUrUTZNSVEraHIveFBVbjg2SUJpaFk1YWo2SThQVWJKM01ZSjZqUFBsOUJ3eWJ0dzRuRGh4QXRuWjJmamlpeS93MFVjZkNhK2RPM2NPUnFNUjhmSHhDQThQcjBVMlVLSUFBQ0FBU1VSQlZKSHJ4OFRFWU1HQ0JkaTFheGRtejU2TitQaDR2UGVlODlERnhZc1g0L0xseStqV3JadERid0plUFIwOWVyVGRMN2pKWk9MKzZMdkFaREpWUysvZ0NRand2SFowWVdFaGR1M2FCWURMcDFxN2RxM2JQdUhoNFU0WG4vd0hwRWFqUVprRHQzTnZjZmE5c0N5TGVmUG1vYmk0R0MxYXRIQW9ob3dZTVFKNzl1ekI3Ny8vanU3ZHU3djBIVWhMUzhPWFgzN3A4Yno0RUxKUFB2bkVvM3d0alVhRDJiTm5DOGZKeWNrNGZmbzBZbU5qMGJkdlgrRzgxV3BGUlVXRnd6SE1sUXNlaThYaTlHZXJWQ3E5eWg5YnQyNGRXSlpGUkVRRS92ampENC82OU96WnMxWUVJd0toVnFCcElDRUJ1SGpSTitOUmxNMlhnUzhsMmFDQjhQS1lIbkh5QklVcUhMbVVqcWZDSG5UNEdoOEF3UUxJTVFLUm5qL1QzUFdrNTVkaXh6bStqS2YzcS9BNUlSdHNCeElyTzNCSkNiWittcjcvQXVYdmViUmNjWG81Y2s2VnlKNEhEOFBhUjFrMDdxNURZUDA3TTkrWVFBQ0FSWXNXSVRNenM5cDVoVUtCNk9ob2ZQSEZGOVZlR3pCZ0FJS0RPWkcxVTZkT0dETm1qTjNyZi8zMUY5YXVYU3UwRWRPNmRXc3NXclFJTTJmT3hKa3paekJod2dSOC9QSEhTRWhJcU5hV1ovMzY5ZmpQZi80RGk4V0NnUU1IWXVMRWlSNTVkOVgwODdKS3BjTEVpUlB4d0FNUFlNR0NCUWdPRG5icitaV2NuQXlEd1lEKy9mdGovUGp4MEdnODIyeis1WmRmb05NNXJnN3o0b3N2d21Bd3VHenp4aHR2SUQzZHVkRndiZDRYWDhDbWZBbTJQQmQwQjJscFBwUktENnJqSDJET1RRR3VMUUFWUDhtbjgvT1pvRkJ4N1c5VVhEc2tXVXdRRS96NFJ5aFlOaHlxNklmaEYrdFpPSTFVQWdJQzhPYWJiK0tkZDk3QndZTUhzWEhqUmd3ZE9oUUFjUEFnbCtkWVVGQ0FTWk5zUC9qYzNGd0F3TXlaTXgwdXREcDM3b3ovKzcvL0F3Q1VsSlFJQzNsK3NWNVdWZ2Fqa1lzWDlmZjNoMHFsUXUvZXZmSG5uMzlpMTY1ZGFOZXVIUVlPSEZodDNPM2J0K1AzMzM5SFdGZ1lKazZzbmc5ejh1UkpKQ2NubzBtVEp1alJvNGZkYTJQSGprVldWcGJMbjhYVFR6L3Q5TFh0MjdlNzdDdG13NFlOd2tMMTU1OS85cWhQcDA2ZG5Bb0t0MjdkQXNEbE15MWN1TkRqZVRoajA2Wk5EajhBVnF4WWdZTUhEOExmM3g5dnZmV1d3L0NueG8wYjQ0VVhYc0R5NWN2eDJXZWZZZUhDaFE3L2dBRGNmYjRvWVVIaEtxZExqRGlhQmdCKytPRUhBRnhraFhqdXUzZnZ4ci8vL1crWFkvMysrKy80L2ZmZkhiNDJjdVJJakJvMXlxTTVHWTFHYk4yNkZRQ240bnI2L2JkcTFZb0lDb1I3aTZBZ0lESVN1SGxUL2xnc2E3L3d5OHdFZERyT3N3RkF2d2NhSUZLdnhzMUNrNnpGSWMvaFM5ZnhWRmZIZ2tKVlk4YjdTVkJZbG5UTmxoUWd6di93Z0Q3cXkraWlydlJla0xHSVp5SHlLUWlOUm1ESDRSNzNMYzB6STJOL2xkeG5PU2FNVlZJMklqdHJvRzFVT3cvWGhIdVhMNzc0QXVmT25YUFpwcWpTVDJidDJyVkNpcVV6T25YcWhISGpiQnVVbHk5ZmR1ci9WVkpTNGxCc2VPaWhoNFJudmFDZ0lNVEZ4UW12c1N5THc0Y1BnNklvOU83ZDIrRzQ5ZXJWd3hkZmZJSFpzMmZqeUpFaktDa3BjZGdPNEh3S2Z2LzlkeWdVQ2t5YU5Nbmhlc0FaTmZHOG5KS1NJanhmaWdrUEQ4ZjU4K2Z4emp2dkNPZjRuK3VTSlV1RWhiN1Zhb1ZHbzhHdFc3ZXFlVHNNR3pZTW5UdDNkbmh0dFZydGRqUFRWUnRQMHNscTY3N0loYzNmQjdaZ24yUXhRUXo5d0JkZ2pnd0Y5QjFCaGZvdU5kcG5na0xoaXZFSW03TFBWOE5CUC93NzNGclFIK0hUanZwc1RHZTBiZHNXZ3djUHhzbVRKOUdvVVNNQTNHNzl0bTNiaEsvRml6eCt0L2Y2OWVzTzM3QmlkV3ZreUpIVnpFdW1UWnNtZkQxaHdnUTgrZVNUb0NnSzc3NzdMaVpNbUlENTgrZERwVktoVDU4K1Fyc05HemJndSsrK1ExQlFFRDc1NUpOcUlUWU13MkRSb2tVQXVLZ0xmbDdmZi84OU9uWHFoQll0V3FCKy9mb092Ly9rNUdRQTNLTE9WUTRSTDdRQUVBd2NwMDZkS3ZSNTZhV1hNR0RBQUt4ZHV4WktwUklqUm94d3ExeG1aR1JnMjdadExuZkFlY1UxSWlMQ0oySDhqdTdaa1NOSGhPaU9TWk1tSVNiR2VYMzNVYU5HSVRrNUdXZk9uTUVISDN5QXVYUG5PcXgwMGF4Wk00OTM2UGx4Q3dzTDhaLy8vTWRodnBlcjcyUHYzcjA0ZS9ZczJyUnBnMGNlZVFRQUYyR1RuSnlNcUtnb3RHN2QydUVZdWJtNXlNN09SdjM2OVoxZXMwR0RCbGl4WWdWKy9mVlg0UnpETURoOStyVHdubENwVkZpN2RpMVdyVnFGa3BJU1BQend3M2pvb1lmY2ZnOGJObXpBclZ1MzdsZ0hYUUpCRmcwYmNrYUsvRU9Lbk4xZ2NUKytsT1FERHdBVUJZb0NYdXVkZ0EvWHVYNElkejAraEUzMzI4WXlwR1RsSTZGaGRaSHZmdlZSWUZnV1MvZUkwaDI4aUZDZ3dPSkQvV2J4Q2VtSUxxc2RNaDJnUFVzdEtDKzA0dnF1WXB0MlVCbFpJTmszZ1lLZG1XZTk1Z0VJU1hCYzhZbEE4SWJjM0Z5UHplNktpNHZkNXR0WDNYR2VQMzgrQU9ER2pSdTRkT21TWFVRblQzWjJObjcvL1hjTUh6NWNlTjQrZmZwMHRYWUFjUGp3WVdSbVpxSmp4NDVvSUlvY3E0cS92ejltekppQnExZXZvbWxUNTVYdGREb2R2dmppQzVoTUpwZlBvbzZvaWVmbG9xSWluRHg1RWpSTlY5dU00emRZeGFqVmFtUm1abFlUWmk1Y3VDQjhiVGFiWWJWYTBiMTdkOWx6bEV0dDNCZTVzQ2RIZ3VwVjNlaFNLbFRiLzRIZDJ3RlVYK2ZHK3Q3aUUwR2hhTzFVYUlkODROQXpvZnp5SGhUK1BCWU5QcmtzbkxOa25rSCtZdWU3NFlHZFhvVDJzUStoSGZBMml0WlBSL0NUczN3eFRaZU1HemNPTkUwTEM4Tk5temJCWURDZ1hidDIxWFozUjQ4ZWpSczNidUNISDM1d3Vram42ZFNwRTBwTFN3RndxdWl0VzdmUXFsVXJRYmtUTCtMQ3c4TXhkKzVjVEpreUJiTm56OGFWSzFmdzFGTlBZZW5TcGRpelp3LzBlajNtekpuak1CeG4wNlpOU0UxTlJiZHUzWVRGNDY1ZHV3Unp3WjkvL3JuYWpqYlBrQ0ZEWURhYjhlOS8vOXRsNkU2clZxMkVyek15TXBDVGs0UDQrSGdoZktsKy9mcFl2bnc1U2t0TDhlU1RUK0xGRjE5MCtiTUJ1Q2lRYmR1Mk9iMHV3ekM0WFdsdU5tL2VQTGMvYnltY09YTUduM3p5Q1ZpV3hkQ2hROUd2WHorWDdXbWF4clJwMC9EYWE2L2h3b1VMZU9lZGR6QnIxcXhxUDErYXByMUtGZUh4OS9mM3FwL0paTUtTSlV0QVVSUmVmLzExQUp3aXZHREJBcVNscFdIRWlCRk9VeTlXcmx5Sjc3Ly9IbjM2OU1HcnI3N3E5Qm83ZHV3UTdyL1Zhc1hKa3ljUkZCUWtHTkVvbFVvVUZCUmcvZnIxOFBQenc1UXBVeEFXRnVaMjdudjI3TUd0VzdkcUxXU01RS2gxNHVPQmMrY0FodkZKOUlBZ1NsUXBKZmxxenpqTVhIZE90SU1PN3hldUlrK0FvNWZTSFFvSzRpRnpqTExTNys4cXRwek9SbmFSS0JmWGkzdjViTkJKTlBQTEExQnB4Q2paTzhFbVNLbGlPc0MvbWVQZDBLcFl5aGlrN2l3RVkyRnRjNkFveVhFSnRvb08zSkcya1I4aUhyN3pUSW9KZHpjelo4NUV1M2J0SEw3MitlZWZZOSsrZlpnd1lZTFRuZUk5ZS9aZzNyeDVEbCt6V3ExNCsrMjNVVlJVaEtaTm02SnhsZW84di8zMkd6WnUzSWlTa2hLN0hYaEg4R205VHo3NXBIRHV5cFVyZHB1SHJ1QjN4V2ZNbU9GUnlmQ09IVHZpN2JmZnJuYStwcCtYZS9YcTVUSWwyeHVXTFZ0V1l4WFRYRkVYOTBVdXpKazNPQU5HTHp3VDNFR3BRb0JtSDRJNU93bDBLK2NWMjd4QnRxQmd6cmtNcGlqWFlUV0hpdFRES0ZvMXVkcDVXaDhKN2VEcU43VDgwaTVVWERzRXY4cnFEd0h0bjRQcHpKOHc1NlZBVmQ5NVRvc3ZDQXkwMWQyMldDeENwUVJYYVFDZU1IWHFWT0hyMmJOblk5ZXVYUmd6Wm96ZDRseE1YRndjdnYzMlcweWZQaDFyMXF3UjV0R3laVXZNbURIRFlWaDRkblkybGk1ZENuOS9mMkZCV1ZKU2dzV0xGd1BnMGgyY2lRbmVJTTdYZi9mZGQ1R1RrNFBYWG50TitGNVNVMVB4MldlZklTQWdRQkFUakVZampoOC9qbTdkdWpuOGhlUlRJNXp0VUJjV0ZvSmhPRWZzbWpBK09YZnVIS1pObXdhVHlZUjI3ZG9KUHo5M2hJV0ZZYzZjT1pnNmRTb3VYTGlBQ1JNbVlPYk1tWWlQai9mNUhOMnhiTmt5NU9UazRJa25uaERFcGpWcjFpQXRMUTJSa1pGNDRRVW5MckJlMEs5ZlAwRm9PWC8rUEU2ZVBJbkV4RVM3OThTbm4zNEtrOG1FNTU5L1hoQVRqaHc1Z3Vqb2FJZEdSWUQ3KzA4ZzNQWDQrUUV4TVp5Wm9pOFFMMlR6OG9EZ1lDQTRHSkVoQVJqUXFnRzJuczF4M3RjZG92Q0Q0MWN5OEZ6UGgwQzdXRGliR1NDL0ZBZ0xkTnJrbnVHL2U2VkZKNmhneGJ2QnRwUkJMMzBjYmYwQXNLSjdvWHY4SStlTlJUQm1GcWs3aW1BMTJlUURHclRreUFRS0FBTkdpSkFMQ0ZPaWNUZkhPY3dFZ2h6OC9QeWNicTd3a2IvMTY5ZDMyc2JWYzRWQ29jRExMNytNTDc3NEFsOTk5WldkYjBKQlFRSCsrdXN2cU5WcXZQTEtLeTdubUpLU2dwTW5UeUk2T2hydDI3ZTNtN3NqbnpNeFdWbFpkdVhudzhMQzdOWWl6bkJXd2FHbW41ZDVEaHc0Z0xObnowcnFHeHNiNjNHcWdNbGtjcnZaNUtxTkk5KzR1cmd2Y21BTUY0RHlMT2ZWSEdSQU5Sb0pObXN0R09NVjBCcjVoUWRrQ3dyVzNDdWdBdTF6eU5tS0VwVHNYWUtTZlV0QStWZVBXcUNENmlHd3k4dDI1eXk1VjJIWU1ROUJQViszVTkwcGRUQ3N1VmQ4TGlpY09YTkd5RFhpNmRDaEF6UWFEUW9LQ2xDL2ZuMkVob2FpWThmYUtXRUpBSGw1ZVRodzRBQ1NrcEtRa2NFWmJORTBEWVpoY09YS0ZTeFlzQUR0MjdkSDY5YXRFUjBkTFN6UXQyL2Zqckt5TWdRRkJXSEdqQmt3bTgwd0dBeTRmZnMyV3JkdWpjR0RCL3Qwbm1hejJlR0h5Y0tGQzhFd0RGNSsrV1hCS1hYVHBrMVl0bXdaZXZmdTdWQVZkTGVnNU1PM2REcWR6NnNXSER4NEVIUG16SUhKWkVLclZxM3cwVWNmZWJXd2JkS2tDZWJObTRkMzNua0hXVmxaZU9PTk56Qml4QWc4OTl4ejFlWmFYbDR1Zk5DN283eTgzS21aamxxdHRrdDFzRmdzMkxScEV3RE9RMlBzMkxHb3FLaEFUZzYzcUpnMGFaTFBkLzlQbkRoUjdkenAwNmVSbEpTRXNMQXdEQjgrWFBnKzVzeVpBNlBSaUdYTGxqa3NjVW9FQmNKOVFXZ29VRmhvS3lVcDB3alBqclEwcnBTa1FvRXhQZVBsQ1FxaUtSV1hsZU5pUmk1YVJsY1A0Uld2aWJPTjk3NmdVRlJxeHNaVFlpOE16Ky9kQ00wUlJDcTVrR3dXMG0rNzJQd3c0T0Zub1F4UGROdUhaWURyZTRwUlVXeTF1NzQ3ZzJhblVCUVl4allQUHcyTjJON0JvRWhCQjBJdHd6OGp5ekZNSHpCZ0FEWnUzSWpUcDA5ajY5YXR3a0wzZi8vN0g4eG1NMGFQSHUwMjBwSlBCWDM2NmFmdG5zMTR3M1ZITUF5RDFhdFg0OGNmZjBTTEZpM2c3KytQVTZkT29VK2ZQakNielJnMGFKQ2s2SUthZWw2T2pvN0dtREZqRUJzYkM0QjdCdlFtblZkTWx5NWRNSERnUUhUczJCRWFqUVl0VzdaMDJuYkVpQkZ1eC9Pa2paaTZ1Qzl5b0l3WHdhcHFzSXFFU2cvS2VBRzRFd1FGYzlZRnFCcmFPOTJYblZpTDBpTXJvQjM4SHRpS1VoaTNPdzQ1RW1CWkZLK2ZEa1Z3UTJoNnYySDNraXJ5QVpodm5vUDZnVUZ5cDJySHFsV3JjUGp3WWJ0eml4Y3Zoa2FqUVhoNE9MNysrbXZCOUtXbVlGa1dPM2Jzd09uVHAzSG16Qm5jRkpsM3RXclZDazgrK1NRNmRPaUFuVHQzWXRPbVRUaDA2QkFPSFRvRWdGdUFSVWRIbzBlUEhtalRwZzMwZWozMGVqMENBZ0pnc1ZodysvWnRxRlFxVEo0OEdSUkZ3V3cyNDkxMzMzVTREMzVSSi9aREVETjkrblE3NWUza3laTW9MeThId0tWeGhJU0VJQ29xQ2hNblRzUnZ2LzBtaEgxWnJWWnMyTUM1V2pzVE5YZ3ZCbWVMWGw0bERBb0tRcXJNSGI2b3FDajQrZm1CWlZuODhzc3YrTi8vT0FQUjVzMmI0OU5QUDNYb2crQ08yTmhZeko4L0h6Tm16RUI2ZWpwKytPRUhiTjI2RmVQR2pSTzhEQUJneXBRcEhoc1V2dmFhODVLcDMzLy92ZDNDWEtsVW9sMjdka2hQVDRkYXJZWldxOFdwVTZkZ3RWb3hZTUFBdEczYkZnQW43UENWTjhUdytXKzdkdTJ5eTIvajZkQ2hnMkF3eXNPL0IxbVdSVkpTRW5yMjdJa0hIM3dRTDcvOE11TGo0d1VsZDhlT0hUQVlER2pWcXBWRE1RRndmLzhKaEh1R21Cak9TNkdpd2xhMXdSZWlnc1VDcEtjRGNYRjQ4dUZJNkFOVktDdzEyM2tpZUlXb3o5SEw2UTRGQlRIWlJxQlZ6UlJCdW1QNGFYOGF6RmJ2RitGcXlvSTNkYnVGWTBweWdvakkvRkNsaHFiL1d4NzF5dnpiZ05KY1crbFNXbFFzeEZzb2lnTEwyaUlURlA0VVl2dnBRZnZkRHdrdmhEdUpnb0lDNU9mbmc2WnBZWkhyS1ZXclhyMzQ0b3ZZdVhNbldyZHVqYkt5TW1SbloyUExsaTJJaW9yQzRNR0RoYzBkUjk1Ym1abVoyTHQzTDBKRFF6MHUwMzdod2dVc1hyd1k1OCtmUjU4K2ZUQmx5aFFoclhyNzl1MUlUMC9ITDcvOGdnNGRPbURJa0NIbzNMbXpTMjh6TVRYeHZBd0FrWkdSMVo0REFjNFB6cG1oWWxXdVhyMktOOTk4VXpodTNicTFVMjh2bnBZdFd6b1ZSczZlUFF1R1lWeTJ1WFRwa3JCV2NVZE4zaGM1c0lZem9MU09EWko5QWFWckRiWTRHVlRFNDdMSGtpMG9XTEl1SUxETFMzYm4vSnYyUWtDN1lhRDhnbEN5OXo5dXh6QWxiNFE1NHlSQ1JuMFBLT3gzS3BVTlc2RDBrR2VWQXJ5aFg3OStRc20vclZ1M0NoVVFpb3VMSGY3aWlPRVg0Qys5OUpMVE5rMmFOTUZYWDMzbGNoeUtvckIvLzM2aG1rUkNRZ0s2ZHUyS1BuMzZJQ29xQ2tsSlNmaisrKy94NktPUFl1alFvVWhQVDhmZmYvK05ZOGVPNGVMRmkwaEpTY0ViYjd5QlZxMWFZZlhxMVFDNEQwcytiUC9GRjE4VVRDWlpsaFhNRjUzaExJU3Bhc25CblR0M0NsOHZYcndZSzFldXhOeTVjeEViRzJ1WFA3Uno1MDdrNWVYaGdRY2VFQmEyVlhHM1E4MS9HR1JsWldIczJMRXU1KzhPZmpGdU1CZ0V3ODF1M2JwaDBxUkpvR2xhY29tZDhQQndMRnEwQ1AvOTczK3hkdTFhNU9mblY2dGx5Ly9SS3kwdFJYcDZPbFFxbGN2U05HSU1Cb05nYnVObzRUMXJsczFqWk0rZVBUaCsvRGowZXIyZHEzRldWcGJMKzUrWGw0ZTh2THhxNTZzYURHVm1adUxTcFVzQXVLaUVVNmRPNGV6WnN4Zy9mcnlkWndiRE1QanR0OThBY01ha3ppQVJDb1Q3Qm9XQzgxUGdoVVZmUlNnQVFFRUJFQm9LVlhBd1JuZVB4Znl0VnlwZmtPZHdjT0xLRFl6bzh6QVVMaDZjTWwzN29kMFQvTGcvelhiZ3hZLzBINW9EcUs4VUczSkt1NzVZZTlMMEhBYzZ5SDFvYmU3cFVoU2xpUjZtV2VtMUhBQUtMR09iQkVVRHNYMkRvUXFxK1FkcUFxRXEvRE16UlZFNGNPQUFldlhxNVhIZnZYdjM0clBQUHF0MlBpa3B5ZTQ0TXpNVFR6MzFsSENzMVdyeDRZY2YyclhoRiswR2d3RkhqaHhCMTY1ZG5WNzM4dVhMK08yMzM1Q1VsSVRBd0VCTW5qd1pRNFlNc1dzemVmSms2SFE2Yk42OEdkdTJiY1BodzRkUnIxNDlEQjQ4R0VPR0RIRzdPMTRUejh1dWNKV1NVaFYvZjMrdjUvRHh4eDg3cmFJMmJOZ3dHQXdHbDIxZWZmVlZYTDkrM2VVMWF1Tyt5S0w0TEJEcmZKTlJOdG9IZ2ZTbFBobEt2cUNRZlFIS0NQc0lCVVZvWXlldEhjQ3lNQ1l0Z2lxcU5meWFWSGY3VkRac0NVdldlYm5UckliNEErajA2ZE9Db0tCUUtBU2hnYWVrcEFRcEtTblE2L1YydjJESnljbWdhZHFoSHdLL2tIZkVxVk9ua0pTVWhNek1UUHpqSC85QTkrN2QwYlp0MjJyK0NNbkp5ZmpqanovUXJsMDd4TWZISXpvNkd0SFIwWGorK2VmQk1BeHUzcnhaN1RwcjFxeEJhbW9xbWpWclppZU0rUG41U1E1UkV1L2NHNDFHSER4NEVDcVZDbWF6R1U4ODhRVCsrT01QdlBubW01ZzdkeTRTRTdrd1RJWmhzSExsU2dCY0djUGMzRnpzMkxGRENJZm40Y1VLWnp2VW9hR2hkbmxwVWpoMjdCZ0FUclVGdUhDd1diTm1ZYytlUFJnNWNpU2VlKzQ1RkJZV1NoNS80TUNCbURKbENzYU5HNGN1WGJyQVlEQlVldys5OVJhM28xUmFXb3JodzRlanRMUVU3Nzc3cnR0Y0xnQ1lPM2N1TWpNejBiWnRXNmRlQkFCM2IvaEtINU1uVDdienpYanBwWmM4TXNtc1NsWGxkK3ZXclZBcWxiQllMR2pXckJrb2lzTDY5ZXRSWGw0dUNETUFKMnpjdkhrVGJkcTBRZHUyYmJGcjF5N1VyMThmRHo1b3I3VHk5OTlYZ29MMTlnMllUcTBIRkVxQVZvS2lsWUNpOGw5YUNVcWhBR2dWUUN0QWlkc28vVUFwbEtCVUFhQ1UvcUQ4QWdDbEdwVEtINVFmTVJzaitJaWdJQ0FpQXNqTzVvNXJJUFZoYk84RW02QWdaV2hSSDVQWmd1VFVMTFJOaUtyV1JQQ0d0QUxGNVlETysrZkZ1NExMMlFhY3ZNNy9mZkQ4ZnVrb0UvNFpMRnFrVU1ML3ZFT1U2a0JyNmlPb3EzUHpYSjdDYStYSU8xc3FIa1R5KzR5NzEvWmlTSFRQWUtoRGZKdUNTTGlMTUY0QXluTUJpeEdzdFFTd2xnRFdVdmY5ZkFERE1GaTNiaDBBYmdOdDFxeFpTRXRMdzBzdnZlUlJtY0NJaUFpUG93bkVPTXFoNzlhdEd6NzU1Qk44K3VtbitPaWpqekI5K25UMDdObFRlTjFnTU9EdnYvL0dwazJiY1A0OHQ0N3AxS2tUSms2YzZEUlZJem82R3VQR2pjTXJyN3lDM2J0M1k4T0dEZmpsbDErd1lzVUtkT25TQlk4Ly9yalREYnFhZUY1MnhiWnQyenoyVXVETklqMkJqMXlWbkpybGh0cStML0ltZXhiUU92YmNBd0N3WnNCU0FxajBuaDFYUmZjZ1VPeWI2aEYxL2hlaC9Fb1NySGtwMEw3d1RWMVBCUUQzUzFUVkVmL0VpUk9ZT25VcTJyZHZiMmV5Mkw5L2Y0ZnR4UlFXRnVMczJiTTRkKzZjVUhLR0wwK29WcXNSRnhkblY4L1dVMmlhcmlZbVpHUms0S2VmZm9LZm54K21UcDFhelFSUlNzV0Jxdno1NTU4d21Vem8wcVVMRGg0OGlKNDllNkpKa3liNC9QUFBNV1hLRkh6MTFWZUlpWW5CenAwN2taR1JnVTZkT3FGMTY5YUNJV1YwZERTNmRlc21qTWZ2VURzVEZGcTFhbVZuL09jdFpyTlpVQnY1YWhRQTkrRXdhdFFvQUVCaVlxSmRlb3ZaYkVaYVdocG9tbllaUlZCWVdJaTh2RHk3bjZ1N0VLN0F3RUFNR1RJRXExZXZ4c3FWS3dXaHdSblhyMThYSWtKR2p4N3RzdTJpUll0UVVGQ0FRWU1Hb1VzWCs5cXlLcFZLOXFMZFpETGh6ei8veE1NUFA0eWpSNDhpSUNBQUgzNzRJZDU2NnkxczJiSUZGRVZoOHVUSnNGcXRRanJKMkxGamNlUEdEY3laTXdkeGNYRll0R2lSWFppWTJXeUdTcVh5NkVIQUU2eUZtVER1K3RvblkxV0Y4dGR3Z29PS0V4cWdDZ0R0RndCS0hRdzZVQTg2S0JSVVFERG9BSDNsY1Fqb0FEMm93QkNQZGhRSjl3bFJVVUJ4TVZCYTZ0dXFEeFlMa0pHQjVyR3g2QlFmaXNQWENnQklUYTJ3ci9aUVZWQUE3SWZNTnQ2N2dzTGlYYmFTMFhZMU05MHdYcmNQT2xvY2JpdnRYb3N2cVIwMEZWQzZUZzh6WnBtUitiZXRWRFYzKzZXL3p4alkzK3ZJamhwb0lrbEUyVDFIV1RwUW1nYTI5Q3BRY2cxczZUV2dQQSt3Rk52K1l6d0xINjlKZnYzMVY2U25wME9yMVdMcTFLbVlQWHMybGk5ZmpoczNibURxMUtsdW4zTmF0R2hSYmNQSFV4eVZqZXpVcVJObXpKaUI5OTkvSDE5KytTVVNFeE1SRlJXRlJZc1dZY09HRGJCYU9mK1NCeDk4RUsrODhvckREY2lSSTBkaTZOQ2hkbXNCUHo4L0RCdzRFQU1IRGtSeWNqSisrKzAzN04rL0gvdjM3MGRNVEF6bXpKbFR6ZCtocHA2WG5jRkhpdmdhL21mbWE5ODBBSFZ5WDJvUzV0QVF3SEFPZE9lL0FGMXIyL0VqMndCdHE4cmpzNkE3YlFLQ0hWZE04Uld5NzVZeW9nVXMyUmVnMEVvTCtUQWxid0tsMXNLL1dSK0hyMXV5emtQWjBMbHBSMjNBbDMzME5zKzdxS2dJeno3N2JMWHozYnQzUjgrZVBZVnlPTk9tVFJNVU9URzg2Y3hQUC8wa2VCR0llZUNCQjRTMEM3UFpqRm16WnNGc05tUENoQWwySlhBc0ZvdFBmakhMeTh1eGJ0MDZSRVZGb1duVHBzS0h5WUFCQTVDZm40OVRwMDRoTWpJU1pyTVpQLzMwRTJpYUZzS3VYbnp4UmV6ZXZSdkxsaTFENTg2ZGhmblVkTWc3WC9aRnFWUTZEYm1xK2dGODVjb1ZqQjgvSGxGUlVmanV1KytjanIxNjlXb3NXYkxFYSsrRnA1OStHaHMzYnNTMmJkc3dkT2hRcDNWdnJWWXJQdi84Y3pBTWd3RURCcmo4STVpVWxJUnQyN2FoUVlNRzFTcFY4SXQydVd6ZXZCa0dnd0Y5K3ZUQjBhTkhBWEFDM0dlZmZZWTMzM3hUcUNmODExOS9JVE16RTMzNzloVyt0MTY5ZW1IMzd0M1l2bjI3bmNPdjJXejJ5RDMzVG9BdE40SXROMHJ1VDZtMWxVSkRQZEJCOWFEUVI0SU9iZ2hGY0FRVXdaRlFCRGNFSGR6US9VQ0V1NS80ZU9EOGVhNlVwRnpFcTczOGZLQmVQWXpwR1ZjcEtBQnl3eFNTVTdOZ01sdWdWam4vRzVKdEJKcFdMMEIwMThPd0xINCtJQTZaOVN6ZklZUXV4VGpkUHEvN1ZjZFdZbExac0FYVWJWem51WllYV3BHZVpCUEh1ZktRTk9RbE85Z0lheG1Ba0NiZWV3MFI3Z1JZd0pRRmxLWndZZ0V2R3BTa0FLVnBBRnZoZm9nNjV1REJnL2o1Wnk0RmV2VG8wZWpVcVJPKy9QSkx2UHZ1dTBoS1NrSmVYaDQrL2ZSVG4xUTE4d2JlYTJyRmloWDQ5ZGRmTVdYS0ZBd2VQQmhKU1VubzBxVUxCZzBhNVBRNUR3Q1dMRm1DbEpRVXpKMDcxMkZrQU84M2NQMzZkZnp5eXkrNGRldFdqU3hhUFhsZUJyaFUyQ1pObW1EMDZOSFZGdUlmZi93eGpoMDdoZzgrK0FBZE9uUVF6bWRrWkdEQmdnV0lqSXgwT3crVGlTdlBXeFBQaG5mZGZkRzI0cUlVL0oxNEdWa0t1ZDlkUGtKSU9DNFJIWnNCcTVObjErSXpYSlNDRDVBdktEUnNBVXZXQmZoWGxucjBDcFpCK2FWZFVMZm9YODA3Z2NlU2RRSEtodExVUkYrUlhSbWU2aXhQUjB4R1JnYjI3OStQdm4zN0lqdzhIRHFkRHMyYk4wZjc5dTF4K1BCaEhEOStITU9HRGJQN0pUeDE2cFN3c0hhRU0zTVY4Yzc0VjE5OWhaU1VGSVNIaDhQUHp3OUxseTdGalJzM2tKNmVqbHUzYnVHUFAvN0F1blhyc0dQSERrKy9iUUJBMTY1ZGhWRDUxYXRYbzZDZ0FLKzk5bG8xbzVNWFhuZ0J6enp6REZRcUZYNzk5VmZrNU9UZ3FhZWVFbEpFb3FPajBhZFBIK3pjdVJOLy92bW5ZTnpvTHVWQkx2d0hwQ2RxS3c5Zi9jTmRYaFEvZDI4RmhYcjE2bUhFaUJGWXRtd1p2dnp5UzN6NzdiY09CWjhmZi93Umx5NWRRbGhZR01hUEgrOTB2TlRVVktIV2NyZHUzYkJ4NDBiY3VIRURHUmtaU0U5UHg3UFBQb3RodzRaaDh1VHFKVnpkOGRsbm4wR3YxOE5vTkdMNTh1WFE2WFRvM3IyN1lGWURjR0YyUzVjdWhVcWxRa2xKQ1g3ODhVZW8xV3FNR1ROR2FETnExQ2drSlNYaGh4OStRSzlldmVEdjcrODJPa1VLQ24wVWducU1BOHRZQUdzRldLc0ZzSnB0L3pKbSsyTkxCVmhURVppeVlqQ21Zc0JzY244UmliQW1BNndtQTZ3RkdTN2IwYm9JS0lJYlFxR1BoRUlmQlZvWHpna09JWTJnakdoZVkvTWoxQ0wrL2tDalJweVpJaUEvOVVIY1B6VVZ3enMydzhSZlRzSmtacVJiS0ZTT2FiWmFjVG9sRTUyYXh6aHRtaTFkWjd1ajJYZ3lDN2VNL0VMTDgzdjBsbTRYMUpSVmRFYXFlWUt0cTI2bzZ6S1JsbElHYVR1THdQS1haUUZLaGdzalZhVnJjSXcvR3JRbDZWOTNCU1dYd1JhZkJvclBnQzA2eVMwYW5DMG92RVdsQjVRNjdqK1ZIbEJvUUtsMGdGSUxOdjE3MzF6REFkdTJiY1A4K2ZOaHRWclJwMDhmREIwNkZBRG5QVFp2M2p4TW5Ub1Y1OCtmeDZSSmt6Qjc5bXkzMVIrV0xsMHFsR1YzeHpmZmZPTnk0UWtBenovL1BGYXRXb1ZkdTNaaDh1VEppSTJORmRKK1hjR3lMTTZlUFl2eThuSTBiT2g2UXlFbUpnYlRwMC8zdUdLWXQzajZ2UHpjYzgvaHVlZWVjL2dhSHhsZDFWK2hhZE9tTGpmb2VNckt5b1JVaDMvOTYxOXU1L3JlZSs4NUxFa1BRRWhsRjNQWDNSZGRLODVISWF5dnc1ZnA0UDl2Z2dBQUlBQkpSRUZVenR1QWlsdEFVQk1YeDNsQWtKUDNyK0VNNTZQZ0EyUUxDcXFHTFdFNnYxVlNYMHZPWmJBbUEvemluYnVFbW0rZWhicjFVS25UOHduNzluRTdEYncvZ0N1eXM3UHgzLy8rRnhrWkdYam5uWGZ3MjIrL0NXOTJaeTcvYTlldWRaZ3J0SGp4WW16ZXZObXBreW8vcnNsa0Vrd0djM056TVgvK2ZLRU5UZE40OE1FSFFWRVU4dkx5Y09YS0ZhaFVLcWUvZ0R4V3F4Vm1zMWtJK1M4cEtjR3FWYXNRRkJTRVFZTUdPWXlZVUtsVXlNek14SW9WSzZEWDY2dVpWbzRjT1JLN2QrL0dMNy84Z29FREJ5SWdJS0Nhb0xCMjdWcHMzcnpaNWR3OFFhdlZZdjc4K1RBYXVUK2lPcDNuZGJKVFVyZ1FWM2Z1d2J5b0lpV1Y1T21ubjhidTNidVJrcElpbEo0VTgrZWZmMkxseXBWUUtwV1lObTJheTN5MkhUdDJDRkUwdi8vK3U5MXJHbzBHc2JHeFF1bFJ3RE1CaEZlSStVWC82dFdyVVZ4Y2pCRWpSamlNZHVEUExWbXlCSVdGaFJnelpveWRJTk9vVVNQMDdkc1gyN2R2eC9yMTYvSDg4OC9YaUppa0NHa0VUZjgzM1RkMEFXTzhCYmFzQ0l6SlVQbHZNWml5SXJDbVlqQWxCV0NNK1dCSzhzRVliOEZxekFkYjZubHVvRWZYTDg0R1U1d05jOFpKaDY4clFocERXVDhCaXZyeFVJYkZRVmsvSG9xd0JKSldjYmRSdno1bnBtZzAybFp2TkMxdEFTaGU2SnJOQ01yTHh1TnRJL0hia1JzeUptZ2I4OGlsZEplQ1FxRUpNRmtBZFowblVmcVdIL2VKeEh3UDB4MGlsVVY0U1h2WWZVTlBxTHl2L2sxN1FkWDRJYWZOR0F1UXVyTUlGcFBvZ1phdjhpSGxzcURzbmtrQ3dwU0k2bEs3dTc0RUR6RmVyQlFQVG9NdFBnTVVuUUlZYVFiVDFkQzFCYVZwQ21pYWdncHFDZ1FsQ2dzVlI5U0VvR0F3R1BDZi8vd0hXN2R5NjR4MjdkcGh5cFFwZG0wYU4yNk1lZlBtWWZMa3lVaFBUOGZreVpNeGQrNWNsK015REFPR1lkQ2lSUXVFaERndXkzZjU4dVZxNWVXZEVSZ1lpSmlZR0Z5N2RnMjV1Yms0Y2VJRUZpOWU3RkZmL25scjJMQmhIcld2VjY4ZWZ2enh4MXAvWHY3cHA1L2Mvanl1WGJzR0FGaS9majBPSERqZ3N1M3c0Y09yTGRiNVNoV0E4eldUR1A2NTFsTTJiZHBVNC9mRmwxQzYxbUN6TnpyLzA2TUs0Zjd6OUxnS2JQRnBVQkZQKzJTdXN2LzhLOElUd1o3d1RPV3JDbSsycUl4MGJqakJtQXhRaE11dmp5bVZMVnUyNFB6NTh3Z0tDcklMMzNFRy84dkcvNUs0VzdnRHpoZDQvSzYxT3lkVnRWcU5aczJhZ1dWWndiZ3hPam9halJvMVFtUmtaTFhkNzlkZmYxMVFkNTJ4ZS9kdU95ZmN3TUJBYUxWYURCNDgyS2w2bVpPVGcyblRwc0ZrTWlFaElRRXJWNjVFUlVVRktpb3FVRjVlanZMeWNnUUVCS0NvcUFocjFxekJ5SkVqaFVVNUgxNVZVRkRnMXBYVkUvaVF0K0ppem9MY0cwSGgxS2xUQUlCbXpacTViTWQvMkVncE42bFVLakZqeGd5TUh6OGUyN2R2UjJob0tGNTlsVFBiMnJKbEM3Nyttdk1CbURKbFNqVWp3Nm8wYTlZTUVSRVJkdmUrY2VQR2FOeTRzUkJWdzFldzBPdjFRa1VRVjR3ZVBSbzNidGdXSXcwYU5JQkdvOEhUVHp2LzRGbStmRGsyYjk0TW1xWmhNQml3Wk1rU3UvdlBxOFVyVjY3RW80OCtLZ2dLVXR4L2F4SmFFd1pvd3VCTmFYWEdlSXY3ci9RMkdFTWVtSko4V0ExNXNPWmZoN1h3QnF6NTE4RlcrTWEweW5vN0E5YmJHY0RsUFhibktiVU95dkRFU3BFaEFZcjZDVkRXVC9UT0pKZFF1OFRGQVdmUDJpSU1mR1ZDZGVzV0puVnBhQk1VcEVUY2k4cE9ucitlZzFKVEJRTFY5dUtmZU5pY0VpREdmUkRmWGNNdFF6azJuUmJ0Y0huNDgzdEh0d01xaWx2WSs4cHpVenRrdXZNWFdTQTlxUWdWeFZiaG1qUWxKOGtCWU1BSzM2NmZoa1pNNzJCUXBLRERuVUh4YWJBRkI4QVc3QWNLRHRoQ20rVVNFQVBvMm9EU2R3Q2xidy9vM1QvdjFqVG56cDNEdi8vOWI4SGphdURBZ1pnMGFaTERpTTZJaUFoOC92bm5tRHg1TW5KemN6RnIxaXlQRm9MRGh3OTNXdnFROS83eUZONGZpbUVZYURRYXU5UmpaMlJuWnd2UGtpYVRDVTJhdUYvdjhBSkliVDh2Nzl1M3orUHJIVDkrM0cyYklVT0dWQk1VK0RWVXk1WXRYVmJLNDZzOHJGbXp4cXNxRDdWeFgzd0pHOVFNc0N6MytiZ0NGVVZnTmMxbDFJS3lJVDlDb1VGVDBMb0dLRHUrQmdFUFArTlZYMnN4bDBxZzBEdk9xU2s5dWdySzBNWlExWStYTzAxSmJOeTRFUXNYTGdUQWVRQlVYZFQ3K2ZuQlpES2hvcUpDMkdYbDFUSjM1Vlo4elRmZjFLeXBKVVZSR0Q1OHVFdDNYS1ZTaWR6Y1hBRGNINEp6NTg3WnZhNVdxNkhWYWxGYVdvbzFhOWJnOGNjZnI3WkxQV3JVS0xkbE96MmRMK0M5b0pDYm00c3paODZBcG1tM0FoSWZjaVhWN0RJeU1oTHZ2LzgrWnN5WWdWV3JWZ241VjZ0V3JRSkZVWGpqalRmUXQ2L2pNQ2N4UFhyMFFJOGVFbEtPdktCSGp4NVFLQlF1UStGNEYxOXh5VWdlbXFhaDBXaWcxV3BoTUJpd2F0VXFQUHJvb3dCcUx0MmxOcUUxWVp3UTRRSzI5RFlzQmVtd0ZtVEFlcHYvTndPVy9IUXdsWitGY21CTnhUQ25uNEE1L1lUOUN5bzFWQkhOT2JFaHZDbVVFYzJnYXRnQ1ZJQVQxMTlDN2VIbng2VStaSWpTWUh3a0xEeWlLRWFFMWcvWmhvckt4YkQwRXBJTVdCeTlrb0dlRHpvM3FjMDEzbHVDd2k4SDAyRzJWdDRIRDM5MGlhbzhQS2V4L2Y3UkZDdGFtbnNPSy9KT0NIajRXU2pxT1k4T3lUeGtRRW0yTFdXU2tpVW1VQUFZNGRvS2Z3cXgvZlJRK1Btd3hDbkJPNHdYd0Jic0I1dS9EN2g5RURCTHIwaGxoNllscUxDZW9FSzdBeUdkdVJTR080ekV4RVNFaElUQVlySGc5ZGRmdC9OZmNrU2pSbzB3ZCs1Y3pKdzVFMisvL2JZUWJWb2JGQlVWQ1l2WHNMQXdSRVZGMlZWOGNJVEpaQkxLYXNmRnhTRTFOUlc5ZS9kMjZMM21pTHA2WGw2d1lJSFRCZmJNbVROeDlPaFJmUGpoaCtqWXNhUEROcU5HalVKK2ZyN0QxL2lmb1NjVjBLVFFzMmZQR3I4dnZvVFd0Z0NqYmdqMnhuSlFqYnl2MU9ZS051TW5JQ2dPdE1ZM20vWStDVkFNZm1vMmNtZTFoMy9ML3FBRDdKOG9nbnE4aHFBZWptdG9CdlVjajZDZWpuUERtWklDR0hmTVEvaDdQZ29kZEFIdjlzbHo3dHc1L1BEREQ0S2phNjlldmZETU05WEZrb1NFQkZ5NGNBRVRKMDVFbzBhTlVGcGFpbVBIamtHbFVnbUdpNjdnRFZ5Y3dZZWJ6NW8xeTJta1E4T0dEYkZreVJLblk3QXNpeHMzYnZqRXBPYXh4eDV6K1hxOWV2VUVmNFdvcUNnRUJ3ZERxOVZDcTlWQ3A5TUpZZkdmZnZvcGlvdUxVVnBhS3V5Yzg3dlVmbjUrUGwxZzhvdGNUd1dGWDMvOUZRekQ0SkZISG5IN00rUER3NlJFS1BDMGI5OGVIMy84TVdiTW1DRlVjMUFvRkhqdnZmZmNmdWg1UWtsSkNiS3pzejB5d25HRlJxTngrOGY4MldlZmhVS2hRRnhjM1AremQrZUJUWlI1SDhDL016bWJ0RW52aTVhMnRGeHlsUHZVSXBjaUtvZTdySXFydTNndjZnSWVyNnVycTd1cjY3S3l1bmlzcmlncXJncmVMQ29naW5LRDNHY3B0UFNncGFVWGJkTzBUWlBNdkg4a21VelN0RTBtYWRQUTMrZDlWNW81bmp4SmVzenptK2Y1L1JBYkd3dWRUaWQ4L2xxdEZnekRvS2lvQ0E4Ly9EQ2lvcUxhZlBhWE8wWVRCWVVtQ29xVTdMWTdMYTJ3Vko2RnVTSVBsb3VuWWFuSWc3bmlkR0NXVTVoYllENS9CT2J6UjF3MnM5cG95Qk1HMlA1bkR6VEk0L3VEVVlaR2tzekxSbnc4Y09tU2Jla0Q0SDh3d1hGYjNHekd1OWVuNExxMTUremJ2YTlRSUdvTVFyV0hNeVVkQnhTNnAycGN0M2xqYTc3b2tYY1JoY2YxVytDOGtTOHRtQ0JPeEFpWkF1RXoyNjhFVkhXOENYWG5BcGQ1bnhlVnFHUmtRUG8wUFJSYW1wclFyUnJ6YkFFRXh3d0VjMjNuNTNoRGt3RW1PZ2VJeVFFVGN4V2c2UGxMNUZRcUZaNTk5bG1vMWVvMlpkWGJrNUdSZ2RXclYwTW1rM1ZwUU9HdHQ5NkN4V0tCVHFlRDFXckZUei85QkxQWmpBa1RKbmg5VGZQS0s2K2dycTRPRXlkT3hJTVBQb2g3NzcwWHExYXRnbDZ2eHpYWFhOUHArY0c2WGxZb0ZPMCtyMk9XaGx3dWw5UTN4NDNJN3I0cEsrYnY1eEpvN05CWHdQMlFDU1JjRDZhOThvOCs0bHVyd1ovOUc5aHBlUUZwRHdoZzJjakloZjlHM1VlTEVYMVhZS1ptMUgyMEdKRUxPMC9nNGEvTm16ZmoyTEZqQUlDOHZEeGtabWJpMEtGRE9IcjBLRmlXeGE5KzlTc3NXclRJWTltbGh4NTZDTXVYTDBkQlFZSHdpOHVSWmQrYkFieEdvK2t3SStpbFM1ZGdOQnFoMCtuYXZRc2VIZTM2UjhGZ01DQTNOeGVuVDU4Vy9tMXNiT3gwUFZtZ09KSXRkdVN4eHg0VGZ1SDZlNWUvTTQ0WkU1R1JuZjhRN3QyN0YxOS8vVFVBZUJYMWRVek44aVhobzd1TEZ5OWk1ODZkTHV0VnJWWXJObTdjaU1qSVNHUm5leGg4dG9Qak9CUVhGeU0zTjFmNFgwbEpDWVlNR2VLeWZLV3JlS293NFM0OVBSMGZmL3d4VkNxVlVMKzRxejc3a0NKWFFwNDhCUExrSVM2Yk9VT2xMYmh3TVErV2l0TzIvMTA4RTVDbjVJeTFhRDIzRjYzbjlycHNsOFZsUXBrNkFvclVFVkNram9ROG9lTmtWQ1FBeEVzZkF1amFlQWI5OUhLY3EyOWJSY2dyb3I5N1o4dXFZV2d5SVVManZGZ1cvMVdzQ3RETTY1N2dTSEVkemdpWkpyMWJ0ekJZVVlFYk5TYzdQYTVqdk1zeUNlMVY5N1NiRzZXKzJJVEtZMDJpTTZYbjM3US9zOHQxVHQ4Y0hkVFJsMWxTako2b3FkQWVQTEFIRVV3WE96N2Uva0V6RE1Cem5YeHZhckxBSk13R0UzOWRqMWpDSUlXVU85WGVMRFgyMTRVTEY5cmtDSWlQanhjcW0zV0U0emk4OXRwcjJMSmxDeUlpSXZENzMvOGVzYkd4ZU9hWlovRGtrMC9peFJkZnhQbno1L0hiMy82MlcxNkxneS9YeS81dzNNUjFIMWRaTEJZY09IQUFBREJ5NU1ndTdZTW5QZlZ6QVFCbTVCcndoKzhBTSs1L0FXbVBQM3dIbUpGckF0S1dROEQrV2lnenhrSFZQd2NOLy9zVGRIUCs0bGRiOVY4OUJkWGdtVkNtalE1UTd6emJ2WHMzWG5ycEpiQXNDNlZTaVRmZWVBTVpHUmxZdUhBaEdob2FNR3ZXTENFcG9TZjkrL2ZIMjIrL0RiUFpMSlJtOUtVODM3eDU4em9jZ0wvNjZxdjQzLy8raDRjZWVnaVRKMDl1OTdpOWUvZGkyN1p0eU0zTlJWbFptY3UraUlnSWpCczNydE1zcGQzSkVVemdlUjRsOWl6bjNrYWZmY0Z4bkxDT3E3TUVpNGNQSHhZRzNmUG16Y01WVjNSY3FyUyt2bDZvdnVIcjNYK080L0R6eno5ajQ4YU4yTHQzTHppT2cwcWx3b0lGQzFCWFY0ZE5temJoNE1HRE9IandJRkpUVXpGMTZsUk1tVExGWThUV2FEUmk3ZHExeU0zTlJWNWVuckRtQzdEOXNrNVBUOGZFaVJOOTZsOVhjM3oranFsdFhmSFpYeTdZaUhnb0krS2g3SCtWeTNaenlTRzAycGMzdEJZZjlIMG1Rd2VMdTYxVkJXaXVLa0R6SVZ1Q1QwYXB0UWNYUmtEWmR4UVVxU1BBcUNsQlcwQXBsVUNmUGtDcFAwa1U3UnhMSmhnR0RIaDhjRzBDSm45UzVwSVRRYXJEQldYSUdlWjVDV0tyMVphY01mSXlxQ3I0cmpnWm81ZHYySjhpTnpvZjhKQ2NQRUdZSWFDSmFuZDJaMU9sR2FXN0RLNVBKK25abkEySUwrNFRSMnNSbmh6NlM5RjZKaDZvMncvKzRyZmdLNzhCbWp4WDhYSTUzdkVCTTdETk5JSTk5dWpwZTB3L0Vrejg5V0FTWnJlZjJiMlhjSlJqOTNSRDBPR0xMNzdBOXUzYlBlNDdkZXBVdStmZGNNTU42Tk9uRDVxYm02RlFLSkNWbFlVSkV5WjBlalB4ekpreldMbHlKYzZjT1NPVTNYYmNXQnc1Y2lTZWUrNDUvUG5QZjhiYXRXdXhaODhlM0hQUFBSZzNibHlIcnlFUWZMbGU5b1hGWWtGaFlTRzBXaTNVYWpXT0hEbUN1anJic2gzM0c2cTdkKzlHUTBNRGREcWRWemtMT3VOTDFZV2Urcms0TU5HVGdkanA0RTQ5Q3ZhS0ZYNjF4WjE0MlBZN0ltcDhnSHBuRTlEd3N6Ym5QaGkzdjRuYXR4Y2ljdUcvd1dwOGkzSnh4bHJVZmJRWXFzRXpvYjN5cnM1UDhNT0pFeWZ3L1BQUGcrTTRMRnUyREZxdEZzODk5eHlXTFZ1R0JRc1dZUDc4K1Y0UEZCVUtSYnVCQkk3andMSXNPSTRUa3R6NU0wWGVrL1Buend2bElCTVNFcENkblkzaHc0ZGo4T0RCU0UxTmJmTU4vOG9ycndoSi83cWF5V1JDYVdrcG9xT2pvZGZyaGVsUUpwTUo2OWF0UTAxTkRhS2lvcENRMEU2TjFRNFVGaFpDcVZSQ3A5TkJxOVVLYlFPMlpEV3JWNjlHU1VrSldKYkY2TkdlZzFNY3grR0xMNzdBNnRXcllUYWJrWjJkTFNSSEJHd1IyN0N3TUpjL0VnYURBU3RXcklEWmJFWkdSb1pYQStMbTVtWWNPblFJdTNmdnh0NjllNFcxYW1xMUdqTm56c1J0dDkwbXRETjM3bHg4OE1FSDJMTm5EODZmUDQ4MWE5Wmd6Wm8xaUltSlFYWjJOb1lPSFlxTWpBeGtaR1JBclZaanc0WU5NQnFOVUNnVXlNN09SbloyTm9ZTUdZSkJnd1lKZFh3ZHl3dnE2dW82eklNUmFCY3VYQUJnbTBrai9yNHZMQ3pFdW5YckFBQ0RCd2UzTEd3b1V2UWRCVVZmNTdJcWErMTVtTS9iZ3d6RmgyQzUyTWswTm9heHJiTjIzTzBDMys2VWVMN1ZpTmFDWFdndDJBWEhUV2puTElhUlVQUWRDWGtRRStkZU5oSVNiRlVmbWdLd2RrRDBPMzlTb2dvM0R3akh1ak9OMGthZG90SHFrWUxTTmdFRjhXQzIwaGo2QVFXemxjUDdPMFdKdkx3WXJZOVhGV0ZxbUdPSkJHL1BZeUFoZDRJb3poY3hmUWtZUmR2Wlc2WUdLNHAvYWhBU0pmZ2JUQkNOVVFFQVVWbHF4QXlpV1dNQnhadUJtdTNnTDM0RHZuSVQwRnJad2JIMlQ1U0ZNeG1HL2ZjMTQrbkRadVJBOUdRdzhiUEJKTjRJS0RzdWwzaTVLaXNyZzFxdGhsYXJoVXFsUW5OenMxQ2h6WDBtcjlqaHc1NnJLWFZtekpneEdETm1qRmZIdHJTMFlPL2V2ZGk4ZWJOd0J6NGpJd05QUGZWVW14dEZvMGVQeGh0dnZJSGx5NWNqTnpkWE9HYmF0R21ZTUdFQ01qSXlYSzUxdlJXSTYyVXBXSmJGa2lWTGhDWGNEdG5aMlM0QkJZN2o4TkZISHdFQXJydnVPcDlmbytNYTJMSE1vcUNnUUVnRTNsNlZ0Sjd3dWZpQzZiY0VPUGN2Y0QvZkNHYmtHakFkVkcvd2hHK3R0czFNaUw4ZVRNWURBZTlmd09lemFYUHVoNkx2YUZUL2F5WWlybmtNWVdNODF5cDExN1IvSFJxL2Z3bVJDLy9kNVRNVEFPQ2RkOTVCYTJzckZpeFlnTm16Wjl2NjBOU0UxMTkvSFd2WHJzWGF0V3VoMFdnUUV4TUR1VndPbG1YQk1BeFlsaFVDQkZhckZSYUxCUmFMQlZhcjFlVnhmSHc4M256elRkeDExMTB3bVV5d1dxMm9yYTJGV3EzMmV6Mjd1NXljSE9qMWVvd1lNYUxUMnJ1QXJjUk9SMHN0QU50eWk2S2lJci83eHZNOEZpOWVMRVFLVlNvVkZBb0ZtcHFhaEcyZThsTjQ0LzMzMzNlWmNxWlNxYUJVS21FMm0xM3UxTStiTjYvTkZDNk80N0I3OTI1OCtPR0h5TSszWFFpT0h6OGVUei85dE12NnQvZmZmeC9mZmZjZFpESVp3c0xDSUpmTGhlZ3FBTng1NTUzdDlzOWdNR0R0MnJVNGR1d1l6cHc1NHhJdFRVMU54YXhaczNEZGRkZTFpV2huWm1iaTJXZWZSV1ZsSmI3NTVodHMyN1lOWldWbHFLbXB3ZGF0VzRXc3c5SFIwVmk5ZWpXV0xWdUdxS2dvREI0OHVOTVpNbks1dk5PcUVZQXRNdStvd09HUGpSczNDalYvV1paRldGZ1lyRmFyOFBsRVIwZGo2dFNwZmo5UGJ5ZUxUb1VzT2hYcTdMa0FBTjVrdE9kTk9JVFc0a013bHg0QmIzS2RrODRJLzRFOW1PQll1MjI3aXVWNHB0MmJyRzFtTWFoMVVQYWJDRlhtSkNnekozV1lSSTUwb0Y4LzRPUko1OUtIQUpVSmVQbXFHSHhiMUFSRHE0UTYyYUtaRGJrbGxXaHBOVU90Vkxqc2RxZzBBZ05DZk1MUjEwZktVZDhzdXZqMTR1My9jNlNvZEJzUDhCSStNOXNOWjNzeXhPaStDQnR6YzV0akxDMDhpcjZ2QjJmbTdlZndZTUZJVHNKb216WVA0VFdHSnl1UlBFNzZFajRpWW0wRVgvVTljUEViOEZWYkFHdGpCd2ZiUDBIaGx6THZuSmdnQkgzZDZFZUNTYjRGVE5JdmdBQ3RxdzVsTDcvOHNwRDN6RjFIT2MwZWYvenhkdmUvK3VxcjJMbHpwNlQrYk4yNkZXZk9uRUZlWGg1eWMzT0ZhZjZSa1pHNDlkWmJNV2ZPSEkvVktnRGJNbytWSzFmaWh4OSt3SWNmZm9pU2toSzg5OTU3ZU8rOTk2RFJhSkNlbm83NTgrZmo2cXV2OXJvLy9sd3ZPNHdjT1JKOSt2VHhhWmt2eTdLNC92cnJVVkZSQVo3bkVSWVdoc3pNVE15ZE85Zmx1STBiTjZLZ29BQXltYXpOUG0rOCtlYWIyTFJwRTFpV2hVd21Fd0lZc2JHeEx1T2RudmE1K0lycHR4U0lIQWQrKzFoZzRETmdVbTczNmp6Ky9Qdmd6LzdORm9nSThNd0VoeTVaSUtkTUg0djRKL2VqL3FzL292blkxMkREOUZBa0Q0RThhVERrU2JhcDVKYnlVN0NVNThKODRRUzRGZ1BrMGFuZGtvRFJZZDY4ZVpETDVTNTNvNis3N2pxTUdqVUttelp0d3A0OWUxQlJVWUh6NHV6YlBwZ3padzRBVzJLUjNidDNBN0FObnU2Nzd6N2hybkdnSkNRaytKUW9aUDc4K1Q2WGpaUktyVllqTXpNVDU4NmRnOVZxRmNwSHNpeUxqSXdNeko0OVc5SXZEOEJXTG5IZnZuM0N0RFpIMjRCdDRKeVdsb1laTTJaNExCMTA5T2hSL09VdmZ3SFA4MUNyMWJqNzdyczk5aU1yS3d2YnQyOUhhMnVya0lTUllSaGtaV1hoamp2dWFMZmNFR0RMclhEaXhBbWhsbTZmUG4wd2FkSWtUSnMyRFZsWldaMit2dmo0ZUN4YXRBaUxGaTFDY1hFeDl1elpnK1BIaitQVXFWTm9iR3pFa2lWTG9OVnFmVXJlR0I0ZTdsVStEZmV5a1ZJTkhEaFErS1BGY1p5UU15TWlJZ0lqUjQ3RW5YZmUyVzcwbUVqSHFMUlFaazJHTW1zeUhPK3UrZndSdE9idmdPbnNqallKR2gwWHNyendnTGMvRW9VWU9oamM4aTBOTUozYUROTXBXNjF3V1dRZktPM0JCVlhtSkRDYXdKZFR1aXlwVkVCeU11QzJkRTB5KzJlV3BKWGhMK09qc0d5SDU4emFYalFFZ0FFSEhzY0t5ekZ1b09lRVdaV1hRUjZGZDdlTHBxQjdjZnQvaHZvMFJxaktoT01aUnNvQW53Y2ptaUVVTWV0eGdIVmRvOHRaZ0tJZjZtQnBkcFNrNU1FeUxIaUo0UVFHQUNkS3dxaU9rcU52anM3UHRSTzluTG5HTmd2aDRyZEF6WGFBYi9WOG5DaEk0UHlkQzNzZ1VaaVc0QnIwQlFCVkVwamtYOW15dld1Q1UvMnNwOHJNek1TSkV5ZGMxdWZIeGNWaDNyeDVHRCsrN1FBcUlpSUM4Zkh4aUltSmFYY0dRMkppSXBLU2tueGF5dXhRVUZDQXp6KzNCZHlWU2lYR2pCbURhZE9tNGFxcnJ2S3FQWVpoTUdQR0RFeWZQaDJIRHgvRzFxMWJzWGZ2WHRUWDE2T2lvc0tyTXZaaS9sd3ZPenp3Z0xTNzJ0NmNOMnpZTUdpMVdzeWJOdzl4Y1hHZEhoOFZGUVdaVENiTUNzakt5aEp1OW5JY0I0WmhrSnFhaXFWTGw3ck1IT2hwbjRzVVRQUWtNTlB6d1oxWUNyNzhjMEFSQlVZM0hJZ1lCdWpzTnd3YmpnT0c0K0RyandBV0E2QkpEMmdDUm8vOTR2a0FaNEZ5WTY0NkIydmxHWmd2bklTbFBCZVdjdHVhSkhuU0ZaQW5EWVlpZVNoazhmMTlMZzA1YytaTWJObXlSWEsvZUo1SFkyTmpwK3VkV2xwYVlEYWJZYlZhaFZrSmptOVd4emV6SXlJbS9sb3Vsd3QvcUhtZWg5VnFiVGZxMVZ0d0hJZlcxbFp3SEFlMVdoM1E2VUdPejhacXRZSmhHSyt5N0g3MTFWZW9xYW5CZ2dVTHZLb0N3WEVjekdZekZBcUYxMzEzNURZWU4yNWN3R2FtOER5UHNySXlwS1NrQktTOTdtSTJtMkUybXlWbi8rMk12NzhUZWhQZVpFUnIvazZZOG5mQWRIWW51UG9MSFIvUDgvWllBaU82WWMyREE0QU9aakk0eUJNSFE1azEyVGFESVcwTW9BanhlZkZkN2RRcHdMNU1LVkN6Rkt3Y2oxRnJ5M0NzMmdTZlI0MmlnZldvckJUY04zdWl4OTBzQTl3NTB2WnZLS28ybUpEdzBQL0ErWEJWOUdQU0t4aXNzQ2ZTay94Wk9kOWdSVW8yb3UvN3RNM3VvcTMxUW5sSUhyRFBUSkFlVE9CRnp5a1BZNUYxZlJSa3FoRDk0SUtwdVFUOHhRMjJJRUxkejJpdmFLZExHZ1R4RGdZQUx5NFU2a2FtQVpOd0E1amttNEdZSFBUa2lBKzNPUmJzdGRWK3QxTllXQWlqMFlqMDlIUkpTYThkczBHN2VncDZSNXFibS9IMTExOWo0TUNCR0Rod1lFQ3FXZkU4ai9Qbno4TmlzYUJmUCtrQkpTblh5OTBoTnpjWFdWbFprZ0k0RG83WEpnNDJpUFhrendYdy9XZUlhendMcGpFWGZNTXh3SERjRmtnQWJJR0ZpR0ZnOUNQQWF3Y0dyRFJrUjdvOG9OQlZhUEJBQ0JHajN3blNXU3JQd3BUN1BVeW50OEpjNm5uYUtBQ2hHZ25yTXFQQnhsYkJIc0xNaG5iSmxWQmxUb1pxMERTb0JzOXNONHQ5cjliU1lnc3FCUGpQOC82S0Zreit0QnhtWDl0MTNqU0ZRaWJEdis2ZkI3bE1WQ0JSTkk2ZU93aElDTkZKUnk5dE9vTkhQbTcvKzkvZFBNMVJ2Qm43Q1FCSGtVai9CM3N4aTc4U1puSTZsQjh3b2phdldiU2x6YkRVSitLZlVGYkJvTitzU0toMDNadTFQS1NaNjhDWGZ3Nyt3bHFndnAwMStEd1BuckVIV3oxOVZJN3Q3ZjI2akw0U1RQTE5ZQkxuQUxMUStJRUtWRUNCa040cWxIK0dldmN0YzBJSUlaREg5NGM4dmorMFUzNEh6bGdMVSs0V21FNXZoYWxnRjJCeFR0c1ZabDNaLzhPREIydWY0dTI4TG5Zc21iQUZHT0ErekxLMHdwVDNJMHg1UHdMcm40WWlKUnVxd2RPaEdqU2RranM2cU5WQVlpSmdUeW9WS0dNVDFWZ3lVb2NWaCtwOU8xRTBLREpiclRoWlhJSHNmczRaVitLYjhwWEcwQTBvL09kSFVkMzZUdUppTW5CNE10SVp3UFNZTU04TDRrQ0Vhc2kxYllJSmRRVXRic0VFUitla2Nla21BNlJkcmFOZ2dqZDRNMUMxQlZ6WldxQnFpKzF4bTJONFp5NE1sckY5VDdoOVZJNlpYUXdIMncrTytIdEdFUTBtNVRZd2ZlOEUxS2xkOWxJSUlTVFFLS0JBQ0NGRXdHcWpFVGJtWmx0U09IT0xiVm5FNlIvUWN2cEgxL0tVakMxVTRFZ1A1MXFYMEhXZWduQVI3V0hFWlM0OUNuUHBVVFJ1ZVFteXFGU29CaytIZXZBTUtQcU9ick9PdkZkSlRyWlZmUWhBY2xTeFA0Mkx3dnVuR2xIVll2WHRSTkZIZCtSY21VdEF3YjNTUXlnNldIUUpaeW9jaWZNNlg3cHdxL1lBK3NydFB3OStMSFVRZmlZWUZycFpmM0RaMjF4dFFkbStqcEw1K2Zwc3J1UFhsTWtSME1STG4xN2NLOVFmQW45aEhmanlMd0N6NS9LOHdwSXdSdlE3emlXUTRQejlLSHppNGc4aWNpeVkxRVZnRXVjQ2JNK1lmazRJSWI2Z2dBSWhoQkRQRkdxb0JzK0VhdkJNNkhnTzV2TkhZTXI5SGkybnQ4SmFmVTUwSUNQNmw3Y0hHcHpERjlmSjRJNE1ETTZranc3V1MrZlJ0UHM5Tk8xK0Q0d21DdW9oMTBJOTdIb28wOGNDVFBEV3d3Wk5XaHB3NWt4ZzJySVBlaU9VTFA1eFpUUVdmVjhsdWFtajUxeHpib2cvdzZvUURTaTh0ME5VMWFpZEVxb09DbGp4dVA1N3Y1OVRISWZRakw4TmJHUWZZWi9aeUtIb3gzcG5lVWcva3pDNngwamloMnVnVDZQQnEwZW1DdkJsYThGZldBY1l6N2Jkei9NdTN5THQxYUpud0lOMytWNFNIU2ZUZ2tuNkpaaTB1NER3S3p5ZFRnZ2hJWU1DQ29RUVFqckhzRkQwSFFWRjMxRUl2L2IvYktVakQzK0I1cU1id0RWVWlBOTBaaTYzMXoxenptU3diNGRyZWtkaERZWG93cHh2dW9UbS9XdlJ2SDh0MkloNHFJZk9nbnJZRFZDa2p1anFWOXB6UkVRQTBkRzJtUXFBZndrYVdWYkl5ZkRiS3lLdzhtZ0RqbFQ1T1B2Qi9uRVpXMXFSVjFxRmdTbk9iTnlPcmpXWWdGWXJvQXloeVNWbUs0Y1BkaFdMdG5TOGZ1R3VpRDJJa3h1RkkxbXBsUjBjbjZWQ2pmQnB2eGYyY0dZZVJUL1VnMnZsbmNleURLU252R0xzYXpKc2RHa3F4QTBMYkxXcGtHYzFnci80TmZpeXRVRHRUbmhhVnNMYmwzSzV6RVR3Z0FFUGptZEVTeHBFeDRZUEJKTjZKNWcrTndNeUt0RkpDTGs4VUVDQkVFS0l6MlJ4bVFpLzVqR0V6M3dVclVVL28rWG9lclNjMkFUZUpKcWlMVXJlNkhtSXhyajhZMHZNd0lCblhPYzBjSVpLTk8xWmc2WTlheUNMN0FQMXNObFFEN3NCOHFUQlhmUGllcExVVktDK0hyQmEvYXYyd1BPQWt6TkNBQUFnQUVsRVFWUXVBWWszcDhaZ3dpY2RWL2RvUTd6c29hRFVKYUFnM2xmUkNQVFZTKzlxZDF0LzZBTHFtMFZyNGp0NG56Vk1LNWJvZjNJZWF2dVc5WWt6eTRoTitOV0x3WVRaM3pBZUtQNnBBYTBHKzVJVXgyY21NWlpneTJYaWZEWk52QUlwa3pxdWJ0VjdjRURORHR1U2hvdGZBOWFtdG9mWWc1Mk1lMkRBblNOZ3d6SE9aSXpDUG9XdFVrUGZSVURVcElEMW5oQkNlZ29LS0JCQ0NKR09ZYURNR0E5bHhuam9ibmdXcHJ5dGFENnlIcWF6MndHcmM1RG12dVNCY2Q3dmN6MUN1UHZuYVZFRVlLMHJnM0hIS2hoM3JJSXNOZ1BxWWRjamJQaU5rTVZtZE5sTERDcTVIRWhKQVlydGQ5QjUzbVcyZ1U4WVJoaWdqazlVNDQ2QjRWaVQ1OE1hZlZGVTZPRFpVdHc4WmFUSHc2cU1vUlZRY0ZudTBJbmZSZXhFRkd0TGtzaDdNOUQwZ0JjRmR0aUllR2duM1Nuc3F6aG9SRk9sT0xqQklsQkpHSlU2R2RLdTF2WEsxVU11ekRYZ3ozOEF2dlI5b1BsODIvMzJKUTBzQUo1eDVvVHhqQmQ5UE81SkZpUEJwUDRXVE45N0FGVkM0UHBQQ0NFOURBVVVDQ0dFQklaY0NkV1FXVkFObVFXK3VRN05oNzVBMDRGMXNGWVhpZzZ5WFhGenNHVkJiLy9tcXpPVXdBRGc3SU13bDV3TDFZVXcvdmdhakQrK0JrV2Y0UWdiOHl1b2gxOFBSaG1pWlFiYUV4c0xWRmNEUnFNektDQ1Y2TmJwaXB3WWZGWmdSSlBGeS9ZWXdERkVyVzlxUVhIbEphVEZSN1U1N0dJSTVWR29OcGl3OFpoMzFUU2kyQ1k4b05zdVBHWkUvL1VXQTRBVGpUdkRaendNeUpVQWJCVWRhZ0pZMFVFY1RwQ3BHR1JNMTROVitGL2FNbVRWL1F5K1pEWDRpdjhCZkd1YjNjNGxEYzRGV1IxeS9CeTZ6MmpSWklCSnV4OU15a0tBRGZPLzM0UVEwc05SUUlFUVFrakFNV0dSMEV5K0U1ckpkOEpjdEI5Tis5ZWk1ZFJtb1F5bDQ4WnVSNlhZSFlSU2JQYjBqaHdQTUc1MStzeGx4MkF1T3diRHQ4OURQV3cyd3NiY2ZIbmxXMGhQQjA2ZURFeGI5dUJNWEpnTXo0eUx3dU83YTMwNDJmbWVIOGt2OHhoUUNLVktEKy91S0FMblRGWFE0VGZpUXhIYm9HSEY1UUo5SDV6YktnTFlCL2x4bVFnYk9SOUFWMVIwY0M0YllsZ2diYW9lY2swdm5KckFOWU8vOEFuNGt0V0F3Y1BQRDIvLzBOMldXYldIWVd6QlRRWk0yMEJDNUhpd0dROEE4ZGRCVWcxUlFnZ0pVUlJRSUlRUTBxVVU2V09oVHg4TFhjc3phRDc4SlpvUHJJT2xNbC9ZNzdqMDV1M1RoOXZMbWk2VW8zUmJGaUZlR3NHYm05Rjg2SE0wSC9vY3NyaE1hTWJjakxDUjg4Q0VSWGJkQyt3T2FqV1FtQWhVMkJOZytwT2dVV1RaS0QxV25USWd2ODdjK2NHMko0YmpFenQ4cmd4ekp3MEY0Rm8wdE5WcVM4Nm9DNEVpQW05dkUxY3JhVCtpRUNkcnhKMjZQVjRkMng3M3U5NjY2NTRBR0Nid0ZSM2d1bFFvWmJJT1lURzk3SExQZUJaOHlUdTJTZzBXZzl0TzNwNU0wNzZrZ1FlOENHbmFsa0tBY1FzOHNHQVM1NERKZUFEUWVWNENSQWdobDd0ZTloZUdFRUpJc0RCcUhUUVRmd1BOeE4vQVhISUlUZnZYb2VYRXQ0REZWbTJBRWRZZ3Q1ZG53VW1vSkFGYm1NR1pmTTU1dkxXcUFJYU5mNFBodXhlaEhqd0RZV04rQldXL1NRRVppQWRGY2pKUVV3T1l6ZjY5QnRHNUNwYkJ5MWZGNE1ZTkZSMmM0SEt5OEZWNWJRTnFERWJFUkdqZDl0aVdQZlQwZ01MK2M3VTRVK0dZRmRCeGdPWVIzUTlRTTFiUkZpbXpFeUE4aHlKOUxKVDljOEJaRU9DS0RxN2loMnVnNjZzTVNGczlIbThCS3I4RlY3TGFYcW1oelFGdzVEbGdlTWFMbFVPT0F4ejVYY1JsSDhQQnBQd2FUUHBpUUozc2Q5Y0pJU1NVVVVDQkVFSkl0MVAwSFFWOTMxSFEzZkFuTkIvNUVzMzcxOEZ5TWMrKzF6N2JRQ2c5MlZscmpHaVdBaTg2eFg2aTFZeVdFeHZSY21JalpORjlvWmw0QjhKRy9TTDBjaTB3REpDV0J1VG51MjZUTXZnVXpYQzRJVU9EbVgzRHNLWEVmZjErZStkQ2VHdjNuem1QV2FNSHVXOUdsUkhvSCsxN3Q3clRlenZGeVJqYi95YnJJNnZId3ZDRG9pMFNaeWVJVHRIZCtHZUFCMHEyMVFlc29vTTdYYXF5ZDVTSE5GMEVmLzQ5OEtVZkFLYTJnYkUyazNsOEtzdmhkcXc2R1V6YXZXQlNmZ1BJcVZvR0lZUUF0aVMyaEJCQ1NGQXdLaTAwNDMrTm1BYzNJUHF1RDZFYU9OWHRBUGN6T2h0dE1jTC8yUTUzUGQ1YVd3TEROOCtoNmg5WHdiRHhCWEIxWmY1MHYvdnA5VUNVS0c4QngwbHJ4eTBROGUrclk2Rmd2UnhvaVE0N25PLzUvZXZwZVJUTVZnNGY3aTV4YnVqZzIycUovaWNvSGJNVE9wMGU3NWw0eG9FNmV5N2s4Vm1vT0dTRXNjSzlvb05FRE9PeVJFSWRMVWZLbFRycDdZV0MydTNnanZ3VzNMYmg0QXRlYkJ0TTRHMHpsNXpCQkc4K044Y2lLcmZqZGRsZ2h2OEhiTTVoTU9rUFVqQ0JFRUpFUW5hR1FuWjJkckM3UUFqcFFlaDNRdWhUcEk5RlpQcFlXR3VLWWR5NUNzMUh2aEtTT0xyZ2VXZFd4M1k0SzduWmwwN3d0dlhTUXI0R1V5T2FkcitMcGozdlF6VjRCclNUZmdORjJ0akF2cUN1a3BvSzFOZmJnZ21pVXBBK0U1V2Z6SXBVNEw2aEVYanRXSU4zNTlwdjBoZGRyRVc5c1FWNnJkcmwwNmh1QWpqZXRrNjlKL3J5UUJucW04V0RlYy9IOVpIVjR6YnRmdEZ4dnM5T2NQbDhXRGtpcm4wVTlVVW0xSndPVUVVSEJnREhDYmxINUJvVzZkUDBsMmQ1U040TS9zSm40SXRlQnhwUGU5Z1BnSFY4UmgyVmUzUS9DY0k1THFJbWdzMThCSWk1V25xZmU0dm95Y0h1QVNHaExZUi9oa0wyejQzQllFQkJRVUd3dTBFSTZRSHk4L1BSMkJpNERPa2t1R1F4YWRETmZRNXhqMjZIOXVyRmJna1ZHZnZkV01icmllZTgvUnpoRDU1NDFnTFB3WFRxTzlTK2ZSdHEvajBQTFVlK0FxemVKaWdNRW9YQ2xrL0JRV28rQmJmWkc4K09qNEpXNGUxbGdmUGN3L21sYlpya2VLREd5eFVVd2VDeTNLR0RVZWZEK3EyUU1iWURlSW16RThRMGszNExreWtHcGJ2ZEV3Vkt3NEFCenprREZvd01TSittaDB6VlF5TTVVbGtNNEF0WGd0czJFdnlKaDF5RENUd3ZKR3NWMXBaNEc1c1JQbE8zOXl0bUN0anhtOENPMjBEQkJHK1o2OEEzbkFoMkx3Z0pTWHpETWNEc1pVQy9Cd3JaZ0VKbVppWUZGQWdoQUd3QmhheXNyR0IzZ3dRWXE0MUcrUFNsaUg5c095SnVlQWF5Nkw3Q1BzY1FnSU85Rko4WDdZbG5MY0JlVVVJOHFMYVVuMEw5NS8rSHFoVlh3L2pUdjhFM1hRclVTd204aEFSQUZhQ3NoL2IzSUNaTWhxWFpYazZURnk5N09GZm1hVE1xZTJpTXI5cGd3dWJqb3VueEhjeE91RVhyekozQU1MN1BJT0JGc3hNWXRRNnFjWXZiVkhUd3BseGh1KzJEZDZtSzBuZUtIaXE5VEhKN1BVN0xCZkNubndMMzB6RHdaLzdxSVVlQ2JSb01BeDlUaWZEMnBRM3ViMzNjTldBbmJnRTc1bk1nY294ZlhlOTFJb1lDQmdvb0VDSkp3M0ZBTnl6WXZaQXNaQU1LVTZkT3hhRkRoNExkRFVKSUQzRHc0RUZNblRxMTh3TkphRktvb1JsL0cyS1hmZ2Y5cjE2Q0xDNVQyR1ZiSTgzWUFndnQxb1R3aEhHY0RDRzRZTWMxVnFIeGgzK2g4c1VjR0w1OURseGpkYUJlU1dEMTdkdjVNVDU2YkV3azlFcHZMZzJjZDRIUG5LOUNTMnZiV1IwOU5ZL0NPOXNMd1hreCtIeE0vNzB3TzhGZW9zR3Y1OVZjdlFURk84eHRLem9FS0F0ajRoZ3R3cE1VQVdrcjZCcFBnVDkyTDdqdEk4RVh2d2xZMjR0TytaTEVVdlJaTW02ekVoS3VCenQ1TzloUkgxSDVSNmtTYndKZnN5M1l2U0FrSlBFMVB3RkpOd1c3RzVLRmJFQmg3Tml4VUt2VitQTExMNFBkRlVKSUVIMzIyV2ZRNlhRWVBYcDBzTHRDdWhyRFFqM3NCc1ErOUMzME42K0VQTDYvY3hkczA3OTltYkVnYXRqKy83enI0TTVpUXRPZU5haGFNUVVORzU0Rlo2Z016T3NJRkozT2xxVFJRV3FwUWRFZGJyMlN4Vk5qSXpzNHVDME9QSTRWbHR1NklOcmVVd01LcTdjWGRucE1tcndXQzdTSG5SdWt4Qko0NSt3QlZwK0M2dVliWENzNitEUVk3bGhrUHhWaUJvWUZwckZncXY0ZTNQNzU0SGJsZ0MvL0F1Q2RwVHFsQjE3RWlSWWgrbjVud1NUZEJQYktQV0JIdkErRVh5RzExd1FBR3pjZGtHbkFGYjhWN0s0UUVsSzRvbjhEaW1pd0lieThLbVFEQ2dDd2RPbFM1T1hsVVZDQmtGN3EwMDgvUlVGQkFSNTY2S0ZnZDRWMEo0YUJldWgxaUhud2EwVGUraXJraVlPY3UyQ2ZzV0NmMHV6TE9KQVhWNGNRRDBDc1pqVC8vQkdxL2prVkRldWZCbGQvSVFBdklrQlNVNTBESklhUm5rOUI1TUZzSFJJMXZrMmJQMUZjTG5UQjhjN1ZtNEJXYS92bkJNTytnbHFjcVhEYzdXNS9nUHFJenBrN1FVcVpTQnZuT2FhaEsyRzhLSG96L01pWXlJQnhpUjFwNGhYb015R0Vxdzd3WnZCbEg0UGJkU1c0ZzdjQXRUdGNkOXQvamlVdkRYSFBrOERJd1BTNUJXek9makREM3dLMC9UczRtZmlDSGZKUG9QNFF1Q0lLS2hEaURhN3czNERoSk5ncmxnZTdLMzVoZUY3cUxZMmVZK1hLbFdodWJzYUlFU09RbFpWRmE2a0p1WXpsNStjalB6OGZCdzhlaEU2bm8yQUNBUUNZY3I5SDQ0K3Z3VkoreW1VN0Q5NmVtTitQd1lqN3Fhd01ZU1BtUVh2MVlzaWlVcVcxRzBpbHBjREZpN2F2cFZaOGNQUDJTUVB1K2FISzYrUERsQXE4Zk4rOE5rODl1eitRMG9PcUY5Ny8za0g4NThkenRnZnR4QW5TNUxYWWsveFAwUjBYM3dNS3ZHaDJnaVhsMTZnTFh5emFKLzBqY2dUTEhLY3JJMlRJdkM0U3JDSUVrekJhRE9EUHJ3WmZ2TXB6YmdTcEFRU1hoQXFpTmhnRm1ENEx3V1F1QTlRcDB0b21YdUZPUFFwWWpHQ2lyd1IwdzhEb2hnZTdTNFQwR0h6RE1hRGh1RzJKa0NJcTVJTUp3R1VTVUFDQS9mdjNZOXUyYmNqUHowZDRlRGlPSGowYTdDNFJRZ0pzeElnUk1CZ015TXJLd3RTcFUybVpBMm5EbFBlakxiQlFkdHhsdTNNUUozR2c0dWswaG9WNitJMEluL29nWkRGcDBqb2NDQndISEQ4T1dDd0JhOUxLOFJqd3dYbWNxL2UrelNkK05SM3BpZEV1YjlXWVpHQlVVc0M2NVJlVG1VUE00cTlnYkJVdE8vQXdzbjg5K2hQOEl0eDJEY0ZEU3RKRWUwNE9ob0ZWUFFCMUdhdkI4NEdmRU1vcUdXVE5qb0pDRzJLVFRjMlh3QmUrQnI3a0hRKzVFZnpKVmNIYktqekE3WE5sWkxaQVF0Yi9BYW9lOHMzWUMzQlZQd0FYMTl1U3pTbDBRTzJ1WUhlSmtLQmpvaWVETnpmWUVqQW0zUlRTeXh6RUxwdUFBaUdFRU9KZ3l2MGVodTlXd0ZwOXpuV0hYemMrZVhEd01QV2FZUkUyNmlhRXozZ1liSGlzdE1iOVZWTURGQlYxZmx4blJJUHN6L0tOV1BEdFJhK1B2M0g4RU53dzNuVWRlbDg5TUt1SFRCcGN1L2M4Ym4xamI0ZkhCR0oyZ3VNY1hxYkRwY3gxNEZpOXNKV0Z0Q1NNREd5bE9JVnhNZ1AwdXlZU1liRnluOXNLbXRaSzhJV3ZnaTk1RCtEY2E0cmFYNXlVNUpkdDNod0hGa3p5QWxzZ0lTeUlBVDlDQ0xuTWhWaFlteEJDQ09tY2F2QU14RDcwRFhSei93bzJQTTY1d3o3bTRIbGJnTUFYamh3TDludWdvaDBjbWc5K2hxcC9Ua1hqbHBmQW00S1FqVEFtQmdnVEplVUxRSUxHWDJacGtSM1hTV2xLMGZFbmlzcmI3TzVKaVJuZjJ5Rkt4dGpPKy9PRWZvdWZ3UVRZem1Ga3FPK3ozQ1dZd0VnTUpnQ3dMWE1RZFNWbFVrVG9CQk5NRmVCekh3ZTNiU1Q0b2pkY2dnbk9qOEdSZkVQcTdDSFg4NWpFZVdDdjJndG0yT3NVVENDRWtDNUdBUVZDQ0NHWEoxYUdzREUzSSs3aEh4QStmU2tZcFZiWVpVc2VhTHNqS3UzK3M0ZWhqOFVFNC9ZM1VmWFNORFR0WFFOWTI1WlM3Rkpwb29HVFAza1VSSVB0RlpPak9qblcrV1hSeFZvMG04d3VUYlJZZ01aVzZWMEpsQ3FEQ2QrZEVNMjI4UEQrOUpkWFlwNzJtSDlQWkgvaHhyZ0hZZEZrQzV0dEYxc1Nnenc4aEh3TUFCQTNWQU45ZWllQm5wNmdwUlQ4eVdXMlFFTEpPd0JuRW5iWllnQzhIOSttdk9lM00vNDZzSk4zZ2NsK0c5RDBrOW80SVlRUUgxQkFnUkJDeU9WTm9ZYjI2c1dJZTJRck5CTnVCMWpSblYyR3NSZVY4MzJ3NTB6NzVub3UzM1FKaG0rZVEvVXJzOUJ5WXFQMGZ2dEtxd1dpby8xdlJ6VEttOUZYZzV3K0haUWpGQ1hBNHdHaGZLUjRvRmpWQTJZcHZMZWp5UGtwdFRNNzRUSDlENkpIRXBjNk1BeE11dWxvanI3WnViV2RzYTkzWFBzUTBVZUorR3lONU5hNlJYTXgrT01QZ05zK0duenBCd0R2REt3NUt6WUFQQzhsbE9mNGwzRjlhMktuZ1oyNEZleklENER3Z1g1MW54QkNpRzhvb0VBSUlhUlhZRFJSaUxqK2FjUXUvUTdxb2JOZDk5a1hNa2k1WVNvK1N6eHd0TmFlUi8yNkphaDU0eWFZU3c1SzZyUFBVbElBVnZTblhYSjFDK2NyZWJHeldRcmlaUS8yOHBIaTk2RzZTVm9YQW1uMWR0RnloM1ptSjh6Um5uQWVJdVZKZU1DcXlvUWg4V25SSm4vdXdnTUFKM1JHRlNsRDZsVTlxR1NHTytOWjhNZnVCYmQ5TFBnTDZ3RGVXU1pUbUpIZzgwSWpPNWQxUnFJM05ISTgyUEdid0k3K0JLQktBb1FRRWhRVVVDQ0VFTktyeUtKU29MLzVYNGk1LzNNbytvNFM3YkVQZG5qYm5BVXBHRWQ0UVRRZ3QxdzRnZHBWdDZMdXYvZkJXbFVndmVQZVVDaUF4RVRuWTQ2VEZsUVFCU1hHSmFweFU2YTJnNE9kamhlV3Q1a0FVQlhrZ01MaDRqcWNMamZZSDNuK1hQOFErYjNvRVM4aHRNU0RsK3RSbDdJQ1lKWENNL2xlSVVMY0l1QVlQTXMxTE5LbjY4SElKRGZYZFJwUGdUdnlXM0E3SjRJdi93SUFaOS9CMjh0blNwMlJZR3REWERWREVEa1c3Smd2d0k3L0JvZ2M0KzhySUlRUTRnY0tLQkJDQ09tVjVIMkdJZnFldFloYytEcFlmYkp6QitOSUVDZGx4Z0lqNUpiamVkNWxLWVVwNzBkVXYzbzlETjgrRDc2MUM5Y0JKQ2JhQWd1QUtITytqM2plNWJ6bkowV0Q3U2d3WVQrMHVkV01vb3UxTHU5YnNCTXpydGtwcm43aGVYYkM5WnFUOWtkU1BuTWVnQzBKSTY5SUVMWklEU1l3YnYxZ1pFRDZORDNrNmg1MnlkWndETnloaGVCMjVRQVh2M1p1RndKeURCaUdrZlR0WjV1UTRDRmJpUzRiN0tpUHdZN2ZDTVRrK05WOVFnZ2hnZEhEL2pvUlFnZ2gzVXMxZUNiaWxtNkdkc3BpUUNZYWlJTUJKN215c20wd3hkZ1RQd3FqS3A1RDA1NzNVZjN5TldnNS9uWEhUVWpGTUVDZlBvRnB4MjVRbEFLM0R2QnVsb0pqMllORHF4VXdkbk4rU2dlTzUvSGhuaExuQmc4ZjU1T1IzNG4yTTVKQ0NzYTRCd0tXaEpGM3EzYVFlcVVPS24wUG1wcFFkd0RjZ1YrQzJ6TU5xQksvZC9iWHl3ai84Um5EOEVMT0NaZUFqQ1lUVFBZN1lDZitBTVRObE5welFnZ2hYWUFDQ29RUVFvaGNoZkFaU3hINys0MVFabDBwYkJheTYvTlNoMGdBR0Z0d1FUeSs1QnFyVVAvSnc2aDkrelpZYTB2YVAxZXFtQmhBRllCS0FLS0F5cC9HUlhhd2VzSjUzSW1pQ3JjdHdjdWpzT2xZQmFvTTl1b0NmTnNQY1lpeUhOZHBjdTJQcEh6SVBGcDBNOUFjYzZ2YlZqK0kraEEzVElPSUZLVS9yUVZPdzJGd0IyNEN0MjhXVVBPVGFJYzlZQ1o4YzBqNFNXRnNzM2w0bm5IOUhsTWxnTG5pUmJCWDdnS1RPTmVQemhOQ0NPa3FGRkFnaEJCQzdHVFJmUkgxbTlXSXZPME55Q0pGZC9rWnh4UnNhZmtWbkRlZFhjODFGKzlIOVN2WG9YSExTNERGNU9GTVA2U21pam9nY1lncnlxVXdJRXFKT1JudHpWSndqZ0tMUmVVakhZSVZVRml6cTlqNXdNTTQ5M0hkRnVjRENXK1JWWm1KUnJja2pOSzVKaXlNU0ZFaWZuZ1BxT2pRbUFmdTBLL0I3WmtKMUd4M2JoY25TWlNjZWRLWkk4RmxSb0k4QWt6L0o4SG1IQUNUdWdoZzVPMjJRQWdoSkxnb29FQUlJWVM0VVEyYWp0Z2xtNkM5K2dIbk1najdlbTYvN2o0NzZrbUlTd2xhelRCdWZ4TlYvN29XcHRNL2RIQ3VqL1I2SUR6Yy9yUitWSHNRQlNPZUdodnArVGhSODQ3eWtlS25ERVpBb2I3SmpIWDd6b3UydUw0SFE1VGx1RWFUWjN2Z2NvZmRPN3hNaDdyVWZ3WXdDYU56c1lWS0wwUHFsVUd1Nk5CMER2elJlOER0bWd4VWJYSnU1MkYvdi96N1NiQzE0OGlSWUgvbGpCSk0ydjFnY3c2RDZmY3d3SFpRc3BRUVFraVBRQUVGUWdnaHhCTzVDdUhUbHlCMnlXYlhaUkRDc0UvaUdubEFsUG5ldVoycnY0QzZEMytIUysvZkNhNit2TDNUZlNPZXBRQklDeXlJRWp1T1NWRGhtcjd0RFBKRXIrVkVVYm5MNDZvZ0pHYjhkSCtwNkZIYnorb0p2V2o5djg5dkM0djZQbjhYa2pEYWtpajZWUjlTT0p0Vk1raWJGc1NLRHFaeThDY2VBcmRqQXZpS0wwVTdITWtOSE1FWEtkOUw5dk1keTBzWTV3NG0rV2F3T2Z2QkRIb09VTFFUdUNLRUVOTGpVRUNCRUVJSTZZQXNLc1cyRE9LV1Y4RnFZMFI3Ykxuby9abXo0QWdzaUFlOHJmazdVYlh5V2pUdCsxQnl1d0tOQm9pS2NqN211UGFQN1lnb0VQSGttTTVuS1J3dmNpMGYyV1MySldmc1RpN1ZIZmkyc3hObWhKMng3L005R0dDTSt4MHNtaEhDWS91OEUya2RGYjlSREpCMnRSNEtUUkF1ejFxcndPYytEbTdiS1BCbEgwTmMvbEhvbk5TRWkwSU1qaGZOU3JDTG0ybkxrVERzZFVBZGdHU2loQkJDdWhVRkZBZ2hoQkF2cUlaY2k5Z2xtNkFlTVYrMDFWNFZ3SS9aMzd5akhhSGNIZ0J6Q3d4Zi94bVgzdjBOdU1ZcTZZMERRRXFLODJ0RzRucDMwVGxUVXNJd09VbnQrVGkzOHBIaXNmTEZicHlsY09GU00zYWNxWFp1Y0h2SlQrazN1ZXp6NWVNemgrZWdPZVkybDIxU1AzN2VNVjNGTG1WaUJEUngzWnd2d0h3SmZONno0TGFOQkYveURzQTc4MTg0dmpmOXdkaExxTUs5TGYwb3NPTy9BVHZxWTBBN3dLL25JSVFRRWp3VVVDQ0VFRUs4eElUcG9mL0Zja1F0V2dOV2x5RGFBZmlaMjk5ZVVZSVJEYjZBMW5ON1VMM3lPclFjMnlDOVlhVVNpSXR6UHBZeVM4RXRxZU9UN2VWU0VGZDdLQzUzR1Q5Mlp4NkZ0N2NWZXVvU0FHQ2s4anltaHVYYjkvazJPOEdxeWtSOThyT2lwdjJjblNKNjZ1aUJZZEJuQktBeWg3ZXNqZUR6LzI0TEpCUzlCbkF0d2k2ZTUrRTJqOEJuUWdsSTk0U0wydjVnUjd3SGRzSjNRT1I0UDU2QkVFSklUMEFCQlVJSUljUkh5bjRURUx0a016VGpmeTNhNmx5ODROOUF6SFg4enJjMG9QN1RSMUQzOFlQZ1d4cWtOZHFuajdOaWcrU00vRTZ6MHpVWUVlZGg4Q3RxKzBSUnVjdjdVTjJOTXhUZTJ5RmE3dUQyY3ArSTNPTHkyTnVRQUM4TFIxM0tDb0JWQytmNWxZU1JjejZ6TmtHQnBOSHRWZEFJTUs0WmZPRktjTnRHZ0M5WUFWZ2JuWDJ5SjRaa0dEK1RqN3BYa2dRQVZTS1lJUytCbmJ3VFNMakJuOVlKSVlUMElCUlFJSVFRUWlSZ2xCcEUzUEFuUk4vN0NXUlJ6dVNIanRYMDBvZGtqTWZjQ3FaVDM2RjY1U3kwbnQzZTNvbnRrOG1BeEVUblk2bGxKRVgrMk40c0JYdlR4UmN2d2REc0xJVloxVTB6RlBiazE2QlFpRjY0dnM2Unl2UElVUmM0OTNnZFhHSFJrUHkzZ0NSaFpCakdtWmtUZ0VMTG91OFVuYjhyQ3pySHQ0SXZXUVZ1MjJqd1ovNEttT3RFKzJ6L1lmeXVZZ0pSUk0zK2dtUmFNRmxQMkVwQXB0eUI0R1diSklRUTBoVW9vRUFJSVlUNFFaRTZBckcvM3dodHpuMEE2eHdzOGY0azZvUG5PK0JjWXpVdXJia2JEZXVmQnQvcTR5My9oQVJiWUFFSXlDeUZYMlJxTVNCSzJlNStIc0NwNGdyaEhXaHM3WjdFakIvc0toWTljbjJkVDBWdWR1N3hJYWhpakwwSFp1MFlVYXNTUDF2R3ZxVEYzaTFXRHFSUDA0TlZkR0UwZ2JlQ0wvMEEzUGF4NEhPZkFGb3IzUStRbm16UmNSb2pLaThxcnR6UTV6YXdPUWZCWkQ0aXpPd2doQkJ5ZWFHQUFpR0VFT0l2dVJMaE14OUI5RDFyd2VxVFJUc1krelJ5NlNVbW5RK2NqNW9QckVQMUs3TmhMam5rZldNc0N5UWx1YlluSmJCZzd3ZkRBRStPMFhzNlFQanFSRkdGNjdLSExwNmxZTFp5K0hodmlhZXVZS0txQ0pQVmhjN05YcjUyczNZc21tTi80N0pOY2hKR3Qvd1ZxVGw2S0hWZGQ4ZWVyMWdQYnVkRThDZVhBUzFsNGozMjhvLytMdERoblpVYlhCSkNYQVYyOGpZd1ExY0N5bGcvMmllRUVOTFRVVUNCRUVJSUNSQkZTalppZi84TjFFT3ZFN1l4WUNDNktTMGR3N2drQWVUcXkxSDc5a0lZZjNvZDRMMU10QmdmRDhqbFFudVNFalNLQm82M0RRaEh1azdSN3Y2VG9oa0tBRkRUN1B2VCtlS2JJK1dvYTNKV0tSQy82VTlJbUozQXlSUFJrUHk4OE5pZkpJeUFJL0dtVGNKSUxjS1RGQjBjN1llR3crRDJYZ1ArNkYxQTB6bm5kcUg3akMwSXdFdGR0dUY0Sjl4U04ycXl3STc2TDlpeFh3TGhWMGhxbXhCQ1NHaWhnQUloaEJBU1FJeFNDLzNOSzZIL3hUL0FLTzJKOWh4Sjd1elo4eVczN1g0Mno2SHhoNVdvZmZzMmNBYjNxZXllR21DQTVPUzIyM3hsSDVETFpRd2VHK1ZobG9KOTRHbzB0YUs0b2xiWTNOVXpGRnlYT3poTlZCVmhuRW8wYzhHYjE4d3FVWi82SW5oWnVIT1RQNStlS0JhaDY2dEU3QlZoMHR0cVQzTUp1Q09Md08yWkNkU0xaNjg0bGlQNG1TSEJYZ0tTNTkyK0V4VlJZQWIvSGV5Vk80RzRXZjQ5QnlHRWtKQkNBUVZDQ0NHa0M2aEh6RVBNQStzaFR4N2kzTWk0bG9XVWpuZTVXMjR1T1lqcVYyYkRsTHVsZzNQczR1SUFoVUxvajZRRWphSUIrZDFESWhBWDF2NjAvZHp6emtCSFRSY0dGT3Fhek5odzVJSnpnK2gxUGFyL1hyVGR1L1lNaVUvQ3Fzb1VtcEthRVlOeCt5SXNSbzZVeVRvSkxYWEFYQXMrOXcvZ2Rvd0RMcnFXR0xWOXZ6bDY0ZWZ5Qm81M21XVUJSZ0VtZlRIWW5FTmcrdDROTUhJLzJpZUVFQktLR0Q0d1Z6YUVFRUpJdDlwNjhRUU9YU3BFaWJFYTU1dHFndDBkUW5xOVZFME0wclJ4R0JXVmdha0pRem8vZ1JCQ1NNaWpnQUloaEpDUVVtOXV3bXRuTnVOQWJVR3d1MElJYWNmNG1DdzhPR0FXd3VWVTNZRVFRaTVuRkZBZ2hCQVNNbzdWRmVPbDA5K2czdHpGaS9FSklYNkxVVVhna1VFM1lMQ3VUN0M3UWdnaHBJdFFEZ1ZDQ0NFaDQ3dUtZeFJNSUNSRTFKZ00rT2FDRDZWTkNTR0VoQndLS0JCQ0NBa0pPNnBPWTFkVlhyQzdRUWp4d2E2cVBPeW9PaDNzYmhCQ0NPa2lGRkFnaEJBU0VqYVhId2wyRndnaEV0RFBMaUdFWEw0b29FQUlJU1FrVkxZMEJMc0xoQkFKNkdlWEVFSXVYeFJRSUlRUTB1Tng0RkZqTWdTN0c0UVFDV3BNQmxoNUx0amRJSVFRMGdVb29FQUlJYVRIWThHQUF4VWxJaVFVY2VBaFkraVNreEJDTGtmMDI1MFFRZ2doaEJCQ0NDRStvNEFDSVlRUVFnZ2hoQkJDZkVZQkJVSUlJWVFRUWdnaGhQaU1BZ3FFRUVJSUlZUVFRZ2p4R1FVVUNDR0VFRUlJSVlRUTRqTUtLQkJDQ0NHRUVFSUlJY1JuRkZBZ2hCQkNDQ0dFRUVLSXp5aWdRQWdoaEJCQ0NDR0VFSjlSUUlFUVFnZ2hoQkJDQ0NFK280QUNJWVFRUWdnaGhCQkNmRVlCQlVJSUlZUVFRZ2doaFBpTUFncUVFRUlJSVlRUVFnanhHUVVVQ0NHRUVFSUlJWVFRNGpNS0tCQkNDQ0dFRUVJSUljUm5GRkFnaEJCQ0NDR0VFRUtJeitUQjdnQWhnYkIzNzE1czM3NGRCUVVGME9sME9ITGtTTEM3UkxwQWRuWTJEQVlETWpNek1YWHFWSXdkT3piWVhTS0VFRUtJRzdvdWF4OWR5NURMRGNQelBCL3NUaERpajVkZWVnbFdxeFhaMmRuSXpNeEVabVptc0x0RXVsQkJRUUVLQ2dwdzZOQWhxTlZxTEYyNk5OaGRJdDFrL280VndlNENJVVNpTDY5Nk5OaGRJTjJFcnNzNlI5Y3k1SEpDQVFVUzBwNTc3amtNR3pZTWMrZk9EWFpYU0JCOCtlV1h5TXZMd3gvKzhJZGdkNFYwQXdvb0VCSzZLS0RRTzlCMW1lL29Xb2FFT3NxaFFFTFdTeSs5aE9IRGg5TWZyVjVzL3Z6NUdEaHdJRmF1WEJuc3JoQkNDQ0c5R2wyWFNVUFhNaVRVVVVDQmhLUzllL2ZDYXJWaXpwdzV3ZTRLQ2JMNTgrZWp1YmtaKy9mdkQzWlhDQ0dFa0Y2SnJzdjhROWN5SkpSUlFJR0VwTzNidHlNN096dlkzU0E5eElnUkk3QnQyNTJybC80QUFDQUFTVVJCVkxaZ2Q0TVFRZ2pwbGVpNnpIOTBMVU5DRlFVVVNFZ3FLQ2lnSkQ5RWtKV1ZoZno4L0dCM2d4QkNDT21WNkxyTWYzUXRRMElWQlJSSVNJcUlpS0EvWEVTUWxaV0Y4UER3WUhlREVFSUk2WlhvdXN4L2RDMURRaFVGRkVoSU9ucjBhTEM3UUhvWStwNGdvWUlCd0lJUi90ZWR0SEtWWDgrcFlHUUI3QTNwS2l3WXlCaTZ4Q1BkaC80R0J3YTlqeVFVeVlQZEFVSUlJYVEzK1Z2MlFnelNKUU1BNnN4TldMVDMzOTN5dkF5QVo0WXVRSW9tR3NmclNuRDRVaEcyVkJ5RGxlZThibU5tMG5EYzJHY016aHJLVVd5c3d1Zm45M1ZkaDBrYmQyVk93K3pra2NMamhidGVnWWt6dXh5amtTbngyT0E1YUxhYXNTTDNmK0JBMWNFSklZUjBIUXBmRTBJSUlkMUV4ckRvRng0dlBNNnRMKzIyNTc2aHoyajBqMGhFbUV5SmNURlpHQkdWNWxNd3dTRlJyY2RWY1lNd01YWkFGL1NTZEVROHM0VUYwMmF1U1lKYWorVWpic09JcUhSTWpPMlAzdys4cnB2bndCQkNDT2x0YUlZQ0lZUVEwazM2aGNkRHlUci85SjdxcG9CQ3ZFcUhoZWxYQ28rYnJLMTRLLytIYm5sdUFFZ09pOEtzcEJGWWZlNUh2OW9KbDZzOURLTzdoNW16b01WdE5rQlBvMlRsMENzMXd1TXA4VmZBekZueCt0bk5RZXdWSVlTUXl4a0ZGQWdoaEpCdU1qQWkyZVZ4YmtOWnR6enY0Z0hYUXMwcWhNZHJDcmVodHJXeHk1OVh3Y2p3eTc0VGNGUHFPTWdaR1U3VmwySnZ6Vm5KN2QzZmZ5WW14dzRNWUErOTkybkpYbnhVdkRNb3orMnQ4MDAxK1BQeHovQ1g0VGRESTFNQ0FHWWtEa01yWjhHcWd1NExJQkZDQ09rOWFNa0RJWVFRMGswRzZKd0JoUmJPak1MR3lpNS96aG1KdzVBZG1TWThQbGxmaXMzbHJvbS81QXlMYVFsRDhYK0Q1d1FzVWVTb3FBeThNdVpPL0tydlJNanR5Unh2UzcvU3IvWmJyTUdiSVZEV1hCdTA1L1pGUWVORlBIZmljNWZjQ3JPVFIrS09qQ2xCN0JVaGhKRExGYzFRSUlRUVFyckpJRkZBNFV6RGhTNVBtQmVqRE1laWZsY0xqMXM1Qy83dE52MDlSaG1PRjBmZWppaWxGZ0F3TFdFb3ZyOTQzSy9udkN0eldwc2NDNWRhamZqMC9GNi9Ybk9Cb1FMTjFsYndQQS9iL3dIZ2JmODZXMjNiL2hYNkZHRjJTRzFySTdaVm52TFFPaVA4bHdFQXhyYTRnbVZzSVpDOGhndVMrOTNkY2h2SzhQZVRYK0dQUTI4U2dqbnpVOGFpbFROamJmSHVJUGVPRUVMSTVZUUNDb1FRUW5xbG9mcFVMQjEwZmVBYTVIbmN2Lzl0V0hpcng5MlJDZzNpVkRyaGNYY3NkL2hkLzJ1Z2thbUV4MnVMZCtOQzh5V1hZMnBhRzFIU1ZDMEVGRzVObjR6dFZibG81U3crUFplY2tXRnV5aGo4c3U4RWwrVVZISGhzdkhBWUh4WHRSSk8xMVk5WEEyd3NQeUxwdk52VGM0U0FRclhKZ0RXRjIvM3FSeWc0VWxlTUZibGY0Lyt1Y000NnVibnZKRFJaV3ZHL3NnTkI3aDBoaEpETEJRVVVDQ0dFOUVybHpaY1Fvd3dQV0hzTjV1WjJnd2tBTUZEWHgrWHg2ZnF1RFNoTWliOENvNlA3Q1k4TEdpOWlmZWwrajhlK2YyNGIvam5xRGpBQW9wWGhtSnN5QnArVzdQWDZ1VVpIOThOZG1kT1FwSTUwMlo1bnVJRC9uTjJDUW1PVnBOZEEvTE92NWl4ZXlkdUlKUU5uZzRGdGRzYXh1dUpnZDRzUVFzaGxoQUlLaEJCQ2VxVlkwV3lCUUtocE5YUzRmNkF1U2ZpYUE0ODhRM2xBbjE5TXB3akRYWmxUaGNjV25zT3JaemExdTl5ZzBGaUo3WlduTUNYK0NnREEvSlJ4K0s3OEdPck5UUjArVDZJNkVuZG5Ubk1KWEFDQXdkS01Ed3AzWUV2Rk1iOWV4eCtIM0FTRHVkbm4yUkx1Qm9qZSt3UzFIdmRuemZTclBSN0FrVXVGMkZlVDcxYzczV0ZiNVNtRXlSU1lsVFFDZnozNUJXcE1IWCtmRWtJSUliNmdnQUloaEpCZTZXSkxIZjUrYWowNG5yT3Z3ZWZCODg0QnQ0S1Y0dzlYekJVZWJ5dy9nZ00xQlM1dE1Bd0RGZ3hZaGtHRHVibkQ1eHNncXZCUVlxeEdzNS9UL3p0eWQrWjBSTWpEaE1lZm45K0w0azVtQ1h4WXRCT1Q0Z1pDd2NnUUpsUGk1clJKZUN2LyszYVA3eE1XalZmSExCTFc2QU9BaGJmaW13dUg4V25KSGhndEpyOWZSM0pZRkpMZGdoWCswaXMwdURZcDIrOTJNclJ4WGdVVUloVWF2RHJtVHNoWldhZkhka2I4WGdQQXV4TVhlMzB1Q3dhdmpibXp3MlBleWQvcVYvNE1RZ2dodlE4RkZBZ2hoUFJLZGVZbTdPdWdoS0U0RHdBQWxEYlY0TkNsUWtuUHhZSkJWa1NDOFBpTW9lc1MvSTJLeXNCVmNZT0V4OFhHS3ErV0wxU1pHdkR0aGNPWTIyY01BT0NheE9INHV1eGdtNXdMRG1xWjgvM2hBZXlxT28wUENuZWcwbFR2M3dzUTRiczRhYVUvR01hN2FoVjE1aWJVdGphaXJ5WTI0SDF3L3g3MVYzRlRkVURiSTRRUWN2bWpnQUloaEJEaXAra0pRM0ZyK3BYdDdtZkJRQ1VhL0YwWk54aWpvek85YXR2Q1dmR1AzUFU0NTBXSlNTVXJ4LzM5bmRQNU9mQjQ5Y3dtV0huT3ErZjZ0R1FQcGljTVJiaGNEUm5ENHZhTUhDdy90YjdEYzA3VmwrSzl3cDl3MWxEaDFYTkk5V0hSVG15cE9BYU81MkRsT1hBOER3NDhPTjQydjRTenp5N2hQZFI3dUQwOUJ6ZWxqZ01BbkRHVTQvRWpIN1pwbnhIK2RRWUtHRkdsQndCWW1INmxFSER4UmFDWDEzUUZLODkxT291RkVFSUljVWNCQmRKbDhtdnJjYTZ1SG5rMWwzQ21wZzVuYXVzQUFBT2lJekVnSmhLRFlxTFFMMUtIek9qSVRsb2l2amg5K2pTS2k0c3hhdFFveE1YRmRYanN6cDA3Y2U3Y09VeWJOZzBwS1NsZXRkL2Eyb3AzMzMwWGVyMGV0OXh5UzZmSEc0MUdmUHp4eDlEcjlWaXdZSUZYejBGSXFMbllVdTlUZ2tlTlRBbU5UT24xOFRIS0NKeEQ1d0dGVzlJbXUxU1NZTURndWV6T2YwN0ZsS3p6MG1CQ1RIOE0waVhqdEllU2lRWkxDMTQvczduRFdSNkIxR1ExZFpyVFFRb1dERGhSR01KbFZvUmpDWXc5SUdQbHZBdk11RnQrNml0dzlsS1g3ZjNMOHp3NHdMWUV4eDRzNFlWakFBNGNGcVpkaWFrSlE0UjJIemp3RGt6dDVKZGdYTDVtM0xZeFlCaEhpVXdHRE1PQTR6bS9jMVVRMGwxYVdscGdOcHNSRVJIUkplM3pQSStXbGhZQWdGd3VoMElSMk5sQWdVTFgycVFub0lBQzZSTFBidCtIS21NemRDb2xCc1pFNGRhaEF6REEvc3ZzVEcwZHp0VFU0WWVpVXF4dk5TTmVFNFkvNVl3TGNvK0Q2OGlSSTFpNWNpVmlZbUt3WXNVS3Y5cmF1blVydnZ6eVMvejFyMy90TktDd1k4Y09iTjI2RlFNR0RQQXBvUERaWjU4aEtTbkpxNEJDVTFNVDFxMWJoNlNrSkFvb2tNdFdqS3ByTG1vZHZNbTNFS1hVNHNZK28xMjJNZkIvV3Z4dk02N0dINDUrMUdaN1pVdDl0d1VUM0tsWkJaNGUrZ3MwV2xwUVp6YWlyclVKOWVZbTFMVWFVV2YvdDc2MUNVWnI1M2tjZnRsM0FuNlJPaDZWcGdaVXRUU2dzcVVlbGFaNis5Y05LRzJ1OFRzZnhMRzZFci9PZDNEL1BxZzFOYUtGTXdla2JVSjZtazgvL1JUNzkrL0gzWGZmalFFREJnamJLeXNyc1d6Wk1zVEZ4ZUhGRjEvc2tzSCtLNis4Z3ErLy9ob0E4TTkvL2hQRGh3OFArSFA0aTY2MVNVOUJBUVVTVVBzdlhNU2ozKy9Fb3hORzRjWUJHUjZQaWRXRVlWS0tNK1AyK2pQbk1QV0RMN0JpeHBVWW5SVGZYVjN0VVl4R0kwcExTOUhhMm5WSjJyckx1blhyY1BIaVJkeDQ0NDNJeVBEOFBVREk1U2F2NFFKZU9QV1ZmU3ErUGNtaktNSGprb0d6RWFYVUFnQnlHOHF3cm5pM3NJOEJBRkZ5UndZTVVqVFJ1Q05qaW5CTWk3WHpRYU5XcGdMcjVicCtYd3pVSldOaWJIL3NxUTVPOE1DVEsrTUc0UXA5NTBIUVB4NWJpMVAxcGUzdVp3RE1TQndHSlN0SFNsZzBVc0tpMnh5ejR2UUc3S3JLODZlN0hzV3BkS2d5TlFTOFhXOUVLYlc0MUdvTXluTVQ0bzN5OG5LOC8vNzc0RGdPR28zR1pWOThmRHhTVWxKdzZOQWh2UC8rKzdqNzdyc0QrdHhmZmZXVkVFd0FnSTgrK2doRGhneUJUT1ovWXRWQW9HdHQwdE5RUUlFRXpEdEhUbUwvaFVwOGM4c2NoQ3U5anhiUEhkQVBVOU5TOE9qM096RXBKUW0velI3Y2hiMTBNaGdNdVBQT2pqTmUrMnJBZ0FGNC92bm5mVDdQTWZCZ1dWYlM4Nzd3d2dzb0xDekVDeSs4SU9uOFFQcnBwNStRbjUrUHlaTW5VMENCOUJvVkxYV29hS256dUU4clZ5SFNIa3dBZ0lPMTUzQzBycmpEOXR6dlJIc3pRNkcwdVJZUEhWaU5GRTBNQWhGV3VDVnRNdEsxdGxsT0MvcE83RkVCaFpwV0F6NHAyWU5JcFFhUkNpMmlsRnBFS3JYUUt6VENrbzBMelpjNkRDWTQvT1g0WjRoWDY1RmcvMSs4T2xMNEdnQityZzU4YWNpWmljTnhiOVlNck1yL0FkOVZIQTE0K3gzSjBNYmorZXhic0tzcUQ2c0tmcUJsRHFUSHNWZ3NXTDU4T1V3bUUzNzk2MThqSmlZR3pjMnVWWFFlZU9BQlBQREFBMmhvYUdpeno1MUNvWUJjN3QyUVo5KytmWGpqalRjQUFJc1dMY0ozMzMySGd3Y1A0dVdYWDhhamp6NHE3UVVGVUtoZGE1UGVnUUlLSkNEZU9YSVMxVTB0ZUhQMjFNNFA5a0NuVXVLdDY2ZmhoVjBIOE83UlUxaVVmVVdBZTlnV3gzR29xL004QUpDcW9VSGEzU2JPdmk1WGFrQ2hyS3dNaFlXRjdhNGwzTEJoQTk1NTU1MDIyeDNyQTU5Ly9ubVBrZmRseTVaaHlwUXBiYlk3Y0J6bjB1Zkd4a1lVRkJSQXFWUmkyTEJodnI0TVFpNUxBeU9TWFFiNHVRMWxuWjZqa2F0Y0hyZDRXV0x5UXZPbGRxc3krS3FWcytDUlFUZmkyd3VIc2FIc1lFRGFESlREbDRwdytGS1J4MzFhbVFwNnBRYWNGNGtvZWRnQ01hWE50UjczSzFrNXpMelZuNjYyY1VkR0R1YW4yS1llMzlkL0JveVdGdXlxRHZ3TUNFOFMxSHI4YWRndkVTWlRZa2JpTUF6UUplRXZKejVIamNuUUxjOVBpRGRXclZxRmt5ZFBBZ0QrKzkvLzRyLy8vVys3eDI3Y3VCRWJOMjdzc0wxNzc3M1hxeVdYUC83NEk1WXZYdzZPNDNEVFRUZGg0Y0tGbUQ1OU9wWXNXWUxObXpkRHJWWmo4ZUxGa3EvVi9CV0sxOXFrZDZDQUF2SGIvZ3NYc2Y5Q3BlUmZjR0pQVEI2RGU3N2VpdXlFV0l4SzdOb3BXZUhoNFhqNTVaY0QycWI3dER4dk9RSUszcFloYzFkUlVZR1ltQmdvbFo2VHZHazBHaVFrSkxUWlhsbFppY2JHUmtSR1JucnN1MXF0YnZjNURRWUQ3cm5uSHR4Ly8vMFlPM1lzQUdEUG5qM2dlUjdEaHc5dnR5K0U5RGFEZEgyRXJ5MDhoM3d2cWlHRXVTVnM5R2FHUXFBZHZsU0V1L2E5Q1ZNWHJORlhzUW9rcVBVbzZZSXloVWFyQ2NabS8zSWVPSFRGM2Z2U3BocmhheFlNbGc2YURlT0pGaHpwWk5hS3Z5SVZHanc3YkFFaUZjN2Y5YlpjRTdUMGdmUWM2OWV2eHhkZmZBRUF5TW5KUVZwYW1zZmpObS9lak1yS1N0eCsrKzJkdG5uRkZaMFBuTmV2WDQvWFgzOGRQTTlqMXF4WnVQLysrd0VBQ1FrSldMNThPWll0VzRiMTY5ZWpvcUlDVHozMVZJZlhSMTBoVksrMVNlOUFBUVhpdDBlLzM0bHZicGtUc1BaV3pKeU0rWjk4aTYyM3p3OVltNTdJWkRJTUhUcTBTNS9EVy83TVVLaXRyVVY5ZlQwaUlpTHdqMy84QTNsNXRqdGRYM3p4QmJadjN3NEF1T2FhYS9DZi8veW56Ymt2dlBBQ3RtN2RpZ2NlZUFBVEprem84SGxPbkRpQnNySXlqQnc1RWdCZ3RWcFJXbHFLMTE5L0hhdFdyWUpDb2NDT0hUc0FBS1dscFhqcXFhY0FRTWdMVVZ0YksyeHpOMmZPSEl3YlI4bUN5T1Zwa0Q1WitMcWdzY0tyUWFwN0JRaHZjaWc0WEp1VWpmTk5OU2hxckJSS0tVcGg0c3h0Z2duaWZ2VFJSR1A1aU50OGJqZE1wa1NDV285M0NyWjJHbEI0NmZUWFFybE54NUtTRVpGcG1KTXlGdlZtV3lMR2VudEN4bnB6RXhyc2ordk1UVjY5ejBwV2p0OWtURUdWeVphTThXSkxQU3BiR21Dd2VKNUMvV25KSG13b093REFGaHlTWXV2Rms0aFVhbkY3ZWc0QVFNN0k4UGlRZWZqVHNVOXcxbEF1cWMzT2FPVXFQRHRzQVJMVnprenZoY1pLdkhEcUs4bXZnNUJBMjdKbEMxNTc3VFhoOFpRcFU1Q1RrK1B4MktOSGo2SzZ1aHAzM0hHSFg4L1owdEtDTjk1NEE5OSsreTBBNE1ZYmI4UkREejNrY29NbkxTME5MN3p3QXA1NjZpbnMyN2NQUzVjdXhSTlBQTkZ1c0tNcmhPcTFOdWtkS0tCQS9QTHM5bjE0ZE1Jb1lSMVhZNnNacXc2ZnhMYmlNbFEzTlNNcFFvdTVBL3JobHFFRElCZjljdjQydnhocmp1V2l0S0VSY2Rvd3pCblFEN2NQSHdRNXcwQ3ZVdUgzNDdMeDF4MC80K21yUW5lUXlmTThMbDN5YnVweFkyTWpBRnRnb2JiVzg5UmJkektaREhxOUh2bjV0dlc5Qm9NQlc3WnNFZllmUG54WStIcnc0TUVZTVdLRXQxMzNhTnUyYmZqcXE2K0VQL2FSa1pFWU0yWU1ObXpZZ0EwYk5tRGF0R25ZdjM4L0FOdU1pWW9LMTd1d0pwTUorL2J0ODlqMitQSGovZW9iSVQwVkN3YjlJNXlKc1hMck8xL3VBTGd1ZVRCeFpuRHdQakF3Tlg0SUJ1cVNPeit3RTJYTnRYand3R3FYYmZtR0N2QndWbzhZSUhwdHZqcmp4ZUQ1WEdQYlVwblg5eG1Oa1ZIcG5aNTdwSzRZZno3K2FZZkhUSXdkZ05uSkk5dHNiN0dhVVdseUJCanFVZDVjaDI4dUhFSUxadzVJVllVdnp2K01TSVd6S29lamFzVWZqMzZNODZJWkRJR2dzcmVkcG5WVy9iblFmQWwvUHY2WlQ0RXFRcnJTcDU5K2lyZmVlZ3NzeTJMczJMSFl0MjhmL3Y3M3YrUEZGMS8wZUx6SlpBTFA4N2p4eGhzN2JQZVJSeDdCMVZkZjdYSGYyYk5uOGJlLy9RMmxwYVZnR0FaMzNYVVhicjc1Wm8vSERodzRFSysvL2pxZWVlWVo1T2ZuNC83Nzc4ZkNoUXR4NjYyM2VwMmZRU3IzYSsxQXVGeXV0VW5QUUFFRklsbkJwVHBVR3B1RkRMTWN6K094SDNiaGRIVXQ3aDAxRk9sNkhRNldWK0tWL1VkUlZOK0FwNjYwVFl2ZlZGQ01QMjNiaTNrRCsySFpoSkhJcmE3Rm13ZU80MUpMQ3g0ZWI3dXdtemV3SHpZWEZLUHdVZ015b25UdDlxRW5hMmhvYVBjUFUzdkt5c3E4UGljcEtRbHIxcXpCa1NOSEFBQ1BQdm9vY25KeXNHclZLbXpZc0FGUFAvMjBzQlFoRU1zUEhMa1JrcE9kQTVYYmI3OGRtemR2eHRxMWEyRTBHbUd4V0RCbHloUTg4c2dqd2pFMU5UVll0R2dSRWhNVDhkWmJiM2xzbTVaSFhINE1yV2FZTEZhMFdDMHdXYXd3V2Exb3NWaGR2N1phWExhWkxGYTBXQ3hvc2JwdXN4MXZBYUtDL2FwOGx4RWU3MUsyOGJRWCtSTUExeVVQelQ0Tytyd3BsZWlOUGg0cUhwUTBWZU9kZ3EyNEpXMFN3dVhTcC95MmNHYVVHSDFmN3NDQ1FZM0pnRU9YQ2hHdERFZU1LaHdSOGpDUHgrN3hvakxEZ0lna05GbGIyOHdJVWNzVTZLdUpSVjlOTEFEZzBLVkNmSFBoa00vOTdjanEvMmZ2dnVPanF0TC9nWC9PektUM1FraWpCQklnaFlTZWhZQlNwSWpkWFJVTE5uUVh4WVpkVjcvKy9LcXJ1NWExdTdqcVZ3VlVSQlJRQVdtQ2dJQkFnQ1JBZW1ncEpJVDB6Q1F6Yzgvdmp6dmx6bVFtbVRzenlTVGtlYjkySlhQTG1UT1RaSExQYzg5NW50SmZFZXJ0ajJrRHhPUm9RU3BmdkRENkJqeHo1Q3UzVlgvd1Zxanc5N1RyTURMSS9MbGQwOWFJRjNLL1JZTzIxUzNQNGFqYjFtNkdyMG9KWDVVS1Brb2xmRlZLK05oNTdHdDhyRFRzVjlsKzdLdFVRdVdoOWV6RWZacWJtL0hOTjk4QUFCNTQ0QUhvOVhyczM3OGZreWRQN25MSlExZTVFUVlQSHR4aG0xcXR4cXBWcTdCcTFTcm9kRG9FQndmam1XZWV3WVFKRXpwdEt5b3FDbSsvL1RiZWV1c3RiTisrSFY5KytTVjI3TmlCMjIrL0hkT21UZXVXM0FyVzE5cnVkREZjYTVQZWdRSUt4R2tsZFkwSThURmZoT1ZVMStKQXhUbThObk1LTGtzWUJBQ1lIQitOZGtHUHIvTUs4ZURFRElUNGVHTnRRU2xHaEllYUFneVpzUU54dmxXRE5TZEs4TkNrTWFhWkRFRSszaWl0YitpekgzSUtoUUl4TVk3ZHZXdHVia1pUVXhPOHZMd1FHUm5wMERuR25BZ0hENHJUYjhlT0hRcy9QejlUcE56YjJ4dCtmbjQ0ZVBBZzl1N2RhN01ONC9LSW4zNzZ5VFM3d05xa1NaT1FtWm1Kc3JJeURCNDgyR0lhWUZoWUdPNjk5MTRrSlNYaEgvLzRCd0J4K1lLZm4va0MzOGRIdk5QS0dMUFlUbnFPbm5QRDRONHdRSmNNMnEwSDc3WUc5QnFkVGhJRU1BWUdkT2I5VnNFQ1Y2YlpkMlpRSHd3b1dNOFVjQ1FoSXlCT1VUZVNtejlCSjVpVENMYnEyOUNvN1R3RHVwUy8wZ2ZCWHAzL252NWNrWTJmSzdJUnFQS0ZpamwzQWEzblhOYXNDeU1CSFA4cDNtS3hUY1dVQ1BjT1JMaFBBQ0s4Z3hEdUU0aHc3MENIU2ozK3QyUWIvbHV5RFVFcVh3ejBEY1ZBUDJPMWgxQkVHLzZOOUFuQzluTjVzdnZxaUhjS05pTEl5eDlqUXNWQlU0UjNJUDdmNkJ2dzdOR3ZIUnJ3WHhLVllyZEtoSW9wOFhUS3RSZ2RZaDVRMWJXMzRJV2NiM0hlQTBrWTgydmRreXpVbXBLeFRvTVB2cWJIS3R0QmpBN0gyVzlIMlExbFdZbVkwMnJKa2lXb3JxN0dWVmRkaGJWcjF3SncvNUlIUVJDd1pjc1dmUGJaWjZiWm9GNWVYb2lJaU1DYU5XdXdaczBhaDlzS0RRMUZXMXNiVHA4K2paZGZmaGx4Y1hHNDlkWmJNWHYyYklmYmNJVDF0YmE3OWZWcmJkSTdVRUNCT0syZ3RnNGpJOHhYK041S0JXNUtTY0tmNHFJdGpoc1dHZ0lPb0U2dFFZaVBOOXIxZWdSWVRkc0s5ZlV4M1lVTTlCTDNqWW9JUTM1dEhXWVpnaE45VFZCUUVMNzg4a3VIanYzNDQ0K3hldlZxK1ByNjRvc3Z2bkE0T2VQSmt5ZFJWbGFHMk5oWVJFWFpUcXhUVUZDQTlldlhkOXFPdmFVSUFCQVNFb0xZMkZnME56Y2pNVEd4dy81cnI3MFdHemR1UkhWMU5SSVNFcENlbnU1UTMvc3pEa2dHNHJwT0IrL2lOdVBYdWc2RGQra2RmSTJOYlcwNlBYVGROTUFuWFJzbENTaFVxT3NjSHR4YnpGRFFPWitRY2NlNTQvaHZ5VGFIajU4Zk94YjNEcDlsZC8vMHFCU01DMDlBUVdNbEdyV3QyRldUNzNUZjNFWEg5YWh1YTBCMVc0UFRiVFRwTkdocXJrSnhjOGVFbVFvd2NDZUNINDdRY3dIL1BMWVdMMlhjaE1SQThXOW5yRjhZWGhqOUYvejk2RGRkQnBQdVM1cU5JUUdSK0xSa3UwV0FSc1VVZURMbGFvdWxJUTNhVnZ4UHppcFUyaWx2MmxmcE9VZUxWb2NXclE2QWUyYm4yS05pck5NWkV4YkJDYVg5R1JqR3g4WmpMZG94N0ZQMHMrREZ6Smt6TzJ6YnRXc1h6cHc1WS9QNGMrZk9nWE9PbFN0WGR0cnVsQ2xUVENXczE2OWZqdzgrK0FBQUVCQVFnRVdMRnFHOHZCeHIxcXhCV1ZtWnJQNE9HellNcjd6eUNqNzQ0QVBzM3IwYjVlWGxLQzkzTEdBc2gvVzF0cnYxOVd0dDBqdFFRSUU0cmJDMkhqZW5qVEE5VG9rTVIwcGt4eW15djUwdVI3Q1BOK0tEQXdFQXQ2U054TE8vN3NVUEJTV1luVEFZUlJmcThlMnhRa3dmRW1jS0pnREF5SWd3ckRwZTJPMnZvN0t5MHBRVTBSWCsvdjRJQzNQdVEvLzA2ZE1BeER3SUowK2VOUDN4NjRwS3BjTEFnUU9SbFpWbDk1anJycnNPYytiTWNhcGZnUGk2ak1rZFI0MGFaZk9ZVFpzMkFRQVdMRmpnOVBONFdwdU5PL1lhcTRHNTVSMTU2MENBWkFwL2gwQ0FPUFhmR0FqUXV1SG5yVmZqWEZ4a3p3RnV2Q2ptSE15d0RXQUFFdzhEQTVneDRHRzQyeTBkdkRFYlgvVWwwZ29QeHh2UE9ueWV2d3N6RkxxVHY4b0gwd1lrWTlxQVpOUzJOL2VLZ0lJanRwM0xSVjZEK0RuYm9wTTM2SFJtSm9VY0drR0xsL0xXNE5XTVd4RHJKLzROU1FpSXd0OVRyOGVMdWF1N0xGczVQM1lzQmdWRTRQWGo2OUdrMDBESkZIZ2krV3BNREI5dU9xWkIyNHJuYzFiWkxZL3BTZHo0dVdENFFCQS9NcmpWWjRYeE0wTDZlZEx6bndrNnp0R3MxYUpaMnpPNUp3Szl2TndTdkRqYjFHd0lWRmdHTFh4c0JUUU0rM3VEUFh2MllOKytmVGIzR1hNb0dKZEsyQk1YRjJlNnBycnl5aXV4WWNNR2pCZ3hBb3NXTFVKWVdCaTBXaTN1dU9NTzJYMVRLQlR3OGZIQkN5KzhnR1BIam1IRGhnMjQ5VmI1U1dxN1luMnQ3VzQ5ZGExTkxtNFVVQ0JPSzd4UWp4SGhvWjBlczdhZ0ZMK2Ryc0JUVThhYjFqbk9HQnFQRzVJVDhjcnVnM2hsdHpoZFAyMUFCUDczVXNzcUF5TWpRbEZRMi8xM1VoWXRXZ1N0R3k0T0xyMzBVcnRWRERvakNJSnA2UUVnTG1Gd05LQVFIeCtQRHo3NHdKVFUwWnBHbzhHdVhic3daY29VQkFVRmRkbmVEVGZjQUsxV2E1cHVhR1NNM05zTEtMenl5aXY0L1BQUDdTWSs2aWtuRzVyd1kyR3A1VFI4RzNmc05WYmIydlVYK1FBZjRpQ2RHYlBwY2ZGQ25EUHhvdDMyUUo5RHZEY0w0MDZMcjVocGdNL041eGlhTjEzME0wa1lRTExOZXBQNUMyNTlpTVVyNkdzaXZBTXh3TWM4alRUZndZU01nR1dWaDk0VVVPaEowYjRoY0ZjZ1NlQWNsV3J6M3hOcHRRTjNxSEx4cm4ralZvMFhjMWZqdFRHM0lzdzdBSUE0ZTBHcFVFQ3I3enlnQUFDalF3Ymo5YkVMOGE4VDYzRGo0TW1ZRkdHZVRTYk9UUGpXN2NrZTNZV1pQbFNrMzJ0bTlWbGg5WE5nSTVqUTRST0NNVW13MHZJQWJ2eXY0WFBQSW9qQm1HRTdOM3hVTXZQblpBL3J5ZUNGTmVzbElmYVdraGlERnQzaDZhZWZ0cnZrNGJISEhrTmVYaDUrL1BGSGg5dFRxVlQ0NElNUDRDVzVlZVhsNVdYeDJCbXBxYWxJVFUxMXFRMTd1cnJXMWdrQ1dyVTZCQnVXUlhUMTJGcFBYV3VUaXhzRkZFaTNXWk5mZ3RmMkhNUk5LVW00SWRsOGNmUGNyM3V4NDFRNUZvOUx3OWlZS0p4cGFNSi9zblB4MEM4NzhlSGxNK0N0N05rRVMrNUtDT2pzSDZSang0Nmh2cjRlQXdZTVFHMXRMVFp2M3R4bGtpR3BrSkFRaElTRWROais3YmZmNHRWWFgwVnJheXZlZSs4OXU4RUFLWTFHWXlyektIWC8vZmZqNnF1dlJteHNMRnBiTzY3ckRRd014QU1QUE9Cd243dkx5ZnBHZkpIVCsrK1ltc2JyaGdFOWx3em9UWU43eGcyRGRHYTRpdytMQzJ6ajBOdmVnQitXaDR0SE1zc2R0cllCeGd0bnF5dndEb2RaWHAzM3pma0QzU3M1Sk43aXNhUDVFd0RBVHltZG9kQzkwN2g3Z3IvU0d6Y1BuWXF5NW5QWWZ1NllRK2ZjbHpRSDZhRTlWNWJOV1hYdExiaDcvMGN1dDFQZDFvZ1g4NzdEUHpJVzROQ0ZNcnhic01HaXBHTkN3QUNNRHJWTU1OZWdiVVdJbHo4QVlLQnZDTjRZZTd2RjcySzlZWmxEYncwbXVGT0h6eURlSVlKZ2RTeXpPc242ODlBY051MXduS0ZSYm5HZUlXaHI5ZGxwQ2w3QUhLZ1FneDJRUmxNc2doaXNGM3lpdHVuRm9MdWp1bU5TL3M2ZE8zSHk1RW1iKzZxcXFpQUlna05MUzlQUzBqQnUzRGdBemwrcjlWWjMvN2dOUlJmcThYOVhYNFpSRVdHbXgxOWNNeHNqd2tOeDk0L2JVSGloSHA5Y09RdHBBenJPSWliRUhTaWdRSncySWp3VWhSZnFFZWx2bWNCTDRCenYvbkVVSy9JS2NGZEdNcFpNTUsrcEw2dHZ4SmF5TTNoZ1FqcnV6QkF6VzQrUEhvQ1JFV0ZZdUc0ek5oU2Z4TFVqaHdFQUNtcnJNVExDdlhlUmJMRytHOS9UTm0vZURBQ1lOV3NXaW91TGNmRGdRZVRsNVNFdExVMVdPNmRQbjhhT0hUdE15eE55YzNNQmlDVWoxV3ExUStVb2pkTktwY2Y2K1BnZ0lDQUE4Zkh4OWs0REFIei8vZmZZdW5WcmgrMDZuVmdML3Z6NTg3ai8vdnM3N0E4SkNjR3JyNzdhWmQ4YzBmdlduSExUdEg3QWZBRnB1b1kwM1R4anNOaklHTUFabUhUNkFJUEZkU3F6YkFER2FRSzk3UjNvejVJbHl4MGF0SzJvVUR1ZWxNNWY1WjRaQ2lPRFk3RndxTzA3ZkxZTUN4cm85SFBaTTJOZ0t1NUl1QlFoWHY2NDBONk0zVFVGYUJkMFhaN1hJQ09acENjVk9WRCswbEduV21yd2VQWnlpendIL2twdjNESjBLaTZQSFd1YU0yVDA3Tkd2OGNqSUs1QVVKT1pma082dGEyL0I4em1yVU40TGx6bjBiZFpMc3JoVndNSXllc0VrL3hYL1VVQTY1Y0cweElzWm9zdWNHMmFQU1Q3N3VXUVdSVC82bERkZXozUm0rZkxsWFI1ejAwMDNtUUlLVXM4OTk1emRHWjZPV3JwMHFkMUtGTzVnNzFyYnFMRzlIVnBCZ0VhbnQzamNxdFdaSHVzRUFXbzdNMTE2NmxxYlhOd29vRUNjTmlJaUZJVzE5WmdTYjY1a1djdHoxZ0FBSUFCSlJFRlVvQlVFUFB2clh1dzZWWTYvVDUyQTYwWU90emlub3JrRkFKQXgwTEtTUVhKa0dIeFZTcFRVbVpOcWRYY2ltdDZndXJvYVc3YUlHY3RuejU2TnhNUkVIRHg0RUo5ODhnbmVmdnZ0THMvWGFEUll1M1l0ZHV6WWdaS1NFb3Q5YytiTXdTMjMzSUs0dURqTW56OWYxcklPYWVuSzJiTm40OGtubit6eW5QcjZlcHZKazR4QkNxMVdhM04vVTVQN3NvMFBDUW5DSGVtam9ESGtMekFtS3BSV0xyRFlabGorMEgxWWgxbThIZStLV2V5RTVZV256WG02SGZHT095M3ZpcG5XT2xqTlBqQmV2RnJkRCtzd09VRnlZU3RkMzBBNkpjMmY0R2k1U0NOcFVzWldGNUl5RGc4Y2lPR0I3ZzhTT0NJeE1CcjNESjlwVWVraTNEc1FsOGVPeGJxenRxdktTRldvTDJCbjlYRndBQUkzWnpJd0RjQzQrTFc0L0o2YmZ1YU5WVVlFY0l3UEg0WVl5ZktHVFpWSG9lc2tKMEdIV1QzU3g2YmZFL0ZmWnJpVG5IMUJYakszcmtpRENaZEdwZURPWWRNUmFwaUZZTzFDV3pPZXkva0dENHlZaDJrRExHZWhsVGFmYzF2NXliN09ZbFdGNmVOTEdxRTFKbjJ4UGttNkpvd1pQdnBzbmNOa0xJbXdqQ2d6NldlLzZmTVpOcjYyK0tMYk9icmt3Zmg0Z3h1ZjI5dmJHd0VCQVZpNmRDa21UWnJVWWYrV0xWdFFWRlNFTysrOEUvNyt0bjgzcEl6VnI2d2RQMzdjNVdzUVc3TTIzY25XdGJiVUYxZlBScDFhZzZHaHdlYkhtallNRFFreVBiNmcxaUFoMUhZVmgvNXdyVTI2SHdVVWlOTkdSWVJoMjBuTEpHTXY3TnlQdldjcThjNjhTNUVaMi9FaWRvamhBKzV3VlEzR1JnOHdiUys4VUErTlRvKzRvQURUdHZ6YU9zd2QxckYrOE1Ya280OCtnbDZ2eCtUSmt6RjQ4R0RFeDhjak5qWVd4NDRkdzlhdFczSFpaWmQxZWo3bkhKOSsraWtBY1JwZlZsWVdHaHNia1oyZGpXblRwaUV1VGh6UXpKMDcxelJUb0RPYk4yK0dJQWlZTjIrZWFadWpNeVh1dnZ0dTNIMzMzUjIyMTlUVTRKWmJia0ZNVEl6RFZTK2NOU1FrQ0E5T3pKQjlubld5UmV1QVJKdmVSaURDNXI2T1FRemoxMjA2Zlk5bUFiQzhLMlpqWFlOa1g4ZXB3blkyZEFoY1NDNnl6UWthekcxejZjSmp5WFpwZkVKNkRyTyswOWQzK1NxOE1EVFEvQmwzUWtiK0JLRDNKbVYwUktpWFAyNUx1QVF6QjZaWi9HenB1SUNmeXcvaGw4b2pEclh6emFuZlhlcUh0MEtGNlZFcHBzZlpkV1ZZWmxWeXNyY2E3QitKdnlaZWhsU3JaVFB0Z2c3ZUNsV0hiVy9sLzRRenJlZHg4NUNwcHZkOGZQZ3d2SnB4Qy81eC9BZlVlcUJNcENNNE0vNEhNSDlHY1BNeUw5dG5kVHlIU2JjYlBwZU15eENrb1NGN013bHNCVW1sQTNyanA1WEZOa2lldStjRmVLa2tBM3Y3bFNOOFZVb01EUFR2a0pUUnowc0ZienRCQTJlU01yb3pvREIvL256TW56L2Y3djZjbkJ6czNMa1RkOTExbDF2S1VhOVlzUUxCd2ZMS0pqNzExRk00Y2VLRXk4L2RGVnZYMmxJaFB0NFdaU1c3ZW15dFAxeHJrKzVIQVFYaXRHRmh3VmhYYUw3UTNYYnlMRGFYbnNhazJJRW91ZENBa2d1V0piem1KUTVCZkZBZ3Joa3hEQjhmUGdZZDV4Z1hQUUJuRzV2eDM4TjVpQThLeEZVamhwbU9iMnByeC9DTHVDN3U1czJic1h2M2JpaVZTaXhhdEFpQW1EWDRqanZ1d0t1dnZvcDMzbmtISTBlT3hLQkI5a3Y1K1BuNTRkSkxMOFdZTVdNd1k4WU1CQVFFNE1NUFAwUjJkcmJGY1E4Ly9ERDBlajArL2ZSVFpHVmwyVTBldEdQSERyUzN0K094eHg1ejN3dnRBM3lVNGdWVmQvKzB0WmtDRE9hS0VGMEhLU3lQYTlQYlBrY2F3T2c1dGk2eU95Umo2TGpkNWtWOVo4R0Uzai9OTnlrb0JqNEtGZklheEZrNEk0SmpMYWFuSDVjeFEwSEpGUEJpNWd0NlZ3SUtteXFQNHJPUzdRNGZQeTkyRE80ZU5zT3A1L0pXcUhCTi9BUmNINThKWDZYbE91V2MrdFA0YjhrMm5PM0J0ZnhUQjR4RW9Nclg5SGpOR2Z2bGNYc0xYNlVYRmd5ZWdpdmp4a1BKelBtRUdyVnEvRi9wcjBnS2lzSDgyTEUyejExOWVoOU90OVRpa1ZIejRhc1EzLzloZ1ZGNGMreEN2SFo4TGZJYkszcmtOZGpGTFFmNll0ekFlam9VdC9qSE51a2czdGJnWGhwTzdkblBEVytsUWh6RVd3L1FiUXp5ZlUzVkZsUVdWUm02T3RmdklpMHBtWmVYaHoxNzlqaDBySEZHNW9vVksrRGo0OVBGMFVCMGREU3V1ZVlhdS90OWZYMWxCeVlVaXA3SjkyVjlyZTF1Ri91MU51a1pGRkFnVGhzZUZvb29mMytzS3l6Rk5TT0dZWHVaZUNIOVI4VTUvRkZ4cnNQeFk2SWpFZTdyZzJlblRrQjhjQ0RXRlpiaXN5UEhFZVh2aDJtRDQ3QjQvR2dFZUlrL2t0L25seUErT0JCRFF6c21HN3dZNU9Ua21KWTBMRml3d0dMOTNjeVpNN0Y1ODJZY09uUUl6ejMzSE41NDR3ME1HRERBWGxNT1Y1WTRlUEFnVnE5ZWpZMGJOK0t0dDk1eXVKSUVjUjlqNENLazYrc2ZsMGdERjY3T3NyQWJ3T2pXcFNMV2V1ZkZjNERLQjVkR3BXQk9kRHFHQkF4QVR2MHA1T1dLbjRQUy9BbnRnZzZselIwL0UrM3hWMXIrZ0xnU1VCQzQwR1haUVNrOWwxL3hoQUdZUGpBVnR3NlppZ2dmeTJveWxacDZmRkc2QS90cmkyVzNhNlJrQ3FmNk5TOW1qT25yZ3NZS0hHOXd2R3luSjJRTkdJbTdoODFBdUhlZ3hmWWQxY2Z4V2NtdmFOS3BrUlJrZTlxejBmN2FJanh6NUNzOG0zcWRxY0pJaUpjL1hrcS9DZjhwMm9KdDUvSzZyZjlkWWxZRC9SNzZ0V2FBMVdEZDNnRGZhaEJ2S3NWby8zaHBlejRxWlMvOXBPb2Jpb3VMOGQxMzM4azZ4OUVLRDZtcHFaMEdGSG96NjJ0dGQ3cllyN1ZKejZHQUFuSEovMXd5Q1RPV2Y0OFpRK0x4eW96SmVHWEc1QzdQVVRLR3V6S1NjWmNoS2FPMU9yVUdIeDdLeGRaYnIzVjNkM3VGM054Y1BQZmNjOUJxdFJnN2RpeHV2LzMyRHNjODhjUVRXTEprQ1NvcUt2RG9vNC9pdGRkZU15MWZjRlptWmladXZQRkdmUHZ0dDNqbW1XZncvdnZ2SXpJeXN1c1RTWi9qeWNCRlYva3FUS1U3YmM2dXNMR3ZSd01YamtrT2pzUGNtQXhNamh4aE1mMDhOV1FRQXBRK2FORzNZVlNJK2ZlMXFLbFMxb0E0UUdVNVBWWHRRZzZGN2pZK2ZCZ1dEcDJHSVFHV1FjOW1uUWFyVCsvRHp4WFpUZ1VEcEJJQ292Qy82VGZpYkd1dFE4a2NBZkhPdDNUd0hlb2RnSmZUYitya2pLNzVLWDJnWUF6dGdnNmZsKzZRVmJXak0zRis0ZmhyNHF3T0ZTMnFOUFg0cUdnTGN1cFB5V3J2WkVzTm5qaThBaytsWEdNS2JLbVlFZytNbUllaGdWSDR2NUpmSWZTQ3RVVkt4bVFNNm0wUDRzM24yNzdUNzJQWVQzcS9LNis4RW5QbnpyVzVUeEFFckYrL0hzdVhMNGV2cnkrQ2c0TlJYbDZPcEtRa0ZCVVZZY0tFQ2JqdnZ2dnMzbnpwcWRrRTNVVjZyVzJ2L0tOY0YvdTFOdWxaRkZBZ0xudmpzcWw0Zk90dWZIekZUTGUwOS9qV1BYampzaXkzdE5YYmJOaXdBZSs5OXg1ME9oMkdEeCtPNTU5LzN1WWZ1b2lJQ0x6NDRvdDQ0b2tuVUZWVmhjV0xGK1BCQngvRW5EbHpYSHIrUllzVzRmVHAwOWkzYngvZWZ2dHR2UHp5eXk2MVIvcTNuZ3BjR0FNTGQvM3hidmMrVVJjbVJTUmlmdXhZeFBuWkxyMVYyRlNKUUM5ZnFQWHRHQlZrVGtSNFhHYitCRDgzemxEb1RoSGVnWGd1OVhxTGJWcXV4OC9sMmZqdXpENjA2TnhUN3JKUnE0YWYwcnZMdS9PZEdlZ2Jnb0crN3JzTE56WnNxTXNCQlcrRkNqY09ub3hyNGlkQUpWbmlvdWNDMXAwOWlGV25mM2M0Z0dLdHdWQXVjbkhTSE13YWFNNkRjMlhzT01UN1IrQ05FK3ZkOXYxeDFOb2JyN0FJQ0tqNitDQ1B1SmRLcGJLWlBERW5Kd2ZMbGkxRFlXRWhNakl5OE5SVFQySFpzbVVvTHkvSFN5KzloQTBiTm1ERmloVllzbVFKYnJqaEJseDMzWFVJQ2dxeThReDlHMTFyazk2TUFnckVaZU5qb2pBbFBnYXY3am1JWjdJbXVOVFdLN3NQWVByUU9Jd1phSCtLdnpzc1c3Yk1vWEpFenJyenpqc3hlL1pzMCtPNnVqcTgvLzc3cHVjY01XSUVYbnZ0dFU3LzZJMGNPUkwvL09jLzhjd3p6NkNscFFXdnYvNDZObS9lakh2dXVRZWpSbzJ5ZTE1bkZBb0ZubjMyV1h6MjJXZFl1SENoeFQ3T3VVT0pHd25wYWNiMXhwNldFZHF4TkpoYTM0NGQxY2V4cWVJSVRyZWVCeUJXVnBEbUVEalJLRytxdmIvVkRJVldmYzhPL0p3aGdHUG51ZVA0NnRSdW5IZHpBa0M5alNVYmdxR2FnMkNZL2NBbGQ5eVZUR0Vhb0d1NUhvMmRsSjhNOXZJejVhdG8xYmVoVGErRGdvbHAvQmhqVUVqKzlWRjZTYWEwdXphNVBUTWlDWXVHenpBdFN6QXFhcXJFQjBXYmNhcWx4cVgyQVRFSjV2dUZtM0NtNVR4dUgzYXBLYWZIbU5BaGVIM3NRdndqNzN1YzdjR1NrdkZCZ1YwZlJBakVHUW1IRGgzQ3FsV3JjUFRvVVlTR2htTHAwcVdZTjIrZXhVMFl4aGdXTGx5SWlSTW40b01QUHNEeTVjdXhldlZxekpzM0QzUG16RUZTVXBJSFg0Vjc5Y1ZyYmRKL1VFQ0J1TVdkR2NuNHY2UEhjZTlQMi9IRzdDeUVPSkFrUjZwT3JjSGpXL2RnK3RBNExCenQzR0Jaam9hR0JsUlhWM2RiK3kwdFlubk10clkyL1B6enoxaStmTG1wMXZIMDZkUHgrT09QTzVSSUtEazVHUjk5OUJGZWZQRkZsSlNVNE9qUm8zand3UWN4WnN3WVhINzU1Wmc2ZFNxOHZlVk5mL1B6ODhPU0pVdHcvdng1cU5WcStQbjVnWE9PYmR1MlFhZlRJVHpjOXQxWGU2cXJxenV0QTkzV0pnNkdHaG9hOE9hYmI5bzk3czQ3NzBSRVJJU3M1eWFrTzRSNUIyRG13RFJjRnAxdTk1aVRMVFhZVkhrRU84OGRoMGF3TE1tYUlzbk1MNENqUUdZeXZJNHpGQnd2K1dwdFh1d1l6STZ4L3pxc0tad1lLTzg5WDRTdlR1N3FzY0hwNDRlWG82U1RuQlR6WThmaTN1R3pBQUFuR3M3aWhkelZkbzk5Y2ZRTnBxVUdLMC91eG9hS3czYVAvYjgvM1crM2ZLT2pvbjFEY0cvaVpSZ1hacG5EUnFQWFl1WEpYZmk1SXR2dGl4SFdsUi9FbWRaYVBKWjhGZndONVVoamZFUHh6N0czNGEzOG4zRG9RcW1ibjVFUStRUkJRR0ZoSWZidTNZc3RXN2FncHFZRy92NytXTEJnQVJZc1dJQ0FnQUM3NTQ0YU5RcnZ2dnN1dG0vZmpoVXJWbUR0MnJWWXUzWXQ0dVBqTVhueVpLU25weU0xTmRYdVRaeS8vT1V2M2ZXeTNLcXZYV3VUL29NQ0NzUnQ3c3BJUWNiQVNGejM3UVk4TkNrRDE0NTBMSG5NOS9rbCtQQlFMdDY0TEt2SG9xVzMzWFlicnJycXFtNXJQem82R2lkT25NQUxMN3lBdXJvNkFPSkFmdkhpeFoyV1FySWxKaVlHNzczM0hyNzk5bHQ4L2ZYWGFHdHJ3NUVqUjlEUzBvSkpreWJKRGlnWXZmRENDeWdzTEFRZ3psd1FCUEZPMy9qeDQyVzEwOVRVaEUyYk5uVjVYR3RyYTZmSFhYLzk5UlJRSUI2akFNUFk4QVRNaVU3SCtQQmhGaG4yamJSY2o5OXJDckN4OGtpblFRSnBRc2JUTGVmUktuUEpndlVNQmJVTFU5TVZZRkN3N3BuZDBhcHZ4Ly9rck9wMGNFOUVYa3lKUHcvT3hQV0RNaTBxZUFEQWdRc2xXRmE4dFZ0TE8yYlhsZUdwd3l2d2JOcjFpUEVOQlFENEs3M3hiT3AxV0ZHMkN6K2MvYVBibnB1UXJqUTJObUx4NHNXb3FSRm41a1JIUitPdmYvMHI1cytmMzJrZ1FZb3hobG16Wm1IbXpKbjQ0NDgvOE1NUFArRHc0Y05ZdlhvMVZxOWVqV2VlZVFZelo5cGVMakJxMUNnb1plYmFLQ3NyUTJ0cnE2eHozS0V2WFd1VC9vTUNDc1N0eGtWSFlmdkM2L0RTcmovd1M4a3BCUGw0WTFSRUdFWkdoR0ZraEhnUlUxQmJqNExhT3VUWDFxR3ByUjN4d1lFOW5oUW1OallXc2JHeFhSL29ncUNnSU1USHg2T3VyZzdUcGszRDRzV0xFUlVWNVZSYlhsNWV1UFhXV3pGMzdseXNXYk1HT1RrNWVPMjExeEFZNlB3VTBzVEVSRk5BUVJBRWhJYUdZdEtrU1ZpOGVMR3NkZ1lQSG96UFAvL2M2WDRZT2Z2ZUVPS0tLSjlneklvZWpWblJveEhoYmZ2M3FVcFRqMThxajJKYlZTNmFkSm91Mnh3bENTZzRzODdlZUJmWnlKVWNDbWZWRjFEVVdPbnc4WEgrNFJqaFlLNEN0YjZkZ2drT21CQStEUGNNbjlVaGgwTmRld3MrS2RtRzM4OFg5a2cvenFvdjRNbkRLL0JFOHRWSUR4WHJ6aXZBY0h2Q0pSZ1NFSWtQQ24rUlZSR0VFSGNKRGc3R1BmZmNnL3o4Zk15WU1RUEp5YmFUZGp1Q01ZYk16RXhrWm1haXZyNGV2Ly8rTzhyTHkrMEdFd0RnNVpkZlJraUl2Qndyanp6eUNJNGRPK1owUDEzUlY2NjFTZjlCQVFYU0xaNmZOZ2xsOVkwb3JXdEFmbTBkVmgwdlJFRnRQUUJnWkVRb1JrYUVZZTZ3d1JnV0ZvS0UwSXV6L3ExS3BjTHp6eitQaW9vS3BLYW11cVhOeU1oSS9PMXZmK3YwbVB2dnZ4LzMzMzkvbDIwdFhib1VTNWN1aFNBSVlFeGNKK3lJd01CQWJObXl4ZlRZeTh2TDVRb1VoSGpDN1FtWDROcjRTVFluK1F2Z09GaGJnazJWUjNDNDdxVERiY2I0aGlMTTIzeEg3WVFUcFFyZG1aUXhwKzRVL2x1eXplSGo1OGVPZFRpZ1FMcjIyS2dyTVhXQTVkUmlEbUJMMVZGOFVicFQ5dXdWVnpYck5IZ3hkelh1VFp4bFVWYnowcWdVeFBxRjQ5WGpQNkN1dmFWSCswUUlJSmJNN216UUwvWGNjODg1VkRJN05EUzAwMW1oWDMzMUZUam44UFB6YzdpZlJzYlMzNTVFMTlxa3Q2Q0FBdWsyQ2FIQlNBZ054cXlFUVo3dWlzZUVoWVVoTEN6TTA5M29WRjh2cDBTSXM3Wlc1ZUxhK0VrVzIrcmFXN0MxS2dlL1ZPVTROUVU5V1pJL0FRQ09Pek5EUWJMa1FjdjEwTGxZZHBGNHp2WnplUllCaGJPdHRmaXdhTFBiU2s0NlF3REhzdUt0T05WU2czdUd6ekl0NzBrS2lzYWJZMi9IcThkL1FGRlRsY2Y2UjBoUDhmWDE5WFFYWEViWDJxUTNvSUFDSVlTUWZxbENYWWNtclJyQlhuN0lhemlEalJXSHNiKzJHSG9YQnZESkllYlpPalZ0alU0Rkpmd2xNeFJhZTdpMEgzR3Z3M1Vub2RhM3cwdWh4Sm96Ky9IZDZYMjlKa0MwcWZJb3pyWmV3Sk1wMXlCSUpRNnN3cndEOEZ6cW43RTArd3RjYUcvMmNBOEpJWVQwQlJSUUlJUVEwbTk5ZDJZZnNpK1VvZHhORlFwU2dzMHpGRTQwT0hjWDJrK1NROEdWQ2cra2Q5aCtMZzhiSzQ2NDdXZk1uZklhenVESnc4dng5OVRyRWU4dkpzVjk5dWpYRkV3Z2hCRGlNQW9vRUVJSTZiZCtMRC9rdHJaQ3Zmd1I2MmRlNG5TaVVYNytCQUFJVUpsbktLajF2WHVHZ2pObEpnRWdRT1dMb1FFRHdNR1IxM0RHemIzcVhUNHAyZTdwTG5TcVN0T0FKNCtzeE9QSlZ5SGNPN0JYQmo0SUlZVDBYaFJRSUlRUVF0d2d4VHAvZ3JNekZDUTVGRnAxUFp1MHJ5c3RraVVZRWQ2QldEUHRNWmZhZXlsdmphdGRJbTZnMXJmajVidzFTS1NFbklRUVFtU2liR3lFRUVLSUc2U0dtSk5pTmVzME9OMTYzcWwycERrVVhLbncwQjBLR2l2Y21nT2d1Sm1TL3psQ0FZWjR2M0JFK1haZnBuWU9vS2pKOFJLamhCQkNDRUFCQlVJSUljUXRwRE1VOGhzcm5HN0hNb2RDenk1NThMY3FXV210U2xPUGR3bzJvRXJUQU83aWM5VzBOYUpScTNheGxmNGhPU1FPRDR5Y2h3bmh3ejNkRlVJSUljUUNMWGtnaEJCQ1hCU2c5TUhnZ0VqVFkyZnpKMXdiUDlFaUQwTlB6bER3WWtvTThvK0FqZ3RRTWZ2M0czYlg1R04zVFQ2VVRBRXZwblQ2K1FTWFF4SzJuVzlyUWs3OUtRQkFTWE4xcDhkSzk1L3ZwQ0tIcjhMTHBkZnFxbU1OWi9IMGthOHdMaXdCTncvTlFtSmd0TWY2UWdnaGhFaFJRSUVRUWdoeDBhaVFPRlNxNjdDcDRnaThsU3JzclNsMHFwMjFady9nNElWU3pJOGRpK2xSS1U3bFVEamVjQmJ0Z2c0QVVOSjh6dUh6dEZ5UGZ4ZjhqTS9MZG1CMmREcm1SS2QzZXJ5ZUN5NlYyT3d1ZjlRVzQ0L2FZb2VPL2JKc3AwUEhEUXFJUkhaZEdjYUZKVmdremV4cDJYVmx5SzRydzZTSVJDd1lNc1ZqL1NDRUVFS01LS0JBQ0NHRXVLaXV2Um1QWm45cEdzaTc0bXhyTFQ0dTNvb3Z5M1lpMGp0STl2bnJ5Zys2OVB4MTdTMzQ5dlJlZkhkNm4wdnR1RXVib01QZTgrWUFUYk5PMCtOOUtHcXF4RnY1UDBFQmh0U1FRZURkTkx2Q1VYS0NKb1FRUWtoM29vQUNJWVFRNHFMU0xxYldPME9qMStLc0IwdjRkZGVTQkxtYWRScjg2OFI2VDNjRGdQaWU1RGFjOW5RM0NDR0VrRjZEa2pJU1FnZ2hoQkJDQ0NGRU5nb29FRUlJSVlRUVFnZ2hSRFlLS0pBK0tTTWp3OU5kSUwwTS9Vd1FRZ2dobmtGL2c5MkQza2ZTRjFGQWdmUkpUVTFOS0NrcDhYUTNTQzlSWEZ5TTV1Wm1UM2VERUVJSTZaZm91c3gxZEMxRCtpb0tLSkErYWZqdzRmU0hpNWdVRnhjak1USFIwOTBnaEJCQytpVzZMbk1kWGN1UXZvb0NDcVJQbWpGakJyS3pzejNkRGRKTEhEcDBDRE5telBCME53Z2hoSkIraWE3TFhFZlhNcVN2b29BQzZaTW1UcHdJWDE5Zi9QRERENTd1Q3ZHdzc3NzdEc0hCd1JnL2ZyeW51MElJSVlUMFMzUmQ1aHE2bGlGOUdRVVVTSi8xeUNPUG9LQ2dnUDU0OVdPclY2OUdTVWtKSG56d1FVOTNoUkJDQ09uWDZMck1PWFF0US9vNnhqbm5udTRFSWE1NDU1MTNvRmFyTVdiTUdDUW1KdEw2czR0Y2NYRXhpb3VMY2VqUUlRUUhCOU1mNEg3a3VsMXZlTG9MaEJBbi9URHRjVTkzZ2ZRUXVpN3JHbDNMa0lzSkJSVElSZUhBZ1FQWXVYTW5pb3VMRVJnWWlLTkhqM3E2UzZRYmpCa3pCazFOVFVoTVRNU01HVE5vYW1BL1F3RUZRdm91Q2lqMEwzUmRaaDlkeTVDTERRVVVDQ0dFOUFrVVVDQ2s3NktBQWlHRVhKd29od0loaEJCQ0NDR0VFRUprbzRBQ0lZUVFRZ2doaEJCQ1pLT0FBaUdFRUVJSUlZUVFRbVNqZ0FJaGhCQkNDQ0dFRUVKa280QUNJWVFRUWdnaGhCQkNaS09BQWlHRUVFSUlJWVFRUW1TamdBSWhoQkJDQ0NHRUVFSmtvNEFDSVlRUVFnZ2hoQkJDWktPQUFpR0VFRUlJSVlRUVFtU2pnQUloaEJCQ0NDR0VFRUprbzRBQ0lZUVFRZ2doaEJCQ1pLT0FBaUdFRUVJSUlZUVFRbVNqZ0FJaGhCQkNDQ0dFRUVKa280QUNJWVFRUWdnaGhCQkNaS09BQWlHRUVFSUlJWVFRUW1TamdBSWhoQkJDQ0NHRUVFSmtvNEFDSVlTUVBpRXBLTWJUWFNDRU9JRitkd2toNU9KRkFRVkNDQ0Y5UWtKQWxLZTdRQWh4QXYzdUVrTEl4WXNDQ29RUVF2cUUyVEdqb1FEemREY0lJVElvd0RBM0pzUFQzU0NFRU5KTktLQkFDQ0drVDBnTWpNWmwwZW1lN2dZaFJJYjVzV014TEpCbUtCQkN5TVdLQWdxRUVFTDZqRnVIVGtXUXlzL1QzU0NFT0NEY094QzNEcDNtNlc0UVFnanBSb3h6emozZENVSUlJY1JSelRvTjNpL2NoUDIxeFo3dUNpSEVqZ25ody9ISXlQa0lVUGw0dWl1RUVFSzZFUVVVQ0NHRTlFbS9uanVHN0xveW5HcXB3Wm5XV2s5M2g1QitiNUIvQkFZSFJHSmNXQUptRGt6emRIY0lJWVQwQUFvb0VFSUlJVDJCNjhDTFh3TXZmUmVBWUxtUEFYRDVyekUzTkdSb2N0aWpZRWxQdzk3cXhoOVB2SW5zaWcyMlRqWHhFdnh3ZGZWbllGQ1lEbm1qS2h2cjYwczdPNjNUbm4yemNENW1qeGpzeUF0eUhPZW9lZkFPQ0kwTnBzZGdEaWJ3bEJ5N2Yxd2JEby9XbW5ZeGNIQkR6eGxuV0JMeU9DSVVBNXpyWTBnSWtKam8zTGxXbXRxMGVIUEhJU3pibTROMnZkWFBrc1BmRmZ2RUZqZzRaeFp2bzBxaHdGMlRVdkRrakFrSTkvZDE2VGtJSVlSY0hDaUhBaUdFRU5MZFdrc2c3SnNMWHZvMkxJTUozT0lmK1RqTXR3VU1Jeit2TUNnbXJBWkxlaGIyL3N6WHF5dHh1R0tUZVlPZDhXZHMyeVF3UXh2R1EvTFVrdGtnRHQ2VGtEYWZGaFBoMERteU1BYmZyT2t1TjVOUzRBVW1lVWtjelBRYU9lUFlwdDRvdTE4bURRMUFSWVhMZlFTQUlCOHYvTCs1ZjhMQnBiZmdob3drNnljRkFMaHl2NGdaLzh1WVJUczZRY0IvOStWaHpKc3I4TzZ1STA2M1R3Z2g1T0pCQVFWQ0NDR2tHL0hUbjBMWWN5blFlTlM4alFPdTNrbG00SUQxamZqUVRDaW03Z0VpWm5SNjdxK2xuNE1iQXh1ZEREemoyaVpaUEc3akFzcmF4RmtBdk1PVDJ5WnRQY2pIR3pGQkFWMmU0d3kvTFBOcjVzejZtVHZCeklQdm9CWUY0cXFVbHJzbGJaM1E1cUZDZjlieFRsbS90NVdWUUYyZDQrZDNJUzRrRVAvNXl5eHNYZnhuakltMW5EbkJETUVBVnlhK01IQ3hIVmkrbXkzdE9yeTRlUi9HdkxrU2EzS0tIWTByRVVJSXVRaFJRSUVRUWdqcER1MDFFQTdkQkg3aUtVRFFXT3dTQjZsT0JoT1lHRWpnaGp2SXBzMkpUME9SK1RQZzNYbUp2dHJXTThpdDJtYmRtUTVVM0JleG1na1cyM0phYXlRRFMrYllLNUNNTmljT0d1aklHVTVSRFU2QU1uWVFBSWQ3Wm1BNXJUKzVRR1d4VjV5bFlINjhSZjJUQzcwRVVGWUdxTld1dFdGbGJOd0FiTHZ2ei9qc3B0bUlEd2swYldmTThFNjRPT0puTUs3S3NYd3Z6dFEzNGErcnQrS3kvNnpCdmxPVkxqMEhJWVNRdm9rQ0NvUVFRb2k3MVd5Q3NIc0tjRjR5Y09mY3haWHRockcvOWNRR240RlFaRzRDRy82NFEyMXNLLzRFanR5M2ptNGIwMkdieFhJSGgrOTltenM3T2liU3dYT2M0emR0cGxQblNkL09oRE1xK0dsWXh3TU1ML2VrcmhRbDJnTDVUMkljMUhNT0ZCVUJXbTNueHp2aG1yVGhPTGowRnJ3MGJ6S0NmYjNOTzVqcnl5QUF3NndZdzR3T2FVdEhLbXB3eFNmcmNNZlh2NkRzUXFOTHowRUlJYVJ2b1lBQ0lZUVE0aTc2WnZDOGh5Qmszd1pvcmFhMk04ZUg0QjB3RG5CdUdCQktCcnNSMDZISTJnT0VUckI3cWxSMWN5bE8xT3dXSC9ETzUwakVhVExORHd3ZHR3d295QStQcE1kMmQwQmhsdmtCTnd5QUhTRE5sYUFRR0VhVXFLeU9ZQll2ZDdQNlovbWRrMDZEMEdyRm9JSmduVkRSZFY1S0JlN1B5c0RoUjIvRjN5YVBoa3BodnRSanhqNjRHbGhndHVlQS9IUzhESDk2NXhzOHUyRVA2dFZ0TGowSElZU1F2b0VDQ29RUVFvZzdYTmdGWWRkazhQS3ZKQnVsc3hLY201OWducFZnbkhnT1FCa0lsdkk2RkJPK0E3eENIVzVyUy9ISGtvYnR6MU5RUUlYWXR2SFNEUkRBY2F4VmZrSkdxZTZlb2FBSURvRjNhb2I0Z0RGNVhaUXVleWowc3IzYjBGNjFVSVU4clpOSkNZMmRVcXVCMGxMbjJuQkFxSjhQL2pFL0M0Y2V2UVUzalJsaHViTEY5TUQxNUFmV3l5QjBnb0JsZTNNeDlxMlZlSC8zVVJ0VktBZ2hoRnhNS0tCQUNDR0V1RUxYQ0o3M0FJUUQxd0Z0NW5YazNPcGYyZXpOU2dqUGdtTHFIckJCZDhscTdrekRNUlRYSHBEMHluNkFZMkJiT3BUY3g3eUJBNldhQnJSeW5Xa0RjekFoby9Fd1g1VVN3eU5DWlBYWkdYNVRPMDlJYVEvajVvRnhhS01DTWVjc0w1RzRlSkRwOGJiV2pRNHRIZW40Uk4xVCtjR2UrSkJBZlBqbm1kajcwQUpjbFRMTXVqUGlQOXo1bjFNbW1lb2lmVDhhTmUxNDRaZTl5SHpuYS95UVcreGs2NFFRUW5vN0NpZ1FRZ2doenFyWkRHSFhKUER5Yjh6Yk9BQm1uSm5RRGJNU0pxNERmT05rdDdteDREM3BNM1I2ck1WeUJ3UHBjZ2VIczBGSVJxa1pWbFVJdW92dnBDekF5ekREd0lHZ2g1RjFaWWhSTm1jcG1KTXAxUE02SEd6NzNZV2VHcmk1OG9NOVNaR2grUHptT2RqMXdJMlltVFRJY3FmeHRiczRZY0c0RUVJYVdEaGQxNFI3dnQyS1dSK3R3Y0d6MWE0OUFTR0VrRjZIQWdxRUVFS0lYTzAxRUk3Y0FTSDdGcUQ5dkdrejU5d3dzOENWQ2c3dW01VmdsRit6RzVWTlJZWk9tdjVqa3dJS3hIY1JVSEI4NEdrK3NLY0NDdkR5aHUvRUtUYjcwQlZwL0NIeHBBbys3WmI3clZ2NlZiMFpXbTUxa0RPNm9mS0RQU2tEdzdINjlpdnd5MSt2dzRSNGMwVVFac2dUd1huSHBJdHlHUU12MGlVblJ5cHFNSGZaOTdqOXExOVFmTDdCaGRZSklZVDBKaFJRSUlRUVFtVGc1VjlCMlBVbjRKdzBNUitIZVJtQWs3TVN3QUVCYnAyVllQUkw0WWVTSitwOHVVTmtXd3BVM0U5OElCa1E1a29EQ282K1JNa0l2YnZ6SjBqNVRUVlhlNUNUUjRGTFppQW9CWWJFVXV2a2pJQTB1NllhYXZ6ZXR0UDVqdlpBNVFkN0pnd2FpRi8rZGoxVzMzRUZNaVRKTWhrekpGMDBCYmE3bERNVEFBQWdBRWxFUVZTY1pTekhhZG5HenlmS01QbmRiL0R3Mmgyb2JHcHhvWDFDQ0NHOUFRVVVDQ0dFRUVkb0tpQWN1Qlk4N3lGQVo3N0RLczVLY0Q2UVlHeURnMW5lSW5keFZvTFJ3YlByVWE4NVozZ2k4N1IwZTZTekU0eER3UVo5T3lxMTVzR2ZqSVVFcHErNnU4S0RsSGRxQmhUQllyNEd4cGpjcUlKSmFvRzM3V01rYjhBZXpVNm9lYXNUdllUdHlnOHVWbUNRYTJiaUlHeS83eS80NHVhNUdEa2d6S0p2NG5zblBuUytWd3pjcXQ2R3dEbFdITXJIK0xlK3dndS83S1dLRUlRUTBvZFJRSUVRUWdqcERHOEhMMzBid3E1TTRNSnVpMTNNT0N2QnFkR1dPWm1kUllKRDcwaXcwZSs3UENzQkFMUjZEYmFYZkdiZTBFbGxCMEFNTnNTMlRUUS9OblRyY0l0NTdidWo0MTBPYy9CQ3BWQWdaV0M0ZzcxMkE4YmdLNTJsSUNPWGdqUlBRbmk5QWxIbjdWd3FHZDRJTGRxeFU3TlZWcjRHdTlScWNmbURCMXlaa29EZEQ5NklqLzR5RTBQQ2dzdzdUQVVoeE8rb016L3FUSkoxUS9yejA2YlQ0LzNkUnpIMnJaVjQrN2ZEVUd0MU5zOG5oQkRTZTFGQWdSQkNDTEhud204UWRrMEJMM29aRUtScjNMbmh2ODR1YjdCb3hyU1ZEYm9MaW1rSHdHSVhPTld1dGQybnZvWmExMlI0THQ3bDdJVHc5aEh3RmNJNmJKZm1UM0JtM0p3ZUV3bUZPd2JjTXZoTm0yWDZXczc4RWM2TS94R05LclMxN0FFV2I4U0J0dC9SS05UTDc2UXRkWFZpb2tZUFVEQ0dHek5HWVAvRE4rUE5xeTlCZEpDL2FSOHpaQXBscHA5OTV4ampiOUx6R3pYdGVHbkxma3o0OTFmNDh1QUo2SVdlbmFWQkNDSEVlUlJRSUlRUVFxeHB5aUVjdmgzQ2dlc0I5VW56ZG00Y1VMbXd2QUhHd1pTa2plQjBLQ1p2QlV0NUhWQUYyVDVScHBiMk92eCthcFhwTVdOZDMxMk8wMHl5dWYyWVJZVUgrY2JFOVZCQ1JnbFYzQ0NvRWhKTmoyWGxBNUI4YTBhVWVjR3JpeHZuQWdSc2E5MG9zNGVkcUtnQTZ0MFVvSENDbDFLQk95ZW1JUHZSVy9IU3ZNa0k5L2VWN0RYV2lIUStxQ1lOOEVpL0wxVk5yVmk2YmljbXYvc04xaDhyZGE3emhCQkNlaFFGRkFnaGhCQWozZzVlK3BhWWRMRjZnMlM3WWRERG5KeVZZQm85V1lVaVZDRmkwc1hKMjREZ0RDYzdiZHYya3MrZ0U0eEovaHpMMmgrditaUHBhK1B4YlZ6QWliWTZHYTFZdDlDREZSNnNTSk16eXY2MkdiN25LaDFEa3Mza2pPWnFpd0NRcXoyTVdxRkdkaDl0UFNjQW9MUzB4eW8vMk9PalV1TCtyQXdjZnV4V1BEMXJJb0o4ektVMHpjdDBYS3NJWVd2S1MwbHRBKzc2WmpObWZiUUdlMDVXdU5JNklZU1Fia1lCQlVJSUlRUUF6bTgzTEcvNGg4WHlCczRoK1d2cHpNd0VRL1VHcTlOWjNBSW9MamxnU0xybzN1VUF0YTFuY2JqQ2VNZWNPN1JPSVZRM0ZQNUNwUGtVdy9aanJlY2htS29SZExWb1FrSXl5dlRFREFVQThKdHlLYUJVR2g3SmZZL054NmVkc0oyY2tVc080K0Q0cGZWSHVWMjBla3BKQWtrUFZINndKOURiQzA5TUg0K2N4eGZpeVJrVEVPeHJmaitNc3czTXNSQjU3N01rMW1iNHYva0g1MGhGRGE3K2REMys4c1ZQeUswOGIrdDBRZ2doSGtZQkJVSUlJZjJicGh6QzRZVVFEdDFvdWJ3QjNGQkNEeFpyNmgxbHp0WElMTWRZQVNPZ3lOd0FsdlkrNE5VOWlRbzNGLzNIOHI2eEE3ZVE0OVNaTnJjZlZUczNrRFBld2U3eGhJelNQZ1FFd21lTU9jbWtuRnZwVEhKQ1o4a1pwY2NWNmZKeFdtZElxdWhzem9oZVVQbkJubUJmYnp3MWN3SnlIbCtJdjE4MnlXSXBoSG5DQW5lcXU4ejBmM0ZwanJTTlg0dlBZdnFIMytHZWI3ZWk3RUtqQzYrQUVFS0l1MUZBZ1JCQ1NQK2thd0l2K0g4UWRrMENxcTNYdnh2V2h6dVgwbDRzQTJtOXZNRTdDaXpsRFNpeWRnR2h0bk1WdU1PWmhtTW9QTDlYZk9CQUlrYWplR24rQk1rcE9hMU9CQlFrNzF0R2JNOG5aSlNTSm1lVXRXRERxdHBrY3FHWDdlT3NIdi9TdXQ2d3c0VWdnSFNtZ2djclA5Z1Q1T09GUnk4ZGg1ekhiOFAvenB1TXFFQS84MDVKOVZQcjVJdU9ZakFHNUN6UC9pRzNHSDk2NXhzOHNtNG5LaHBiYko5TUNDR2tSMUZBZ1JCQ1NQL0N0ZUFuUDRUdzIxandrKzhEUXB0NWx5bmZvcHk2QUJhTkF3SzNMQU9wOUFjYi9yaGhlY09kQUZQYVA5MWxIRC9udjIxKzZHQkZ5eUI5TklMMDhZWW16R2ZvdVlCY3d3d0YzaUVCUkdlOU1QUFVjZ2NqbnpFVHdQd0RBQmhubXpnK3hKVitINVBLVkhhVE16TEpHMTBobEtOQWU4elo3b3E0MVRJVkQxWis2SXlmbHdwTHNqSncrTEhiOE9vVldZZ05EckRZYi9vdDRzNEdGZ3lKUkNYZk01MGdZUG5CRXhqMzFrbzg4ZU11VkRXMU92OENDQ0dFdUl3Q0NvUVFRdm9KRGw3NUhZUmRtZUFGL3dObzY2VzdUSGRGWlk5OGpPY1lGOVNiQm9JS3NQamJvTGprSUZqaTA0QXl3RzRUN3BKZHNSSG5tczNaOFIyZW5hQ2VZbjRnR2NqbWErclF6czBKSUp3SnNYZ3FJYU9KUW1HWm5GRXVTWExHRVNXMmt6T0szM3J6RDg0VzljL2dwc1FaYnVMaHlnK2Q4VlVwOGRjL2pVYjJvN2ZpcmFzdndhQlFxMG9scHNJUThzTUtZbnpQc3JJRUFHajFBajc3NHhqR3Zya0N6MjdZZzVvV3p5YXdKSVNRL29vQ0NvUVFRaTUrOWZzaC9ENERQR2N4b0Q0dDJTR3QzaUNUY1hRdDhJNFRHaUl2ZzJMcWJyRFV0d0h2S0dkN0xVdTd2aFhiaXY5cnNjM1IxelJFUGQzbVdibnFDNmF2bWF3M3lIend1TGllZWYyZDhac21yZllnTTJva0NiQWtGOWhlOW1BNDBQUlZyWEFlUjlzT09mNGNuZWxsbFI4NjQ2VlU0STZKS1RpMDlCYThkOTBNRElzSU1lMFRBM2JNOEhLY0xMMXErRjVJQXhQdGVnSEw5dVppekJzcjhQeW12YWh0MWJqMEdnZ2hoTWhqTzlST1NCOGpWRzhHenEwRG12TEF2RUxCTCt6eGRKZElkd2pQRXU4cUI2VUIwZGRETVdCVzErZVEvcTJsRUVMKy93RG50M2JjeCtGODRqelRnSVpadGhFNENvcVVmd0poV2M2MTY0SmZTejVIcTdiUjNEOEhYMXVJYmdnQzlRTWxXOHpuSFdtcE5uM05tZU5EUU9OU0FWK1ZFc2tlU3Nnb3BSb3lES3E0UWRDVm56RnNrZmw5TjR4L0krdVVpS3BWb2pwQzMrVXB2N1p0UnJyUE9DaGdXT0lpellzZ2gvRTg0NzlGUlVCeU11RFZXWEREczVRS2hsdkdqY1NDc1NQd2ZXNHgzdHFSallJYXNmUW9NeXdwRW9NQ1ZzdURITVFrZ1FYajF4cWRIaC91T1lyUC96aUdlLzgwR2c5T0c0TXdQeDgzdlNJaTErYjhVMWg3ckFSNVZiVUk4L2ZCN2xJcS8ybVVsUkNMZW5VYjBxSWo4T2YwUk14S0d1enBMaEhpRXNhZG1YOUdTQzhpSEZzS0NGcXc4S2xBVUJwWWNKcW51MFM2RVcvTUE1cnl3R3QzQU1vQUtGTGY5SFNYU0cvVVhnMWUrQko0K1Rld3VCc3RZNkRkQVlNNEd3SG8ySVp2SEZqU3MyQ3hOOExkSlNBZFVhZXV4SHUvMzI2WVppOEpkamdncmVsbWpHcTVWbndndVhFc2dPUHl3clZRQzEwUG5pMUkycGcwT0JvYjc3MVczdm5kcFBXWDlXaGErYW5oa2N3NzVKTEQ4NVBhc1dOS3U4M0R4TGtQNW9QbitGMkJ5VDZYT3RsamFjTld3UWcvUHpHbzRNRmtsM0p3RHZ4NHZCUnY3amlFdktwYW0vdVpVK3VOak4rYWp0L1BRRzh2TEo2U2p2dXpNaERpYTd2c0ora2VqNnpkQ2EyZ3g3U0VPS1JGUnlBdEp0TFRYZXAxOGlyUEk2K3FGanRLemlMQTJ3dHZYbjJKcDd0RWlOTW9vRUQ2Tk9Ib1BVRFlaQ2dHTC9KMFY0Z0hDS2MrQnVxem9jajRqNmU3UW5xTDltcndrbitEbi8zU0l0a2lJTjdOVkREbTNOSUdZNDRFNi9HYmJ4eFl3a05nZzI0SG1PZnVHSCtaL1RqSzZnNkxEMlNPbGVmWGZBaC9mVVNIN2NXYWV0eDljcXVoU2NlclJVaWYvcjRwNlhqNThpbWRIZDVqaE1ZRzFEeDRoMU96QkpqaEhRQUFuWXJqaTV0YW9MVTN4MU1TdFBKVEJPRGhvS2ZndzN6dEhDeW5FMVpCaGJBd1lOZ3cxOXZ0WVp2eVQrR05IUWR4dUx6R3hsNG5sMElBaHA5UW9jUDVRVDdldUQ4ckhmZE5TVWVRRHdVV3V0dWlWVnN3WldnTUZtWFN6UjFITGZzOUI5bmwxVmgydzJXZTdnb2hUcUVjQ3FUUEVvNHRCVUlwbU5DZktZYjhGUWdkQytINDQ1N3VDdkcwdGlyd0UwOUIyREVHL1BSL0xTczNnSU14Y1dxMFV4RjBXemY4L1FhRHBiNEZ4U1dId0FZdjhtZ3dvYUJtanlTWXdBR0Y0Njh5b2ozSkZFeXd2cjl3UkMwZDhNbTVtMjl1WjN5ODUvTW5HQ21DUStBemRxSmtpK1B2RTRkNU1LL1NNWXdvN21URnFHVGdyeFphc0lmdDY3amZHZGFCa0Y1YSthRXI4MFlOd2RiRmY4YmF1NjdDN0JIV1U3MDc1a2h3bERUb0l6Mi9xYTBkLzl4K0VHUGVYSWwvLzVhTjVuYXQwMzBublh0azdVNU1IaHBOd1FTWi9qWWxIZVBpby9ENCt0ODgzUlZDbkVJQkJkSW5DVFdiQVVFSHhSQUtKdlIzaWlGL0EzVE5FR3EyZWJvcnhCTTBGZURISDRld2N5ejQ2VThCTHAyS2JsaWpEUWJPNVF6aXVLUnFneFgvQkxDMGQ2R1lkZ0FzL25hQWVUWVZrY0IxMkZEd251VkdHYTkxa01ZOGU4QjZCa0p1NjNscG80NTNTakpnSGg4L3NKTURlNTdmSlpJN2dMSitKaXlsRm5SeHAxdnlIdXh0M0lJV0gwbTlTWGRPRE8zRmxSKzZNbTFZSEw1Wk9CLzdIbDZBMjhZbncwZGxMcWZLSkZVZDdQMHEybUo2MTIwa2I2eFh0K0hsTFg5Z3pCc3I4TWFPUTJqVTJGNjJRcHp6UzhFcDZBUUI5MlNPOW5SWCtxUy9UVTVIYzdzVzI0cE9kMzB3SWIwTUJSUkkzMVMxRGl5ODU1T2VrZDZKaFU4VGszS1Mva05UQVg1c0tZVGZ4b0dmK1J6ZzBydU8zRkNTd0xyMFF1Y1k0K2FCaS9XcEFVbGdveitFWXRwK3NMaGJBS2JzMklBSDdEbTFDbzF0aHBrRU12TkRNRERFcTgyZm85YUR0b090OG1jb2NHNCtNdHpmRjRQRGdqbzl2cWY1akowSUZoUXNQbUNBbkVBSms1UUNDYTlYSUtxbXEwc284V0Nkb01XdmlsMldTUlRkR1ZUbzVaVWZ1cElVR1lwM3JyMFVPWS9maGllbWowZTR2MlI1Q0dQbWI1T2NtSmJrZkE3THdFS2R1ZzJ2Ymp1QTlEZVc0K1V0ZjZCTzNXYXJDU0xUdXJ3U1RFMkk5WFEzK3JScENYRlltMWZpNlc0UUloc0ZGRWpmMUpRblp2b25CQUNDUndPTnVaN3VCZWtKbXJQZ2VRK0xnWVN6eXdFdXVmTXJYWnNnNSs0ekU1ZEZjRzY4UjI5WnRZR2xmd3pGMUQyR2hJdTk1ODltYzNzdGRwV3RORDFtQ25sMzNDUGJVK0RMeGJKKzRySVE4NzdUYmMxbzBvdDNjS1ZCZ2k1SkR1eE55eDFNbUFKK1U1eExrc2daTEdwbnBoUjJzY3lGbVFNUTJaVy9vRGJlM3h6d2NiYmlnODJPY2FDd0VORDI3YW44a1FGK2VIcldST1E5c1JCdlhuMEpoa3RMVGtvRGZESURDNlp5bGJCOHk1dmF0UGozYjlrWS9mcHkvSDNESGxRMXRicitJdnF4dktwYXBFVjN6TVZDSERjNkpoSzVsZWU3UHBDUVhxYjNYQmtSSW9kWEtGVnpJQ1lzT0Izd0N2WjBOMGgzYWp3TWZuUVJoSjNqd010WFdnVVNqR1JPWVpjTVVEb2tISXk0QklweFgwT1J0UXNzNW5yMHhqK1htNHVXUVd2S0ZjRmxqMDhIcWUwdmQ4aVJ6azV3Y21YQStFRzlhN21Ea2YrTWVhYXY1UTdwcFc5RlVxa0tYclorREtXTkcyZnVROERtTTU5YkpsRjBSNFVHNHpkZHB4UExTUXFDNjIxNm1JOUtpVHNucG1EL3d6ZGo1YTJYWS9LUUdNc0RUTytwdklrTFltQ2g0emxxclE3LzJadUxNVyt1d0tQcmY4UFpobVpYWDBLL0ZPcm5ROVVjWEpRZUc0a1FYeXAxU3ZxZTNuZUZSSWdqTHV6eGRBOUliME0vRXhjaERwejdDY0wrK1JEMnpnYXZXZ2ZBZXNBazUvYTU0WGpqUDlZakVlWU5GbmNMRkZsN29KandQVEJnTmp4UkF0SVJGWTM1eUsweTVBMHhsZHh6bkFJS3hHditKTmxpZWY1UjlYbkpIdWZ1cEkrUDY0VXpGQUFvWStPaEdpSU83Sm1waElkanVPUjRwZEJGY2thWVVnd0NBQXJQNzhVWlZnN0V1bkZhdUhTbWcxb05sRnc4MDZVWkV4TTQvblRQTmZqMS9yL2d1dEdKVUVwbTRaZ21MWER4UDNMekxIRFRmMFJhdllBdkRoekh1TGRXNHY0MTIxRjB2bS9tcHZDVVBXVVZudTdDUldFM3ZZK2tENktBQWlHRWtONUYzd3ArNm1NSXYwMkFjT1JPb1A0UGk5Mm1ORzBNZ0dSZHUxMkdVWWZGSFh6cCtObDdBRmppazFCTXp3RkxleGNJSE9tR0Y5R2RPTmFmZU5QOGtNbWZuVEN3TFIzZVBOQ2lUU2xwUUlITENLb3dTVWNtRHU2ZE14UUF3Ry9hVE9kUGxyeFZYU1ZudFA2MmJDeDRENGlKRVVzK1Nya3lXMEY2Ym1NamNQcmlTK3FXSGhPSlQyNjhERWNldXczM1RVbEhvTGQ1dVFremZBN0llUWROd1FoVDdrZnpkMG92Y0t3NlVvako3MzZEdTc3WmpPUG5McmorQWdnaDVDSkdBUVZDQ0NHOVExc1ZlT0dMRUhha2dlYy9DNmhQV2V3VzEvSnp3OURCZ1VDQzhTUXV6ajFuMGhFRUFBU21pQlVicGg4RkcvNGs0TjAzcHVzZVBQc2p6aldYaWc5a0pUZ3dpOWRJa2pGYXZZKzFlZzJxdEMzaVBqamVQQWRNZzl0aEVTRUk4dW1pRW9JSCtVMmRDU2lOaVRYbHZZR3lrek5LSmtGVU5oVWg3OXgySUNFQjhQTXpIK1BPSkkwMU5jQzVjKzVycnhlSkRRN0F5NWRQUWQ2VEMvSGkzTW1JRFE2d2N5U1g5WjZhcTBwSVd1REErbU9sbVBiK3QxaXdmQU1PbnJrNDMxTkNDSEVWQlJRSUlZUjRFQWRxZjRWdzVBNElPelBBeTk0RGRJMlMzZUlWUG1QRzljOWREZjY0NGIrR2tZRkZOamVEQWJPaG1QQTlGRm0vR1NvMjlONkJyN1htOWd2WVVyek12SUZCZHZsREJWY2hUalBSL05qcTd2aWg1bXBYdWdnQUdOZExsenNZTWY4QStJeWRKTmtpWTltRFZYTEcxSUl1a2pOeXkyVVYyNG8vZ1FBOWtKVFVmWlVmenA0RkdocmMxMTR2RStUampRZW1adUR3WTdmaTg1dm40TkxoY1ZaSGlCOFluTXRaREFGSm5OTHluQzJGcHpIMzR4OXd4U2Zyc09IRVNiZCtxd2docEsvemJBRnRRZ2doL1pPMkR2enNjdkF6WHdMcWt6WU80SlpKN2JxNGdHY3dURnRteGpvTlZvTnNuMml3dUp2QkJ0ME8rQTV5dGZjZXM2bndBN1RyTmVJRG1XVWlqV0xiSmtERnpYZkhyUWRjUnkzS1JjcVlveUE1ZFB5ZzNoMVFBTVJsRDIwSDk0b1BPSk0xVVVFYUlrZ3NVK0gzU1cxbzZ5UXVKVllaRU4rZ2VzMDU3RC96QXlZUHZrRU1LcHc0WWY1ZU92azlOWkdlWDFJQ0pDZGJ6b1M0eUtnVUNseVZNZ3hYcFF4RFNXMERQajl3SEY5bDU2UGVVQXBTT2l1SmMrNVFyaEZwcFJmcm4vNTlweXF4NzFRbEVzS0RjZCtVRE53eWJpVDh2T2hTbWhEU3Y5RU1CVUlJSVQzbndtN3dvL2RDK0RVRnZQQi9Pd1lUakpuU2pDblpPeHZsTVhObVJlbDBlL04rSlJBMUg0cHhLNkc0OUNoWTB0LzdkRERoWk4wUkhEdTNRM3pBNGZUQWM1Qm1zdWxyVzNHYUhMVzBiSm1jNXpDM05pNis5K1pQTVBJWk13RXN5RkFkUm94SU9Yd3VseXg3VUFvTWlhV2REeXF0Vzk1WitpWGE5QzNpWU4rZGxSK2s1MThrNVNRZE5Ud2lCQy9ObTR6alQ5Nk9ELzQ4RXhPc3lwWWFnd21jYzRkbkxaamVUYXZEeXk0MDRzbWZkaUh0OWVWNGVjc2ZPTmRNSlNjSklmMFhCUlFJSVlSMEwxMGorS24vUU5nOUdjS0JhOEdyZmdDNGRKRER4YnVIZ0NUUlltY0RLME1TUW00bjRPQS9IR3pFODFCTXo0Tmk3SmZBZ0xsaWNLRVAwd3RhckR2K3Vua0RjMjdPdFlyN0lrWXpBWUR0dVFlTituYWNhbSt5dTk4ZU1hQmplQTZGQWhsOW9Yd2NVOEJ2Nmd6Slk3bm5TNWM5T0xKc3h2d0ViZnBXL0ZhNlFud1FHdHF4OG9PclNScWw1U1FMQ3dHOTN2bjIraGdmbFJJTHhvekFMMys3SHJzZXVCRjNURXhCZ0xjNTRNTVlNODFnTWlaajdISXBsYVEwaERUdVZLOXV3NzkveTBiR0d5dXdaTTEyRkZUWHVmT2xFRUpJbjBBQkJVSUlJZDJqL2cvdzNDWGliSVQ4NTRDV0lxc0R6SGtPeENuaGRwaXFOQmhuSkxDTzR5MkZMMWpzalZCTVdnL0Z0UDFnQ1E4RDNnUGM5MW84YkdmWmN0UnJxZ3lQNUF6MUxjVnBKa0ZoV08xb3E0WERyWkw4Q1RKakZzWkIydWlZQ0hncCs4YmxoZitsYzB4Zk94V2lrU1JuSE5oVmNrWXIrODZzUVZPYllUWklUQXdRRWlKcDE0V2xENXdEQ29WNTVLdlJBTVhGenJYVng2VU1ETWRiVjErQ1kwL2VnWDlkT1Eyam9zSXQ5alBURWluQnRNcXFVNUphbGRMS0VGcTlnRytPRkdMS2U2dHcvZWMvWWx2UkdYZStERUlJNmRWbzRSY2hoQkQzVVo4Q3IvZ1d2UEo3R3dFRUFKeURNd1lGQTdoeEZvS3RxM2pESW5YVHpBVmJRUVNtQkNLbWc4VmNEemJ3Q2tBWjJLR1ppMEZ0Nnhuc09mVzFaSXR6QTAwR0lGNDl4YnpCUmx6aWFLdDB1WU56Z1l0eDhiMC9mNEtSTWpZZXFxSERvVHRaWXFqZUlHY2diM2xjU3FFWHpnMW9jL2k1QmE3SGx1S1BjWDNxcytLR1ljT0EvSHhBclJZZnU1TDV6enFvME53TW5Ed0pEQjNxZkp0OVdKQ1BGeFpscG1KUlppcjJuNjdDWi91UFlmMnhFclRyQmNNUnpQZy9tR1pBTWR1bEtKbmtlQTVEcVZUSno4ek9rbkxzTENuSHlBRmh1RDhySFRlT0dRbnZQaEpnSTRRUVoxQkFnUkJDaUd2YXpvRlhmaThHRVJvUDJ6NkdjMEJoVG5kbWU2eGt6b2ZBQk1NRmZzY29BaEErQlN6Nk9yRG9hd0N2TURlOWlONXI3ZkYvUWVCQzF3ZDJ3WWNISTdvOVEzekFPY0FVc0k3bTVMUTZtei9CYkh3ZnlKOGc1VGR0RnBwT2xvZ1BaTDVreHJocHVueGlxUXEvVCt3OE9hUHBPUVR4Mzl5cWJaZzY5R1pFQlNTSUFRQmpra1pqM2dOWFp5cEkxZFlDdnI1QWRMUno3VjBrTWdkSEkzTndOUDV4UlJaV0hzckg1d2VPNFZSZGsrUUljL0JTVE9Tb0FMZXhLTUwwV0RLN1NucE1RVTBkSGw2N0V5OXUzby9ieG8vQzNaTlNNU2cwcUR0ZUVpR0VlQlNGVEFraGhNaW5hd1EvdXh6Q2dlc2c3RWdETDNpK1l6Q0JHM01qR0RQWUE5WWpObVpJckdnb0RnbHg0cnlOalBzaFk4Rkd2U3ptUlppNERtelFuZjBpbUhDNFlnUE9OaHdYSDNCbmgvaWlJZXBMd0F4LzlqbXpMR1VJQUsyQ0RrVnQ5VEErbWF4eHJHVHcycGRtS0FDQVg5WjBRR25Nc1NIdkhlYkdXUTBRa3pNbUZUdHduMGE4clcxNnVMSGdmZk0rTHk4eHFHQjg4MTFOMG1pdHZCeW9vM1grQUJEaDc0dUhwbzNCb2FXM1l2MmlxM0hiK0ZFSThyR01CakhUN3drM0xZbXdsVzlCbXMxRitva0dBQmRhTlhoMzF4R01lWE1sYnZqeVoyektQd1dCNms0U1FpNGlORU9CRUVLSVk5clBnNTliRDM1dUEzQmhOOEIxTmc4ejNWUmxZbmpBOHRLWkcyWW9HS1lNYzJtUk5pdUJvOEJpL2d3V2N6M2dOOFN0TDZVdlVHc2JzYm5vUDVJdHR1NlRPbTVJeTB6VDE3WmF5V210TVgrdjVKWlJOQXg4ZzN5OGtCUVo2blFmUFlINUI4Qm5YQ2JhRHZ3dWJwQTdLMEJ5YkZxQk4vSlNiUDllZEdCWVVYS3k3Z2lLYXZjaktTSlQzTzduQnlRa0FLV2xqdmVoeStlU3ZLYXlNc0RIQi9EM2QxLzdmUmhqUU5iUVdHUU5qY1cvcnB5R1Rma25zZXBJSWJZVm5ZRk9FR2NHR1lPY1l2b0V3WkF6dHZNbEVWenlYNlB0Uldld3ZlZ01Zb01EY09la1ZOdytJUmtEQWk3ZXNwNkVrUDZCQWdxRUVFTHNheWtDUC9jemVQVUdvQ0hiZ1JPa3RkNlorUjl1dkRITDdCWm5BRk1Db1psZ1VYUEJCbDdaTDRNSVVyOFVmZ2lOcmtWODRPTFU5eEQ5VUFUcjR6cHQ2bWhycmZrVXlLdndZRHkycnkxM01QS2JOc3NjVUREK3dNcDRCOFQzbENHMFVZSG9hZ1dxb3JwYW9zSU1zeFRFNS9pbDhFTWtUcDVvbWtHQ3NEQXhVV05scGVRVUJxZnpLaGpQTmY1YlZBUWtKd1BlamxTbjZEOThWRXBja3pZYzE2UU5SNTI2RFd0eWl2RHRrVUljT2l0SlZtcVZXOEdRSmhiV00zN0VMUW93WXhVYnlTOWRSV01ML3JIMUQveHIrMEZja1pLQXV5ZWxZbXFDVmFVUFFnanBJeWlnUUxxTjBIUUNyRGtmdkNrWGFNd0RtdkxFSFVGcFFIQWFXSEE2ZU1CSUtJS1NQZHRSNHJLcXFpb29GQXBFUmtaQ29hQ1ZWSDBiQitvUGdWZHZFR2NpdEhhV0haNERuRm1zSXpjbE4rUGlwRi9Pelhmc3pHVWhKVlRCWUpHemdLaTVZQVBtQUtwZ3Q3K2l2dWhrM1JFY3JkcGllT1Q4V2djR2NiTEI0TlpwNW0xMjJqcXE3bDhKR2FWOE1zYUJCUVdETnpXYTN6U0hYNzdsUEp6a0FpOVVSVG1TbkpHWjN1YmExck00VXJFSlkyUG5tM2ZIeGdLdHJVQkRnL2hZR2hCd2hqU29ZQ3dubVp3c1dlNUJwTUw4ZkhCUFpocnV5VXpEcWJvbWZKMmRqMitQRmxybFc3Qks1R2plWUZnR1lWak1aZnFscy95OTBna0MxdVdWWUYxZUNaSWlRM0hYcEZUY01tNWtoNlVYcE9mcGREbzBOamJDeThzTFFVRzlOL2ZGaVhNWGtGOTlBYm1WNTVGYldZdThLdkZ6UEMwNkVxTmpJcEFlTXdBam8wS1JQRERDd3owbEZ6TUtLSkJ1SWVRK0FMUlZnWHVGZ2dXTkJvYitUUXdrQUdKZ29URVB2T3BIUUxjU2dtOE1GR252ZXJiREh2VGFhNitodHJZV1YxOTlOYVpObTliMUNkMW83OTY5ZVAvOTk1R1ptWW1ISG5ySW9YTktTMHZ4eUNPUFFLMVc0OGtubjhUczJiTzd1WmZFN2JnV3FQME52SG9qZVBWR29PMWNKOGR5MHgwNmJzeDB6cGdrZ0dENDJsaU96ZGFnekQ4QmJNQmNzS2k1UU5oa2dOR2ZJaW1kMEk2MXgvOWwzbURJT084TWJoakFERlZmWXRXZTVYRnRYTUJ4alhtR1FzZGttUFpKYnJUMzJSa0tZQXI0VFp1RjFnMC9HRGJJQzZoSXk1NG1ubFRoOTB3SGtqTUNGbS9ldHVKUE1UcjZNcWdVa2hOdFZYNXdKYWdncmZ6UTFpYVdreHd4d3YyNUdpNHlROEtDOFBTc2lYaDYxa1Q4Y2JvS3E0NFU0b2ZjWWpSbzJrM0hXTHlGaGtncTc3QXN3djc3WEhTK0hzOXUySVAvM2J3UGx5Y25ZTUdZRVppUk9BaEtCWDF2dXN2R2pSc1JIQnlNckt5c0R2dUtpb3J3MEVNUElUVTFGVysvL1hhSC9mbjUrZmo1NTUreFpNa1MrUHI2OWtSM08xankvYStvYW14QnFKOFBSc2RFWXZHVTBVaUxqZ1FBNUZXSkFZYjF4MHZRbU4yT21PQUF2SGZkREkvMGsxejg2Q3FPdUJXdjNRVitlQ0ZZOHF0Z2NUZmJQc2huSUJBNXk1ekE2T3hLQ051R2c0MzlFaXk4NDRkNmQxaTllalYrKysyM2Jtdi90dHR1UTJabVpwZkh0YmUzWTgrZVBkQm9OTGo4OHN1N3JUK08wbWcwcUs2dVJwMkRTYnVxcTZ2eDk3Ly9IV3ExR3ZQbno4ZlVxVk9oTmw3NDJ1SHQ3UTBsM1JIek1BNDA1b0pmMkFWZSt4dFF0dy9RdDlnNWxFdHUxakxEVmJOaFVDT1l5NlpaQmhDc0w0QVZRT2hFY1NsRDFEd2dZRVEzdmE2THc5YmlqOUdnTVFSMVhGanFZTXhWTWJBOUhUNDh4TkFjdHhrc3lHczliMG9VSjN0dWdtUlFQSEZ3SHcwb0FQQy81REp6UUlIWm1zUnVuL1NkVXdvTUkwcFV5RTEySUpjQ0F5Q0kzK01XYlQxK1A3VUtseVFzTk8rM1YvbkJXZGJuR3N0SkppUTQzMlkvTTJsd05DWU5qc2FiVjErQzdVVm44Tk9KTW13NFhvYWFGc25mUG1iNnhCUVpma1dzZjdlTStUazVNNGNlTkRvOWZzZ3R4Zys1eFlnSzlNT2YwNU93WU94SXBFWDNqenZNSjA2Y3dDT1BQT0p5TzhuSnlUWURBVVpWVlZWNDc3MzNvTlZxTVh2MmJDeFpzZ1FCQVFFT3RiMTI3Vm9zVzdZTU9wME96YzNOZU9HRkYxenVyeHkvbFpaajRWZWI4TnI4cWJoNTNFaWJ4d3dNR294WlNZTk5qMWNleXNld1Z6N0Q4bHZtSVl1VzF4QTNvNEFDY1J0ZThpYjRoVjFnMDNQQlZJNVBEMlB4dHdJRHJ3QS9mTHNZYUJqMmNEZjJVbFJWVllYOC9QeHVhNysrdnI3cmd3QWNQSGdRR28wR3djSEJUczlPS0N3c1JFRkJRWmZIalJzM0RuRnhjVTQ5aHkyblQ1L0cwMDgvamZQbnhlbDFHelpzd0lZTkc3bzhiK25TcFpnL2YzNlh4eEUzYXkwQnIvME52SGFYbUZCUmU4SCtzZHlRL2s4QmdERW94SlVOWWdEQmNPSExEVmZHZGxNcUJvMEdDODhDaTVnS2hFMmhwUXdPT3RPUWgvMW5ESU5hYm5ubld5NWpVWTNCR3ZQc0JGanJKd2dBQUNBQVNVUkJWSHN6RHc2MVNOYUl5d2hpU0FNVWNTR0JpUEQzekowNmQxREd4a09Wa0FoZG1iak1oOHVOckVpT1Q4MzNkaXlnWUxXMFl2ZkpiekErN2tvRWVFc3FtSGg1aWJNSVRwd0FERWtDWGNxcFlYMytoUXRpT2NtWUdPZmI2NmRtSmczQ3pLUkJlT3ZxUy80L2UyY2UzMVNaL2YvUHpkSWwzZmVGMHAyV2xyS0RnS3dLaUlMYnVJMmpYNTBCQkxmNWpveU80NHpieklDT293emk4aDBVUjBURlpVYkZINElvc2kreXI0VUMzVGU2YjdSTm03UkpjKy92ajV2azNxUnBtM3VUMHUyOFh5OGw5OG56bkR4TkFyM25QT2Q4RG82WFZtSGJ4VUo4ZjZrSVZ4cHR5eUxzNUdURUJXTFcvM0VBWUJmd3EyblI0NzBqNS9IZWtmTklqd2pHL2VOVGNkKzRsRUV2NU1peUxQejkvWkdVbENSNXJjRmd3TVdMRjJFeW1icWRGeGtaaVgvKzg1OVl0V29WZHUzYWhjek1URHovL1BNWU5XcFVsMnQwT2gzZWZQTk5IRGh3QUFBd2YvNThQUEhFRTVMMzZBcHI5cC9Hb2NKeVpQM2hJZmg1T1Y4YTgrREVrVmlVbm9DSHZ0aUJ1U05pc1dMVytGN2NKVEhVb0lBQzRSYTRnalhnMm11Z21MeEYxbnBHSFFqbXVxMWdMLzRCS0h3TFRLTHIwZW51ZU95eHgvRElJNC8wT0cvZnZuMVl1M1l0WW1KaXNHN2RPcWZ0ZTRpRXJpb3FLdERSNGZqR2N1L2V2UUNBU1pNbW9WSXN2dFVETVRFeFZxMkNZOGVPWWRPbVRUMnVlZTY1NTl3V1VNak16TVRLbFN2UjNOeU1HVE5tSUtHSDA2M3M3R3ljUEhrU0hoNGVpSXNiMmtKNzE0ejJhbkQxQjRBR2N4Q2hyYnlIQmNKdExtTnVhY2V4ZkcwNHh3aEhhNDUxelFINFpmQUJoT0FaUVBEMWdDckFiVC9LVUtHRE5XQnoxdDl0eHVTZlJadFB5emtQeE9oN3pwWTZveE1GRkNSNTBjTGNTUU5VUDBHTVp0WThOQmRaZEVNa1JoUVlJY0FTMkt4QVpMVUNWUkU5aVRQYVltVGJzTC93RXl3YWFmYzcwTXNMU0VyaXhSUUJXejBFT2RpdnI2amdYeU5vOExkaTdTMm14RVppU213a1hybmxlbHlvck1QM2w0cXc3VkloY21wc00vNXNQakZyQzFHTHhneGp6WGF4LzdmMlVuVURYdDV4RkgvOTZSam1KTWZnL25HcFdKU2VBQy9WNE16NFMwdEx3eXV2dkNKNVhWVlZGUjU2NktHZUp3SklUMC9IZSsrOWg5ZGVldzJscGFVSUNlaytDNlMxdFJWbnpweEJTRWdJVnF4WWdhbFRwMHJlbnl1czJYOGExVm9kdGl5NVhkYjZRRzlQYkZ0NkI1N1plaEJyRDU3QjcyZE5jUE1PaWFFS0JSUUlsK0hxRDRGck9DUTdtQ0JHTWVxZllFL2NCZ1JlQnliNGVqZnN6akZxdFJwcXRickhlY2VQSHdjQTNIcnJyZkQybG5jaThPeXp6NkttcHFiYk9YdjM3clVHRjV6aG0yKytRVUFBNzdCTm56NGRFUkZkcHhsLy9mWFhLQ2twY1V1Tkg4dXkrUHp6ejdGcDB5YW9WQ3Fuc2cwT0h6Nk0vLzczdndnT0RzYktsU3VSbXVvNFBZOXdrYWJUNEJwUEEwMm4rRC8xSlQydk1hZmFXbkp4R1hNcEEyY05MQUJkT2xSK28wUUJoT2tVUUhBRHUvTFdDNlVPTVB0OEx0cU0wVStGRXQyZll1bFpFeTYxOFJrckhPUTdxUk1HcW42Q0NLOXBzOUQ4MmI4Qms0a3ZlN0JrNXpnRlkvUFdwZWVwVVJYaGpEZ2poS05yQUtmTHQyTnE3RDBJMGNUWXp2SDNCK0xqK1JJRndIWGRBL3VnUWxFUjMvWEJ5YlJ2b210R1I0VmlkRlFvL2p4M01vb2FtczJaQzRXMjNTSUFhM2FDOEVtYXYzQ01SZXFSMTZRUi96UE1jcHkxL2FTUGh3bzNwY2Jqem93a3pFdUpIYlRCQlhmeXpqdnZvS3lzekdhTVpWbjQrUGpnelRmZnRJNjF0dkpsZ01YRnhmampILzlvSGZmeThrSmdZQ0MrL2ZaYmZQdnR0OVp4UHo4L3ZQVFNTNzIyNzRPRjVUaFVXQzQ3bUNCbXplMnpjT3VIMzJGS2JDU3VqNmZ5QjhKMUtLQkF1QXgzOWlFd2N5NjR6UjR6L2xOd0J5ZURtZHVkdW56dm85VnFjZUxFQ1hoNGVPQ21tMjV5MmQ3a3laT2RDbUoweDZsVHAyQXdHR3pHa3BLU3VrMEwvT3FycndBQXc0Y1B4d2NmZklDalI0OTJPZGVpZjNENjlHa3NYcndZQURCdTNEZzg5ZFJUeU12THd6dnZ2R010RlVsTlRVVkJRUUhlZmZmZEx1MjF0YlZoMTY1ZDREZ09JMGVPeE02ZE83Rno1MDZiT2N1V0xlc3pRYU1CaTY0SVhOTXBvT2tjdU1hVFRyWnpkSUE0NDZBNzUwUWREQVJPQkJNd0FVemdaQ0J3RXFEMGxmZWFoRU91TkdYaFJKazVLQ3VxdDVhSGNMS2VZTGpSMGJBTlowVGxEb3prUTNsaHdjVGhBejlEZ2RINHdHdmlWTFNkT0F3QVlCMmNGSGU3SG55V0FoZ0dTVVVxSEw3T1NYRkd6dkkvQmh4WTdNNy9BTDhjczdMenZKQVFYcUN4V2lTYzZtcm5CK3Nlek8wazA5T3BuYVFiU1FqMngrOW1qc1B2Wm81RHBiWVYyeThWNGZ0TFJUaFU2Q2hyekRZb3hXZUlpZU5OdHQvSFZrT0hWVy9CeDBPRitTbHh1SE4wRXVhbnhGRndvUXV5czdPUmw1Y0hUMC9QVGlWZzFkVzJnc1JlWGw0d21VeTRmUG15emJoV2ExdlMwdGJXaHNEQXdON1pzSm1IdnRpQnJEODRsM25oREpzZVdJQkpiMzJKZ3VjWHU4MG1NWFNoZ0FMaEV1eUYzL0lDak4xcEpyUlhnY3RkQmE1Mko4QWFBZi9SVUtTOERBUk9kamlkVVFjQnFYOEJtN1VDaW95dUJYVmNwYlMwMUNhNmJFOTFkVFU2T2pvUUVoS0NEUnMyT0dWVG9WQjAyUjNodWVlZXMyWVZ5T1hCQng5MG1PMXcrUEJoVkZSVTRONTc3N1VaWjFrVzFkWFZVQ2dVaUk2T1JuMTlmYWZJdkNQMGVyMTEzckJody9Eamp6OWk3ZHExL0kyeW1heXNMR1JsWlRtOTl5TkhqamdjZi9qaGh5bWcwQlVkV2tCN0VWekxKVUI3R1Z6TFpVQjdHZWhvNnIzWFpEd0EvOUZnQWljQ0FSUDVQNzNqZSsvMUNJZWxEckt4dER3RTRNVUZJTFJOYU12TDZ6RjBkanhQNjRTYmFHbnVzekNmWVlCeDBXRXlOOTIvOEo0MXp4cFE0TjhNNTZNc3ZHNEZQMWZKTWtqSlYrTkN1dEdwdGVZQ0l3QU1zbXNQNDByVFJRd1BjRkRQSFJNRHRMVUo3U1JaMXJWc0JYRkF3bVNpZHBLOVNKU2ZqN1VWcGJiZGlFT0Y1VGhZV0lhREJlWElxWFVzaGl3V2RtU0V5SUxkazN4d1lVdFdBYlprRlVDalZ1R20xRGpja1pHRW0xSUhabkRoK1BIaldMQmdnY3QydEZxdHc3YVA2OWV2ZDBzWnFNRmd3S0pGaTF5MjB4MVBmcnNQLzFnNHc2cVpvRzAzNHJVOUo3RHRZaUVhZEcwWUV4MkdQOTA0R2JPVGhKK25nMld4OXVCWmZINDZHOVhhVmlTRUJPRHhhV1B3MENUK2QwS1F4Z3QvdldrcW50cXlIMi9mT2FkWDkwOE1maWlnUU1pRzFWNEcyaXU3N3VZQUFLWVd2b1FCQ2pEcHE4RW9mY0FXdlF2MjFEMVFYTDhQMENRNlhNYkVQQVN1OGx1d0xYbFErSTdvbGYzWDFkVmgrL2J0UGM2cnI2OTNhaDdRZlVDaHQ5RHBkRml6WmcxYVcxc3hkdXhZcEtRSUN2cGxaV1ZvYjI5SFVsSVMxR28xL3ZDSFAzU3JubnpvMENHc1hyMGExMTkvUGY3MHB6OEJBSlJLSmFxcXFoQWNISXpISDM4Y3I3enlDaVpObW9TWFgzNjVTenRQUFBFRXlzcks4UEhISHlNNE9OamhuRFZyMWxpRmpZWThiRHZRbWd0T0t3NGNYQUxhbmRmVmtJVTZCUERQQU9PWHdaY3crR2NBUHFrQU0vQnVQZ2N5N2lwMVlBQndMS3hPeG5nOGFQTzhvMkFDQUp6UjFkb2FjUkp4dG54YWVEQzgxWVBqbHNKajlEZ3dmdjdndE0xOHVFU3lPS1B3eG96S2NUNmdZUC9wL0pqekxwWmY5NzdqeVltSlFFNE9vTk81WHZwZzM0cXl2WjNQVkVoTnBYYVN2WWlmcHhvTDArS3hNSTBQMk5hMjZuR2dvQXlIQ3N1eEovY0tLclcyblhlc0pXam1qNFRqWUM2SDZQd1o2WXhDY01GTHBVUk1vQy9tSkEzSG5PUVl6RXdjQmw4UDE3SWxyd1d1aWpKYVdMdDJMYTVjdVlKbm4zM1c1djRJNERNTFB2bmtFOWw3dk9lZWV4d0dLOXpKNWVvR1ZEVzEySFJ6V1BMZm5UaFhYb3VYNTA5QlRLQWZQajU1RWZkKytqMjJQM0luSmcvblM4OSsvOTBCZkhFbUIwdXVHNFVGcVhISXEydkV5ejhkeFpWR0xaNmZkeDBBNEtGSmFkaDhJUis1dFZlUkVrYjZLWVI4QnNkdmY2SlBZRnF5d2FtNy93ZUlLMTRQdE5kQ01mTW80TWtyU0N1Q3BvQTlPZzljd3hFd1hRUVVBQURxUURBdGw0RmVDaWhZbURGamhrMTkzT0hEaC9INjY2OWo4ZUxGK01VdmZ0RnAva3N2dllUTXpFeDg5ZFZYTmlmcnYvclZyM3BzbWRnYmFEUWFQUEhFRTNqOTlkZnh4aHR2NEwzMzNyT1dWdVRtNWdLQVZiVzRKKzBJeTNNS2hjSkdNeUkyTmhhYk5tMnlDa0VxbGNvdU5TVUtDZ3BRVmxhRzFOVFVicVAvUTdKMXBLRU9hTTBEMTVySGx5MW9Md090K1lDK3VQZGYyMmNFSHpqd3p3RGpOd3J3eXdBOEkzdi9kWWx1c1NsMU1DTy9xNFBnWENnWk5lSmFaNk5EZU5LaFU5ekNHbEhZM21SZEx5bTlYelIxNHZDQnI1OWdoVkZBTTJzZVdyZGJNdGhjRTJlTXFsYWcwbGx4Um5NM0ZUQkFwVFlQbDJvT0lEMThkdWQ1NG5hU2xqSTRWMFFhN1VzbVdsdXBuZVExSnN6SEcvZU1HWUY3eHZEM1BFVU56VGhRVUlhREJXVTRWRlNCQmwyYnpmeHVOVzVFdEhXWWtGL1hoUHk2Sm54NFBBdEtCWU9KTVJHNElUa0djNUppTURFbUFrcEYvd3NjeVJWbGJHNXV4a2NmZllRb2M5ZVNvcUlpbEpXVldlODU3cnp6VGpRME5DQWdJQUR0N2UzNDVwdHZaTzl4M3J4NUNBb0t3dEtsUzNzdDB6SzdwZ0dCb3U0NTV5cHFzVGZ2Q2o2NGR4N3VIcE1NQUppWkdJM1JxemRody9Fc1RCNGVnYkttRm54eEpnZkxwbWJnSDR0bThIdE5pVVcwdncrV2ZiMGIvek14RGJGQmZDQWswTXNUMlRVTkZGQWdYSUlDQ29Sc09PMEZNSDZqdTU5VHZSVk01TzNXWUFMWU5rRGxEOFhNRXozYVovekhnR3MrejYvdlJleWRZMHVIQnJWYTdkQnB0ampWWGw1ZXNvVWFYM3p4UldSbVp2WTRMeUVoQWUrODgwNlA4K2JObTRlOWUvZmk1TW1UK09TVFQ2d2RMTTZjNFd2clI0OFdQcWZzN0d4Y3VIQ2hVM2xFVDZqVmFtc2JwdUxpNGk2MUV5eTFoaHpIZGF1djRFeXJ5d0ZKZXlYUVhzdDNXV2poQXdaY2F3R2d2UWlZV25yLzlaVStnUDlZTUg1cGZPY0Z2d3dnZ05wRDlVYzZsVHE0NEJEeUI4ekMydm1SdjBQSFdiRmRCUnlGS282M1ZJbGVuNUdXb1NBS1FFd2NOdkQxRThSNHo1d3JCQlFZUnF5WjZBUU14TTArMDNKVnFJd3dkRE5mQk1mWUNGbnN5bHVQa1dIVG9XQWMzSzZwVkh3N3lVdVhYQzk3c0w2K1hUdEpUMDhnbWtUYitvS0VZSDhrQktmak41UFRBUUNaRlhWOEJrTlJPWTRXVjBKdmRLSXRxUU5NTEljVHBWVTRVVnFGMS9lZWdyZGFoWXpJRUl5TkRzUFk2RENNR3hhRzFMQ2dQZ3N5cUZUOGQ3MnRyYTJIbVk3eDkvZTNabUkyTkRTZ3JLd01QajQrMW01VVlrMnNKblBaVUVKQ0F0NSsrMjJuWDJQbHlwVTRkZW9VQVA2ZThQNzc3NWUxVjJlNFVGbUgwVkdoMXVzUm9VSFl0dlFPakJzbWxKaXBGQXFvbFVxMGQvRDNhTG5tOHBrRnFiYmxpdFBpbzJGaU9lekpLOFhpNi9pRHBySFJvY2lzcU1QdG82Um5neENFQlFvb0VQSnB6Z0xpSCszNmVjNEl0R1FEMGI4RWwvczNjRmMrNW12Qy9VWkRrZjVHbHhvS1Z2eEdBNlgvZHUrZSt3a0dnd0Z0YlcySWpJeTAvdklVdzdJc0tpb3EwTjd1cEVJNGdCVXJWdUNSUng3QjExOS9qZW5UcHlNMU5SVW5UNTZFUXFIQXBFbVRBUERhQ0gvNjA1L1EydHFLdExRMFpHUmt5TnAvZFhVMXRtN2QydTJjM054Y2E0YkVnSVhWQThZbXdOakk2eFlZNnNHMTEvQ1pCb1phY08yMTFzZG9yK2xkYlFON2ZGSUFuMlEreThjbkVZeFBNbDlDUkZrSEE0YWRlZThMcFE2Y1JlTkFIdUlENW1qL1ZNVHBaNk1lbG95cHJ0M2gwemJ0SWlXZXhJdW1UNDRkUkJrS0FKVFJNVkFucGNCWXdQOGJ4a2xOVW1BWVFaeXhXSTNEVXd6T2lUUENWa3Voc2EwYUo4dSt3NVRoZHp1ZTdPbkpaeXJrNXNvWFpyVGR1TzExWlNYZlRyS0wwalhpMmpFMk9oUmpvMFB4dTVuakFBRG5LK3R3dnFJV0Z5cnJjYnFzR21mTGEzdXc0Qmk5c1FNbnIxVGo1QlZiUWNLSk1lRklDUXRDU2xnUVJvUUZZa1JvRUpKRGU3K2JUMlFrL3p2czRzV0xPSDc4T0RJeU1xd0hPYzdDY1J4cWEydng3My96OTVEVHBrM3IxZ2JETUpJT2lLNWxodVdGeW5vOGRyMXdLT1Rqb2NMMThWSFc2OXBXUGRZZU9JUEs1bGI4Mmh4OEN0SHdQMHZKMVdZYlc0WDFqZVp4UVZSeWRGUW9QamptUG1GMVltaENBUVZDUHRvc1BtMjZLNHlOQUdjQ1Yvd2U0QmtPWnRTYkFOY0JydUJOc0tmdWh1TDZ2WUFtdWV2MS9xT0I1cjc3UjI3Ly92MG9LaXJxTkY1UzRrUTdQaWQ1OWRWWEVSc2IyMm04cWFrSjk5eHpqeVJiNGVIaFdMcDBLZjd2Ly80UGI3enhCcFl2WDQ3R3hrYU1IejhldnI2OElyKzN0emZ1di85K2JOaXdBV3ZYcnNYNzc3OHZxZk1Fd3pBWU1XSUUwdFBUc1hUcFV1dDRTMHNMUHZ6d1EremR1eGNhalFicjE2L3ZVWUJ5Mzc1OXlNM05oYWVucDZTZnMxdjBwZURLdjNSK1BtZmlnd0RHUm5ER0pxQ2pVUWdnR09UZG5Ma0ZkUkRnR1E1NFJJRHhqQUM4SWdHdkdEQStTWHpRd0x2emQ0WVlXRnhweXNMSnN1OUVJNXkxWGFkMEJHOVh5YWh3ejZnWFVmMkQ2SFN2RzdPblc3dHZhZHZsSzVwVCtnSCtCbmRrK09Cek9MMW56clVHRktRR1c4U3V2Wkpsa0pxdnhubVpXZ29IQ2pkaFhQVE44RlIyMGM3UjE1ZHZKK25nOTVWc3hKa0t4Y1Y4NElMYVNmWXJ4a1NGWW96bzVCcmdnd3pueW10eG9iSU9wOHVxa1ZsUko5dis2Ykthem0wdUFhU0VCU0xLM3djYXRSb2FEeFUwSG1xM2FqTDQrZmxoL3Z6NTJMVnJGMTU4OFVXWDdmbjcrK09CQng3b2RrNTlmVDNXcjEvdnRFMTMzZ2YyUkZaVkhUSWlReDArdDJyWGNieDFrRTlGZTJSS0JtWW04R1dtbzZOQ2tCWVJqRlc3amlQQXl3TlQ0Nk5RVU5lRVAzNS9DQjVLQlZvTndyOUZvNk5DY2FGUy92ZUVJQUFLS0JDOUNXdjVCNHVGNHJydnJHM21tT0NaWUE5T0JsZjBIcGhSYS9wdWZ6MlFuNS92TUtEUTBTRXZ6ZkJhY1B2dHQyUC8vdjNJeXNyQ1AvN3hEd0RBM0xsemJlYmNmZmZkMkw1OU8wcExTL0gxMTEvMytJdFdqRUtod0xwMTY2elh0YlcxK1BISEg3Rmx5eFpvdFZvTUd6WU01ZVhsZVAvOTkvSENDeTg0REZhd0xJc2pSNDVnMzc1OWVQcnBwOTFiZDZndkJWZXcybjMyM0lrNmtHKy82QkVLZUlUd2dRTFBjTUFqM1B6WS9KK1g2NnJUUlAvR2FHckR0MW12MlE2NnFkVGh4cVNsVURlR3dkVGVjN1pNZFljT2xVYXo4SnNvUUNDVkdRbUQ4enZyTlgwT21qLy9FREFhK2JJSHp0cEF3emxFNytlb3k4NEhGTXlMclkvMEhWb2NLdm9DODVLWGRUMDlPSmp2L0ZBcEVuSjFkenZKa1NQNWJBV2kzK0lveUhDbXZBWXN4NTlPRjlZMW9hQytDWVgxL0ovYWRpZExjVVRrMWpZaXQ3YlJYVnQyeUIvKzhBZGtaR1RnMHFWTHVIcjFLbGlXaFVxbGtwU3A0T1hsaGRqWVdDeFlzQUNob1k0ZGNndE5UVTB1YVNuMEZmZU5UY0h0bzVKd3BMZ0NyK3c2anBvV0hUYmVmeE1VRElNdi8rY1dQUDdOWGp6eTFXNEF2QWpvUDI2ZGlSZCtPRHhvQkhTSi9nTjlvd2o1K0dYd1dRcWVYYVM2cWl3QmhGbTJQZXM5STRHQWNlQzBXZDJmOXpSZjRMTVUrb2hISG5uRW9jN0FILy80UjV3OWU5YkJpcjZIWVJnOC9mVFRlUFRSUjZIVDZhRFJhREI3dHEyZ2wxcXR4dkxseTdGeTVVcDgrZVdYV0xCZ0FVSkNRcHl5ejNFY2lvcUtjT2JNR1J3NWNnUlpXVm5nT0E2SmlZbDQ0WVVYTUc3Y09Eenh4Qk00ZlBndy92YTN2MkhseXBYV0c0REd4a2JzM2JzWFc3WnNRYVg1cHZmYmI3L0ZrMDgrNmQ0M29UZFJlQUlxUDlGL0FZQTZBSXc2R1BBSTVqTUxQRUw0MXFmcVlNREQvS2Q2OEozZUV2TFpudk0yR3RzczJnVVdoMCtHTTg5d1puK1JYeHZ0bjRwcGNmZWc3R2VST253M0Irc25XNFRUUjQ2UjFpNVNiSFJxWEZRMzh3WXVqS2NYdkNaT1JkdXhRd0RraUdVS24yMUFpd0xES2hVb2ozSlNuTkdPWTZXYk1XWDRMK0RuMlkxakZCME42UFZBbzluWmM3VUV3bEU3eWZSMFhydUJHREJNTU91YlRJcnBySE5TMTZxM0JoZUs2cHVRYnc0MkZOWTNvdFhRZDRjbkNvVUNDeGN1eE1LRkMvSDg4OC9qMUtsVGVPT05OekIrZk5kNlFCczNic1FYWDN5QjVjdVhPNjBScFZLcE1HTEVDRVJIUitPWlo1NnhlUzQvUHg5UFAvMDBrcEtTc0hidFdwdm5ObXpZZ0V1WExyazN3N0lMTWlKRGtWVlZod2kvenBtSnFlRzhrT0xZNkZEb2pCMzQrKzRUdUZoVmoxR1JJUmdlNklmdkg3a0RaVTB0cU5icWtCYkIzNGM4dVhrdmdqVEN2dTAxR2doQ0R2UmJnWkNQZndhdm94QTYxL0h6S24vK05KWnpjQ3JEbVFDbHBudjcyZ3U4amdJaGllSERoMlBxMUtrNGRPZ1FmSDE5SFo0NnpwdzVFeU5IamtSMmRqWTJiTmhnMCtYQ0VhZE9uY0kzMzN5RDdPeHN0TGJ5em9wS3BjSzBhZE53eHgxM1lNS0VDU2d0TGNYdmYvOTdGQllXSWpBd0VNZVBIOGZHalJ1UmtKQ0EzYnQzNC9UcDAyQlpGc0hCd2JqcnJyc3dkKzdjVGkyY1hNWTdGa3pTcy9MV0tyMnRnUUxHSm1oZy9rL3RYTkNGSUxyamNzMUJaRmJ1dEJ1VnE4d3ZyRlV5S3R5VDhTSTRJNFBtVXBIMlNqZW16K2hFTmROU0JTRkZ3b0ZUNHdhdmJvZjN6TGxDUUlHeEZLVTQrejdaYWxlazU2aFJIdVc4TG80WUUyZkV6cnozY1hkR0R5bmdTVWxBZGpiZnBRSGdQMWVGUWw1d3dYNk4wY2dIRlZKVGdhSFlwV2NRRXVyampWQWZiMXdYNi9qdmNLTytIVHBqQi9TaS85cU1IZFl4blVFWS84dFBSM3Rsanl6TEIrRjZRN2ZBeDhmSEp1dFNqQ1ZZWU4vMUNnQisrOXZmdW4wdlhURTZLZ1FYS3VzeGR3UWZVTWl1YWNEUFJSVlljdDBvS01SWlVCSDhQVXBaVXd0R2hnZmpoK3dpcElXSElEazBBREVCL0tIZTBSTCtNR2RzbENEb1NBRUZ3aDFRUUlHUURlTS9CbHpWdG01dnJaalF1ZUJxZG9BeFh1VlBid0ZlQmIvNVBKakUzM1ZybjJ2T0JCUFpoUkFWMFNYbDVlVTRlcFQveFY1VFU0T05HemZpc2NjZTZ6UnYyYkpsV0xWcUZjYU1HZE9qellTRUJHUmxaVUdsVW1INjlPbVlObTBhcGsrZkRsOWZYNVNYbDJQMTZ0WFl2WHMzR0liQjh1WExjZlBOTjJQSmtpWDR6My8rQTREUGltQlpGcmZkZGh0Kys5dmZTaFpZY2hydldEREp6L1dPYllKd2tSWkRBN1pjZWtNWWNLV3JBOHlsRHVibGN4Si9qU0R2YU5SbjY1MCtTajlsbzU4Z1RSL0Frcy9ncVZKaWdvT1R6OEdDUjhZNEtBS0R3VFkyOEQrelJIRkc4ZVRFRWpVMGVnTjAzaEtjZTFFYnlhenFmWmdlOTB0RSt2WFFTdG5TVHJLOVhjZ3ljS1g4QVJCczZQVkFmajdmWGNJZFhTV0lmazJndHljQ3ZaMDdoZSt0Z0lKRm5GcUszbE5QNU9ibVl0dTJiZDNPYVc3bUJRMnJxNnV4WmszMzVia0pDUW00NjY2NzNMWS9NV09pd3JEMVVvSDFPcmUyRWM5OS96TmlBdnh3ODhnNDYvanV2Rkl3REpBZUVReWxnc0h6Mnc5alhrb3MxdDRoWkttK2YrUThncnc5TVVXVVZYYXVvdGJhcXBRZzVFSUJCVUkybkU4cTBQRjV0M09ZNUdmQjFmeklpekFtUGdPQUJadi9EejVOUFBhUjdsL0EwQVRPZDZSc21USlgyYnQzTC9Mejh6dU5GeGNYdSswMXhNS0c3bUxkdW5YbzZPakErUEhqY2U3Y09Yejc3YmVZT1hNbVJvMGFaVE52ekpneDJMUnBrMU1hQmlFaElmajN2LytOaUlnSUtCUUttRXdtSEQ5K0hELzk5Qk9PSFRzR2xtVXhkdXhZUFA3NDQwaE1UTVFYWDN4aGJjZDAyMjIzWWZueTVWaTJiQmtPSGp5SXBVdVh3b2ZFdllnaHlPYXNWMkF3bVRzdnVCQk00SmNMNjZQOVVqQWpudGRDYWNoMXJ0VmFjWHN6R2szQ2FibWtyWWljNmduRHdxSHFyUUJoZjRCaDREM3pSclJ1czlSWFM0NG9XRDlyQmtCNnJncW54a3JRVXJCN3VlM1piMlBwNVAvcmZvMVNLUVFWeksxKzNWTCtZS0dsaFJkcU5MZmhJd2gzc0hyMWFyUzBkRzZ0Yk5HeTJyQmhRN2YzRGhhaHhKOSsrZ2xaV1ZtZG5sKzRjQ0dtVEprQ0FLaXFxc0tPSFR1YzJsZHpjM09QY3lkTm10UnJBWVhVOEVBMG54RzBMbTRlR1kveHc4THd2Lzl2SDU2Zk94bkRBLzJ3STZjRUcwOWN4SlBUeDJKNG9COEE0TkZwWTdCeTF6RWtod1ppVEZRb3ZqbWZoKzh2RmVHZFg4eUJqNGZnL2pXM0dURFNYRHBCRUhLaGdBSWhHNFZmR2xpdktIQmxuNE9KZWREeEpPOTRLS2J1QUp1ekV1d0ZjNjE4eUV3b1JxN3F0cTZjdS9JSjRKTUFoVy9mUlUyTGk0dFJWbGJXYWR4Z2tDNWkxQlZ4Y1hIdzhPaTZsOWp3NGNNbDJmdmhoeDl3NHNRSitQbjU0YVdYWHNMSEgzK01yVnUzWXZYcTFmamdndzg2dlpZVVFjU1FrQkNjUEhrU3g0OGZ4NkZEaDlCb3J0Tk5TMHZEQXc4OGdLbFRwNkt5c2hMUFB2c3NNak16RVJzYmk5TFNValExTmNITHl3dExseTdGcTYrK2l2ZmZmNzlUclNKQkRIWU9sL3dIeFZjenpWZXVCUlBFNnhXTUFyOFk5U2NBZ0w2K0F3WXQ3MEJ5SEtCZ3VrNVdPQ1VxZCtEN1M4amJ6MkRWVHhEalBlY21JYUJnRGd6SWRjL1RjOVE0UGRZZ3FhTUh3d0NjT1V1aHJQa3lMbGJ2dzZpSUc3cGZaR2tubVpNakJCTmNLWCt3ckxkOGJ4c2FBTFVhaUltUlo0c2c3RGh4NG9UMXZzSVJtWm1aWFQ0bnBxU2t4R0VYQmtmNkM1TW5UOFpmLy9wWGgzYnk4dkt3WXNVS0pDY240KzIzMzNZNDU2ZWZmc0k3Nzd6ajFMN2traFlSZ2loL0gzeCtPaHNQVGh3SkQ2VUNYejI4Q0svdE9ZazNENXhCYmFzZWlTRUIrT2R0TTdINE91SGc2SW5wWTJEaVdIeDRQQXUxTFhxa2hBWGlvL3R2d2gyakVxMXpQamw1Q2ZIQi9oZ1JSZ0VGd2pVb29FQzRoQ0xqSGJCN2tvQ0lSV0RVZ1k0bithUkFNZUV6cDIxeWhqcHdlWCtINHNZY04rMVNIa3VXTE9sMVVjYVhYMzdaWWR0SU9SUVhGK085OTk0REFEejY2S1B3OC9QRGtpVkxjUGp3WVpTWGwyUGp4bzE0OU5GSFpkbXVyNi9INHNXTG9kZnpwNnVlbnA2WVAzOCs3cnp6VHFTa3BFQ3IxV0xEaGczWXZIa3pqRVlqNXM2ZGl5ZWZmQkozM1hVWHFxdDV4MlhPbkRuWXZYczNkdXpZZ2NqSVNEejRZQmRCS0lJWVpGUnA4N0U3LzkvQ2dLaFVRUjdDNGptSnYwR29ENS8yZWpWZnlFNWd1Z2ttQU1EWlZsRmJWS243RWMwZHpQb0pGcFJoRVZDbnBNR1lleG1BYlhhSVUxZytEQWJRNkJXSUwxR2hLTTdrOUhLT2c0MW14YTc4ZnlNdGZDWVVUQSszY0Q0K2ZCWkJZYUd3RDVhVkg4d1NsMDhBUUhVMUg3Z0lDK3QrSFVFNHdhWk5tL2kvV3lLcXE2dXhiTmt5K1BuNTRmUFB1OCtJL2V5enovRFZWMTloOGVMRitNVXZmdEhwZVVjbEV3cUZvc3RESGN0OGhtRzZuTk1idWc2T2VQY1hOeUR4MVkrd0tEMEJnZDZlQ05aNFlmVnRNN0g2dHBsZHJsRXdESjZhT1I1UHpYUXNaRm5YcXNlcnUwOGc5OCsvNmExdEUwTUlDaWdRTHNPTS94VGMyWWZCWExmVkxmYTRzdytER2YrcFcyejFWK2JQbjQrTWpBd0VCQVM0eFY1all5TmVldWtsdExXMVljYU1HVml3WUFFQVhuRG95U2VmeE1xVks3RjU4MmJNbkRrVDZlbnBrdTJIaElUZzFsdHZSVlZWRldiUG5vMHBVNmJBeThzTE5UVTErUERERDdGdDJ6Ym9kRG9FQmdiaWlTZWV3QTAzOEtkbmFyVWFPcDNPYXVmUGYvNHpubnp5U1h6ODhjZG9hR2pBOHVYTHI0bEtNa0gwRlIyc0FkOWtyUklHT0E1UVFHTC9RUjdlbnhNY3kySCtJekVqL2xlOFdSWm9MSEt1M0lIamdKT3RRb2FDZFAvU3JLTEFBRlBqQjMrR0FnQm9adCtFSmt0QVFYSkhERnRHNWFnbEJSUUFYclBDNG1vMXRWWGphT25YbUI3M3E1NFhCZ1VCc2JGQWFhblprRjFRUUNyMjYwcEwrVXlGd0M0T0ZBakNTUnhsVEZwS0RjYU9IZHRKR05FZWxibjdpRnF0WG93bmdnQUFJQUJKUkVGVTduR3V1ekNaUzRya3R0eVZ3cVlIYnNaRFgrekF0cVYzdU1YZVExL3N3S1lIYm5hTExZS2dnQUxoTWt6d2RDQjBMdGhMZjRBaS9aOHUyV0t6bmdZVHZnaE0wQlEzN2E1L01uLytmRm5yN0tQM0FORFMwb0lYWG5nQlZWVlZpSXFLd3ROUFAyM3ovTXlaTXpGMTZsU250QiswV2kwQU9IVHlseTlmRGdCb2EydkRzV1BIc0d2WExwdzZkUW9zeThMTHl3c1BQUEFBN3J2dlBtdU5ZMjF0TFl4R0l6UWFvWnVIajQ4UC92NzN2K1A1NTUvSDFxMWJjZTdjT1R6ODhNT1lNV1BHTll2MEU4UzE1S2ZjZGFqWFdVcW51SjVUQjdxQll3VkgwRVBwamZ2Ry9BVU1lUDJDcHVKMmNCWWZ0UWVITWJ1OUFXMmNwVFNDazNRekxCWmtUSThJZ2ErSCs0VFMrak5lVTJlZytkUDN3YlczbTM5NmlWb0tqRkJhRWxPcFJJQldnU1kvNTF0SWNvRE41M3FvNkF0TUhIWXJ2RlIrUFM4T0MrTUZHczNaWW00WFV5d3M1RHMva0RZTzRVYTJiZHVHelpzM1E2RlE0RmUvY2lKNGRnMm9xcXBDVzFzYmZIeDhZREFZc0gvL2ZnQkFhR2p2ZDBtWW5oQ051U05pOGN6V2cxaHoreXlYYlAxK3l3RXNTa3ZBbENHUVlVWmNHeWlnUUxnRkp2RXBvUEF0c0NkdUF6UCtVekJxYWZWWW5LR096MHdJWHdRbTRjbGUycVZqRGgwNmhOdHV1ODE2YllrNGYvVFJSL2owMDg2WkVoWU5oZnZ1dTg5bXZLMnR6YTNkQzFwYlcrSGg0V0ZOdXlzcEtVRjlmVDBZaHJFNjZRYURBYzg5OXh4eWMzUGg0K09EVjE1NUJYNStuVzh3bjNubUdYaDZldHBFN2JPenM2SFJhT0RqNHdNUER3OVVWbFppeTVZdEFJRElTTnRmTWpVMU5UaCsvRGhPbmp5SjA2ZFBXOStEOFBCdzNIcnJyYmp0dHR2ZzYrdHI4MTVZeWkvUzB0SnNiRVZIUitQZGQ5L0ZxbFdyY1Bic1dienl5aXNZTjI0Y1ZxOWU3ZXBiUmhEOWlzS0cwemhWM3IyU3VOUFlCUW51VFA4ai9EMkY3Z3BYOC9YQzFCNFVFYzZJdXp0SWRpNkhScnZJVHFnOTREWDlCdWozbXNYWlpHZ3pNcUpINmRrcUhKMHNVWTlIbEYzUWJ0SmhULzRHTEJxNXdybTFNVEY4MjhlR0JtbXY2UXdjQitUbEFTTkhBaEowZVFqQ0VjWEZ4ZGk0Y1NPT0hEa0NBSGppaVNmYzMySmFKbnYyN01ISEgzL2NhWHp1M0M3YXA3dVpGYlBHWSszQk03ajF3Kyt3NllFRkNOSkkrL3RXMTZySFExL3N3S0swQlB4MnhyaGUyaVV4RktHQUF1RTJtTVFWUU9CMTRBNU9CbEwvQWlibUlhZldjVmMrQVpmM2R6NFEwUWVaQ1VGQlFVaE5UWFhaenJGang5eXdHNEYxNjlaaDU4NmRVS3ZWVUtsVVZ2MkM5UFIwYTVEQnc4TURRVUZCOFBMeXdpdXZ2TktsSGtPZ2czVFVOV3ZXT014YVVLbFVuVElvY25OenJjSkRYbDVldVBIR0d6RnYzanhNbkRnUkpwTUpTNVlzZ1VhamdhZW5KMHdtRThyTHk5SGEyZ3B2YjIrSHRZeCtmbjU0NDQwM2NPREFBWHo1NVpmNDMvLzlYMmx2RGtIMGMzVEdKbXpPZXNWdTFJV1RZZEhTY1ZFTGtCWXVuRkFabWszUTFYWUlVM3Q0bWROaS9RU3BpUFFXaG9JZ294ak43UG5XZ0lJc0dReFJFQ0l0VjQyVEV3em9rSmlZSlU1d09WMitIZFBpN2tXdzl6RG5GaWNrOEVFRmN5YWFXN0FFdWt3bUlEY1hTRXZqU3lBSVFpSUdnd0V2di93eVRwOCtEWUMvVDFpeFlnVm16WEx0Tk40Um9hR2h1UDc2NnlVSEtzYVBINC9zN0d4clpsZG9hQ2ptenAyTGpJd010Kyt4SzM0L2F3S214RVppMGx0ZjRxODNUY1ZEazlKNlhnUmVnUEhWM1NldzZZR2JLVE9CY0RzVVVDRGNDaE44UFppNStXQ3pWb0NyM0F5b2c4RDRqd0g4UmdQK28vbEp6UmNBN1FWd3pabUFzUm5ReFBlcEFHTkdSZ1plZlBGRmwrM2NlZWVkVnFmZkhZd1pNd2FYTGwyQ3lXUUN5N0lJRFExRlVsSlNwMWFUSzFhc1FGVlZsZVJmYUltSmlTZ3BLYkdXVVhoN2V5TStQaDZMRnkvR3NHRzJONmd6WnN6QWIzN3pHeVFtSm1MQ2hBazJKUkVLaFFLaG9hRzRlUEdpMVpaR284R1VLVk93Wk1rU1JFZEhkN21IMmJOblkvYnMyVjArVHhBRGxjMVpyMEJuYkRaZnlUak90c0J3QUF0cmxDRFFLeElMVTM5bk0rVnFnYUNkMEZONXZJbGprYW1yRWMyVjFyTkFiSHA2UXRkL3R3Y2pxb1JrcUliSG8rTktNWjhESXZWanRiN1hERHc2R0NRWHFaQ2QzTkhUS2hzNENGa0tIRmo4a1AwMi9tZjhHODRiU0U0R3NyTUJkLzJ1RW4vWmpFYStxMFJhR3QrNmtpQWs0T0hoZ1huejVpRTNOeGNMRnk3RUwzLzVTNGNabCs0Z1BUMGRmL3ZiMzJTdFc3VnFWYzhUZTVucjQ2TlI4UHhpUExWbFB6YWZ6MGVndHlmR1JvZGlkQlQvSHdCY3FLekRoY282bkt1b1JYT2JBZkhCL2lUQVNQUWFET2VvS0pzZzNBRGJrZ2VtNVRLNDV2T0E5Z0lmU0FENHdJTGZhREQrWThINWpwVFZHcEw5S1JTS0JYV3U3WTlsMGRIUkFZVkNZUlh6SVZ5SFpWbTNsbjQ0L2JwdStFNFFoRHM0VXZJVmR1V3ZGNDI0RUZBUXJWVXdDaXlidkE2UmZpTnNuczdlWEE5VE85ZHB2aVBPNm1yeFZPa0JmcVpFYlQ1eGU4bmhnWDQ0OTh6UTY5U2kyNzBkMms4LzRDOWtpUnNLbjA5TmFBZStYZVNja0dZbkc2SVVpUWZIdllia2tPdWNYOTdSd1FjVjJ0dk41bHh0WTJxSFJzT1hQMXdEb1RxaS94RHkwdnVvWC9XWXkzWk1KdE9RMWxTUytqN20xVjdGNVpvR1pGYlVXWU1JQUt6QmhYSFJZUmdaSGtTdElZbGVoYndvb3RkUStJNEFmRWVBaWJ5OXl6bDllYnZSWGJzZ1FqNTlFVXdnaVA1Q3BUWVhld3BFTFNKZENpYkFadTBOaVV0c2d3a0Ftc3NNUWpEQm5JYmIzU21Cclg2QzVDTjI2Nk1ocFo4Z3d2djZPZEIrdVpFL2paZmhNRE1jQTg0c3pobGVwMEp3b3dJTmdjNkxNNXF0Mkh4MlArYThpOTlPK3dRTTQrUy92U29Wa0pJQ1hMN01CeGRjN2Z4Z2owNEg1T2NESTZRZkZoREVVQTRteUdGRUdCOHN1SDFVVWw5dmhSakMwSjAvUVJBRVFiZ0J2YkVaWDJhK0JKWXpPNGdjZXBCSDdCcmV0eE5DQTNHQll6QWovdjVPODY3bWk4b2QwSDB3QVFCT2lRTUtVaEVsTkE0MS9RUUxqTVlIWHBPdnQxNUxUZkxrdTRVSzM0blJsMlNlNnpDd2ZoNE4rZ3FjcnRndWJiMkhCeDlVc0FTQTNSRk1FTnRvYmdhS2lseTNTUkFFUWZSN0tLQkFFQVJCRUM3RDRhc0xmNFcydmM1NkRZWHNEcEY4aTBpejQrbWw4c1U5bzErQ2ZUWkJoNTVGUzRYUUthQW5uMURQbW5DNXZjRzh1NTU2UVhUUHRDRWFVQUFBelp5YnJJOFpNSHl5Z0JSRWIzdEtnUnFlUmhtYjRCaWJEM3hQL29kb043VktzK0h0eldjUmlMODRybVFxMkFkWEdocUE4bko1dGdpQ0lJZ0JBd1VVQ0lJZ0NNSkZEaFo5aHVLcm1kWnJxMmlmTEd5ZHVydEcvUm0rSHNHZFpvbkZHSjBoVTE4TDF1cjB5VWpYTisvSngwT0YxUENoVzQrckhwa0JaWmk1WlNjRGNKSWpDb0RseTZGa0dhVGtxU0E5S21IN0NiWjF0T0JRMFJmU3QrSHJDeVFtaW93eUFNdTZsckVnRGl4VVZRRjFwRzFERUFReG1LR0FBa0VRQkVHNFFQSFZjOWhmK0lsb2hKTWZTd0FzZWZFQWdBblJDekVpZEtyRGFlSnlCMmM0MFZJbGVnMkpxZnFpbjJoR2dwTnRDZ2N4M2pmY0xGeHdNcHh2MGR1ZmNkbUQ3K1FodzRUWTd6OWEraldhMnFxbEd3b01CT0xqaFd0WE5SVVVDdHZ2VjBrSjBOZ296eFpCRUFUUjc2R0FBa0VRQkVISXBOVndGVjlkK0p2Z2NIT3VsQkp3TmhxT29acmhuVnBFV2wrM3lnaGpxOGdMZGNMNU85a3FPSnRTZDhqWUNESU8zWElIQzk2ejVnbnZPU01qMzBPa2tSSFFva0IwbFR3dEJZNkQxWGxuT1JOMjVYOGd5dzVDUW9EaHd4MFlsN2twKzZCQ1lTSFEwaUxQSGtFUUJOR3ZvWUFDUVJBRVFjaUFBNHYvbkg4WmVtT3pkYVNuTGd0ZFlmVXZ6WjZwaDlJTEQ0ejdPNVFLdGNQNTRuSUhEdWpSK2F2dDBLUEVvQlVXeUdwM3lETXRuZ0lLQ3Y4QWVJNFhXalc2VnJBQWpNcFZ5N0lDV0VwUitMVVhxL2Vqck9tU0xEc0lEd2NpM2RTOXc1TGh3QW1CTnVUbEFYcTllK3dUQkVFUS9RWUtLQkFFUVJDRURQYm1mMlRydk1rTUpnQ3d0aEswY0UvR1N3anlqblk0MTJUZzBGemFMcnlzRS9aUHRBalpDVkpyL2prSXJxNm5Tb254dzhJa3JSK3NlSXZFR2ZsdUQvTFZHUk5LbE5Eb0ZESnNXQUpLZ3EzdE9XOUx0bUZsMkRBK1c4RmRpQU5YTEF2azVnTHQ3VjNQSndpQ0lBWWNGRkFnQ0lJZ0NJa1VOSnpDenlWZmlrWTRGMFFZQWJGek9UUCtnUzUxRXdCZU80R1RXSE4vb2xXc255QkRrTkc4dnduRHdxRlMwSzBEQUhpT25RQkZJQytXeVRBeVJUak5KL2dLamtGYW5zd1drcndCcTYwcWJUNnlxdmZLdHhVZnorc3E5QVlkSFVCT0RtQ1UwOXFDSUFpQzZJL1FYUUZCRUFSQlNFRGJYb2R2THF5MEhaUXJteUJrcXdNQTRnTEg0SWFreGQwdXFjOFIwc2FkOVdHUHU2Q2ZJQzZuSVAwRUVZeUMxMUl3STBlYlVjeW9IRFVZY1BLK1M1eXRrTVBPM1BkaFlsMXcyaE1UQVg5LytldnRFWmMvR0kxOFVNRmtjcDk5Z2lBSW9zK2dnQUpCRUFSQk9BbkxtZkJsNW90bzYyaTFqdkg2QnpLOVNVNXdJUDA4UXZETE1YOEQwODJ2NXBZS0F6cDBySGtwWjIzbDJCMDViVmVoRXp1WDhoUUVBWkIrZ2ozZXM0V0FBbU1mSFhJR1VXYURScTlBZktsYXRoZ2kzNnFVWDZzMTFPTm82ZGV5N0ZqM2xad00rUGdJWTNKRkdpMXJ4VUdGOW5hKy9JR1YwZDZDSUFpQzZGZFFRSUVnQ0lJZ25HUjc5bHVvMU9ieEY1ek5IOUxoQkJWR0JhUEVyOGE5Q205MTk2ZkM5VG1DR0NNamR0QzY0WVFvTzBHZVQ4aVpYdytZRXVjbTBiNUJnaklzQWg2anhnb0RMcFc5QU9rNWFzaE5kK0ZndS9SZzBXZlFHVjFvMThnd1FFb0s0T1VsWEx1SzJJWk9CK1RudXhhb0lBaUNJUG9jQ2lnUUJFRVFoQk9jTE51Q014VS9DQU1TeFExdHNSVmhYSmo2djRqeUc5SHRDbU1yaTVZS2cyakVPUWRQM0M1U0tueERDUDUxMGlOQzRPdmh1T3ZFVU1aNzluenJZMW5mQ0FiV3RxUERLNVR3YTNYRmNSZUNURWEySFhzTFBuTEJGdmoyajZtcGdJZUhhM2E2UXF2bFcwb1NCRUVRQXhZS0tCQURrK0RwZmIwRG9yOUIzd21pRjduU2xJVWZjLzRsREhDY1ZhaFFGcUlTaWRFUk4yTGlzTnQ2WE5LUUs5Sk80S1g5ZTF5alowMDRwNnNWQmlSM2l4VHJKMUIyZ2lPOEprOERvK0ZMQTV6TkdyR0hzWDRmR0dSY05vc3p5ajI1RjdXUlBGMitIYld0SmZMc1dGQ3ArS0NDdXBlQ1NZMk5RSEZ4NzlnbXJoblRFeHgzcFNHa1FlOGpNUkNoZ0FJeE1ERTJnbXZPNnV0ZEVQMEVydms4WUd6dTYyMFFnNVJHZlNXK09QY0NPSWpxdmVXMmlHUmdvNXNRN3BPQU85TC8yT015anVXN080aGUzaW5PNm1vNnZid2tSQzgwalFRWkhhTlV3WHZtalM0YUViNU5hVGtlVUpuQXYvY3VaY0h3Yk05K3kyVWI4UERnZ3dwS3BURG16bEtGK25xZ3ZOeDk5b2hyVHFPK0hWbVZkWDI5alFITitZbzZOTGRSVzFWaTRFRUJCV0pnNHBjQmFDbWdRSmhwdmdENGorN3JYUkNERUlOSmo4L08vUWx0SFMzOEFNZkpMeVZuT0lDRjFVbjNWUHJnZ1hHdlFxbm8rZVMzcWFRZEpvUGd3RG03aFpPaWRwR3U2Q2NBd1BWMGN0WWxtaHR1Rmk1RUdRSk9JMXJqMGNFZ3FjanN1TXRPVWhERUhrc2F6eU8vL29ROFEySThQVzJEQ3BhL0NPN1FWZ0NBcWlxZ3BxYm5lVVMvSkNNeUJGbFY5WDI5alFITmhjbzZqSTRLN2V0dEVJUmtLS0JBREV3aTd3SlhmNkN2ZDBIMEU3ajYvVURVWFgyOURXTFF3ZUdyODM5RnZhN01jZ2xHd2NoeXpCbkFIRXl3WEN2d3EzR3JFT0FWNGRSNiszSUhaN2Znc242Q2VjUHh3ZjZJOE5YSXRqWFlVVWJIUUoyVUlneTRlSGcvS3Rlc1dTQ3pld2l2OXlsczRzZWNkOEZ4YnVpbzRPM05DelVxUkxlUEhDYy9xR0MvN3NvVlBsdUJHSERjUFRvWit3dksrbm9iQTVyOUJWZHc5K2prdnQ0R1FVaUdBZ3JFZ0VRUk5oZFFhc0NXZk5EWFd5SDZHTFo0SGFBT2hpSmtUbDl2aFJoazdDbllnSUtHVTZJUlRuYVdOMmZuZE4yZTlnemlBc2QyczBLZ3Zja0VmVjJIWlF0T3RZb0VnTm9PUFVvTkxlYlhoMlNuanhIOXNMT1RZaVN0SFlwNHo3bkorcGlUNFdBem5LQy9FRjZyUlBCVkJlUjBvclRhZzVDbDBLQ3Z3TW55cmZJTTJhUFJkQTRxeUczL2FOOU9FdUQxRks1ZWRXMlB4RFZuYmtvc2ZEelVXSC8wZkY5dlpVQ3k3dWRNQkdtOE1DZDVlRjl2aFNBa1F3RUZZc0NpR0xVR2FEb0R0cGlDQ2tNVnRtZ2RvTDBJUmZycmZiMFZZcEJ4cWVZQWZpNytVaGlRNFpCM3RmYjZ1UHN3THZybXJ1ZmJVWDlaYnpmaW5JZDVYQ3VVTzRBQnBLbytpSjNpV1luREpLMGRpbmhOblFuRzB4T0FKUkZGNnZzTm0xcVcwWmZGcFREU293cDhHMGxoM2I2Q2pXanIwRXEyNHhBZkgyREVDTnV5Qi9uUk5qNDRJVjVmV0FnMGt5N09RR1BON2JOd3BxeUdnZ29TK2RmaFRHUlYxK09OVzJmMjlWWUlRaFlVVUNBR05Jb3g3d082WExEbkh3ZFg5amt2emtjTWFyam04K0RLUGdlYnVSelFsMEF4K2w4OUx5SUlDVlJwOC9GdDFtdkNnQXU2Q1F4ZzQ5U2xoRTdGL09UbFRxOW5qUndhaXdReFJpbXFpaWQxVlQxUDZoWmgzemZRcVZtUE1KNWU4Sm82U3hpUVZhNGdyRWt1VXNIRENFbWZ1VU43WmtlOXJhTUZld3MydW1MTUZsOWZJRm1VbnUyS3BvS2pUSVg4ZktDMTFiVTlFdGVjOWZmT1ExNXRJeDcvWmc4K1A1Mk44eFVrMU9pSTh4VjErUHgwTnBaOXRSc2xWNXV4N201WGhWMEpvdTlnT002ZE1yMEUwVGV3dFh1QTZ1OTRjVDYxUDlCd3VLKzNSUFFDVFBCMGNNWm1Yb0F4Nmk0cWN5RGNqczdZaVBlT0xVT0xvWUVmNERqWnVnbjhlbGdkd21pL0ZDeWU5QlpVQ2srbmw5ZG42MUYxdXRXNkYyZWROWTREYnNuN0RqcldLSFZwcDMyblJ3VGowRy92azdCNDZHTE16MEhEU3I1ckJ3ZVpyVVZGNy8zUGs5dVFsZDdCanlrZ3EveUJNZStFZjZ6QTQxTS9SSmhQbkhSRFhkSFlDQlFVdU0rZStNdXFVQUFqUi9MYURjU0FZazl1S2JaY0xNQ0Z5anI0ZTNuaWNGRkZYMitwM3pBak1ScE4rbmFNamdyRjNhTkhZRTR5bFpRUkF4dFZYMitBSU55Qkltd3VFRGEzcjdkQlhBUGNwQ2RPRUowd210cXc2ZXh6UWpDQkZ5eHdvVHVlNEJqNWU0Yml3Zkgva0JSTUFJQ0dISEc1Zy9QZi91ejJCdm5CQkFBY0l6akRwSi9nUE9ya1ZDaWpoc0ZVV1c3V01KQWpXQ2hFRk1ibGFKQ1YzaXkwRzVYeEx5QW4yZ2NIRnR1ejM4SnZKcTZWYktkTEFnT0J4RVMrVE1FZGlOOHZsZ1Z5Y29DME5MN0xCREZnbUpzU2k3a3BzWDI5RFlJZ3JnRlU4a0FRQkVFTWVUaU94WmVaTDZCS20yOFprWGU2RExQTHgxa2ZRYTN3d2tQajM0QkdIU0RKVG11VkVZWVcxcncvVGxxNVE2dW8vWjZjSDBPVXJrLzZDZExRM0Nqb1k4aUtSWWxhU1BvMnM0aXVzdHlxdVJCT0ZZazdsalNlUjNidHovSnRPU0lvQ0lpUGQ1ODljZm1EeWNRSEZRd0c5OWtuQ0lJZzNBWUZGQWlDSUlnaHo1WkxyNlBvNmptYk1Ubk9vTlZ2RTdXSHZIL3NTb1RLU0RHdkY3V0tsQnJjT05raTBrK1FtR0xCaVY1THFXQXdQWUVDQ2xMd25qa1hVQ29CT04rUm94T2lqMnh5Z1R2NjBqTTJXaDQ3Y3Y0Rmx1dHdnMTBSSVNGQW5KdEtLZXlGR28xR1BxaGdOTHJIUGtFUUJPRTJLS0JBRUFSQkRHa09GSDJLODFXNzdVYmxPWUwyc2tTM3B6MkR4T0NKa3UxMHRISFFYaEdkeUVyWWpwNDE0YnkrWGxncUkrWGVzbVQ4c0hENGVGQjFwQlFZalErOEprMFRCdVRVeklnK3M2aENQYnpiUloraHpCb2NjVkNxcWIwR1IwcStsbVduVzBKRGdWZzNwYm5iQnhVTUJqNm8wT0htUUFoQkVBVGhFaFJRSUFpQ0lJWXM1NnQyWVgvaEo4SUF4N21RV0c1Ykx6ODE5bTVKN1NIRjJHb25TT05NYXcwNDh4RzNMTjFsMFpyWlZPNGdDKzg1TjRtdUdIRnlnUE5ZUGdlV3c0M2xhVGIyNUJpMFgzR3dhQk4weGtZWkcrdUJzREQzQmhYRUFiSDJkaUEzbHkrRElBaUNJUG9GRkZBZ0NJSWdoaVJGVjg5aXk4VTNiQWNWOGtzZHhHa0VLYUZUY2RPSXgyVHRpMk9CaGp4UlFFSGlobzYzaXR0RnVpWmpPb3NFR1dYaGtUNEd5ckJ3L29MaFJTNWRJVGF6RVI0S0Q2czllZUlNWnN5QkNpUGJqcDE1NjEzYVY1ZTRNNmhnd1JKZzBldjVvQUxMdXRjK1FSQUVJUXNLS0JBRVFSQkRqcHJXSW54NTdrVndzRGdsWm1lRmsrNkE4LzZkNE9IRitLZmgzdEYvQVNQelYyeFRVUnRNN1lJOXFSVUxQN2VVMjI1T0VveDFrWWRTZ2FseGtWSU5FQURBTVBDZU5WKzRsdkc5RW4vd1hITXpibTRUdGNubDVFY1ZHRUUxRkptVk8wVkNwRzdHM1VFRmhlanZrMDRINU9YSkx2OGdDSUlnM0FjRkZBaUNJSWdoUlZOYk5UNDk4eXlNYkp2cnhxeGk5THp6RitHYmlJY21ySWJLY3Bvc2c5cEx0dVVPVWx5bTR2Wm0xSFdZZnk0WjVSc2NKK2duVEl1UGdrcEJ0d2x5OFo0MVR3Z0tNREp6UlVRZmZseW1GZ0ZlRVZaN2N1RkVRU01BK0Q3YmpTMGs3WEYzK1lPWWxoWUtLaEFFUWZRRDZFNkJJQWlDR0RLMGRiVGdrelBQb05Wd2xSL2dZUGF0WlBWV0JGaGhhYkQzTVB4NndocDRLTDFsNzYrMXlnaERzMG0wTlduN09pcnE3c0RKNlRBZ1NzMmZsVWpsRHE2Z0NBcUc1eGhCa0ZOZUMwa2grOFY0NlFKdUNmNmx6Wk9NSzFrSzVxWGx6ZGs0WDdWTGxoMm5jSGVtZ3ZoN3JkVUNCUVVVVkNBSWd1aERLS0JBRUFSQkRBbE1uQkdmblgwT1YvV1YvQUFIL3JlZ0s3NkkyYmZ4OXd6RDRrbHI0YTMyZDJtUDlkbmlWcEcycFJUT2NMUzFVcmh3MGNlYWxVU0NqSzdpUFVjb2UrQUZNcVYvS0l5b1hDTHFSQ1ZpL0FXQlJybCtOTWZCSm5pMEsrOEQ5MlRzZEVWdlppbzBOUUdGaGU2eFRSQUVRVWlHQWdvRVFSREVFSUREMStmL2h2TG1iR0dJNFZ4d3VxMnBEZENvQTdCNDRscjRlb1M0dEVOakN3dHR1YmhWcExRTWd6Yk9oRXhkbmQwZXBjQllNeUkwYWhYR1I0ZExYRS9ZNHpuaE9pZ0NBZ0dZMjNmS1Yvd0VBT2dQN2NHaXhNZEZ6OG12ZlJCbnY3UVlHbkNvNkhQWnRwekNVVkRCbGN3QzhjL2UyRWhCQllJZ2lENkNBZ29FUVJERW9HZmI1VGVSVTNkVU5DSUVCS1RBd0JLRTROZDZLbjJ3ZU9KYUJIcEh1YnpIdXNzNjJ3R0p6dFl4YmFWTlJnTWowZGtVcjUyZEZPT0tyMHBZWUJUd3ZtR0I2RnFtSGN0SFl6REEvM1FoeG92YmtYS3lDM1pzdm1OSFNyNUdVMXUxekEwNmlYMVFnV0ZjVExNUWNmVXFVRlFrZjI4RVFSQ0VMQ2lnUUJBRVFReHFmc3g1RjJjcWZyQWJsUkZNc1BnKzVxVnFoU2QrUGZHZkNQV0pjM21QckpIRDFRSlJ5cmtNSCt1WXFOeEJsbzhtV2tUbER1NURNL2NXNFRSZHB2TXZYcVRiK1QzbUpUMEN0Y0xUK3B6VTBoakJydURRbXpnamZzcGRKOCtPRk1MQ2dEalIzeGxYZ2dxQTdkcUdCcUM0V0w0dGdpQUlRaklVVUNBSWdpQUdMYnZ5MXVORTJSYWJNWG1IeEJ3NEZsYkhVTW1vOE9ENGZ5REtMOFhWTFFJQUduTGJ3Sm5NcjhUSjh6b1B0NGowRTF6MFdtY2xVa0RCWFNnQ2d1QTViakovd2NpVlVlUUV4NyttQ3FxY1lzeE9mRWowTkNNL28wUlVpbkc1OW1lVU5KNlhhVWdDb2FGQWZMemRIbHdQaWdBQTZ1c3BxRUFRQkhFTm9ZQUNRUkFFTVNqWlY3QVJSMHEvRWdiTVRvZDBaUUVPNElTK2Z3cEdnVitPWFltNHdESHUyU2dIMU9lSXhCaGxlSVk1K2tZMG1Rd1djOUxiUlVJNFJBLzE4Y2JJOEdESmV5QzZSbk9qVUtJZ3N5K0RqV2FBYnZkMlRJdTkxNmFOSk1lNm9rY2dyTjJlL1pic1hVb2lKQVJJU0JEdHdZVWFHd29xRUFSQjlCa1VVQ0FJZ2lBR0hVZEt2c0xCNHM5c0IyWDh4bVBBZ2JNTEp0dy9aaFZHaEV4eGZaTm1ta3JiMGFGbkFjaHJGUW5ZZFhlUWc4Z1htMDNsRG03SFk4d0VLRUpDQVppL1NqSk80M2tOVVg1ZCs5bVRRRU1qRm93UUN6VENoVGFTUXBaQ2JXc0pUcFZ0azJWSE1zSEJRRktTYThFRUMvWTI2dXVCMGxMWDdSSUVRUkRkUWdFRmdpQUlZbEJ4b213TGR1V3Y3L3dFSjkxcDRTQU9KaWo1WUVMb1ZCZDNhRXR0bGlER3lJQ1RWUTkvdk1XMWdBSWpPcUdlbFJqamtpM0NBUXdEelkyM2lBY2ttK0FZbTBRQ3RPN2NoclR3bWFKTUdjWnRiU1QzRkd5QXdhVHJlb0U3Q1F3RWtwTnRBd0t1YUNxSXFhMmxvQUpCRUVRdlF3RUZnaUFJWXRCd3Budzdmc3g1VnhqZ09Gc3ZUQkxDT2lXanhvUGpYbk43TUVGWDI0SDJScFAxMVJnWnY1WmJUVVpjYkd0d2NTZUNNemNubVFJS3ZZSG1oZ1dBd3Z6NXlqeVFGNWZENlBmOUJCaU5XRFJ5aFhnQzVCZFZDR1VEYlIwdDJGdndrYnhOeXNIZkh4Z3hRZ2dxMlAvcENoUlVJQWlDNkZVb29FQVFCRUVNQ3M1WDdjSzI3RGVGQVk0ejExWkxjMG9FbjR4ZnAxSjQ0SC9HL3dPSndSUGR0bGNMOWRtMnA4QnlzaE1PaTdzN1FJWitndWdsNDRMOEVCUGdLM2tQUk04d3ZuN3dtalJOR0pCeENpOXU5Y2kxNmFFL3ZBOWhQbkdZRUwxUS9FcnkyMGdxaEpVbnJueUhCbjI1REVzeThmTURVbE9Gb0FzQXNLeDdiRk5RZ1NBSW90ZWdnQUpCRUFReDRMbFl2UTliTHI1dU15WkgzQkNBdVpzRC85aEQ2WVdISi93VDhVSGpYTnhoWnpwMExKcExEZFpydWZzOXFoV1hPOGpxRjJsOU5DdUpzaE42RSsrNXQ5aGN5MHFlRVgxTlduZHNCUURNVFY0S1Q2WEdPaTY3alNRbmZzaGllL2JiOHV6SXhjZUhEeW9vbGZ5MXF5MGx4ZFRXQWxldXVNY1dRUkFFWVlVQ0NnUkJFTVNBNWtMVmJtek9lbFZ3b3ZoalhIbmRIQ0MwYlBSVWF2RHJDV3N3UEdDVSt6WXJvdTZ5M25aQXpvazFCeHh0clJJTlNOOEhRKzBpcnhrZWFhT2hESS9pTDJTM2tHU3MzMjVUeFJVWWN5OUJvdzdFckFSM3RaR0U5WHRVMkhBYXVYVkhaUnFTaVVZRGpCd0pxRlRtL2JneHFGQlRRNWtLQkVFUWJvWUNDZ1JCRU1TQTVWVFpWbng3OFRXYllBS2pBS1FtL2pNQTM4M0J2TTVMNVl2ZlRGeUxhUCtSN3R5dUZjNEVYTTF2YzlsT1Zsc2RkS3lSdDhuSnkzSVFoMTdtam9oMWVVOUU5MmptQytVSmNqTUp4Sit5YnRkMkFNRFUyTHRzMjBqS1ZtaTB2ZndwZHgxWXJrT2VMYmw0ZWZGQkJiV2F2M2EzcGtKSmlldDJDSUlnQ0FBVVVDQUlnaUFHS01kS04yTjdqaWdsMjZ4VUw5V1A0ZzlraGN3RWpkb2ZTeWE5alVpL1pIZHR0Uk1OK1hxd0hlWmFlQmRPWDQ5cVJka0pjdkxuUlVHSXRJaGdCSGg1eU40TDRSemVzK1paVDkvRjdScWxJVGpXYlNlUGdHMXFoSUpSNFphVUo5MnpTUVZuelFwbzBGZmdXT2xtOTlpVmdxY25rSmJHQnhjc2NKeThiQVg3UUVSZEhRVVZDSUlnM0FRRkZBaUNJSWdCeDU2Q0QvRlQzanFiTWQ1bmtDckFhRGtqNXRmNWVBUmh5YVIzRU9ZVDc0NXRka2w5dGxEdXdERHlmeFhibER2SWtlSVRMWmxONVE3WEJNWmJBNitwczBRanJ2UjZCTUN5ME8zNUFRQ1FHallkQ1ZhOUR4ZEtCVGpHSnR2bFFOR25hREc0MmtsRUJtbzFuNm1nRWZRaFpKVkFXQVZhUmV2cTZvRGlZdmZza3lBSVlnaERBUVdDSUFoaUFNRmhlL1piK0xuNFM5RVEzeHBTaW92Qm1HMXhvZzRRZnA2aFdEcnBYWVJvaHJ0cHI0NXBMbTJIc1lWWHIrYzRXV0VBQUVDanFSMEY3WTB1MlJHL2F6TVRTWkR4V3FHNThXYnJZMDUrcDBjcityMDdBQlBmZnZTVzFOOEpUN2lqUkFDQXdkU0dYWGtmdU1XV1pKUktYcWpSejA4WWN5V29JS2Erbm9JS0JFRVFMa0lCQllJZ0NHS0F3T0hiaTYvaFZQazJtMUZHYW10SXU2d0VBQWp6aWNPeXlmOUNrSGVVVzNiYUhUWG5oVmFSMW5JTEdSeHFGclgwazlVdVFCQmtWREFNWmlWUmhzSzFRcDJjQ3RVd1BuREZnSkgzK1RHTWtLVGtTd1VsQUFBZ0FFbEVRVlRRM0lTMkV6OEQ0TC9MazRiZEpzempPUGx0SkVXY3I5cUY4dWJMTWl5NUFZVUNHREVDQ0F3VXhsd0psb2lERWZYMVFHR2hmRnNFUVJCREhBb29FQVJCRVAwZWxqUGg2d3VyY0tGcWo4MjQxTU5kaGdGZzE5bytQbWdjSHBuOEwvaDVocnE2elI1cHFUU2l2WWsvU2ViQXVlUVRIYk1wZDVDTytIMjdQajRLR3JYS0pYdUVORFR6YjNYWkJpTUtSRmpFR1FHN05wS2l3SU04aE1YZlgxNExsOU1wNU1Jd1FGSVNFR3IzOTlSUjVvRXp0c1J2eXRXckZGUWdDSUtRQ1FVVUNJSWdpSDZOaVRYaXk4d1hjYW5tZ0RCb2RnYWtsamx3SEd5Y2o0eUlHL0R3K05Yd1VIcTdaYTg5VVhmUlBqdEJIaWFPeFluV2F0YzJJM3J4ZVNuVTNlRmE0elg5QnNERElvSXBVNXlSRXh4alkzNE9Pa3A0cDloTDVZYzVpYisybVNvM2VDVVdqcXhxS2NESnNxM3lETG1MdURnZ09scTRsdHRXMGxGUW9hREFmUzBxQ1lJZ2hnZ1VVQ0FJZ2lENkxSMXNPejQ5K3l6eTYwK0lSam5KdjcwWWRPNytNQ2Z4MTdnNzQwV1hSQkdsME5iUWdkWnFjNHRIODY3a2NrWlhpM2JPWkw3aXJLVUxVbUNvWFdTZnduaDZ3bnZHamFJUk9VNHhiTDVHdXAzZld4OWZOL3hPQkh0SFcrZHhyRHhIbVROM1Q3R3d0K0FqdEhWb1pkbHlHMUZSZkdCQmpEc3lGUm9iZ2J3OENpb1FCRUZJZ0FJS0JFRVFSTCtrMVhBVkg1MTZDcVdORjRSQnp1dzhTOUJNNEgwR3h1cDRLUmdsN3M1NEFiTVRIbmJ6anJ1bjVvSTRPMEcrdzhKeEhJNkx5aDFrSFd3RFZ1Y3IwaytEOUloZzJmc2g1S09adDhqbVduYUl5ZXdBNjQ4ZUFOZkNPL3NLUm9XYnhXMGtHVGxoSi9ITytOZG82MmpwTzRGR01hR2hmQW1FSllqQU1BRExkci9HRVF4akc0alFhb0hjWEhtMkNJSWdoaUFVVUNBSWdpRDZIYld0SlZoLzRqRlVhdk9FUVhPNWd2UXlCNkVGZ3FmU0I3K2VzQVlaRVRkMnU4N2RHTFFtYU1zTWRqdVRBd2VHWVhDc3BkSzFEWWxPWU9lbHhIVXprZWhOVkRHeFVDZWw4QmNNdzM5WEpTTktVK2pvZ0c3L1R1c3pJMEtuSWpGNG92VmFubjNMcXdqZjJUTVZQNkJLbXkvYmx0c0lET1E3UUNpVi9MWGN1Zzc3N0lhV0ZpQW54OW81Z3lBSWd1Z2FDaWdRQkVFUS9ZcmlxK2Z3NGNrbm9HMnY0d2NzUHBDVVJnNEF3TmwyY3dqd0RNZXk2OVloTm5DMDIvYnFMTFZadXA0bk9RV0RLcU1PcFlZVzBZZ01KMHEwWkY1Szc3YkpKTHBIYytNdDFzZFNtcFYwaFc3M0R3QW5uSzR2R3ZrVUZJekk0WllaVk9BQW03WGZaNjkxWVpkdXhNY0hTRXNEUEQxdHgrVzBsUlNqMC9GQmhZNE8xL1pIRUFReHlLR0FBa0VRQk5GdnlLemNpVS9QUEF1RHFjMDh3c2xvcWNkMUVsK004aHVCNVZQZVI0Z214bDFiZFpvT1BZdkdvbmJydGFzKzR6N3RGZXRqdVMwbkxaNnJnbUZJUDZHUDhabzZFNHdYTHdvcXV5aEJwT25JTnRTaC9ZeWdPUkxzUFF6VDQzNXBQMTMyNjFoZXFMdzVHMmNyZnBScnliMTRldkpCQlkxR0dIT2xoWW9GdlI3SXpnYU1SdGR0RVFSQkRGSW9vRUFRQkVIMEMvWVVmSWd0bDE0SForM3J5S2YzUzNOL09ONVpGaTFKRDUrRnBaUGVoVVlkNE1iZE9rL3RSYjJOMElHcmNtOEhteXVzaitXNFRPTHM3aW14a2RRdXNxOVJxK0U5ZTc1d0xUT0RRRndNSkc0aENRQXpFeDZFcjRkWko0Tmg1QWVpWVB0M2EzZit2MkV3dVN2N3hrV1VTbURrU0w0TVFveXJBb3Z0N1h4UXdXRG9lUzVCRU1RUWhBSUtCRUVRUko5aTRvejQ2dnhmOEhQeGw1MmVjOVlYc1BvNGR1S0xONmM4aVh0SC93VktoZG90ZTVVS2ErQndOVjh2RE1qMGJTdy9YNVBKZ0l0dDlRNmVrV0VNMUM2eXY2Q1p0MUM0a0gyeUxnUUtESmZPdzFRajZHeW9GVjYyQW8wdTFGYnc1VVQ4WTUyeENYc0xQcEp0eSswd0RDL1VHQlptT3liWGx1VWZJSU9CRHlxMHRYVy9oaUFJWWdoQ0FRV0NJQWlpejJqcjBHTGpxUlc0WFB1ek1NaHhacC9YT1VkQWxJVnRYYUpSQjJESnBIY3daZmhkYnR1ckhPb3U2Mkh0N2doT2RxNjU1ZWM3MUZ3dUdwTmI3aUFXWktTQVFuOUFHUkVGanpTUnRvZnNMQVhoQzZiYnNkWG11VkVSY3hBWE9NWXlVVGFjM2ZvVFY3NURiV3VKZklPOVFXd3NFR05YM2lTMXJhUmx2dVd6TUJyNW9FSnJxL3YyU1JBRU1RaWdnQUpCRUFUUkoxelZWK0tERTQranZEbmJacHlSME1tQnNlZ2xpQmptUHhLUFQvMFF3L3hIdW1lak11Rk1RSDJPa0ozQXVlREZXWDdFbjF2RTVRN1M3WEdjcFl3RUNOWjRJU015UlBhZUNQZmlmZVBOd29VNERVQW11b083d2JXMzI0d3RHcmtDakp0di9UaXcySjc5bGx0dHVvV0lDQ0E1R1ZDWWYxNUxXMG1wR1F2aW9JTEp4QXMxTmplN2Q2OEVRUkFER0Fvb0VBUkJFTmVjd29iVFdILzhVVnpWQzJuWmx2dDg1OTBvcnROcDZlU1kyN0ZrMGp0Q3ZYZ2YwcENyQjJ1MC9EU3VoQlA0SDdHZE5lR0VydG82SnU4UVc5akZ6U09wWFdSL3dtdlNOREMrZnVZclYxSUloRFI5L1lGZE5rK0YrY1RodXVGMzJzNlZMSHBxUmhUMEtHazhqNnpxdmZMczlDWUJBYnl1Z3RwYzhpUzN5NFY0SGNjQmVYbEFRNFA3OWtrUUJER0FvWUFDUVJBRWNVMDVVUFFwUGp2N0hOcE5sdFJoRG5DUWFkQXpnbUNqa2xIajN0RXZZMkdxcUVWZVg4SUJkWmRFMmdrdVpTZndiOHpSbGtwMGNHTEJTaG5HeFBvSjFOMmhmNkZVUW5QREF1dWxxK0tkQUtEYnVhM1QySTFKaXdXQlVvYVIvMEoyNjM3S2ZROUd0aDlxREhoN0ErbnB0aDBnQU9tQkJmdS9jRVZGUUUyTmEzc2pDSUlZQkZCQWdTQUlncmdtR0V3NmZIN3V6OWhmK0lsUS84LzNkNFFVdlFSN1R5YkFNeHpMcjF1SDlQRFpidHl0YTF6TmIwTkhtK0Q4eTRZVFNodU90bFdKaDJYYnMzQkQ4bkQ1K3lKNkJZMm83SUdSSzdraE9rMDMxVlRCY09Hc3pkTWVTZzNtSnkrM1d5UG5oY3pyeksvVlltakEvc0pQWkJycVpWUXFQbE1oS0VnWXN3UUlwRWJteElHSUsxZUFpb3F1NXhJRVFRd0JLS0JBRUFSQjlEcDFyU1Y0NzlneTVOZWZFQVk1RG94QzJzMDhaMWZqRUJjNEJvOVAvUkRodm9udTJhZzc0SURhTEZFclBabUsrZ3dZNjFLVzQzQklXMjd6ckl4dDJiU0w5UGZ5a0xVdm92ZFFoSVRCWTh3RS9rS0Nsa2duUkY4UDNlN3RuWjRlRjMyelNHUEVsU3dGeHNZaFAxcnlEZXAwcFRLTjlUSU1BeVFtQXNPRzJZNjdtcWxRV2Nsbkt4QUVRUXhSS0tCQUVBUkI5Q281ZFVldy9zUmphQlNkc0FQZ0hTWm43K1V0RTBVdEllY21MY1d2SjY2QnA4ckhiWHQxQjFmejIyRFVpVXNUNUFVVU9FN1FYVGh2cWtPTDBXZ3hLZTlBV2ZSbXo2WHVEdjBXemR4YnJJL2wrdmtNSjJRcHRKODlDYmErcnRPY1cwZiszbTdFbFV3YXpteUJ4ZFpMLzVSdjUxb1FHY20zbGxTSWJvSGw2Q3FJMXpRMEFMbTV2T2dqUVJERUVJTUNDZ1JCRUVTdndIRXNkdWE5aC85a3ZvUU8xbUFlbEpaaGJKMHFXaFRrSFlWbGsvK0ZHZkVQdUYyeDNtWHNzeFA0UGhRdW16MmxGR3ExWlNZOFFCeUd1SWtDQ3YwV3ozR1RvQWdJQkdEUlBaVCsvZUhzcW9oYWQzM2ZhVTZrWHpJbVJDOFVMWEpCNlVNaE5HKzkwblFSRjZwMnk3VjBiUWdNN0N6V0NFaDdyKzBGSHJWYXZxMWtSNGY3OWtrUUJERUE2R2QzWWdSQkVNUmdRRzlzeHNiVEszQzA5QnRoa09QQUtLVGNzM09kblBGeFVRdncrTlFQRWVrM3dtMTdkU2RYQyt5eUUxeFI2emN2VlhveStLbThSQmlYMmQzQjRqTUZhN3d3T2lwVS9yNkkzb1ZSUUROM29YakFaWlA2dlRzQVM0YUxpUGtqSG9XWEpjT0hjU0g0WmJkc1IrNi9ZRERwSE0vdEwxakVHbjE5aFRHcFhTRHNvNk42UFhENU1tRFhycE1nQ0dJd1F3RUZnaUFJd3EwVVh6Mkg5NDR2dzVXbWk3WlBPSHV2em9nZjhCZWVTaC9jTi9xdnVDUDlqMUFydk55NFd6ZkNBYlVYQkNlSzQrUTVhS0p1ZkFDQW1pZzlxbHQwc0E3THEzZXdQcUxzaFA2UDl3MDNpVVFENVZvUk5CaTROajMwaC9kMW11R2w4c1g4NUVmbHZvRDl5MW4vZ3V1TXpkaGI4SkY3N1BZbUtoV1FtZ3BFUkFoamNsdExXakFZK0tDQ3JwOEhWQWlDSU53RUJSUUlnaUFJdDdFejczMThjdVlaYU52Rk5kdVdtL09lUFNOSEtkNnhnYVB4NUxTUGtCWSswMTNiN0JYc3N4TVVjclVUQUp2c2hLTTIyaE9jTFA5Uy9KYVNma0wvUnhFUUJNK0pVMFVqOGh4Y1JyU3NkY2RXaDNNbURGdUVhUDlVeXdwWnJ3T2drMERqaVN2Zm9icWxVTDY5YTBsTURLK3JZTi81UVc2MmdzbkVsejgwTmJsdmp3UkJFUDBVVlY5dmdDQUlXM0pyaitGU3pRRlV0ZVREVysyUDRxdm4rbnBML1liNG9MSFFHN1dJOUUzR3FNZ2JNQ0xrdXI3ZUVtR21wcVVRMzJTOWd0cldFcHR4L3JEUGVTZUZ2MzBYNXM5TGZnVFQ0MzdsbmszMkpnNnlFMnk4T1NleEh2S2EzNExRZEEyMjd4TXB5SE9NWkovUGZoZnpSbEJBWVNDZ21Yc0wyazhkNVMvTStnWlM5VE1ZQUt5NTlNWlVjUVdHaTVud0dEVzIwN3piMC82QTljY2ZCUWR6UUl5VEtIWWl4cnlXQTR1dGwvK0paWlBYeWJOenJRa001RXNnOHZPRmtnVXA3NEY5OElIamVGdkRod1BoNGU3YjUwQ2hzUkc0ZXBVdkExR3BlSTBKNHRyaDU4ZnJlWGg3QThIQlFFQkFYKytJR01SUVFJRWcraEhiTHErQmlldEFmUEE0VEkyOUI1RitTWDI5cFg1SGxiWUFWUzM1dUZDNUJ6bTFoeDBvbFJQWEVnNHNEaGYvRi9zTFA0YUpzeFVqWThEMUhFeGdPSUR0bk5vZDVCMkYrMGIvcGQ5cUpkalRPVHRCSWF2Y3dUNDd3UmpONFdKVlBmK2NDejZlWmQyazRSSFVMbktBNERGcUxKVGhrVERWVk1sdUlXa2ZmOUx0Mk9vd29CRGhtNGpyaHQrQjQxZitIejlnWGlkUHJzT3lra0ZGY3c3T1Z2eUk4ZEczOUxTcWYrRGxCYVNsOFcwZ3hka0ZVdi95aWVkZnVjSTcxWEZ4N3QxcmY2YWtoTzk0NGUvUGw1Tm9OSDI5bzZHSlRzZC85eG9hK0FEUFVQb09FdGNVS25rZ2lIN0NOeGRXSWNJM0dYZW1QNGR4VVFzb21OQUZrWDVKR0JlMUFIZGwvQmxobWpoOG0vWDN2dDdTa0tXcHJSb2ZuL285OWhSOGFCZE1zTFNRNi80R25BSDRZSUtkSXYyVTRYZmg4U245VjNpeEUzYlpDWEk3Tzlocko0U21hZkRkNVFMUkJMbUNlY0s2ZVZUdU1LRFEzSHlIOWJIOHNuNVJDOG5NVXpEVlZEcWNkV1BTRXZoNkJGdlh1S003Q1FEc3p2OEFiUjB0YnJGMVRWQXFnZVJrSURwYUdKTmFBdkgvMmJ2ditMYktxdy9ndjZ0aFdaTDMzazVzSjNFU1o1cE1IQUlFeUlZUVZ2SlNWaG1oakxRRkNuMkJRbG1sb2JTbDlJVTJoYVpOV0tHRURKc0VRZ1lrelNhRERNZE9Zc2NqM2pNZUd0YTY3eDlYMHIyU1pWdTZWNDdYK1g0K0JsOUo5OUZqVzQ3MW5IdWVjOXpyTURRMERKMjJrc1hGM0ZYeDRjT0J5RWdLSnZRbGpZYjdHUXdmemdYTExnNlFMVWhrd0tHQUFpSDlRRjdCSDVFU05nNVRrMi9wK2NIRWFWcktVaVNFWkdKcjRUdDlQWlVoNTBUVjEzai8wSU1vYnpuajRWNXZydVN4blFvTXhnYWw0WkdwZjhlOGtZOURLZStuaFJjOThGZG5CK0ZXQjVtU1FjU29RR3dyRUc1M0VEbEJ3WlhWT1NPU1JRNUMrb0o2MWh3Z2dNc29ZVVNuRExqU2QxRkxJVUN1d2R5UlArTnZZQm1JeTR0QXB3S051NG8rRkRkT1g0cVA1d28yS2dUSnZPNDFGcnJqL3BpMk5xNVlvOG5rdnpuMk4yVmxYTmVNb2JqRm83K0xqUVcwV3U1blJJaWZVVUNCa0Q1MnZ2NFFiS3dWVTVPWDlQVlVCcVRwS1V2UllkV2pxT0ZJWDA5bFNEQ1lXL0haeVJlUlcvQTJURllEZjRkWDNSdFl3V1A1TjlzQjhrRE1IZkV6ckppMkd2RURKU3ZCd1ovWkNRTFJZOVhRV2MwNFdNcGZUV1pFN0hjUXhDZ1FyRkppVWdLOTBSOUlHSlVLbXRrM0NtNFJXWnhSOE5yUjc5MEoxdUM1QTBGVzdQVVlIajdKZnBLRXJBaTNBbzFISy9OUTFWb29jckErRkJRRWpCM0w3VWNYOHJWWW8rUHhSaU1YVk5EcC9EZkgvdUx5WlM0RFE5Z3hnL1F2c2JGY3dkRExsL3Q2Sm1TUW9ZQUNJWDNzYk4wZXBJWjMzdE5LdkRjOGZCTHk2L2IwOVRRR3ZhTEdJM2p2NEFNNDMzQlFjS3Y5amJKWFNRbWRheVdrUjF5RkoyYXN4ZlNVMjhFTXdEOUp6UmQ3S3p0QmphMEZwYkRaRnlLczJKV2Q0THo1bWNORjEyQWdmVWN6ZHpGL0lLVnppT08xWURMQjhQMjNYVDUyOGVpbklXUGtndWVUa0JZaGVQM2xGdnhSMmxoOVJhRUFSbzRFRWhNOTM5L1R6NFJsQVptTS8xNVlMTUM1YzF6QndzR2t1Wm1ybVVENnQ1QVFDaWdRdnh0NDc5NElHV1JxMm9zUUY1VFIxOU1ZME9LQ00xRFRWdFRYMHhpMHpEWWo4Z3IraUU5Ky9GL296TzV2Ukx3b3VzaXluZFlSSWFvbzNEWCtGZnhrMGlvRXE2TDhPdDhyaGdYcVQvay9PeUZxakJveUJZT3ZCZHNkeEdRbnVKdVhTUVc1QmlKNVREd0NzaVlLYnBHK0tOZHR6d05Zei92NXc5WHh1RHIxTHNuUEFjQitkWjc3dExiOUlvNVdmdVdmY2Z0Q1hCeFhzRkdwZEwzZFp2TXVxQ0I4RE10eSs5a3ZYZkwvUFB1S3djRFZUaUQ5bTBiREZXc2t4SThvb0VCSUgxTXJnNmtBbzBUeHdTTVFxQXpxNjJrTVNtZnI5dUM5QXcvZ2VOVTIva2I3MWZTZWw3Z3NuL3JzVEU2UVlWcnlVand4Y3kweW8zTjZaOUpYU0c5bEowUm1xbUd5MnJEemZEbi9HREhqZ2c5RXlCZ0dONDJpZ01KQXBibHhvZk56S2JVWkhWZkpiVTBONkRoNnFNdUh6aDUrTDBKVTBZSVRKUkFVRTkxVjlBSDA1cFp1SHR6UGFUVGNGZ2hoQ3o3SGxnWnZnMzdDYktPNk9pNWJ3V3IxN3p6N2drSkJCUmdIQW8zR3RTNElJWDVBQVFWQytsaHA4OG0rbnNLZ1VOcjhZMTlQWVZCcDBsZmczOGQraVM5T3Y0cVdqanJYT3hrdTQ2Q3JoUTNYclVDNGU1OFRHNVNHRmROV2MwVVhaUU9uNktJbnJBMm9POWw3MlFtN0wxeUMwY0l0TWpwL0o3MmRKRCtmYTlJU29WYlNtOGlCU2pWeENtUVJYQ1lQSTdxaG8rdXJTTGM5cjh0SHltVktMTWhjS2VJNVBEMHIvN3hHaXc0N0xxejJ5N2g5eHRFRklpV2xjOWFCTjF1VDNBTVA3ZTNBMmJOY2ZZV0JySzJ0cjJkQXZFVS9LK0puRkZBZ2hCRGlaTFlhc2YzQyszanYwQU1vdTN4S2NJK3dDV1EzeTF2VzBiMkJmMHlJS2dxM2pQNFZWa3hiamRpZ05ML1B1UzgwblRmQVl1Q3lFNlMwMS9PVW5RQUFYeGNLdGp1SUhwMC9jMTdtTU5HamtINkFZVnl5Rk1RM1grQURYK2J6WjJFcDY3cU4zS2lvbVJnUk9kWGxPY1c4RnQwRFlqOVdiOGVsbG53UkkvVXowZEhBbURHdWFmNWl1MENZVEZ4UW9XVUFaMjhRUW9Zc0NpZ1FRZ2dCd09KazlYYThlK0FuT0ZUK0pXeU8vZFZjTlRkMDEwQ09nZURLbk9CTnNrcXV4WnowaC9Ea3pJOHdNV0hlZ0N5NjZJbk40dHJaZ1dIRkwvbUYzOVBvc1Z4Mmd0WEdJaStmWCtpSnJyUXZtTmJpc1lNamtET1VhYTZmeDZjcU0rSTIyTENNYThhQTdwc3QzVDUrMGVpbm9KQUYySjlUZlBETS9hd3RaOStDamJXSUdxdGZDUXprNmlyRXg3dmU3azIyZ3Z2OUxBc1VGUUVWRmY2ZEl5R0U5TExCOGU2T0VFS0lhTFh0eGZqSGtaOWg4OW0zMEc0U1ZCNTNYbHJzcGhzOXkzSzVDNEpBZ3B4UllIcktiZmhGemlmSUdiYWNYNUFNRW8wRmVsaE5mUGNGS2ZVU0hlZktWUXdpTTduOXgvdEtxdEJpNUhyVnMvRHVZcWM3NFZYaE1iRVJpQXVtdmMwREhhUFdRSDMxdGM1aktaa3hEc2FEZTJGcjZicmllNGdxR3RlbFBTRDVlWGpjbkJ2MUZkaGY5cmtmeCsxRERBTWtKSENCQlpYSzlYWXhhbXVCd2tMQWJQYlAvQWdocEpkUlFJRVFRb1lvZzdrVlh4WCtDYXNQcjBCMTJ3WEJQU3dZcHB1Rk1sY2tnZnR3ZTlDNDJPdXg4dXFQTUhmRVl3aFVCSHM2ZTBDem1salU1d3V5RTdvTHR2Z2dab0lXams1OXVmbkZnbnVrano2ZnRqc01HcHA1Uy9nRDFxWGVvVzhjVjhkdE51aDNidTMyb1ROU2JrZU0xdkVhWWlTa3pMamFjL0VqTkJ1cS9USld2K0FvMkJnVEkrNTg0ZmRWcCtPMlFMUzMrMmR1aEJEU2l5aWdRQWdoUXd3TEczNm8ySUsvSHJnWHh5cTNkcnJTeVlBQnkzcGFLTnVEQ0RidVVjS2MrdFN3OFZneGRUV1dacjJBRUpYSU45UURRUDFwUFZoN1FYWlc3S1p5KzlrT1NxME1FUmxja1VxV0JUYWRMdkwwTUo4SWYzcHpLYUF3YUNnU2s2RWNNWm83WUJpd1lpTUtndGV0ZnVlMmJxK0dNNHdNUzhZK0o3eEIzSFBDdnQzQ1BtVXJhMFp1d2R1aXgrcVhHQVpJVGdaR2plcmNYdEtiYzRVc0ZxNERSRTJOLytaSENDRzlnQUlLaEJBeVJMQ3c0VlRORHJ4LzhLZllkdTVkR0N4dHdqdWRhd3ozSllycisxelhmcEZwRVpOeDMrUS80djdzUHlNdU9LTjNKdDVQV1BRMk5KNHpPSS9GMWs0UUxxb0FJSGFTMXZrOTNWL0tiM2ZnRWtCOGZ3N3VRaWQzWHJoYWhleWt3UnZnR1lvNkYyZVUxdkdCMWJYRGNIQlB0NCtPRHg2SnFVbUM3QWdwdFJTY0dVNWNkNTZ6ZGQwLzk0QVVGQVJrWlhHRkc4VVFaaXRVVmdJWExneU8xcEtFa0VHSmVrZ1JRc2dneDhLR1U5VTc4ZC9TVDlDb2R5djR4Ykxjb3BYcGFvbkFnclU1Z2dqOEltUmsxQXpNSG40UEVrSkc5ZDdFKzVuYWt6cittK1JMMzNrM3JPQmNWYWdjb2FuOHZtdmhkZ2ZXWGd6VFp3eGZRV0hoR0NyR09OZ0VUcG1KdHBCUTJGcGJ1TmNSSzczOWdtN2JacWl2dWFIYmg4L0plQWhuNi9iWTY2dzRXbGVLekZZUW5QcjF1YjhpSTNJS0F1U0RyTTZIVE1hMWxveUtBa3BLWE50Q3NpeDN2K056VCtjS2IyOXRCZkx6Z2JRMExsaEJDQ0g5Q0dVb0VFTElJTVd5TnZ4WXZSMy9kK0ErYkQ2N3lpMll3TDFaWlJqR3NaR0J3OWpiUXpyZnpQSVpDUXdZakltWmpjZW1yOEh5Q2E4UHFXQ0NxZFdLeXhjNytCdEVCaE1ZaG9Fd3NTRXVtMThjc0N5UWU2YnJObjQrUEl2ek02cWZNQWpKNWRETVdjQWZpOTJCSU9qYVlLMjZCTlBaMDkwK1BFQ3V4b0pSSzEwR0VGdEJoTXU4NGM1dE56VmpkL0VhVWVNTUNCb04xMTR5TWRHMXJhU2pFNFNuZjB1RXdRVEg1Mll6dHdXaXN0SnZkU3dJSWNRZktFT0JFRUlHR1M2UThBMytXL3FwaDZKbnJET1YzaVdRNFBqTXhyV1dFNzdKbFRFeWpJdWRnMnZTN2tHRU9ySFg1OThmMVp6UThRZFNMc3l5clBOVWRaUUNRZkg4UHV0RDVkV28xeG1jenlGMnU0UGpOS1ZjaHV0SEpJdWJLT25YMU5mUFEvdVd6d0diRFJJS2ViaWNxZjgyRndGanhuWDcrTkV4MXlBOTRpb1VOeDBGSUw1a3FQdDVoeTl0d3VTRUJZZ0pHcVFaTlF3RHhNVUI0ZUZBYWFscnNjWHVBZ3VPYzRYMzE5UndHUXRwYWE1ZEpRZ2hwSTlRaGdJaGhBd1NOdGFLNDVWYjhlNkJlNUJiOEVlM1lJTGdUU3ZEWDFka25QZlppeXk2dEg5VUlqdHhFVmJPL0JoTHh2NTZ5QVlUakUwV3RGVUk2eHFJRzhmOXRJUXBycW5Md3V3RWtlVVpJRnlxM1RneUJRRnkrak0vR01sQ3d4QTQ5V3IrQmlsWHJPM25kaHcvQW10ZHoxMFhiaDd6aktBVkxKOXA0RHZYRi9tV3MzK1FNTllBb1ZKeEJSdUhEUVBrY3Y1Mnh6OHFYUVVXM0cvVDY3a3VFSTJOdlRkWFFnanhFcjNUSUlTUUFjN0dXbkMwTWcvdkhyZ0hlWVYvd21Xam9DcTRNdzNCSGl4d2JMZG1BTENPaEdmWFFvdEttUXJUa3BmaUZ6bWZZRkhtTHhFYUdIdkZ2cGIrcU9vSDE5WnRZcGM4TnNHaUx6ZzVBSUVSZkpKZzUrNE9ZcXYzOHovSVJWUS9ZVkFURm1jVUg0QnlQVkgvYmZjdEpBRWdSQldONjlOL3l0L0FTbTJleXAxYjFYWWVSeXEyU0JobkFJbU1CTWFONjF5MGtXSHNXU2RkY0dRckFOempTa3U1Z28zZGRPa2doSkRlUmxzZUNDRmtnR3J0cU1NUEZibjRzZW9iZTZFMEFYdGFQc053cGYwQVp3eUJhelhITXAydWVrVnBVcENkdUFpVEV1WkJwZEJlbVMraW4ydXZNc0hRWUFIQWZVdGxETk9wemFhM2hGc1k0aWE2Zm45L3VGUWplYnNEd0M4UFpReURCYU9IaXhxRERBektFYU1oVDBpR3Rlb1MzemxFek10RzhGclRmNzhkUWJmOUR4aDE5d1VTcHlmZmhoK3J2a0dkcnRSZWkwSDh0Z3VoWFVVZllrek1OUWdLaVBETGVQMmFYTTRWYll5SkFjckxnVFo3MTUzdWZ2Y2RHUXpDVEFaSHdjYWtKSzRBSkNHRVhHRVVVQ0RFQzNYdEphalRsYUttclFnMWJjV29hZWV1Sk1ZRlpTQXVPQjN4d1NNUXJVMUZUTkRBZWdOdk5CcGhOcHNSSEJ6YzExTWhYbUpaRzg0MUhNRFJpanhjYkRybVlYSExGMXNVbk1TLzZYZnIxcUNRS1RFbVpqYXlFeGNpSld4OHI4OS9vS2s1enRkT1lCekJHQkZZUnpjTkFHSHBnUWdJa2J2Y241dnZ1dDFCVk5GK3dScmoydlFrQkt1VTNaOUFCanp0L0NWby9lZGZBWWgvM1FDQzE0N0pCTVBlbmRETXZibmJ4ek9NREV2R1BvZC9IUG1aaDBGOEk4eHZNRmtOK09iYy8rSDJjUy81UE02QUZSZ0lqQndKdExRQUZSV3UzU0FBejk5WCs5WTEyR3pjLzYxV29LeU0yd0l4ZkRnUUVJREJxckt5RWcwTkRaREw1Y2pLeXBJODNxVkxsNUNVbE5SbEVOZHNOcU94c1JFS2hRSlJRelZnWXpCd0gzbzkvMytBS3ppcVZ2UC9WNnY3ZHA2a3oxQkFnWkFlYkQ2N0NtMGRqVkFyZ2hFWG5JSHBLVXNSRjVRQkFLaHA1d0lNWit2Mm9zT2lRN0FxQ3JlTStWV2Z6WFhObWpYWXRHa1RmdmU3MzJIY3VPNkxhNTA5ZXhZdnZ2Z2lwaytmam1lZmZmWUt6WkNJMWRiUmdLTVZlVGhSOVRYYVRKNzJ6VHBhREhKN21sbDc4VVV3bmxjWmpteUVpUWx6RWFpZ05tU2VYQzdwUUVjTDEvdWRaVm5JWkRLdTVhTUl6amVyREJBN3Z2UFYzdzBuTDRpZUovOGsvS2VMeGd5czRDWVJSejF6TnRvKytSQ3MwV0R2emdKUlVRVkdjS0oreDFab2JscmNZM0FnUG5na3BpWXR3WkdLemZaQkdGRVZGZHdmbjErM0I1TWFmMEI2NUJRZlJ4cmdRa09Ca0JDZ3ZoNm9xdUtDQkVEWFB3ZFBnWWIyZGk1YklUNGVpSTBWWC9DbG56cHk1QWhlZmZWVm1NMW1QUC84ODVMSGEydHJ3ODkrOWpORVJrYml2ZmZlUTVDSGxweVhMbDNDaWhVcmtKQ1FnTFZyMXdJQTFxOWZqOU9uVCtPcHA1NUNaR1NrVDg5cE1CaFFWbGFHek14TTJHdzJXQ3dXbjg1WEtCU1F5YTdnanZYU1VzQmtBaFFLTG5BUUU4UDlIK0FEREpjdkF3ME5YQ0JyR0hVV0dvb29vRUJJRjBxYVRtRDlxWmN3ZitRVG1KZ3cxK05qTWxSVGtSRTUxWGw4b3VwcnJOcHpDKzRhL3lxR2hVKzRVbE4xTXB2Tk1CcU5zSFczQjlNdVBUMGRTcVVTTzNmdXhCMTMzSUhodzJrQjB0K3dyQTNuR3c3aVdPVlhLR3I4d1hPcVBjc0NNb2E3eXNmQzlVMm1oL2VTNCtMbUlEdHhFVklwRzZGYnJBMm9GV1FuQUl5NFlBTERBRGJXK2JPSUdxT0dRdVA2WnZCb1JaM2JkZ2NSODNYOHgzN3V6Vm5wdmc5Q0JoNmxFcG81ODZIYnVsSFNNSXpqOWMwd3NOYlZvT1BFRWFnbVQrdnh2RGtaRDZHZ2ZoL2FPaG9BT05wUVNsL0U1aGE4alNkbnJvTkNOc1M2R0RBTXQyQ0xqQVJxYTdrUDk3L25YV1VzT0xJVmJEYXV0V1JEQTdlNDg3QklIb2gyNzk2TnQ5NTZDd0R3NG9zdll0YXNXWkxIM0xKbEN6bzZPcENXbHVZeG1BQUFLbnNuRGVIQ3Y2S2lBa2VPSE1HRER6NklaNTU1QmprNU9TN24yR3cyTkRVMW9hNnVEclcxdGFpdHJjWEZpeGR4NGNJRlZGWldnbVZackZ1M0RoY3VYTUJycjczbTA1emZmdnR0VEpod0JkNWZ0cllDeGNWQWNuTFhXMmxDUTdrUGg0WUc0TWNmZ2ZSMGdESmZoeFFLS0JEaXdkNlNqMUhTZkFKUDVhejNhUy81cElUNXlJek93ZWVuWGtKRzVGVGtERnZlaTdQMGp0Rm9SRjFkbmNmNzVzeVpneSsrK0FKNWVYbFlzbVNKeDhja0pTVTVvK0UxTlRWNDhjVVgvVGEzeE1SRXZQTEtLMzRiYjdCb056WGhhRVV1VGxSOWpWYjdHM1ZYZ3VudUtqa0FBQ0FBU1VSQlZEZnQ5Z1VySyt4djdpWWpjaXJHeGw2TDBURTVVTW1wTm9JM0d2TDFzQmo1Ti9LTVRGQU16UmNzSDB5UXF4akVqT3Y4L2M4OVU4dy9YR3phdW1DTk1TTTFIdUhxSWJZUUc4STBOeXlFYnRzbSsrdlR0WCtMdDFpMzFBTDlON2xlQlJRQzVHb3NHZk1zUGpyaHlISVRsNlhBbmNrSEpGbzdHckNyNkorWU8vSXhFU01OQW5JNWtKREFaUmxVVjNOWkM0N0FncWVPRUo2Q0RCMGR3TGx6WEt2SytQZ0JtNDV1czludzRZY2Y0b3N2dmdBQVJFVkZZZWZPbmRpNWM2ZFg1ei84OE1OSVNrcnFkTHZSYU1TV0xWdkFNQXp1di8vK0xzOFBEQXdFd0Yyd2NYam1tV2N3ZnZ4NHZQUE9PM2psbFZmdzRJTVBZdG15WmM3NzE2MWJoMDgrK2NUaldDTkhqa1JhV2hvNk9qcWN0eWNtSmlJakk2UGJyNk9nb0tETDkzSitWMTNOMWZRWVA5NjFHMGxQb3FLQXNEQXVFQkVheXJWS0pVTUNCUlFJY2JPMzVHTzBkelRodnNsL0ZIVytXaG1NKzdQL2pLOEszOEYvU3ovRnJHSC80K2NaK3ViczJiTjQ3cm5udW4xTVhsNGU4dkx5UE43MytlZWZJeUtDSzVCbE1wbFFWbGJtOXprU29FRmZqblAxQjNDdS9nQXV0ZVI3ZnBETFpXaGhKa0xueFVOYXhHU01qYjBPWTJKbUlWQkJWd3A4WWUxZ1VaK3Y1Mjl3ZnQ5OUo2eWRFRHRKQzhiRGV6T1g3ZzUrc0dnc2RYY1lTbVNSVVZCTm5JS09FMGVjblZ6RWJYc1ExRElvUEFOTDVTVW9FcE43UEM4dElodmo0dWJnZE0wdUFPSzdvTGlmZCtqU2x4Z2Zmd1BpZzBlS0hIRVFrTXU1WW90eGNkd2lUN2lnN0M2WUlMeXR1Wm43aUlnQUVoTUhWSDJGaG9ZRy9QNzN2OGZKa3lkZGJtdG84QlJvOTB5NDBCZkt5OHZENWN1WE1YZnVYS1NtcG5aNXZxZUFBZ0RjZE5OTlNFbEp3ZHR2djkwcFd5SW5Kd2NsSlNXSWo0OUhYRndjMXF4Wmc5RFFVS3hkdTlabHUwSjVlVGtBWU9yVXFYanNzZTZEWjIrKytTWjI3OTdkN1dQOG9ycWE2eG95VXVUdm5VTEJ0VVl0SytQR2lvLzM3L3hJdjBRQkJVSUVTcHBPb0tUNWhPaGdndENpekYvZ1g4ZCtnWlRRTEtTRzkxNTZ1ZEZvZEVhNkhmL1g2WFJvYVdrQkFJU0hoK1BtbS9rQ1d6YWJyZHY5ZHhhTEJRb0YvMCtENDQrcGtFd213K2JObTBYUCtkQ2hRL2pkNzM0bit2ekJvdnp5S1p4dk9JU0N1bjFvTWxUMmZJSkxRY1hPSzRiVXNQRVlGM2M5eHNUTWhsb1o0cytwRGlrMXg5dkIycmN2UzhuZzVrcFljQ2VyUXVVSVQrLzh1M1Npc2g1VnJUcm5DYUszT3dqY09vNjJPd3cxbWhzWGNnRUZBQUFyS3RXRmRZdEY2TGR0UXNqREs3MDZkLzdJSjFEVStBTU01bGI3WUNKZnpHNlQzcHkvQ285Tyt3QU1NOFM3bkNzVVhPcTVJN0JRWDgvZjV5bXc0T2w3MzlURUJSWmlZcmhGbmk5WG52dkFqaDA3OE41NzcwR24wMkhVcUZGNC92bm5FUjRlM3UwNUxNdGkwNlpOV0xkdUhWaVd4YkpseXpEU3c4TFlZRERnODg4L2gxS3B4SDMzM2RmdG1HcDdab2ZKWk9wMFgyWm1KdjcydDcraHNiRVJwMDZkUWx4Y0hHSmlZcENSa2VHU2ZibHUzVG93REhObGF4K0kwZHJLWlNhSURTWUlwYVp5R1RKQlFiVDlZUWlnZ0FJaEF1dFB2WVNuY3RiN2JieGw0MS9GdXdmdXhYT3p4UysrZS9MQkJ4OGdOemZYNWJhWFgzN1orZm1xVmF2dzVKTlBBZ0ErL3ZoajdOMjdGKys4OHc0MG1zNkY0VXBLU3ZEY2M4L2hqanZ1d0cyMzNkYnRIeisxaFBUSmdBRjBoY1NmekRZamlodVA0bHo5QVp4dk9BaTk0ODIzQkNtaFdSZ2JleTNHeGw0TGJVRDNiN1pJejR6TkZseSt5S2VpTWxMYVJBbytUNWpxZVg5dWJyNS90enRNU294R2JGRDNMZi9JNEJPUU5SSHltRGhZNjJyNExBVVJHRUZFd1hCd0Q0S1hQd0FtcU9mRmdGb1pnZ1dqbnNTWFo5NndEeVMramdJREZxejlsNkZPVjRyOVpldVIwOGVaZnYyR1VzbTFtb3lQNTdJVjZ1dDdMdDRveExKY1hZYjYrbjVidUxHOHZCeC8rOXZmY1BUb1VRREF3b1VMOGZqamowT3A3TDVyVFUxTkRkNTU1eDBjTzNZTVVWRlIrTi8vL1YrTUgrLzVZczVubjMyR2xwWVdMRisrSE5IUjBRQ0ExMTkvSFZxdEZ2ZmVlNit6MEtMTlprTmpZeVBrY2psTUpoTTJiTmlBK3ZwNjFOWFZPZi9mM015M2JGNnhZZ1Z1di8xMmYzd2Ira1p4TWJmTndWL1MwNEV6WjRDSkUvMDNKdW1YS0tCQWlOM21zNnN3ZitRVFhkWk0rTjEzQzJHMkdUM2VGNjFOeFdQVDEzUzZYYTBNd1kwWmp5QzM0RzNjUFBvWnY4N1hJVFUxRlZkZGRSVUFyaHB4YlcwdFJvNGNpWkFRN2dwMXFLQmd6dVhMbDFGU1VvSS8vT0VQTGtFSEFMQmFyWGpycmJmUTNOeU1pb3FLL2g5Skh5RDA1c3Nvck51UHd2cjlLR2srRG92TjNQTkozUWdLaUVCNlJEYlNJNjlDUnVSVXlrVHdzNnJEN2Z5QmhEYVJ3cXVGSWNrQjBNUjRmalBzbCs0T0FvdkcwSGFIb1VvejkyYTBmZlFQN2tEc0dsR1lwV0N4UUw5eks3UkxQS2VNdTh1S3ZSNG5xcjdCeGFaajlsdFlsMjBVM3VMYTIvS1JqZTh2cmtOVzdIVUlVMVBxdEpOU3lXMWZpSS9uTWc5cWF6dTNtd1Q0ZjRjYzlWOGN3UU5INGNiYVdpQTZtdnZvWWNGK0pYejQ0WWZZc0dFRHJGWXJ3c0xDOE1RVFQyRDI3Tms0ZmZvMDNuLy9mZnptTjc5QlFrS0N5emxtc3hsZmZ2a2xQdjc0WTNSMGRDQW5Kd2RQUGZWVWwrMndhMnBxc0dIREJvU0hoMlA1Y3E3TzFmbno1N0Zueng2b1ZDcG90VnFjUG4wYTlmWDFhRzV1ZGlseXZYcjFhdWZuRE1NZ0lpSUNvMGVQUm5SME5HSmlZanhtUTNpanZiM2R1ZjJoSzNxOXZ0djdKU3N0NWJKZy9KbTVvbEJ3VzNaS1M2bjd3eUJIQVFWQ0FOUzJsYURWMk5obE53Y0F1SEhFSTdEYVhOdjdOT2pMY0t4eUswWkVkbDI4YW5MaUFweXAzWTE2WFRtaXRTbCttN1BEelRmZjdOelNzSHIxYW16WXNBR1BQUEtJeHlyQWp6enlDRTZlUElsOSsvWWhMeThQaXhjdmR0NjNidDA2RkJVVllmTGt5Vmk1MHJzMFYrTEt5cHBSM1hvQmxhMkZxR3d0UkZYck9UVHFLeVNOcVpBRklEVnNQTklqcjBKNlJEWmlnbWpCMkZ0YUw1bGdhT1IreDduMzRXTEx5OEdsMDBaY3R1ZnNoRlBWRGY3WjdpQTQ3L1lKSTN3ZmhBd0s2bXR1UU52bi8rWmF2QUVRdTEvSHBZWGt6bTNRTHI3RDYwWEdrakhQNHY4TzNnZVQxV2dmU2V5ZUljYTVHTGF5Wm13cCtBUHVtL3duRWVNTWNqSVpWd2d2S29wTFY2K3JBK3piSFFGMHZ3VUNBQ3dXYmd0RmRUVlhZeUV1cmsrTE42YWxwY0ZxdFdMdTNMbFlzV0tGTXloUVdGaUlvcUlpL09wWHY4S2YvdlFueE1iR3dtYXo0ZnZ2djhlYU5XdFFXMXVMeU1oSS9Qem5QOGVOTjk3WTVmZ3N5K0pQZi9vVHpHWXpIbjc0WVdlbTVULyt3UVhpbGk5ZkRybGNqc0xDUW1pMVdxU2twQ0FxS2dvRkJRWFE2WFI0OHNrbk1XellNTVRFeENBcUtzcGxlNmpRZSsrOWgrcnFhdWV4WHErSHlXUnlLV290ck8yd1k4Y083Tml4US93M1RpcTludnQzbzZ0dURsSkVSWEZCTDROaHdCWUdKVDJqZ0FJaEFPcjFwZEFvdTAvcm5KSjBpOHV4MldiRUIwY2VRMnJZZU55UThYQzM1d1lxZ2xHdksrbVZnRUozTEJaTHAwSkNUejMxRkw3NTVodk1talVMQmdQWHF1N2N1WE5ZdjM0OUVoTVQ4YXRmL2NwbHI2QmNMaCt5V3hTNng2SmVWODRGRDFvS1VOVjZEalh0eGJBNU45K0xGeGVjd1dVaFJGeUZsUEJ4a0ROOWYrVm9zR050UU0xUlBqdUJlL3Z0ZXpDQllSaXd3amFSbzlWUWFqMW4rMnp4UjNjSDhPZGx4a1FnS1hSd3RJZ2p2bU5VS21pdXVRSDZuZHU0RzBUWC8rQVg4N2JXRmhnUDdrRmd6dlZlblJtc2lzSk5JeDdGVjRYdjhLT0piSkRDeUJ5dFdobVVOcC9FaWFxdk1TbGh2dThERFJVaElkeUh5Y1RWU21ocTRoYUszbXBxNGo2MFdxN09Rbmo0RmQ4T2NmMzExeU16TTdOVEZzSWRkOXlCam80T3JGMjdGczg4OHd6dXV1c3ViTnk0RVpjdVhZSktwY0k5OTl5RE8rKzgwMlBOSjZGRGh3N2h4SWtUVUNnVU9INzhPQTRlUElqMjluYWNQSGtTQ1FrSnVQUE9PMkcxV3JGa3lSS1hzVmF1WEltQ2dnSk1tRENoMndLT0R1Zk9uVU5KU1FrQUx2dlQ4U0VzTGpsL1B2OWF6c2pJd01RZXRnVWNPWEtreHl3RzBZeEdMcHVndDhqbDNITlFRR0hRb29BQ0lRQnEyb29RRjl4OXl4NTNlMHMrUnBPK0NuZE5mN1hIZ2xIeElSbW9iaTNDbUpqWlVxYnBzMDJiTmprajcrNjJiZHZXNmJiS3lrcG5DcUREdEduVDhQcnJyL2ZLL1BvN0ZqYTBHT3ZRcEs5RWs2R0srNysrRXMyR0tqUVpxbUN4ZFM3UzVLdWdnQWdraG1RaU1YUVVFa05HSXpFMGsxbzc5b0dtY3dhWTlWeHFLMWRNVWR3NHJGdWJ5T2lzcnVzWi9PZkg4K0tleFBVSm5aTmRQR2E0OVBISWdLYVpkek1mVUdBWU1QYjZqTDdqVDlKdHovTTZvQUFBMlltTGNicG1OOG91bndMQWdMVUJrUGsrRWZjZ3hMY1gvb2JNNkt0cG0xZFBBZ0s0MmdpeHNWenJ5S1ltTGdQQjI2aU9UZ2VVbEFEbDVWd0x3SkFRcmdYZ0ZTcmk2QjVNY0ZpMGFCSDI3Tm1EMHRKUy9PVXZmd0VBM0hERERaZy9mejZDZzRQUjJ0cmFZMERCMFQ3U1lyRmc1ODZkVUNnVXNGaTRyTFNWSzFkQ3FWUjZyTlhnS0FiWklzeis4RUNuMDBHcjFlTGRkOTkxM3ZiUlJ4OWgzYnAxaUkrUHg3cDE2MXdlWDFaV2hudnV1UWVqUjQvR2xDbFR1aDE3N05peHVIanhJbUpqWTd0OW5DaDZQZUNocnBiZmFEVGNjL1JRVkpNTVhCUlFJQVJBVFZzeHBxY3M5ZnJ4ellacUhDemJnQmtwdHlOUzA3bS9zYnU0b0JFNFVyRlJ5aFJGR1Q1OE9PYk5teWRwalBUMHdWMHgzc1phY2RsWTB5bG8wR1NveEdWRERheXNwZWRCdktTU2E1RVFNdEllUU1oRVlrZ21nbFc5a0dKSWZHSTFzYWc3eFYvSll5UzFkdUFYK0xFVHRaQXBQWStUWDlNb2Vic0Q0RHJMeGRRdWNzaVR4OFFqWU93RW1QSzVLNkdpdHh3d2NMNldMV1VYWVQ2WEQrV29zVjZmdm1Uc2MvaS9BL2R4LzM1SzJEbkVuOHpBYU5GaDY3bS80UGFzMzRnZGJPaFJxYmc2QzNGeDNGYUk1bWJnOG1XdWhrSlByRmFnc1pIN0FMaHEvV0ZoWEhDaGg0Vzd2MWdzRmh3N2RndzdkdXpBL3YzN1liRllFQkFRZ0RsejVtREpraVhZdlhzM25uNzZhY1RFeE9ETk45L3NjYnprNUdTc1hyMGF3Y0hCQ0FrSndXZWZmWVpQUHZrRTExOS9QYkt6czdzOEx5d3NEQUFYVUdocGFVRlZWUlVxS3l0UlZWWGwvS2lzckVScmF5dnk4dkpjQWh2NzkrL3Y4bXVMaVluQkhYZmNBUURPak5HdVpHZG5PK2ZZVTdjdW54a01YRlpLYjlGb1hGdWVra0dIQWdxRUFLaHBMMEpja1BjWkN2dkwxa1BHeURBajlRNnZIaDhmbklIcU52LzJtdS9PM3IxNzhaLy8vQWVqUm8zQzAwOC8zZW4reHNaR3JGeTVFdE9uVDhmamp6OCthQW93WGpiVzRHaEZIc3hXSTh5MkRwaXRIYzdQTFRZVFRGWURkMnp0c045dmtGd2swWk5RVlF3aXRjbUlDUnFHY0hVQ29yV3BpTlFrSWtUVmkzK3dpV2gxSjNXd1dld3JIcGExZDNZUWc0OE1xRUxsQ00vbytrMjN5M1lIaUF0ZkNOdFNKb1lHWVd4Y3BJaFJ5R0NqdVhFaEgxQmdSQ1VIZEtMYm5vY3dId0lLWVlGeHVDNzlBZXdzK2dDT2lUQU15eFZjOUpHd3NHTis3ZmVZRkQ4UDZaSGRYODBsYmhpR0N3YllGOGJPNEVKenMzZkJCUUJvYitjK0tpcTQ4WlJLN2tPaDhHdEJSNVBKaE9QSGoyUGZ2bjA0Y09BQTJ0cmFBQUNSa1pGWXZIZ3hGaTllREpabDhjWWJiK0RFaVJOSVRFekU2NisvanNqSXlDNFg1VXFsMGxudklDMk5DN3lXbHBiaTg4OC9SMGhJQ0I1NzdESG5ZMjAyR3hvYUdsd0NCV2ZPbkFFQXZQSEdHN0JhTzI5cmxNbGtpSW1Kd1lnUkkyQXdHSndCaGFxcUtoUVg4Ly9XNzkyN0YyUEhqa1ZrWkdTM0dhUTllZTIxMXpCOStuUlI1M3JVVTRZQ3kzS3ZFMGVXU2svSDdod1pDbVRRb29BQ0lUNHltRnR4c25vN0ppY3NoRVlaMnZNSnZjeGlzU0EvUHg5SGpoekJuajE3QU1EWlJqSTVPZG5qT2F0WHIwWmRYUjFVS3RXZ0NTWUF3R1ZERGZhWCthL3RaM2ZDQW1NUnBvNUh1RG9PNGVwNFJHcVNFYVZOUVl5VzBzNEhrbzdMVmpSZEVGUkhGeGxNNEs2ajhvdWx4T25kMTJUWmVKb1BNSW90L2loczhiZDBuRzlidHNqZ3BabzhEYkxJS05nYUc3akZPQ00yUzRFL3ArUG9RZGdhNmlDTDhqNG9PalBsVGhUVS9SZVZyWVgyc2d6aW9odXM4Ny9jZVp2T3JzTEttUjhoUUU3N3NVVUxEZVUrSEpYM2RUcXVxR043Ty9lNWgwV3pDNWJsYWpXWXBHLzdjemg0OENCeWMzTng2dFFwWngwbnBWS0phZE9tWWM2Y09aZzFheFlVQ2dVT0h6Nk1QLy81ejJpMFowNVVWbGJpZ1FjZTZIYnMrKysvSDNmZmZiZnoyR0t4WU5XcVZiQllMSGppaVNkY3VtRTk5dGhqTGtFQUliVmE3YXp4a0ppWTZQeUlpNHZ6V0tEeDY2Ky9oa3dtZzF3dVIwTkRBMTU3N1RXa3BxYml6My8rTTRZTkcrYXhnR1JGUlFVS0NncVFuSnlNek14TWovTnd0THE4WWdvTHVTeUd6RXd1T09BNEhqMmFxNHZnT0I0MWlxdkJRWVljQ2lnUUFpQXVLQU0xN1VYSVVFM3Q4YkdGOWZ0aHNaa3hJYjdyU3NMdXF0dUtFTzlqalFadnJWeTVFaGN1dUxhZVc3WnNHUll2WG95Q2dnSzg5ZFpiTHZkWkxCWjg5OTEzQUlDNnVycE85N3ViT1hNbWNuSnkvRHZwZmtvaEM0Qktya0dBUWcyVlhBT1ZRb3NRVlpRZ2NKRGdEQ1NRd2FIaVlKdHpMUysrSGowREZqYm4yZUVaZ1ZCSGRmM245VXhOSTBxYVd1MVB5b3JmWGNGd2Jma0E0T1lzMnU1QWVOcWJGcVB0czM5eEJ4SjI4QWpQMVczUFJmRGREM2w5S3NQSXNEVHJlYngvOEtkKzNmcWdNelZqKy9uM3NYaDA1K3c3SXBKVzY3b1FOQnI1akFTakVUQ2IvUm84OENRdUxnNC8vdmdqWkRJWnJyNzZhc3lhTlF2VHAwK0gxajZ2dHJZMi9PMXZmOE9PSFRzZ2s4a3dkZXJVTHJzc0FOejdtNklpTG5EclhsajZndzgrUUZGUkVXYk5tb1hycnJ2TzViNkpFeWNpTWpMU0pXaGdNcG53MjkvK0Z1bnA2WjIyVnV6ZHV4ZC8rY3RmOE90Zi94cVJrWHlXbU5sc3h2YnQyekY1OG1TY08zY09RVUZCR0Q5K1BMWnYzNDZYWG5vSmI3MzFsc2U2Q1hsNWVTZ29LTUNrU1pQdzVKTlArdlpORk11UlFSRGF4VVV5cTVYUFFoQWVPd0pQN3ZlNzYrMGFEYVRQVVVDQkVBQnh3ZW1vYVN0R1JxUjNBWVd3d0Rna2hIaU9ISHRTMDM0QmNVRzkwODR0TkRRVUkwYU13QTAzM0lDaW9pTHMyTEVEVjExMUZXSmlZcENibTl0dEt5SkhSa04zb3FPakIweEFJVXdkaCt2U0hvQkNwb1JjcG9DY1VVSnUvMXdoQzRDY1VVQXVVMEloQzRCU3JrS0FYQU9WUW8wQXVRYUJDcXFPUDlRMEZ4dGhiTEszaVFTL09QY1ZLNmliSUE5Z0VEZXAreXMwd21LTW9wK1Y1YmM3SklSb01UbVJ0dE1RbnZyYW05RDI1U2ZjSXBCaFJBY1ZoRUVyL1hmYkVYVGIzV0FDdmM4TWlGQW40dHEwKzdDcitKK09BVVZ2ZlJBNlhyVU40K052UkdyWWVFbmprQzRFQm5JZjdtMEVyVll1dUdDeGNKOWJyZHdpMG1ybHRrSklNSHo0Y0x6NzdydElUazUycVVGZ3RWcXhiZHMyckZ1M0RwY3ZYMFpzYkN4Ky9ldGZJeXNycTh1eFNrdEw4ZHh6endFQXBreVpnaVZMbGpqdjI3bHpKelp1M0FpVlNvV1pNMmZpeXkrL1JIbDVPY3JLeXREYTJvbzFhOVowR3M5aXNVQ3BWT0xDaFF0ZzdkdmlBT0RNbVRQNC9lOS9EN1BaalAvKzk3OHV6N04xNjFZME56ZGp6cHc1T0hmdUhBRGc1ei8vT1M1ZHVvUXpaODVnL2ZyMXVPZWVleVI5ei94R3JlWXlETG9LS0l3ZXpmM2NIVCtYbm83ZFVVQmgwS09BQWlFQTRvTkg0R3pkWHE4ZWU2a2xINW5STTMwYXY3cjFBckxpdksrUzdZc1hYM3pSR2NGZnZYcTF5MzMzM1hlZlM1cmZtalZyc0huelp0eDg4ODE0NkNIWEswMGRIUjI0Ly83N1liVmFzV2JOR2dRRmNRdnM3cTRBOURkaGdYRzRadmhQK25vYVpBQ3dtVmpVSE5NNWo4VXZieGo3b29zVGYxVVFaQUZkajhheXdPY3UzUjNFcmZTRVo5MlNOYmdMcHhMZk1Xb04xRGx6WU5qOXRmMEdjYTh6UnRCQ0VpWVQ5THUraG5haDl3V01BZURxMUdYSXIvMGVOZTNGM05ZSG4yZkJ6MFpvYy83djhmaU1mMEVoVTRrZWtmaElMdTk2bjd6RWdBSUFqQmpoZXVIbHdJRUQrUERERDNIcDBpVUF3TUtGQy9Id3d3ODczL040Y3V6WU1ienh4aHRvYTJ2RHRHblQ4UExMTDd0MGJsaTdkaTBBN2ozUHFsV3JYTTRkTjI2Y3h6RVZDZ1hTMDlOUldGaUlpeGN2SWowOUhXZk9uTUZMTDcwRXM5bU01Y3VYdXdRVGpFWWoxcTlmajlEUVVNeWVQUnZ2di84K0FHNEx4OHN2djR3dnZ2Z0N5NVl0ZzgxbXM3ZEc1VG1PV1piMVdLK0JZUmovYjFYVmFMaGluVjF4LzduM2RPeE9yd2NpSXFUUGsvUmJBMmVsUUVndml0YW1vc09pNi9GeExjWmFHTXl0aUE4ZTZkUDRSa3M3b2pYRHhFNnZXOTM5WVJXMlFEcDE2aFMyYk5tQ3VMZzRQUHp3dzUzYUsrWGw1VUduMDJIcDBxVlhmbjhlSVZkWXpYRWRiR2JIN216eDJRbGNFVWZ1VTIyc0VxSER1MS9jN0MrdFFvUE9ZRCtWdjlMbE04RnAxTjJCZUtKZGNBc2ZVSkN5N1VGQS8rMVgwTTY3eGFjV2d0eldoeGZ3OThNUHdjWTZ0Z2FKRFhDd1hDMEdCcmhzck1YdTRuL2hwaEdQK2p3TzZiL01aak4yNzk2TkRSczJvTFMwRkFEWGJlcm5QLzg1Um84ZWpmTHljdXpmdng4MzNYU1R5M2sybXczcjE2L0gyclZyWWJQWmNQUE5OK094eHg2RDNPMjFPbXJVS05oc05xU21waUkxTlJYSnljbElTVWxCVWxLU3M1dURKNU1uVDBaaFlTSDI3OStQc3JJeXZQMzIyekNiemJqMTFsdngwNS8rMU9XeEgzLzhNUm9iRzNIUFBmZDBha01aRVJHQkZTdFdBQUFlZU9BQlZIUVJpTW5MeTBOZVhsNm4yM055Y3ZEeXl5OTNPVTlSMUdxZ29jRy9Zd3BaTEZlc013anBHeFJRSUFSQVROQndCS3VpY0tMcWEweEttTi9sNDFvNzZnRndCZm04ZGF6eUs2N1NmMUNLNUhtS1pUS1o4TlpiYjRGbFdVUkVST0Q4K2ZNWVA1NVBGUzBwS2NGSEgzMkV3TUJBWndzalFnWXJRNk1GemNWOElVYlJ3UVR1Wk81L3NwNExNUUxBRnllRjlVNUVickVRbkJrYnBNRzBsRGhSNDVEQlRSNFRqNER4azJFNmRkeSs3VUZjZjFJR0RHejJvSnV0dVJIR0kvc1JPT01hbjhhSTFxYmltdUgzNFB1TGEvbHg3VlB5aGZ0V2lZUGxYMkI4M0J6RUJmZk9sa0p5WlpsTUpqenl5Q09vckt3RUFNVEd4dUwrKysvSG5EbHp3REFNakVZam5uMzJXVFEyTmtLbFVtSDI3TmtBNEZ6Z0Z4WVdRcWxVWXVYS2xWaTRjS0hINTNqaGhSZEVCWEpuelpxRlR6LzlGQnMzYm9ST3A0Tk1Kc09LRlN0dysrMjNBd0EyYnR3SXE5V0thNis5RnBzMmJVSlFVQkJ1dSsyMmJzZWNObTFhcDliYzFkWFZPSC8rUEJJVEU1R1IwYm4yMXBneFkzeWVlNC9VYWlBZ2dBc3F1Rzl6a2FxK25nc21xS21JNm1CR0FRVkM3RzRaOHl1czJuTUxNcU56b0ZaNlhoZ2toMmJoNVRtN3ZCNVRaN3FNM2NWcjhLdHJOdnBybXFJRUJBVGc5ZGRmeDVkZmZvbGR1M2JoNmFlZlJrcEtDaFl2WG96Um8wZmpsVmRlZ2RGb3hHOSs4eHRFK2Z1UENTSDlDUXRVSG1vVEhvcGMxak9Bb0JCamRKWUd5cUNlMDFCejgvbnE0V0tURTRTVFhqU1d1b3FRcm1ubkwrRUNDdUFXNHpMNHZ1V0FkVXNvMEczYjVITkFBUUJtRGJzYitiWGZvMTVYQm9EeE9aamd3QVVpK09ESXh2dzM4ZWkwRHlCanZNK2FJUDFUUUVBQTdyNzdicXhmdng1MzNua241c3laNDdMdE1qQXdFTC81elcvdzdMUFBZdFdxVlpETDVUaCsvRGkyYnQwS204MkdqSXdNUFBmY2N4ZzJyT3VNMEs2Q0NXMXRiVGg3OWl6Q3c4TXhjbVRuTEZTejJReTVYQTZkVGdldFZvc1hYbmpCcGFqaXFWT25zSC8vZmlRbkp5TTdPeHZaMmRuZFpwQUN3S09QZHM2dXljdkx3L256NTVHZG5YM2xpaklDWE1lUEgzL2tXb3Y2YTZ1cjJReFVWUUVUSnZoblBOSnZVVUNCRUlHN3hyK0t6MCs5aFB1ei8reVg4VDQvOVJMdUd2K3FYOGFTYXRpd1lYajY2YWZ4NElNUFl2UG16Y2pOemNWNzc3M252UCttbTI3Q05kZDQ5eWJSWnJOaDd0eTVvdWZpdm1lUWtDdWw4WndCSFplNWZha3M3RnNPeEx3Y0JRdWFnQkE1b3JONkxqajExZGtTdEJxbFYwcG5CUHZoYnh0UFYyWkoxd0xHVG9BOElRbldxZ28rSTBCVUIwayt3OEZTZGhIbWMvbFFqaHJyMHhneVJvNmxZNS9IUDQ3OHpONFZCUkFUMG1NQk1ESUdqdDBUOWJveS9MZjBFOHdlZnE5UDQ1RCs2Y1liYjhRTk45elE1Y0ovN05peHVPKysrL0RCQngvZ2xWZGVBY0MxYzF5K2ZEbnV1T01PcitzK1ZWWldJajgvSC9uNStUaHo1Z3pLeThzQmNKMnpoQUdGdXJvNnJGdTNEdHUzYjNmZUZoRVJnUWx1aTJUSDFvVzB0RFE4K09DRFhiYnQ3dGZTMDRIaVlxNzlvejhVRjNOamtrR1BBZ3FFQ0F3TG40Q015S240cXZBZExNcjhoYVN4OGdyK2hNem9IS1NFZFYySjJOKzhXYWlIaElSZ3hJZ1JpSStQUjFzYmY2WDIyMisvUlcxdExaWXVYWXJwMDZmM1dQUW5QRHhjOUR4TkpwUExjeE55SlZpTU50U2QxRHVQR2RFVjRoaDdrVHRPMG94Z3I5WkVHd1RiSFVSbW45dlA0N3M3MEhZSDBoUHRnbHZSK3VGZjdVZFNpaW53NSttKzNvSXdId01LQUJBWG5JR2NZY3Z4MzlKUG5HT0sydnJBd3FYUTVONlNqekFtNWhwRWEzdW5WaEc1c2p3RkUzUTZIUTRlUElodnZ2a0dKMCtlQkFESTVYTE1temNQOTkxM24xZnZTWXFMaS9IeHh4L2p6Smt6dU94V2hEQWxKUVVUSmt6QXhJa1RBWEJiRHpaczJJQnQyN2JCWXJFZ0xDd005OTkvUHpadjNvelMwbEs4OTk1NytNVXZmZ0dHWVdBeW1WQlJVWUhRMEZERXhBemdqanZCd1Z5bmg3SXlJRFZWMmxobFpWeTJReEIxMEJvS0tLQkFpQnZ1emM2bitOZXhYMkRaK0ZlaFZvYjRkTDdPZEJtZm4zb0ptZEU1bUpsNlp5L05rbWMwR3FGU3FjQ3liSmM5bDF0YlczSHExQ2tjUFhvVSsvYnRRMHRMQ3dCZ3dvUUplUFRSUjFGWldZbFBQLzBVSjArZXhNbVRKeEVYRjRkYmJya0Y4K2ZQOTVpeUo1UEpzSDc5ZXRGejNyOS9QMzc3MjkrS1BwOFFNV3FPNm1Dek9Bb3hRbFQ2TndNR05rRWh4ckEwRmRSUlBmOHBiVGVaOFhWaEtUK085RFVkYnA5QTJRbWtaK29aczlIK24zV3d0YlpJYWlFcFRPYnBPSDRZMXJvYXlHTjhEMmhkbTNZZkN1djMyYmMrMklOa0VQZTd5TnEvR0J0cnc4YjhON0ZpNnQvaGwrcVRwTS9aYkRZVUZ4Zmo5T25UT0h6NE1FNmVQT25zZXFEVmFyRmd3UUxjZXV1dFBoV1JEZ3dNeEw1OSt3RHdBUVRIUjFoWUdHdzJHNDRlUFlvUFAvd1FCdzhlQk11eVVDcVZXTFpzR1pZdlh3Nk5Sb09SSTBmaWw3LzhKYlp0MjRhT2pnNDg5TkJEK082NzcyQzFXcnZzRXVIdS9QbnorTTkvL3VQeHZ1cnFhZ0JjdDRyWFgzKzl5ekVlZi94eFNSZDJ1aFFYQjFSWEErZk9jZGtGdm01L01KdTV6SVN3TUc0c01pUlFRSUVRRDJZTit4K2toR2JoM1FQMzRzYU1SekE1Y1lGWDV4MnIvQXE3aTlmZ3J2R3ZYckhNaEgvKzg1L0l6YzJGWEM2SDJXeUdVcWxFVWxJU21wdWI4YzQ3NzZDa3BNVDVCd3JnZ2dFelo4N0VraVZMTUduU0pBQkFSa1lHWnMrZWpVT0hEdUhUVHo5RlFVRUJWcTllamJWcjErTE5OOS9zdHQ4eklRT0JydGFNbHJJTzV6Ry9HUEVOdDAyQysxeW1aQkEzMmJ1ckw1dFBGOE5pNDlLOHhYWjNjRjhIMG5ZSDRoV2xFcG9iRnFCOTQyY0FZRzl6S3U3MUozd1Y2ci9KUmZDOWovZzhqb3lSNDdhc0YvQ1BJNC9hdXo2NDFrVHdiVDc4T1RWdFJUaFUvaVdtcDl6dTg1eEkvN0I5KzNaY3VIQUJwYVdsT0gvK1BBd0cwaDZIOXdBQUlBQkpSRUZVZy9NK21VeUdxNjY2Q25QbXpFRk9UazZuVGxYZVNFeE14S3V2dm9yUm8wZDc3T2p3OHNzdjQ5Q2hRd0M0b01XOGVmT3dkT2xTbDZ5REVTTkc0S1dYWHNLcnI3NktYYnQyWWRjdXZxNVdWNFVnM2RYWDEyUFBuajNkUHFheXN0SlpuTktUQng1NG9IY0NDZ0FRSDg5bEZwdzVBeVFsZVYrb3NiNmVxNW1Rbms2WkNVTU1CUlFJNlVKcStIZzhOM3N6Y2d2ZXhwbmFYUWhVaENBK0pBTnhRU01RSDh4VjNxMXVLMEpOK3dWVXQxNkEwZEtPY0hYQ0ZTL0FtSlNVQkp2TkJwdk5oc2pJU0R6d3dBTUlEdWFLU3JhM3Q2TzZ1aHBCUVVISXlzckNqQmt6TUhQbXpDNWJJMDJmUGgzVHAwL0g0Y09Ic1c3ZE9wak5acGVLd2drSkNmajN2Lzh0dnRXZFhYWjJOdjc5NzM5M2FxZEVTRzlnYlo0S01Zclk2OER3VjFNQklENWJDN25LdTkrRkRhY0UzUjM4VUl3eE5Ud1lXWEdSSWdjaVE0M21ob1Zvei8wQ3NGanN3UVNSYVFyMmxvMEFvTis3QTBGMzNnTW0wUGZxN2JGQjZhNWRIeGhHWEpvQ055azRKcldyK0ovSWpNbEJXQ0JkR1IySXlzcktzR1hMRnVkeFRFd01KazJhaE96c2JFeWVQQm1ob2FHU24yUEdqQmxkM3ZmNDQ0K2pvYUVCYytmT3hkeTVjNkh1b2pQQjFLbFQ4Zjc3NzJQdDJyVTRkdXdZR0liQm5YZmVpYXV1dXNxck9WeDk5ZFhZc1dPSHFQbGZNY0hCd01TSlFHa3AwTlRFdFlyVmFQZ1BBTkRyK1ErckZWQ3BxQURqRU1Xd1ZCMk5rQjQxNk1wUnB5dEJkYXM5Z05ER2JTMklEN1lIR0VKR0lFWTdERkZhMzF0RHZySnJqaytkSTN4UlhWME5zOW1NNU9Sa1VVR0ExdFpXaElUNHR1V2pyL1RtOTVFTWJQVm45SHp0QkJiMks2RysvZW5qenVBWEx1b29CZExtZHQyejNPWDVkUVprL3A1Yk9EbUs0b21KS1FpWGdNL2ZNQlZQejU0c1loUXlWTFgrODY4dzdObkpIVWdwcFNESUpnaTY4MTVvRjNYZkdxOHJOdGFLZnh4NUZMWHRGL2s1eVZoN1d3bnhVc1BHKzYyd012SEJzV05BZHJha0lRd0dBM0p6YzVHZW5vNk1qSXd1TDM0UWlYejlXUmtNZ05Ib0drQUFYQU1NMUJweVNLTU1CVUs4RUtWTlFaUTJCV05pWnZmMVZId1NIeDh2NmZ5QkVrd2dwQ3RtdlEzMXAvVnV0NHJaNmdBNFYyQ012UkNqbDc3NDhUeC9JREtZNEp5RS9lVGxrL3hVaFpzTUdkcjVTL2lBZ3BTSWd1QTAvVGRib0oyL2hMdDY2U01aSThmdFdTL2k3NGNmZ1pXMVNNaFFjRDIxN1BJcEhLL2Foc2tKM20xVkpQMkhXcTNHWFhmZDFkZlRJTzdVYXU2anQ3WllrQUd2NTZiWmhCQkN5QUJWZGJnTjltM2FYSWFCbUdKMGpuUHRvc2RxRUJEaS9RTHFDMEYzQjdFTEp1RVc4K3lrR0NTRWROL2ZuQkIzOG9Sa0JHUnhGZXpGWk9rNE1DeGZmOFRXMmdMajRYMmk1eFNsVGNXY2pJZUVvNHZPM2hGK1BkK2UvenQwcG1iUjh5S0VFT0k5Q2lnUVFnZ1psTm9xVEdpdk1qdVB4UzFWd0hWMXNKK3IxTW9RUFU3ajlibWxUYTA0VmQwQWdOL3VJSXJnUENyR1NNVFN6cnZGK2Jtejg2S1BXTGNzRzkyMlRaTG1OQ1BsZGlTSDhpMG91WTI0dms5TStQdmRZZFVodCtCdFNmTWloQkRpSFFvb0VFSUlHWFJZSzFEMVE3dGZ4aExXSDBtY0VRekdoNytjbng0dmRCMUw3QndFbnk4ZG55RnlGRExVQll5ZkRIbENFZ0R4blU1Z1A5dSs4b2VsdkFUbXdqTVNac1hndHF3WG9KUUZPb2NXODV2Q3hTSDRyK2Q4d3lIazEzNHZZVjZFRUVLOFFRRUZRZ2doZzA3dGp6cFk5SUtXZEtLNHBvV0hEbE5CRyt0Ylo1TFBUcHdUK2R3ODRmUm5weWNpV2t1RnI0aDR3aXdGZjlGOXZhWG5CM1VqTkRBVzgwWTk3bkticUdaQ2JpZHRMWHdIQm5PcmhKa1JRZ2pwQ1FVVUNDR0VEQ3I2ZWdzYUN3WDl5MFcyT1dWaGcrTktxVnpGSUg2S2IzMjFmN2hVaTZwV25YTTAwZDFXYWJzRDhTUDExZGVCMGRwZnl3empHckh5Z2ZEMTNISGlDS3gxTlpMbU5UbGhBVElpcHpxUFdadklvQUpZWnh6UVlHbWpyUStFRU5MTEtLQkFDQ0ZrMEdDdFFNVSsvb29rQy9HdDdZVjdzcE56UWlBUDhHMTE4OFZKdnJ1RGxQN01qbWRWeUdTNEpTdGR3a2lFQUZBcW9aa2o3SUFnTnVER3VMeXdkVjl2bGpZdkFFdkdQQXUxSXRnNUxkYkdpaWowd0xpY1UxaS9INmRycUtVd0lZVDBGZ29vRUVJSUdUUnFqcmZETE5qcUlDcHJtanZiZVJ3eFNnMXRuRzliSGF3MkZodGN1anVJWGJUeDg1ZzdLaFZCQWI3Tmd4QlBORGN1QkdUMnQ0QVMyalVLVHpUOGR4Zlk5alpKODlJR2hHUEoyT2Y0R3hoRzVOeGNNeSsyRnI1RFhSOElJYVNYVUVDQkVFTElvS0NyTmFQcHZORjVMR2FyQXdPdXE0TWoxem9nV0k2NHliNjNhUHl1NkJKYWpDWitYSkhiSFlSWkVyZE5vTzBPeEQ5a29XRUluREZiY0l2SWlJSnd5NFRKQlAxMzJ5WFBiV1RVREV5TW55dVltdWhmSHVlWDFXSFZZL1BadHlUUGpSQkNTR2NVVUNDRUVETGcyU3hBeFQ3QjFWRlczQktKaXlWd0N4aEdCcVJjRStKVFZ3ZUhMd1RaQ1dLTFFnclAwZ1lvTUhkVXFxaHhDUEZFTys5bXY0K3AzNTRMV0syU3gxa3dhaVZDVk5IY0FlUHlQeCs0OXJjc2FqeUNINnVsQnp3SUlZUzRvb0FDSVlTUUFhL21hRHNzUmtGWEJ4RVhOZDI3MWNWTzFFSVZKdmQ1SEtQRmlyeXpGOTFIOXAwZ29yQm9UQm9DRmI3UGhaQ3VLRkxURURCNkhIY2dlbXNCRjRCekJNMXNyUzB3SHRvcmVXNUtlU0R1R1BlU1M0YU82RzR0Z3ZPK09mZC9hT3Rva0RvOVFnZ2hBaFJRSUlRUU1xRHBhczFvTHBhMjFRRndYYkJvWXBTSUhDMnVQZU5YWnkraXcySjFqaW02dTROZ2hVZmRIVWh2MEFpeUZGaUc5YjMrSWJoWHFYRGhMN1dGcEVOUzZCak1HbjQzZndQRGlHd2xDWmV0RDV2eTMvVEg5QWdoaE5oUlFJRVFRc2lBWlRPenJsc2RJTGFyQTE4M1FSYkFJSGxXc09nNWZYN2lmTThQNm5FKy9OYUwwTUFBWEp1ZUpIMU1RdHlvSms2QlBEb1dBQmNVRUYydVFGQkt3VkplQWxQK1NiL003OXEwK3hBZnpBZlR4TFdTZEswNldkTDhJNDVWNXZsbGZvUVFRaWlnUUVpZkd4WStvYStuTUNqUTkzRm9xdjZCMytvZ2lXQ1ZralF6R0lwQWNYOGVhOXIwMkYxMENZQjlnU1UyVzBKdzJ1MFRSa0F1RTUzbVFFalhHQWFhK1V2NFl3bjFQaGhCZW9OdTJ5YUpFK013a09HT2NTOURLUXQwM0NDdWxhUXc0Z0ZnKy9tL284Vlk2NWM1RXJ0ZzhVRlljb1hSejRyNEdRVVVDT2xqQm5NYmF0cUsrM29hQTFwMTJ3VVl6YnErbmdhNXd0cXJ6YmhjMGlGOUlNSGFKQ3hOaGVERUFORkRmWEs4a0Q5Z1JGZFBBRVBiSGNnVm9wNDFCMHlnZlh1UDI4TGJOL3k1cHRNbllLMnU5TXY4d3RYeG1EZnFjY0hUaUt6M0lFaFVNTnVNK1BMTUcvNllIbkd3V0FDOXZxOW5RWHFpMTNNL0swTDhpQUlLaFBTeHVLQU0xTFFYOWZVMEJyU2F0aUxFQldmMDlUVElGV1Exc2FqWTMrbzhGcnNFZ3FDQW8wSWpRL3dVYVZkdTF2MXdWamk0dUNrQmNFd3FJVVNMYVNseGt1WkVTSGNZbFFxYUd4Y0tiL0hMdU8yNVgvaGxIQUNZbkxBQUk2Tm04RGVJMnB2QnVHUTJYR3JKeCtGTEc2VlBqbkRVYXNCZzZPdFprSjdvOVlCRzA5ZXpJSU1NQlJRSTZXTmo0NjdEeGNaamZUMk5BZTFpMHpHTWk3MityNmRCcnFEcUkrMndkdkNMQTlGTElNR1doSlJaSVpBcHhNL3BRR2sxS2xyYXVRT1dkU2xVNXhOQkhPS09DU1BGVDRnUUwybm0zZ3pJN1M5K0JwQVFvbk15SHR3RFczT2o1SEVjYmgzN0hEVEtVTzZBZ2YxM3pGZXVaK3dzK2dlYURWVittQjFCUkFUUTJ0cno0MGpmYW0zbGZsYUUrQkVGRkFqcFl5TWlweUpBb2FZckpTSWRLUHNDYW1VSTBpS3orM29xNUFwcHF6Q2hwVXppVmdlM3JPbm9MQTNVVVJLaUNRQStGV3gza0xRY0UxeEYvWi9KbVZKR0lzUXJzcEJRcUhPdWxUNlFvSVVrYkRib3ZzbVZQcVpkb0NJWXQyVzk0UHBjb2taaW5iK2dGcHNaRzg2OERuOEVVSWE4MEZCQUpnUHE2dnA2SnFRck5UV0FRZ0dFaFBUMVRNZ2dRd0VGUXZxQlJabS9SR1ZMSVE2VlUxREJGd2ZLdjBCdCswVXNHTFd5cjZkQ3JoQ3JpVVhGd2JhZUg5Z3RCcXlOdjdvWkdLNUF6SGhwS2FBNmt3VmZucm9nZUFaeHVCMFkzTm5aU1RISWlBcVZOQzlDdktWZHNGUndKSDdiQXlQSStqRjh0eDJzMFg5cDhHa1IyYmc2ZFpuYjgvazZpbXY3eWFyV2N6aFE1ci90R1VOYWFpcWcwd0cxVlBDeTM2bXA0YmFrcEtUMDlVeklJRVFCQlVMNmlhVlp6Nk5SWDQ2Tlo5N0VpYXF2VWQxMm9lZVRocURxdGdzNFVmVTF2ano5T2k0YnFuSHIyT2Y2ZWtya0NxbzgyQWFiU1hnMVVjVENoMldkaXg1R0RxUmNFeUo1Mi9pbTAwVXdXVzNPOGNWMmR4QmVjNzJic2hQSUZTU1BUNFJxMGhUK0J0SEZHVms0cnZpelJnUDB1NzZXUERlaDY5Ti9pc1FRL25kRFRDdEpWdkJmQU5oZC9FODA2TXI4TXI4aGIvaHd3R2dFU2txQWhnWXExTmlYOUhydVozRHhJbUF5Y1Q4YlFub0J3N0tpLzJJUVFucEJVY01SNU5mdFFVMWJFUUtWV3BRMis2ZWY5MkF3TEh3aWpPWjJ4QVZuSUN2MmVxVFROb2NocGJuWWlLcEQ3WDRkTTJGNkVNTFRBeVdQcytDRHpUaGNYZ01BWUNHdWZnSXJDSFFFeUdVb2V2Nm4wQVpJMjRaQmlDL001L0xSOU1iejNJSDk5U2ptVGFMd3RTd0xqMEQwbno0RTVISy96Yk8xb3c3dkhmd3BURmFEYzY2UXdhZGlqWUttRHdDQUdPMXdySmkyR2pMR2YvTWMwbHBhZ09abWJsR3JVQUJ0VWpQTGlFK0NnN2x1RGhvTlZ6T0J0am1RWGtUdlZBanBaektpcGlJamFtcGZUNE9RZnFXanhZcnFJNEpnQWdzUldRV01mYkhQQ1VvSThFc3c0ZExsTnNuQkJNRDFLdXVTckF3S0pwQXJUamxxTEJURE0yQXBLZUxySVlqSXRwRXhER3oyb0lLdHVRbkdnM3NRbU9PL3dya2hxaGdzR2ZNcy9uUDZGZTRHRWUwdVdiZlQ2blFsK083aXZ6QW4vU0cvelhOSUN3M2xQZ2doZ3g1dGVTQ0VFTkt2c1ZhZy9Qc1dzRGJIRGF5NG5RNkNZSUl5U0lia0hHa3RJaDMrL1lPZ1ZhU29kbmFPYy9sUDc4Nm03UTZrYndRdHVzMzV1WmcrQ3R4NXJyK2k3YmticEUzS2c5RXgxMkJ5d2dJUHordzlMcGpBbjdPdjlETlV0Snp0OHZHRUVFSTZvNEFDSVlTUWZxM2lRQ3RNN1k3NkJBQWo4LzFQbHpDWXdNaUJZZGVGUXFhVVdEZ0JnSTFsOGRueGM1TEhZUjJYU3dFa2hRWWhaM2lDNURFSkVVTjExWFRJbzJNQTJGK1NZbmZHTW96elZHdE5KVXluanZ0bmdnTHpSejJKU0UyUzR3a0YvL1dGYTNiREY2ZGZSWWRWNTQvcEVVTElrRUFCQlVJSUlmMVdjNUVScmVVbTV6R1hvdXo3QWtlNERTSDU2aEFFaFBobm4vVHVDNWRRMjg0VkhSUEVCQ1M1NTZyUjBnY2hSQ3hHNXRyeGdSRzdpY2UxeUtodW0vKzdHQ2xrQWJoei9HK2hrQ2xkbnRIMzNWQjhSWVhXam5wc0szelhmNU1raEpCQmpnSUtoQkJDK3FXT0ZpdXFmM0N0bStCcktNRjlZUkdkcFVGd2NvRFVxVGw5ZXJ5d3krZnloVEFROFpOc0NpaVF2cVdlZlNNWWpkWjVMTHA2dDZCSWdlbnNhVmd1bFVxZm5Kc1k3WERNSGZtNHkyMVNxNDJmcXRtSnMzVjdKSTVDQ0NGREF3VVVDQ0dFOUR2K3FKdkFYWFBrbHhiYU9DVmlKbWo4TnNkV293bGJDL2dGa3VqOTVvTFZ6L1VaeVlnTDl0OGNDUkZGb1lEbXBzV0NHNlFzMGZuZkMxMmUvMnNwQU1CVmlZc3hLbXFtdEVIY2ZuMXp6NzZOZGxPanRERUpJV1FJb0lBQ0lZU1Fma2RxM1FRR2dFMlEvS3dNa2lIbEd2KzJ6VnIvNHpsWWJEYjdGRm1JYTdEbnVvNzVuOG1qL0RBelFxVFR6bDBNeUIyZFJuenZvc0RqenpNZTNnZGJjKzhzMHBkbS9TOGkxSUxhSTc3dWZXRHQyeDdzMCsydzZySGg5T3VRbnU5QUNDR0RHd1VVQ0NHRTlDditxSnRnQTE4M1FhYndYeEZHb1UrRnhSaEZkbmRnQlprWHdhb0FMQnFUNW9lWkVTSWRvdzJDZXZhTnptTXAyeDZjdjc4c0M5M1dUWkxuNWttQVhJTmxFMTduNnlrNHlpSXd2c3ljcjZVQUFHV1hUK0ZBMlgvOE9FdENDQmw4S0tCQUNDR2szL0JIM1FUMzNSSEpzL3hYaE5IaGJHMFRUbGMzOE04bnVtb2RmK0pkRTBkQ0thYy95NlQvMEM2ODFma2FaUmpYeGJZdmhMOGUrdSsyZ3pVYXBFL09nMmh0S2hhTytvWHJqVGJQaiswUzQ1cU5zYnQ0RGVyYUwwcWZIQ0dFREZMMHpvVVFRa2kvNEkrNkNZRHI0ajU2bkFaQkNmNHJ3dWp3MGRFQ3daR0VsR2pCcVhkblo0b2ZoNUJlSUkrT2hTcDd1dlNCR01ENVlqZWJvUC8ySytsamRtRml3anhNaU9Nekt5QWlFTUxJK0tDQ2xiWGdQNmRmZ2NWbTZ1RXNRZ2dabWlpZ1FBZ2hwRjhRMWsxZ1dkYm51Z2xjdGpLL2NBaEtVQ0ptdlA4TEhKcXRObngyUXJEZFFXUjJnckRONU9qWUNJeVBqNUk4TjBMOFRidm9OdjVBWEl3UFhBMEcva2ovYlI1Z3NVaWNXZGNXalg0SzBkcFU5eGw0aldVQnlQZ3pHdlVWMkhGaHRYOG1Sd2doZ3d3RkZBZ2hoUFE1OTdvSk11RytheTh3REdNdm5NQXRBZ0pDNUVpZTVkOGlqQTdiQ2t2UjFtR2ZLOHZYYXZBVkkvajY3cjJLV2tXUy9rbVpOZ0xLa1dPNEE0WVJYWnVSRWFRTzJWcGJZTmkzMncrejgwd2hDOEN5Q2E5QktWTTVudDJsNDR0WFdPZC9BQUJIS2phanVPbW92NlpJQ0NHREJnVVVDQ0dFOUNtcGRSTzR4QVQrMHFsTUFhUmVGd3Fad3I5RkdCMCtQVjdvL0Z4a0xVWnVjV05mWUNsa01peWJTTjBkU1ArbFhYaXI0RWhjUklGYm4vUG42clp0bHRBNW9tY1I2a1RjTXVaWndTMWk5ay9CNWN2ZGVPWjNNRnJhcEU2TkVFSUdGUW9vRUVJSTZUTldFNHV5N3dSMUV3Q2ZLeHk2MTF4TG5oV0NnS0RlK2ZQV3FEZGkxNFZ5NTdIb2tJVWdFckZ3ekhDRUJQcS96Z01oL3FLYU9BWHl1RVR1d0sxb29VOEVHUTdXbWtwMC9QaURmeWJZaGJHeDEySkswczF1dC9vd2Q1YXgvM1BFbmFNM3QyRGptZC81YTNxRUVESW9VRUNCRUVKSW4yQnRRTmwzTFREcitMb0o5bnQ4R01WMXcwSE1oTjRwd3Vqdzd4L09RdEFCenk5K01wbUtNWkoram1GY3N4UkV0elZ4RGNLMWIvNWMvSnk4TkcvazQ0Z1BIc0hmNEF3U2VNZjkxL3hDNHhFY0t0L2dsN2tSUXNoZ1FBRUZRZ2doZmFMeVlCc01EWHhoTnNiblJZcnJ2dWpncEFCRVovbS9DS09EaldYeHdjSFRncWNYbWZvdGFETVpHNlRCZFJuSmZwZ2RJYjFMZmZWMVlJSUZkVWxFUnRRWVFmRlVTMGtSek9mUCttRjJYWk14Q2l5ZjhEcTB5akQ3QkFEV3h2b1lFM0Y5OEk2aTFhaHBLL0xiSEFraFpDQ2pnQUloaEpBcnJySEFnSmJTRHVleDcyc1RCbUJ0enJmNTZrZ0Zrbk42cHdpanc3Zm55bEd2TXdDd2QyZ1F2K0hCNmU3c1RDa1hld201Y2hRS0JBazZQb2l2SHdJSUYraTZ2QzhsVGNzYndhb29MSnZ3R2hqSDIxNzcxZ3RmdmdSaElNVEcydkQ1cVpkZ3N1cjlQbGRDQ0Jsb0tLQkFDQ0hraW1xdk5xUG11STYvZ1JWeHRWQndtVDhnV0k1aDE0ZUNrZnQxbXAyc09YSkdjT1NmL1E3VTNZRU1KSm81QzhCb3RBRHNBVFUvWkNsMG5Ed0t5NlZTZjAyeFMwbWhZekIvMU9NdXQ3RXM2M1ZRZ1hYMmVlWG1mZGxZaTAzNXEvdzZSMElJR1lnb29FQUlJZVNLNldpeG9ueFBpL09ZNi9mdXk1OGlCaXhyYzE1YVZLaGxHSDVqS0dRQnZYdVp2N0tsSGJzdVhBSmdqMldJekU1d3Jra0F6QndXaitTd1lEL05rSkFySUNBQW1wc1dPUTlad1FMYkYrNW42TFp1bERZdkwwMUpXb0p4c2Rmek56QWkya2tLRk5idnc5SEtQRC9NakJCQ0JpNEtLQkJDQ0xraXJDWVdwYnRid0ZxNVkyNXg3ZHRWVGhhc3M5YUNQSURCOEJ0Q29WRDMvcCt5RHcvejJRbFNRaGVNWVBGeS81U3hFa1lpcEc5bzU5NE1LTG5DcDRJR0NMNFQvQ0laRC8wWHR1WkdxVlB6eWkxam5uVXQwZ2pmaWpSQ2tGMEJBTnZQdjRkNlhlOW5XQkJDU0g5RkFRVkNDQ0c5enRIUndhTG5PenB3NytHOVhZMjQ3bmxtNU1Dd0c4SVFFTkxMK3h3QVdHdzJyRHRhNER3V3UzN2kxaURjVnhDbVZ1R1dyRFRKY3lQa1NtTzBRZEJjUDFkd2craVIrTTR1TnRzVnFhVUFBSEtaRXNzbnZBNjFnczhPWXQxN3ozYUhaVnkyUGxoc1pxdy8rUkxNTnFOL0owb0lJUU1FQlJRSUlZVDB1czRkSGJ6Lzg4TmxNZGo0cTRnTWtIcGRLQUxEZXorWUFBQ2J6eFRqc3NGZVFGTFFvY0ZYd3RNZW1wWUZoVTliUFFqcFA3UUxsZ3EyS29uZk5pRDhYZEx2MlFGVzF5NTljbDRJVmtYaHJnbXZDb28wd3ZkYUxvSUhOeGtxa1h2MmJiL09rUkJDQmdwNk4wTUlJYVJYTlp4MTdlakE4V0diQSt1NmlrL09DWUUyVnVtbjJmVnN6ZUY4Zmk1aXI4WUswaXNZQm5od1dwYjBpUkhTUjJUaEVWRG5DR29SaVA3RllQamRBMllUZEY5dmtUbzFyNldHamNjOFlaRkdodUhhU1hvN0FBdVhmOGJPMUg2SGs5WGIvVGhEUWdnWkdDaWdRQWdocE5lMFY1dFJlMExYOHdNOThQVEdQbjVxRUVKU0FxUk55Z2ZuNnBweHVMd0dBQ1FWYnhNdVV4YVBTVU5Na0ZyeTNBanBTOXBGUzUyQlBrWkNNUVhoNzdsKzUxYkFaSkk4TjI5TlRWcUN5UWtMQkpNUmJNUHdob3gxcWFld3RmQXZhTkpYK0hHR2hCRFMvMUZBZ1JCQ1NLL28xTkhCeHdXSCsvdjY2SEVhUkl3STlNZlV2Q1lzeGlpK3R3TUFodjlpS0R1QkRBYnl1RVNvcHN6a2IvQkRjVVpXcjROKzF6Wko4L0xWb3N4ZllsajRSTUY4ZlBndFp4bEF4amkvZHJPdEErdFB2UVNMN2NvRlJRZ2hwSzlSUUlFUVFvamZXVHM4ZEhUd1lUbk9nblZaYUlTbHFSQXpYdVBmU2ZaQWI3YmdzeFBuSkk4amJETTVLam9jT2NNVEpJOUpTSDhRdE9RdS9vQVJIM0FUWmdYb3Z0a0NXSzNTSnVZRGhwRmgyWVJYRVJZWTUzYUhsd093cm8rdDE1WGhtL1B2K1d0NmhCRFM3MUZBZ1JCQ2lOK1ZmYzkzZEhDTERmU01jUTAraEtRRUlIRkdjRGNuOUk3UFQ1eUR3Y3dWa25SYk0vaUlYeXc5TkoyeUU4amdvVWhLUmNDNFNjNWowVWtLZ3F3QVczTVREUHQyUzV5WmIxUnlMZTZadEFvcXVaYS9rZldobm9MOThRN0hLci9DMmJvOWZwc2ZJWVQwWnhSUUlJUVE0ajhzVVBaZEs5L1JnWVdQYlJFWWwxV0pObGFKNUp3UWY4N1FheDhjRW14MzhHVmZ0UUFMMXJsWVVpc1ZXRFpwbEQrbVJraS9FYlQ0ZHY2QVpjR0lEU3NJc3hTMmJoTDlPeWRXaENZSnl5YThLZ2htY3ZVVXZQM25pM0Y3NE9iOFZXalFsZmwza29RUTBnOVJRSUVRUW9qZlhOclhpdllxd2Y1aG40cTE4YjNkQVNBd1hJR1VhME9rcEFhSWRxUzhCdWZxbXdIQXZxaVFQb21mWkdkQ28xUklIb2VRL2tTWm1RWEY4QXp1Z0JFZFRvQ3c0NE8xcGhJZFJ3LzZZWGErR1JZK0VmTkd1bmQrOE82ZklENkxpZnNpekxZT2ZIYnlSWmlzQnY5UGxCQkMraEVLS0JCQ0NQR0xpZ050YUMzbmd3aytWVXZuem5CK3BneVNZZGljVU1nVWZSQk5BTERtQ044cVVrcEFRN2gxWThXTThSSm1SRWovNVZKTHdhMmRvdGZjZ28vdFgzMHBjVmJpVEUyKzFhM3pnL2RibmxpM3o1b01WZmp5ekJ2K25TQWhoUFF6RkZBZ2hCQWlXZFdoZHJTVWRQQTNzSjFUZ0x2a3R2Z0lDSkpoK0ExaGtLdjZKcGpRYk9qQWxqUEZrc2NSeGxObXB5ZGllRVRmYk4wZ3BMZXBKazZCSWltRk81Q1F6Y09BY2Y3aVdFcUtZTW8vNlkvcCtXeFI1aStSRmpIWjVUYnZ1OVM0ZnYzbkd3N2lZUGtYZnBvWklZVDBQeFJRSUlRUUlrbjFEKzFvTGphNjN1ajFtc0sxWXFNcVRJNjB1ZUZRYXZ2dXo5UEh4d3Bnc25JRkpYM3RUdUhBbFk2Z1ZwRmtpR0FZYUJmeHRSUlk1Mzk4SGNmMVVOZEhXUW9NSThPeThhOGhSanRjZUtzUEE3Z2U3aXo2QnlwYThqMC9saEJDQmpnS0tCQkNDQkd0N3FRZVRlZjVZSUx2YXdqK25iYzZVb0cwbThJZ0QreWJ6QVNBdXpqNmo0T25uY2RTZG9RN3ZyYUVFQzNtWnc2VE9ETkMrcmZBR2JNZ2o0b0I0RWhTRVBlN3d6QndaaW1ZOGsvQ2NxblVQeFAwa1ZJZWlIc24vd0hCcWlpWDI3MzYxNG0xMTRPeGZ3dHNyQTNyVDcwTW5hblozOU1raEpBK1J3RUZRZ2dob2pTY05hRCtqTjU1ekxLc1YzOVVQRjN4MThZcU1mekdNTWlVZlJkTUFJRHZpaTZocWxWblB4TGZMRktRbklDZlRoc0xtUitLT2hMU3J6RXlhQmN1L1gvMjdqcytpbnI3Ry9obnRtVTNtMTVJQVJJZ29STUlFQ0IwNmIyTHFDaWdZbjNRbjhyMWVtMTRWYnhlc1NBb0Zxd1hRUVFpSFlJZ1hYb0pQWlNFRkFncGtMclo3RzYyelBQSFpHZG5VM2MzazhwNXYxN2NtNW1kMlp3ZzJaMDljNzduOEp1c1M3VTkzSG5DRTRzM3I2dDliQzVTSzN3eHA5Y25jSk82OC90WWg4c3ZHTHUrRU5yU2ZQeCsvaDFZV0ZNZFJFb0lJUTJIRWdxRUVFS2NsbmROait3RUxiL05zb0RFZ1E3djNIMDcrNk84V2lzUVB0d2JqRlQ4T0owbGJNYklzcTRsQVZoQkhrSXFZVEN2VDFjUklpT2s4Vk1OSFFXSnR5OEFydExBMWNtUHdsU0U0ZlF4bU85bWl4R2VTd0xjdy9CSTlJZVFXRitnR0FBczQzRDFrdkJudVYyVWlQaHJYOVZCbElRUTBuQW9vVUFJSWNRcCtVbDZaSjR1NXJkWmNMUGFhMDRtTUxDVTIrZlR6ZzJ0aDNpQmFRVHZSbmVLdE5oMXpWWmU3WEpSZ2VDOEdWSHQ0YXR5cTExZ2hEUVZNaG5VRTRWVkNxeUxWUXF3dmFDd0xMUmIxNHNRbk92Q2ZicGpldGMzYkRzWXh5c3d1Si9GOXVwNE9tTWJ6dDNaSlhhSWhCRFNZQnJCSlJ3aGhKQ21vakROZ0RzbnlpVVRISHdyWVdHeHV3RDM2NkJFeS82ZUlrZm91cStQbk9ldisxM3RuTUNXTy91cFdHckdTTzR2N3NQR2d2SGdmcThaaG5GaGZLeVY3VHpkNFgydzVPZUpFSjNydWdZTnc3QjJUOWp0YzNSUlZQbUpOOXV1Zm81TXpRM3hnaU9Fa0FaRUNRVkNDQ0VPMGR3cXhlMGpHbjdiTmdIQmdROE1MQ0M4OUc3Und4MGhmVHpFRHRGbEdvTVJ2NTVPdE8xd3VWVGJWdUljRlJLQW1GWXRhaDhjSVUySlFtSGZTNEZ4c1JPSmNBbVZ4UUx0OWpnUmdxdWRJVzBmUTB6TFNYYjdIS25DNEJPTmZKTkdNOWFlZTR1YU5CSkNtZ1ZLS0JCQ0NLbFI4WjFTcEI4dTRpK0lIVzNBQ0d2SGRzRVZkMmcvRHdSMmM2L3lsSWF3K2t3aWlrdU5BR3hMT0Z3aHZCdjdUR3lVR0tFUjB1U29SMDBFNDY0R3dDWFl5dmROY1JRaitIMHEyZmNuTEVXRm9zUlhHeE02L1I4NnR4Z3MyT040TndWaC9sVlRtb3Zmejc4RGxpMi9FSXdRUXBvV1NpZ1FRZ2lwVmxHNkFXa0hpdXp1MmpNT05HQUVHTEFXMXRhTWdBRmFEL0dDYjZTeWppSjFqWVZsc2VMdjg3WWRyalpqaEsyMDJVZmxoaG5kSTBXSWpwQW1TS0dBZXZ3MGZ0UGxWUS9DMXhtekNTWHhtMnNibVFnWVBOanRIVVQ0OWJiZjdlZ1BLWGg1dVYyVWlPMVhsNG9YR2lHRU5BQktLQkJDQ0tsUzNuVTliaDNXMkZVbU9JYTdGV2Y5Z00xSWdQQmgzdkJxcmFpVE9HdGoyNVVVWkdyS0psYTRQaW5TN203cWszMjd3azNXQ01aV0VOSkEzRWNMcWhScU1UYlZya3BoYnp4WWJYRTFSOWNQQ1NQRnd6MFdJOVNybzIwblUxWit3RGlYUFRsN1p5ZE8zUHBEM0FBSklhUWVVVUtCRUVKSXBiTE9hcEY1U25qeHpvS1JPUHJCd0haUkxaRXhhRFBTQng0aGNsSGpFOHMzUjJ6VkNTemphbGQ2V3lXR1hDckJzLzFwdVFPNXZ6RktGZFJqSnZQYkxqZG5GSXlRWWZVNmxPemVMa0owdFNlVEtQQjR6eVVJVkljTDlqSU9WVGd4Z0YxRnc1L1h2MEZxL2puUll5U0VrUHBBQ1FWQ0NDSDJXT0RXNFNMa0p1b0V1OHB1M2Rmd21hRDh3MUlGZzNaamZPQWVLQk05VERGY3pzckZxVnZjakh1MkZ1VUpqT0JEeENNOU95SkFyUklqUEVLYU5QY3hrOEM0Y1V1Y2FsT2xJTHpyci8xeksxQmFXdHZRUktHVWVXQnVyOC9nNVJiWTR5V0NBQUFnQUVsRVFWVG8xSGw4ajFyVzJxNlJ4ZS9uMzBGdXlXM1JZeVNFa0xwR0NRVkNDQ0U4MWd5azdpdEVVYnJ0Z3AzckRWRHoyd1hMMnQvZGQvT1JJbUs4TDl4OEdtL3AvK2NIendxMkhKc3JYeDVicnVua0swTjYxVFlzUXBvRnhsME45ekcycVFpdVZpa3dzSTJmWkV1MDBPNXBIRlVLQUtCVytHSmU3NlZReTMzc0g2anhSMlVBaWExTG84RmNndFVKcjBOdjBsUi9HaUdFTkRLVVVDQ0VFQUlBTUJ0WTNQd3pIOW9zbzIybk5VbFF3d2NCWVVOQ0FQQnU0NGFJY2I2UXF4dnYyOHlkSWkyMlhFN210MnV4eXB2L2FtS1h0Z2p6OWF4VlhJUTBKK3J4MHdBNTF6dUZZUmlYT2pSeXJ5KzJiZTNPVFlESkpGS0V0ZWVyQ3NHOG1LVlF5UVMvKzQ1TTFHWHQvNzlBbjRYZnpyMUZreDhJSVUxSzQ3M1NJNFFRVW0rTVdndVM0L09oenpmYlAxQk5tVElqR0pkbVBZcVJBQ0Y5UE5CcW9DY2NLR3BvVU44ZXZjQi90bkgxem1uNWpnc3ZVM1VDSVhZWWR6WFVveWZ5MjY0T2ZCQ2V6R3FLVUhMZ3oxckZKYllBOXpETTYvMjU4MGtGTUhaTE9tNFZYc2JXeEUvcklrUkNDS2tURE90eWx4eENHby9qeDQvajBLRkRTRTVPaHBlWEY4NmRvK1pHelZHUEhqMmcwV2dRRVJHQlljT0dvVStmUGcwZFVyT2d6emNoZFc4aHpBYnJlbDR1MjF6OW13TUR3QUxoM1htWmtrSFlBOTVRK1RmT2ZnbENPcU1KbmY3N1B4U1hjdFVZTEZpWEZqeXdncW1Zc2VFaDJERi9pcGhoRXRJc3NKb2k1THo4RkdBc1cwb2wvTVZ4Nm9uQXYrUklmUHdRdVBRSFFOcTRsbFRsRk4vRVQ2ZGZoc0dzdGUxMHBEMUx1YitUQjlyTnhkQzJjK29reHZwdy9lNXhYTWs1aUt6aUpLamtYdFIwc29sbzQ5c0RPcU1Hd1I2UjZCbzhETzM5K3paMFNLUUpvSVFDYWZJKy8veHptTTFtOU9qUkF4RVJFWWlJaUdqb2tFZ2RTazVPUm5KeU1zNmVQUXVsVW9tWFgzNjVvVU5xMHJSWlJxUWRLQVJyTFV4Z1dUQ01wS3hCWVJVWUJxeUZ0ZnM4b0FxUUlmd0JiMGpkYXRGNHJSNTlkK3dpM3R4NUJJRHJ5UVR1WE52bmhOOGVHNGN4SGNPck81eVErNVptelk4bytYTXJnTEorS3k0a0ZCZ0FGc0huYnEvNUwwSTFaS1NJVVlvalUzTUQvenV6MEtta0F0ZWowVDZwTUwzcm00Z0tIbEZuY2RhVmJZbWZ3Y3lhME1ZM0dzRWVrUWoycE91eXBpUkxrNHlzNGlUY3pEMExoVXlKaVoxZWFlaVFTQ05IQ1FYU3BDMWV2QmhSVVZHWU1vWHVDdDZQTm0zYWhHdlhydUZmLy9wWFE0ZlNKQldsRzNEcmI0M3pOY2psTG96OU82a1EzRXRkbXlZRTljckNzdWk5OURlazUzUE56MXkrV1NvNEw4TGZHeWYrN3hHWG5vZVErNEdsSUE5M1gza2FNRnQ3SDdnMlZVV1lqSkFHaHlMZzR4Vm9qT3VyTWpVMzhNdVpsMUZxMXR0MjF2UWpNeXhnWVd4VkdJd1VjM3A5Z25DZkhuVVpxcWppTG42QU1KL3U2TnVhcnN1YWd4UHBHNUZSZEJYVHU3M1owS0dRUnF6eHZRSVQ0cURQUC84YzNidDNwMlRDZld6YXRHbm8yTEVqbGkxYjF0Q2hORG4zcnVodzY3QXdtZURFcCtxeXd4Z3BFRGJVQzhHOW0wNHlBUURpcjZieXlRUlhKMFdXUCszL2h2U2taQUloMVpENCtNRjkyR2grMjlYYldSS0c0YzgxWjkyQi9zUVJFYUlUWDRobmU4enA5U2tVVXFWdFowMDlGVmo3ZmdvVzFveTE1OTdHUFcxYW5jVXBwbTJKbnlITUo0cVNDYzFJdjdEcENQWHFoQjFYdjJqb1VFZ2pSZ2tGMGlRZFAzNGNack1aa3lkUGJ1aFFTQU9iTm0wYWREb2RUcDA2MWRDaE5BbXNHYmgxV0lQc0JLMXdMemNXc29vci9NcW1QTWpWRWtSTzhJVm5LMFdkeFZwWHZqNXlnZi9heFh4Q1dYa0M5NlcvdXhLem9qdUlFUm9oelpwNjhreEF5dlZZNGFvTVhKejRJRGhQdTNXOTY5bUpPdGJTcXpQbTlWNEtwVXh0MjhtOW9Ob2xEdXd4dG1QQWpaTmNkZlkxYUF6MzZqYllXcnArOXpnc3JCbDlXMDl0NkZDSXlHTERwc05nTGtIU3ZaTU5IUXBwcENpaFFKcWtRNGNPb1VlUHBsTUNTT3BXZEhRMERoNDgyTkJoTkhxbFJXWWtiYzlEVWJxQjM4ZGRoek5WVGpuZzFpemJWeTk0aE1vUk9jRVhDcy9HMVF6TkVaZXpjbkU4TFJNQTF6dkIxY29LWVRYQ2drSFJrRW5vN1pTUW1raDgvS0FhUEp6ZmRqa1B3TmhPTnQxT2h5R2g4U2FVUXp3NzRNbVlMNkdXK3dqMk1vQ2xtcGVmc3RkbGExSkJVNXFMLzUxZENMMnB1RTVqclkwck9RY1I3a3ZYWmMxVlc5K2V1SnhEMTFta2NuUUZSSnFrNU9Sa2FyNUllSkdSa1VoS1Ntcm9NQnExL0dROWtuYm1vN1RZTnQrY1pRRkp0UitvMmJMNTc3YURXdlJ3Ui9nd2IwamtUYk8rZjluaEJNR1dhNjBZV2Y1aUgvQlF5UEZFMzY0aVJFYkkvY0ZqOGt5Z0xBSG5hcFVDZHhmZjl0dGJ2R1dkT01IVmtVQjFPT2IzK1FyZWJpMXNPeGt1a1Z0dFN3WEIzMDl1eVcyc1RuZ2RKa3RwbmNicXFxemlKQVI3UkRaMEdLU09CSHRHSWt0RDExbWtjcFJRSUUyU3A2Y25KUlFJTHpJeUVoNGVIZzBkUnFOa1hlSnc1M2d4UDhuQmV2bk9NRlZjeXJQMkg1b0JRT0VwUmJ1eFBnanM1bDYzQWRlaHUxb2RObDlLNXJmRlNJbk02OXNGbm01eUVaNkprUHVESktBRlZJTnRrd3RjclZJUS92NmFVcEpRZXZsODdRS3JZejZxRUR6VjUwdjRLSU50TzVtcXE4T0FpbjgzR1VWWHNlN0NJckNzcGZJVEdwQks3a25USEpxeEVNLzJVTXJwT290VWpoSUtwRWs2Zjc1eFh6aVEra2YvSmlxcWJJbURRMVgrd3B0L0RCRFFWWVhJaWI1UStjdnFLTkw2OGZXUjh6QmJ1Q3QwVnl1dFdkakdaVW9sREo0YjBGMmM0QWk1ajNoTW5XWGZTOEdGWDhqeXY4bmFMZXRGaWEwdWVib0ZZSDZmcnhDb0ZveVg1VjlzcSttcElKQ1Vld3FicjN4Y0ovSFZSbW8rdlFjM2Q2bjU1eG82Qk5KSVVVS0JFRUthb2Z5a3lwYzRWSjVOS091YVh1NTYxczFIaXNqeHZnaUtWamZHcVd4TzBSbE4rT25FWmNHZTJqZHhlNmhIQjRSNHFtcytrQkJpUitJZkNOWFFVZncyNi9Mdkk4UGZ4aSs5ZWduR0c0a2lSRmUzMUFwZlBCbXpIQ0dlN2UwZllCMnZtYnFROVJmaXIzMHBjbVNFRU9LYUpuNkpTQWdoUkloZjRuREN0c1RCZXExZTFWaEQvcTY3ZFJ5a0JHalIzUjJSNDMzaDV0UDBHaTlXNW4rbkUxRmNhZ1JROXZPNnVPQkJlTjdMUTNxSkVoc2g5eU9QcVEvVnVrb0JBRmhoTDRXTmE4VUlyYzRwWlI1NEl1WUxSUHIzdGUwc20reFE1U3NUWTUvMVBYbDdNL2JjK0s3dWdpU0VFQWRSUW9FUVFwb0pRMkVWU3h5cXpDUndGNmZDUjVXK1VrU005MFZnbExzNFRRWWFnVkt6QmNzUENab3hPbkVuVUVpNG5ubFVoekJFQm5qWE1qSkM3bDhTSHorNGp4akxiN3RhcFNDY3ZsaDYrWHlUcUZJQUFMbEVpVWVqUDBUUDBMR0N2WXh3SXEwOXRpenJLM2doT3BxK0hnZHUvbExIa1JKQ1NQVW9vVUFJSWMxQS9nMDlrc3N0Y2JBMlRDaC9vYzVOWExNZkJjbElnYUNlYWtTTTg0V2JkL09vU3JCYWUvWXFzb3RMQUpUTnNIYzFVU0w0NVBMUzRKNjFENHlRKzV4NjRneEFyZ0JnclZKd0lhbFFkbWZmcXFsVUtRQUFBd2ttZDM0Tkl5TG1DM2Z5L1NFcVg2Rm12L2RneXE4NG10YjQrMGNRUXBvdlNpZ1FRa2dUWnRSYWtMYXZFSGRPRm9Odi9NMVBhS2prY3BTdE9BcFNGU0JENUVRL0JIUlJOWnVxQkNzTHkrTHpnMmRyL1R6Q1pSTFJvWUVZMENhazFzOUp5UDFPNHVNSDk1SGorRzJXY1cweGt2Q3NwbFNsWURXb3pTT1lHYlVJRWthWXpHV3FyOWtRSkYvMkpIMUhTUVZDU0lPaGhBSWhoRFJCckFYSXVWQ0NHMXZ6VUp4cHRPMEhXMkcydTkwRnVpQ1JJSkVCSVgwODBHNk1EeFFlemZQdFlNUDVHN2hkV0F5Z05vM2Y3TDAyTEVhVTV5R0VBQjRUSDdSVktjQzFJZ1VXOWljV2IxNG5TbXoxcVV1TG9aalQ2eE80U2NzMWVtV3JTQzJVcStqWWsvUWREcVdzcnVNb0NTR2tvdVo1QlVrSUljMllOc3VJRzF2emNQZGlDWVRqeUxuS0E0bmRCMmNXYktVWDZPb2dPZHBQOG9OZkIyWGRCOXhBV0JiNDlNQVp3UTdYQ2pDNE5jM2NtVjJEL1RHMlUzZ05aeEJDSE1WNGVrRTlaaEsvelRJdUZrb0pUaXE5bUFCVGFuS3RZNnR2NFQ0OThHeS9iK0h2M3NxMnMyd0pSSlhMSHdRdjhQdHYva3lOR2draDlZNFNDb1FRMGtTWWRCYmNPbFNFMUwyRk1HcUZtUVJCYzBYV1dwclAyajRJQzY1RTNYeWtDQnZxaFRZanZTRnpiOTV2QVZ1djNNVE4zTUt5TGRhbDVnbmM2aEhiQmZ1aVVmMUVpWTBRWXFPZU9BT01HNWZjNUh1OE9NMyt3N1Vtcm1uZXJmZFZoZUxadnQraFEwQ3NZQzlUbGlobTdidFFBaFdTQ2tmVDExTlNnUkJTcjVyMzFTUWhoRFFITEhEdmlnNDN0dWFoNkZhcGJiZjFJbEx3UVprRkN3dHJBY0RZZlg1V2VFalFhb0FuSWlmNHdyT1ZvcDRDYjFnZjd6dkZmMTNsSFQ0SFdLc1RlclZzZ1pFZHdtb2ZHQ0hFRHVPdWh2dll5Y0k5Y0dtT3BMQks0Y0xaSmxtbEFBQnlxUktQOVBnUXd5T2VGUFNIS091TFk2bVlHeTAveWVkbytucHNUZndFTEN3Z2hKQzZSZ2tGUWdocHhFcnVtcEMwSXgvWkNWcFlUTUpIV1A0aWtySFdKSlJWSkFndkxtVXFDVUw3ZXFEOVpEOTR0M1dyMTlnYjBwN3I2YmlXazg5dHNDeGNhZlZXUGdueDVzaStWUjFLQ0trbDliaXBZTnpMK2dlNG1FOFFqRWdBQUdqK1dDTkNaQTFuY0p2Wm1CMzlFZHlrN3JhZERGT2hncU95aEduQ25WMzQ3ZHhiTUZsS1FRZ2hkWWtTQ29RUTBnaVpEU3h1SDlVZ1pYY0JESVZtMndQOGhhVHRyaFhMV2lxTVE1UzZNUWpxcVVhSHFYN3diYTlzZHRNYmF2S2Z2MDd5WDR2UmlyRlh5eFlZRnRtcTVnTUpJUzVoM05WUWo1M0NiN3ZlUzhIMkcxOTYva3lUclZLd2l2RHZnK2RpdjBlSVozdkJYaTdqSW56Tlp5dDhBU1RsbnNUUHAvOFBPbU5SM1FkS0NMbHZVVUtCRUVJYUVaT2VSZFpaTGE1dnprVmhpb0hmWDNGNWcvVXVsWDF2QUltTVFXQ1VPenBNNWNaQU12ZmhxL3pobXhtNGtIa1BnTFVIUXUyckV4YU5wdDRKaE5RMTk3R1QrU29GQm94TEV4L0s5MUlvM3ZpYk9NRTFJQjlsTUo3cCt5MEdoajhzMkZ2Mjk4T3k5bE1neWxWMzNORmN4L2VuWGtDKzdrNDlSVXNJdWQvSUdqb0EwbnpwQzR3d0ZGcWd6ek5CbjgvOUFRQ2xyNHo3NHllRHdsc0tsYy85OGMrd3BLUUVjcmtjY3JtOHltT3VYTGtDRHc4UGhJVzV0azZiWlZtd0xBdUpwT1pQa1JhTEJSa1pHV2pkdXJWTDM0dUl5NmkxNE43bEV1UW42KzBtTjNES2xqZVVmY0psTGR5ZEtlSFNCa1lDK0hWUUlUREtIVkxGZlZhT1VNN25COC9hYmJ2MHR5SElLUFFQRDhIZ2RpMXJHeFlocEFhTVVnWDFoT2tvM3ZBckFPN1hVTUp5MVFxdU1wdzdEVk5xTW1SdElzUUpzZ0dOakh3YWtmNTlFSGRwTWJTbFpVdTZHR3ZEUmtFdWdiSFBLK1RyTXZIOXlSZndhUFNIYU9YZHRmNERiMGFLaW9xd2R1MWFoSWVIWSt6WXNYWDZ2WDc3N1RlNHVibGh4b3daZGZwOTZrcE9jUXB5dEtuSTBpUWhTNU9Nck9Ja0FFQ3dSeVNDUFNNUTR0a2VnZXB3dFBCbzI4Q1JrdHE2RCs5ZGtmcVFjVXlEckRNbEtFbzNRS0pnNE5kSmhYYmpmZEZ1dkMvOE9xa2dVVEFvU2pjZys0d1dHY2MwRFIxdXZWaTllalZtelpxRm5UdDNWbm5NRjE5OGdhZWVlZ28zYnR4dzZYc2NPM1lNczJmUHhycDExYy9nenM3T3hwTlBQb2tYWG5nQjJkblpMbjB2SzVabGNlZk9IZjU1akVZalNrdExIZjVqTkJwcjlmMmJ1dElpTTI0ZjFlRDZsanprM1NpWFRPQ25OMGhnTFViZ0NoTHNyNjU5STVYb01OVVB3YjNWOTMweTRmeWRlemgwTXdNQTE2RFM1VWFNZ2hQZkc5dS85b0VSUWh5aUhqTVpqSWNuZ0xJQkJpNDFaN1R2cFZDODZYZVJvbXQ0Ylh5ajhVTHNqNGp3NnkzWXk3MWdDU3VyV092L2x2MDk2RXdhL0hqNkpaekwvTFBlWW0yT05Cb040dUxpOFBmZmY5ZjU5MXE5ZWpVMmI5NWM1OStuTG15KzhqSCt2UEVOcnViOERhWE1BN0ZoMC9GYzM1VjRydTlLeElaTmgxTG1nU3M1aDdEN3hyZlljdVdUaGc2WDFOTDljV3VZMUp2aXJGTGNPcWhCY0l3YXZoR1Z6N2VYcXhUd0RMVjFtYzlQMWlOeFF5N0NobmhCSFZUMTNYdXhuVGh4QXV2WHJ4ZjFPZnYxNjRlSEhucW93bjZEd1lCZHUzWkJvOUdnVFpzMmxaNmJtSmlJbEpRVWRPclVDZTNidDYvMG1KcHMzcndaOSs3ZHEzSGtWbEJRRUh4OWZaR1JrWUV2di93U2l4Y3Zydkc1ZFRvZGNuSnlrSk9UZyt6c2JOeStmUnRKU1VsSVNrcUNWcXZGeUpFajhmcnJyK1A1NTU5SFdscWF3ekYzNzk0ZG4zMzJtY1BITnhmNmZCTnlMcFpBYzZ1U2hsbGwvL2xZaGdIRHN0eGE0a28rR1h1M2NVTlFEelhrSHBRYnR2cXZZTEtEcTQwanVFUUVkKzdRaUpibzNhcUZDSkVSUWh5aVVNQmowa3hvMXY1VXRxUDJTVkpEd3NsbVU2VUFBTzV5Ynp6V2N3bk9aR3pEbmhzcllUQ1g4SSt4ckRDZndvQ1JBR1dEZndBQVc2NHN3WjJpcXhqYllRRWtqTFFCb20rZUVoSVNzSHExYTZOS1I0NGNpWEhqeGxYWWJ6UWFJWk5WLzFFdEt5c0x5Y25WOXdueDgvTkQ1ODZkWFlyTldTbDVDZmo5d2lLTTY3QUEwYUZqS2owbTBxMHZJdjF0VFk0VDdzVGo0NE5UTUt2NysyamoyNk5lNGlUaW9vUUNFYzNkaXlYUVpodlJZYm92cEhMSFArRDRSaWpoMVVxQjlFTkY4QWhWSUxDcmU4MG5pU0EzTnhjWExsd1E5VGxEUTBNcjNiOTM3MTVvTkJwRVIwZWpTNWN1bFI1anJTb3dHQXcxZnNCZnNHQUJmSHg4N1BhbHBxWWlJU0VCYXJVYWt5Wk5Bc0JsMHIvNjZxdEtuOE5pNFc2Rm56aHhBdSsrK3k2VXlvb0pvR2VlZVFiKy92N1E2L1dZTVdOR3BkVUVMVnEwUUZSVUZOcTFhMmUzZjlDZ1FaQktxNzVZMGV2MU9ISGlSTFUvWjNPa3pUYmkzdVVTRkdkV1VwbkJXdThwY1NNZkdhQkNKa0dta3NBM1FnbmZTQ1hrYWtva0NGM055Y1B1YTF3eWk2M0ZuRWpoUklpM1JsTHZCRUxxbS92SWNkRHUrQU9Xb2tMWVJ0ZzQrUXR0cmZrdk82MTQ4Ky93ZWZrdGtTTnRXTDFiVGtLSGdQN1ltdmdwa25MTGtxbldaQUxMTFpYalhndnRYeEJQM2Q2S3pLSWJlQ1I2TWR6bFBwVThjOE13bTgzOE1vSjU4K1poOXV6WkRwMjNaODhlTEZteUJINStmdmp0dDk4cXZmYTRmdjA2RGh3NGdQUG56K1B1M2J2UWFEUlFxVlFJQ0FoQWRIUTBoZzBiVnFzUDNRVUZCUzVmVTNicjFnMEFzR1BIRHY0NXJEZUc4dlB6OGRGSEgxVTRaK1RJa2VqVHB3OU9uVHFGNWN1WFYvdjgvZnIxYytqR1VXMGRTbG1ObFB3RXZEcm9kN2pKMUE2ZjF6TjBIRG9GRHNLNkM0c1E2ZDhYZzlvOFVvZFJrcnBBQ1FVaWlyc1hTMkRVbTlGbXBMZEw1MHZkSkdnN3lnZDNUbWh3OTFJSkFydlZUMUlCQUdiUG5vMVpzMmJWNmprdVhyeUl0OTZxK2tMRldySlcxWnRqV2xvYWpodzVBZ0JJU1VsQlNrcEt0ZDl2L3Z6NUZmWnQyclFKQURCdDJqU28xZHdMdVY2dng3NTkreUNWU2l2dDNXQk5JcHc5YTcvbTNHZzB3bXcyWS9iczJmRDM5NGRTcWNUa3laTlJYRnlNa0pBUXBLZW5ZOSsrZmZqSFAvNkJNV01xejBBdlhMZ1FIaDRlVmY0TUdSa1o5MVZDUVpOUmlydVhTcUM3WjZyNFlObkZNc3N3MWtuakZYaTJWc0F2VWdrUFFYVVBzYmRrMzJuYmhvc2Q0bG5XTm81emVQdldWSjFBU0VPUUsrRHg0R01vK21rRnQ4MHdZRnpwcFNENElHMDRleEttMittUXRYS3RSMUZqNWVrV2dOblIvOFdGckQzWWRXMEZkS2F5WmFSTVdhdkc4aU9BeXR3dVNzU0tZMDlpV3RkLzJkMHRib3EyYmRzR0FCZy9mbnlGWkVKK2ZqNldMbDJLWThlT1ZUaFBvOUZBbzlFZ0pTVUZtelp0d3NDQkE3Rnc0VUo0ZW5xNkhNdlFvVU94Y09GQ3A4NnhWaUZjdm53WisvYnRzM3RNcTlWVzJBZllraERDNzl1blR4KzdmWGw1ZWZqcHA1OVFIdzZsckVheElROXplN2xXY2FxU2UySmU3NlhZZnZVTEhFNzlEWVBiUENweWhLUXVVVUtCMUZweFZpbTAyVWFYa3dsQ29mMDhrYktuQU82QjhucGIvaUNYeTZGU3FXcjFIRzV1YmxVK2R1TEVDYVNrcEtCSGp4NklqbzRHQVB6NTU1LzQ2NisvTUdmT0hFUkZSZUhISDM4RUFQajQrR0RseXBXVlZndkV4Y1ZoMWFwVmFOV3FGZno5L2UwZUt5Z293TjY5ZStIdTdvN3AwNmRYT0hmQ2hBbDQ4Y1VYSGY1NXZ2dnVPOFRGeGRudGUrNjU1L2l2TjIvZXpDY3FTTlgwZVNZVXBobFFtR2FBVVZ1aDA2Sk4yY1ZlK1VzK2hZY0V2dTFWOEcybmhGUjVmL2RHcUVseWJpRzJYTDdKYjd2ZU84RjI1cnVqWTJzWkZTSEVWYW9oSTZIZHRnSG11emtBWEIzL3l0aFhLZnl4Qmo3Lzk0WklFVFl1M1lOSEljSXZCanV2Zllrck9RZHREekNBZGNRa3l6SjJ6UnBMaklWWWMrNE45R2sxQmFQYlB3ZVpwT2tsckpPVGs1R1ltQWlKUklMeDQ4ZmJQWmFlbm80MzNuZ0RPVG5jdjZFV0xWcGcyTEJoNk5peEl6dzhQRkJjWEl4cjE2NWgvLzc5eU1uSndaRWpSNUNhbW9wUFB2a0VnWUdCL1BPY1AzOGVlWGw1QUxnRUJRRGN1M2NQKy9mdkJ3QzdCSVJVS25YNW12S1ZWMTdocjlVdVhMaUF0OTkrRzRNR0RjSS8vL2xQL3BpTkd6ZmlsMTkrcVhDZDJMRmp4d28zZU5MVDArc2xvWkNTbDRDVS9BU1hrd2xDRXp1OWpKL1B2SXd3NzI0STkrMHVRblNrUGxCQ2dkVGFyWU1hZEpqdUs5cnp0UjdpaGFTdCtlZzAwNy9tZzBWaU5CcFJVbElDYjIvN3BNaXZ2LzZLZ1FNSFZpam50enA2OUdpMUpYSVdpd1VyVjY0RXdDMGZzTzVidTNZdE1qSXlNSDc4ZUNRa0pPRFlzV09RU0NRb0tDakFwazJiOE9TVFQ5bzlUMnBxS3RhdVhRdUF1L05mdnRwZzFhcFZNQmdNbUR0M0xqdzlQWkdXbGxiaFp5SDFRNS9QSlJHSzBnd29MYTRtaVZBRlJncDRoN3ZCTjFJSjk4RDY2eW5TMUgxMjRBei90YkRLd0JuQzgwWjNERWUzNFBwN0RTS0VsQ09Sd0hQV1BCUjh0WVRiTHJlRXdXR0M0dzFuampmTEtnVXJ0Y0lYTTZNV0lhM2dQSFplWFk0Y2JXclpJNHl0c2Erd2EyUFoxNmR1YjBGeTdtbk02djV2dFBDby9IcW5zYkpXSjhUR3h0b2xBWFE2SGY3OTczL3p5WVNaTTJmaWlTZWVxSEQ5Tkhqd1lNeWRPeGMvLy93ek5tellnSXlNREh6d3dRZjQvUFBQK2NxQk5XdldJQ0Vod2U2ODVPUmsvT2MvL3dFQXRHdlhEZzgvL0xEZDR3YURnVjlhV2gyR1lmamtnSEFTV0VZRzExdzRKQ1RFTGtGUldzcjFYYXJ0alRBeC9YNWhFVjRkSkY3ajA0ZTd2NC9sUitmZzlhRk5zeUhsL1lnU0NxUldNbzV4RFJpdFBSTjA5MHk0K1dkQmhlTVVYbEswbjJSTE91UmQxeVAzbWc3R1lqUGtIbEw0ZDFUQnJ3UDNnaXB6a3lDb3B4b1p4elZvR2V0NjJabWp0Rm90bm5qaUNiUnUzZHB1bmRxbFM1ZXdhdFVxcEtXbDRlMjMzMFpwYVNrVUNsdjJ2ckN3RUI5ODhBRkNRMFB4MGtzdlZmcmNPM2JzUUhwNk9vWVBINDRPSFRvQUFBNGNPSUNNakF4MDY5WU5Bd2NPeFBQUFB3OEFlUGZkZDdGaXhRckV4Y1ZoNU1pUi9PaEluVTZIano3NkNFYWpFVk9uVHExUTVuYnIxaTNzMkxFRFBqNCsvR2loeno3N0RNbkp5WHhXMjJReVFhZlRPZngzWWpKVlVwYnZwSXlNakdyZjhLeHY4czJCdnNDTW9ySktoRktOMmFYblVQbkw0QnVoaEhkYk4waGtWSTNnakZzRkdzUmRFRXhHWVNSdzluNG1WeFVzN0ozUXRFdUFDV2tPM1BvT2hLeHRKRXdwU1dWN1hHeU9jcDlVS1ZpRisvVEE4N0UvNG56bWJ1eEwvaEZGaG52Y0EzeC9CWEJ6M2l5MjNoUjV1Z3g4YytKcERBaC9DQSswblF1NXRQTEcybzJKVnF2RjNyMTdBWUR2SFdXMWV2VnEzTHAxQ3dDMzNIVGV2SGxWUG85Y0xzY3p6endEczltTWpSczNJakV4RWR1M2I4ZlVxVk1CY0ZXZTF1VUVXVmxaMkxwMUs4TEN3dmgrRCtWN1dnSEEvL3QvLzgraEJ0Vnl1YnpTNlY4WEwxNEV3RlVlbFArWkFmQkxXeHZhNWlzZlkxeUhCVTcxVEtpSlN1NkZVWkhQWUd2aXA1amMrUitpUFMrcE81UlFJQzdUNVp0Z0xMSFlUWFBRNVhFZlJFTmkxQkMrNlF0SDJkMjdyRVAyT1MwQ285eWhiaUdITnR1SXpGUEZzSmhZQkhUaFBvRDZSaXBSbUdxQXZ0QUVwWGZkL2pOVnE5WG8yclVyOXUzYmg3Ly8vaHVEQmcwQ3dEWDVBYmcxZVV1V0xNSHQyN2V4Yk5reS9rUEg3dDI3WVRLWk1HSENoRXFmdDZTa0JLdFdyWUpNSnNPY09YT2cxK3RoTkJxeGV2VnFNQXlERjE1NEFhdFhyMFo2ZWpwR2pScUZBUU1Hd0dLeDRMMzMzc1BiYjcrTjVjdVhRNlZTNGUyMzM4Yk5temZSb1VNSFBQWFVVeFcrei9mZmZ3K0x4WUo1OCtaQnBWSWhJU0VCaVltSkNBc0w0OStJZHU3Y1dlMjR5cG9rSmlaaXpabzEvSFpXVmhZQWJobkdnUU1IQUhDbGhNTEV5b0lGQzF6K2ZrMUJxY2FNZ3BTeUpFS1I4MGtFUmdwNEJDdmdFYXFBWjBzRk5WaXNoVS8ybjRIWndnOUpBK05TY2JUdEU4ZjR6bTJvT29HUVJzSnI5bFBJVzF5V0FIQzFsNExnOTl0dzVqaE1hVGNoQzI5YWQrSmQwU05rTkxvR1BZRGo2WEU0bXI0Qk9tTVI5NEJ3M1VPNUhNM1J0UFc0a0xrSG85cy9oNmpna2ZVY3NYUCsrdXN2NlBWNmhJYUdvbmR2MnhoTnJWYkxWeTYwYTljT2MrYk1jZWo1NXMrZmp3TUhEaUF2THcvcjE2L0hsQ2xUd0RBTWhnNGR5aC96eHg5L0FPQXFCMmJPbk1udnR5NS9zT3JidDYvZFZLL016RXhjdjM0ZEVSRVJhTldxRmIrL3N2NVd1Ym01T0hyMEtPUnlPV0ppWXV3ZUt5cmkvaHRXMTZPcXZtUnJVbENrejYxeW1rTnQ5R281SHBleTkrR3VOaDJCNnVaWlVkU2NVRUtCdUt5MHlGeGg1cjArM3dRM0x5bjhPbForWjVxMUFQZXVsTUEzVW9rVzNibkdpK3BnT1F4Rkp1UmUwL0VKQllCTFFoZ0t6WFdlVUFDQXA1OStHa2VQSHNYWFgzK05tSmdZbU0xbTdOKy9IOEhCd2VqWnN5ZU9IajJLeE1SRTdOcTFDK1BHallQRllzR09IVHVnVkNveFpzd1lKQ1VsVlhqTzdPeHNGQlJ3MVJybE0rTmp4NDVGKy9idHNYcjFhbmg3ZS9QOUNRWU5Hb1FwVTZaZ3k1WXRXTFJvRVZRcUZTNWN1SUN3c0RCODlORkhGZGJNWldSazhNc2wwdExTOFBYWFgvTU5GcDk5OWxtK3gwRkVSQVI2OXV6cDhOL0hoUXNYY1AzNmRYNjdzTEFRNTgrZjU3ZjFlajBBYm4yZXRTelBXbEZoTldYS2xFcmZLSzJLaTR1eGE5Y3VoMk5xU0JZamk1SjdKdWh5amREbG1xRExOY0drYzM0NWc1dTNsRXNnaENyZzNrTE8zVWdudFpLV3I4RnZDVmRyOVJ6YzliVHR0ZXlkVWRRN2daREdRdDZoQ3hSZGU2RDBNdmNleERJdVZDa3c5cjBVTkhHcjRidHdrYWh4TmxZeWlRS0QyanlLZnEybjQ5VHRMVGlhdGg1YVkxa2xhUlZMdzRwTDg3SHg4a2M0bGg2SDRSRlBOdHFtamR1M2J3Y0FUSnc0MGE3Q0xDRWhnYS9LZlBEQkJ5R1JPUFptSzVmTE1XYk1HS3hkdXhaMzc5NUZTa3BLaFNXdlo4NmNxZUpzZTlabHJsYmJ0bTNEOWV2WE1YcjA2RXA3WFFtdFc3Y09Gb3NGbzBhTnFsQ0pZTzNsVUw0cTR0S2xTeFd1dWF6WG9IWGxia2txM09WMVYwbXNsSG5pcmphRkVncE5BQ1VVaU12MGVTWW8vZXovQ2VuemJmdFlDeXA4WUdJWW9NMEliMGpkN0IrUVNCbXdadnU3aWtvL0dmUjVKbmlIVmQzd1VDd0JBUUY0K09HSDhjc3Z2MkQxNnRYdzgvT0RUcWZEbzQ4K0NvWmhNSGZ1WE96YnR3OC8vdmdqQmcwYWhQUG56eU1qSXdPVEprMnFzdXlzYmR1MkdEQmdBT1J5T2J5OHZDQ1ZTckY1ODJhNHU3dnpsUVp2dmZVV3JsMjdCaTh2TC82OEYxNTRBYW1wcWZ3SCtJQ0FBSHo4OGNkMngxZ0ZCUVZCclZaRHA5TmgvLzc5TUp2TjBHZzBpSW1KUWQrK2ZYSDM3bDBBUU5ldVhmSHNzODg2L1BlUm5wNk9POWx4b1g0QUFDQUFTVVJCVkhmdW9FVUxyc045Ykd3c24rMDNHQXlZTVdNR0RBWURYbjMxVll3Y2FYOEhZL0xreVNnb0tNREREejlzdDBTa1BJMUdnOERBUUFRRkJUa2NWMzFnelZ5bGpUQjU0T295Qm9tY2dVZXduRThpeU53cGd5QzJmLzk1ekRwdDArWGVDWXhnSk4za3J1M1FJYkR4akZFamhBQ2VqejZGM0xlc0ZYQ002Mk1reTVTZVB3TmowalhJSXp0V2ZYd3pJNWNxTVNCOEZ2cTJub1pUdHpmalNPbzZXMktoQ3BtYUcxaHo3ZzJFZUxaSGJOZ01kQW9jQklXMGNhemR2M2p4SWxKVFV5R1h5L21sQjFhWExsM2l2eTUvaDc4bTNidDM1M3RXWGIxNjFTNmhvTkZvY083Y09YNzc5T25UNk55NXM2akxEeElTRXJCcDB5YTR1Ym54MWExeXVSeFNxUlJKU1VsSVRFeUV1N3Q3aGViY1I0OGV4ZEdqUjBXTHd4RlptaVFFZTBiVzJmT0hlRVVpc3lnSlhWb01yZmxnMHFBb29VQmNwczgzd2ErVDRJMkZCZlFGSmtnVkRKSjI1TU5RWUlaRXhzQ25uUnVDZTNtQWtRSmdZSmVFWU0xQVFhb2VoV2tHQkhTMUh4V3A5Sk1oNzZyajYvNXJhK2JNbVlpUGowZGNYQng4Zkh5Z1Vxa3djZUpFQUZ3SDM4Y2ZmeHhmZi8wMWZ2bmxGMXk3ZGcwU2lRUVBQZlJRdGMvNTNudnY4VjkvODgwM0FJQW5ubmlDenl3ckZBcEVSVVh4eDJpMVdxeGF0Y3J1elRBdkx3OXIxcXpCbzQ4K2F0ZHdDT0JHRGExZHV4WktwUklzeStMWlo1OUZTVWtKMzVmQk9zZVlZUmlVbHBiQ2JIYnNnM0ZnWUNBQ0F3TXJuZUp3NXN3WkdBeUdTcy9UNi9VWU5Xb1VBRzZlZEhWOUcyUXlHVjh1YURBWXFwMlVVV2ZLL3MxYUV3ZTZYQ1AwQldaWDI0a0RBSlMrZ2lxRVFMbnI0d1pJamE1azUyR3JjTEtEUzQwWWJlZEpHQWJ2ak9vbldueUVFSEhJV29mRHJlOUFHRTV5NDVXdEkzYWRKdXlsRUxjYXZ2LzZRS3dRbXd5WlJJSCtZUStoZjloRHVIcjNiMXpLMm9mTHdxa1FsY2pVM01DbXkvOEZBTFQzNzRlT2dmM1IxcmNuL054YlZYdGVYZHE2ZFNzQTRJRUhIcWd3NXZIZVBhNW5oSWVIQjN4OW5Xc2FIaHdjekg5dG5laGdkZkRnUVJpTlJnQmNzK3kzM25vTG5UcDF3c2NmZit4MC9KVkpTa3JDaHg5K0NJQ3JNbTNSb2dYKytPTVBmUHZ0dDVETDVmejNIamx5WklXcWk0a1RKK0tCQng2dzI1ZVRrNE1sUzVhSUVsdGxzalRKaUEycnZ0cWlOb0k5MnVQazdZMTE5dnhFUEpSUUlDN1Q1NXVnOUxYOUV6SVVtY0dhdVFaMUxicTdRNmFVb0RpekZIblg5VEJxTFFoN3dQNE9lM0dtRVduN0NnRUFxZ0FaL0R2Wlo3MlZ2akxvODJ2ZkhOQlJDb1VDeno3N0xONS8vMzNrNXVaaSt2VHBkbXZVSmsrZWpPM2J0L052WWlOSGpyUjc0NmxPY25JeU5tL2VqQzVkdW1EeTVNa1ZIamNhamRpOWV6ZCsvdmxuRkJZV1FxRlFZTzdjdVZBcWxmamhoeCt3ZmZ0MnhNZkhZOGlRSVJnM2JoeWlvNlA1RDBIV3hvZng4ZkZJVFUzRmd3OCt5Qzgvc0w3NXlHUXlmUFRSUi9qNzc3K2QranVaTldzVzVzK2ZiN2Z2OE9IRC9OY2FqUVovL2ZVWFg2VXdjK1pNZmptRU05cTNiNCt2di83YTZmUEtNMm90eUx1dWc4WEVsdjBCTENZV3JKa1Y3TFA5WVYwclBBREFMY2x4ODVGQjZTdURtN2NVU2g4WmxENVNTT1NVUWFndjcrNnl6UlYzc1ZXYjNabFA5TzJDZHY0MEhZV1F4c2h6MWx3WVRoMERXSXQxRW1LdEpqNlVYcm1BMHNTTFVIU09xdnI0WnE1VDRDQjBDaHlFaVNZTkxtYnR3N25NUDNHbjZGcTE1OXpJUFlFYnVTY0FBSjV1QVFqMmFBZTFRcnhKWDQ0b0tDamdyMmZLTjJNRXVHc1RBSEIzZDYvd1dFMkU1NVMvbm9tUGowZHdjREN5c3JMUXBrMGJSRVZGNGErLy9zTGl4WXN4Yk5nd3UyTlBuRGlCOWV2WDg5dTV1YmtBdUxIYlI0NGM0ZmRQbXpZTmd3WU5RbTV1THY3eGozOUFxOVZpMHFSSi9NL1ZzMmRQZE92V0RXYXpHVXFsRWwyN2RzV3NXYk93YU5FaUZCVVZZZTdjdVJnK2ZEaGlZMlBSbzBlUENuOVAwNlpOcyt2bElLYXM0aVFFZTFSZG9XQmhUU2cxNjZDVWVUcTBYVjZJWnlReU5SV1hGSlBHaHhJS1JEUXlsUVN0aDNoQjVTZmpHOHg1dGxKQUltTnc3NHF1d2hJSnBZOFVFZU44VUtveEl5dEJpNXZ4K1lnWTc5dWdIOGdHRGh3SVQwOVBhRFNhQ3VNZ3BWSXBubjMyV2J6MTFsc0FVR0ZFVUZWTUpoT1dMRmtDcVZTS2hRc1gybVdWczdPenNXUEhEc1RIeC9OcjNmcjA2WU9YWG5xSlQxYjA3ZHNYMzM3N0xZNGZQNDc5Ky9kai8vNzk4UGYzeDhpUkkva1AreHFOQmovKytDUDgvUHp3K09PUDg4OXZUU2hZMTlXNXU3dnpjNXEzYk5tQ3NMQXd2cmRDWEZ3Y09uZnVqSzVkdTFiWjM2QzR1QmlIRGgyQ1NxV0NUcWZEOTk5L0Q2UFJDSVBCZ0FrVEptREVpQkg4U0NPaEF3Y093R2cwNG9FSEhxaTByMEpJU0loRGY1YzFLUzAyNDk0VmNhdGFHQ21nOUpGeHlRTWZLZHk4WlZENlNpRlQwdktGaG5ROExSUDdrcmdPM3JZcUF5Y25Pd2lXU0hpNnlmSG1pTWE1VHBnUUFrZ0RnNkFhT2hLNkE3c0JjTDBVWEtwVEVDeVhLRjYvQ243dmZpSm1tRTJTVXVhSlBxMm1vRStyS2NqVFpTRGhUanpPM2ZrVHhhVjUxWjZuTWR5RHhqcEJvaDdGeDhmRFpESWhJaUtpMHRIZDFvcEhaNlpiV1FuUEVTNDFUVWhJd1BYcjEvSFFRdy94aVlKWFgzMFZhV2xwdUhEaEFpSWo3VDlZRnhZVzJ2V2lzbGFJM3IxNzE2N3lvYkNRdTdIbTcrK1BlZlBtNGZidDIzamhoUmY0eDl1MWE0ZWxTNWRXaURNeE1SRUZCUVhvMmJObmxUMnlmSHg4N0o2cnZ2MTQraVZrYTI1aWZwOHZFZXpabnQ5K3V1OEtCSGxFbEcwbjQ0bVlaV2pwMWFuQjRpUzFSd2tGNGpKckJZRmN4YTJUbHlvWWVMV3V1R2JlcTdVYmwxQW9NTnNsRkdRcUNXUXFDWlIrTXNqY3BValpYWUQ4bTNyNGx6VjBMRjhCVVI5Mjd0ekpaN1ovL2ZWWERCNDgySzdzMzlwZEYrREdOWWFIaDlmNG5OOS8vejF1M3J5SmVmUG0yVFV1VEU1T3hnc3Z2TURQS2U3Y3VUTWVmdmhoREJnd3dPNzhsaTFiNG9NUFBzREZpeGZ4MjIrLzRmVHAwOGpOemVXWE13REFWMTk5aGFLaUlyejk5dHQyMmZYeTNZQTlQRHo0WGdyeDhmRjJ2UlhpNHVMUXMyZFBQUEhFRThqSXlLZzBvYkI3OTI2VWxwWml4SWdSMkx0M0wyYk1tSUV0VzdaZytmTGw4UFgxeGNzdnYxenAzOEdwVTZkUVVGQ0FCUXNXd051N2tkNEJaZ0EzTDJsWjhrREtKeEVVSHBRNGFJemUybWxiSzhvd3JxMVJFYTZRV1BoQWIvaW9HbURaRFNIRVlSNHpaa04zWkQ5Z05ITEpCSmQ2S2RpT055WmZSK25GQkNpaUhHOWEzTno1cVZwaVJNUjhqSWlZajd2YU5Od3V2RkwySnhFNTJwU0dEbzl2aWcyZzBvcFBBUHd5QjQxR0E0MUdVMkZKUkhXeXM3UDVyd01DQXZpdjE2NWRDN2xjanNHREIvTUpCYmxjemxjS1dCdFVXNDBlUFJxalI0L210N2R0MjRibHk1Zmo2YWVmcnJJcG8zVk1aVk1SN0JHSnJPSWtSTHBWbm96WEd6VXdzMGFVbXZYbHRuV0NiUk8vWFY2bUpna2hkZGlqZ1lpSEVnckVaZGFFZ21jb2wwUXdGSnBSY3M4SW43Wkt1MmFNbHJKbWl6SWxBN09CUmRFdEF6eEM3TWZrS1gyNEQrMUdyYTF6Zm1WTkgrdVNUcWZEcWxXcjRPYm1ocWlvS0p3K2ZScmJ0Mi9IbENsVHVIajBldnp3d3crUVNxV3dXQ3hZdVhJbCt2WHJWKzBrZzAyYk5tSGp4bzN3OXZaR1dGZ1l0bTdkaXJ0Mzd5SXpNeE14TVRFWVBYbzBDZ29LTUdyVUtIVHIxZzJBcllOdmVTMWJ0c1JycjcyRzI3ZHY0L2p4NDN4Y08zZnV4TDU5KytEajQ0UE16RXlzWExrU0JRVUZLQzB0eGVEQmd3RlVQaVBaV1VhakVldlhyMGRvYUNnNmRlcUV2WHYzSWp3OEhHKzg4UVlXTFZxRUpVdVdZTTJhTlEwNkcxbmhJVVdMSHU2UXlCZ3dFb2I3ZnluWDlKT1JNcEJJVWZiL0RCZ1pBNGtFM1A5THVlTkkwN0RyYWhyTzNlRWFqZ3A3SURoRGVGNHJidzg4MTcrN3FERVNRc1FuOGZhQmV2UWthSGR3NjZwWnhzV2xUb0pFaEdiOUt2aFRRcUZTZ2Vwd0JLckQwVE4wSEFDZzFGeUNMRTBTOUNZdGpHWURqQllEakdZOWpHWUQ5aVI5Vnk4eG5UeDVFdG5aMlZDcjFSZytmSGlseDNUdTNKa2ZsWDMyN0ZtN3NZODF1WERoQXYrMTlicnM1TW1UU0VoSXdQRGh3eXNrSjRLRGd4RWNIRndob2VDS3BVdVg4a3NqYXFMVmFnRUFiNy85dHNQUC85SkxML0hOdHNVUTdCbUJMRTF5bFZOQTV2ZFpBYTJ4QUFIdVlmeDJpYkVRL3U2dGJZK1g1aU5BWGZuTnVhemlHd2oyYUM5YXZLVHVVRUtCdUV6cEowTlJ1cTA1bjZIUWhEdkhpeUZWU093cUZRclRESkRJQUpVLzk4SDd6b2xpK0hkU0liaTM3WU5uOFIydVRGNVlrYURMTThHblRmM2RNVnkzYmgzeTgvUHgyR09QWWN5WU1YamlpU2V3YXRVcWpCZ3hBaDRlSHZqOTk5K1JtNXVMR1RObW9LaW9DSHYyN01IR2pSc3hhOWFzS3AvVG1rVXZMQ3pFKysrL3orK1hTQ1RvM2JzM0ZpNWNpTUxDUWp6NDRJTk94YnBueng3K2Erc0lvNEtDQXZ6NDQ0LzgvaTVkdXVET25Uc0FJTW9ieVBidDI1R2JtOHVQdUxUcTM3OC9ubi8rZVhUbzBBSHU3dTdWTm42MFdDeVZQbDVaODBkWHlOVVNCSFp6ZnMwa2FWcmUvVlBZeWRyNWhkVGw2eG4rUFNZV2NpbFZvaERTRktnblBZaVNmYnZBNmtwY3JsSmdHSWFyOG1NWW1OSnV3cEJ3RW00OWFjbFRUUlJTZDRUNVZKNThyYStFZ25YaTFLaFJveXFNMHJhS2lZbUJSQ0tCeFdMQjVzMmJIVTRvR0kxR3Zqb3pJaUtDYjRTOWV2VnFBT0FiU2RlVmhJUUVaR1ptT25YT2lSTW5IRDdXbW9RUVM0aG5lMXpKT1ZUbDR5cTVGMVJ5TDRlM3k4c3N1b0Z1d1pVbmpVampRZ2tGNGpJM2J3bk1SdHVsdVdkTE55aDlTM0RuaEFabXZScHlEeWswdHczSXY2RkhjQzgxcEc3Y0c3NS9SeFZ5citvZ2tURndieUdIUHMrRXU1ZTBVQVhJN0JJSWxsSVdDdS82dVcyY25wNk9kZXZXd2QvZkg3Tm16WUpTcWNTRUNST3daY3NXckZtekJ1UEdqY1A2OWV2aDQrT0R4eDkvSEZxdEZnY09ITURhdFdzcmpDc1NHanAwS0ZKVFV4RWFHb3JRMEZBRUJ3Y2pKQ1NrMGdrS1NxV3lRa09kOGs2ZlBsM2hBL25reVpQUnZYdDNCQVlHd3MvUEQzNStmdkQxOVlWY0xzZC8vOHQxWlc3WnNpVUFydnpQMnZ6UVlERGcwcVZMZHMwUXo1dzVBNTFPVitGTkp6OC9ILy83My8rZ1Zxc3hac3dZL1BYWFgzYVBXOHYzOXUvZmovLzg1ejlWeGwvVlZJeVZLMWVpYmR1MjFmN3NoQUJBM0lVYlNMckhyVG1GaTJNaUlmajhFUlVTZ0dsUlZGSkpTRlBCdUt1aG5qZ0R4UnQrTGR2QmdBRUwxb25FWXZta1l2SEd0WENMN3VQODhnbFNyN0t5c25EcTFDa0E0S2R3VlNZZ0lBQWpSb3pBbmoxN2NPblNKV3pac29XdjZxek9Eei84d0ZjSUNQdGtSVVpHd3MvUEQ1R1JrUTVWSWhnTWhnb05IYTNiT3AyTzc1dGc1ZWJtQnFWU2laVXJWOW90Wnkwdkt5c0xIMzc0SWJSYUxZcUxpNkhYNnhFY0hBeVZTb1ZGaXhaVkdDVlpudGpUdEFMVjRUQ1l4RTFTQ09sTnhRaDByNXVHa2tSY2xGQWdMbFA2eUNGWFNaQ2ZySWR2aEJLTUZHZ3p3Z2ZaNTdXNGU2a0VKcjBGQ2s4cFFtTTk0QnRoeXlJSDkxWkRycFlnTDBtUGUxZEtJRlZLNE50ZWhSYmQxZnlOeHJ3YmVpZzhKVkI2MS8wL1VaWmxzWFRwVXBoTUpqei8vUE44eHZ1eHh4N0R2bjM3QUFDZmYvNDVqRVlqbm5ubUdhalZhcWpWYWt5YU5Ba2JOMjdrZXkxVVJ0Z2dzU1lCQVFGWXZIaHh0Y2RNbno2ZDcvRmcxYU5IanlvVEVaY3ZYNGFucHlkZm9hRFQ2UkFmSHcrQWF4YVpscGJHVnpFQTNNaWl0TFMwQ205b08zYnNnRmFyeGR5NWMrMG1YNVFYRkJSVTZaMkFvMGVQd21nMFl1REFnWkRKS3Y0M3JlNDVDYkV5VzFoOCtOZEpmdHZWMFhIQ3p3eWZUcXI4ZDVjUTBuaXB4MDVHeVo5YllTbmlQcGl4cnF4OUVMd1FtTkp1d25ENkdOejZES2ptQk5MUWR1ellBWlpsMGIxNzl4cDdXRDMxMUZNNGZmbzA4dlB6c1dMRkNwak5aa3lkT3JYQ3VFV0FxMHo0K2VlZnNYRWp0NVFtTmpiVzdscG0zTGh4ZGcwYWE3SjE2MWFzWExteTBzZCsrZVVYL1BMTEwzYjdIbi84Y2N5Wk02ZktpZ3NBT0hUb0VENy8vSE40ZTN2aml5Kyt3SUlGQzZEWDYvSHBwNTlpNGNLRmVQWFZWL0hPTysvWWpTS3ZheTA4MnNMVExRQUpkK0w1WlRGaU9aT3hIYjZxVUFSNmhOVjhNR2x3bEZBZ3RkS3l2eWNTTitUQ3E1VUNVamNKcEc0TVF2dlc4T0dRQWZ3N3ErRGZXVlhwd3lhOUJUbm50ZWowWVBXWlZyRWNQbndZTjIvZXJQQUc0dVBqZzk5Kyt3MjdkdTFDWEZ3Y1ltSmlNR3JVS1A3eDJiTm5ZOWV1WFRoMDZCRDY5T25qMVBlMFdDeElUVTJGdDdkM3BSK3dYV1UwR25IbnpoM2N2bjBiS1NrcHlNcktRdi8rL2ZuSFc3Um9nVFZyMWdEZ212K01HREVDTDc3NElnQ3VmSERXckZsOFU4WjU4K2J4NThYR3hpSStQcjdHcFJsZHVuUkJseTVkS3V5Zk9YTW1DZ29LOE1vcnJ6VGVwb3lrMFZ0MStnclM4N21FR3N1aTdBT0JrdzBaQlNza3BuUnRoNWpXUVdLR1NBaXBEM0lGUEI1OERFVS9yZUMyWFo0amFUdEg4OGR2Y0l1SmhWMFRLTkpvQ0pjalZEWXFzangvZjMrODk5NTdlUFBOTjFGY1hJeHZ2dmtHdTNidHdzaVJJOUd1WFR1NHU3dWpzTEFRaVltSjJMdDNMM0p5Y2dBQUhUdDJ4T3V2djI1WC9kYSt2WFByK051MmJWdHQ5V3A1NVNkRUNHVm5aK1BycjcvRzBhTkgwYUZEQjN6d3dRZnc4L1BqSHc4S0NzSm5uMzJHTjk5OEU2KysraXBHalJxRitmUG4yeDFUbDZaMGVRMGZINXlDVG9HRG9KSTczdnl5T3RyU0F1eEwvZ212RGRrb3l2T1J1a2NKQlZKcllVTzhrSDZvQ0cxSDFiN3hId0NrSHl4QzJGREhNOEcxTldqUUlFeWRPaFV4TVRFVkhsTXFsZWpVcVJPNmRPbUNWMTU1eGU0eEx5OHYvUHZmLzBiNzl1MlJuSnhjNWZPekxJdk16RXpjdUhFRDE2OWZ4OVdyVjNIOStuWG85WHI4OTcvL3JmYU5wQ1k1T1RuNC9mZmZjZWZPSFdSa1pDQTdPN3RDZFVGc2JLekx6MjhWR1JtSnhZc1hWNXM5SjZRdTZVMW1mTHp2dEcwSDQweUJNMGM0SmxJbWtlQzlzZjFyT0lNUTBsaXBobzVFeWU1dE1OMU9CK0Rhd0FkaEFzSjg1eGIweHc5RDJkL3hCbjZrL2h3K2ZCZ0ZCUVh3OGZIQm9FR0RIRHFuYytmTytQTExMN0ZreVJJa0ppWWlKU1VGMzMvL2ZhWEhTaVFTakJzM0RzOC8vM3l0bHdiRXhNUlVlazNwak1MQ1FzVEZ4V0hUcGswd0dBeVlPblVxbm5ubW1Vb2JnUWNGQldIRmloWDQ4c3N2c1h2M2JodytmQmhqeDQ3RnBFbVQ3S2FMMVpWWjNkL0h1Z3VMTUs5M3hmR1dybGgzWVJGbWRYKy81Z05KbzBFSkJWSnI2aUE1UEVJVnVITkNnOUIrdGN0TzNqbWhnVmRyQmR3RHE1NmNJRGJybTBoVk9uWHFoR1hMbGxYNm1IWDJyM1gwbzFCV1ZoWSsvZlJUSkNVbFZlaEpFQjRlam03ZHVqazBkckk2YXJVYU8zYnNnTVZpZ2Flbko2S2pveEVaR1ltMmJkdGl4WW9WS0MwdHhjQ0JBMnYxUGF5b3h3RnBTTjhmdjRpNzJyTFJVbngxZ25PRXB6elRQd3F0ZmNTNW0wSUlhUUNNQko2UFBZUDgvM0pkN2huR3hUR1Nnbk9LLzFnTFpleGdxbEpvaEt6TkdNZVBIKzlVWldlclZxMndmUGx5bkQ1OUdvY1BIOGFsUzVlUW01c0x2VjRQTHk4dkJBY0hvMWV2WGhnMWFoVGZiNm9ocGFlblk4ZU9IZGk1Y3lmMGVqMkNnb0t3WU1HQ0dtOE9LWlZLdlBiYWE0aU5qY1hLbFN1eGVmTm1iTjY4R2QyNmRVT2ZQbjNRcTFjdmRPalFvZElsSDdYVnhyY0hJdjM3WXZ2Vkx6Q3hVK1hqd3gyMUxmRnpkQW9jaERDZmJpSkZSK29ESlJTSUtBSzd1dVB1cFJLazdDbEE2eUZla0xrNTk0SmwwbHVRZnJBSVhxMFZDT2pTdUx2MEd3d0dsSmFXUXExVzgxMkVqeDA3QmdCd2Q3ZkY3dS92ait2WHI4TmtNcUZidDI3OG55NWR1dGlOSGJJMjU3bDc5eTcrK2M5L1Z2dTlTMHBLN0xiVmFqVSsvUEJEdEc3ZEdrRkJ0dEx0YmR1MlFhdlZZc3lZTVM0dE1iRDJhWENtNGQwUFAveUFyS3lzU2grekpsU1dMbDFhNVlWQVZGU1VRMDJUeVAxSFcyckNad2ZPOHR0Yyt6VW5KenNJcWhPOGxRcjhjMWh2VVdNa2hOUS9SWmNvS0tKNm9mUWk5L3JBdFZKd2J1bURjT0tET1NjVHVzUDdvQm95c280aUp0V1JTcVYyVTZ5c1VsSlNjT25TSlRBTWd3a1RKcmowM0dKVURUamk3Tm16V0xod29WUG5SRWRIWThxVUtYam5uWGR3NWNvVkFGd0R4Y2NmZnh5elpzMXlxbUppOE9EQmlJMk54ZGF0VzdGaHd3WmN1blFKbHk1ZHdvWU5HN0JzMmJJNnExZ1kxT1lSSEU3OURUK2ZlUmtQZDMrLzJ1a05sZEdXRm1EZGhVWG9GRGdJQThJcmIrQk5HaTlLS0JEUkJIWnpoM3VnSEVsYjh4SFVVdzNmU01mSzQvTnU2SkZ6WG91d29WNzFXcG5ncXFTa0pMejhNcGVCbGN2bE1Kdk5mSVZDOSs2MmNVcHl1UnhmZmZVVlFrSkNLaTFSSzg5Z01DQWhJY0hwZU1xL1FlYm01dUw3NzcrSFFxSEFuRGx6cWp4UElwSFlaYXBidEdpQnYvLytHMmxwYWJoKy9UcS96MUduVHAzQ3paczNxejNteUpFalZUNG1sVW9wb1VBcXRlelFXV2dNM0doWkZxNU5kaENlODY4UmZlRHBwcWptYUVKSVUrSDV5RHprWGtyZ3ByNkFjYnFWQWd2NzQ0czNyWVZxNERCQXBISEdwUGFzMVFuOSt2VVRaUXgyWFNvb0tFQkJRWUZUNS9qNitzTEx5d3Q5K3ZSQlJrWUdwa3laZ3NtVEo3dmNjMG91bDJQR2pCbVlObTBhamg4L2p2ajRlRXlmUHIzT2x6OE1idk1vd3J5N1lmblJPUmdWK1F4NnRSenYwSGxuTXJaalgvSlBtTlg5ZmFwTWFLSW9vVUJFcFE2U285Tk1mMlFjMTZBZzFRQ1pnb0hTVDhiOThlWCt1ZW56VGREbm1hRExNM0dqSVQwbDlkYUFVUXh0MnJSQm16WnRZRFFhK1JHT1BqNCtHRDU4ZUlYbEJjNjhlTGRzMlJMZmZQTk50Y2ZNbmoyN3dwU0g4dno4L05DM2IxOUVSVVZWKzhacjdXWnN0V2JOR2l4ZXZCaW5UNStHbTVzYkJnNGNpQkVqUmpnYy8zZmYxYzhNYW5KL3lkY1o4TTNSQzdZZExuUnpGMVpCdC9YendsTjk2WUtGa09aQzFpb2NxcUdqb0R1d3UyeVBLODBaR2I3eXlaSjdEN3FEZTZBYTduaFRQVkozZERvZFA2cDY4dVRKRFJ4TjFZWU1HZUp5enlwcjVlYnMyYlB4MEVNUFFhRVFKK0V0a1Vnd1lNQUFEQmhRZjlOTHduMjc0L1dobTdFMThWTmN5dDRMcGN3TElWNlJDUFpvanhCUHJtZFlwaVlKV2NVM2tGbDBBM3BUTVh4Vm9kU0FzWWxqMk9vR25oSlNDNFpDRS9TRlp1anp1QVNDUHQ4RUFGRDZjZ2tHbFo4TUNtK3BTNk1oUjQwYVZXbFpIT0dZeldaSTc3TzdLL1J2b25sYXVQVVFmamwxcFd6TGxROEs5Z21GWHg4ZGkvR2RhYTQxSWMySnBhZ1E5eFkrRGRaZzRIYlVzcGVDeE1zYmdVdC9BT1JVeWVTbzkvYU93THNqOW9yK3ZMZHUzY0wrL2ZzaGxVcng2S09QdWxTaFJzVGg3SC9qZTlwMDVHaFRrRmxVbGtEUUpBRUFRanpMRWd4ZTdkRkMzUVlCYWhvTjJkUlJoUUtwTTI3ZU1yaDV5K0FkVnJ0dXVjUjU5MXN5Z1RSUDEzTHlCY2tFVjRmQzJaWkl4TFJxUWNrRVFwb2hpWmMzMUJNZlJQRWYzRmhrTUZ5WEZhZnVtQWxHVDFxS0NxSDljeHZVRTJlSUhTcHhVdXZXcmF0ZHZra2Fyd0IxR0FMVVllalNnaWFuTkhmVXhwWVFRa2lqdEhEcklmNXJsb1h6alJoaGY4NG5rNGVJRlJvaHBKRlJqNThLaWE4ZnYrMThBUzdETGFrcW85MFdCN1pFVzgzeGhCQkNBRW9vRUVJSWFZUzJYMG5Cc2JSTUFDNVdMOFBhN1ozelVJOE82QjRTSUdLRWhKQkdSYTZBNTh6SGJkdXVsTVl6dHFvR1ZsY0M3Ylk0VVVJamhKRG1qQklLaEJCQ0doV2oyWUkzZHdvbmdyalE2a2ZRdWwydGtPSGZZMTFybGtVSWFUcVVnNFpEMWtxd0h0dUZsdzVoSWxLN2V4c3NoYzUxN0NlRWtQc05KUlFJSVlRMEtpdU9uRWRHWVRHM3djTHBKbHpsUDBNc0doMkxJQTkzY1lJamhEUnFubzg5WTl0d3FVaEJrRkl3R2xFYzk2c1lZUkZDU0xORkNRVkNDQ0dOeGoydERwOGVPR1BiNFVwRGI4RVNpUjZoQVRRbWtwRDdpS0pMRk54Njl1RzNXU2ZMRkZnQWpPQVUzYUc5TUdkbWlCUWRJWVEwUDVSUUlJUVEwbWk4dStzWWRFWnV4Q3hjbkdwc1RTWklHQVlycGc5M2FTazFJYVRwOG56a0NZRGhMbkVaTU02L2xqQ3NMUkhCc3RDc1h5VnloSVFRMG54UVFvRVFRa2lqY0RIekhuNC9kNTNmWmwzSkJBZytPRHcvb0RzNkIvbFZjekFocERtU0JyZUUrNGl4Z2ozT3ZwWXdkbFVLaGpQSFlVcEpFaU0wUWdocGRpaWhRQWdocEZFUWpva0U2OEpxQnhaOGVVS29seHB2ak9oVC9mR0VrR2JMWS9xallKUXFib09CQzFVS0RJUWRXWXJXL0NCYWJJUVEwcHhRUW9FUVFraURpN3R3QTJkdTV3RGdydnRacDhkRTJtY2dsazE5QUNxNVRNUUlDU0ZOQ2VQaENZOXBqd2gyTUU1UGZXQUVMMFRHNjRrd25EOHRVblNFRU5KOFVFS0JFRUpJZ3lveG1yQW8vaGkvelRET1ZTZXdLRnNuWFdaU2wzWVkzcjYxZUFFU1Fwb2s5ekdUSUcwUlVtNnY0MW1GOG9uTjRuWFVTNEVRUXNxamhBSWhoSkFHdGZ4UUFyS0xTd0FBTE90c1QzYjc1SU5hSWNQSGt3YUpGaHNocEFtVFNPQTE3em5idHYwcUJxZVpicWRCZitSQXJjTWloSkRtaEJJS2hCQkNHa3lXcGdUTERpZlk3WE8yZDRKd2FmUTdvMklSNU9GZSs4QUlJYzJDb2xzMDNIckgybmE0c1BSQmVMaG0vU3JBYkJJbE5rSUlhUTRvb1VDYXBCNDllalIwQ0tTUm9YOFRUZE5iTzQrZzFHemhObGlBY1hxeUE4dVBoZXdSR29ENS9icUpHaDhocE9uemVtdytJSE85cDRwdzRvTWxQeGNsZStORmlLcDVhZU5MNzhITkhmMDNKbFdoaEFKcGtqUWFEWktUa3hzNkROSklKQ1Vsb2JpNHVLSERJRTQ2ZlRzSG15OEpmbzlkYWNSWWRwS0VZYkJpK25DNE1tbVNFTks4U2Z3RG9aNzRvR0FQQzhhWk1nV0dPOGVxZU5QdllBMTZzY0pyRm5SR0RiSTBkRjNXWEdWcWJrQnYxRFowR0tTUm9vUUNhWklpSWlJb29VQjRTVWxKaUl5TWJPZ3dpQk5NRmd0ZTJyVGZ0c1BKa1c2MlZBTG4yZjVSNkJ6a0owcHNoSkRteDJQU2c1RDRCM0FiREFQV3lRd213ekw4NnhTckxZWjIyeDlpaDlpa0JYdEVJcXM0cWFIRElIVWtTNU9FWUUrNnppS1ZvNFFDYVpLR0RSdUdzMmZQTm5RWXBKRTRjK1lNaGcwYjF0QmhFQ2Q4Y1NnQjEzTHlBWENOR0owdUxXQUJhMG9oMUV1TnQwYjJGVGRBUWtqeklwZkRhL2I4Y2p0ZG4vaWdqZDhFUzFGaDdlTnFKcm9HRDhQTjNETU5IUWFwSXpmenppQXFhSGhEaDBFYUtVb29rQ2FwVDU4K1VDcVYyTFJwVTBPSFFocFlYRndjdkx5ODBMdDM3NFlPaFRnb09iY1FueDRRWEhnNnZVNkJzVHRsMmRRSG9KSzd2ajZhRUhKL2NJdnBEM25Icmk2Znp6QU0rRGswUmlPSzE5TVlTYXYyL24yaGtLbHc0dGJHaGc2RmlPeG8yZ2FvNUY1bzUwL1hXYVJ5bEZBZ1RkYkxMNytNYTlldVVWTGhQclpod3dZa0p5Zmp4UmRmYk9oUWlCT2VqOXNMWTFralJ0YnB3bU9BWlMzODF4TTZ0OFh3OXExRmpJNFEwcHg1elhzZVlLeVh2ODVOZkdCaDM2QlJkM2d2VExmVHhBeXZTWnZZNlJWa0ZGN0Y4WFJLS2pRWFI5TTNJTHY0SnNaM2ZLbWhReUdOR01PeVRpNWNKYVNSV2Jac0dYUTZIYUtqb3hFWkdVbHI2WnU1cEtRa0pDVWw0Y3laTS9EeThxSmtRaFB6ODhuTCtNZTJ3d0M0NWNqT04xRzBkVS93Vmlwdzh1VkhFS0JXaVJvaklhUjUwNno1RVNWL2J1VTJ5amRrcVpIMXNwazdTUkhWQzc2dnZTdGlkRTNmanF0ZndHRFNvYTFmTklJOUl4SGkyYjZoUXlKT3lOVGNRSlltQ1RkenowQ2w4S0prQXFrUnJNS24rd0FBSUFCSlJFRlVKUlJJczNEcTFDa2NQSGdRU1VsSjhQRHd3UG56NXhzNkpGSUhvcU9qb2RGb0VCa1ppV0hEaHRFeWh5WW1wMWlIbUtWcm9DM2xacml6TE92VW1Nanl4NitaUFE1ak80V0xIaWNocEhsajlUcmNYZmdNV0UwUnR3MFhjZ3FDRTN6L3RSaUtMbEVpUnRqMEpkMDdpY3M1QjVHbFNZSlNya1pxUGwyWE5RVnRmS09oTnhZajJETVMzWUtHSTRLV09SQUhVRUtCRUVKSXZYaGtkVHgyWHlzckQyYTVKbWV1VG5tYzNhc1Rsazk3UUxUWUNDSDNGOTNodlNqNmZybHRoN01sVTRMalphM0M0UC9oTXNGU0NrSUl1WC9RS3g4aGhKQTZ0K1h5VFZzeUFTNGtFd1M1NzFBdk5UNmFNRWk4NEFnaDl4M1Y0QkdRUjNTdzdXQVk1MTZUQk1rSDArMTA2SThjRUMwMlFnaHBTaWloUUFnaHBFNFY2VXZ4ZWxuZkJLRHN4cDRUNXd2SFNqSU04UFBEbzZGVzBGUUhRa2p0ZUQyMXdLNnF3T21hWGNIeG1nMi9Bc1pTY1FJamhKQW1oQklLaEJCQzZ0UTd1NDdpcmxZSHdOb0h3Y2tuRUJ6LzZwQmVpR2tkSkY1d2hKRDdscXhWT054SFQ3VHRZQUJueGo0d0RQZ3hrcGI4UEdoM2JSVTNRRUlJYVFJb29VQUlJYVRPSEUzTnhPb3pWMjA3bkZtaVhQYS8xa0xrN2lFQitPZndHREhESTRUYzV6eG5QZzZKcnorL3piSU1IRTBxY0dNa2JTOXEybTF4WUlzMUlrZElDQ0dOR3lVVUNDR0UxSWxTc3dVdi9MSFB0b01GbkZ5bERHc0d3azBteGM4UGo0Wk1RbTliaEJBUktSVHducitBMzJRY3p5ZndyRlVLckY2SDRvMXJSUXlPRUVJYVA3b3lJNFFRVWljKzJuc1N0d3JLN3RheExGZ25jd25Dd3hlUEc0QTJmbDZpeFVZSUlWYUtxRjV3aStuUGI3Tmd3RGlhVkdEc3F4Uks5c2JEZkRkSDVBZ0pJYVR4b29RQ0lZUVEwVjNOeWNOWGZ3dm1qanZiUVYxd01UOHNzaFdlN050VnJOQUlJYVFDcjduUGduRlRBckQyUm5DQzhIaldBczNhbjBTT2poQkNHaTlLS0JCQ0NCR1YyY0xpdWJoOXNMRFdMZ2pPWVZudzVRbmVTZ1crZlhDRXFQRVJRa2g1RW05ZmVNeDgzTGFEZ2VOVkNyQ3ZxREtjUGdiampVVFJZaU9Fa01hTUVncUVFRUpFOWVYZjUzQXg4eDRBYm0yeGN5c2RHTHNwRUYvUEdJRUF0VXJNOEFnaHBGTHVveWRDMWphUzM3WXdUcjUrQ2VaT0ZxMytRYnpBQ0NHa0VhT0VBaUdFRU5GY3lzckZCM3RPOE52T0xIUmdBYkN3OE51UDllNk1zWjNDeFF5UEVFS3E1VDMvUmY1ckJvemdGYWxtd3RjN1Uwb1M5SWYzVlhNMElZUTBENVJRSUlRUUlvcFNzd1ZQcmR2TmJ6dTcxSUZoYlNNaXczMDk4Wi94QTBXTWpoQkNhaVpyM1FidVk2Zncyd3pyK0xUYjhoTW5pMzcvR2F6QklHcDhoQkRTMkZCQ2dSQkNpQ2plKy9NWWt1NFY4dHZPbEFxekxBdmhXb2Z2SHhvRnRVSW1ZblNFRU9JWXp3Y2ZnOFRYbjl0Z2JHTWhIVloyT0tzcGduYno3K0lHUndnaGpRd2xGQWdoaE5UYWtkUTcrUGJZUlg3YjZlb0VRVExody9FRDBidFZDNUVpSTRRUUp5a1U4SjYvUUxDRHNldVBVQzBHRUw0Q2FuZHRnVGs3VTh6b0NDR2tVYUdFQWlHRWtGclJHRXJ4OUxxL2JEdFlaeHN4Mmk2K0ozWnBpK2Y2UjRrVkdpR0V1RVFSMVF0dU1mM3RkenFhS1dVWTI2Rm1NelJycUVFaklhVDVvb1FDSVlTUVd2bS9UUWVRWFZ4U3RtVy9kS0ZHTEdCZEhOSEd6d3ZmMEloSVFrZ2o0VFh2ZVRBcWQyNkRZYmdlQ1E2eUd5TjU3alJLTDUwVE5UWkNDR2tzS0tGQUNDSEVaWEVYYm1ETDVadjh0ak5MSFZqWXVwMnA1REtzZld3ODNPWFVONEVRMGpoSXZMemhOZWRaZnR1NXlpdllOMmo4NVZ2QTRzek1DRUlJYVJvb29VQUlJY1FsV1pvUy9HUHJJWDZiRlV4cHFFbjVZNzk1Y0RnNkJQcUlIaU1oaE5TR2N1QURjT3NSdzI4NzJrb0JzQy9XTXVkay92LzI3andzeW5KL0Evajl6czYrbzZpQjRBWXBha1ZsNXBaWWV0eXlOQ3ZOTkczUnNyVEYzRHFuTExXMFRFMDlXa2VMTXBkY3l1Vm5xYVdKb3BibXZtOGdpb0JzQXNNK3kvdjdZNWlCWVoyQkdRYmsvbHhYSHVhWloxNitjcnpnNVo3bitUN0kyN1hkaHBVUkVkVVBEQlNJaU1ocWVsSEVTK3QzUTEyb01ReUk1bzBWcTFjeWQ4eUQ5MkxRdlNHMkxaQ0l5RWJjWDNuTHRQWEI2aDFkcFJLSW5GL1dRVlJuMjdZNElpSUhZNkJBUkVSV20vdkhVUnk1a1F5ZytIN1p5clhBeHB2eWpnRysrR3hBTjlzV1IwUmtReEozRDdpUEhsOW0xTkpUSHdUVHNaTmlRVDZ5ZjJTRFJpSzZ1ekJRSUNJaXF4eUl2WVdGKzQrWEdyRmlEWENwcVc1S0JkYU8raGZrVXY0b0lxTDZUZFcxWjVtdEQ0TEYzL29rcFJMWGdzUFIwRnkrWU92eWlJZ2NobmR4UkVSa3NaU2NmTHkwZnJmcHNRakx0enFVYnNJb0VRU3NlYUVmQXR4YzdGQWxFWkh0dWIveUZnUVhWd0MxMi9xUXRXb0pHelFTMFYyRGdRSVJFVmxFTDRvWXZXNFg3dVFYQWpBMFZyU1VLTUtzQ2VPaUlUM3hhTXRtTnErUmlNaGVES2MrdkZveUlNRHlMbzBDVEZzZmRFbTNrTGRybSswTEpDSnlBQVlLUkVSa2tYbDcveW5UTjhHeU14M0szbTZQZmFnOVJ0NGZhdXZ5aUlqc1R2V0krZFlIeTVsL3YxUnZYZ045Wm9hdHlpSWljaGdHQ2tSRVZLMERzYmZ3eGI1alptT1doZ21DS0pxV0IzZHRHY0FtakVUVW9KWGUrbUJzdW1qWkRvaVNCbzBvS29KNjdiZDJxcENJcU80d1VDQWlvaXFWN1pzQWlCYnZIeFlBMDJiakVCOFBySDNoWDVCS3JEd1Nnb2lvSGpGc2ZYak45RmlBWVBFV01MTUdqWDhkWUlOR0ltcndHQ2dRRVZHbGRIb1JJMy84cmFSdmdoWHZ4WlcrdlhaVHlyRjU5RUM0S1JWMnFKS0lxRzZwSHVrQjVVT1BXdjI2c3JGRDFzb2xnRTVybTZLSWlCeUFnUUlSRVZWcTZvNFlITCtWWW5vc21MMi9WZ1d4SkhZd25PandMd1I2dWRtalJDSWloL0FZTnhFU2IxL0RBOEh5WXlRQm1PYnFrbThoZC9zbW05ZEdSRlJYR0NnUUVWR0YxcDI0aE8rT25ETTlOcXpvdGVTT1dUUTdVNDBuT2hEUjNVaHdjb2JueFBkTHZ0OEpnSFdwZ2tIT3RvM1FwU1RidERZaW9yckNRSUdJaU1vNWxwQ0N5VnVpU3daRXk4NWRONFFPSlJNbmR1dkVFeDJJNks0bGI5ME9Mb09mS1RWaVRZT1o0dkJCcTBYMnFxVTJyb3lJcUc0d1VDQWlJalBKNmp3OHYvcFhhUFY2dzRBb1FyVDBIcm5VdkdjNnRjR3N2by9ZdmtBaW9uckU5ZW5uSVcvVjFteE1zR0NsZ2dEQm1NS2k2TUlaRkJ6Y1o1ZjZpSWpzaVlFQ0VSR1pGR3AxZUc3MXIwalBLeWdlRVFIQmtyNEpBa28zT2U4ZTBoekxudTV0bnlLSmlPb1RRUUxQaVZNaHFKeE1ReFp1RGpPVHZXWWx4THhjbTVaR1JHUnZEQlNJaU1qazljMTdjU1lwRFVEcEV4MnF2alVXaS84MHJrNElEL0RGbXBFOEhwS0lHZytKankvY1I0OHZOV0xaVVpKQ3FlK3hZbzRhNm5YZjJhZEFJaUk3WWFCQVJFUUFnQytqajJQTDJXdG1ZOVZGQW1LcFB3R2dwYmM3Zmg0ekVDNEttYTNMSXlLcTExU1A5akk3U2xLd29QR01ZVHRaeWJ6ODZOK2h1WGl1MHZsRVJQVU5Bd1VpSXNJdlo2NWl6aDlIU2daRXNmaWRzOHFKTU93VE5zN3pjM0hDMXJHRDRlMnNzbU9sUkVUMWw5bFJrb0JGcXhTS0o1byt6UHBtRVZCVVpPdlNpSWpzZ29FQ0VWRWpkK2g2RXNadjJsc3lJRnAycElOUUhDa0FnS3RDamw5ZUdvUVdIcTUycXBLSXFQNHJlNVNrSUFnUUlhSzZyV09HZVFhNnRCU29OLzlvMzBLSmlHeUVnUUlSVVNOMk9UVVRJMzQwUDlIQm92TWhBUmpEQkJlRkRKdGZHb1N3SnQ3MktaS0lxQUdSdDI0SDE2ZWVNejAybk9aZ3dZcXZVcGxEM3M3dDBNYkgycWxDSWlMYllhQkFSTlJJcGVUazQrbnZ0a05kcUFGUS9QNlp4V0dDZ1pOY2hwOWZHb3lJRnY2Mkw1Q0lxSUZ5ZVhJNEZLRWRTZ2FFNm52U0dQb3pGcWNLb2g1Wks3NEVkRG83VlVoRVpCc01GSWlJR3FIY0lpMmVqdHFPSkhYeEVXVml5ZmFGeXBSZHRPc2tsMkhUNkFFTUU0aUl5aElrOEh4ckdpUmVKU3Uzak9mbVZQa3lRVEI5bzlYZXVvbmNiUnZ0VnlNUmtRMHdVQ0FpYW1SMGVoR2oxdjZHQzdjekFCaHVjaUVJRUtyWTQydFlqbHR5TTJ3TUU3b0VCZGkvWUNLaUJraHdkWVBYNUptQVZHb2NnV0Z6V2RYZmEwcy9uN1AxSjJnVGJ0aXRSaUtpMm1LZ1FFVFVpSWdpOE9yR1B4Qjk3WlpwckxyVEhBQkRtR0RjRHFHVVNSa21FQkZaUUJiY0d1NmpYakU5dG1oVG1TQ1ViSDNRNjVHMWZBRzNQaEJSdmNWQWdZaW9FWGw3V3pTMm5MMW1lbXpSa1dabHdvVDFvL296VENBaXNwQlQ3MzlCMWJWbnFaSHFZMXl6clE4M3IzUHJBeEhWV3d3VWlJZ2FpYW4vRjRQVi8xd3dQUlpGMFhEVFdnblIrRWZ4SExsVWd2V2orcU5IU0hQN0ZrcEVkSmZ4R1BjbVpQY0VtUjdycXpsR3NzS3REemZpN0ZNY0VWRXRNRkFnSW1vRVB0dHpGQ3YvUGx0cXhJSXdBYUpwZmE2elhJYU5MdzVnbUVCRVZCTnlPYnplL2dDQ3N3c0F3eG9GRWFMWlVaSGxsRnFsQUwwZW1mLzlBdEJxN1Y0cUVaRTFHQ2dRRWQzbC92ZlhXWHkrNzFpcGthcFBkQ2hwd0dpWTQrV2t4STVYaHFBN3d3UWlvaHFUK1ByRDg0MHBwc2NDQk9nRm9Lb21qWWFqSkEwZjZoSVRvTjc0Z3oxTEpDS3lHZ01GSXFLNzJBLy9YTUMwSFRHbXg2SUlDdzR1SyttWjBNVFZHYnRmZXhvZEEzenRXQ1VSVWVPZ0NMOFBMazhPTnoyMnJFbGp5WWQ1djIyRjV2S0Z5dWNTRWRVeFFiU29JeGRSL2JiN1lqeTJuTHVHczhucDhISldJaVkyMGRFbGtSMDhHdHdNbWZtRjZORFVCME03dGtaa20wQkhsMVN2L1hqc0lpWnQyVmRxeEhBS2VtVTNzTWFlQ2NhZEVNSGU3dGc2ZGpDYWU3amF0MUFpb3NaRUZISG44NDlRZFBha2FhalVRb1RLWGdSanNpRHg4WVB2WjBzaEtGVjJMTEoyQ2s0Y1JlSFJnOURHeDBIaTZvYWlDMmNjWFZLOW9RanRBSDF1RG1SQndWQTkzQjNLVGc4NHVpU2lXbUdnUUEzZTVDM1IwT2gxNkI3Y0hCMmErcUFEMzBtOXE1MU5Tc1BaNUhUc3U1WUFGNFVjQ3diM2NIUko5ZEx5UTZmeHdXK0hUSStyYThCWWRodEVlSUF2Zmg0ekVON085ZmVHbFlpb29STHo4NUQrbjNlZ3U1MWtlQ3dDRXFHYVVLSFVpVHRPUGZyQS9lVTM3VjlvRFdTdldncFJyNE1pTkJ5eW9HRElBNE1kWFZLOW83a1JCMjE4SEFyUG5ZUkVxWUw3UzY4N3VpU2lHbU9nUUEzYXVKOStSOWVXQVJqM2NBZEhsMElPOFBXaDB6aCtLd1ZmUDlQSDBhWFVLL1AyL29QNWYvNWp4U3ZNdzRSdXdjMnc5b1grY0ZISWJGNGJFUkVaNkZKVGtQN2hPeEJ6MUFDS2cxOElsZTZERUlybkdFTUZ6emVuUXZsZzF6cXExaktaeXo2SG90MjljTzR6d05HbE5CaTV1N2RERTNzRm51UGZjWFFwUkRYQ1FJRWFyTWxib3RFaHdCc3ZQeHp1NkZMSWdiNCtmQnBYVWpQeEJWY3FBQUJtL25vUUt3NlhXbG9xQW1MbDk2ZG03M2dCd0xDT2JiQnM2R09RU2RoaWg0akkzclJ4VjVIK3lkU1MweHVLVjVOVmZuTmVFZ0FMS2lmNGZyb1VFcC82c1RJemU5VlNTSU5DNE5LbnY2TkxhWEJ5ZDIrSExqRUI3bU1tT0xvVUlxdnhqcEVhcEYyWDRxSFY2eGttRUY1N3BDTnlpalRZYytXR28wdHhLRkVFM3ZwbG4zbVlVTndRb2RLZUNhWENCRUVBUHVyYkJWOC9FOGt3Z1lpb2pzaUNXOE56d3JzbEEwSjF4MGtLaG0vNEFNU0NmR1F1blFlSWVydlhXWjNDRTBjaDZ2VU1FMnJJNVlsQkVBdnlVWEQ2dUtOTEliSWE3eHFwUWRwNjlocTZCVGR6ZEJsVVQzUVBibzR0WjY4NXVneUgwWXNpeG0vYWd6WEhMNXJHUkFBaUpLaG9SNjdodVpLZUNpNEtHZGE5MEI5dmR1dGNOd1VURVpHSjhzR3VjSHR1VEtrUkFmb3ExaWdJcFVJRnpiWEx5Tm04MXM0VlZxL2c2RUVvUXJuOXREWVVZUjFSZUNTbStvbEU5UXdEQldxUXppYW5vME5USDBlWFFmVkVlSUF2emlTbE9ib01oOGpUYVBIc0Q3OWkwK2tycGpIRFBseWd3a1d6SW9xZk00UUp6ZHhkOE1mNFlYaThMVS9NSUNKeUZPZitUOEdwZTZUcHNTQ1VoQVpsaVFMTXRxcmxidHVJb3ZPT1BVVkJHeDhIV1JDYkw5YUdMQ2dFMnZoWVI1ZEJaRFVHQ3RRZ2VUb3BlWm9EbVhSczVnc1BsZExSWmRTNWxKeDg5UDM2Wit5OWVyTmtzSkxUSEVRWXR6aVVqTjNYM0EvUmJ6eUR0bjZlOWkrV2lJaXE1RDV1SWhUdE81VU1WTEZsRFlCWjRKQzVkQjcwV1psMnE2MDZFaGRYbnVaUVMvS1dJWkE0OFpobWFuZ1lLRkNEZERBdTBkRWxVRDBUMDhqK1RWeEt1WVBlLzkyRTg3Y3pUR09pQ0xOM3JVemp4VThLWlpvdi92cktVendXa29pb3ZwQkk0RGw1Qm1UM0JKbUdqTisvSzFUcW1Fa3hSNDNNcno0RGREcDdWMW1ob290bkhmSjU3elpGRngyNzBvU29KaGdvRUJFMU1BZGliK0h4cnpjalNaMXJObDVCbG1CWWxTRENGQ1lvWlZKOFBxZzd2bjRtRWdvcGZ3UVFFZFVuZ2xJRnI2bWZRTm9rb1BSb0pTc1ZCTE1iZWMyVkMxQnYrTjZ1OVJFUmxjVzdTU0tpQm1UOXljdDRPdXIva0Z0a09HS3M2bk4vRGFzU2pFRkRTMjkzN0owd0ZHTWZhbS92TW9tSXFJWWs3aDd3bmprWEV1L2lyWjFDY1RoY1NaTmRBVEN0WXNqN2JTc0tqLzlkVjZVU0VURlFJQ0pxQ0lwMGVyeTdiVC9lMkx3WGV1T1JZWlUxN0RMOVdmS2UxcE1kV3VIQXhPRUk5ZmUyZTYxRVJGUTdFazl2UTZqZzRXVVlFQVNJWXNYckZFVEFyRDlPMW9xRjBLV20yTDFHSWlLQWdRSVJVYjJYbUoyTEo3NytHVkZIejVjTUZ2ZEVLSHQ3S1VJc0hqUDhxWkpKc2VqSm52ajIyY2ZoTEpmVlRjRkVSRlJyVXI4bThKNDVGNEtiT3dERHRqWVJJb1FLcytTU2hncGlRVDd1TFBnWVlrRituZFZLUkkwWEF3VWlvbnBzMzdVRWRGKzZ3ZXhZVE5IUUZLSGNYTU9haEpMeDFyNGUyUGZHTXhnVkVWWVhwUklSa1kxSm16YUR6OHk1RUZ3TTNmOEZDTkJYbkNpWUFnY0EwQ1hlUk9hU2VaVTNkQ1Fpc2hFR0NrUkU5WkJlRlBIcG5xTVlHdlYveU13dkJHQzRMelNjL0ZnbVRDaStYelNPQ2dJd29XdEhSTDh4SEcxOGVTUWtFVkZESm0xMkQ3eG56SUhnNUF6QStETkFMTmRTd1JncUd6T0Vvak1ua0xQaGh6cXRsWWdhSDY1L0pTS3FaKzdrRitMRnRUdHg2SHFTYVV5c2VGRUN4RExIUVFaN3UyUEZNMzBRMGNLL0xrb2xJcUk2SUx1bkpieW5mWUtNdVRNaEZoWUFFR0RNRmNwbXpLVWY1dTc0R1lKQ0NaZW5ucXU3WW9tb1VlRUtCU0tpZXVTUHl6Znd5T0wxWm1GQzJSME9obDdmaHJlZ2pHR0NSQkF3c1ZzbnhMejVMTU1FSXFLN2tDeTR0V0dsUXZIMkJ3QWxvVUpwaG1NZlRBOXpmbG1Id3FPSDZxQkNJbXFNR0NnUUVkVURXUVZGbUxCcEw1NWQvU3RTYzBzMTBpcjc3cE5vK0tOc3I0VGZ4eitOV1gwZmdVb21yYU9LaVlpb3JzbUNXOFBub3k5S2pwUUV5cTFRTUE2V2JwK1F1WHdCTkZjdjJyczhJbXFFR0NnUUVUbllINWR2NE9GRjY3RGgxT1dTUWVPTllPbVZDWVlHQ3FZd1FTSUltTlQ5UGh5WStDdzZOL09ydTRLSmlNaGhwRTBDNFBQUjU1QUdORGQvb2t3RFJrRVFTOGEwV3R6NTRtTm9FMjdVVVpWRTFGZ3dVQ0FpY2hCMW9RWnZiSzVnVlFKZ0hpU1UyZDRBQUYxYkJ1REF4R2Z3bnljZWhrTEtiK1ZFUkkySnhOTWJQaDkrRG5sSW01SkJRU2l6cUUwbzNpOW4rQmtpNXVYaXptY2ZRSmVTWExmRkV0RmRqWGVoUkVSMVRCU0JINDlkeElNTDEyTDl5Y3VsbnpIL3lIUjZnM25UeGRVaittSDd1Q2NSNnU5ZEovVVNFVkg5SXppN3dIdkdYQ2c3UlpTTW9iaFpyL2xNVXpDdHo4NUN4dHlaMEdkbjFXV3BSSFFYNHlrUFpEY1hibWZnWWtvR3ppU2w0VXhTT3M0bXB3RUFPalQxUlhpQUR6b0crS0dkdnlmQ212ZzR1RkxIRTBVUkZ5OWVSRmhZbUUydWQrSENCUlFWRmFGVHAwNFd6Yy9NekVSOGZEejgvUHpRckZrem05UlFtbDZ2aHlpS2tFcTV2LzlrWWlyZTJScU5VNGxwWlo0UlVYSUxXTndqb2RRZG9adFNqdmQ2UmVDMVI4SWg1NG9FSWlJQ0FJVUNudS9NUk5iL2xxQWdacTlockhpbFFtbWxENFRRWjZUaHpxY3o0ZjN2ZVJDY1hlcTIzbnBHbzlGQW85SEEyZG5aMGFYVWlDWWhIcnFFRzlERXgwSjdJdzdhRzNFQUFGbGdNR1NCd1pDM2JBVnA4M3NnYnhIazRFcnBic1pBZ2V6aWpaLy9SSEoyTGp5ZGxBZ1A4TVg0cnVIbzBOVFFRT2hzc2lGZzJIYitHcktQRnlIQTNRVkxubnFzem10TVRrN0dMNy84Z2xkZmZkWHNGMTNqTDc4MUpaRkl6SmFtVjZlZ29BQnZ2ZlVXNHVMaXNHREJBblRzMkxIR245dG85dXpaU0VsSndlKy8vMjdSL05PblQrT1RUejdCc0dIRDhOcHJyOVg2ODVjMWJkbzBuRGh4QW12WHJvV2ZYK1BjNjUrYW00OS8vM1lJRzA5ZE1SczNIZ2NwRnQvdUdWWWptUC83R1JVUmhuOC8vakI4bkZWMVZ6QVJFVFVNZ2dRZXIwNkN2RVVnMU91anpKK0NjYkdiQUFrQWZmSFBHZTJ0bThqNDlBTjRULzBZZ3F0YjNkZHNJM3E5SGprNU9jakt5a0pXVmhiUzB0S1FscGFHMU5SVXBLV2w0Ym5ubmtPYk5tMHFmZjNmZi8rTlR6NzVCRU9HRE1HRUNST3MrdHhUcGt4QlltSWlWcTFhQlpXcTduOCtaMzJ6R1ByTURBZ3VycEFIaGNDNTcyRElBb01Cd0JRdUZCdzlCREU2RnhKdkgzaTgvRmFkMTBpTkF3TUZzcW45c2Jjd2F1MU9mTmEvRzU2L3YxMkZjNXE0QlNLeVRhRHA4WnBqRnhFeTUxdXNIdEVQandiYi90M3hpdWoxZWt5ZlBoMEpDUWxJU1VuQkJ4OThZQW9WWnMyYWhVT0hhbjY4MHF1dnZvcG5ubm5HNHZrcWxRb2hJU0dJaTR2RDBxVkxzV0xGQ2tnazllc2RhTDFlai9UMDlDcm55T1Z5ZUhwNjFsRkZEWWRHcDhmU2d5ZXhNUG80Y291MHBuSFRlZ1JCTUN4UEZjb0hDVU03dHNhMDNnOGl4TWVqVG1zbUlxS0d4N24vVTVDSHRFSG0wdm1tTFEwaURNRzFSQ2gxYUZEeEI5cjRXS1RQbWdMdmY4K0R4TDErL0p4SlQwL0hsaTFib05WcW9kVnFvZFBwb05WcVVWQlFnTHk4UE5QLzV1WGxRYTFXUTYxV1Yva21rSWVIUjVXQndzR0RCNkhYNjlHdVhjWDNyRlZKUzB0RFNrcEtyZDZFcW9taTg2ZVJ1V2d1M0VhOUFxZnVrUlhPa1hwNlFkbnhmdFBqL09nL2tESitCRHduejRBaXRFTmRsVXFOQkFNRnNwa0YrNDdoUU93dG5IMXZGTnhVQ290Zk4vS0JVQXk0TnhpajF1NUVaSnRBVE81eG54MnJOSkJJSkpneVpRcW1UcDJLbUpnWWZQcnBwNWd4WXdZa0VnbENRa0tRbjIvZUlPL3MyYlBRYXJYbzNMbHp0ZGYyOS9lM3VwNXg0OFloSmlZRzE2OWZ4L0hqeHhFUkVWSDlpNG9WRmhaaTFhcFZabU5xdFJvQThOLy8vdGVpYXlRbUpnSUFUcDQ4YWZhYXdNQkFEQnc0RUdxMUdpTkdqS2p5R3UzYnQ4ZWlSWXV3ZnYxNjZIUTZqQnc1c3NyNVdxMFdQLzMwRTN4OWZkRzNiMStMNm14SUNyUTZSQjA5ajJVeEo1R1luVnZtV1JFUURYdGFEVG1DZVpBd3ZGTmJUSG5zQVFZSlJFUmtGWGxvQi9qTVdZek1oWE9naVRXc2lCTktoUW1pY1R0ZDhmSTQzZTBrWk14NkQ5NHo1a0xpNC9nVmhPbnA2VmkvZm4yMTg1UktKWlJLSlpvMmJRbzNOemU0dTd2RHpjM045Si94Y2RPbVRjdTkxbmlQcDlGb2NQRGdRYmk2dWlJaUlzTHMzaytsVWxtMTJyU3U1R3pkZ0tMenArRzcrRnRJbkN6ZnB1SFVzdytVRVYyUXVXZ3VsSjBlZ012QW9YYXNraG9iQmdwa0V3djJIY050ZFI2MmpCMWNvOWQ3T2lteGZkeVRlSGZiZml6Y2Z4eHY5N2kvK2hmVjByMzMzb3ZaczJkait2VHBpSTZPaGt3bXcvdnZ2NC9SbzBlYnpkUHBkQmd3WUFEOC9mMHhmLzU4aTY5Lyt2UnByRml4d3VMNVVxa1U3dTd1K1BiYmIvSHR0OTlXTzkvVjFSWHo1OCtIUnFQQkw3LzhVdUdjeXNZcmMvWHFWVnk5ZXRYME9DSWlBZ01IRG9SU3FjU29VYU5NNHhzM2JvU0hod2VlZU9JSjA1Z3hTTm04ZVRNMEdrMjFnWUpHbzBGVVZCUkNRMFB2cWtCQlhhakJxci9QNHI4SFR5RTlyNkRjODhabWk0YjdGUE9ibGVmdmE0ZDNlejJBWUcvM3VpaVZpSWp1UWhJUEwzaC85QVhVUDY1RTN1N3RwbkhEYWdYRGxnZEJNQjVGTEVDWG1vTDBXZS9EKzkrZlFlclh4SEdGbDlLcVZTdE1tREFCS3BVS1NxVVNLcFhLOUo5U3FhenhML3RGUlVVWVBMajh2ZXJRb2VhL1lLOWF0UXFCZ1lIbDVqbFN6dFlOMEdkbHdIdjY3QnE5WHVMaUN1K1pjNUVWdFJ5NTJ6ZkJaZEF3RzFkSWpSVURCYXExL2JHM2NDRDJWbzNEaE5JV0RPNkJnU3UzNHVIQXB1amEwdjdiSHpwMTZvVDMzbnNQbjM3NktlTGk0cENkblYxdTJmNnRXN2VnMCtuUW9rVUxxNjZ0VnF0eDVjcVY2aWVXa1pWbFdlZGxOemZEbmtkWFYxZHMyN2JON0xtWFgzNFpLU2twNWNZcmMvRGdRY3liTnc5RGhnekIyTEZqVGVQR2JTQXFsUW92dnZnaUFNTzdCNnRYcjBiLy92MU5Zd1RjeVMvRTBwaVRXUFgzT2FnTGl5cWRaOXptWUNTVkNIaXVjenU4M3pzQ0xUeGM3VjhvRVJFMUNtNHZ2QXhGMnpCa2ZiOENvam9iUVBIeHcyTEo0WkxHUGo3NnpBeWtmL2d1dkNaTmg3eGRld2RXYmVEdTdtNXhZK21hWHI5WHIxN2x4bzhjT1lMazVQcDNyR2JSK2RNb09uKzZ4bUZDYVI1akppQmp6blRJMjRSQkVlcjQvNitwNFdPZ1FMVTJhdTFPbkgxdlZQVVRMYlI2UkY5RUxGcUhhek5lc3RrMXE5SzdkMjhvRkFwRVJFUkFwVktob0tEQWJHVkJXcHFoRy8vdDI3ZXhhTkdpU3EvVHAwOGZkT2hRc2kvdGtVY2VzZmdYK3Bvb25jNDdPVG5aNUpveW1hemFheDAvZmh3QTdQcUR2cUVRUmVCQTNDMnMvdWNDZGx5SVE2RldaL0ZybTdtN1lGUkVHRVkvZUMrYXVEYk03dEpFUkZTL0tSOTZGSDczZGtUMm1wVW9PTGpQTUZqcUZBaUo2VUJKQVdLT0dobHpac0J0NURnNDk2MzltMFQxbWErdkw5NTg4ODF5NHg5KytLRXBVUGptbTI5TVcwZ3JjdWZPSFFEQWtpVkxURy9BdlA3NjZ6YTdKeXN0YzlGYytDNnVmdldxcFR3bnpVRGFsUEh3WDc3R1p0ZWt4b3VCQXRYS0d6Ly9pYy82ZHpQcm1iRHgxQlY4ZGVBRXJxWmx3cy9WR2NNNnRzSFUzaEZReXFRNGNTc1ZmVlpzcnZSNjR4NXVqL2tEdStPako3cGcwcFo5V0R5a2ZIcHNEOTI2ZFROOVhGaFlpQjA3ZHBTYms1Q1FnSVNFaEVxdjBiWnRXN05BUVNLUjJPV0hpalVxV3RaWFcvLzg4dytrVW1takRoUnU1K1RoeDJNWHNlYllCY1RmcWZ4bW95eEJBQ0xiQkdMTWcvZWliN3NnU09yaC9rd2lJcnE3Q0s1dThIanRiVGgxNllHc1ZVdWh6OHdvZmdKbXh4VWJWeTJvMTZ5QzV1b2xlTHd4eFNIMTFvV01qQXg4OTkxMzVjYmo0K05OSCsvZHU3ZmFodFFBekU3VWV2bmxsMjErNzVmMXpXSzRqWHJGMUROQkxNaEh6cVkxS0RoNkNQb2NOZVF0VzhIMTZlZWhhRi9xdmt6VUkyL1BUdVR2M1FsdFNoS2s3cDVRZEx3ZmJzTmVnT0RxQm9tckc5eWVIWTJzVlV2aE1XNmlUZXVseG9lQkF0WFloZHNaU003S01Udk5JZXJvZWJ5N2JUOG1kTzJJT2YwZnhlbkVOTXpkY3dTWkJZWDRjbkFQdFBCMHhleC9kUzEzclYyWDRuRWc5cGJwOUlkUkVXSFlmT1lxTHFmZVFWcy9yN3I2S3dFd2JDVll2WHExNlhGVVZCVDI3Tm1EdDk5K0cvZmZYNzYzdy9idDI3Rmh3NFlxci9ucHA1L2k5dTNiTnFrdk1qSVNnd1lOc21odTZiNEhWWW1QajhmKy9mdXJuVmRVVklURGh3K2pjK2ZPY0hGcFhHZFhYMHE1ZzUyWHJtUG54WGdjdlprTWE1bzYrN3M2NFlVSHd2RFNRKzNSekwxeGZkMklpS2grVUhSNkFMN3psa0g5MC9mSTM3dXp6TFBtQVhmQjN6SFF4TWZCNCtVM0lXOGJWbmRGRm91TGk4UHMyYlZiM2g4VUZGVHBmVkJtWmliV3JsMWI1ZXRYclZwVjVRa09FeWRPeEsxYnQ3QnUzVHJTRSs5K0FBQWFFVWxFUVZUVHNaRzJ2amZTSk1SRGZ5ZmQ3RFNIekNYem9ZbTdBcmZoTDBMcTY0Kzh2VHR4NS9PUDRQM0JwNUMzRGdVQTVHN1pnSnd0NitIYzcwbTR0UjhEN2UwazVQeXlEcHJMNStIejhVSkFKb05UcnlkUThOY0JhQklUSUc5bTNiWmVvdElZS0ZDTlhVekpnS2R6eWJtN2VSb3RQdHAxR0JPNmRqU0ZCajFDbXFOUXA4UDJjN0hRNlVYNHVUaGhRdGVPWnRlNWxISUhjLzQ0Z25kNjNvKys3WUpNNDU0cUpTNm1aTmc4VUVoUFQ4ZThlZlBNeHJwMjdZb2hRNFlBTUt3c0tOMFYyTGpjclYyN2RoVjJDemIyTXFqSzVjdVhxMXpkWUkzU3F5Q3FZMm1QZy8zNzkxc1VLQnc1Y2dUNStmbm8yclVyZExxUzVmMkNJTlM3b3k1clM2Y1hjZWg2SW5aZGlzZHZGNi9qZWthMlZhLzNkM1hDZ0h0RE1PamVFSFFMYmdhcGhLc1JpSWpJc1FRblo3aVBtUURWdzkyUS9iK3ZvRXRMcVhTdUx2a1dNbVpQZzNPZi9uQjlkalFFcGFyU3ViYVdtWm1KNk9qb1dsMmpZOGVPbFFZS3djSEJXTHg0Y2JueE9YUG00TysvL3daUWZUaGczSHJxNHVKaXR4V3B1b1FiRUZ4TDdqTzFjVmRSZE9ZNFBDYThDOVVqUFFBQWlyQndwRTRlaTd3L2ZvVkg2MUJBcDBYT2pzMXc2dDBQYnM4YnRnOHJBRWg5L0pDNWFBNEtULzBENVFOZERIOEhGMWZvRXVJWktGQ3RNRkNnR2p1VGxJYndBRi9UNHordjNvUzZVR01LREFxMU9paWtVcnpiODM2ODI3UGlVeHRFRVppMFpSK2FlN2hneW1QbVJ5VjJhdWFMVTRscEdOeStsVTNyTGlnb3dJa1RKOHpHN3Jubm5rcm5HL2ZTMWVRNFNLUHFVbTVyV05QWjJOS1ZES1hEZ2FvWXQ0SXNXYklFUzVZc01ZMjNhZFBHN0xqSjNOeGNQUDMwMDZiSGVYbDVBSUJYWDMyMVhoN0RaSFR3ZWlMK2lrL0dvYmhFSExtUmpEeU4xcXJYTjNGMXhsUGhyVENvZlFpNkJBWFlxVW9pSXFMYVVZU0Z3M2ZlZjVFZnN4ZTVPMzZHTHFYeVJvUjVmL3lLL0w4T3dPV0pnWEIrZkNBRUYvczNFQTRORGNYa3laT1JsSlNFV2JObXdjZkhCM1BtekxIb3RmUG56MGRzYkN5YU4yOWU2UnhCRUNvTUFZeTlFSXlTazVPUmtKQmcxWEhldHFTSmo0VThLTVQwV05xc0JieG56SVVzdUhYSkpLa1VrTWtnYWpRQUFERXZEODZSL2FGNjZGR3phOGxhR081MTlWbDNUR1B5b0JCbzRtUEx6U1d5QmdNRnFyRXpTZWtZM3pYYzlQaHNVanE4bkpSSVZ1ZGg5THBkT0hFckZTNEtHVVk5RUlhUCtqNEN1YlQ4TzlpYlRsL0IwWnUzc2ZIRkFWQ1VlVDQ4d0JmZi9IWEc1blg3Ky92anE2KytBZ0NjUEhuUzdJaEd2VjZQd3NKQ3MvbTNiOStHU3FXQ1RDWXpPNlBZU0ZQOERWeWowWmllbDhsa2tNdmxwam1PZXZjK01qS3kra2tBa3BLU1RNMFdLM1B6NWszODg4OC9BQXdOR1lPQ0RLdEo5dXpaWXpiUDM5OGZDb1hDYkt5Z29BQTZuUTRxbGNyc2ExRlZzeU43dXBSNkI3Y3ljM0F6VTQzNE8yb2N1cDZJb3pldDM1S2lsRW5SdFdVQUhtdDlEM3EyYW9FT1RYM3NVQzBSRVpFZHlPVndlcXd2bkI3cmk0Sy9EaUIzMndab0UyNVVPRlhNVVNQbjUzWEkyYjRKVGwyNlEvVndkeWc2MnUrSWJ5Y25KN1JxMVFxdFdyVkNpeFl0a0pDUWdOemNYSFRzMkxISzE4WEh4eU0yTmhZQVRDdFBLNUtlbm82dnYvNjYzUGoxNjlkTkh4Y1dGdUwxMTErSFhxOUhWRlJVdVZQQTZvTDJScHhaZzB4QnFZSzgxTWtNK3V3czVHN2JDSDFHQnB4ZjdtZVk0K1p1V3BsUVd1SHhJd0FBZVhBYjA1Z3NLQVI1di8rZnZjcW5Sb0tCQXRYWTJlUTBkR2hhc2tJaE5UY2ZXcjJJWjMvWWdaY2VhbzhwajBYZ1FPd3RyRGg4R2psRldpd2UwdFBzOWFJSWZCbDlEUGMzOTBmdk51VlhDSVFIK09KTVVwck42NWJMNVFnTE0rd0hURTFOTlh2dTJMRmptREZqUm9XdnE2N0I0ZEtsUzdGMDZWSUFodDRGcGJjYmxPNGFYRnY5K3ZYRFUwODlaZEhjeVpNbld6UnYvLzc5MVFZS216ZVhOTlBzMmJPbmFmVkQyZGN0VzdhczNHdmZmLzk5bkRoeEFsOTk5Ulg4L1B3QUFQbjUrVFp2R25uampocmZIVDJIZkkwVytSb3Q4b3EweU5Ob2tLL1JRbDJnUVZ4R0Z1N2tGMVovb1NxRUIvaWlkM0dBMExOVjVlOStFQkVSTlJTcUx0Mmg2dElkUldlT0kzZjdaaFJkUEZ2eFJJMEcrUWYySXYvQVhnaXVicEMzYWd1cHUrMSswVGErTVZQNlRaaytmZm9nS2lvS3YvenlTN1dCd3NhTkd3RUFuVHQzUmtoSVNLWHpzckt5c0duVHBpcXZwVlFxOGRSVFQrR0hIMzdBeXBVcjhkNTc3MW42MTdBWjdZMDR5QUtESzN3dVorTnE1RzQzL0IyYyt3eUFJaXk4d25rQW9JMlBSYzdQNjZCODZGR3oxUTJ5b0JCbzQyTnRXelExT2d3VXlHWTBPaDNVaFVYNHVOOGplT05SUTZmWnZ1MkNJSW9pdnY3ckRLWkZSaURBcldRLzJoOVhidUJ5YWlhaW5uL0NVU1dYNCtYbGhhNWR5emVOdEZiWkxSUXBLU2xJVEV5czlYVUJJRHZiZkMvLzk5OS9ienJhc3V5Y0JRc1dXSFJOWThQSVk4ZU9sWHROWkdRa21qUnBncDA3ZDVxTzFiUUZKeWNuYk51MnphYXJOMjVrcXZIVmdaTTJ1WlpLSmtWYlB5KzA4emY4RitydmpTNUJBZkJ5VXRyaytrUkVSUFdOSXZ4K0tNTHZoejRqRFlXbmpxSHc5SEVVblRzRnNhRDhDazB4UjQyaVU4ZHMrdmx6YzNNTmRaUmE2VGhvMENCczJMQUJNVEV4T0gvK1BPNjk5OTRLWDN2NThtWHMzcjBiQURCMjdOZ3FQMDlJU0lqWlZrMmpXYk5tNGZEaHc2Ykh3NFlOdzdadDI3QnIxeTRNR0REQTlJWlVmYURxMmd1cUI3dWk2T0pacURmK0NGM1dIWGkrT2JYY1BNM1ZTN2p6NVNlUXRRaUV4OHZsajhva3FpMEdDbFJqSFpyNjRteHlHcHE0R1U1bWNGVVkwdVQrWWVaSmFyL1FsbGh4K0F3dUpHZVlCUW8vbjc0S2Q1VUNmZHUxclBENlpYczAxSVhXclZ0ajFxeFpOci91OHVYTGJYNU5vd01IRHBnZGMxVGF6cDFsdXpoWExTNHVEbkZ4Y1daanJWcTF3bSsvL1FhZFRvZm5ubnNPYTlaVWZtWnhVVkVSY25KeTRPenNiT3A0WEJXOVhvLzgvSHhJcFZMSVpJNzVkaFRzN1k0Z0wzY0Vlcm1obFk4bjJ2cDVvcDIvTjRLOHFtKzJTVVJFZERlU2VQdWF0a01BZ09iU09SU2VQWW1paStlZ1MwbUcvazcxeHluV2hMSG5VdW1HMSs3dTdoZzZkQ2hXcjE2TlpjdVdZY21TSmVYZWpORHBkRml5WkFsRVVjVGpqejl1MFMvK1pmc2xBT1g3VkRrNU9XSGt5SkZZdG13WlZxNWNhZkViTmJZaUN3eUc5a1ljcEo3bEc1VExtaHZldkpLMWJBV3hxQkE1bTlaQWUvTTZaUGVVM0ZjWC9IVUFXZjliREVXNzl2QjhheG9FbFhuZkNHMThMR1JCbGEva0lMSUVBd1dxc2ZBQUg1eEpTamNkOVJqaVkxanlwdEhwemVicGlwc1JPaWxLL3JucFJSRTdMMTNIZ0xEZ2NyMFRqQndSS0RSRTMzenpUYm1HajZtcHFYai8vZmVSbEpTRTk5NTdEMzM2OUFGZzZKV2dWcXNSR0JnSWxVcUYzTnhjVEo0OEdUZHYzc1NFQ1JQdzVKTlBscnUrUkNLQlhDNUhTa29LSWlJaXFnd1U5dS9majNuejVtSE1tREVZT1hKa3RiV3ZXTEVDTzNmdXhNS0ZDNjA2dmFJeWdaNXVlUCt4eWhzblNTUUNtcnU3b3FXM0lVQm80V0gveGxKRVJFUU5uYnhkZThqYnRUY2IwNldtUUp0NEEvbzdHY2ordHZ4Mng1b3dyckQwOGpML0JYcllzR0hZdlhzM0xsKytqTysrK3c3anhvMHplLzZiYjc3QnhZc1g0ZW5waVZkZWVhWENhNjlac3daWHJsd0JZRmlaV2RFYlNKY3VYU28zMXI5L2Y2eGR1eGFuVDUvRzBhTkg4ZUNERDlibzcxWVR4a0JCV2R5dlFwdHdBMFVYejhBNThsK0FVSEwvYkF3UmRHbXBwby96ZnYwRjZ2VlJjT3I1T056SFREQTBieXlEZ1FMWkFnTUZxckdPQVg3WWR2NmE2WEZrY1IrRW4wOWZ3YlRJa20rMk95OWVoN05jaG80QmZxYXhDN2N6a0YxUWhPNGhsZTlCUDVtWWltRWQyMVQ2dkQxcE5CcE1talRKNnRlOSsrNjdhTldxL0trVWUvYnN3YUpGaTJwZGw0K1BENktpb3N6R3lxYjA4Zkh4bURsekptN2Z2bzJ4WThlaWI5KytwdWVpb3FJUUhSMk5yNzc2Q21GaFlYQjNkOGZjdVhQeDVwdHZZdm55NVVoS1NzS3JyNzVxdG5jUkFBWU1HSUFlUFhwVXVoS2l2Z2owY3NQVTNvN3B4RXhFUk5TWVNQMzhJZlV6bklCbHEwRGgyalhEZldXelpzM014cDJkblRGOStuUzg4ODQ3V0w5K1BkcTFhNGR1M2JvQkFIYnQyb1dmZi80WmdpQmd4b3daNWNJSW84dVhMK1A0OGVOUXFWVFE2WFNtUnRPQVlZV2xYcSt2OEhVS2hRTERody9IbmoxNzRPcGF0MjlFeUZ1MlFzSFJRNmJIdXFRRXFILzRCbElmUHlqdmU4ZzBYbmpxT0NBSWtOOWphSmlkdi9jM3FOZEh3ZldaVVhBWk5LelM2MnV1WHpNZFAwbFVVd3dVcU1iYStYc2krM2lSNlhGTGIzZTgwcVVERmtRZmh3aWdhOHRtaUw2V2dKVi9uOFhNUGcvQnBkUUtoZFBGelJZN04vTXJlMW1UN0lJaWhQcFgvRVBCM2tSUnhKVXJWeUFJQXBUSzZ2Zk1HMzhRVlhRS0JBQm90Vm9VRkJUQTFkVzFSc2RQYXJWYTNMaHhvOXIrQlRFeE1aZy9mejd5OC9NeGV2Um9QUC84ODlWZXUyblRwbGk0Y0NHbVRwMktMVnUyNE5TcFU1ZzBhUkxhdHpkL0o2TDA4a01pSWlJaVd6TUdDb0dCZ2VXZWE5KytQY2FORzRmLy9lOS9tRDE3TnY3em4vOGdPenNiWDM3NUpRQkQzNFQ3N3J1djBtdFh0cVgxMHFWTG1ESmxDcG8wYVFJdkw2OXlSNHNEaGhNamhnNGRXdWRIWDB1YjN3TnhmNTdwc2ZLK2h5QUxibzJzLzMwRnQyRWpJZlh4UjhHSm84amYreHVjL3pVRUVsOS82TytrSTN2TktraDkvU0VvRk1qYnRjM3Ntb3AyN1NGcmFYanpTNStiQzJuejhsOXJJbXN3VUtBYUMydmlnd0IzRjZ3NWRoRWpId2dGQUh6YXZ4dnU4WFREZDBmT1lmR0JFN2pIMHcyZjl1K0dWN3FZTDJkUHpEWTAzV25oV2ZFdnFkOGZQWStXM3U1bzQrZVlRTUVvTURBUUsxZXVySGJlL1BuejhmdnZ2MWM3NzVGSEhzSDc3Nzl2ZFIycHFha1lNV0pFcGMrcjFXb3NYNzRjdi8vK095UVNDWUtEZzNINzl1MXllLzJNUy9uV3JWc0hEdzhQcytlTVA3emo0dUl3ZWZKa2RPdldEYzg4ODB5bHpZK0lpSWlJYktXd3NCRHg4ZkdReStWbzNicDFoWE9HRHg4T3RWcU45ZXZYWTlhc1dhWlZCU05Hak1Cenp6MW45ZWU4ZHUwYXBrK2ZEcGxNaGxtelpsVjRsQ1FBaC9WNWtyY0lnc1RMRy9uUmY4Q3BaeDlBSm9QM2xJK2czcndHT2RzMlFaK1ZDVm5UQUxpUEdRK24zdjhDQUJTZS9BZlFhS0JMUzRGNnphcHkxM1I3Ymd4a0xWc2g3ODlka0RWcENubXpGblg5MTZLN0RBTUZxcFVsVHoyR2tEbmZZc0M5d2ZCMFVrSVFnRGNlN1dRNjVhRXk3L2E4SCsvMnJQajg0clRjZk16NTR3Z3VUeDlqajVLcmxKK2ZqKzNidDFkNWRuRjlvdGZyc1hYclZxeGV2UnBxdFJyKy92NllPWE1tdG0zYmhuMzc5cFdiWDFSa1dGRnk3Tml4Q2s5WFdMeDRNUTRkT29RMWE5WWdKaVlHTVRFeGVPT05OOHA5UFk0ZlAyNWFMYUZXcStIazVGVHVXa1JFUkVTV09uandJTFJhTFRwMTZsUnU2MlZwZ3dZTnd1N2R1NUdSa1FFQThQUHpNeDFsYlkxang0N2g0NDgvaGw2dngyZWZmVlp1bTBWOTRmSHlXMGdaUHdMS2lDNlF1TGhDY0hXRCsranh3T2p4RmM0djNVeXpNdnJzTE9ScytoSCt5MWJibzJScVpCZ29VSzJ0SHRFUG85YnV4UFp4NVJ2NjFjU290VHV4ZWtRL20xekxHdWZPbmNQOCtmT1JtNXZiWUFJRmlVU0M1T1JrNU9Ua1lQRGd3Umc3ZGl4Y1hGd3FYVlV3ZS9ac1JFZEg0NHN2dnFpMEEzSklTQWdpSXlQeC9mZmZJeWtwcWNJZjBzYXd3YWdtMnppSWlJaUlqSGJ0MmdVQXB0NElaV2swR216ZHVoWGZmLzg5Q2dvS29GQW9JSkZJa0pxYWlwZGVlZ25EaHcvSGtDRkRxdDJpcWRmcnNXSERCbnozM1hkUUtCU1lPM2R1dVcyZTlZM241Qm5JWERRWDNqUG4ydVI2bVl2bnduUFNESnRjaTRpQkF0WGFvOEhORU5rbUVPOXUyNDhGZzJ2WDJPWHRMZEVZRUJhTWg0T2EycWk2cXQyNWN3Y0FjT2pRSVd6ZnZoMmlLS0pmdjdvUE0ycmp0ZGRlUS8vKy9SRVVGR1N6YXdZRUJHRGF0R25RNi9VVnJtUVlOMjRjSWlNakFSZ2FVWmFsMCtsTXF5RUFtSllrYWpTYUNzZUppSWlvOFlxUGo4ZUpFeWNnbDh2UnExY3ZzK2Z5OHZLd2UvZHVyRisvSHVucGh1TXEyN1ZyaDZsVHAwSW1rMkhCZ2dVNGRlb1VmdmpoQi96MDAwL28wNmNQSG52c01ZU0hoNWU3aDdsNTh5WVdMMTZNVTZkT3djZkhCeDkvL0RIYXRtMWJvNXF6czdNaGtVaWdVQ2hxOXBlMmdpSzBBNVNkSGtCMjFITERpUTIxa1BYdE1pZ2Y2QUpGMitxUDFpU3lCQU1Gc29uSlBlN0R3djNITVhEbFZxd2UwUmRlemlxclhwK1dtNDlSYTNkaVFGZ3dKbmJyYktjcXl6dDB5TkE1TnkwdERjMmJOOGZiYjcrTlRwMDZtWDdwalkrUHgrT1BQMjZ6ejNmNDhHRzg5dHByVnI5T3E5VlcrcHhFSWtGV1ZoYm16NTlmN1hVdVhyd0lBUGp4eHgvTDlWQW9TNkZRWVBMa3lSVSs1K0xpQWo4L1EwUE50bTNibG10Y3VYcjFhcXhlWFg0WjNlalJvNnV0a1lpSWlCb1BVUlN4Y09GQ2lLS0l4eDkvSEo2ZW50RHBkRGh6NWd6Mjd0MkxQLy84MDdUTjBzUERBeSs4OEFJR0R4NXNDZ3MrLy94elJFZEhJeW9xQ3JkdTNjS09IVHV3WThjT3VMdTdvM1BuemdnTkRVV1BIajN3NTU5L0lpb3FDanFkRG1GaFlmand3dy9oNCtOalZzZnQyN2NCQUNwVnlYMXNUazRPWkRLWjJkaU9IVHVRbloyTkprMmFRRnJCY1l6MjRESndLSEszYjBMR25PbnduRFFERWxmcm1tWHJzN09RdVhndWxBOTBnVXYvcCt4VUpUVkdEQlRJWnQ3dWNUOGVEbXlLaUVYcjhORVRYVEFxd3JMazgvdWo1ekhuanlOWVBhSmZuYTFNQUlDQ2dnSWtKU1VCTUp3eFBHSENCTE1mRm9EaEIwcGxXd05LaTQrUE4rM2xxMHBlWGg0U0V4T3RybFVVeFNxZlQweE14SjQ5ZXl5NmxrUWlNVHNxcVRKT1RrN2xBZ1YvZjMrTUdUTUdvYUdocHJFUFB2akE5TEducDZkVnl3WnYzYnFGek14TWkrY1RFUkhSM2VYbzBhTTRkKzRjVkNvVlhuenhSVnkrZkJuVHBrMkRXcTAyemZIeThzS1RUejZKSVVPR3dNWEZ4ZXoxZ2lDZ1Y2OWU2TjY5TzZLam83Rmx5eFpjdUhBQjJkbloyTDkvUDg2Y09ZTW5ubmpDMUp0aDlPalJlUGJaWnlHUlNKQ2JtNHUzM25vTFVxa1V1Ym01U0VsSmdadWJHM3g5ZlUzWDM3RmpCMWF1WEFtNVhBNG5KeWNVRlJXWkFvNysvZnZYelJlcG1NdWdZWkMzQ1VQYWxQRndlM1kwbkhvOVlkSHI4djdjaFp4TlA4SnowZ3l1VENDYlk2QkFOdFcxWlROY20vRVNKbTNaaDgybnI4TFRTWWxPelh3UkhtRDREd0RPSktYaFRGSWFUaWFtSXJ1Z0NDMjkzUjNTZ0ZHbFVtSFdyRmxJVEV6RW80OCtXdUdjSmsyYVdQVE92NlduUEVSR1J0cmxsSWQrL2ZyVnlWWU5mMzkvakJ3NXN0TG5JeUlpRUJFUllmSDFGaXhZZ0owN2Q5cWlOQ0lpSW1xQUhuendRWFR2M2gzMzNYY2ZmSHg4NE9Qamc4NmRPK1Bnd1lQbzNMa3ordlRwZzE2OWVsWFpxQkVBcEZJcGV2ZnVqZDY5ZXlNdUxnNzc5dTFEVEV3TXhvOGZEdzhQRDNoNGVHRHQyclZtUFJaY1hGeVFsNWVIdERURGNlWStQajZZT0hHaTJWYUpWcTBNUnl4cU5CcG9OQm9BaHZ1aGZ2MzZZZmp3NGJiK2NsUkxFZG9lL3N2WElHdlZVdVFmUGdDSnF5dmtRU0dRRmY4SEFOcjRXR2pqWTZHNWZnMzZ2RnpJL0p1eUFTUFpqU0JXOTlZblVRMWRTYjJEQ3lrWk9KV1laZ29SQUpqQ2hjN04vQkRxNzFXam95RjkvcjBDNlo5VTNOMjJQakwyRkpESlpOWCtRS1NhYVdqL0pvaUlpTzRXdDE5OEVrMSsyRnJqMTJzMEdyUDdvOXpjWEdnMEduaDZldHFpdkdycGREcm85Zm9xNzlHTWN5UVNpZDIyT1ZqN2RkUWtKa0NYRUE5TmNZQ2dqWThGQUZPNElHL1pDdExtZ1R3YWt1eUtLeFRJYnRyNEdjS0N3ZTFiT2JvVWg1TktwVHhha1lpSWlLZ0NaWCtSTDd1dHdkNmtVbW0xSVlFbGMrcWF2RmtMeUp1MWdPcWhpbGZhRXRXRjh1M2JpWWlJaUlpSWlJaXF3VUNCaUlpSWlJaUlpS3pHUUlHSWlJaUlpSWlJck1aQWdZaUlpSWlJaUlpc3hrQ0JpSWlJaUlpSWlLekdRSUdJaUlpSWlJaUlyTVpBZ1lpSWlJaUlpSWlzeGtDQmlJaUlpSWlJaUt6R1FJR0lpSWlJaUlpSXJNWkFnWWlJaUlpSWlJaXN4a0NCaUlpSWlJaUlpS3pHUUlHSWlJaUlpSWlJck1aQWdScWtSNE9iT2JvRXFtZjRiNEtJaU1neEZLRWRIRjNDWFlGZlIycUlHQ2hRZzVTWlg0aXpTV21PTG9QcWlkT0phY2d1S0hSMEdVUkVSSTJTUGpjSG1odHhqaTZqUWROY2o0VStQOWZSWlJCWmpZRUNOVWdkbXZyZ2JISzZvOHVnZXVKTVVockNBM3dkWFFZUkVWR2pKQXNLaGphZWdVSnRhT05qSVFzS2NYUVpSRlpqb0VBTjB0RHcxdGgzTGNIUlpWQTlzZS9hVFF3TmIrM29Nb2lJaUJvbDVjUGRVWFR1cEtQTGFOQUt6NTJFcWtzUFI1ZEJaRFVHQ3RRZ1JiWU5oSXRDanE4UG4zWjBLZVJnLzQwNUJTOW5GWHExdnNmUnBSQVJFVFZLcWs0UFFGQ3FrTGQ3dTZOTGFaQnlmOXNDaWFzYmxCMDZPN29VSXFzeFVLQUdhOEhnSGppZWtNSlFvUkZiZHZBVXp0NU94L3lCM1IxZENoRVJVYVBtL3RMcktJcTlndHhkREJXc2tmdmJGbWh2WElmN2k2ODV1aFNpR2hGRVVSUWRYUVJSYmJ5M2JUOXlpelRvRnR3YzRRRys2TmlNZStudlpxY1QwM0FtS1EzN3JpWEF5MW5KTUlHSWlLZ2V5WTVhRHJHZ0FJcXdjTWlDUWlCdnliNEFaV211eDBJYkg0dkNzeWNoY1hOam1FQU5HZ01GdWl2c3VYd0RXODVkdzVta05MaXJsRGdZbCtqb2tzZ091b1UwUTFaK0ljSURmREUwdkExNnRXN2g2SktJaUlpb2pNTFR4MUZ3SkFiYStGaEluRnhRZFBHc28wdXFOeFJoNGREbjVVQVdGQUpWbHg3YzVrQU5IZ01GSWlJaUlpSWlJcklhZXl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L2g5RUNlWnlBbHhmNmdBQUFBQkpSVTVFcmtKZ2dnPT0iLAoJIlRoZW1lIiA6ICIiLAoJIlR5cGUiIDogIm1pbmQiLAoJIlZlcnNpb24iIDogIiIKfQo="/>
    </extobj>
    <extobj name="C9F754DE-2CAD-44b6-B708-469DEB6407EB-4">
      <extobjdata type="C9F754DE-2CAD-44b6-B708-469DEB6407EB" data="ewoJIkZpbGVJZCIgOiAiMzQzMTI4ODk5MTU3IiwKCSJHcm91cElkIiA6ICIyMzA5MjE3NzcxIiwKCSJJbWFnZSIgOiAiaVZCT1J3MEtHZ29BQUFBTlNVaEVVZ0FBQkE0QUFBSG1DQVlBQUFEejhjd0lBQUFBQVhOU1IwSUFyczRjNlFBQUlBQkpSRUZVZUp6czNYbDhWTlg5Ly9IM25TMlRaWklBUWZaOTM1R3dLb0lzSW1KVkZMZXFGQXRLclZhcnJUK2xpN1hWcXZpdHRWWXJiVkdzVm92N0N1NklLQ0w3dmk5aDN3MFFNc2xrTXR2OS9SR1lNQ1FUc2srVzEvUHg4RkhuekxubmZtSmRNdS81M0hNTTB6Uk5BUUFBQUFBQUZNTVM2d0lBQUFBQUFFRE5SWEFBQUFBQUFBQ2lJamdBQUFBQUFBQlJFUndBQUFBQUFJQ29DQTRBQUFBQUFFQlVCQWNBQUFBQUFDQXFnZ01BQUFBQUFCQVZ3UUVBQUFBQUFJaUs0QUFBQUFBQUFFUkZjQUFBQUFBQUFLSWlPQUFBQUFBQUFGRVJIQUFBQUFBQWdLZ0lEZ0FBQUFBQVFGUUVCd0FBQUFBQUlDcUNBd0FBQUFBQUVCWEJBUUFBQUFBQWlJcmdBQUFBQUFBQVJFVndBQUFBQUFBQW9pSTRBQUFBQUFBQVVSRWNBQUFBQUFDQXFBZ09BQUFBQUFCQVZBUUhBQUFBQUFBZ0tvSURBQUFBQUFBUUZjRUJBQUFBQUFDSWl1QUFBQUFBQUFCRVJYQUFBQUFBQUFDaUlqZ0FBQUFBQUFCUkVSd0FBQUFBQUlDb0NBNEFBQUFBQUVCVUJBY0FBQUFBQUNBcWdnTUFBQUFBQUJBVndRRUFBQUFBQUlpSzRBQUFBQUFBQUVSRmNBQUFBQUFBQUtJaU9BQUFBQUFBQUZFUkhBQUFBQUFBZ0tnSURnQUFBQUFBUUZRRUJ3QUFBQUFBSUNxQ0F3QUFBQUFBRUJYQkFRQUFBQUFBaUlyZ0FBQUFBQUFBUkVWd0FBQUFBQUFBb2lJNEFBQUFBQUFBVVJFY0FBQUFBQUNBcUd5eExnQUFnSkprVGhvWjZ4SnFwYlJYNXNlNkJBQUFVRWZRY1FBQUFBQUFBS0lpT0FBQUFBQUFBRkVSSEFBQUFBQUFnS2dJRGdBQUFBQUFRRlFFQndBQUFBQUFJQ3FDQXdBQUFBQUFFQlhCQVFBQUFBQUFpSXJnQUFBQUFBQUFSRVZ3QUFBQUFBQUFvaUk0QUFBQUFBQUFVUkVjQUFBQUFBQ0FxQWdPQUFBQUFBQkFWQVFIQUFBQUFBQWdLb0lEQUFBQUFBQVFGY0VCQUFBQUFBQ0l5aGJyQWdBQVFPejU5KzlTNk1CdUJmYnNVR0J2d1IrU1pHdmRzZUNQTnAxa2JkRkd0cGJ0WWx3cEFBQ29iZ1FIQUFEVWMrNFhubFRvUkthTVJKZHNiVG9xZnN3RTJWcDNsS1J3aUpDLzRodVozK2JLMGlCTnJ0c2VpSEhGQUFDZ09oRWNBQURxbGJqQm81UTA2Vjc1MW53djk3K2ZxTEw3cEQ0OFE1WUdhVHArNy9XbHZpYjVGMytVdlVlNnN2NTRoNEpIRGxSWmJhZjVOcTJXKys4UEtmR1dYOGg1MGRoaTV6aFNCOHJSZTJENHRmZmJUM1hzNTFjcStaZVB5dDYxVDVYWENBQUFZby9nQUFCUWJ4ak9lQ1grK0E0WmRvYzhjMStYNHB6bFg4em5rOHhRK0dYcTc1OVY4SWRENFREQ2twUXNTMUpLbWVzekVoSWxTOVZ2UWVUNTZGWDVONjFXZzJmZWxDVStzZFRYT1lkZEprZjZVR1gvL1NFNWVnOVV3bzl1cXNJcUFRQkFUVUJ3QUFDb054SnZ1a3VXMUVhU3BBYVB2MVNodGJMLzlsdjUxaXlSSkZrYXBNbldxYWRNdjcvMEMxaXRTcmo4eHdvYzJpZmY4bThxVkV0WmVUNTZWY0dzNDBxWjluUzVycmNrdXBUNjIyZmtmdmx2OHN5WnJZUXJDQThBQUtqTENBNEFBUFZDM09DUmNnNGZKLy9tMWZLdFhWcmg5UUlIOWhTdVBXUlV3ZGl1cmJLa05Ta1l0RmdsUTRXdnp4REtQQ0xaN0VxWU1GbStWWXVxTlRqd2JWb3QvNmJWNVE0Tnp1UzY5VDVsUFhhdjdKMTd5TjZGeHhZQUFLaXJDQTRBQUhXZXJWTlB1YWI4UHdVUDdGYjJNdy9KOUhvcWIzSERrSFBZT0VsUy9PVTNLdjd5R3lQZWJ2algxNHRja2psMVhPWGR2NHpjZjM5SURaNTVzOUxXUy83bEl6cnh3RVExbXZGaHBhMEpBQUJxRm9JREFFQ2RabXZmVlNtL2VseG1JQ0JyODlacTlNK1B5cjJXNmMzVHNaOWZFVEhtNkgrUnJNMWFLYkJqazN5YlZvWEg0MGRkSlNNK1VaNjVzNHN1RkFoSXR1ci9UN0Q3aFNlVmVNc3ZTdHpUd0w5eHBYTGYrNDhDZTNmS2twQ291TUVqbFhEMXJUS2M4Y1hPdHlRbEsvR0dxWExQZWtxdUtmZFhWZWtBQUNDR0NBNEFBSFdXdlVlNlV1NTlWR1lncU94L1BLeVVCNTZTZit0YStkWXRLL05hemdzdmtUV3RhZVNnemE3RTYyNlhRaUc1WDN4U3dVUDdDdWNQSGluRDRaVG4zU2g3S1ZSemNCRGN2MHVoRTVsUlQwK1FKUCsyOVRyNTFJT0s2ejlNaVZmZnFtRG1ZZVcrT1ZQQlEzdVYvS3ZvSjFBNGgxK3UvQ1h6RlRpNFY3Ym1yYXVpZkFBQUVFTUVCd0NBT2l1VWRVeW16NmZzdnora3dNR0NQUWtDR1p1VTkzSFJ4d2ZPeGQ2eGU1SGd3TEE3NU4reVZ2NU5xeU5DZzVvb2NHQzNMRW11RXVma2ZmeTZyRTFheXZYejMwc1dpK3lTRkFnbzU5Vm5GVHA2VUpiem1rZTkxa2h3S1hoZ0Y4RUJBQUIxRU1FQkFLRE9DaDdZcmVQVEpzbDBuNVNSbEN4SnNuWG9ydmpMZjF6bXRheE5XaFE3NXQrNFVqSU14UTBhRWZHZUVSY3ZXWXFPbitiYnNLTE1OVlJFWU04TzJWcDNMSEZPNGsxM1NmbmV5T01nSFhHU0pOUHZLL0ZhVzl0T0N1emVycmdCd3l0Y0t3QUFxRmtJRGdBQWRacnBQaG54MnQ2K3Eyd3QyNVY1SGNNWkx3V0RFV1BPaXkrWGM4UVZVYTRvNExyem9XTEhqLys2N09GRlJRVDI3bERDbUFrbHpva0lSNEpCK2JldGwrZjlsMlh2MGtmV0ZtMUx2TmJXcHFQeXZuaS9Na29GQUFBMURNRUJBS0JleWZ2eVBlVys5VUtacjB2KzVhTnk5RWlQWEd2ZUIvS3RXVnpzL0tTZi9sb1dWNHF5bi8xRHNlK2JudHd5MTFBUmdiMDdaRzFUY3NkQm1DOWZtVk12bDh5UURGZXFraWIrNHB5WDJGcDNVbUR2OWdwV0NRQUFhaUtDQXdCQWpXUjZjcFF6ZTBhbHIydHIwMG5PMGVQTGZKMjFjZE1pWThIOXV4VGN2NnY0QzN6NVVzaVViODJTNHQrUGM1YTVodXFVK3Z0blplWjc1Zm53VloxNDVHNmwvdWF2c3JYdkZ1dXlBQUJBREJBY0FBQnFITis2cGNxWjlaUkNXY2NxZlcxN3ovNnk5K3hmdm92enZjVU9Hd21Ka3NWNjFxQlI4RCtuOWxZNGs1bVRYYjc3VjRDdGRVY0Y5K3lRcGZmQWMwOTJ4TW5Xc2Jza0tibERWeDIvNzBaNTVyNnU1SHNlaVhwSllPOTIyVnAzcXF4eUFRQkFEVUp3QUFDb09mSzljdi8zR2VWLzkwWGxyeDBLS1pSNVJONEZjK1g1N0MwNWg0eVc0VXhRL29wdkZYSm5uZlB5K0ZIalpXM2VwdGozVW4vL1hOUTlBQm85LzBHUnNXUDNUSkRwelN0Yi9SVmthOTFSZ2IwN1pJOFdISmltOGhmUGs3VnhNOWs2OVF3UEc4NEVXUnMzVStqWTBSTFhEK3paSVZ0cEg0VUFBQUMxQ3NFQkFLQkc4RzllSS9lTFR5cVVlU1E4WnJoU2lteHVXRjZtSnllOElXSGlEVk1WUCs1RytUZXNVUDZheGJJMGFIek82L05YTFpKV0xTcGhnbGVlejk4SnY0d2ZkWldNK0VSNTVzNE9qOFgxdTFEV2Ntek1XQmxzYlRySnQrTGI2Qk1NUTU2NXI4dHd4Q24xNGVjbG8rQmtoVkRtRVFVTzdwWnp5T2dTMXcvczNxYTR3YU1xczJRQUFGQkRFQndBQUdJcjM2dWN0MmJLT3kveW0zbkhnR0Z5VGJwWHgzNXhUZVhkeXpDVWVNUFBGSC9aOVpJS0hsdG8rSmZYeXJSRTVxU1J4WTZiM2p4NTNuMHAvTm81ZUtRTWh6Tml6SnJXTkhiQlFZczI4bjZiVStLY3hBay9WZmF6RHl2NytVZmtISGFaekpNbmxQdmhxektjQ1VxNGFtS0oxNXE1T2JLMkxMNGpBd0FBMUc0RUJ3Q0FtQWxrYkZiMmpFY2l1d3dTRXVXYWZMOGNBNFpYNnIyTWhDUzVibjlRam40WFNnRy96RUJBdWJPZlZ5RGE1b2FuMkx2MFVlSTF0MHAyaC9JK2ZyM3lDaklsNVh0bCt2SXJiODBTV0Z1Mms2VkJtcnpmZmlybnNNdUtuZU5JdjBqSjl6MG16MGV2S2Z1NVA4bXcyK1hvbWE3RTYyNlhKYTNvNXBDbmViK2VLMHVUNXJJMUl6Z0FBS0F1SWpnQUFGUS92MCs1Nzcyc3ZFL2Zrc3hRZU5qZWU2QmNrKytYcFVGYXBkNHV2RzVxSStYTm5hMjhMOTZUNitlL1Y5TEVlK1Q1NUExNTVyNGgrU0kzUHJTa05WSGloTW1LR3pKYW9ld1R5bm5wcjFHUFhpd1huMWVaVThkVjNucWw0THJ0QVIzNytaVnlwQStWSmRGVjdCeEgzeUZ5OUIxUzZqVkQyVm5LZlhlV0d2M2ovY29xRXdBQTFEQUVCd0NBYWhYSTJDejN6T2tLSHQ0WEhqTVNFcFYweTkyS3UzQk1wZDdMMnJ5TmtuNzhjOWw3RDVTWms2M3M1eDZXYitWM2txU1RUOTZ2aEN0dlVjS1BibFQ4cVBIS20vZUJ2Tjk4SWt0eXF1SXZ1VnB4UTBaTE1wWDN4YnZ5ZlBDS1RFOXVoZXN4blBFRmZ4SU1Wbml0OGtyKzVhUEsvdnREU3YzdE01V3lYdmF6RHluNW5rY3JaUzBBQUZBekVSd0FBS3BITUtEY2QxNHEybVhRdFk5Y2QveXUwcnNNSkVrV2kyd2R1OHY3emNmS2ZldUZ5R01RelpBOEgvNVgzbTgva2V2bnYxUEMrSjhVUE1kLzZoaEYvN2IxY3YvN0NZVXlEMWVvQkh2UC9vb2JORUtHelNaSG4wRXljN0tqSDhkb1BmV2ZaYk5DdHl5NW5xNTk1T2c5VU82WC95YlhyZmRWYUMzM1MzK1ZJMzJvN0oxN25uc3lBQUNvdFFnT0FBQlZMcmczUTlrenB5dTRMNk53TU02cHBCdnZrSFBFRmVFUDY1ViszLzI3ZFB5K0d5S1BQclRaWld2WlRyWU8zV1R2MkYzMnJuMWthWGllWkpvS1pHeVdKYldoTEdsTlplL2NTdzMrL0lJQ3U3Y3BzRytuZ2dmM0tIajBrSUkvSEZMbzVIRXAzeHY5eG1jSytNTjdDb1JPWkNybjFlY0szM000dzQ5SUdLNVUyVnAzS0ppWGZhSlNmdjVvRW41MGt6eHpaaXZyc1h1Vi9NdEhaRWxLTHRQMW9ld3NaVC83a0J6cFE1VncyUTFWVkNVQUFLZ3BDQTRBQUZVbkdKQm56bXg1UG5vMW9qM2YzcldQWExjL1dPS0dlNVhHWmxmODVWY1ZoQVV0Mjh2YW9rMzRtMzNUNjVGLzh4cjU1c3lXYjlVaWhiS09GVnpTdm12QnMvNDkrOHZlcFkvczNjNHZzbXp1Mnk4cTc5UlJpNTZQWHBQc2ptSnY3OSt5VnBtVHh4UjBXWVJDRWU4MW5QNGZHWW5KTXZOeVpVbEtrZXgyQmZmdGxPa3ArZlNEeXBCd3hVMnlkKzZoRXc5TVZPSU5VK1VjZm5tcHJ2TitQVmU1Nzg1UzhqMlAwbWtBQUVBOVFYQUFBS2dTeFhZWjJPMUtuREJGOFdPdnE3SXVnN09aT2RseTlCb29lN2UrQ3AwOEx0KzZaZkp2MnlELzFyVUs3TnBhNU1POEpBVjJibEZnNXhaNTN2dVBGT2VVdlYwWDJkcDNsYTFWQjFtYnQ1WVI1MVRlNSsrRTUrY3ZtVjl5RWNGQXNjT0JmVHZsNkRPNFlPK0RnTDlnLzRmL1BGMmhuN2NzN0YzNnFOR01EK1dlOVpUeUY4K1hrZWlTclcwbjJkcDBsSzExcDRJYTkyNVhZTThPQlhadmsrbkprZVc4NW15RUNBQkFQV09ZcGxtRlQxSUNBT29kTXlUUGg2OFY2VEt3dGU4bTE5UnBzalpyVmFibE1pZU5ySEJKUmxLeURFZWNRc2QvcVBCYXRVWGFLK2NJTTg0U09MaFh3UU83Rk5oOUtpall1MTJTWkd0OUtraG8yMW5XRm0xbGE5NjZLc29GQUFBMUdCMEhBSUJLRXp5MFQrNloweFhZdWJsd01OeGxjSzFrV0dKU2w1bVRYWlg3RGRZSnR1YXRaV3ZlV25FRGhzZTZGQUFBVU1NUUhBQUFLczRNS2UremQ1VDc3aXpKN3c4UFcxdDFVUEpkZnloemx3RUFBQUJxRG9JREFFQ0ZoRElQSy92NVJ5TzdES3hXSlZ3NVVRbFgzRlI0eENBQUFBQnFKWDZiQXdDVWoybksrL1VjNWJ6eHI0aWpDYTFOV3hWMEdadzZXaEFBQUFDMUc4RUJBS0RNUXBtSDVYN2hTZm0zckMwY05DeUtIM2U5RXErK05lclJoQUFBQUtoOUNBNEFBR1hpbmY5UnNWMEdycW5UWk92UUxZYVZBUUFBb0NvUUhBQUFTaVYwSWxQdWw1NlNmOTJ5aUhIbjZQRkt1dkVPdWd3QUFBRHFLSUlEQU1BNTVTLzZRam12UFNmVGt4c2VzNlExa2V1MkIyWHYxamVHbFFFQUFLQ3FFUndBQUtJeTNWbktuam05K0M2RDY2ZEtjYzRZVlFZQUFJRHFRbkFBQUNpV2IvazNjci95akV6M3lmQ1lKYldSWEhmOGppNERBQUNBZW9UZ0FBQVF3WFJueWYzS00vSXQvelppUE82aXNVcTY2VTRaQ1VreHFnd0FBQUN4UUhBQUFBanpyVnNxOTh6cFJib01rcWJjTDBmdlFUR3NEQUFBQUxGQ2NBQUFrT25KVWM3c0djcGYrRm5FdUdQQU1Ma20zMCtYQVFBQVFEMUdjQUFBOVp4djNWTGx6SHBLb2F4ajRUSERsU0xYcEh2bEdEQThocFVCQUFDZ0ppQTRBSUQ2S3Q4cjk2dlBGdDlsTU9sZUdhN1VHQlVHQUFDQW1vVGdBQURxSWYvbU5YSy8rS1JDbVVmQ1kwWkNvbHlUNzZmTEFBQUFBQkVNMHpUTldCY0JBS2dtK1Y3bHZEVlQzbmtmUkF6YmV3K1VhL0w5c2pSSWkxRmhBQUFBcUtub09BQ0FlaUtRc1ZuWk14NHAwbVdRZE12ZGlydHdUQXdyQXdBQVFFMUdjQUFBZFozZnA5ejNYbGJlcDI5SlppZzhiTy9hUjY0N2ZrZVhBUUFBQUVwRWNBQUFkVmdnWTdQY002Y3JlSGhmNFdDY1UwazMzaUhuaUNza3c0aGRjUUFBQUtnVkNBNEFvQzRLQnBUN3prdkZkeG5jL3FBc2FVMWpXQndBQUFCcUU0SURBS2hqZ25zemxEMXp1b0w3TWdvSDdYWWxUcGlpK0xIWDBXVUFBQUNBTWlFNEFJQzZJaGlRWjg1c2VUNTZWUW9HdzhPMjl0M2ttanBOMW1hdFlsZ2NBQUFBYWl1Q0F3Q29BMHJ1TXJoV01peXhLdzRBQUFDMUdzRUJBTlJtWmtpZUQxOHIwbVZnYmRWQnlYZjlnUzREQUFBQVZCakJBUURVVXNGRCsrU2VPVjJCblpzTEI2MVdKVnc1VVFsWDNDUlorVmM4QUFBQUtvN2ZLZ0dndGpGRHl2dnNIZVcrTzB2eSs4UEQxbFlkbER4MW1xeXRPOFN3T0FBQUFOUTFCQWNBVUl1RU1nOHIrL2xISTdzTURJdml4MTJ2eEFtVDZUSUFBQUJBcGVNM1RBQ29EVXhUM3EvbktPZU5mMG41M3ZDd3RXa3J1YVpPazYxRHR4Z1dCd0FBZ0xxTTRBQUFhcmhRNW1HNVgzaFMvaTFyQ3dkUGR4bGNmYXRrZDhTdU9BQUFBTlI1QkFjQVVJTjU1MzlVcE12QWt0WkV5WGYrZ1M0REFBQUFWQXVDQXdDb2dVSW5NdVYrNlNuNTF5MkxHSGVPSHErazY2ZEtjYzRZVlFZQUFJRDZodUFBQUdxWS9FVmZLT2UxNTJSNmNzTmpsclFtY3QzMm9PemQrc2F3TWdBQUFOUkhCQWNBVUVPWTdpeGx6NXhlcE1zZzdxS3hjazI4aHk0REFBQUF4QVRCQVFEVUFMN2wzOGo5eWpNeTNTZkRZNWJVUmtxYWNyOGN2UWZGc0RJQUFBRFVkd1FIQUJCRHBqdEw3bGVla1cvNXR4SGpqZ0hENUpwOHY0eUVwQmhWQmdBQUFCUWdPQUNBR1BHdFd5cjN6T2tSWFFhR0swV3VTZmZLTVdCNERDc0RBQUFBQ2hFY0FFQTFNejA1eXBrOVEva0xQNHNZZHd3WUp0ZWtlMlc0VW1OVUdRQUFBRkFVd1FFQVZDUGZ1cVhLbWZXVVFsbkh3bU5HUXFKY2srK255d0FBQUFBMUVzRUJBRlNIZksvY3J6NWJwTXZBM251Z1hKUHZsNlZCV293S0F3QUFBRXBHY0FBQVZjeS9lWTNjTHo2cFVPYVI4SmlSa0tpa1crNVczSVZqWWxnWkFBQUFjRzRFQndCUVZmSzl5bmxycHJ6elBvZ1l0bmZ0STljZHY2UExBQUFBQUxVQ3dRRUFWSUZBeG1abHozZ2tvc3RBY1U0bDNYaUhuQ091a0F3amRzVUJBQUFBWlVCd0FBQ1Z5ZTlUN25zdksrL1R0eVF6RkI2MmQrMGoxKzBQeXBMV05JYkZBUUFBQUdWSGNBQUFsU1NRc1ZudW1kTVZQTHl2Y05CdVYrS0VLWW9mZXgxZEJnQUFBS2lWQ0E0QW9LS0NBZVcrODFLUkxnTmIrMjV5VFowbWE3TldNU3dPQUFBQXFCaUNBd0NvZ09EZURHWFBuSzdndm96Q3dYQ1h3YldTWVlsZGNRQUFBRUFsSURnQWdQSUlCdVNaTTF1ZWoxNlZnc0h3c0xWVkJ5WGY5UWU2REFBQUFGQm5FQndBUUJrVjIyVmd0U3JoeW9sS3VPSW15Y3EvV2dFQUFGQjM4TnN0QUpTV0daTG53OWVLN3pLWU9rM1cxaDFpV0J3QUFBQlFOUWdPQUtBVWdvZjJ5VDF6dWdJN054Y09HaGJGajd0ZWlSTW0wMlVBQUFDQU9vdmZkQUdnSkdaSWVaKzlvOXgzWjBsK2YzalkyclNWWEZPbnlkYWhXd3lMQXdBQUFLb2V3UUVBUkJIS1BLenM1eDh0dnN2ZzZsc2x1eU4yeFFFQUFBRFZoT0FBQU01bW12SitQVWM1Yi94THl2ZUdoeTFwVFpSODV4L29NZ0FBQUVDOVFuQUFBR2NJWlI2Vys0VW41ZCt5Tm1MY09YcThrcTZmS3NVNVkxUVpBQUFBRUJzRUJ3QndpbmYrUjhWMkdiaHVlMUQyYm4xaldCa0FBQUFRT3dRSEFPcTkwSWxNdVY5NlN2NTF5eUxHNHk0YUs5ZkVlK2d5QUFBQVFMMUdjQUNnWHN0ZjlJVnlYbnRPcGljM1BHWkpiYVNrS2ZmTDBYdFFEQ3NEQUFBQWFnYUNBd0Qxa3VuT1V2Yk02Y1YyR1NUZGRLZU1oS1FZVlFZQUFBRFVMQVFIQU9vZDMvSnY1SDdsR1pudWsrRXh3NVVpMTlScGRCa0FBQUFBWnlFNEFGQnZtTzRzdVY5NVJyN2wzMGFNT3dZTWsydlN2VEpjcVRHcURDWEpuRFF5MWlYVVNtbXZ6STkxQ1FBQW9JNGdPQUJRTC9qV0xaVjc1dlNpWFFhVDdwVmp3UEFZVmdZQUFBRFViQVFIQU9vMDA1T2puTmt6bEwvd3M0aHhlKytCU3A0NmpTNERBQUFBNEJ3SURnRFVXYjUxUzVVejZ5bUZzbzZGeDR5RVJDWGRjcmZpTGh3VHc4b0FBQUNBMm9QZ0FFRGRrKytWKzlWbmkrMHljRTIrWDVZR2FURXFEQUFBQUtoOUNBNEExQ24reld2a2Z2RkpoVEtQRkE3R09aVjA0eDF5anJ3eWRvVUJBQUFBdFJUQkFZQzZJZCtybkxkbXlqdnZnNGhoZTljK2N0MytvQ3hwVFdOVUdBQUFBRkM3RVJ3QXFQVUNHWnVWUGVPUnlDNER1MTJKRTZZb2Z1eDFrbUhFcmpnQUFBQ2dsaU00QUZCNytYM0tmZTlsNVgzNmxtU0d3c08yOXQza21qcE4xbWF0WWxnY0FBQUFVRGNRSEFDb2xRSVptK1dlT1YzQncvc0tCOE5kQnRkS2hpVjJ4UUVBQUFCMUNNRUJnTm9sR0ZEdU95OFY2VEt3dHVxZzVMditRSmNCVUVlY1BIa3kxaVVBaUpFZE8zYW9lZlBtYXRhc1dheExBWEFLd1FHQVdpTzROMFBaTTZjcnVDK2pjTkJxVmNLVkU1Vnd4VTJTbFgrbEFRQlFGNWltR2VzU0FKeUIzN0lCMUh6QmdEeHpac3Z6MGF0U01CZ2V0cmJxb09TcDAyUnQzU0dHeFFFQUFBQjFHOEVCZ0JxdDJDNER3Nkw0Y2RjcmNjSmt1Z3dBQUFDQUtzWnYzQUJxSmpNa3o0ZXZGZTB5YU5wS3JxblRaT3ZRTFliRkFRQUFBUFVId1FHQUdpZDRhSi9jTTZjcnNITno0ZURwTG9PcmI1WHNqdGdWQndBQUFOUXpCQWNBYWc0enBMelAzbEh1dTdNa3Z6ODhiRWxyb3VRNy8wQ1hBUUFBQUJBREJBY0Fhb1JRNW1GbFAvOW9aSmVCSk9mbzhVcTZmcW9VNTR4UlphaFQ3SFlaZG9kTVQrNjU1eG9XeVpBVUNwMXpLZ0FBUUYxbWlYVUJBT281MDVSMy9rYzYvdHZKRWFHQkphMkpVcVk5cmFTSjl4QWFvTklrVHBpaVJ2K2NJMHVEdEhQT2JmaC8vMVhhZitaSmxxcjVUNld0VFNlbHZmaTVrdS81VTVXc0R3QUFVRm5vT0FBUU02SE13M0svOEtUOFc5WkdqTWRkTkZZdUFnTlVGcnREOHZ1aXZtM0VKOHJNSzBVSFFoVHhZNjZSbys4RkpjN3hyVnVxdk0vZVB1dkdobVMzUzFaN3VlK05jOHM2ZGxTcGpjNnJjZXQ3Y3JLMWZjTktkZWs5UU02RXBHTG56UHZnTmJWczExbGQrd3lzYUptbFpwb2gvWEJvdjVKU0dpZ2gwVlZ0OTBYVk9uSmdqeG8zYlNtTDFWcW02Nzc3L0QyWnBxbUx4azRJandVRGZuM3gzbjgxOU5KcjVFcHBFREYvMDZyRkNnWUQ2alhnb2txcEcwRE5RY2NCZ0pnNDNXVndabWhnU1cyazVGOC9JZGR0RHhBYW9GSWszdkF6TlhoMFpzR0g5R0pZVzdSVm8yZmZWdnlsMTViN0h0Ym1iV1R2MFUvMnpyMksvNk5IUDFtYnR5bjMraWkvbGQ5OXFabFAzSytjN0t4U3pjLzM1dW5nM2d6dDNyNnhWUE9YZkRWSHp6MThWNm5ubjJucnV1WDY2TFVaMnJOalUzZ3NMemNuWXM3S2haOXI3eG52bDFjb0ZGSk9kcGFPN04rdEhSdFhhZVhDTHpUL3cvOXA1NVoxUmVibTUzbjA3OGQvcmZYTHZxM3dmVkV6SE5xM1V5OCsrWUErZWZPRk1sOTdjTThPSGRpOUxXTHM1UEZNcmY3K0szM3d5ck15emNKSHVVS2hrTDZlKzdvK2YrY2xlZk04RmE0YlFNMUN4d0dBYWhVNmtTbjNTMC9KdjI1WnhIamNSV09WZE5PZE1xSjg4d2FVUnpEenNLek5Xc3ZSYjZoOEt4Y1dlVDkrekRXU3c2bmc4YU1WdnRleFg5OG84K1NKaURFaktWbU5uditnd211ajlQeStmSVZPN1V2UnBmY0FMWmp6dWxZdm1xZUJJeTRQejNIRU9iVjQza2M2c0h1YnZIa2UrYng1eXNuT1VuYldNVWxTbkROQjl6MCtVM1pIWEluMzZwNStnUlo4L0tZK2Yvc2wzVDd0TDdLVTRiR1diZXRYeUJIblZQdXVmU1JKWGsrT252N05GQTBkTzBIRHgxMWY2blYyYmxtcjNkczJ5dS9MbDkrWEwxKytWL2w1SHVWNWN1VDE1Q3JQazZPOFhMZE0weXh5N2FZMVMzVG43NThwODdmUVZXSERpdTgwNTM4ejlNQmZYbEdlSjFmUC9HNnFKdjd5ajJyVHNYdXNTNnRTei83aFRybFNHdWludjM1TWMyZi9TMnVYTHRDdnA4K1NNejZ4MHU3UnJGVjc5Um80VEt1Ly8wck4yM1JVdnd0SFYyaTlodWMxMDBWakoyakIzRGUwYk1HbkduVHFuNjMxeTc3UjhhT0hkT1V0ZDhrWm4xQVpwUU9vUVFnT0FGU2IvRVZmS09lMTV5STJwak5jS1hKTm5TWkg3MEV4ckF4MVZmNmlMNVYwNDgrVU1PNzZJc0dCa2RKQXpnc3VVWEJmaG56TFMvaDIxUkxsUTFXVVRST05SSmNVQ2xYbzhRZVUzMytlL3IyTzdOOGRNYmJnNHplMTRPTTN3Ni92ZTJ5bU1qYXYwZkVmRHF0bHUwNUthOXBTU2E0VXVWSWJLcmxCSTZVMGJDeXI3ZHlQa0NTbk50S2dFWmRyMTliMWNtY2RWMHJEYysrZElVbmVQSTkyYmxtbnJuMEdoc09KblZ2V0tSUUtxWEhUbG1YNGFhV01UV3UxWlA0YzJld09PZUtjY3NRNUZSZWZJR2Q4b3RLYXBzcVprS2o0UkpjU2sxS1U2RXBXUWxLeUVwTlRsZVJLVVdKeWFwSFFJSFFxWURDaWRPbHNXUEdkdnZ2OHZXTGZzOXNkbXZMQTlETFZmOXFXTlV2Vm9tMW5XVzEyYlYyN1RCYXJUUzNhZEN6WFdyVkZkdFl4blR6K2d3WU92MHlTdEM5amk5cDI2bG11ME9ESS90MDZjbkJ2MVBkYnR1dXNUYXNXNjlEZURLMkxjcVN4eldaVDkzNGxQM1oxMmdXanI5U0c1UXVWbCt1V0pQbnl2ZnA2enV0cTI3bW4rZ3krdU16MUE2ajVDQTRBVkRuVG5hWHNtZE9MZEJrNEJneVRhOUs5TWx5cE1hb01kWjNwOVNoLzZRTEZYVFJXdHJPK3VVejQwYzJTSTA2NTc3MWM0aHBwc3o0dmR0dzk0MUhsTC8yNnlIakRwMllyc0hlSFRqNXhYNmxxZFBRWlZMQUo0MW55bDM4cjk0eEhTclVHQ2wwMzVkYzZjbUNQOHIxNWF0YTZmWGpjbStmUnR2VXIxS3YvVUNVa0pVdVMybmZ0clN0dS9ublV0VGF1WEtTNXMvOVY0djFDb1pBc0Zvdis5VmowLzc4VEVsMjYrNUVaRWVzRy9ENzFIbFQ0QVd2SHBqVXlESXZhZCsxOXpwK3hPTC81Mi8vS2RkMXBMeno1Z0k0ZlBSUitQZS85Vi9YMW5OZkRyMXQzN0s0Zi8vdzM4dVM2OWNPaGZScDQ4VGpaN0lYaHl1NXRHNVY1ZUgrNTdoM3crNVN4ZVkwR1hqeE9rclI1elJJMWI5MUJ0aWdmY091S3ZUc0tOZ1R1Mm5lUVBEblp5anh5SUtJenBpdzJyUHhPMzMvNTRUbm5yVm8wVDZzV0ZmMzNqU1E1NHhQVXZkOEZjbWNkbHp1N29IdkttK2VSR1FycTRONE1XUzFXR1JhTER1M2RLVWs2LzhKUmlrOXdhZTJTQmRxelk2UGNKMCtveitBUldydGtnU1NwU1lzMmF0cXFYYmwrSGdBMUQ4RUJnQ3JsVy82TjNLODhJOU45TWp4bXVGTGttblN2SEFPR3g3QXkxQmQ1MzN5aXVLRmpaRy9YdFhEUTdwQnp5RWdGZG0rVGI5V2lFcThQYk45UTdIaklYYnJuNXMvRnpQTW9lUFJBMGZVekQxZksrdlZOZzhaTnRYaitIRzFkdTB5M1AvaC9TanExZWR0SHJ6MnZqU3NYcVdmL0MwdmRtbjllaXpZYU51NjY4T3UxaTc5V1hsNnVCby84VWRSck1nOGYwSnJGODlWcndEQTFhVm13dDRYOXJBL0FhNWQ4TFl2VnF2WmRlMG1TVE5QVXppMXJKWm1hOGVpOTRYbStmSzlXTFpxbkRTdStpN2greXYrYlh1cnVodExxTTNpRThuTGQ4dVY3dGVTck9XcmZyVTg0ZUZuOS9WY0tCUU1SOHk4YU95RWN3RWpTbCsvYmVuVk5BQUFnQUVsRVFWVDl0OXpCd1k1TmErVEw5NnAxaDI3S3k4M1JudTBiTldUVWxlWC9ZV3FKZlR1M3FtbXJka3B0ZEo2MnJsc213ekRVcGZlQUNxMVozZ0RwNHpkZTBMWlQ0ZjZxNytmcDIwOGlOM09kOVgvVDVJeFAwTEJ4MTJ2QjNEY2kzdlBsZTJXeFdPU0ljMnJaZ2svQzQwTkdYMGx3QU5RaEJBY0Fxb1RwenBMN2xXZUt0SURiZXc5VTh0UnBkQm1nMmdTMmI5Q0ozMDVSOE9BZUpkNTRSOEdnMzZmanY1MGlTMHJEYzE2ZjlmaTlVUjlMcUF6K2JldVYvYmZmVnRuNjlkRWxWLzlFdTdhdTE4cEZYMnI0dU91MVk5TnFyVjJ5UU9NbjNhT21MVXYvUWFaeDA1WVJqdzc0OHIzNjd2UDNsRDUwakJ4Uk5uQTkzY1kvZk54MWF0QzRhWkgzOSsvY3FnTzd0OHRxczhzd0N2WkUyTDVocGR4Wng5Vm44QWcxYVZHNGtlWlhIN3ltNXEwN3FNdFpweXJFRmZQOCtNSlAzeW4xejNXMndhT3VDTGZMdTdPT2E4bFhjOVMxejBEMUhUS3lvTDcxSzJXSjlzaE9KZkRrWkt0TDd3RnEwYTZ6TWcvdFU2ZWU2ZXJVSzcxY2ErM2Z0VTJMNTMyb2ZUdTN5dXZKVllJcldSMjduNjhmM1hSSGVFNG9HTlRLNzc3VSt1WGZLdlB3ZmdXREFUVklhNm9lL1M3UTRGRlhST3h0c1huMVlyMHo2MmxkY01sVkduang1WnIvNFd1bmdvNDhOVzdXU2tNdm5SQSs5ZUxJL3QyYU9mMy9xV0hqWnJycjRXZUwxTFpoeFhkNi8rVy9hOGlvS3pYNjZvbXlPK0kwNk9LQ0RnTmZmcjRHREw5TVNja1YrMjlqZWJzMHp0eWY0OEpMeG12UWlNc1ZEQVQwM01OM3FYV0hycnBtOG4yU0tUa1RFc043R3B6Mmp6LytRcTA3ZE5PVkUrK3FVTzBBYWphQ0F3Q1Z6cmR1cWR3enAwZDJHU1FrS3VtV3V4VjM0WmdZVm9iNnhuREdTeGFMUWxtWk1oSVNaWnhxclRiaUUyVm1aU3AwN0xDTWhFU1orVjRwR0l4eHRhaW9iZXRYYU1XM24wbVM3STQ0SGRpMVRiT2YvN01PN2R1bE9HZTgxaS83UnV1WGZhT09QZnFWYS8yMm5YdnEyMC9lMXQ0ZG02S3VzWGZISmlVM1NDczJOSkNrNzc1NHY4allrdmx6NVloejZ0SnJiMVdjc3pBVVdERDNEVFZ0MWE3SUI3WGlmRC92M0czcTBhUVB1elQ4WVRsNHFyUEFhaXY4RlRGa2hxcDBBOFYrRjQ0T2I5alhzbjBYWFQvMWdYS3RzMkxoNS9yc3JWa3lERVB0dXZTU0s3V1JUbVFlMXFaVmk4UEJRVERnMSt2L2ZFSzd0cTZYSzdXaHV2UVpLRU9HZG0vZm9BVWZ2Nm50RzFkcDRqMFBGOWtZMDVQajFrdFAvVllPUjV3NmR1K3JreWVPYWMvMmpYcjdoYi9vcW9tL1VPOUJ3OVdrWlZzMWFkbFdSL2J2MXVGOXU0cDgyMzY2YzZUUGtCR1NwTkhqYndtLzEydkFSUlU2d3JCZGw5N2gwT0MvZi8rakR1M05LTlYxTGR0MTFzMi9lRWlkZS9WWHcxTi96OXJzRHRuc0R1M2F1bDUrWDc0c1ZtdWxidFlJb0hZaU9BQlFhVXhQam5KbXoxRCt3czhpeHUyOUI4bzErWDVaR2xSdWF5MXdMcW0vZTFiVzFoMktqRGQ0NGo4UnI3UC84Y2VTTjBnc3EySjJzRWZWYzZVMlZKdE9QU0xHUXNHZ1duZnNIckhaWDZQem1rdVMxaTFkb0UycnZpOTJyVllkdXVxbU8zOFhNZGE2UTFlbE5HeXMxWXZuRnhzY3VFK2UwSzZ0NjlWLzJOaGkxenk0WjRlMmIxZ3BtOTBSUHVYZzhQNWQyck45by9vTUhoRVJHcFNGWVJoNjhLK3ZsdXZhcytXZk9rYlBFUmNmSGdzRmcyVTZNU0lXRHU3TjBHZHZ2YVQ0aENUZGN2Y2YxS1JsMi9CN1orN2Q4TTBuYjJ2WDF2WHEwbnVncnZucHZlRjlHb0lCdjk1OTZXL2F1bTY1Rm43MnJrWmVlVlBFK21zV3o5ZVFVVmRxMVBpYnc1MGlXOVl1MDlzdi9FV2Z2L01mZGUwN1NJNDRwL29PSHFIUDMvbVBOcTM2UGlJNHlNdk5VY2JtTldyUnRsT1pOOEFzamZaZGU0ZjN4MGdmZW9seXNxTS84dUROeTlXeXJ6K1dOOCtqeEZQZGYxMTZEeWp5bU1TbVZZc2xTWDZmVDhzV2ZLSUJ3eStUWVJqS1BwRVpNUzhVQ3Nubnk0OGNOd3dscHphcWpCOE5RQTFCY0FDZ1V2aldMVlhPcktjVU9uV2NtU1FwenFta0crK1FjMlRkZjFZVlZhT2l6L2w3di8xVWxnYW5mbmsxTElxLzdEckpzTWo3MVljeXZZWG5qQWRMMkkyOFhLcncwUVpFMTZ4VmV6VnIxVDVpN05GZlhLZXJmbkszZWc4Y0ZqSCsvYndQMWFwRHQvQTMzZXVYZmFzakIzWnI5TlUva2FSaVc4WU53NkwwaThibzY0OWVWOWF4bzBwdGRGN0UrNnNYelZNb0ZGTDYwS0tkVmFacDZ2TjMvaU5uUXBLNm56OUVhNWNXYkNEbjllVEtFZWZVQmFPdkt0ZlBIQW9GSy9VeGdqeFBqaVFwUHRFVkhqTkRWZHR4VUJySGZ6aFVaQ3pPbWFCRVY0b2thZkc4RDJXYUlZMitlbUpFYUNBVkhCOG9GUVFnSzc3OVhIWkhuTWJkY0Z2RTVvNVdtMTFqSnR5cTdSdFdhdlgzWHhVSkR0S2F0TkRJcXdwREEwbnEybWVnT3Zib3B4MGJWMm4zdGczcTNLdS9lZzY0U1BQZWYxV2JWaS9XeUt0dURzL2R0SHF4UXNGZytQR1BxdFFqL2NLbzcyMWVzMFRmei90UW9WQklZNitib3Y3RExpMTJYc0R2MDhaVmk1VFNNRTNIamg3VUYrKytvbU5IRCtuU0NiZnE3dzhWM1ZEMDVQRWZ0SG4xNHZCcnc3RG85OCs5V1dRZWdOcUw0QUJBeGVSNzVYNzEyYUpkQmwzN3lIWDdnN0trRmQrdUN4VEg5T1RLdjNHbGZCdFh5TGRocFVMRmZGZ29pN3d2QzQrTmMvUWRyUGh4TjBpU1BIUCtwOUJaMzVwVkZzTm1rMEt4Zit3aDg2ZWpxelhBU0xqaVppVmNPNlhhN2hlTk44OGpLYkxqSStEUGwvZU00ekhqbkFreVRWTnBUWnFyWi8raGtncTZBVTVrSGdtL2ppWjk2Q1ZhOHRVY2ZmSHV5eEV0OWU2VEo3UmsvbHgxNnRsUGFVMWJGTG51NklFOTJyOXJtOFpNdUZVNXAzYXNsd29lZjdqamQzOHI5MmFIb1ZBbzRnTnd2amV2MU5mYTdIWlpyWkcvQ25weUNvN1hTemdqT0FpRlFrWG1WYWRRTUtqbi8zUlBrZkYrRjE2aXkzODhWWkswWi9zbUdZWlI0b2ZtbzRmMkt0L3JVWnRPUGNLYlpwNHB0ZEY1U2sxcm91TkhEeW43UkthU3oraVNhOTJ4VzdGZEZ5M2FkTlNPamF2Q1hRMEppUzUxN3RWZm05Y3MwYUc5TzhNYlRHNWM4WjNzanJoU0gzZFkyWExkSi9YeDYvL1cxblhMMWFGN1g0MjdjYXBTR3phT09uL3QwbStVbk5wSURSczNWU2dVVktleC9mWEpHek1WNTR6WHBIc2pUM3Q1NytWbjFLUjVHMTA0NXVyQ3dTakhlUUtvdlFnT0FKU2JmL01hdVY5OFVxSE1JNFdEcDdzTVJsekJMdzQ0dDRCZi9veE44bTlZS2QrR2xRcnMyaXFaVmZOaDF6bWlzUFBGMnFLdFpMTkhCQk9ObnY5QVJrSlM0UVduUGlTa3pmb2lZaDNmK3VYS2Z2bzMwVzlrczh2MDVSY1pOcEtTMWVqcE0zWWpQL1hQaDZQM1FLWE4vQ1JpN3JGZjNTZ3pKL3VjUDFOSkVzYi9wTnFDQTg4SC93MjMzc2Zhdng2N1QrNnM0eEZqSDc4K1V4Ky9QalA4K3I3SFpzcnJ5Wkh6elArL1M4a1puNmlSVjk2a3ViUC9wZlhMRjRhZlMvL3NyUmNWQ1BnMVpzS3R4VjUzWG9zMjZ0bC9xQVplZkpubWZ6UTdQSDVnOTNabEhpNTZxb1lrQllOQi9YQm9YL2g0dTlNU2sxUFVzZnY1a2lSZmZsNTRvMFpQVHJiK09xMzA0YzJZQ2JjVzJUL2g1UEdqQmZjNDlVMitKQVVDL3BoMkhCZ1dpNjZkOHFzaTR3MU9CZE9oVUVpNTdwTnlwVFFvY1hQQXZOeUNib3JrMU9pYm9ycFNHdXI0MFVORkFwZ3pUNUE0MCttLzlvR0FQenpXWi9BSWJWNnpSQnRYZmE5bXJkc3IrMFNtOXV6WXBONERoOGxaek1hVzFXSC9ycTNhdW02NVJsNTFzeTY4Wkh5SmM0UEJnQmJQKzFEcFF5L1J2cDFiSlJVRVpsbkhqcWg1bTQ1cTNiRmJ4SHliemE1RVYwcVJjUUIxQzhFQmdMTEw5eXJuclpueXp2c2dZdGpXdnB1UzczcUlMZ09VS0xnM1E3Nk5LK1hidUZMK0xXc2x2Ni9LNzJscjAwbU92b01WM0xkVDFsYnRsWHpuUTFJb3FKTlAvMDZCblFWbnFjdGlsZW4xS0gvcDE4VXZZclhKT2V3eUdTVTg2MzE2TTBZenoxUDhoRGluUWljeTVkKzhwdGkzN2QzNlZ0cGVJQWxYL2FSUzFpa056NXpaTldaZmgwbS8vSk9DWjJ4MCtjOC8zNnZSNDI5UnA1Nzl3Mk1KcmhUbGVYSVZuMUMrRGQvNkRobXB6YXNYYSs3c2Z5bzV0YUV5TnEvVmxyWExOUEtxbTlXd2NiTmlyekVNUStNbjNSM1I2aTVKbTljczFjcUZueGQ3VFREZzErN3RHN1YvMTdhSThWWWR1b2FEQTQ4N08rS3hBcWxnbzcyU05vRDA1WHYxOGV2L0x2YTkvYnUyS2FWaFk4VW5Gb1lxQVYrK3JGWjdzZk9yZzJFWTZuYitrS2p2V3l3V1dXMTI1ZVprS3hRS1JkMlA0ZlNIL095emdxVXo1WndzNkFhSlB5dFVPak1ZT0ZQMnFjZnp6Z3hhT25UdksxZEtBMjFldlZpang5K2lqU3NMam55dHFzY1U5dXpZcERmKytVU0pjMEtudXFDKy9lUXRmZmZadTFIbm5YL2hhQ1duTkZST2RwWjZEN280SEJ4STBxaXJib2w2SFlDNmorQUFRSmtFTWpZcmU4WWprVjBHZHJzU0oweFIvTmhySmFObWI2Q0Y2aGM2ZWJ6ZzhZTU5LK1hmdURKeUg0eGlXQnFlSjBmUGRObDdwTXZSczcrTzNWWHl0Mk9sa1hqRFZBWDI3SkIvMHlyRnQyb3Y5NzhmbDJ2S0Ewcjl6VitWL1k4L3liZDI2YWxhVHlqbjViOFZ1NGFSa0NqbnNNdEt2SStSWE5EK0hEcWpGZjFzZ1QwNzVQNzM0OFcrbDN6ZjQzS3dpV2lGTkdqY1ZCKzg4cXdhbnRkTXd5NjdUcEtVNkVyVjZ1Ky9VcE1XYmRSNzBIQjVQVG5LUHBHcFJrMktQbEpRR29aaDZKcko5Mm5XLy8xR3MyYzhyb0RmcDk2RGhwL3ptOXl6UXdPcFlHZjlNM2ZYUDlPVHY1Nm84eThZRmJXTFFaS09aeDRPYi9aNFdwT1diVXQ4NU1LVGt4MDlPTmk5WFczUDJtRFM3L2RGUEE1UkV6VnQyVllIZG0vWHppMXJ3NkhLMmM1cjNsbzJ1MTJIOSsxVXJ2dGt4SWQ5U1RwNVBGTW5qaDFSYXFQemlqektjR2p2emlMcmhVSWhiVnUvUXBMVW9tMm44TGpGWWxHdmdjUDAvWmNmNnNEdTdWcS8vRHVsTmpwUHJUdDJyK2lQV2F6VWh1ZHAyTGpyU3B4ejlPQStyVnU2UUgwR1hSejF4QTlKYXRxeW5mYnUyS3owaThZVStldHplUDh1N2MzWVV1U2EvRHlQTW84YzBMSnZQaTN5WHA5Qnc4dTk2U2VBbW9YZ0FFRHArSDNLZmU5bDVYMzZWa1FydWExOU43bW1UcE8xV2FzWUZvY2F4ZWVWYjlNYStUZXVrRy9qS2dVUDdDNXh1cEdRS0h1MzgrWG9VUkFXV0N0NXgzSEhnR0d5OTBpWGU4YWpzclhySWtrSzdNMVExbVAzS0dYYTAwcSsreEVkbnphcFV1NWxhOTVHa2hROGRyUndNTjliTFYwVktIRGt3QjZ0WDc0dy9PeTdKTWt3bE9mSjBhZHZ2YWlXN1R2citBOEZtMjZlK1dHdnJMeWVYQ1VscDRRMzdYTWxOMURBNzYvV0Q5aWVuR3lkK09Id09mZGxLSzI5R1Z1VWMvS0VXcDc2NStTMGdOOG5xNjFtQndmcFE4Zm93Tzd0K3V6dGx6VHg3b2NqOW93NHVEZER6VnQza04wUnA3NkRSMnJGd3MvMXlac3Y2SnBiZnhuK3VYejVYbjMyOWl5RmdzRmlqNy9jczMyajFpNzVXbjBHandpUGZmL2xCenFSZVVRdDIzZlJlYzFiUjh6dk0zaUV2di95UXkzOSttTWRPYkJiRjE5K1E4VEpIcFVwcFdHYWhvd3FlUlBpcmV1V2FkM1NCZXFSZm1HUmswZk8xcWhKODJMM3REaTRKNlBZYm9VOFQ2NThCM1lyNjh4Lzc1M1NwZGNBZ2dPZ2ppQTRBSEJPZ1l6TmNzK2NydURoZllXRFZxc1NycHlvaEt0dW9jdWd2Z3VGRk5pOXJlRFJndzByNU4rK1VUcDFGbnl4ckRiWk8vVTQxVkdRTGx2Ykx1SDlCQ3FiNFVxVmErSXZGVHkwVi9uTHZna0hCNUlVUEhKQVdVL2NKMXZMZGhVNnZTSDNqWDhyOS8yWFpXWm55WDdxRjNKYnMxYUtHenhTK1V2bUszUHF1SUphb2p3ampjbzEvNlBaYXBEV0pPSURuaVNOdVdhU2RtNWVvM252dnlwSFhMeWF0R3hiNUJ2VjB2RGtaR3ZKVjNPMDdKdFBGUXdHTlBUU2E3UnY1MVl0K3ZJRGJWeTVTSU5HWGFHK2cwZUUyK0tyMG9hVmkyU2FwcnIySGxncDZ5My81aFBaN0hiMTZGKzR3YURmbHkvVE5HVjNSTzRkc0hmSFpqbWNoVWMybnF5aXpVWkxxL2VnNGRxNVphMDJyUGhPLy96enZXcmZ0YmVjQ1VuS1BMeGZtVWNPNklHL3ZDSkpHbm5WelRxd1o3dTJyRm1xZi96eGJyWHIwa3MrWDc3Mjc5b3FkOVp4ZGU4M1JBT0dGKzBzYXRPeHUrYSsvbSt0K3Y0cnBUVnBvYU1IOStyZ25oMXlKaVRwUnovK1daSDVhVTFhcUdXN3p0cTRjcEVNdzFEdlFSZFgrVitEeWhMdEdNVitGNDRPbjBKeXBuLzg4UmRxM2FHYnJweDRWMVdYQmlDR0NBNEFSQmNNS1BlZGw0cDBHVmhiZFZEeTFHbXl0dTRRdytJUVM2SE13L0t0WFZvUUZteGVMZE9UVytKOGE2c09jdlRvSjBmUC9ySjM2U1U1cXY1RGxTUWwzZklMR2NrcGNqLzdVTEdiTG9hT0hwVHY2TUVLM2NQMGVpU3ZSN0xhRkRka2xPVDNLVzdvcFhLTytKRkN1Vzc1MXkrdjBQb292VU43ZDJySHhsVzY3cmI3WmJYYUZEcGpjMGhuUXFKdStOazBXYXhXemZxL2FicnNodHZLdFBiQnZSbGE5ZDJYMnJoeWtYejVYclh0M0ZPWFhQTVROVzNaVHFZWjBzcnZ2dFMzbjd5dHo5OStTZC9NZlVOZCt3NVc3NEhEMUtwRDhidnhWMVFvRk5McVJmUFVwbE9QSXNjUDV1VzRpejIrOERSdk1mKzgvbkI0djdhc1dhcGVBNGRIbktqd3c2R0N3TmlWRXJtaDROc3ZQbFZramVvSVM2SXAyRVBpSHJYdDNGT3JGczNUemkzclpMRllsSnJXUk1QSFhSK2VGK2VNMTA5KytTY3QvZnBqYlZ5NVNCdFhMWkxGWXRWNXpWdHIrTGpyMVhmSXlHSTdBMXEwNjZSaDQ2N1RWeC8rVHh0V0xKVEQ0VlRQL2tOMThlVTNSRzM5N3pQNFl1M2Z0VTN0dXZRdTk2a1psU1hmNjQzcC9RSFVmZ1FIQUlvVjNKdWg3Sm5URmR5WFVUaG9XQlEvN25vbFRwZ3N4ZkJvTGxRL015ZGIvczFyU24xTW9pVzFVVUZIUVk5K2N2UWVLTU9WV2syVlJncGxIbGJlcDI4cnNHTlRsZDhyZnV4MXNqUnFJdStDdWNwZnNWQXA5ejJ1bEh2K3BLenB2MVlnWTNPVjN4OVNzOWJ0OWJQZi9sVjV1VzZ0WGJwQVB4d3MrTkI3ZXFPN3BxM2E2clhuSGxWeWcwYmgweEJLa25Yc3FOWXNucS9OcTVjbzgwakJ5UWR0Ty9mVWhXT3VWdnV1dmNQekRNT2kvaGRkcWw0RGhtbmx3aSswL0p0UHRXYnhmSzFaUEYvTytFVDE2SCtoTHJ2K3RrcHRWVi8xM1JjNmVuQ3ZmdnJyeDRxOHQrakxEN1RveXcrS3VhcDRBYjlmNzcvOGR4bUdSVU5HWGFGZFc5ZHI4NW9sc3R2anRHMUR3VFA4cmRwSFByNHc5VGRQUld3dXVmQ3o5N1JoeGNKeS9qU1Z3ekFNblgvQktKMS93YWdTNXpuaW5McG83QVJkTkhaQ21kWnYyN21ucHZ5L2tqY2hQSlA3MUVhTGZZZU1PTWZNeXBkMTdLaSsrZVF0eFNlNlpERXMyclQ2ZTBsU1NxUHpxcjBXQUhVRHYva0RpQlFNeURObnRqd2Z2U3Fkc1RPNXRXa3J1YVpPazYwRHh5M1ZDd0cvL05zMnlMZGhoZndiVnlxd1ozdUp1K1liem5qWnUvWU5QMzVnUGZXc2Y2emxmZm0rUXJrVk85YXdOQnk5QnlueDJpa3kzVm5LZmZjL01yTlBLT2UvZjFmU1QzK2xsRjg5b2F4SDcxWW81MlNWMTRHQ0RmQVdmdnFPRm56OHBxeFdtenAyUDEvdHUvYVNKUGw5dnZBMzB5VWQyM2VhWVZpMFl1SG5Na01ocFErOVJPbER4eFQ1ZHY5TWNjNTRYWERKVlJvMDhuSnRYYnRNYTVjczBLNnQ2OVg5L0NHVi9ueTdMejlmQTRkZnBwYnRPaGQ1YitEd3k5U2poSDBQOHZNOG1qMmpNSEE0c0h1Ymp1emZyZEhqYjFIalpxMlVtNU90MVl2bUtSUUt5Um1mb0lzdnYwR056OXJIeHBYU0lPS0l3bGgyRzlSRW9WQklhNzZmcjRTa1pIV3BwRWRKeXNMaGpOZUc1UXZEWFRmeGlVa2FlZFhOU20zWXVOcHJBVkEzR0daTk9YZ1pRTXlWMkdWdzlhMVNLWDdSUmkxbG1ncnUzeFY1VEtJdlAvcDhpMFcyRHQzbDZKa3VSNDkwMmRwM2s2cm9uUGZNU1pWM2hGbmlqWGNvL3JMcmRmemU2eFU2NjVuc1J2K2NJeU0rb2VTZk84NHAvL3JsT3ZuVWc0VkRROGZJTmZsK0tSalV5YjlPSy9ocmQvcCsxOTJtK0IvZHBGRG1FWjE4NmtFMW1QNXlxWTVqUEhiWGVKazVGUXM4MGw2Wlg2SHJ5eUp6OGhqRmo3MU9pZGZmWG1scm5qeFpNNEtXNHo4Y2tpdWxvZXlPdUhKZG4rL05VOXdaZXdGSWttbUdaSnFxa2tjWXltdnJ1dVhxM0NzOTR1UUgwelNyYkVPLzJtTHo2c1Y2WjliVHV1Q1NxOHAwSE9IU3J6L1dGKysrckJGWC9GaERMNzJtQ2lzOE45TU1GWHVpUjAyMlk4Y09OV3ZXVE0yYk56LzNaQURWZ280REFKSVprdWZEMTRwMEdWalNtaWo1emovUVpWQkhoVTRlbDMvZE12azJGSVFGcGp1cnhQblc1bTNDeHlUYXUvYVZjZGFIb2JyQTlIcmtXL2xkOFcvYWJJb2JITmtDSFQ5bWdoSnZ2a3RtWHE2eW4zczRJalNRcE55M1g1UWxyYWxDSjQ4cmRDb0lzS1EwVkZ4NmxHK0RDZWRxbklhTm0xWG8rck5EQTZtZ2s2R21mUjd2MG50QWtiSDZIaHFVeC8vKzhXZFpiVmJ0MkxoYVRWcTAxY0NMeDhXNnBGb1hHZ0NvbVFnT2dIb3VlR2lmM0RPbks3QXo4aGxzNStqeFNycCtxa1Q3YVoxaGV2UGszN0syOU1ja3VsTGw2Tkd2NFBHRFBvTmtPV3R6dE5ySTlPVVhiT1FZcGRrdWxIVmM3aGVlTFBZOUl5R3hTSENRdDJDdXJDM2JLZS9UTnhVOHRLL1k2OXovZWt3eXpmQ3BDcjUxeTVUOXQ5OFdPemY1dnNmbDZEdTR0RDhPZ0JybXlJSGRDZ2I4NnQ3dkFvMlpjQ3VQY0FDb00zaFVBYWl2ekpEeVBudEh1ZS9Pa3Z6KzhMQWxyWWxjdHowb2U3ZStNU3dPbFNJVVVpQmprM3diVjhtM1lZVUNHWnVrVU5HVEJjSWNjYkozNlMxSHovNXk5T2duYTh2MnFnbGZpMWJtb3dyMUNZOHFBS2l0ZUZRQnFIbm9PQURxSWRPZHBaTlAvNjVJbDBIY1JXUGxtbmdQWFFhMVdQRElBZmszckNqZE1ZbUdSYloyWFFvZlArallYYkxacTY5WUFBQUExQW9FQjBBOTQxdTNWTzZaMDJXNkM3L05zNlEyVXRMaysrWG9NeWlHbGFFOHpKenM4TWtIdmcwckZUcCt0TVQ1MXFZdFR4MlRtQzU3dC9ObG5IR2NHZ0FBQUZDY1doa2MwTFlLVks1UTFqRmxQLzJiV0pkUmJ0WFpraDF6ZnAvODJ6ZVcvcGpFcEdUWnU1MWZjUHBCNzBHeWNCUVhBQUFBeXFoV0JnY0FVRytZcGdKN2Q4aS9ZYVY4RzFmSXYyMTl4SjRVUmRqdHNuZnVKVWVQL3JMMzZDZGJtNDRTTzJvREFBQ2dBZ2dPQUtDR0NSMy9JZnpvd1RtUFNUUU0yZHAwa3IxSHY0S3dvSE5QanZSRDlRc0c1TisyWHA3M1g2NjBKZjBmL0xmUzFnSlF5OXp6RjQ0REJXb1lnZ01BaURIVG15Zi9wbFhoeHcrQ2gvZVhPTi9TdUprY1BkSUxOalhzZG43NG1EOGdsZ0xiTnlpd2ZVT3N5d0JRQjZTbnA4ZTZCQUJuSVRnQWdPb1dEQ3F3YzNPcGowazBFaElMOWlub2tTNUhuMEd5cERXdHhtS0JjNnRYKzR3QUFGQVBFUndBUURVSUh0cGIwRkd3WWFYOFc5Ykk5T1pGbjJ5MXlkNnBSOEhwQnozVFpXdmJSYkt3VHdFQUFBQmlnK0FBQUtxQTZjNlNiK09xMGgrVDJLcURIRDM2eWRHenYreGRla2tPWnpWVkNnQUFBSlNNNEFBQUtvUGZKLy9XZGZKdFdDSGZocFVLN3Nzb2NicWw0WGtGZXhUMFNKZWpSejhacnRScUtoUUFBQUFvRzRJREFDaVBNaDZUYURqalplL2FOL3o0Z2JWNW0yb3NGZ0FBQUNnL2dnTUFLS1V5SFpOb3NjaldvYnNjUGRQbDZKRXVXL3R1a3RWYWZjVUNBQUFBbFlUZ0FBQ2lLT3N4aWRibWJjS1BIOWk3OXBYaGpLK21TZ0VBQUlDcVEzQUFBS2VWOFpoRVMycWo4QjRGOXA3OVpVbHBXSTNGQWdBQUFOV0Q0QUJBdlZhbVl4SWRjYkozNlMxSHovNXk5T2duYTZzTzFWY29BQUFBRUNNRUJ3RHFsVElkazJoWVpHdlhwZkR4ZzQ3ZEpadTkrb29GQUFBQWFnQ0NBd0IxV3htUFNiUTJiWG5xOFlOMDJidWRMeU1oc1pvS1JUUnByOHlQZFFrQUFBRDFHc0VCZ0xyRkRDbXdONlAweHlTNlVndjJLT2lSTGtmUC9ySTBiRnlOeFFJQUFBQTFIOEVCZ0ZvdmRQd0grZFl0bFgvakt2azJyWktaa3gxOXN0MHVlK2RlY3ZUb0wzdVBmcksxNlNRWlJ2VVZDd0FBQU5ReWhtbWFacXlMS0t2TVNTTmpYUUtBMnNJd1pHdlRTZlllL1FyQ2dzNDlKYnNqMWxVQkFBQUF0UVlkQndEcUhFdmpabkwwU0MvWTFMRGIrVEtTa21OZEVnQUFBRkJyRVJ3QXFQV01wR1RadTUwdlI4OVQreFNrTlkxMVNRQUFBRUNkUVhBQW9OWnI5SS8zSk1NUzZ6SUFBQUNBT29uZnRBSFVmb1FHQUFBQVFKWGh0MjBBQUFBQUFCQVZ3UUVBQUFBQUFJaUs0QUFBQUFBQUFFUkZjQUFBQUFBQUFLSWlPQUFBQUFBQUFGRVJIQUFBQUFBQWdLZ0lEZ0FBQUFBQVFGUUVCd0FBQUFBQUlDcUNBd0FBQUFBQUVCWEJBV3FHT0dlc0t3QUFBQUFBRk1NVzZ3SlFzeGp4aVRLYzhlSFhvUk9aMVhCVFE2a1AvRVZHVXJMeXYvdEMza1ZmS25UOGFKbVdjSTRlTDRzclJaSVUyTFZWdmpWTHFxTFNlc2ZhdEtWa0dKSWswNXRYL044UFZwc1VERlJ6WlFBQUFBQ3FDOEZCT2NWZE9FYnhJMzRVZnAzMXhLK0svZkJreENjcTVkZFBoRjk3UG45WHZ1WGZWRXVONVpFdy9pZUtIM3RkK0hYbXBKRlZmay9ueUN0bDY5aWo0UDdYVHBFamZhaXkvblNuWkpxbFhpTis5Tld5Tm1zbFNmSitQWWZnb0pJMCtQTXN5VzZYSlBuWEw5ZkpweDZNbkdDeEtQbWVSMlE0NHVTZTlSZUZNZy9Ib0VvQUFBQUFWWW5nb0p5c2pjNlRyVlBQd2dHTElRV0xtMmlObUdkZFZuTkRBMG1TeFZyNDUyWDQ0Rjd1MjZVMlV1SjF0eFhlMHB1bjdCbVBWc3U5SmNuYXFyMmNnMGNxOSswWHp6SFJLdG5zMVZKVHFlUjdZMTJCSk1rMStYNDUrZzZXSkRWOC9DWGx6SjRoNzRLNU1hNEtBQUFBUUdVaU9FQUV3MklVdmdnVmw0UlVycVNmL0ZKR2ZHTDRkYzRyZjFQbzZNRXF2Ni9sdk9aS25QQlR4UTBhS1JtR2dwbUg1ZjA2K2dmZStGSGpsWGp6WFZWZVYya2R1MnU4ekp6czJCWVI1NVFsdFZIRTY2U2Yva3FPdm9QbGZ1RkptYm51Mk5VR0FBQUFvTkt3T1NJaUdXZjhMUkdzMnVEQU9meHlPZEtIaGwvbmYvZUY4citmVjJSZTNBV1h5TjU3WUtYYzA5SWdUVW0zL2tvTnA3K2l1TUdqd3Mvdko5N3dNMWthcEZYS1BlcU5mSzlPUHZXZ1BPKytKSm1oOExEai9BdlU0Tkdac3JYdkdzUGlBQUFBQUZRV09nNXFvZml4MThsd3hGVm9qZUNSL2NwZnVxRG9HMmM4cW1CV1ljZUJ0V2tySmQxUytBMSs4UEIrdWYvN1RHUXBhVTNsK3VtdlpPL1pYMlpPdGs0OGRMdEN4MzhvMS8wc2FVMFZmK2tFeFkrNFFySTdpcndmUExSUGx0UkdVVGVEREI3Wkw5L3liOHQxYjBtU3pTYkgrUmVFWC9wV0xwUkNGWGdjSStBdi83V1Z6UFBSYS9MdjNLTGtuLzllUmxLeUpNblNxSWxTZi91TXNxYi9Tb0VkbTJKY0lRQUFBSUNLSURpb2hSS3V1RG44QWEyOGZHdVdGQjhjV00vWTR5QlFSVHZsVzIxeTNmbDd5WEhxQ0VhZlY5bi8rRk9SNS9ZdHlRMWs3OTVQa21Ra0pTdjV6b2VVOWZpOVVpaDA5b3BSMmJ2MFZ2eWxFK1RvZDJGa044VXAvcTFyNWZub2YvSnZXRkhpT3I2MVMrVmJ1N1RVOXoyYmtaU3NSczkvRUg2ZC9jOC9TLzZhOCtHL292d2JWdWpFdzNjbzViN0haRzNaVHBMazI3UmFnWjFiWWx3WkFBQUFnSXFxOThHQkVaK29SbjkvdSt3WG52a0J1d3dTYjVpcXhHdW5sUG02NHc5TVZDanJXTG51V1JiR21SMEhWWFRFbm12eS9iSzE2UlIrblQzelNRWDNaUlNaRjlpNVdaNDVyeW5ocXA5SWtteWRlaXJoLzdOMzMrRlJWVnNid045enBwZFVRZ0toOTk1VWlseEJzTkpVTEdBSHhYSlZMUGhoNy8zS1ZSU3V2U0VnS29JS2dpQUlDQW9Lb2ZjYUlBRVNrcEEyeWZSeXp2ZkhoRW1HbVNRems4QWs1UDA5ejMyUzJXZWZ2ZGVFd1BXczJYdnQwZU5nL1hsbTFSTW9sTzJvN2U0QUFDQUFTVVJCVk5BTXZCSzZxMitFc25YSG9GMmNPOU5nWGZRdDNJZDJSLzVHeUkrVW40T2kxeVlpZHVMTEVHTml2Y21nTUpJOFJFUkVSRVJVTnpYNHhBRUVBQnJ0dVp0UHFZcXNPcjlRWHJSUXR0c2dCRmx1RDBFQUttNWhjRGtyZjNCek9TcUpyK0tLZzlyL1JGeC8wejNRWEhLVjc3WDFsOWxWSGs5cFhUZ2I2cDc5b1d6VHlYdi9OWGZBdVd0emxRLzgyc0hEb1IwOFBQQ0N4d1BINXJXd0xma083c3owa09LTnVlOXBhQzY1T3FTKzRVajZjbm10ak9OWXR4eWxYMHp4dlJhME9paWF0S2lWc2IwRFZ2aFdwNjgwRVZPUmRlRnNDRm90bEtrdEsrMGplenhCazBWRVJFUkVSRlQzTUhGUUR4Vk92alZvdTdKRGQ4Uy84RC9mNjVLUFg0ZHo2OS9oRFY1eHhVRnRibFVRQkJodS9qZDB3OGY2bXB4Yi82NSs5WUFrb2ZTenQ1RHcydWZlcElnb0l2YUI1MUQwL0QyUTdiYVFwcGJOSmJDditSVzJsUXVEMWpEUURSc0Q1NjVOOEdSbGhQV1c2aUpsdXk2SWUrcmRzek4yKzI2SWYvWFRXaGxMTnBlZ1lPTG9XaG1MaUlpSWlJak9yZ2FmT0pCdE5oUy9GdjR4ZTlwQnc2QWRlazNZOTltVy93aEgydXF3NzVOS2lzTytwekw2Rys2R2ZzUXR3UzlXV0hHZ1NFNk42Sk54VDg0eEZMMXduKysxR0plSW1QdWZnYXI3UmVWOVRoeEY2V2R2UWREcUlPaU5FQXl4RUExbFg0MHhFSXl4RUEyeEVHTGlJTWJFUVhiWWZRVWh4YVFtTU56eUlNd3ozNnM2anVPSFlWdXhBUFovVm5wWFgxUkNmKzBkTU56NklOeEhEOER5NDFlVjFqdVFyV2E0ang0TTUwZFJUcW1BcWxNdjMwdlh2bTBSRjBkVXR1a0lRVytNTEE0aUlpSWlJcUl3TmZqRUFXUUo3c1A3d3I1TjZuWmhSTk5KK2JrUnpWZWJCS1VTVUlXd1hVSVFRdXRYSFpVYXFqTitYb3FVWm1qMHlXSkFqT3hFVU8zUVVYQnMvaXZvUTc3bitHR1k1M3dJMS80ZDFROGtpQkQwQmdDQXNrMG5xTnAwcWpSeDRENTJHS2IvUGhGUnZHY1dSelJOZlNiaTRvaHh6NzRQVmVkZXdTOTZQQUZGSm11azRqWWVTYW95QVJPT1VGZUxFQkVSRVJGUjlERnhRTFZPUHVPQldNclBnV3YvRHFpNjlDNXZERmFqSVV3eGQvOGZDcCtkQURqOUg1UmQ2WHREU3hvQUVHTGovRTViOEJUazFUaXVhSEx0MzRIOCswZlUybmhKWHk3M0pZOWNlN2JBOU83VHRUWTJFUkVSRVJIVkQwd2NORUNPemV2Z09aVVQ5SnAreE0wUWsxTUJBSjZUeDJGYi9tTklZK3BIM1FveHFRa0FRQTVTVk5HK2RwbC80cUFpcHdOU1NURWtzd2x5MlZlcDFBUzUxQVRKWE9KdE41ZEFNcGRBZStrSTZLNjhBVURabG9VYjc0YmwrMDlDaWpFWVJVSmp2OWRTUVc1STk4VSs5anBVblN0NVB4WFkvMXBhWlh6R2NZOUJjL0VWMVk3ajNMVVJwUisvSGxKc1JFUkVSRVJFdFltSmd3YklmV1FmM0VlQ2I1ZlFEaG1KMDUrL1MvazVzSzllSE5LWTJxR2pmSW1EWUV2d0haditoQ0s1S2FUaVFrZ2xSWkJNaFpCTVJaQk1SUUVyQnFwaS9YRUdOUDJHUUl4TEJHVFp1elFmQUZCZUwwQ29lTEpFTlJSbFNaTFRQSG5aSWQwbmFIUytMUTVWOTZ2NnhBNUJvdzF4SEYxSWNWVjZ2ekVXaXVSbWxmNjVoMFFkNFNvUnRUYXNQMk1pSWlJaUlxcGJtRGdnUHhXUGVaVEQyTTh1S01wL2xZS3RPSURUQWV1Q1dUV0tEUUJrdXhXV2VWL0FNSG9jU3IvNEwxd0h2RnNTNUFyNytoWE5Xb2M4WHNXQ2pYRFlnNTY2RUl4dDFTOXdibDlmYlQvMzhTTlZYcmV2WHhYUzBaQ2VVeWREaWlzWVJiUFdpSnYwQnNTNFJCUy84MVNWUjFsV1JkV3hCeFROV29kMStvU3FTeC9FUHZ3eVNtZStYK1d4bTBSRVJFUkVWSGN4Y1VCK0tuNUNManNkb2Q5WUlYRUFkKzBVMEt1TVk5MXlPRGIrNmZjcHRuVHFKTkM2SXdCQTJib2p0RU5Id2I1bWlYZFZRakJLRmJSRFJrRTdlRmg1Mk1jQ0grQXRQMzBOYTlsMmpZb0YvWnhiMXRiR1c0RnI5K1pLaXpGV3B2U3JkeUJvdlNzUVpITnBsWDBWemRzZy9zVVBmZjNqbm5nYnB2OCtHVm1CVGtHRTRmcTdVUExoS3lGMVY3YnVpTmhKcjBQUTZoSDc4TXV3THBvRDY4OWZWLzVuUWtSRVJFUkVkUklUQitSSDBPcDkzOHVPMEN2ZkM4b0tLdzZxT0MwZzdwbjNJQnBpSWd1dWpHUXBoZW50Ly9OcmMyejlHK3ErbC9wZUcrLzZQeGh2ZXdpU3hSdzRnQ2hDaklrUE9OSEJzZW12d0xrSzg0REN1bFV3VVFweE93VUFlTEl5NE55WkJrMi9JUUM4Zjc1eFQvd1hwaW1UNGM0SS8yaEo5VVdEb0dqWkRwNWpoNnZzcDJqU0FuRlBUUEg3ZmRKZmN4dGNlN2ZDdFc5NzJQTVNFUkVSRVZIME1IRUFBQ29WQkwweHJGdE9mNEliTGtHbmh4Q1hFTlk5c3MwS2hQUHBmdzBJdXZMOTlyTFZFdnFORlZjY1ZMSEZRZG1pTFFSamJDU2grWWpta29BMngvby9vQjAwSEtxdWZjb2IxVnFJNnFwckRKem0ycmNkdHBVTHErOVlKdmJ4TjZIdTBxZmFmclkvbDhEeTdVZVZYamZlOVRpMEE2K3NkaHpuempTVWZQaHF5UEg1eURKS1Avc1B4TGdFcURwNWozQVU5QWJFUGZsZkZML3hDRHduajRjM25pREFjTVBkS0puMlFxVmR4TVRHaUh2NkhRZ3hjZVdOSGc5S1AzdVRTUU1pSWlJaW9ucUlpUU1BbXI2WEl1YmZ6NTJUdWZRMzNBMzlEWGVIZFk5bDdxZXcvVGJ2TEVWVVRqREdBZ3FGNzdWVVVoejZ2UlZySElSUkc2SFd5QkpNVTUrQi90cmJvUjAwSEdKaTQ1RHU4Wnc0Q3Z1NjMyRmJzUUR3dUVPZVRsQnBnR29LSDNyN1ZWMVFVRkNwUXhvSHF0QUxQZ1p3dTFBeTdVWEV2L0EvWC8wSHdSanJUUjY4OWpDazRvS3dobFAzR1FoVjUxNUJqN3dVRTVJUTkvUzdFQk9UeXh0ZExwUjg5Q3FjMi82Si9EMFFFUkVSRVZIVU1IRkFQbUpDa3QvcnNCNG9LeFpWREZZY01RanJvam13L2pRanBMNzY2OGREUDNwODFaM2NMbGgvbmducnp6TWhHR0s4cTBnRW9kSytVbWx4MEJNZ1FtRmI4VE1jVzlkVjI4OXo0bWlWMSsxLy93N1gwUVBWamlQVm9EZ2lBTWhXTTB6dlBvMzRseitHR044SUFDQTJTa0hjRTIraitNMUprRzFockM0QkVIUFBreWg4L2g2L2xUQ0tKaTBROTlSL0lUWktLWi9YYmtQSnRCZmcycmV0UnZFVEVSRVJFVkgwTUhGQVBtSmNvdDlyeVZRWThyMStuNnhIWThYQkdXUkxLV1JMMVlVRGF5TGNUODlsaHczbW1lK1hON2k5eDBpNjltNkRhKys1ZWFpV0NrK2haUHFMaUg5dW1pL1JvMmpSRHJHUHZRYlRPMDlYditMQzZRREtqcm9VazFOaHVPa2VXTDc3R0lDM0VHTGNFMVA4dGlmSXBTYVlwajREZHdpSkVTSWlJaUlpcXJ1WU9BRGdTRnNkMHRGNkZlbUczd3o5dFhlRVBaZGwvcGV3Ly9GTFdQZkl6blB6SUs1SWF1TDNPcXdWQjhyb2JsVm85TCtmZkErdDFvV3pZZjFsOWptUG9Vb3VGK3lyRjBjN0NyaVA3RWZwakttSStmZXp2alpCSHdQUkdGdHRvc2gxY0JjRXJRN0s5dDBBQUxxcmJvQmo0eG9JS28zdjlJVFRwUHhjbU41OUt2d2FDa1JFUkVSRVZPY3djUUFBSGs5NGhRQ0J5RDlWZHpyQ24rc2NVYmJ0VlA1Q2t1QUpkWG04VXVXM0pTQ3NZeHhyaTBKUmZrcUNXTW4yaEVvbzIzZUZwdDhRMzZmbkFDREVKU0R1a1FpS0VVYUo2WU9YSVp1S1F1cnIrR2NGbEMzYVFqZmlaampXcjBMcGpIZERLNzRweXpCLzh3SGlYL2tZRUVSQUVCRTc4U1dJTVFtQVN1WHI1czVNUjhuVVo4SmFzVUpFUkVSRVJIVVhFd2ZrbzJyVDJmZTlKenN6NUpNY0JLWEt2eUhFcElxNlp6K0lGU3Z2VjBIWnBsUDFuY0trYU5JQ2hySDNRbjNoSUFEZWVnVDJ2MzRENE4xNm9lelF2ZGJuUEZzRWxScHlHUDB0OHo2SEszMHZuRnZXQmgvUEdBdjl5RnY5VnBJQWdEdmpJT3gvTEliMjh1c0F3TDhJSWdEWHpvMG8rZWhWeVBiUWovSWtJaUlpSXFLNmpZa0Q4bEtwZlJYM0FZUzNMMTNqWC9GZmRvU1djRkMyN2dobDY0Nmh6MU5MRkNuTm9MLzJEbWdHWGxtK1NnR0E0WllINE5pK0FYSkpFU0RKZ01OZWU1TldQRG5CN1FJOG50b2JHL0RHR3c1WkRwbzBFTFE2Nks0ZUE5M3dNWDVIYzFaa252c1pWTjB2Z2lLbG1WKzdmZVZDbU9kOENNaFNlTEVRRVJFUkVWR2R4c1FCQWZCKytsL3hLRVpYeHNHUTd4WFUvc2NKeXE0b2JGVUlnU0sxRmZTamJvWG00aXY4RWdhbmVVNmRoQ0loQ2U2U0lraUZlY2kvZjBTdHpDdm9EV2owOFNMZmRvNlNUOTZBYzNQd1QvcWpScW1DN3JKcm9iLzJkZ2d4OFZYM2RkcFIrdmwvRVAvOC8veCtqdTdzVENZTjZLeklIMzladEVPb2w1Sm0vUkh0RUlpSWlPZzh3Y1JCUTZWUysyMHAwUFFmNm5mWnRXdFR5RU1KNmpOV0hJUzR4Y0cyWkM0c0lSWXgxRjl6Ty9UWDNCNXlUQldwdXZTR2J2ak4zdVJJa09NWjNlbDdZUDFsRHB3NzB5SWF2enJLdGwzSzU1VWx1UFp0UHl2elJFU2hoUGJTRWRCZmN6dkV4TVloMytaTzN3dkxENS9CY091RHZqYmpuWThDTHFkdnV3Y1JFUkVSRVowZm1EaG9JQVM5RWFvdXZhSHVkaUZVM1M2RWErOVdtR2ROODE1VWE2RHBmYkd2citmNEVYaHlzMElmVytPLzRnQWhuZ0loZTl5aGJ3ZW83cWpBTTJQUzZxRVplQVYwUTYrQm9tVzdvSDFjKzNmQStzdnNzMzRjb3FwOVY5LzM3c3owczNwTVpNZ1VDbWd2R1FiOXRYZEFURW9KdUN5YmltQmQ4ajBNWSsvekZyOE13clpzUHBSdE9rRXpvT3pUWUVHQWNjSmt5QzRuSE90WG5jM29pWWlJaUlqb0hHTGk0RHltYXQ4VnFnN2RvT3A2QVpTdDJuc3I0WmR4Wng3eWZhLzkxNVYrZS9BZG0vNEthNTdBRlFlMVdCc2dBcG9CbDBNLy9HYi91Z0lWdUhadGd1V1hiK0ErdER1c2NXTWZlejJpZUNyV2NSQmo0eU1lcHlMTEQ1L0JrM01pL0J0RkVkcExydlltREJvM0RiZ3NseGJEdXZRSDJGWXVCSndPR01iY1YrVndwVis5QTBWU2l1K0lSZ2dpWXY3OUxNVDRSckQ5TmkvOCtJaUlpSWlJcU01cDhJa0RNYWxKMFAzdTFSRU1NUkhOSjhURVFVeE9qZWhlNmRSSlFBNWVCRStJVGZEN1pCc0FkQ052clhRc01TN1IrNDFDQWYybzI4b3Z5REljRzFlSEZWZEFqWU5vSE1kWWdhSko4NEEyMldxQi9lL2xzSzlhQk0vSll4R05xNzdnWHpVTkRXSmlNdFJubkVRUUNldXYzNFYzZzBJSjdlQmgwSSs2emZzN2Z3YlpYQUxyMHJtd3JWZ0loSlA0Y1RwZ212b3M0cCtiQmtXTHR0NDJRWVRobGdlZ2FOckN1NnFsdGd0QkVoRVJFUkhST2RYZ0V3Y0pyMzhCUVIrOGV2elpvTC8yRHVpdnZTT2lld3Ntam9ac0xnRUVFWW9XYmFEcTBOMjdxcUI5dDlDVEVVNEhYT2w3NGRpeURnQ2cvZGRWZmcrU3p1M3I0VGw1UEt5NEJKM083N1VjNHZZRHpZV1hCRlRtcjR5eWVadXdZanJOZTN6Z0l0alhyNnIwZUVreEtRVlNmbTVFNDlkNUtqVzBsNDZFZnRTdEVCT1NBaTdMTmd0c3kzK0U3YmY1a08zV2lLYVFyV2FZM25rS2NjKytEMFhURnI1MjdhVWpvVWh1aHRKUDM0UlVYQkR4V3lBaUlpSWlvdWhxOEltRCtrWXo0RElZNzU0TVFhdXJ2ak1BZU54d0g5a1A1NTZ0Y08zZEJ0Zmh2ZDdqQU9GZE5hRy9jWUpmZCt1djM0Y2RrNkRWKzcwT2RjV0JvbGxydnlNZ2E0M1RBVWZhYXRqK1dBVDNrZjNWZG8rYjlBYWdWTU94ZmlYc2Y2K0FsSjlUN1QybFg3eGQ2WllPVmR2T2lIdm1QUUNBVkpTUHdxZkhWVHBPd29zZitqNnBMLzM0ZFRpMnJ3L2FUOUVvQlFuLyticmF1RTRUOUVib0xyOE91cXR1Z0JDYkVOakJhWWR0eFVKWWwzeGZLelVYSkZNaGl0OThESEZQL3RlN0xhYU1xa3R2Skx6NUZjeXpwOEdSdHFiRzh4QVJFUkVSMGJuSHhFRTk0OGs1VVczU3dIUDhDSng3dHNDMVp5dWNCM1pVV29EUU9PNVJpUEdOZks5ZCszZkFuYjRuN0pnRVRXUXJEaURMbFc2OUNKeEVDSG9pUWpEV3BYTmhYVEFydEhIaFRhQ0lpY25RMzNBM3hLUW1NSC8xVHZVM3VWeVYvbHdERWlkVi9Ud3F2SC9aNWF4aXpOQitwbUpDRW5SWDN3VHQwR3VDLzU1NDNMQ3ZXUUxMTDdNaG00cENHak5VY21reFRHOC9qdGhKYjBEVnFaZXZYVERHSXVhaGw2Qys0Rjh3ei9rUWNxbXBWdWNsSWlJaUlxS3pxOEVuRGdvZXVnNEk3WG5Vai82YU82Qy80YTZ3NzdOOC93bHN2LzhVL29RQUlFbHdXMG9obTBzZ0dHUExtNHNMNE5xOUJjNDltK0hjc3lXa0IwSk52eUhRRExpOHZNSGpobm5PQnhHRkplak9XSEhnc0lWMG4zWHh0N0QrTkNPa3Z2cnJ4ME0vZW56WXNZVkNOTWI1dnBlSzhzL0tIT2VLY2Z3a3FQc01ETHdnUzNCc1dBM0xUek84dFRMT0V0bHFnV25LRXpEZStTaTBRNi94dTZZWmNEblV2UWJBK3V2M3NDMmY3MDIrRUJFUkVSRlJuZGZnRXdlUUpTREVENzBEN291RUpIbi9GeWxaaG5QblJvaHhDWER1M2d6bnJrM3dIRDhTMWhES0R0MFJjOS9UZm0zV1g3OFBlNXpUQWdwRlJyazRZbGpVV3FEQ3FSQlMwYWtvQmxOemxwKytocnIzeFg2ck01dzcwMkNaOTBYRWY3NWg4M2hnbnZrKzNCbUhZTHg5b3QvUFY5QVpZQmh6TDNTWFg0dVNqOThJKzJRTElpSWlJaUk2OTVnNHFJZEtQM3NyNG5zVnFhMFE5L2liZmc5em5xd01XQmZOaVhoTVpZVTZCWEtwS2ZUdEIzV0FJckd4MzJ0UFFWNlVJcWtkbnVPSDRWaS9DcHFCVjhDZGNSQ1d1Wi9DdFc5N1pJT0pJcUJRUkJ5TGZjMnZjQjNjaGRnSFg0Q2laVHUvYTdMVkFzL3h3eEdQVFVUblA1T0oyNW9vTXVucDZVaE5UVVhUcG9ISERoTVJVV1NZT0doQWxPMjZJTzZ4Ti94V0NNam1FcFJNZjlGWE1ERmNRbXdDbE8yNytWNTdUbVhYT003Z0UxV3puNlRDQ3BBeml6VldSWkhpZnhxRmxIZVc0aitITEQvTmdITkhHaHdiVnRWb0hFVktjNytqU3VVSVZzcDRzak5SOU1xRDBJOGVCLzJJbXdHbENyS2xGS2IzbjROc0QyMUxTeWhjKzdaQmtkTE1lM0tFRVA3eHFrUkVkSDZSNjlHSEdFUkU5UUVUQncyRVpzQmxpTG4zS1VDbExtOTB1VkF5L1VWNGNyUDhPeXNVM3UwVTFmeWZycURWSSthZUoveUs4TGtPbnAybDU0cms4bU1iNVNCSkR0bG1oUkFURHdCUXRlc1M4cmpxQ3k4cGYrRnl3Wk5iTnhNSGdzN28zMURGSDQyVW53TkhDQ2REVkVtcGdtSE12ZjVUUm5yNmdzY042MDh6NFBobkJZempKOEcyWWtHdEgzOXBlbnV5OXh1RkVvckdUYUZJU1lVaXVSbkVzcStLbEZRb0dqY0ZGUHduajRpSWlJZ29YUHl2NlBPY29OWEJNT1krYUs4WTdYL0I0MGJwNS8rQjYrQ3VnSHZVUGZzajl0SFhJSlVXUXlvdWhGeFNCTWxtQWR3dXlHNDM0SEpDakc4RVZjZnV2b2YxMHh4cHEyc1FyQWl4Y1JQQTR3RWtEMlRKQTBHbGhycnJCZEQwdTlUWFRTb3VDTGpWblowSmRiSjM5WUN5UTNjWWJua0FqbzFyS2ozaFFkRHBvZTU5TWJTRFI1U1BrWGtvOHRvVnRVUnMzQlNxZGwwaGxSWkR0bGtodTV3UWpUSFFYM2VuWHovWmJxM3hYTWE3L2cvS3RwMGdtNG9nbVUwVjVvdURxbE1QaUkzOWwzaTZNdy9WYUQ3UHllUGxEL2huaThjTlQ4NXhlSEtPQjE0VFJJaU5rbjFKQlVWeUtoUXBwNyttZXV0ZEVCRVJFUkZSQUNZT3ptUHFYdjFodk90eGlJbkpmdTJ5M1lxU0QxNkJhL2Ztb1BlNWp4OEJSQkZpWENMRXVNU1E1M051K3dmdUkvdHJFTEdNaE5jK2c2QXpWTm5MdFhkYlFKdGovUi9lb29CbGRNUEhRamQ4YkZpejIvLzZMYXorWjRPZzFpRG13ZWVyN0NQYmJZR3JSQ0lnRmVSQ09YUlVhSjJkRHRqWHI2enhuR2VMc20wWGVQS3lJSnRMS3U4a1M1RHljeURsNThDMVoydkFaU0V1b1h4MVFzV2tRcE1XRVBUR0lBTVNFUkVSRVRVTVRCeWN4OVFYRFE1SUdrakZCU2g1NzFtNE05TXJ2VS9LejRGc3Q0WlZLOENkY1JDbFgvNDM0bGdCQUxJTTk1SDlVSFc3c1BJdXBpSllsODBMYUhkc1dBWDFCUU9oNlQ4MG9xa2RmLzhPKzU5TElycTNObm15TXdHbnZjcFB2MjNMNWdFZWQ0M25jb2Rhbk5EalJ1bFg3NFowekdlMHhMLzhFUUJBdGxuZ3ljdUdKemNMVXRsWDMrdHFqdHFVVFVWd200cUNudlFnNkkwVlZpZDR2NHFudjhZbFZsK0RnNGlJaUlpb0htUGk0RHhtbmpFVllrd2MxSDBHQWdDY1c5YWk5T3YzSVpjV1YzdXY2OEF1cURwMGc2RFNBQ3BWOEU0ZU45d25qc0x4ejByWVZpMEVYSkVWV0t6SW5YSElQM0VnUzREYkRhbWtDSzY5MjJCWk1LdlNCOWpTajErSGM4czZhUG9QOGRaRVVHc2dWUEpBSjBzZXlEWXJQQ2VPd3I3aGowcFhYMFJDS2p3RjY4SlozbmxzVlc4cHNQMnhDR0s4ZDFXSDUrUXhiL0xrUkFhVWJUcjZGL21UWlhoeWpzTzI4aGZZVnk2b2xUamRXWm5lYlNIQlRrNlFaVWhGK1hEdDJ3YnJzdm53SEtzZkp5QUlPZ09VclRwQTJhcEQ0RVdYQzU2ODhrUkN4YTlTZms2Vng2VEtWalBjUncvQWZmUkE0RVdWMnB0UThOdjZVSlpVU0dyaVYyQ1NpSWlJaUtnK1l1TGdmQ1pMS1AzMExjUTk5UTVzS3hmQzhjK0trRzh0ZWU5Wi93YVZDaEFWM2dmeHNnZGEyV1lKTzZTQ2lhT3J2RzZaOXprc1AzN3BMZjRYUWIwQlI5cnFtdFZacUFWU1VUNnNDMmFGMU5lK2VuRkFXL0dyRDNtL09YMGNvcUFBWE01YXI3OGduVHFKL0FsWGVsOG9sTjc1QkFHQUFMZ2M5ZXBZelpDb1ZGQTBhdzFGaGVORGZUd2VlUEp6QWxZcGVQS3l2U2VGVkpVVWN6bmh5Y3FBSnlzajhKcENBVVZTRTkvcUJML0VRbExUeXBOeVJIVFdaUjdhQTduc2E2c08zdE9CV25mb1Z2Vk5SRVJFRFpRZzE4UHphdkxIWHhidEVJaW9Ea21hOWNmWkcxeVdJUlVYZUZjcjVHWUhKQmNpU2FDZEppWWsrU1VUeE5OSmhaVG1mcWVWTkhSMTZkOTh6YUJoVUxYckF2TjNuM2kzRlVWSTBhUTV0RU5Hd1pPZGVkYnFxNXpWdnhmbmdNbGtxdlV4aXd2eThPZlMrVGl3Y3lNY1FWYUVhWFI2ZE9yWkQ1ZU9HSVA0UnNsQlJxRDZJRDA5SFUyYk5rVnFhbXIxblltSUtDUmNjVUJFVkJWQmdKaVFCREVoQ2FwT3ZRSXV5NldtOGtSQ1dYTGg5TmZxdGdWSlJmbmVMU0g3ZHdST0d4TmZmZ0tFMzBrUXFRR25tVkExRkFyRVB2cDZRTE50eWZkd0hkd0Z3ODMzUTluVy94aFgxLzRkc0M2WTZYMmgwUUp1RitEeGVFOTVHWGdGTEQ5K0Jia3NjYUFiTmdhcVRqMER4cGVkRHBSKzhrWmdQSUtBbVB1ZWhySjlON2oyYmFzVGhWa2JndDkvbW9tMDFWWFhzbkhZck5pWnRnWTcwOWFnMzVBUnVIVGtXR2lyS2RoYm04d2x4YkJiTFdpVTBoU0NVRCsyT1JVWG5zS0pJd2ZRdGMvRkVJTnRmU01pb3ZNQ0V3ZEVSRFVneE1SQkdSTUhaZnV1QWRlOEoyQ2NpS3hZWTJreDNLWEZjS2Z2RFp4VHF5dGZuWERHVnpHaE1ZczFua2tVb2U0OUFKNnNETGhQSElXb04wTFZvNjl2KzVheVJUc29tN2VCWThzNkFJQ203NldRUzcyZmRvdEpLVWljK2owczg3NkFiY24zUVlkWHR1ME05UVgvQWlvZS82clJRcmJiZ3ZiWERiOFp5dmJkQUk4YnFpNTlvTHZ5QnRoVy9GeUxiNWdxc3Rzc21EM3RGZVFHMjA0RUlLVjVhNWdLOG1BL1l3WEN4alZMa1hsb0w4Wk5ldVdjSlErV3p2MGNlU2VQNDhIbjM0TkNXWFhpd0c2ell1V0MyYmgwNU0ySWlVdW90Ti9iLzNjSCtneThIRmZmZEhlbGZYS3pNcEZ4c0x3d3JFS2h3RVdEaHlFcjQ1QmZ1MUtsUnYraEkvM3VQWEhrQUJiTW5JNE8zUytFUnFHRHBkUUUweG4vdm9tQ2lDWXQyZ1RNdTM3VklyaWNEZ3dlUHFiSzkwcEVSTkhIeEFFUjBWa2lhSFZWRjJ2TVB4bFlxREUzQzU3OEhHL2h5a3JJZGhzOHh3NEhMMXFwVWtIUitJeGlqYWRQZ1VoSzhkYXphS0FjbS82RWRjRXNLRnEyUTBLUHZuN1hwTUpUTU05NEZ3Q2c2dGdqb3ZFTC91OFd5T1lTaVBHTmtEaDlQanduamdUMFVmY2VBTU9ZZXlGYlNsSDg5djhoZHVMTE1OejhiN2l6amdZOWFwWnFidmIwd0tTQlZxZkg0QkZqL1I2Q013L3R3ZktmWmlMM1JIbmYzS3dNeko3MlNvMlRCeDYzQy91MnB3VzlGaE9YZ0ZZZHV1SEkvaDA0c0hNVGV2VWZnajFiMS92MU1SaGowYTVyYjc4MlUwRWU5bXo1RzhlUDdNZTR4MTZGSVNZdTZQaXlMRlZhS1BpMEUwY09ZTlhDT1lodmxBeVgwd0c3ellLTEJnL0RzY1A3c0c3NXoyaVVuQXE3elFLN3pZTCtRMGNpNS9oUnJGZ3dHemYvKyttQXNmWnMvUWZMNTgvd2ExTnJ0SGg2NmpkK2JZZjNic2ZLQmQ5QUVBUzA3dEFkTGR2N3Ivb2hJcUs2cGVIK0Z5UVJVVFNwVkZBMGJRbEYwNWFCMXlRSlVuNU8wQk1nUEhuWjNtS1psWEc1NE1uTzlCN3RlU1pCaE5nbytZeXREK1Zmb2RiVTN2dHJ3TlM5THdZQU9EYjk1ZGV1Yk4wUnNRKzlCQWdDU2o5N0M1NWpoMUh5MGF0SWVQRkR4RDMrRmt6dlBRdlh2dTNSQ1BtODlmc1ppWURUVGljTk1nL3R3ZjRkRzlHa2VXdjBHakFVWSs5N0VsKzgvYVRmNm9QY3JBejh0WFErcnJyeHJvampjRGpzV1BMOVp3QUF0OXNGV1pLZ0t2djcxcXBETjZRMGI0TmZ2L3NVZW1Nc2poM2VoMk9IOS9udUxjclBSZk8yblFJU0J5bk5XK09tZXlaajdxZi93YmNmdllGeGo3NE1yZDRZTUxjc0EwSUlwN3ZFTjByR1F5OU5SL3JlYmZqcHEvZDg3WTJidHNDRUo5N0NnWjBic2ZqYlR3QUFWa3NwTWc3dWhpUUZUM0FLZ29pSFgva0FBTEJvenNld2x2clhxekNiaXZEcmQ1K2lWLzhoc0ZwSzhjczNIMkxDRTI5Vm12d2dJcUxvWStLQWlLaXVFVVdJeWFrUWsxT2g2bjZSLzdXYUZHdVV2UWtKS1Q4SHJqMWJBNmVOYitSZnBMSENNWk5Da0FjU0NrN2Rld0FBLzhTQnFuTXZ4RTU2QTlCb1lmMXBCcHc3dko4K2U0NGRobW42aTRpYjlDYmlucGdDeTl6UHVHMmhsaFFYNUFXdGFSQ2YyQmo5aDQ1RWNVRWVaazkveGRldTFSdlFxV2MvcERSdmc4eERlL3p1U1Z1OUJQMkdqSWk0WUtMZUVPUDd4SDNlNSs5QXBWYmorcnNlQXdESXNveDVuLzhYSG84SER6ei9udC9EOCthMXk3RnMzZ3dNR1hsejBISGJkZTJOWVdQdnhkSzVuMlBOa2g4d2JNdzlBWDBranh0aUZJNkZqVytVREkvYmhaUEhEcVB2cGNOOTdTNm5BL08rZUFkS3RSckR4dDREbDlPQkw5NSswcHY4ZU96Y2JRc2hJcUx3TUhGQVJGU2ZWRmVzMFZ6aVRTcjRKUlM4QlJ0bFUxR1ZRMHZGQlpDS0M0QURPd09uMVJzRGFpcWNQbVpTakc5VWEyK3YzbE9xb081MkFkeEg5a01xeUFVQWFQb1BSY3g5endBcUZhd0xaOEc2YUk3ZkxhN2RtMUh5NGN1SW5mZ1NESGM4REZXM0MyRCs5aU5JcDA1RzR4MmNOLzVhT2o5b2UwcHo3NUdzTzlMVytMWG5uTWhBcDU3OTBLcEQxNERFd2VueHJyMXpZbzFpa2lRSkdZZDJZL2pZOGdmOFZRdm40T0N1emJqNnBydGhLVFhCVXZicGZFbFJQbjcvYVJZdStOZmxNTVRFSVMvN0dFU0ZBa2twemZ6R3ZQQ1NLNkhXYU5HMXo0Q0ErV1JaZ2l6TEVNWG9GQzA4Y2ZRZ25BNDdPdlgwYmcxeTJLMzQ0Yk1weU0vSndyaEpyMEN0MFVLdDBlTFdoNTdIckdrdjRhdDNuc1dZZTU5QWNtcVFsVmhFUkJSVlRCd1FFWjFIQkdNc2xNYllnRk1DQUFCT096dzVaeVlWeW1vckZPWjUxelJYUXJhYTRUNTZBTzZqQndJdnFyVm5uQUJSL3IyWW1BeEU0ZFBPYUZGMTZRMm90ZDdWQmlvMWpMYy9ETzNRVVFBQXl3K2Z3N1owYnREN25OczNvUGlOUnhFNzZRMm8rd3hFWW8rK3NDMy9FWlo1WDV6TDhNOHJCM1p1RE5xZWN5SURzNmUvak9LQ1UzN3RyVHQwSzd0dlU5RDc5dS9jaUd0UnM4VEI4Y1A3NExUYjBhNXJId0JBOXJIRFdMOXFFWnEyYkl2bFAzNGQ5SjR0NjFaZ3l6cHZJVTlEVEJ6Kzd6OWZCdlRwMFhkUTBIc2RkbS9CVG5OSjFTZThuQzNwZTdmQkdKZUExRmJ0WVNyTXgvd3YzMEYrVGhadWUraDVOR2xlWGl3eHBWa3IzUEh3aTVqNzZkdVk4ZTV6dU9UcUd6RGdzbEZRcXRSUmladUlpQUl4Y1VCRTFGQ290VkMwYkFkRnkzYUIxOXd1ZUU1RkJyMG9yd0FBSUFCSlJFRlVWcXdSVGpzOHg0L0Fjenl3R0NBVUNpaVNtdmhXSi9pdFdtamNGRkNxYXUvOTFRRWEzemFGUDZHLzVuWnYwc0RqaGxSU0RNUG9jVENNSGxmbC9iYlZpeUVtSkVIVGZ5aGtTVG9YSVorWE1nL3RDVGdsNFRSVDRTbVlDdjJUQnIzNkQwR3JEdDJRZXlJamFFMEV3SHRVWSthaFBXaFZsbUNJeEs1TmE1R2MyaEp1cHdNbFRnZGk0aEp4ejFOdkkvZEVCbjc3NFVzODlOSjBBTjY2Qm5NK2VBMDMvL3RwMzZmdjJ6ZXN4dFoxSzNEaXlBRjgrMUg1TVo5TldyVEIrRW12QlozUDZmQ2U3RkdZbHgxeHpEVnhlTzkyZE94K0VUSVA3Y0g4TDZmQ2JqV2pjKy8reU1uS1FFNlFVeTU2OWgrQ0kvdDJZUFhpNzFGcUt2SmJtVUZFUk5IRnhBRVJFUUhLYW9vMUZwNnFVS0F4eTdmOXdaT2JEVGp0Z2ZlYzV2RjQ3OHZOZ3V2TWE0SUFNVEhacjVhQzcxako1RlFJV2wxdHZzTno0blF0Q0dWcVMxZ1h6NEd5WlR0WWYvME9xbzQ5b2Fyd3dDbkd4a1BadmhzOEo0L0RjL0tZcjkxOVpEOGNhYXZoV0w4S3J2MDd6bm44RFZHbm5uMXg3WjBUa1hzaUE3OTg4OUZabThkdXMyTHYxdlZ3MksyWS91S0RBQUNkd1lnbnBuenRUVllJZ3ErR2d0dmwvZHRpakV2d3RlbktmcmZpR2lWajZMVzNBUUMyLzdNS0xvZWowamxQcjZySXpjcUVKRWxCYXgzWWJWYTRYVTdJc2d5N3pRS1gwMUhXYm9IYjZZUWtlV0MzV2VCMDJDSEwzbmJKNDY3Mi9icWNEcHpLT1lGT3ZmcEJiNHhGYkh3aUxybHFOTmF2V296amgvZDc1N0JhQUVHQVZxY0hBS2hVYWp6MDBuVDg5ZHVQNkRWZ1NMVnpFQkhSdWNQRUFSRVJWVTBVSVNhbFFFeEtnYXJiQlFHWHBhSjgvMktORlJJTHNyV3FZbzB5cElKY1NBVzVjTzBMUElwUWlJbURJam0xUnFISFBUOGRZbXc4QUVCM3hmWFE5TDhNZ3NxN3lzRnc2NFBRWDM4WEZJbU5BVkdCaExkbkFRQVVqWnRBVEdpRWhMZG53YjcydDdEbU0zLzNDZFM5TDRieHJzZFIrTlNkS0puMkFnREFuYjRYdGdyOVZEMzZJdTZKS1hDay9RSHJnbGtCNHppMy9SUEJ1NlhUenR5R1VCbXRUbzlyNzV5STRvSTh6SnIrTWh5VnJGSTRMYU1HS3c2Mi9iMENEcnNWTGR0MXhzaGJIMEQ2M3ExWXQ3eThFS1lzU3ppeTMxdGZwTFM0QUFDUW5YSEkrM0FOb0tCczFVQk1YQUw2bFJVYnpEaXdDeVZGQlpYT1daQ2JCUUJ3MkczSU9YRVVxVUZXRzMzNHlrVFlMR1lBd0R0UGxwOGNVZFgzRi96cnltcmZyMHF0d1pDUk4rUFBwZlBSL2FKTGNQK3o3MElRQkZ4OHhYVytQdC84NzFXbzFHcmM4c0N6ZnZjT3ZlYldhc2NuSXFKemk0a0RJaUtxa1NxTE5Wck44T1FjajZoWW8xeHFndnVNWTl6QzVjbktnRlFjQTBXVEZwQk1oWENmT0FwUmI0U1kxQVJTUVM0OEJYa1E5QVlJS2pYY3g5TEwzazhqeUZZTDNNZlNJWnRMd3BwUExpMkdkZkYzTU54OFAzUkRyb25xQ1FtRlQ5NEI2Und1VVZmM0dlZzlPYUlPaUcvVU9LUitLYzNiUUtzejRQY2ZaMWFiTkFESzZ5Q0V5MkczWXYycXhSQkZFU3ExQmtsTm1pSG54RkcvUHBMSGcvbGZ2QVBBZTlJQ0FLeFk4STF2bFlESDdZWldIOTZKQThmUzl5SWhLUVdDS09MUTdpMUJFd2NUbm5nTHV6YXR4YzYwUDNIcmc4L2grSkg5V1A3ajE3ajNxU25Zdm1FMWp1emZnUnZ1bW9TakIzWmg5YS9mWThMa3Q1Q2ZtNFd0ZjYrb2R2NkxyN2dPMjlldnhwcGZmOENORXg0UEszWWlJcXBibURnZ0lxS3pSdEFib1d6YnBmSmlqYm5aL2ttRjB5c1hDdklBdWVaNy9NMHozd2RVS21qNkRZRmowNSt3THBnRlJjdDJTT2pSRjdiZmY0WWpiVFhpbnBnQ01TNFJwUisvRGdCSWVIc1dQQ2VPb3ZUajF5RW1wWVE5cDMzTlloaHVtZ0ROb0dHd3JWd0lRUmU0NVVMUWFMMWZWV29JUVI0R1pZOEhjRlN4QlNRRXVxdHVDRHZ4RVNuYjZzVlZGdGM4MTBJOTBzOXV0U0RqMEI3a1ZGTFhvTGFrL2JFRWJwY0wzZnNPaHFVa01HRW1TUkxVR3EzdnlNYjhuQ3g4OHNZa2pILzhOZC9EZnRycUpmajc5d1VoenlsNVBEaThid2U2OUI0QXBWcU52VnYrd2FVanhnYjBTMnpjRk1hWWVDZ1VTaVExYVliaXdqd0lnb0NrSnMxZ2lJbUZVcWxDVXBObUtNakxnaWlLU0dyU0RDWEZsYTl5cUVnVVJYVHZld25XcjF5RU5VdCtRTm9mdi9wZGR6bWRBSUFwaysvMGEwOUthWVo3bm5vNzVQZEtSRVJuSHhNSFJFUVVIV290RkMzYVF0R2liZERMbnBQSDRNbk5Sc243ejUzandHcEd0bHJnemp3RVpadk9VTGJ0aFBpWEt0ODNyeHQ1SzNRakE1ZGx1ek1Pb3ZqbEIyb1VoKzdLRzJwMGZ6anEydGFLbE9hdG9kWHBLeTJRZUZwdVZnYSttZjVLU0dOcWRmcUl0eW4wN0g4cDRoSWJJei8zUk5ERWdkTnVoYm9zbVZRVFc5YXRRRUpTQ3RwMjdvbUR1N2ZBVW1wQ3U2NjlvZFVac0dIVllxVHYzWWIyWlNjNlZPUjJ1eUFxQW85c2xEd2VLSlExKzAvRitFYkpjRGtkYU5PeE94SWErU2ZpMXEvOEJhSlNpZjVEUnZxMWE4cHFIaEFSVWQzQnhBRVJFZFZKbFJackRKT2dMRHZTcmJKVENoUkt5TzZBMG8wMUloV2NBdHAyQWR4dTJGY3VETGd1TmtxR3VzOUF1SS9zaC92SS9vRHJub0xjV28ybkllclVzeDkycEsycDFmRWlGZDhvR2ZHTmtySHFsemxCcjlzc1pyaWNUdncyN3lzQWdNUG1yV3V3ZnVVdjBCdmpBQUI1UVU0aE9FMlNKS3hjTUJ0cHE1ZGc5UGhISWNzeS92NTlBUklhTjBIN2JoZEFFQVFrcDdiRW4wdm1vVjJYM2hBRXdlOStwOE1lTkhIaGJZK3NTS25iNVlSQ3FVSjI1bUVvRkVvMGI5TVJzZkdOc0hITlVsdzY2bVpvZFFiczNQZ25WR28xZWcwWWdpUDdkeUFtdmhFYU4ya2UwWHhFUkhSMk1YRkFSRVRudGRPbk04aVZmUG9zYUhXUUhiYWcxeUtlczJ6N2dhYzRIK1p2L2djeElRbVN1UVJ3ZVpkbXEzcjBoYnJQUURoM3BwVVhSMVFvcWo3MmtzSXllTVNZYWhNSGcwZU13YVVqeG1MMjlGZVFlV2hQdFgzUGxyeVR4MkNJaVl2b1hvZkRobTgvZkIzSER1L0RxTnNlUUkrK2c3Qmp3MnBrWjZiajJqc20rbW9rREJwMkkzNmE4VDYyckYyT2l3WVA4eHVqcENnLzZQeWxwa0lZakxFUnhmWGxsS2RSVkpBSHQ4dUpudjB2aFVLcHdySWZ2MGJ1aWFNWWNzMHRmbjI5aVk4NUtEVVY0bzZIWDBSSzg5WVJ6VWxFUkdjUEV3ZEVSSFJlRThvK3NaWHRsU1FPOUFaSXBzSWF6Nk81Y0JBOGhYbFFwRFNIcWtzZnlLWWlYd0hJMkVkZWhaallHTVd2VFlSVUdGanhYMy9EWFZEM0dnRFRsQ2NnVzgwMWpvVzhuL0wzSHpvU2FhdVgxSGlzL2tOSCtvNUZyS2xqaC9mancxY2Vock9zaG9Va1NjaktTRWZmd2NOOHlZbjhuQ3pzMnJRV0YxOXhYWlUxRG9vTFQ2RXc3eVRzVmd2dWVPUWx0R3JmRllXblRtTDVqMThqdFdVNzlPZzd5TmUzUzU4QmFOcXlMWDcvZVRaU21yZEdpN2FkZmRmeVRoNFBXdmd4UHljTG5YdjFEMmh2MDZrSG5wOCtOK2oyaHRNR2p4aURrOGVQSURtMUpicjJ1Umg3dDY1SCtwNnR1SEhDNDlCby9iY2lpS0tJMng1NkRyT212NHh2UG5nVmR6N3lNcE1IUkVSMVRPQ0J2a1JFUk9jUlpiTldBQUJQa0FkMmlDSVVqWnQ2aXpFR0lkdHRjS3hiRHMrSkk5WE9vK2svQkhGUFRJSHh6a2NBVVlUbDU2OEJBTm9obzZCczF3V2U3TXlnU1FNQUVPTVNvV3pkRVhGUHZ3dEJid3p4blZGMXJycnhyaW9mUVA5YU9oK3ZQenlteXRVR0tjMWI0Nm9iNzZyMGVyamlHeVhqWDFkZGo2SFgzSXFyYnJ3YjZYdTJ3bW91UWJ1dXZhdThUNVlsdnkwR3BzSjg1R1VkUTFLVFpyam55ZitnVmZ1dUtDMHV4SGNmdlFsQkVISGpQZi9uOTJBdkNDSnV2UHR4S0pVcWZQL3hmM3p2MldZeEl6dmpFSnEzNlhSNklnQ0EzV3JHeVdPSDBheDErNEJZQkVId2pTMVhVc1MwNndVRGNmbDFkNkJIMzhFb0xqeUZYNy83RkoxNjlrWFhDd2I2dlNmQSs1Nk1jUW00L2VFWG9WSnBNT2VEMTVCZmRwUWtFUkhWRFZ4eFFFUkU1elZsSysrRGorZDQ0TU8vb21sTFFLR0VPenN6NkwyeXVRU2xYMHdKYVI3YnFsL2dQbjRFc3NzSjU5YS80VDZ5SDBKY0FneGo3Z1U4YnBpLytWK2w5NXBudmcvUkVBdDEzOEdJZTNLS2QrV0J2WGEzVHpSVTR4NTdCYk9udjRMY0NFNU9TR25lR3VNZUM2MTRZcWhpNHhQUlorRGxBTHdQemw5UGZRR05tN1pBczlZZEF2cTZYUzdzVFBzVENxVVN1emF0aGE1Q1Vpa3VNUWszVHBpRVptVzFBMDZkUEk0ZlBwdUNrdUpDakwzdmlhQXJKQklhTjhGMTR5Yml4Ni9ld3pmL2V3M0R4OTREdDhzSnRWYVB4azJiWTlPZnkzRDB3QzdvREViczJyUU9XcDBCY1ltTmtYM3NNQTd2MndHVlNnTUF5RDJSZ2F6TWRMaGRUdXpldkE0S2hSSnFqYWJTOTV5K1p4czBXaDJ1dWYwaGJGLy9CMHFMQ3lISkVrNGNQZVMzS2lJK3NURnVmL2hGL0wxaUllSVNraUwrR1JNUlVlMWo0b0NJaU01cjZqNy9nbFNVNzl1T0lDaE8vMStmREhYWk1tejNzY00xbnNkMVlDZWNXOWFWTjRnaVlpZStETUVZQyt2aWIrRTVlYnp5bTJVWkpaKzhnVGpqZjZIcTBodXhqNzhGMDd0UCsyb2lVT1MwT2dQdWYrWWQvUDdUekxDMkxmUWZPckpXVnhvQXdDVlgzd2haS3E5amtaV1JqcXlNUXhoNy81TisvWlFxRlZLYXQ0Wk9iOEQ4bjJmQmFpbUZScWZIOExIMyt2WHIwdWRpMy9lckY4K0YxVnlDV3g5OEZtMDY5YWcwaGs0OSsrSDJpUzlnOGJlZm9FM25Idmo5cDVrWWNOa29hSFY2YlAxN0JRQmd5TWhic0NOdERmb09HWTdzek1QNGFjWjdFRVVSbHd5N0VRQ1FmZXd3bG56L0dRRHZOb09CVjQ2R0lGUytpTFgvMEpIb05XQW90RG85Y3JNeXNYSE5VdStSanluTjBIK28vNGtLU1UyYTRibzdKMWIxWXlRaW9paGc0b0NJaU01YnlyYWRvV2phQXZaVnYwRGRzei9FeGsyZzduNFJBRUF5bDBBMzRoYkk1aEs0MC9mNjdoRlVLZ0RlNWRwUWF3Q253M2ROUFAwcHJsUjlFVVBETFE5QTFha24zSm1IWUYwdzArK2FJcVVaQUVCMlZrZ01lTndvbWY0aTRwK2ZEbFhISGxCMTZRM1h6bzBSdkdzSzVxb2I3MEsvSVNQdzE5TDVPTEJ6WTlDakdyVTZQVHIxN0lmQkk4YlVXazJEaWpSYS94TUttcmZwaUh1ZS9BOVNXL2x2QjRodmxJejduM2tIQURCNXlveXliUXBWN3k2OWJ0ekRLTXJQUVpQbWJhcU5vM1hIN25qb3BlbFFLSlM0L3E1SkVFVVJLclVHLzM1dXFxOVB4eDRYUWhBVjBHaDE2TkxuQjhneWZJVVdlMTk4R1hyMEhRUkprcUJVcXZ5MlJQUzdkRGo2WFRvOFlFNXQyUkdMVjk5ME42Nis2ZTVxWXlRaW9ycUZpUU1pSWpwdjZVZVBCd0RZMTYrQ3FtMW5HRzU3Q0FDODJ3aDBCaWhiZDRUOXo2VlE5K29QOVFVRElZZ0tpRWxONE5uMkR3QkFjOUVnR01jL0Rpa3YyMXNQb1hrYnlPWVN5RlpMdFhNN3QvMERkZGMrS1AzMExjRGpRY0liWHdJS0JXU0hIY3FXd2JkUHlEWUxURk9mZ2FKRld5WU56b0w0UnNtNDlzNkpBQ1lpOTBRRzdEWUxpZ3RPSWI1UlkyaDFocWdVNURzemFSQk1kVWtEd0p1VUNDVnBjSnFpYk9YTm1jbU0wN1FWdGtVSWdvaUtKemdLZ2dDbFNoM3lYRVJFVlA4eGNVQkVST2N0NSthL0lLalVjQi9hRGZlUi9YQ2tyUVlFQVZKUlBzVEV4cEJNaGJBdG5RdEZreGJRRGg0T0NDS2t2R3pZVi8wQ0FQRGtaRUhRNnFBb3Eyd3ZXeTB3Zi90aFNITzc5bTFIMFF2MytWNUxwa0tveWxZN3lGWXo3T3QraDNObldzQjlVbEUrcEtMOG1yNTFxc2JwSkVHcndOSUNSRVJFZEFaQmxzdks1OVlqK2VNdmkzWUlSRlNISk0zNkk5b2gwRmxVMDMvenhiakVTbzliRkJ1bFFDcklMVzlRS0FEUEdkc1FSQkZRS0FGQkJKejJHc1VDd0R0T0paWG9hOU81L0h0Ui9OTDlFQk1hSS9ieE4ydHRUSlBKVkd0alVjT1NucDZPcGsyYklqVTFOZHFoRUJHZE43amlnSWlJem11VkpRMEErQ2NOZ01Da0FRQklFaURWWXBIQ2M1QTBJQ0lpSXFwTjFXK2FJeUlpSWlJaUlxSUdpNGtESWlJaUlpSWlJcW9VRXdkRVJFUkVSRVJFVkNuV09DQWlJcUlhOCtRY2gzWEJ6Rm9iejdWd2RxMk5SUTNNbys5QXFIaCtKQkVSMVZpOVRCeXdnanBSN1pMTkpURFAvUlNPdGN2ODJwV3RPc0I0NXlOUWR1Z2VwY2lJcUg0UTRNazVBU3NmOXFrT3VQRENDNk1kQWhIUmVhZGVIc2RJUkdlSCs5QnVsTTZZQ2s5MnBsKzdadEF3R0c5NUFJSXhOa3FSVVVQR0kzZ2p3eVE3RVJFUjFSYldPQ0FpSDJXSDdraDQ0MHNZeHQ0UHFMVytkc2ZhWlNoOGVoenNmeTRGbUdza0lpSWlJbXBRbURnZ0luOEtCWFFqYjBIaWxKblE5Qi9xYTViTkpURFBlQmZGYnp3S1QxWkdGQU1rSWlJaUlxSnppVnNWaUtoS3JyM2JVUHIxVkVoNTJlV05vZ2pkc0RFd1hEL2ViMlVDMGRuQXJRcVI0VllGSWlJaXFpMWNjVUJFVlZKMTdZUEV0NzZHZnZRNFFLbnlOa29TYkV0L1FPSFQ0K0hjdmo2NkFSSVJFUkVSMFZuRkZRZEVGRElwTHh1bE02YkN0VytiWDd1Njl3QVl4MCtDbUpnY3Bjam9mTVlWQjVIaGlnTWlJaUtxTFZ4eFFFUWhFNU5URWZmTVZNUTgrRHlFdUFSZnUzUDdCaFErZlJkc1MrWUNMbGNVSXlRaUlpSWlvdHJHeEFFUmhVMHo0SElrVHBrTjdlWFhBWUxnYlhUYVlabjNPUXFmdXh1dXZkdXFIb0NJaUlpSWlPb05ibFVnb2hweFp4eUVlY1pVdURNUCtiVnIrZytGNGZhSkVPTVNveFFablMrNFZTRXkzS3BBUkVSRXRZVXJEb2lvUnBTdE95TCsxVTlnblBBRUJHT3NyOTJSdGhwRlQ0MkRiY1hQZ0N4Rk1VSWlJaUlpSXFvSnJqZ2dvbG9qbTB0Z252c3BIR3VYK2JVclczV0FjY0prS0Z0M2pGSmtSRVJFUkVRVUtTWU9pS2pXdVEvdFJ1bU1xZkJrWjVZM0NnSzBsMTBMdzVoN0llZ00wUXVPaUlpSWlJakN3c1FCRVowZEhnOXN5K2JEc25BMjRMVDdtb1c0QkJodmV3aWFBWmRITVRnaUlpSWlJZ29WRXdkRWRGWkpoWGt3ejVvRzUvWU5mdTJxTG4xZ3ZQTVJLSnExamxKa1JFUkVSRVFVQ2lZT2lPaWNjRzVmRC9Pc2FaQUtUNVUzaWlKMHc4YkFjUDE0UUsyTlhuQkVSRVJFUkZRcEpnNkk2Tnh4Mm1GZE1oZldYNzhIM0M1ZnM1allHTWJ4azZEdWZYRVVneU1pSWlJaW9tQ1lPQ0NpYzA3S3kwYnBqS2x3N2R2bTE2N3VQUURHOFpNZ0ppWkhLVElpSWlJaUlqb1RFd2RFRkRXT0RhdGcvdTVqeUthaThrYTFGb2JSNDZBYk5nWlFLS0lYSEJFUkVSRVJBV0RpZ0lpaVRMWlpZSm4vSmV4L0xBSXEvSE9rU0cyRm1BbVRvZXpRUFlyUkVSRVJFUkVSRXdkRVZDZTRNdzdDUEdNcTNKbUgvTm8xZzRiQmVNc0RFSXl4VVlxTWlJaUlpS2hoWStLQWlPb09XWUp0NVVKWWY1d0IyVzcxTlF2R1dCakczZy90NEdHQUlFWXhRQ0lpSWlLaWhvZUpBeUtxY3lSVElTemZmZ1JIMm1xL2RtV3JEakJPbUF4bDY0NVJpb3lJaUlpSXFPRmg0b0NJNml6WDNtMHdmL00vZUxJenl4c0ZBZHJMcm9WaHpMMFFkSWJvQlVkRVJFUkUxRUF3Y1VCRWRadkhBOXV5K2JBc25BMDQ3YjVtSVM0Qnh0c2VnbWJBNVZFTWpvaUlpSWpvL01mRUFSSFZDMUpoSHN5enBzRzVmWU5mdTZwTEg4Uk1tQXd4T1RWS2tSRVJFUkVSbmQrWU9DQ2llc1c1ZlQzTXM2WkJLanhWM3FoVVFUL3FWdWhIM1E2b1ZORUxqb2lJaUlqb1BNVEVBUkhWUDA0N0xBdG13YlpzUGlCSnZtWXhPUlV4ZDArR3FtdWZLQVpIUkVSRVJIUitZZUtBaU9vdFQxWUdTbWRNaFR0OWoxKzdwdjlRR0c3NU44VEU1Q2hGUmtSRVJFUjAvbURpZ0lqcU4xbUdJKzBQbUwvN0dMS3BxTHhkcllWaDlEam9obzBCRklyb3hVZEVSRVJFVk04eGNVQkU1d1haWm9GbC9wZXcvN0VJcVBEUG1pSzFGV0ltVElheVEvY29Sa2RFUkVSRVZIOHhjVUJFNXhWM3hrR1laMHlGTy9PUVg3dG0wREFZYjNrQWdqRTJTcEVSRVJFUkVkVlBUQndRMGZsSGxtQmJ1UkRXSDJkQXRsdDl6WUl4Rm9heDkwTTdlRGdnQ0ZFTWtJaUlpSWlvL21EaWdJak9XNUtwRUpadlA0SWpiYlZmdTdKOU44Uk1tQXhGczlaUmlveUlpSWlJcVA1ZzRvQ0l6bnV1dmR0USt2VlVTSG5aNVkyaUNOMndNZEJmZXdjRW5TRjZ3UkVSRVJFUjFYRk1IQkJSdytCeXdmcnJ0N0QrK2ozZ2R2bWFoYmdFR0c5N0NKb0JsMGN4T0NJaUlpS2l1b3VKQXlKcVVLUzhiSmkvL1JETzdSdjgybFZkK2lCbXdtU0l5YWxSaW95SWlJaUlxRzVpNG9DSUdpVG45dlV3ejVvR3FmQlVlYU5TQmYyb1c2RWZkVHVnVWtVdk9DSWlJaUtpT29TSkF5SnF1SngyV0JiTWdtM1pmRUNTZk0xaWNpcGk3cDRNVmRjK1VReU9pSWlJaUtodVlPS0FpQm84VDFZR1NtZE1oVHQ5ajErN3B2OVFHRzZmQ0RFdU1VcVJFUkVSRVJGRkh4TUhSRVFBSU11dy8vVWJMUE0raDJ3dThUVUxXajMwTjAyQTdvclJnQ0JHTVVBaUlpSWlvdWhnNG9DSXFBTFpYQUx6M0UvaFdMdk1yMTNacWdPTWR6NENaWWZ1VVlxTWlJaUlpQ2c2bURnZ0lnckNmV2czek45OEFIZm1JYjkyemFCaE1ON3lBQVJqYkpRaUl5SWlJaUk2dDVnNElDS3FqQ3pCdG5JaHJEL09nR3kzK3BvRll5d01ZKytIZHZCd1FCQ2lHQ0FSRVJFUjBkbkh4QUVSVVRVa1V5RXMzMzRFUjlwcXYzWmwrMjZJbVRBWmltYXRveFFaRVJFUkVkSFp4OFFCRVZHSVhIdTNvZlRycVpEeXNzc2JSUkc2WVdOZ3VINDhvTlpHTHpnaUlpSWlvck9FaVFNaW9uQzRYTEQrK2kyc3YzNFB1RjIrWmpHeE1ZempKMEhkKytJb0JrZEVSRVJFVlB1WU9DQWlpb0NVbDQzU0dWUGgycmZOcjEzZGV3Q000eWRCVEV5T1VtUkVSRVJFUkxXTGlRTWlvaHB3YkZnRjgzY2ZRellWbFRlcXRUQ01IZ2ZkVlRjQ0tsWDBnaU1pSWlJaXFnVk1IQkFSMVpCc3M4QzZhQTVzeStZRGt1UnJGNU5URVhQM1pLaTY5b2xpZEVSRVJFUkVOY1BFQVJGUkxmRmtaYUIweGxTNDAvZjR0V3Y2RDRYaDlva1E0eEtqRkJrUkVSRVJVZVNZT0NBaXFrMnlEUHRmdjhFeTczUEk1aEpmczZEVlEzL1RCT2l1R0EwSVloUURKQ0lpSWlJS0R4TUhSRVJuZ1d3dWdYbnVwM0NzWGViWHJtelZBY1lKazZGczNURktrUkVSRVJFUmhZZUpBeUtpczhoOWFEZEtaMHlGSnp1enZGRVFvTDNzV2hqRzNBdEJaNGhlY0VSRVJFUkVJV0RpZ0lqb2JQTjRZRnMySDVhRnN3R24zZGNzeENYQWVOdEQwQXk0UElyQkVSRVJFUkZWallrRElxSnpSQ3JNZzJYdVozQ2tyZlpyVjNYcEErT2RqMERSckhXVUlpTnFlRXdtVTdSRElDSUtTWHA2T2xKVFU5RzBhZE5vaDBJTkdCTUhSRVRubUd2dk5wUitQUlZTWG5aNW95aENOMndNRE5lUEI5VGE2QVZIMUVBd2NVQkU5VVY2ZWpxYU5tMksxTlRVYUlkQ0RSaExleE1SbldPcXJuMlErTmJYMEk4ZUJ5aFYza1pKZ20zcER5aDhlanljMjlkSE4wQWlJaUlpb2dxNDRvQ0lLSXFrdkd5VXpwZ0sxNzV0ZnUzcTNnTmdIRDhKWW1KeWxDSWpPcjl4eFFFUjFSZGNjVUIxQVJNSFJFUjFnR1BES3BpLyt4aXlxYWk4VWEyRllmUTQ2SWFOQVJTSzZBVkhkQjVpNG9DSTZnc21EcWd1WU9LQWlLaU9rRzBXV09aL0Nmc2ZpNEFLL3pRclVsc2hac0prS0R0MGoySjBST2NYSmc2SXFMNWc0b0RxQWlZT2lJanFHSGZHUVpoblRJVTc4NUJmdTJiUU1CaHZlUUNDTVRaS2tSR2RQNWc0SUtMNmdva0RxZ3VZT0NBaXFvdGtDZmEvbHNFeTczUEk1aEpmczJDTWhXSHMvZEFPSGdZSXJHOUxGQ2ttRG9pb3ZtRGlnT29DSmc2SWlPb3cyVndDODl4UDRWaTd6SzlkMmFvRGpCTW1ROW02WTVRaUk2cmZtRGdnb3ZxQ2lRT3FDL2h4RlJGUkhTWVlZeEZ6NzFPSWYrRi9VS1MyOHJXN013K2grSlVIWVo0OUhiTE5Fc1VJaVJxMjRvSTh5TEpVWlorU292d2F6Mk8zV3BDWGZRd2V0NnZHWTlVR3U5V0MzWnZYNGNET2pUVWF4Mll4US9KNGFpa3FMNWZUZ2NKVEorRnlPc0s2ci9EVVNSemN0Ym5LUGpuSGp5TGo0TzZhaEZkbldNMGxjTmh0dFRLVzNXYUIyMVg1NzJacHhjSy9FU291eUl2b1BxdTVCRHMyckliZGFxNjB6OHFGYzdCL1IvaS95NVpTSmlDcDRXRGlnSWlvSGxCMjZJNkVONzZFWWV6OWdGcnJiWlJsMkZmOWdzS254OEd4WVZWMEF5UnFnS3lXVW56eDlsTllPT3VEU2g5K3QvMnpDaCs4OGpCMnBLMEplajAvTndzTFprNkgzV1lOdUxaNzh6cmZ3MUw2M20zNDdLM0pNSVdRaEpCbEdSNlBHeTZuQXc2N0ZUYUxHYVdtSWhRWDVDRS9Od3U1SnpKdzRzZ0JIRDJ3Q3dkM2JjYXVUWDloODlybDJMRWhlSXhuY3RodCtQNlR0N0JnNW5UODhzMUh5RGwrTktUN3p1UjAyREY3K3N2NDdLM0pjTHVjRVkwUnpQRWpCL0RScTQvaStKRURZZDEzYVBkVy9QcmRwMVgyK1dQUnQxajg3U2Z3ZU54VjlqdDE4amplZis0KzVHWmxWdHJuNEs3Tm1QN0NBL2hpeWxQVkpwOHEycG4ySjJhKzkyS05FbEtTeDRNdjNuNEthNWY5RkZKL1daWlJYSkNIOUQxYmd6NHMvN1YwUHQ1OSttNllDZ05qY3J0YytPVDF4L0R6MTlNaWpuZkRxc1g0NE9XSnlEaTBKK3g3RCt6Y2hFVnpQa1ptK2w1Zm04M2luMFRZc25ZNWpsVzRIb29kYVd2dy9uUDNZZnY2UDhLT2lhZytVa1k3QUNJaUNwRkNBZDNJVzZDNStES1laMDJEYy9zR0FJQnNLa0xwSjIvQ3ZtWXBZaVpNaHBqTXBZeEU1NExlRUlOTFI5Mk01Zk5uQUFCR2ozOEVRb1hhSTBXbmN2RDdUelBSdUdrTGRPN1ZMK2dZTmtzcDltejVCeDYzR3pmZE85blhmaXJuQkJiTW5JNWhZKzVCMzB1SGhSelQ3T212SURPTWh5dVZXZ09WV2dPMVJvdlkrRVQwR2pDa3l2NTJxeG56dm5nWDJjY09ZL1Q0UjdCbDdRcDg4OEZydVBPUmw5Q2tSWnVRNTVWbEdZdm1mSXk4N0dPNC9xN0hBS0RLNUlFb0tpQ1dIVXRibEorTFkrbjdLdTE3NnVSeEFNQ1JmVHRRV2x4WWFiK1krQVMwN2R5cjB1c3Vwd09PTXhJNkZ3NjZDdk0rZndkN3R2eUR0cDE2K0YzVDZnMVFxdFFBZ0JOSEQ4Sm10U0N4Y1pPZ1kyZW03OFhQWDA5RFFsSUs4ckl5c1hyUjk3anN1dHNyamFXaTJNUWs1SjA4aG04L2ZBTjNQL0VXdERwOVNQZEprdVMzQ3FQUHZ5N0h4alZMY2ZIbDEvamlWaWlVS0NuT3g1OUw1c0ZodDhKaHM4Sm10YUM0SU05Mzc1QlJ0MkRRc0J2THgvVjRzR2ZyUDBodDFSNXhpVWtCOHg3WnZ3TU91dzN0dS9ZSktjNWd1bDQ0RUd1Vy9JRGw4MmZndm1mZWdTaUcvdG5ud1YyYm9kWm9mWC9XZHFzWjd6MTdEeTRaZGlNdUhURTJvbml5angzRzBybWZJNlY1YTNUdVBhRGF4TmZwbnk5UmZjYkVBUkZSUFNNbUppUDI4YmZnM0w0ZTVsblRJQldlQWdDNDltMUQ0Yk4zUXovcVZ1aEgzUTZvVkZHT2xPajhaTE9ZY2ZMNEVRQkFVa296dE83WUhZZjNiY2YrN1duUTZBeStmbXQrblF1UDI0MytRMFlnS3lNZEFHQXd4aUtsZVd0Zm54WnRPMlBRc0J2eDEyL3pzWG50Y2x3MDZHb0F3S0ZkV3dDZzBvUkRaYTY2WVR4S1RVVlFLSlZRS0pWUUtsVlFLSlFRRlFyczJmSTNOdjI1REErLytpRlVLalZVYWsxWVkrZWV5TUM4TDk1QnFha0lOOTN6ZitqVXN4ODY5cmdJY3ovNUQ3NSs3d1VNR3pNQmZRWmVIdEpZeTMrY2dYM2IxZ01BRnN5Y1htMy9pd1lQdy9DeDl3QUFzalBUc1d6K1Y1WDJsU1R2Nm85TmYvMEdVVlJVMnE5TnB4NVZKZzUyYjE1WDZRcUVYMlovRU5CMjNiaEgwTEhIaFhBN25jZzh0QWRObXJlR3cyYjFKUjhNc2ZFUUJBSDdkMnpFZ3BuVEVCUGZDSGMrK2pKMmJGaU5sUXZuUUtGU2hmUWcyN3BETjl6MjRIT1lQZjBWL1BiREY3N0VTM1VPN2Q2TWVaKy9FOUQrM3JQMytyNi80RjlYb2tmZlFkaTllUjNhZHU2RitLUW1hQllUaDVpNEJNVEdKeUx5dlArc0FBQWdBRWxFUVZRMklRbUpqWnNDQUR3ZU45d3VGNDdzMnc2enFRaVhYM2VIYit1RElBaFFhN3lyNDNadS9Bc0toUktwcmRzSHJwSVFCTVRHTjZvMjl0ajRSdWcvZENTT0h0aUYwdUxDb0FtS1lPdzJLNDdzMzRuT3ZmcjVmdCtQN044SlNaTFF1RW56a01ZNDA2bWNFL2orb3pmaGRybVFjL3dvM25seWZMWDNUSDc3SytoNUloTFZjeXlPU0VSVW56bnRzQzZaQyt1djN3TVY5ajZMeWFtSXVYc3lWRFg0aElmb2ZGYVQ0b2hIOXUvRXR4KytIdEc5blhyMnhkajduL0pyODNqYytPcS96NklvUHdlUHZ2WUpkQVlqdnA3NlBFNGNQZWg3K1BKNFBQQzRYVkNwTlJBRXdlLytoMTZjanBqNFJOK0RlR1VPN3Q2S2Zkdlc0N283SjFiWkw3RnhVNy9raHNmdHd2cFZpN0YyMlUvUUcyTXg1dDdKU0czVjNuZmQ3WEpoMmZ5dnNPMmZWZWpZNHlKY1B2b09KS1UwcTNUOEZRdG1ZOE9xeGJqd2tpdlJzV2ZmU3Z1NVhTNzgvdE5NbUFwUFlmVDRSOUdqNzZBcTR6N3Q5Si9QN1ErL2lMYWRlMWJiZi8rT2pTZ3BMa0Rtb1QwNHVuOG5obHh6S3dDZ2FZczJzSnBMSUhrOHlNMCtocVpCVmxSa0hOeURsdTA2UTFRbzBMUkZXeXliUHdNSGRtNEtPcytrTno3RCtsV0xrTFo2Q2VJU2szRG5vNjhnSVNrRnNpeGo4YmNmWThlR05laCswU1VZZnZPOTBGWklRRlZtd3grTHNlTG4yYmoxd1dmUnZ0c0YxZlozMkswb3pzL0R2dTBiMEtYUHhYNi9Sd2QzYlVaeWFrczBiZEVXUmZtNW1EWHRKVHoyK2llSVRhajhBWDNqbjcvNVZ0dWNTYTNSNHVtcDM4QnFMc0cwNS85ZDZkYU8wLzMyYlBtNzJtMGlraVJWdTlKQWI0akJJNjk5N0h1OVpkMEtMSjM3T1c2YitBTGFkZkVtaVJiTitSZzcwLzdFRTFPK2dsWnZCQUJNbVh3bitneThIRmZkZUZlVjQrZm4vajk3OXgwZVZiRStjUHk3dTltU1hnaUJBSUhRSWZUZWUraElGYkZSUkM2bzZCWEZYcTdsWXJ1STVTY1dFRkVRbENZZ3ZTYWhwa0JJZ1JCQ0FvUkFDSkRldDUvZkgwc1dsdDFOZ2lBb3p1ZDU3b1BubkRselprdHlNKy9NdkpQSmlxL2V4Mnd5TVh6U2pFcURiMmRQSlJJZHRvVmFkUnN3L2FXUGNMbU5ZTDVJamlqOEZZZ1pCNElnQ0g5bktnMXU0NmFoNlRXRTRxVUxNQ1RIQVdDK2VvbkNUK2FpN2pZQTk0ZG5JZmNMdU1jTkZZVDd6NVE1NzFHcmJnT2JjeEZiVnBFUUZjSHo4K3c3UWF1Ky9kaGhQUXFGQzJNbXowYW5MY2ZWM1lQTTlGUXVuanROdHdFanFSM1VDSURNOUZTTzd0OUIvNUdUY1BQMHRybGZmVzJxK3Q3ZlYxYmFYbDE1R1VhRHZzcHliYnIycFZhOVlDUko0dlR4byt6ZHVJTGNxNWRvMGE0ckl4NmVpZnROejNkUktobjE2Rk1FTlc3QnJ0K1dzZWlERjJuYnJUK2QrZ3loVHYzRzFuSW1rNUV0Szc4bE1XWS8zUWFPSW5UTTQ5YmxCemNyS2N4bjlhSlBLTXpMWnVqRTZRNkRCbnFkMW1HaXdvcThBcG5wcVE2bmtOY09hbWd6eW4zczBHNHVuRG1GeVdqRVpESVN2dWtYQUI1KytuV2F0KzFLVk5obUl2ZHM0b2tYNTlrc3g3aDROb1VqKzdZRE1QVEJKd0FZK2Nnc3VnMGN4Zkl2M21IU3JGY0pxRk1mZ0xTa1l5ejc4aDN5c3kralVtdm9OM0lTUmZrNTFoSDR0bDM3Y2ZWU0JrbXhoMGxQVGFKbjZCZzY5Z3F0dEdQYXVjOHc5djYra3Qzcmw5T29aZnNxTzlWcWpSc3FqU3ZSNFZ1UnllWFcyUTI1Vnk5eFlNZHZ0R2hubVVHU24zT2wwbnB1Tm1UOFZHc0hIQ0F4WmgrWHpsdG0yTVRzMjQ3SlpHVDA0N1BSdU5rdXFUaTBheU81Vnk0QkVGQzNBWDFIVExSZVM0Z01wN3k4bE80RFJ6bDliczdsVE9JancyalRwUysxNmxsK0RwVTNMUWxJaUFwSHJsRFFxSVZsV1lra1NadzlsUUJJZlBQZk9kWnllcDJXWTRmMmNPTG9RWnY3bjN6NVkrdnNob3d6cDFpOTZCT1VTaVZUNXJ5SG4zOXRwOS9mWTRkMmN5UmlHLzYxNi9MWXMyL2ZWdEJBRVA0cVJPQkFFQVRoUGlBUHFJUDNhd3ZRUmUybDVKZHZrSzVsc05aRmg2T0xpOFI5N0JSY2gwMEVKMy9rQ0lKdzZ6UWFON3VSWVlYQzBrRndOR0xzckpNQjJJendIOXExQVkyck8vMUhQV3lkY1NDWHl6bTZmd2ZOMm5hMlRoVy8yYlB2THF5MHZkSGhXOW0vYlUyVjVRQ1NZZzl4WU1kdlpHZGR3TlBibDRrelhpSml5eW9XZlRpMzB2c216cGhMUWxRNENWSGh4RWVHMGFCSkNKT2ZmNWZDdkd3Mi9QUWxGOCtkcHMrd0NmUUlIYzJLcjk2bmRsQkRCbytmYWpQNm5abWV5bTlMUDZPNE1KK1JqOHlpWTY5UWg4OHFLYklFRjF5VVNyc2xDU3ExaHNPN045cWNreVFKZzE3SG1DblAwYlpyWCt2NVI1OTUwL3IrSE5xMWdSYy9XbUp6WDVlK3cwaU0zcys2cFoveDlKdWZvWEJSb3RkcCtYM0YxOVNxRjh5QWF6TVVBTnc5dlVsTE9vYXJ1d2RGQmJra1J1OWp3cE12Y0RJdWl2S1NJa1krTXBOektTZllzY1orcVlXYnV5ZFB2dndSVzM3OWp0Z0R1MmpmWTJDbDcvWEZjeW1ZVFNaeXJtU1NHQjFSWlhrQVgvOWFESmt3alQwYlY5QzEzd2cwYm01c1d2RU5OUUxxTVBLUldWWGU3MGpMRHQxdFppWmN5ampEcGZOcGFNdEtPQkt4blJidHV6bk1uUkVmR1c1Ti9sbXpkajJicFFONm5aYURPOWZUcWZjUTY4L0F6UTd1WEE5QXZ4RVQ4WFdRUytMaTJSUXkwMU5SdUNpdHVVZFNUOFJTWEpCSHUrNERiSUorZXpldW9FNzl4alMvYVdsUVJWQXVKbUliZXphdXdOUGJsOGRtdjhXVnpIUisvZVpEbStBUVdQSjBoRzM2aGVqd3JkUU5ic3BETTEreEM3UUp3dCtWQ0J3SWdpRGNSOVRkQjZGcTE1M1N0VXZRaG0wQ1NRSzlsdEkxaTlFZTNJbm45TG00TkcxOXI1dDVTM0ttVnYzSHNIRDMrUzhUbWNTWExualRicFRYYURSZ05wbjRaTzVrdS9JR3ZZNW1iVHBiajgrZVN1UktacnIxdUVQUFVOUWFEYTd1bm5RYk1OSnBoNmtxWDd3MWk1TENBZ2RYSkNSSll0NXpreHplTjNEMG8vUWNQQWF3VE1rdUtzaGx3QU9QMExYL0NGUnFEZVZsSlJpcVNBSVhVS2MrWTZZOFI4L0JZem13NHpjYU5BbEJraVIrL2VaRGlncHltVEQ5UlVJNjlrQ1NKR3JVcWtOMCtGYktTb29ZL2Zoc0RBWTkrN2F1SmlaaUcyNGVYa3grN2gzcU4ybFo1ZXNkTytVNVduYm9VV1c1b3Z3Y3Zuejc2U3JMVlpUTlRFKzFIcmZzMEIxdGVhbDF1OFpUQ1RIa1oxOWg4UGdwbkRscG1lbWxkblduVVl1MnBKMk1vM0hMOXVqS3l5Z3F5RVVtazFzU1p5TEQwOGVQanIwR08zMnVYcWVsWTYvQjFBdHVpbHJqV21rYlV4SmlrQ3NVMUF3TTR1RE85YlR0MXIvU1dRZS9MZjNNbW0vQjI5ZWZEVDk5Z1U1YnpzVnpwNmxWTDVoMVN6NEZMUGtrN29TRHV6YWkxNVhUZjZUajc1c2ttWjJPeEFjM2E4MytiV3ZKU0R2cGRCbEdSdHBKdkh6OUhRWU5MTS9mWUhjdUttd0xLcldHb1E5T1E2MjVQZ01pWXNzcWFnYzFwTnVBa1hiM0hEOXlnSjNyZnFSeFNIdkdUM3NlalpzSEJyME92YmFjWlovL2g0ZWZmbzJnUmkwNG41ckVsbDhXa1plZFJidnUvUmt4YWFhWWFTRGNWMFRnUUJBRTRUNGpjM1hIWThyemFQb09wMlRwQW96bkxYLzhtaTZkcDJEZXYxSDNHWWJIdzA4aEU0bWFCT0cyOUIweEVlK2Ixb0NmT0hxUXM2Y1NIWTdlSHRpeHp1WTRKU0dHMklPN3FlalF0MnpmbmF1WjUyblF0QlZnU1NwWG9hSVRlenJ4cU4xU0JZQTJYWHBiUjFYTkpoUDlSa3kwRytXTml3d2pPbXdyVDcyNXdPNytIeGU4WmJNbFlNL1FNWFRyUDhKbUNucDFFeDhDMUF3TVl2d1QxNmVDajU0OEc2VktiUjJkbGNsa2pIaDRKaTR1U21MMmJhZW9JSStDM0NzVTV1VVEwckVIUXgrY2pvZVhUN1dlZGZYU0JadWtsTTZVbFJSVnUvMlo1OVBZdE9JYnUvUEhEdTYyL3JkU3BTSml5eXJyY1VDZCtqUm9Hc0xaNUFTR1Qvb1hoZGNTMTRJbHVkKzZKUXU0bUg3YXByN1FzWk5wM2JrM09tMDVLclVhYlZrSjIxWXRadVpyOWtrTWIyUXlHamh4OUNCTlczV2tmWStCckY3MENTZU9IS0J0dDM1Tzc2blhzTG5OMGcxSnNuenZiZ3htZ1dYcERNQTMvNTFqbDArandzTlB2MTVwK3dENkRuK1FCazFha3BlZFJXbHhJY0hOYklQV1pwTUp1Y0p4VjZSKzR4WjQrOVVrTGpMTVllQ2d1RENmY3luSG5RWTVMcDFQSS9WRUxDNUtGUlhwM0M1ZlBNZjUxQ1RhZFI5Z0V6U29TdXZPdlRHYlRiVHQydGY2TTFhclhqQ1RuMytYbFF2L3k4cUY4MmdTMG9IaytDamNQYjBaTisxNVduZnVYZTM2QmVIdlFnUU9CRUVRN2xNdXdjM3dlZTlieXZkc3BHemRVaVN0WmFSSmQyQUgrcmpEdUQ4MEUwM2Y0ZURrRDBOQkVDclhwR1Y3bXlVR0FGa1paem1mbXVTdzQzRHMwQjZiNCtHVFpqQjgwZ3lTNHlKWjk4Tm5BTVJIaHBGOGJhdFZzSXhBS3hTV0hSSlVhZzI3Tnl4SHJsRGc0bUk3a2huU29RY3V5dXVqelM1S0phcWJScXdyT29RM253ZnNmZzlVYk5PWWN6blR1a3ZCamZ4cTFzWkZxU0k5TlluQzNHeTc2d0JOV25Xd1R0T3VHOXpVN3Jwa05oUFV1QVVKMGZzNG41cUVYMEFnazJhOWF0ZVJyY3JoUFJ1UmgxVzlES3M2K2NCTkpoTkhEK3pFWkRUeTZvS2ZiYTZkUG42VTlOUWsrZzU3RUkyYjQwREZtWlB4NlBVNm1vUjBJUGJnTHB0clphWEZlUG5VSUtoUkN3QVNvc014NkhXWVRTYis5OUlVbm56bFl6eXFPYTM5WkZ3a1phWEZ0T3ZlbjZhdE8xRXpNSWhEdXpiUXVrc2ZwN01PYmg1TjM3ZHREY2RqOXRzdFhhblk2akowN09ObzNEd3dHdlJzWHZrdFhmdVBzSDZPL3JYcVduTkpPS05TYTJnYzBvR2w4MStuSU84cU0xNzVCSjhhMS9QdEdJMUd1Kzl4QlpsTVRxYytRd2pmOUNzRnVWZHQ3Z09JTzdRSHM5bE1wOTVEN082VkpJbWQ2MzVFNCtaQlNJY2VKRVJIQUtBdEswV2wxdEF6ZEV5bDdiWnZpNHgyM2V5WFdxalVHb0lhdFNBNVBvcVV4Qmc2OWdwbDRPakhjSFgzY0ZDTElQejlpY0NCSUFqQy9Vd214M1h3ZU5SZCsxTzY4bXQwMGVFQVNDVkZsQ3o5Rk8zKzdYaE9uNHVpYm5BVkZRbUNjTE5MR1dmUWxwZmFuQ3NxeU1Gc05uRStOY211dkxhOEZJMXI1U09kb3lmUFp2UU51eDU4L09MajlCb3lqajdESmdBdy8rV3BkT3c5bUVGakhxKzBudkROcTlpLzNYYUdRMFh5dnkvZmVzcXV2RjZuZFZqUFQ1Ky9SWGxwaWQzNW1hL05wMWE5WUdJUDdDSTVMdEltaVY5RkxvR3BjOTUzdUw2N3RMaVF1TU43aVQyd2k2S0NYTHo5L0JrMDluSGFYT3YwT2twb0tKY3JuT2FJdU4ybEN1ZFNqcE4yTW81VDhkRm95MG9JMy9Rclhmb1B0eW1qMTJuWnZ1WUhhZ1FFV3RlOU8zTGhYQXB5dVlJMTM4K25NQytiOHRKaWxuLzVMazFiV1hhNGFkaThqVFVud3BuaytDcmI3SWdrU1J6YXRSRTNEeSthdE9xSVRDYWoxNUN4YkZ6MkZRbFI0VTVuaHBpTUJwdWxKa2FESGttU2JMN0RDb1dMZGVaSmkvYmQ4ZkR5UVZ0ZXl1YVYzMUkzdUtuRGdKaWo5L1RHM0J3VG5ueVJKWis4d3VwRm4vREUzQStzMXlTekNZV0w4NjVJcDk2RGlkcTdtVjIvL1dTekUwbHhZVDVSWVZ0bzJyb2ovclh0ZCsrNG1ubWVpK2RPTTJUQ05FcUs4cTNuZzV1MTVxazNQNi8yVm82T1NKTEV1WlRqSE5tM25kUVRsaTFUVzNYcVJaOWhFL0QxcndYZzhQdnJjbFBTUmtINE94S0JBMEVRaEg4QXViY2Zucys4amFiL0tFcCsvajlNbHl3alJjYTBKUExmbW9IcnNJbTRqNXNLcWorMnBsb1Evb2txMno1dStaZnZPanp2NDFlejJ2WHJkVm9NZWwybHVRNU1KcU4xSnNHTlFzZFBvV3MvMjg1dlJYTEVsK2N2c3l2LzFYK2VjZnFNYmdOSDBiR25KVUZoOXVVTHJGdGl1OVNoZnBNUXBqeC8vZlhtWE03azIzbHpiTW9VNXVWd0tpR2FsTVFZTXRKTzJTeUxLTXpMWWR1cXhXeGJ0ZGhwRzdvUGZJREI0NmM0dkhhN1N4VisvM2toQnAwV0wxOS8zRHk4ZU9HRHhTUkVSOWprcVRDYlRSZ05Ca3FMQy9uZlM0N2IwYlIxSnpyMkNyVk83ODlJUzhaa010S2dhUWgrQVhVZ0tZN1R4NDlhbHpBVUYrUlcyV1pIRXFMQ3ljNjZ3SkFKMDZ5ZmZldk92VG04KzNjaXRxeWlaZnZ1RG1kRUpNYnNkL2lkbmYveTlTMElPL1lhVE9PUTlnQzRPcGxWY2JQS2RsVUFTMExHRVEvUFpQMlBYN0I5elEvVzdVQ05SbU9sSFdxTnF6c0RSei9LbGwrKzQvaVJBOWFkTlhhc1dZTFJhSEM2ZFdKQTNRYTA3dHlicnYySEUzWnRod3l3TFBmSnVaenA4QjZUeVVSMjFnVVNvaUpzenJ0N2VkT29lVnZTVTA5d0tpR0dsTVFqbEJUbTI1UkppajFFVXV3aHA2OEQ0SlZQbDFlWnMwSVEvdXBFNEVBUUJPRWZSQm5TQWQ5NVN5amZzWmJTamN0QnJ3V3ptZkp0cTlGRmhlTXgrVGxVSFh2ZDYyWUt3bCthWEM1SDRhTGtzZGx2VWpNd3lPYmF2cTFyU0l6WngzUHZmVzEzMzdvZkZqaGQwKzFJVnNZWkFQeHZ5RFovcy9CTnY1S1huV1V6SWd0d2NNZHZITjIzdythY3Ryd1VuYmFjYjk1LzNxNmVva282c2U0ZVh0YVJYYjNlOGN5RXl1UmR6ZUxiZVhNd204MTQrOVdrYnNPbVhEeWJ3b2lIWjFhck03VngyZjlWZXYxMmx5cU1mK0lGNnRSdlRPekJYUnphdFFHNVFrSEQ1bTBZTy9VNUFETFBwWEpvOTBaNkRSbEgzZUFtMXZzU29pSklPeG5QbU1temNWRXE4ZkR5cFc1d1UrdGEva083Tm1EUTY2emJIa2FIYjhYVDI1YzYxNmI3bjNPd2xXUlZTb3NMMmJ0eEJmNjE2dExsaHZYOU1wbWMwSEZUK09YcmVlelorRE9qSHJXZlZkS3lmWGZyTWdtQUkvdDNrSHJpS0k4Kzg1YjFuTWJObmJTa1l5aFZhaFJPbGhIWTFldGtWNFVidGVyVWkrUzRLSTdIN0tmN2dKSFVxaGVNeVdpb01nRm8reDREU1k2TFpNc3YzK0xsNDhlWjVBUk9KY1F3Y014alRuY1hrY2xrbG1TVU10c2xHOG54MGNRZTJPbndIcFBSUUhwcUVoZlAyZWFnQ0dyY2dxVFlReVJHNzBPdVVOQzRaVHZPbFpVUzFLaDV0WGF4U0VtTTRlU3h5Q3JMQ2NMZmdRZ2NDSUlnL05Nb0ZMaU9mQmgxajRHVUxQc0MvYlgxMU9hOHF4UjkrVGJLbGgzd25ENFhlVUNkZTl4UVFmaHJDbTdXbWplKytNWGh0WW9SVkRjSHlVZW5QUDlldFo5aE5wa0kzN3dLVjNjUDZqVzB6dzlRb2JTNGdJSTgreHdESVIxNzBLeE5GNXR6cHhLaU9SNnpuMkVQUFdsWHZxck8rZTN3Q3doazlPVForTlFJSUtoUkMyTDJiZWZpMlJTYXQrbU1oN2R2bGZkdlhQWlZwZGR2ZDZsQy9jWXQ3TTc1MUFqQXAwWUEyckpTZHYyMnpMckVvR0kyZ2Jhc2hFMC9mMFA3SGdObzFhbnlZS3ZaYkthMHlMTExSV0Q5eHRhWklEY21XcXdPU1pMNC9lZUZsSlVXTTJicWMzWkxOeHEzYkVlTGRsMkpPN3lYSnEwNjB1S21yUVUxYnU0VTVtWHorODlmOCtDTUYzSHo4RVF1VjJBdzZEaXdmUjNqcGoyUFVxWG02cVVNYXRTNjg3Ly9oMCthUVkvUTBkYThJSHE5RGsrZkdwWGVJNVBKR0QvOUJYNzQzK3Y4OHMySEdBMTYybmJyUjYvQlk2dTR6ejdQUStqWXh3a2Q2M2lKenlkeko5T2g1eUNIc3hnSzgzSUlhdFNjbHUxNzRPcnV3YWV2UG9HdmYrMXFKVURNejc3TVNVVGdRTGcvaU1DQklBakNQNVRjTHdDdkZ6NUVIeDlKeWJJdk1GL3JmQmlTNDhoNy9RbmNSajJDMjZqSFFHd25KUWdBWkYrK3lOTDVsV2VUcjJ3N3hodDE2QlhLa1BGVEhWNHJLU3JnOStVTHVYRDJGQ01mbVdtVEFWNnAxcENmZlFWSmtpZ3ZLK0Y4V2pJTm1vYlkzRDlsem51NGUzamJKV25MenJxQVhDNm5VWXUyZHM5ODRzVjVOdFBOYjhlTnl4QXF0T25TOTQ3VTdjamxpK2tvcTdGMVpWbEo4UzNYZlNVekhibENRVmJHR1hhc1hVcUhuZ09wRVZDSE5kOS9pb3RLUmQ5aEQ5cVVUenNaeCtVTDV5ak15K0hDbVdSeXM3UDQ2SVZIcVJmY0ZKbGN3ZkVqKzdsd05nV0FndHlydDlTV1BSdCs1c3pKZURyM0hVYVRrQTRPeXd5ZjlDOHkwcExaOVBOQ2ZHcThSKzE2RFcydTc5K3hEbDE1cWMxdUlHcTFLMmVTRTlqMTJ6SkdQaktUaStkT1U2OWg4MXRxVzNXNGUzcmI1THd3NkhVb3E3SDJYMXRXaW9lWE4zblpXUUI0ZXZsaU5CanUybGFIM243K2xXNmhLUWovRkNKd0lBaUM4QStuYXQ4RHY1QU9sRzVZUnZtT3RXQTJnOUZBMmNibGFBL3Z3Zk9KdVNpZC9KRXFDUDhrbmw0K2hJNnRQQ0NRSEI5RnhwbFRWWmE3Y1lsRDVubkxrZ1NEWHNmRnN5bXNXUGhmakFZRGc4ZE5zZXV3dEd6WGpaaDkyL25nMzVPUUpBbUZ3b1VPUGE0bnc5dTQ3Q3RTRW1NY1ByTWlPV0psUVkxcEw4NmpWdDBHTnVlT0h0aEZTdUlSYXhzZEtTa3FvTGdnRDZWS1RXTE1Qb0JLa3dqZVNkSGhXem02ZjBlVjVhcXhxWUtkQmsxYjhjemJYM0xtWkJ6UjRkdjQvdU5YY1BQd29xeWtpTW4vZnNkdXhzVHhtUDFjUEp1Q2I4M2F1S2hVZVBuVVlOakU2ZFFNREdMVGltK28wNkFwYmJwWVJxcDNydnZSY3BOTWhxZVBId3E1OCtVV0VWdFhFeFcybVVZdDJqSFV5ZHArQUE4dkg4Wk1lWlpWMzMzTUwxOS93R096MzdLTzhHZW1wM0lxUHByUmp6OWpzd3pCTHlDUS9pTWZZcy9HRlRSczNvYk05RlI2RFJsMzYyL1dMZEtWbDFVYThDa3JLU0pxNzJaaTltM0haRExTZStoNExweE40ZER1alNURkhxTGJvQWRvMzMxQWxjc2RCRUc0TTBUZ1FCQUVRUUNWQnZkSnM5RDBIa3J4MGdVWTB5d1o0YzFYTDFINHlWelUzUWJnL3RoczVONSs5N2loZ25EdmFOdzg2TlRIZnZ1M0crVmxYeVl6UGJYS2NoWENOLzlLNUo3ZlVidTZzWG5sdHp6NDVJdDA3VGVjMWwzNkVGQ252bDM1b1JPbjA2cFRMMHFLQzFFb0ZOU3FGNHpYRGRPOUI0MTVqTjVEeHp0OFZtTE1Qbzd1MzhIMGx6NXkycDZidDcwRFMzSzdpclg5cFVXRlhMMlVZVmNtTytzQ0s3NTYzM29jV0wrUlhmNkhQOHVZeWJOdmE2bENCYU5CYjEyS2NETlhkMDg4ZmZ5UUt4UW9YRnhRdUNoWisvMm50T3N4Z0M1OWh1SmJzellBNDZaZHp4OXhhTmNHVWhLUDBMUjFKK3U1R2dHQk5HOXJXVUlRdm5rVllNbVpNV2ZlSXVENkxBUUpTNVREb05leGZmVVNFcUlqcUJrWXhJVHBMempkWGFKQ2sxWWRDUjAzbWQzcmwvUFQ1Mjh6ZVB3VU92UWN4TUdkNjZsVkw1aTIzZnBabm1HK1BqT2syOEFIQ0t6Zm1PUzRLSHo4YXRxMHVTcmYvSGVPemZ0bU5CcWNick5ZNGZMRmN4ajBPcng4N1A4LzVWTEdHWTRkM0UxUzdDSDBPaTNCelZvemVQd1VhdGRyaUNTWmlUMjRtLzNiMXJKejdWTDJiVmxGaS9iZGFkdTFMMEdOV3pyZGlsSVFoTnNuQWdlQ0lBaUNsYUp1TUQ1di9SKzY2REJLZnZrRzZWcjJhRjEwT1BxRWFOd2VuSTVyNkZod3NINVVFSVJiczMvN1dnN3VYRSszQVNQcDNHY295NzU4aDIvbnZVQ3pOcDFKUFJITGhiTXB5T1Z5NUhLRnRXTm1OcHN3bVV5WVRFWWtrNG5zckl1WVRFWTY5QnhVNWRSM2cxNW50LzNlelM1ZlBJZUhsNDlOQUtGeHkzYldFZWpMRjg2UkhCOEZOM1d3NnpSb3dzUi92UXhZc3ZIWGE5aXN5azdjd3ZlZWM5cFJ2OUhOU3gvT0pDZFFVcGhQYVhFaEFPbXBKOUhySE0rRXVKRzJ6TEt0NUlVenlkWk9jNnRPdlRoMmFEZGxwY1VjajltUHE3c25BT2RUazdoOE1aMUw1OU00bjVwRWNXRStYcjcrREJyOUdKMzdEcU84cklTb3NNM0VIZHBEZE5nV21yVHFTTytoNDJ5U0R6cVRmZmtpUnIyZWtxSjgxQnBYVENZalNiR0hVYWsxbkwyMlJhTzdoemM2YlJsTFAzMkRuTXVaTkd6ZWhnZG56RVZUamQwandMSUxoY2xrSXV6M2xXejlkVEhsWmFXTWYySU8rVGxYaUR1OEY0VkNTWEpjRks3WGxxZFVmRmF4QjNjeDR1R1p0OVFCNzl4bnFFMlN5OVNrWTJSblhiQWVaNmFuRWhPeERVK2ZHcWcxcnBoTkpoS2pMYnNYVkN5YktjaTlTbnhrR01seFVlUmNzZXg4RU55c05iMkdqTE5aV2lPVHllbmNaeWh0dXZRbDlzQXVqdXpiVG54a0dQR1JZV2hjM1duVnVSZkRINXBScmUvVjdZaVAzTXVKb3dlcUxHY3lHdi9VZGdqQzNTUUNCNElnQ0lJdG1ReDE5MEdvMm5XbmRPMFN0R0diUUpLUXRHV1VybGlJN3NCT1BLYlB4U1c0MmIxdXFTRDhyWG43K3RPeWZYY0dqNStLVENiajZUYy9JM0x2Wms0ZlA4cXBoR2lNQmtPMTZ2RUxDQ1NrWXc5V0x2eHZ0Y3BYVmU3Ry9BdlRYL29RVnpkUDY3WGFRUTE1ZGNIUGR2ZW9OYTUyeWZpcTBuL1VKSnY4RGM1cy9YV1J6ZkdSZmRzNW4ycVpGYVZTYTBpTWpyQjJSS3VpVW1zNGNmUWdKNDRlQktCcG0wNWtwcWR5NHVoQjFLNXU5QjgxQ1lENHFIQVNvL2ZoN2VkUGsxWWRhZDYySzQxRDJsczcxSjdldmd3ZU40WGVROFlURmJhWkkvdTJZemFOcnZUWkxrb2xDaGNYNGc3dDRlSzUwelJ0M1lrbXJUcWlVTGl3ZCtQUGxCUVZvRkM0MEtuM1lEeXZqY1EzYmRXSjRLYXRHZnJnRTFYT05MaFpyOEZqcVJGUWg4VG9mWFFmT0FxRndnWC8ydlg0WWY1ckdBMEczRDI5R1RENlVXdDViWGtaemRwMG9XT3YwRnQ2VHRmK3cyMTJWU2dwTHJRSkhMaDdlcE1VZThobVZ3dU5xeHVoWXgrblFkTldnQ1VnY1BUQVRpU3ptVTY5QjlPcDl4RHJFZ3RIMUJwWGVnNGVRN2VCSTBsSmlDRWhLb0p6S2NjSjZkRGpUdzhhQUFRMWJtbmRIckl5cVNkaXJjdDhCT0h2VGlZNTI1dEdFQVJCRUFCaittbEtsaTdBZUQ3MStrbVpETTNBMGJpUGZ3S1pnK3p4ZDFMTzFLcTN2Qkx1UHY5bFlmZTZDYmVsc0xEd1hqY0I4N1daQTBxVjJ1RjFnMTZIMld4R01wdVJKQWtKQ2JsTUJqSTVNcGtNbVV5R1hLNUFybENJS2RwM1dGbHBNU2FqRWM5cTdQb0FvTmRwYjN1dHZXVm1oY3ltNHl0SjBsM3BDUDhST20wWjVhVWxlUG42Vit2N1p6SWFNT2oxU0pKa2w3Z1RJQzg3QzA5dlA2Yy9EMVczcDl4dWUwOUpNaU5KL08xL1B0TFMwZ2dNREtST0hiSGJrWER2aU1DQklBaUNVRFhKVFBtZWpaU3RXNHFrTGJPZWxubDQ0ZjdRVERSOWg5dE5YYjVUUk9EZ3Iwa0VEZ1JCRU80T0VUZ1EvZ3IrM3VFM1FSQUU0ZTZReVhFZFBCN2YveTFIM1cyQTliUlVVa1RKMGs4cG1QZHZUSm5wOTdDQmdpQUlnaUFJd3A5RkJBNEVRUkNFYXBONysrSDV6TnQ0djdvQWVjRDFrUTlqV2hMNWI4MmdkUFVpMEd2dllRc0ZRUkFFUVJDRU8wMEVEZ1JCRUlSYnBnenBnTitIUCtJMmRncFViTHRsTmxPK2JUVjVyMDVGSHg5NWJ4c29DSUlnQ0lJZzNERWljQ0FJZ2lEOE1Vb2xidU9tNGZmUmo2amFkN2VlTnVkbFUvVDVteFI5L2dibXZNcTNoeE1FUVJBRVFSRCsra1RnUUJBRVFiZ3Q4b0E2ZUwzd0lWNHZmSURjcjZiMXZENCtpcnhYcDFHK2RSVlVjMXU1dnh5WkROUWE1RDQxVUFRRzRkS29KZkthZ2JkZWoxeU94NVRuOFg3bFV6eW16NzFqelZPMmJJLzdJMC9iTEJzUkJFRVFCRUc0MDF6dWRRTUVRUkNFKzRPcWZRLzhRanBRdW1FWjVUdldndGtNZWkybGF4WlRIckVGenlmbW9nenBjRS9hNWpwc0lpNk5XaUNUeTBHdUFJVUxNb1VDWEZ5UXVTZ3R4MG9WS0ZYSVZPcHIvMU9CeW41N05lMys3WlQ4TUwvNkQ1Zko4SnoxT3VydWd3QlFTbVlNcHhMUkhkNTlXNjlKN2w4YnIyZmZSZWJoaGVuU2ViUlhMOTFXZllJZ0NJSWdDTTZJd0lFZ0NJSnc1NmcwdUUrYWhhYjNVSXFYTHNDWWxnU0ErZW9sQ2orWmk3cmJBTndmbTQzYzIrK3VOa3ZtNW82cVRSY3dHcENNUnN1L0JqMlMwUUFHQTVKT2k5elhIN212UC9xakJ6Q1hsWUJCajZUVEl1bDFsbjkxNVVpNmNzelpsNnYvWUlVTG5rKytoTHI3SUV3WHpsSzg3QXU4WnY4SHo1bXZBaEs2dzN2KzJPdHhkY2Y3aFErUWVYaWhPN3dIYlZRWVZIY1BlZDNmUDNtbFZGcU1NVDBWWTBhYXpmYWd0OEt3Y2ZrZGJwVWdDTUtmNU4vek1lZGNBYkVkbzNBUHlTUkprdTUxSXdSQkVJVDdrQ1NoM2IrZDBqV0xrVXFLcktkbEdtaDNNeElBQUNBQVNVUkJWRGZjSHB5T2EraFlrRlc5WWk1bjZzQS9zNVZXbnY5NkZYWHZvZVErL1FCU1dlbHQxeWYzOWNmcnVmZHdhZHdTNC9sVUN2LzNNbEpKRWZLQU92aTgvaGx5MzVxVWIxOU42ZG9sbHRrWjFTVFR1T0w5OG54Y21vVDhvWGJsemg1cjgzbjhVZjdMd202N2psdG1ORkM2ZGdubE85ZUIrUE5GRUlSL0VMZXhVM0FiTisxZU4wUDRCeE9CQTBFUUJPRlBKWlVVVWJMcU8zUUhkdGljZDJuUUZJL3BjM0VKYmxicC9iY1RPSkI1ZUtIcE9iaGFaZFU5QnVIU3FJV2xJNi9YVlZuZWxKMkZQdTZ3dzJ1cTlqM3dmUElsWkY2KzZLTERLVm42S1pLMjNIcGQ3dXVQMTdQdjR0SWtCR1BhU1lvWGY0VHBTbVkxR3FuQmUrN0hLSnUzeFhUcFBJYVRjZFY2YmNvMlhWRFVxZ3M2TGJuL25tRFRsai9xYmdjT3pJVjVGSDQ0QjlQbGk2aDdocUx1MGc5bGkvYkkzTnp2YWpzRVFSQUU0WjlJQkE0RVFSQ0V1OEtZZW9LU243L0NlRDcxK2ttWkRNM0EwYmhQbklITTFYRUg4SFlDQjRxNndmaCt1UFFQMzE4WmZYd1VSWisvWVhOTzdsOGJqOG5Qb1dyZkE0d0dTbjc5RHUyZURVNGE1NExIbzArakNSMEhKaVBhOE0yVWJseU9WRnpvc0xqYzF4K3ZGejdFcFVFVGpHbEpGQzU0SGFtc3BNcDJ1bzErSExjSjA1SEtTeWxjOERyRzFCTzMvRm9kdWR1Qmc4SUZyMkU4ZlJ6dmx6N0JwV25ydS9wc1FSQUVRZmluRTRFRFFSQUU0ZTZSekpUdjJValp1cVUyYTlObDNyNTRQUHFNTllIZ2pXNTdxWUs4ZWhzSWVUNzVDdXJlUXl4VCthdlJJVWVTck5QbDViNyt1QTZaZ092Z2NhQlVZVWhKcFBTWGJ6Qm1aVlJaamFwVko5d2ZmZ3BGcmJwSTJqSkx6b0w5MnpHZVM3R1djV25ZSEs5L3Y0L2NyeWFHNDBjby9MLy80Rkt2RVZKNUNhYXNDdzdybGJtNjR6bmpGVlNkK3lDVkZsTTQveFdiT20vWDNRd2NWQ1NrckZoT0lnaUNJQWpDM1NXU0l3cUNJQWgzajB5TzYrRHhxTHYycDNUbDEraWl3d0dRQ3ZNcC92WUR0QkhiOEpqOEhJcTZ3WGZ1bWRmeUJ5anFOVVRoWDh0cE1ibXZQd0NxVmgyUktra2dxRStLdFc0dktmZXZoZHVZS1doNmhvS0xFbk5CTHFWcnZzZGNsSS9QZTk5VnEzbFNTUkc1Y3liaU51cFJYSWROUkROd05KcUJvOUh1MjBiSmp3dHdIZmtJN3VPbmdjSUY3WjZObFB6eU5ZcmFRZmk4OFRtU1hrZlJWKzlnU0k2M3FWUFpzZ09lTTE1RzdsOGJZL3BwaWhhK2h6azdxMXJ0K1N2U2htOUJVVHRJQkEwRVFSQUU0UjRSTXc0RVFSQ0VlOFp3TW83aUh4ZGd2bkVyUWJrYzEyRVRjUjgzRlZTYU81WWMwV1BhQzJnR1BIRGI5ZVROZVFoemZnNWdDUno0ZmZnamtxNmNzcTJyS04vN094ajBLT28wd0hYSStHclZKMm5MS1YxbENUTEkzRDF4SFRvQjE0R2pLZmpnZVRDYjhYbC9FUUFsUDN5S0xpYkNlcC9yaUlkeG56UVRURWFLZi9nVTNhRmR5THg4Y1o4NEEwM2Y0UUJvd3pkVHNtSWhHQTIzL2JwdmRqZG5IT1ErTndGVjY4NTR6bnI5cmoxVEVBUkJFSVRyUk9CQUVBUkJ1TGNNQnNxMnJLUnN5NjgySFZ5NVgwMDhwczZoNlBNMzc4aGpLZ0lIZVhNZVF0TFpKd2YwbURvSGRmZEI1TDM0Q0ZLNS9WSUZ0N0ZUY1IzNm9FM2dBTEFrT013NEMvbzd1TTJoUWdFbUUyQ1pQV0RPdStvd2VhS203M0E4bnBnTGNqbTZtQWhVYmJzaTA3aGh1bnlCa3VYL2h5RXA5czYxNlNaM00zQ1FNM1dneUNndUNJSWdDUGVRV0tvZ0NJSWczRnRLSlc3anBxSHBOWVRpcFFzd0pGdDJDakRuWmQreG9NR056R1VsNEdncGd0RUlnRlJlNG5nN1JpZWo5c2EwazViL1VHdWNQOVJvQkpPbGZtV3pOcFh1QkdES3k4YVVjY1o2WFBGK09LSTdkc2l5dTBEYnJxaTc5a2ZTbGxHMjdnZkt0cTIyUGs4UUJFRVFCT0YyaWNDQklBaUM4SmNnRDZpRDkyc0wwQi9aVC9IUFh5SVY1djhwei9IL2FyM2pDeTVLQUdwOHNkYkpkZWYvbHluejhLTEcxeHVkWGkvZnZzYTZITUZqOHI5UjFHL3N0S3p1OEI2S0YzM285RHBZa2lWcStvMUUwMnN3cU5SSUpVV1U3MTVQK2E3MTFVdnNlQWNVZmpqbnJqekhRc0tjYy9rdVBrOFFCRUVRaEJ1SndJRWdDSUx3bDZMcTBoZS8xcDBvMjdTQzhoMXJyY2tONzVTaTd6NUFNdWp0enJzTmZ3aGxxMDRVTGY3SVlYSkVUWi9ocUx2MXI3UnUwK1VMTm9rS1pXNmVEdStSdEdVVUwvbWZ6VG1aeGczUEdhODRyVnNlVUFkMTEvNW9lZ3hDVWEvaERRODFZamg5SEVXdGVuaE0vbmVsN1FNb1h2S0pkUm5FN1RDa0pONTJIZFVudzVRdEFnZUNJQWlDY0srSXdJRWdDSUx3bHlOemRjZDkwaXcwdlllUy84YjBPMXEzUGluVzRWSUZjM2RMRWtiRHlXTU9seXFvV3JhdnNtNWoya2xLZnZyY2VxeW9HK3c0MkdBMG9qK3kzK2FVek1QTHJwaExjRFBVWGZ1aGF0c05SVkFqeHc5VnVLRHEyS3ZLdGxVb1hqci9qZ1FPN25hT0EyVTEzbjlCRUFSQkVQNGNJbkFnQ0lJZy9HWGQwVzBacjZueDZVcHdrQmE0SXUrQTN5ZkxIVi9YdU43eHRsUkZVYWNCcmlNZkFjQjA4UnphUTd0eEd6RUptYnNuT1UrTnVxVzZmTjlmaEtKMjBKL1JURUVRQkVFUTduTWljQ0FJZ2lEOG81VHZXby9rSU5HaHV0c0FYQm8ycDN6M0JvZExHVlR0dXFGczJlRnVOTkZLZDNnM2NoOC9ERW14R00rbkFlQTZaRHd5Y0p6Z3NUSmlEeVZCRUFSQkVQNGdFVGdRQkVFUS9oSDBDZEdZaXd1ZDdqamdVcStoSlhDd1o0UERwUXJHakRTVUtZbEk1V1YzbzdsVzVkdFczOVhuQ1lJZ0NJSWczRXdFRGdSQkVJVDducUorWTJTdWJwaXlNcHdtT0pUWERBUkEzWFVBa3Q3eGFMN3BTaWFxamozUkhkN2orRG0xZzlBTWVPQjZuYjQxcXQvR2dMb0FEbWREQ0lJZ0NJSWczRXNpY0NBSWdpRGM5elRkQjFwekJWVEY0NGtYcXl6akxIRGcwaVFFanlZaDFXNlgxNXg1bGgwY1RFYVVyVG9CWU1xNlVPMzdoVCt1c0xEd1hqZEJFQVJCK0lkS1MwdWpUcDA2QkFZRzN1dW1WSnNJSEFpQ0lBajN2ZEoxUDFDNjRhZEt5M2hPZndsMXo4SGtQamNCcWJ6a0R6MUhIeDlKMllabDFtTkZyVHA0UHZNZnArVVZOV3FocU4vWWVteE1TMElidHVrUFBWc1FCRUVRaEw4UFNmcDdKUjhTZ1FOQkVBVGh2aVh6OHNXbFR2MXFsWlY3K2dDZ2JOUWNTVnRlWlhselNSR21pK2RzemtrbFJSalRUMTgvMXV2QVlIQ1lVd0dnOExQWGtibTZnMHlHVkZLRXVUQ3ZXbTFGTHNkLzhiYnFsYTJnVXQ5YWVVRVFCRUVRaEd0RTRFQVFCRUc0YjZsYWQ4SnoxaHUzZEkvWEN4OVdxNXcrUG9xaXp5MTFTMlVsRkx6ekZPWVMyK252cGt2bnlaa3gxR2tkNXZ3Y3lNKzVwZlpaSGlpaFQ0cTlwVnVVSVIzdnlaYVNnaUFJZ2lEOC9ZbkFnU0FJZ25EZjBpZEVVL0RPVTM5SzNlYXlHNVl6bU0wMk13MytkSkpFMFpkdjM5SXR2aDh2UXhFWTlDYzFTQkFFUVJDRSs1a0lIQWlDSUFqM0xhbTBHR05wOGIxdWhvMzh0LzkxVy9mbnpYbm9qejMzdGFtMzlWeEJFQVJCRVA2NTVQZTZBWUlnQ0lJZ0NJSWdDSUlnL0hXSndJRWdDSUlnQ0lJZ0NJSWdDRTZKd0lFZ0NJSWdDSUlnQ0lJZ0NFNkp3SUVnQ0lJZ0NNSWRZRFRvdVpSeGhwekxtWGU4Ym0xWktWY3ZaV0F5R3U1NDNYK0V0cXlVRTBjUGtwSVljMXYxbEplV1lEYVo3bENyL2g0S2NxLytvZnZLU29wSWlBcEhlMk5pMXB2czJiaUNVd20zL3BtVUZoZFdYZWd1eXJtU1NYRkJOYmVuclVSSllUNTZuYmJTTXRtWEx5SkpVclhxTStoMVZaYjVNMzcrNzRXcTNqZTlUa3ZSSDlrVjZBNG9MUzdrNHRrVXpHYXozVFZ0V1NrWHo2YmMwZWVaVEVhMDVXVjN0TTYvSTVFY1VSQUVRUkFFNFRacHk4dFlzL2gvWEw1d2prZWZxZjRXb0RsWE1qbXdmUjNESi8wTGphdWJ6YlVUUnc5U3IyRXpmR29Fa0hZeWpnMC9mY25zZC80UHY1cUJsZFlwU1JKbXN3bXp5WFR0WHpOR293R1QwV0Q1MTJEQW9OZGhNT2d4NkhYb3RHWG90T1VvbFdyYWRlOWZaWnQxMm5KKy9mWkRMcDQ3amRyVmpTbi9ya250b0liVmZzMFY5RG90eTc5OEI3UEp4TDllK3g4dVN0VXQzWitkZFlFVlg3M1BvN1Bmb2xiZEJnN0xuRDUrbE8ycmwrRG02Y1dNVno1R0pxdmVtRmxpOUQ2T0hkckQrQ2VleDh2WC81YmFWWm1vdlp2WnZXRTVrNTkvbCtDbXJXN3AzcFRFSTJ6NTVUc2Vtdmt5emR0MkJTeUJGMWQzRDJ1WjJBTTdNWnVNdEdqWHRkcjFKa1JIc0huRk40eDY5Q25hOXhoNFMyMzZzNno0Nm4yYXR1ckV5RWRtV3M5SmtobVQwZWowSHJuQ0JibmM5dlBkdW1veFZ6UFA4OXo3M3ppOHB5RDNLb3MrbUV1blBrTVkvdENUVmJicjkrVUx5Yys5d3BNdmYyejNMSURZZzd2WnRtb3hNMTc5aE1DZ1JwWFdWVlNRUzFiR21TcWZlU052djVyVXJuZnJQMnUzNnVxbERINlkvem9QUFBZMHJUdjN0cnR1TWhwWTlNR0xCTlJ0d0tSWnIxWlozN21VNCtoMTViZlVoc1l0TytDaVZEcThkdUxvUVhiOTloTlB2ZmtaTlcvYUxXak45L1BKeWpqRHRCZm5PZjI5QUpiZmsxY3ZaVmpMckZ3NEQ0MmJHeE9tdndoQTJzazRHalZ2aTF5aElEM2xCTDk4OHdGUHZEaVBlbzJhMzlMcnVKK0l3SUVnQ0lJZ0NNSnRLTWk5eXByRjg3bVNtYzdnY1ZNd204MWtwQ1U3TE91aVVsR25mbVByY1hscE1VbXhoekVaalR3NFk2NzFmUGJsaTJ6NDZVdUdUWHlTTHYyR1Zic3R5Nzk4bC9PcFNkVXVyMVNwVWFyVXFOUWF2SHo4cWd3Y2FNdEtXUFA5cDF6S09NUFlxYzhSZTJBM1AzLzFQcE9mKzg4dEJROGtTV0xUaW0rNGVpbURjZE9lQnl3ek5weVJ5eFhJRlFxYmN4ZlBuYWE4ckJTL21yVWQzbk0rN1NUcmYvd0NYLzlhWE0wOFQvaW1YeGs0NXJGcXRjL0x6NStyV1Jtc1hEaVBKMTc2MEM2bzgwZUZkT3BKeE5iVjdGeTdsSCs5TnQ5aDU5T1owOGVQb2xKcmFOU2lIV0Q1TEQ1Ny9VbDZENXRBdnhGL2JMZVZTeGxuMkxacU1iWHFCZE9pZmZkS1B3UGdsb003ZDFMcWlXT3NYdlNKMCt1aDR5YlRZOUJvbTNONTJWblVxRlhINlQxUlladVJ5V1YwSHpDeXl1Y1g1RjdsVkVJTTNRYU1SQzZYVTF5WVQzYldCWnN5SGw3ZXVDaVZITmkranM1OWJYOXVhOWNMeHMzRHkzcWNrWmJNaHArK3JQSzVOK3JZYTdCTk1PWFBFaDIrRlpsTVJzUG1iUURJT0hQSzdydFJyMUZ6a21JUGtSd1hpZHJWM1hwZXJYR2xibkJUbTdMYlZ5OGg5K3FsVzJyREN4OHN4c1BiMStHMWxNUVkvQUlDN1lJR0FBTkhQOHF5ejk5bTdaSlBtZkh5eDJqYzNCM1VBSEdIOTdCejNZOU1mZUcvMUtuZjJCSmt2VGFESVRrK2luVkxGakJ1MnZPMDd0eWJyQXRuVWFrMUJEWm83TEN1ZndvUk9CQUVRUkFFUWZpRFVrL0Vzbkg1UXV2MDhkMGJsbGRhM3NldnBzM29aMUNqRnZRWk5vSDkyOWR5OU1CT092Y1phcW4zZUN6QUxZMGNBd3daUDVYaXdud1VMaTRvWEZ4d2NWR2lVTGdnVnloSWlqM0VrWDA3ZVBhOWhTaVZLcFFxOVMzVmZlVmlPbXUrbjA5eFlUNFBQdmtpemR0MnBWbWJ6cXo2OWlOKy9Pd3RoazJjVG9lZWc2cFYxODUxUzBtT2l3U29WdWVwYzk5aDFoRmhiWGtwUnIyZTg2bEoxSzRYaks2OEROMjFhY1R1WGo3SVpESk9KY1N3NGFjdjhQU3B3ZVIvdjBOQ1ZEaDdOcTVBb1ZSV3E1TWQzTFFWano3OUJzdS9mSmZ0cTcrM0JqZHVsNWRQRGJvTkdNbTVsT01VRitUaDdWZTkyUXphOGpMT25rcWtSYnV1MXMvdDdLbEV6R1l6Tld2WCswTnR5YjU4a1YrLy9nQ2p3Y0RsQytlWS8zTFZXN2JPL2ZnSG04N3ZuYUl0THlNaEt0eDZiTkJwdVpxVlFYVDRWZ0RjUGIxcDBDVEU2ZWZnNkRza1NXYnljNjdTdUdWN2gvY1VGK1lUZDNndkhYdUc0bHV6TnBJa0VYZDRMMzRCZ1E1bmc4UkViTU5GcWFUbjRERUFuRTFPWU5PS3IxR3BOVGJsNUhJRjUxS09jeTdsdVBXY1hxZGwwcXhYYWRhbXMxMjlNMTc5cE1wWlJBQmZ2Zk5NbFdYdWhOTGlRazRjUFVEblBzTnc5L1FHNFBkbC8yZjl2WElqcFVyTnBoWFhmNStaakVZQzZ0Um54cXYyQVo0Vzdic3grdkhaVlQ0Lzd2QWVkcTkzL251MHFDQ1hqTFJUOUJveTF1SDFlZzJiMFh2WUJMSXl6bUl5T1oraDByNzdRT0lqdzFuNy9hYzg5ZVlDNi9tODdDdzJyL2lXZHQzN1cyZGJuRTlOb242VEVCU0tmM2JYK1ovOTZnVkJFQVJCRVA0QWJWa3B1OVl2SXlFcW5BWk5Xekhxa1ZsMkhZZ0tsekxPc0gzMUV2UTZMYUhqSnR0ZDd6MXNQQ21KUjlpN2NRV3RPdmJDMWQzRG1qdmdtLzlhT2txbWEza0FGbi8wTWpLWnpPYitaOTcrRWs4ZlAydEhITUJvc0YrTFhWU1FoOWxzNHZ6cEU1VytOcithZ2RTcUYydzlOaGtOUk83ZHpJRWR2K0htNGNXMEY5Nm5Ub01tQUtnMWJqejI3SC9Zc2ZZSHR2enlIYWVQSDJYUTJNZnhyMVhYYWYyN055em55TDRkZE9vOW1HWnR1emd0WnpRWTJQWGJUeFRtWlZPdllUUHIrVTAvZjAxSzRoSHI4ZWR2WGgrQm5UTnZFWkY3TnhFZHZoVnZQMzhlbS8wV2JoNWVkQjgwbXV6TEY5bS9iUzE1VjdNWVBta0dHbGZISTVFVjZqVnF6c0F4ajdKNy9YTGFkT2xEazFZZEt5MFBrQlI3aUMyL2ZGZHBHYlBaakZ3dTU3c1BYbkJheHMzZDB5YkFsQlI3Q0tOQlQ5dHUxMmVFcEoyTVJ5YVQwNmhGMnlyYmRiT2NLNW1zWFBoZlpISTVEODZZVzJrUTZleXBSS0xEdGxDcmJnTlVhdGRiZmxaMWFNdExpZGl5eW5xczEybTVsSjdLMWN6ekFOUU9ha2pyenIwZFRwc0gyOENCVGx0R2FYRWhKWVVGbUl3R1hOMDh5TXZPQWl6TEdYejhhZ0p3WVB0YUZBb1grZ3gvRUFDWlRNYUpJd2NvTFM1azVodWYyblFTUzRzTGlZOE1vM09mb2RiT05JQ3J1d2N2ZmZKamxhOXYzbk9UbkY1VEt0V29OWC9PKy9wSFJJVnRSaTVYV0FNa0ZVTEhUNkZyditHVjNudGcrenFibjgwYnllV0thcjFPZVJXZDgvaklNQ1RKVEp1dWZmbHh3WnRjdlpSaFYwYVNKR1F5R1F2ZmZkYnUybU96MzZKZW8rYklGUXJHVFh1ZXpQUlUxSnJyTTRyVUdqZmE5eGpBd05HVzJVbmFzbExTVTVNSWF0U0NBOXZYMmRYWHBkOHdORzRlZHVmdlJ5SndJQWlDSUFpQ1VFMlNaQ1krTXB6d3piOVNWbEpNNzZIajZUUHNRUzVsbktGK2dPMm9vZEdnSjJMTGFxTEN0bEMvU1V2R1Rublc0WHA1aGNLRk1aTm5vOU9XNCtydVFXWjZLaGZQbmFiYmdKSFV2clpPT2pNOWxhUDdkOUIvNUNUY2J1aTRBS2l2VGFQZisvdktTdHV1S3kvRGFOQlhXYTVOMTc3VXFoZU1KRW1jUG42VXZSdFhrSHYxRWkzYWRXWEV3ek50T2s0QUxrb2xveDU5aXFER0xkajEyeklXZmZBaWJidjFwMU9mSVRiTE1rd21JMXRXZmt0aXpINjZEUnhGNkpqSDdaWWZWQ2dwekdmMW9rOG96TXRtNk1UcHRPblN4M3B0NUNPejZEWndGTXUvZUlkSnMxNGxvRTU5QU5LU2pySHN5M2ZJejc2TVNxMmgzOGhKRk9YbldCTzR0ZTNhajZ1WE1raUtQVXg2YWhJOVE4ZlFzVmRvcFozbXpuMkdzZmYzbGV4ZXY1eEdMZHRYdWJRZ29HNEQrbzZZYUQxT2lBeW52THlVN2dOSE9iMG41M0ltOFpGaHRPblNsMXIxTE91dGxUY3RDVWlJQ2tldVVOQ29oV1hxdUNSSm5EMlZBRWg4ODk4NTFuSjZuWlpqaC9adzR1aEJtL3VmZlBsajYreUdqRE9uV0wzb0U1UktKVlBtdkllZmYyMm5uOE94UTdzNUVyRU4vOXAxZWV6WnQ1MnVPYjlkUG40MWVYWEJ6OWJqTDk2YVpaZmpvTHBPeGNld2FjWFgxdU9JcmF1SjJMb2FBRi8vV2p6NzdrS3lzeTRRZDNndmc4WThqb2VYajdYc2dOR1A4Tk5uYnhNVHNjMW0yVVA0NWwrUkt4VDBIamFlczZjU09McC9KM1Z2Q0diZGp0eXJtZFZLZXVvb0VlQ2RWcEI3bGVqd2JmUVpPaDUzVDIvVy9mQVpUVUljejlpNFZicnlVcTVjVEsreVhFa2xTVEhOSmhNSmtlSFVEQXpDdjFaZE92WWVURmxKMFMyMXc4dlBuNUtpQWpiOXZOQjZMakU2Z2l1WjZjamxDbjVmL2hVQWF4Wi9RdC9oRTdseUtRUEpiRVpiWGtweVFyU2xqWVg1bEpVVUVWQzNBVzI3OVJlQkEwRVFCRUVRQk1GV2NVRWU0WnQveGR2WG4wZWZlWlBhUVEySmp3eGp5eS9mTVhyeXM3VHQyaGVUeVVqODRUQU83bHlQVGx0RzZOakg2VFp3WktXSitXNGM0VCswYXdNYVYzZjZqM3JZT290QkxwZHpkUDhPbXJYdDdIUmE4N1B2TG5SNHZrSjArRmIyYjF0VFpUbXdqSEFmMlBFYjJWa1g4UFQyWmVLTWw0allzb3BGSDg2dDlMNkpNK2FTRUJWT1FsUTQ4WkZoTkdnU3d1VG4zNlV3TDVzTlAzM0p4WE9uNlROc0FqMUNSN1BpcS9lcEhkU1F3ZU9uMnN5aXlFeFA1YmVsbjFGY21NL0lSMmJSc1Zlb3pUUGNQYjFKU3pxR3E3c0hSUVc1SkVidlk4S1RMM0F5TG9yeWtpSkdQaktUY3lrbjJMSG1CN3YydWJsNzh1VExIN0hsMSsrSVBiQ3J5bVNBRjgrbFlEYVp5TG1TU1dKMFJKWGxhOWF1WjdOMFFLL1RjbkRuZWpyMUh1SjBSc3JCbmVzQjZEZGlJcjRPOGpWY1BKdENabm9xQ2hlbDlUdVVlaUtXNG9JODJuVWZZSk1BYnUvR0ZkU3AzNWptTnkxeHFRZ3V4VVJzWTgvR0ZYaDYrL0xZN0xlNGtwbk9yOTk4YUJPQUFVdlFLMnpUTDBTSGI2VnVjRk1lbXZtS1hjRG9YdENXbFlLczhqSU5XN1Roa1dmZUlPbm9RWTRmT2Npa1dhOGlrOHM0dlB0M3lrdUxNUmtOYkZ2OVBYNDFBK25TLy9vSXVzbG93SzltSVBXYnRPVEE5blcwNjlZZk53OHZybVNlSno0eW5LRVBQb0hHMVoySUxhc3hHZzAwYTlPWjh0SVNQcGxyUDR2b1pwTGt2Tk8vWnZIOGFyLytQOXVlRFQvajd1bE45MEVQY09aa1BNbHhrYlRxMU5OeWJmMXl3amY5VXVuOUZVc1ZIRG1Ubk1DWjVJVGJhdC94SXdjb3lNdTI1bEJvZDIwR1RuRkJIcDQrZms3dk81K2FoRStOV3RiZ21iYXN4T1ozYm1aNkd1V2xKZFFJcUdOelhxVnhKU1ppSy82MTZ6SHp0ZXVmMDlaZkY1TjJNczdtM0QrQkNCd0lnaUFJZ2lCVWs1ZXZQek5lK1JoUEh6OXJKNjU5ajRIa1hNNWswODlmYy9uQ1dWSVNZaWpNejZWRHowSDBIelhKYVlmcjdLbEVybVJlSDRIcjBETVV0VWFEcTdzbjNRYU1kTnJSck1vWGI4MmlwTERBd1JVSlNaS2NUcHNlT1BwUjYvVGtuQ3VaRkJYa011Q0JSK2phZndRcXRZYnlzaElNVlNUUEM2aFRuekZUbnFQbjRMRWMyUEViRFpxRUlFa1N2Mzd6SVVVRnVVeVkvaUloSFhzZ1NSSTFhdFVoT253clpTVkZqSDU4TmdhRG5uMWJWeE1Uc1EwM0R5OG1QL2NPOVp1MGRQaWN0Sk54Tkc3WkhsMTVHVVVGdWNoa2NzWk9mUTRaTWp4OS9PallhN0RUTnVwMVdqcjJHa3k5NEtaVlRwMU9TWWhCcmxCUU16Q0lnenZYMDdaYi8xdEthQmpjckRYN3Q2MGxJKzJrMDZVT0dXa244ZkwxZHhnMEFEaTRhNFBkdWFpd0xhalVHb1krT00xbW1uWEVsbFhVRG1wSU53ZkovbzRmT2NET2RUL1NPS1E5NDZjOWo4Yk5BNE5laDE1YnpyTFAvOFBEVDc5R1VLTVduRTlOWXNzdmk4akx6cUpkOS82TW1EVHpUNXRwVUNFdDZSaGxwZGUzbVRUb2RPUmxaNUVZczk5NnJsbnJUbnoxempOVmJvdm41Vk1ETDU4YUpFUkZVRE93SGsxYlc5NzM2TEF0ZVBuVVlPMlNUOGxJUzhiRDI1ZEZIOHhGVzE2S1RsdUcwV0E3Nm45bzEwWUdqNTlDU21LTVphWlJWQmh4aC9kd0pmTThVNTUvbDRMY2JOUWFONXVrcHM3czJiRGM2WGZ0b1prdjQrTVhVR1VkSzcrZWg4TEY4Y3lRTzhGa01wS2FGSXRhNDhieUw5NmhJUGNxRFpxMm9tWDc3dXhadjV5T3ZVTnAxc2I1MGlLdy9FNHJ6TXQyZUsxeHkzWU1Hdk40bGUwNEdSZEo1TjdOY05PU0xMUEpaQTJ5M2VqQTluVWMyUEViTDM3MHZkT1IvNDNMRjZMWGFabjc4US9JNVhJMGJoN1d0c1FkM2t0MCtEYlVHamZrY2puWldSY1k5Y2hUZUhqN2toQVZUczdsVEd2Z3JVSnhZUjQrMWN4UGNqOFJnUU5CRUFSQkVJUmJjUE55Z3hzenE4ZEViS05abTg1MDZCVktjV0UrZWRsWlRnTUhLUWt4eEI3Y1RVV0h2bVg3N2x6TlBFK0RhNG5aYnV3MFphYW5BbkE2OGFqZFVnV0FObDE2V3dNWlpwT0pmaU1tMnUyUUVCY1pSblRZVnB0RVlCVitYUENXemFob3o5QXhkT3Mvd3VZUDhlb21QZ1NvR1JqRStDZXVUNkVmUFhrMlNwWGFPaG9wazhrWThmQk1YRnlVeE96YlRsRkJIZ1c1VnlqTXl5R2tZdytHUGpqZFpncjVqVXdtSTJlVEV4Zys2VjgyblJRdm54cXNXN0tBaSttbmJjcUhqcDFNNjg2OTBXbkxVYW5WYU10SzJMWnFjWldqaFNhamdSTkhEOUswVlVmYTl4akk2a1dmY09MSUFkcDI2MWZ0OTZGKzR4WjQrOVVrTGpMTVllQ2d1RENmY3luSDdUTHdWN2gwUG8zVUU3RzRLRlZJa2dUQTVZdm5PSithUkx2dUEyeUNCbFZwM2JrM1pyT0p0bDM3V3I4cnRlb0ZNL241ZDFtNThMK3NYRGlQSmlFZFNJNlB3dDNUMjVwUi9tNkkyTEthckF0bmJjNmxuejVCK2czNU9HYTlZZm5ldHV6UWd6WmRiTnUxY2RsWHlPVzJuZW9yRjlOdHRzNHJ5cytsUWJOV0tPUUsvR29HNGwrN0x1NmUzbmg0KytMdTRZMmJoeWV1N3A2NHVua1F2dmtYamg3WVNmZEJEOUMyYXo5OC9XdWhjWFhuOTU4WEV0S3hCdzJhdHFJZ053S0ZRbEd0SEJNelgvL1U3bHpMRHQxcDBxb0RhbzFydGJZSmZmR2pKVldXdVIwS2hZdjFaelk5NVFSWkY4NHg5TUVuck5kckJOU3Q4clU2dS83a0t4OGhrOG1yRlF5dFZTK1lBUTg4WW5mK3lQNGQ1R1ZuMlFVSEdqUnRSY1RXMVNUSFJ6djhIWlZ6SlpPaS9CeTdvSisycklSZDY1ZHpQR1lmb3g1N21zVG9mUmlOQm9vSzhsajg4Y3VNbi80Q0IzZHR3TVBibDVMQ2ZFcUxDNjIveTNPdlhyTEp1L0pQSVFJSGdpQUlnaUFJdHlqMzZpVlNUOFJ5NHVoQnNqTE9vdGE0MGFYZk1EcjNIVXA4WkJqaG0zK2w5OUR4QkRWcTRiU080Wk5tTUh6U0RKTGpJbG4zdzJlQUpmRlhjbnlVdFl4ZXAwV2hzT3lRb0ZKcjJMMWhPWEtGQWhjWDJ4SGdrQTQ5Y0ZGZS82UFlSYWxFZGRNSVowV3l0NXZQQTNhamV4WGJOT1pjenNSc050a1Y5NnRaR3hlbGl2VFVKQXB6SFk4d05tblZ3ZnFIOXMzYnN3Rklaak5CalZ1UUVMMlA4NmxKK0FVRU9zMDhmNlAwbEJQbzlUcWFoSFFnOXVBdW0ydGxwY1Y0K2RTd3Z1OEowZUVZOURyTUpoUC9lMmtLVDc3eU1SN1ZuSEovTWk2U3N0Smkyblh2VDlQV25hZ1pHTVNoWFJ0bzNhVlB0V2NkeUdSeU92VVpRdmltWHluSXZZcFBEZHVSNWJoRGV6Q2J6WFRxUGNUdVhrbVMyTG51UnpSdUhvUjA2RUZDZEFSZ21hNnZVbXZvR1RyRzdwN0syeUt6VHUyK2tVcXRJYWhSQzVMam8waEpqS0ZqcjFBR2puNE1WL2U3dDI3N2libnpySUVSc0NSK1hQdjlmSjUrK3d0ck1rUEZ0ZTk4allCQW1yZTFYWXB4WTM0RXNPelNrSmVkUmZkQkR3Q1dSSnQ1MlZsMDZUK2NUcjBITTdTS2puclB3V014R2cxb3kwcW9HUmlFVDQwQW9zTzNZaklhQ1IwN0JiQUVzRnhVYW1MMmJXZmZEWWtkblduWGZRQ05XcmJqdDJzLzY3ZXJRNjlRaG95dmVpZU1XOUc4YlZmME9pMDcxaXlsUzc5aDFtVXdKcE1ScFVyRkYyL053cURUVmxuUE0vLzVQOWI5c0lETEY4N2RrWFk5K2NySDdOdTZoanIxRytNWEVFaCt6aFhydGFER0xmRHlxVUZTN0NHSGdZT3pweElCQ09uUTNYb3UvZlFKMXYvNEJUS1pqRWVlZVlOR0xkcVJHTDBQRHk4ZnhreCtsbzNMdm1MRGoxOHdhT3hrZkdvRXNPenp0OGxNVDZWWm04N290R1hrWGMyaWk1TmczLzFNQkE0RVFSQUVRUkNxS1hMdkpvNGQzRU5lZGhZeW1aejZUVm95Zk5JTTJuVHBTMmx4QVp0WGZrdEdXakpnbVgwUUU3SE5yZzYvZ0VEKzllci9ITlkvZXZKc1JrKyt2bVhaeHk4K1RxOGg0K2d6YkFJQTgxK2VTc2ZlZzZ1YzhodStlUlg3OWNwRWNBQUFHS3hKUkVGVWI4b0FiaklhTVptTWZQbldVM2JsOVU0NkF6OTkvaGJsTjB3aHJ6RHp0Zm5VcWhkTTdJRmRKTWRGMmlRWWxDUUpnMTdIMURudk81eHRVVnBjU056aHZjUWUyRVZSUVM3ZWZ2NE1HdnM0YmE1MXlHL2VMeDRzR2RrckV2aGRPSmVDWEs1Z3pmZnpLY3pMcHJ5MG1PVmZ2a3ZUVmgwQWFOaThqWFhFOGt4eXZMTzNxRktTSkhGbzEwYmNQTHhvMHFvak1wbU1Ya1BHc25IWlZ5UkVoZC9TN0l0T3ZRY1R0WGN6dTM3N2lZZG12bUk5WDF5WVQxVFlGcHEyN29oL2JmdGRLSzVtbnVmaXVkTU1tVENOa3FKODYvbmdacTE1NnMzUHE3MlZvN1BYZHk3bE9FZjJiU2YxaEdYcnoxYWRldEZuMkFSOC9Xc0JPUHdjWEc1SzJuaW5LRnlVcEo0NHhvRWQ2M2pzMmJlc2dSa1hGMlcxbjVtU0dFTlFveGE0ZVhoeDhWd0traVJSdjdGbHFVdldoVE9ZeldZQ2d4b2hrOG5SYWNzcnJTdXdmbU9tUFArZTliaW9JSmQ5VzlmUWQ4UkU2L3R1ME90UWExd3hHUTJvMUs2TWZIUVdtZWRTaVk4TVkrU2pzOWk4OGxzNjlneWxic09tSE5pK0RvTmVqMyt0dXZRZjliQzEzdHlybDRnOXNJc09QUWRSTXpEb2x0NnoyamVzeGIrVDltMWRnMWt5MDIvazlTVk5CcjBldGNZVlhYa1pYZm9PbzM3VEVMYXZYa0tyamoweG04MGt4MGN4Zk5JTUNuS3VzSDNORDBqWGdtR2x4WVhXT21JaXRtRTJtYXpCbkZ2aDV1NkpYQ0ZuK0tRWmRyOVRaVElaTGRwMzQ4aStIVGF6QWlxY09SbVBXdU5tTXh2Q0x5Q1FKcTA2RURwdUNtN3Vua1R1K1ozNlRWclNzSGxiVkdvTkUvODFsN3pzeTlRSXFBTllacG1kTzVWSXN6YWRPWjk2RW5BY0RMM2ZpY0NCSUFpQ0lBaENOZm5YcW9ldmZ3QTlRa2ZUdkcwWDNEMjlNWnRNeE96YlJzU1cxWGo3K2pQeWtWa085L3RPak5sSCt1a1RlUHZXck5hejlEb3RCcjJ1MHVtOUpwUFI0Yk1jYloxV2tSeng1Zm5MN01wLzlSL25lOFIzR3ppS2pqMHRDUXF6TDE5ZzNSTGJwUTcxbTRRdzVmbDNyY2M1bHpQNWR0NGNtektGZVRtY1NvZ21KVEdHakxSVE5zc2lDdk55MkxacU1kdFdMWGJhaHU0REgyRHdlTXRJYjNEVFZ0WmtpaGxweVpoTVJobzBEY0V2b0E0a3hYSDYrRkhyRW9iaWdseW5kVlltSVNxYzdLd0xESmt3emZyK3R1N2NtOE83ZnlkaXl5cGF0dStPeHEzeTdSd3JhRnpkR1RqNlViYjg4aDNIanh5dzdoQ3hZODBTakVZRFF5Wk1jM2hmUU4wR3RPN2NtNjc5aHhOMlExSzZ6UFJVY2k1bk9yekhaREtSblhXQmhLZ0ltL1B1WHQ0MGF0Nlc5TlFUbkVxSUlTWHhDQ1dGK1RabGttSVBrUlI3cU5MWDhzcW56dGZxMzY2aS9Cd3kwMU50QWdXUzJZejUybGFrem5aK3FMQm53d3FDR2pkbjlPT3p1WERtRkM1S0ZSN2VsdVV1WjVJVFVMdTZFUmpVQ0tOQnovOWVtbEpsZTE3L2ZDVXVTaFZtazRtTnk3NUNwVlpUcTI0RFRoNDdqRUd2cDZ5a3lQcXpxVlNwYVJMU0FaUFJnRExXOHQ5S3BZcmFRY0UwQ2VuQXNZTzdBZkNwRVdDVGYyTG4ycVdvMUJvR2o1LzZsOWlTOGV5cEJLTER0OUF6ZEF3WHppUmJkdzdRbHBkYXQrSU1xTnVBSmlFZFVMdTZFVkMzQVdhem1iTXBpVFFKNldDemE4S055MXhLaWdyWXMyRTV2WWROY0poL296b2VmL1kvMUE1cTZQQmE4M1pkaVluWXh1bmpSMjJDZWthRG52VFRKMmpadnB0MXhnckEvN2QzNS9GUmxmY2V4Nzh6azMySEFFSUlFRWdDQ1dFTElMdHdRUUVGTEVzRjZ3Wm8xYllxVnJEMTF1WGVGaFczMmxvVjl4VkJSRkVNZ3V4QjlpVVFJRUJJd2lxQ0JFbklSaEt5elp6N3g1QXhRK2FRQk9HSzdlZjlGek56enBrek0yUmU4M3pQOC94K1ByNys2alBrUmhVWDV1dEk1bTZ0U3BxamdTUEd5ODgvd05YZXNXWm5rM1p4WFpTUnRsWERicHFzekxRVUJRYUhLcUxOangxai9sTVFIQUFBQU5SVGJLZnVybUpya3BTWmxxTGtoWE9Vbi9PRGVnOFpxY0dqZmxQckNxbGhHRnF6ZUo2KzNiOVhiVHQwMXRqSkQ5YnJ1YksvT3lSSmFsS2pTdi81dnZucUUrWGxaTHRkeVpha0RjdSswUGExeTl6dWN4YUJPNnZYbi94anJlTVVYV0NBSFJnVTRyb2lYbEZSOXpUbDgrV2R5dFliVHo4a2g4T2gwTVpOMWJKdHJJNGZ6dEtJMzl4YnI4RlMwcXhYM0c1SHRlK2txUGFkSkRrN1VGUldsR3ZRaUFtU25PRkljR2dqUlp5N0duaWt4aHI1K2lvNVU2amtwRGxxY2xWTHQrbklGb3RWMTQyZHFMbXZQYTFWU2JNMTZ0YmFNemZNZE9zN1JCazdOMnZ4M0RjVUV0WlloekxTbEptV29pR2pielB0a21HeFdKd0ZIOCtiVnAreGE2dFMxeS8zdUkrOXFsTGZIa2pYOFNQdWRSNWFSY2NwUFhXamRtOWRLNnZOcHVqNHJqcFNXcUpXN1RyVTJTbENjbDdOMzdkamN6MWY3Y1U1VzFvc1g3OEF0eUJzNXZRcHJuOC8vdktGbHdPVUZCZTY2byswaSt1aWJldVc2YjIvUDZvSjl6NmlQU25yRkp2UVhWYWJ6YlgwcHVjMXd4WGJ1VWV0NHh6WWs2cnROZDdmd3Z4Y0hUMlFMa21hOThaekNnd0pVMlRiOXJMWnZDNVl5YjgrOW14ZnI5REdUVjNMVU9yaTVlVmRxOHZJcGJRblpaMXp0czNLSlBsdENGUlFTSmhyaHNCUGVhMzdkbTZXdytGUVpYbTVVdFl1cmRjK3JhUGoxRHp5eDZEQUxEU1FwTmJ0NHVUbkg2ak04K29jZkx0L3I2b3FLeFJmWTVtQ0pCM0pUSE10RDZ1MmJzbDhyVnN5MzNYN3FzZ29WeDJVaEI3OXRXdnphdTNZbUt5TW5adlZ1VWFka1A4a0JBY0FnQ3RhazFtcmYrNVRBTnc0N0hhbDc5aWtMYXNYNmVTeEk3b3FNa3FUcHoybFpoR3R0V2ZiZXJjZnJtV2x4ZnA2M2p2YXQyT1R1dlFlcEpHLytWMjlLdFE3N0haOXMyaWUvQU9ERk5uV2ZFcHN5WmtDRlhpb1l0NnhlOTlhRmRBejA3WnFUOG82WFQvaHQ3VzJQMzl3ZmlrMWJ0WkN2N3JqZm9XRk4xT3JkbkZLV2J0VXh3OW5xVVBubmdvS2JWVG4va216WHExekc0ZkRvWklpWnllSkZxMmpYYk10cXEvMDFwZGhHRm80ZTZaS1M4NW85S1FwdGE1eVI4ZDNWVnpYWHRxNUtWa3hDZDBWZDE3YlF6TVdpMFhqN3BxcTkxNTRWSE5mZjBaVmxSWHEwbnVRK2c4ZFU4ZCt0UWNuMTQyNVhkZU44YnhVNWZtSDcxQml2MnM5em1Jb3pNdFZxM1lkRk4rdHIvd0RnL1RpZjkrcFJrMmExNnNBWW43T1NlM1Q1UTBPQ2s2ZnFsVlhZZmhOZHlvZ0tFU1NaTEZhNWVNWG9CTkhEK2xNWWI1czV6NGJ3ekIwTUgySHlzK1d1cWFXdDRsTjBPU3BUK21UMTUvUk84ODlJbnRWcGRzU0lFa0tiOTVTTVIwVGE1MUhYczVKdDl1Tm1seWxlLy95ZHdVM0NsZEFZTERyL3JlZi9iUGl1dlZ5bmZ1Yk02YXBvdnlzaWdzTDlPYU1hU3JLUDYzbG4zK2dieGJOVTFGK3JoSjYxSDZmRFlkRGhYazVkYlk1bEp6TEJjTENtMTdXNEdEd2piZG80SWdKQ2c1dDdQcWV5a3hMa2MzTFcwMnVjb2FIeVVsenRHSDVBdVhubmxSeTBoeEpVbWxKa2Q2Y01jM2o4aFpKcXFxb2tJK3ZYNjJhSko0NEhBNVZWVlpvOU1RcGJzSEJoVmh0TnNVa0pDcGoxMWFWbDVXNmlvWm03ZDRtSDE4L1JjZDNjOXMrdGxOUFRaM3h0clp2V0tGTks1STA4YUhwcmxvYVZWV1YrdkNmVHlpeXhsS0V0aDA2S2J4WmhKWjk5cTRjRG9kNlhqTzhYdWYxNzRiZ0FBQUFvQUcyckY2czVJVnoxTFJGSy8zNnJtbUtUK3dqaThXaWpGMWJ0SGp1bXlvcU9LMUJJeVlvYmVzYXJmcHl0c3JMem1yWXJ5ZlhlNHB1Y1ZHQkZuNDBVOGNPWjJya0xmZTZWYzczOXZWVGZzNFBNZ3hEWjB1TGRmUmdodHJFZG5UYmYrSkQweFVZRkZwckVKYVRmVXhXcTlWajVmTTdwejF0MnNxc29UejFyTzk4OWNCTGNtekoyWXJ4NUxFaktzekwxYkZER1RxZGs2MW5wOTZxeUtoWVdhdzI3ZG0yVHNjT1owbHlEdWdhWXRXWHMzVm8zeTcxSEhpOXgwR2xKTjF3OHozNjdtQ0d2cG85VTJIaDArczl1Q2tyTFZGUVNLanljcklsU2NFaGpWUlZXWG5aV3gxV0MyM2M1SUp0S245dWVhZXlWWEQ2bEE2bTczRGQxNzV6VDdlQ2twMTdEdERHbFVuNjErUDMxdG8vTEx5WlltdDBybWdXMFZxMzNQZVkzbnJHMlM2eEtQL2lscTFJenF2UDFlejJLdVdlL0Y2blRoelZvSkVUbEplVHJZQ2dZQTBhTVY3Zkh6Mmt2ZHZXYWRDSThWbzIvMzExN041ZkxkdEVhOVBLaFI2UDYyblprSmwzbm45RWZ2NzFXeDV6c2M3dkdGTmFja1lIOXFhcVNmT1dyaEF0cmx0dnRZNk8wOG92WjZ0REYyYzRtYlY3bXdhTkdLK0N2Qnl0K25KMnJlUDJHenJhMWVxMUx2djNiTmVuYnozZjRCb2UwUjBUdFhmN0JoM2FsK1pxK2JwL3ozYkZKSFN2TlF2TXk5dGJkcnRkVzFjdlZ0T0lWZ29LYmVRS01aZC8vb0hPbHBab3dMbTZNdEs1SXFjRGhtckZnbG1LYXQvSjFSM21QdzNCQVFBQVFBUDBIakpTalp1MVVJY3VWN3ZXMmt0U2ZMYyt1bTdNN1ZxVk5FZVp1N2JxMUludkZORTZXamZlZnQ4RmYyaCtmOVM1SktHeW9sekhEMmRwenN5blZGVlpxYUZqSjlZYTZNVjM3YTJVdFVzMTQ4R2JaUmlHYkRZdkpmYjljWVpEMHF4WGxiVTd4ZVB6VkJkSGZQN2hPMHpQWmZLMHAxMlYxS3R0WDc5Q1didTN1YzdSaytLaUFwMHB5Sk8zajY5MnA2eVZwRnE5enkrVlBTbnJkUHh3bGhvMWJTNHZIeCtGaElYcit2RjNxV21MVnZwcXp1dUthQlByYXRlMy9QTVBuRHRaTEFvT2F5eWIxWHlkL0pxdlA5V1cxWXZVTHE2cmhwdlVIWkRrckx3KzhRSE5lL001elgxdGhtNjcvd20zZ2VYNVNvdUx0Q1Y1a1ZMV0xwWGRYcVVCdzhmcDJPRXNiVnlacFBUVWplcDk3WTNxMW1kd3ZWclZYVW1xS2l1MTRJT1hsTkNqdnhKNjlQL0p4L3IrNkVFRkJvZHEwZHczVFR0R0RCbDltenIyNktjekJYbHVYUmg4L1FQVXNrMnNXd2hqR0E0bEo4MlJyMStBUWhxRksybldLeW90TGxLUEFRMExUdzVuN2xaV1dvcnljMDhxTCtla0N2Tnk1SEE0NU9YdG96YXhDY3JMeVphUHI3L2lFL3ZLYXJOcC8rNXRpay9zcStTRkg2dFZ1L2JxMEtXWDlteGJmM0Z2ak91MUdNclBPYW1PM2Z2VmV1elF2bDNhdG02cHhreWM4cFBDUDN0VnBkWXQvVno1dVQ4b1AvY0g1WjNLVnRuWkVrblNnT0hqWE51MWpJcFZmR0pmclYrK1FDMmpZdVZ3T0hUMDREN0ZKL1oxcTNGd3NmSk9PWU8xeGsyYU4yaS9tSVJFL2VyMit4VFZ3Ym1NNmJ1RCsxUmNWS0Q0Ym4wOGJoL1NLRnlqSjA3UnVpWHo5ZHJmSGxCQ2p3RUtDbTJrbERWTE5PN09oeFFTRnU3YU5qLzNCMjFjbVNSSk9ucGduekxUVXVvOTIramZDY0VCQUFCQUE5aHNYclYrTk9hZS9GN3BxUnUxZC9zR1NWSjVXYWxHMy9IQXViV3dGaytIa1NSOXMrZ1RiVjYxVUw3K0FWcjA4UnU2NmJmVDFHdlFEZXAwOVRVZXc0Ymg0KzlTUW8vK0tqNVRLSnZOcHFzaW85eCs0RjQ3K2phM0gvazE3VTVacSszcmx1bXVQejFyZWo3bnR3dVVuRk8xVzBiRlNKSktpZ3BkeGNOcXlzaytwam12UHVtNjNhSjF1d1pYaWErdnNaTi9yTkd3Y2NXWHl0cTlUYkdkZmx5clhyTmQzemVMbk92aXJWYXJIbnI2TFVrL3prSXc1Qng0VmxhVWErbW43eXB0NjVwenMwaW0xbG1JTHlhaHU2NGJlNGRXTHZoSUg3NzBQeG82YnFJUysxM3J0clRneEhlSHRHUERTcVduYmxSRmVabWkybmZTMEhFVDFUeXlyUXpEb2RRTks3VnV5WHd0bi8rKzFpNmVwN2h1ZmRTbDEwQzFpbzZ2ZDd2SG4xTlZWYVhLenBacXdRZi8wdWxUSnpUd2h2RVhmYXlqQjlKVlZWbWhXKzk3VEVzL2ZWY3JGM3hrdW0zenlMWjF6dkl3REllV2Z2cXV2ajJRcmx2dmYxek5XclRXN0ZlbmE4M2llV3AvN3Y5S1dVbXh4eGtwWmVkMUVUbFRjRnBIRCs1VGk5YnRGTjB4VWMwam83VG80emNVMmJhOS9DNVRPSGErdzVtN1ZWNTIxbU1sLzRyeXN6cWN1VWZ2di9pNGJ2bkRvMnJVdEdFRDdtbzJMMjhkU04raHdLQVFSYlZQVUo4aG8xUncrcFJXZnpYWFl4dlB5OEV3SE1wTVMxRklXSGlEYXlvRUJBYXJhNS9CcnR2cHFSdmw1ZTJqbUFUUE00Y3NGb3ZpdXZaU2h5NVhLMlhORXEzNDRrTkpVa2hZdUFKRHdsemJsWndwMU56WFo2anNiS25HVEpxaU5Zdm02Y3NQWDliTnYzdEU3ZUs2WHNTci9PVWlPQUFBQUdpZ2d0T25kT0xvSVozNDdwQU9aNmE1cnJSRnRJN1dtRWxUbE5DOWY1MkR6M1ZMNTJ2RDhnWHFQWGlrZWw0elhMTmUvcXZlZUhxcTJuZnVxUU43VTNYc2NKYXNWcXVzVnBzcmZIQTQ3TExiN2JMYnEyVFk3Y3JKUGk2N3ZVcUovYTZ0YzFwK1pVVzVETU53WFVYMDVPVHhJd29LQ1hNTEVLTGp1NnIvc0xIT3g0OGRVY2F1TGRKNVlVaEVteGlOditmUGtpVC9nRUJGdG0xZjUrQjM1dlFwRnd4VnFubGErbENYbkpQSFZWVlJvZUtpZkdmTFBIdVYwbE0zeWNmWFQ0ZlB0V2dNREFwVmVWbXAzbi94TWVXZS9GNXRPM1RXVFhjL1hPL3A0SDJHM0NpNzNhN1ZDei9XMTUrOHJiT2xKVXJvM2srN05xOVd4czR0eXYzQjJma2dxbjBuOVI4MjFtMkppTVZpVmM5cmhxdnoxUU9WdW42RnRxMWRxbDJiVjJ2WDV0WHk4dzlVUXMvK3VtSEMzZlY2ZjM2S1hadVR0WGQ3M1ZmRDdWVlZ0ZTd6OHcvUWJmYy9ycVNQWm1ydDE1K3B1REJmTjl4ODkwVVZqZHUrZnJuOEFvTFVPaVpldDk3L3VMNTQveVVkUDdKZmMxK2JvWmlFUklVMmJtbzZTTGZiN1hJNDdITFk3YkxhYk9yU2E1Q1NacjJpN3c1bDZKWS9QS28yTWM2bFBCTWYvS3RPblRqbUdwQ3VYZktaMWk3NXJNNXo2OXBuc051QWRPZW1aQldjenRHNHU2Yld1Vy8yc1NNeURHZUkxREd4N3dXM05ReUh2cHI5bW54OC9lWHJIeUNibDVkc05pOFY1ZWRxNy9ZTkNnd09WUWNQVjduakUvc3FJQ2hFbjczOWdqNzQ1eE4xem9DNWtPcGlnSkx6KytMdDUvNnM5cDE3cW5Fenp3VThxNVdmTGRXaGpEUWQycmRUVXQxdE96TjJidGFCOUIzeUN3aVNqNitmYkZhYjdBNjdqbVR1MXZFais5MWFWcG81Y2ZTZ1pyOHkzZlR4NnUrN2x4Njd4KzMreFA3WGFkaTRTVElNUTluSERtdkhocFZLMjdwR29ZMmI2T3FCMTJ2SHhtVE5mdmx2R2pSeWdtSTZKbXIrdS8vUW1ZSTgzWFQzdzRycjJrdk5XN1hUaC85NFFuTmZtNkgrdzhacTBJZ0pkWDdYLzdzZ09BQUFBS2luZ3RPbjlONExmMUZweVJsSnpxdFd6U1BiNnBvYmJsS25IZ05jM1FmcUk3UlJFOFYzNjZPaDR5YkpZckhvRDQvL1U1dVRGMm4vbnUzS1ROdXFxc3JLZWgybmNiTVc2dGk5cno2ZStWUzl0cTlydStvZjFwSjAxNStla1gvQWp3WGhtcmRxcS8vK1IrMDF6TDUrL2cyZXV2dGZvMjUycTk5ZzV1dFAzcXIzTWIyOHZXWHo4dExPamF0MC9NaCt4WGJxb1ppRTdyTFp2SlNjTkZ2RlJRV3kyYnpVWThCUTF3QXlOcUdIb21JN2FmaE5kelo0QU5CLzZCaUZONHZRN3ExcjFXZklLQlVYRm1qNyt1WG4rdGdQVlk4Qnd5NDRpUFAxODFlL29hUFZlOGhJWmFXbEtHM0xHaDNKMnFPT2lYMHZlMmdnU2EyaTQxM3RJUy9rd041VTEzS1ZtbXhlM2hvNytZK3lXcTNhbTdwUmZhNjkwYlJMeElVRUJvZTZabXlFTkdxaVNRODlxYXpkS2RxemJiMzI3MDNWbVlMVDlmcDc2TkNsbDJJNkpzb3dETjM5eVBOdUFWaDFNRkZkd0cvQThIRWVsMWlrcDI3VWh1VUxUSitqdkt4VWZhNjlVUkd0YTdmamE5VXVUcU1uUGlCSnV2bjNmOUc4TjU3VjF0V0xGUklXcnM2OUxsem53Mkt4S2lmN3VFNGUvOVl0TFBQeDlWTkVteGdOSFRmUnJUaGpUVzFpRTNUci9VL280NWxQYStmbVpGMC92bllCMUlhcUtDK1RyNisvUnR4OGo4ZkhSOTM2ZTRVMmFpS2J6YWFpL0Z4OTl2WUw4dmJ4VVk5cmh0WFpxdFJxczJudnRnMnkyOTBEcVpDd2NBMGFNVUVEaG8rdDgveUN3OEkxY0VURFo3azBqMnlyakYxYnRPeXo5MVJjVktEZ3NNWWFQT29XOVJ3NFhENitmdW85ZUpSMmJrcFdZSENvUG56cGYrWGw3YTBKOXpvREZFbHEyanhTazZZK3FmbnZ2S2hOSzVQVU1iSHZSUWMxdnpRV28rWUNJUUFBZ0N0TTdxUWhDaGd6VVFGanpkZWROMVJoWWVGRjc3dHh4WmV5VjFXcGVhdTJpbXpYd2ZUSGZGMGM1MllPZVB2NGVueThzcUpjRG9kRGhzTWh3ekJreUpEVllwRXNWbGtzRmxrc0ZsbXRObGx0dGwvRTFQWXJnWE5BWm5FYmxCdUdjVWtINlhrNTJRb09iV3o2dWRhbHZPeHNyVGFWaHVHUVllaUsvWndkRG9meWMwKzZ1aG8wMU9sVEorVHJGNkNnR2xQRVBUMkg0OXpzZ3VyM1F6S2tHa01aTDIrZk9xOTJTMUpWWllXc05xK0xmajhkRHNkbC9Td013M0MrVG9mUm9PS1p1VDk4ci9CbUxTNVpxOERML1Rxcm44TncyR1d4V1AvZnJ0d1g1dVZxL2JMUDFhRkxMMFYzN09ieE5kcnRWVnJ4eFN6MUhqekNZeGhXVmxxaXc1bHBIdXRPMU1mQmd3ZlZva1VMUlVSYzNOL016NEhnQUFBQVhOR3V0T0FBQUlDZjRwY1lIRnlac1NVQUFBQUFBTGdpRUJ3QUFBQUFBQUJUQkFjQUFBQUFBTUFVd1FFQUFBQUFBREJGY0FBQUFBQUFBRXdSSEFBQUFBQUFBRk1FQndBQUFBQUF3SlRYejMwQ0FBQUFkYW5NU0ZPcFByeDB4MHY2NkpJZEN3Q0FCbm53NzdKWUxELzNXVFNJeFRBTTQrYytDUUFBQUFBQWNHVmlxUUlBQUFBQUFEQkZjQUFBQUFBQUFFd1JIQUFBQUFBQUFGTUVCd0FBQUFBQXdCVEJBUUFBQUFBQU1FVndBQUFBQUFBQVRCRWNBQUFBQUFBQVV3UUhBQUFBQUFEQUZNRUJBQUFBQUFBd1JYQUFBQUFBQUFCTUVSd0FBQUFBQUFCVEJBY0FBQUFBQU1BVXdRRUFBQUFBQURCRmNBQUFBQUFBQUV3UkhBQUFBQUFBQUZNRUJ3QUFBQUFBd0JUQkFRQUFBQUFBTUVWd0FBQUFBQUFBVEJFY0FBQUFBQUFBVXdRSEFBQUFBQURBRk1FQkFBQUFBQUF3UlhBQUFBQUFBQUJNRVJ3QUFBQUFBQUJUQkFjQUFBQUFBTUFVd1FFQUFBQUFBREJGY0FBQUFBQUFBRXdSSEFBQUFBQUFBRk1FQndBQUFBQUF3QlRCQVFBQUFBQUFNRVZ3QUFBQUFBQUFUQkVjQUFBQUFBQUFVd1FIQUFBQUFBREFGTUVCQUFBQUFBQXdSWEFBQUFBQUFBQk1FUndBQUFBQUFBQlRCQWNBQUFBQUFNQVV3UUVBQUFBQUFEQkZjQUFBQUFBQUFFd1JIQUFBQUFBQUFGTUVCd0FBQUFBQXdCVEJBUUFBQUFBQU1FVndBQUFBQUFBQVRCRWNBQUFBQUFBQVV3UUhBQUFBQUFEQTFQOEJBeE1QaWo3SU1FZ0FBQUFBU1VWT1JLNUNZSUk9IiwKCSJUaGVtZSIgOiAiIiwKCSJUeXBlIiA6ICJtaW5kIiwKCSJWZXJzaW9uIiA6ICIiCn0K"/>
    </extobj>
    <extobj name="C9F754DE-2CAD-44b6-B708-469DEB6407EB-7">
      <extobjdata type="C9F754DE-2CAD-44b6-B708-469DEB6407EB" data="ewoJIkZpbGVJZCIgOiAiMzQzMTI5NjAwOTAxIiwKCSJHcm91cElkIiA6ICIyMzA5MjE3NzcxIiwKCSJJbWFnZSIgOiAiaVZCT1J3MEtHZ29BQUFBTlNVaEVVZ0FBQnpvQUFBUi9DQVlBQUFCald1Qm5BQUFBQVhOU1IwSUFyczRjNlFBQUlBQkpSRUZVZUp6czNYbFkxT1grLy9IWERJc0lMcmhoWnU2N29vV1dtRXVhV1pxYW1lVjJ6TEx5WkdaWkhqMjVaV1pwaXBscnJxZU9xWm1VcVNkUkU5ZktOVUE5bW51YVd4cWFJSUxLTWpEOC91REg1OHM0d3lvSW44N3pjVjFlemR5ZmRXN2pjdmk4N3Z0OVcxSlRVMU1GQUFBQUFBQUFBQUFBQUNaaUxld2JBQUFBQUFBQUFBQUFBSURjSX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NTDJZbUZoVnEvR2dTcGVwbzlKbDZxaGFqUWNMKzVZQUFBQUFBRUFCSStnRUFBQUFZSHB6NXkxV1ZOUTFwYVRZbFpKaVYxVFVOWDA2ZDNGaDN4WUFBQUFBQUNoQWx0VFUxTlRDdmdrQUFBQUF5S3R6NTM1WHk5WmRkZjE2bkVONzZkSWxkZVNYbitUclc2cVE3Z3dBQUFBQUFCUWtablFDQUFBQU1MVjNSbjVvaEp5cHFhbEtIOHQ1L1hxY1BwbzhxekJ2RFFBQUFBQUFGQ0JtZEFJQUFBQXdyWjkyN0ZYbkx2Mk05K20vM2xnc0ZxTnQ5ODRRTlduUzhLN2ZHd0FBQUFBQUtGak02QVFBQUFCZ1d1K00vTkI0WGJkZUxWa3NGbGtzRnRXb1VkVm9IemxxWW1IY0dnQUFBQUFBS0dBRW5RQUFBQUJNNmNzdnY5WGh3OGNsU2FWS2xWVHpCeDh3dHZWOHJwdnhlc2ZPbnhXeWJ0TmR2ejhBQUFBQUFGQ3dDRG9CQUFBQW1FNU1US3hHanY2L21acERYbjlKcFVxVk5ONlhMZXVyMXdjUE1ONHpxeE1BQUFBQWdMOGVnazRBQUFBQXB2UFI1Rm02ZmoxT2tsU2x5cjBhTytZdHAzM0dqSDdMQ0QvUG43K29TUi9OdXF2M0NBQUFBQUFBQ2haQkp3QUFBQUJUT1hmdWQ4MmIvNFh4Zm1yUU9KZjcrZnFXMHBqUi94ZUF6cHUvV0RFeHNRVitmd0FBQUFBQTRPNGc2QVFBQUFCZ0tvTmUrNmZ4dW5XcjVucXE2eE9aN3Z2R2tKZFVwY3E5a3FUcjErUDB6cWdQQy96K0FBQUFBQURBM1VIUUNRQUFBTUEwZnRxeFZ6dDNoUm52TTV2Tm1kSENCUjhicjcvNmFyVU9IVHBhSVBjR0FBQUFBQUR1TG9KT0FBQUFBS2F4WThmUHh1dlhCdzlRa3lZTnN6M21rVFl0MUxwVmMrUDlUeG5PQVFBQUFBQUF6SXVnRXdBQUFJQnBqQjN6bGphc1g2N1dyWm83ckwrWm5ZVUxQbGJyVnMyMVlmMXl2VEhrcFFLOFF3QUFBQUFBY0xlNEYvWU5BQUFBQUVCdVBOS21oUjc1dmtXdWpxbFc3VDV0L0g1RkFkMFJBQUFBQUFBb0RNem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XdGOUNRa0tpOGRyTHk3TVE3d1FBQUFBQUFOd05CSjBBQUFBQS9oSVNFak1FbmNXS0ZlS2RBQUFBQUFDQXU0R2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NEM4aE1TSFJlRjNNcTFnaDNna0FBQUFBQUxnYkNEb0JBQUFBL0NVa1pBZzZ2UWc2QVFBQUFBRDR5eVB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0ZJQ1VscFZDdWUrSENCWVdGaFdXNXo5NjlleFVaR1htWDdzaTE1T1JrcGFhbTN2RjViRFpicnZZM1MvOFVGdm9IQUZDVUVIUUNBQUFBQUFDZ1NJaUppZEhwMDZkei9DZTNRWXJOWmxOY1hKd3VYNzZzMDZkUDY5Q2hROXE1YzZkQ1FrSzBaTWtTaFlTRUZOQW5jM2JreUJIMTY5ZFBodzhmdnFQelJFVkZhZHk0Y1pvNWMyYU9qOW0xYTVkbXpacmwxRzYzMjQzWGt5Wk4wdDY5ZSsvbzNuTERicmNyS2lwSzU4K2ZOOXBtekppaEYxNTRJZGRCWlVaYnRteFJyMTY5Y3RYUFJiRi84c3ZwMDZjMWVmSmt4Y2JHR20zdnZmZWVkdTdjbWVOei9KWDdCd0JnUHU2RmZRTUFBQUFBQUFENDZ6bDgrTEJDUWtKMCtQQmhYYnQyVGNXS0ZWUDE2dFhWdm4xN2RlN2NXVzV1Yms3SGJOdTJUZlBuejgveE5WcTNicTN4NDhjN3RCMDdka3dmZnZpaDdIYTdVbEpTbEpLU0lwdk5wc1RFUkplekF6MDhQT1R0N1MwZkh4OVZxRkJCWGJwMGtkV2F0N2tCMzMvL3ZVNmVQS2toUTRiSTNUM3J4MjYxYXRXU2o0K1BKa3lZb0FVTEZxaGN1WEs1dmw1Q1FvTEdqUnVuczJmUHltYXp5ZC9mWHgwNmRNalR2Vis2ZEVsdnZ2bW1KazJhcFByMTYrZnBITGsxWmNvVW5UdDNUbEZSVVlxSmlWRnFhcXBLbENpaE5Xdlc2TkNoUTlxMGFaT2VldW9wblRsenh1RzRFaVZLNk41Nzc4M1JOUUlDQXVUdTdxNVBQdmxFaXhZdGtvZUhSNTd1dFRENkp5SWlRbGV1WExtamMxU3FWRWtCQVFHUzBuNDIzbjMzWGRsc05wMDllOWJZNSt6WnN6cDU4cVNXTFZ2bWRIejE2dFUxZXZUb2JLK1QyLzQ1ZVBDZ05tellvTUdEQjh2WDF6Y1hud2dBQUVjRW5RQUFBQUFBQU1nM2RydGRDeGN1MU9yVnEyVzFXdFc0Y1dNRkJBUW9MaTVPdi96eWkyYlBucTFObXpacDRzU0pLbDI2dE10emhJU0VaQnMyamhrenhtVjdVbEtTL3Z6elQ3MzY2cXVxVkttU1BEdzg1T25wYWZ6MzNMbHpPbno0c0Y1NjZTWDUrUGprT2ZpNjNaRWpSelJ6NWt5Tkd6Zk9JZVRjdlh1M0VoTVRYUjdUdG0xYmZmUE5OOXF5Wll2OC9QeWN0bnQ3ZXlzd01ORGxzZkh4OFJvL2Zyek9uVHVuYWRPbWFkdTJiWm8yYlpwS2xpeVo2VEZaT1h6NHNHSmpZMVdwVXFWY0g1dFg3dTd1OHZYMTFjMmJOMVd4WWtVOS9mVFRxbENoZ3FLaW92VHh4eC9MM2QxZG16ZHYxdWJObTQxakVoSVMxTEpsUzAyWU1NRm9PM1BtaklZT0hacnBkWktTa25UanhnMzE2TkhENWZhWFgzNVp6enp6VEpiM1doajlzMkhEQm9XSGgrZnFtS1NrSktXbXBxcFlzV0tTcEZhdFdpa2dJRUI3OXV6UmhBa1Q5UGUvLzEyTkd6ZDJPT2FkZDk1UisvYnQxYTVkTzZmemVYbDU1ZWk2dWUyZnhvMGI2NHN2dnREa3laTTFlZkxrUEE4dUFBQ0FvQk1BQUFBQUFBRDU1c3N2djlUcTFhdFZxMVl0alJzM1RwVXJWemEySlNRa2FPSENoVnEzYnAwKytPQURmZnp4eHk0RERnOFBENWN6UGpQS0xoZ0pEQXhVMWFwVm5kcFBuRGloRFJzMmFOaXdZVG44Uk5sTFNVblIxS2xUMWJwMWE3VnUzZHBoMjR3Wk14UVhGNWRwb0dxeFdQVGxsMTg2dGR0c05sV3FWTWxsYUJrVEU2T3hZOGZxekprekdqZHVuQm8yYktnR0RScm94bzBiZXUrOTl6Umt5QkIxNjlZdHkzdU9qWTNWcTYrK3FxbFRwOHJYMTFkaFlXR3FXYk5tcHVGelFSZ3hZb1FrYWViTW1icDgrYktlZSs0NTNicDFTOE9IRDVja0xWKytYR1hMbGpYMlg3OSt2ZWJNbWFObm4zM1c0VHgydTEwSkNRbnExNjlmcm9QSUpVdVdLRGs1MmFtOUtQVFBlKys5bCt0alJvOGVyYVNrSkgzeXlTZEdXMlJrcEtwV3JhcStmZnVxVmF0V1RzZFlMQllWTDE1Y3BVcVZjbm5PeU1oSStmbjVPZnpNM1duL1dLMVdqUmd4UWkrLy9MSysvLzU3ZGVuU0paZWZGQUNBTkFTZEFBQUFBQUFBeUJkWHJselI4dVhMVmFaTUdRVUZCVG1GSGw1ZVhucnJyYmQwNWNvVmhZV0Y2Y2NmZjlTamp6NWFJUGR5NXN3Wmx5VTM0K1BqSlVuOSt2VnoydWJtNXFhbFM1Zm0rbHJidG0zVHBVdVhuTXJvcHZ2YjMvNm1GMTU0d2FIdG0yKytVYk5telZTclZpMlh4OHlaTTBmNzkrOTNhZzhQRDlmSEgzK3NwS1FrVFpreVJVMmFOSkdVRmxhTkhEbFNaY3FVMFp3NWMzVGt5Qkduc3FCbno1N1ZuRGx6OU9DREQ2cDQ4ZUtLajQvWHYvLzlidzBaTWtSaFlXR0tqNC9YNDQ4L2J1dy9kKzVjelowNzEzaHZ0Vm9WR2hxYTg0N0pnd3NYTHVqcTFhc2FPSENnTGwyNnBFdVhMa21Tb3FPak5YZnVYSFhvMEVGV3ExV0hEeDlXN2RxMUhXWWNCZ1lHcWtHREJybTYzdXJWcTQzWFp1aWYzTExiN1hyOTlkZU45OTk5OTUzVFBoYUxSV3ZXck5HYU5Xc3lQYytTSlVzVUZSV1ZyLzFUdVhKbFBmcm9vL3JxcTYvVXNXUEhiTXM5QXdEZ0N2OTZBQUFBMDBsSlNjbDJoSDlCMkxsenArclVxYU9LRlN1NjNIN3g0a1ZkdkhoUnpaczN2OHQzNXNobXMrVkxDYmJjbnNjcy9WTlk2QjhBd1ArQzBOQlEyZTEyOWVuVEo4dVpYYzgvLzd6Q3dzSzBhZE1tbDBHbnpXWlRTa3BLbHRleTIrMVpicTlRb1lJR0Roem8xTDUvLzM1dDNMalI1YmE4bHM5Y3UzYXQvUDM5VmJObVRhZHRibTV1c2xnc0RtMEhEeDdVdi83MUwzbDRlR1FhZEZxdFZvZnZ2TEd4c2ZyaWl5OFVFaEtpV3JWcTZkMTMzOVY5OTkzbmNJekZZdEdnUVlOVXZYcDFmZnJwcHdvUEQ5ZUxMNzZvSjU5OFVwNmVuanAxNnBUKy9QTlBXU3dXZVhoNGFNaVFJWHJ2dmZkVXJsdzVKU1FrNk1NUFAxU0pFaVVrU1NOSGpsVFhybDNWcGsyYlBQVkpkaElTRWpSanhneEphYk5zNCtQak5YbnlaSlVvVVVManhvM1QyTEZqblk1eGMzUFRqei8rcU8zYnR5c3BLVW1MRmkxU2pSbzE1T2ZucHhFalJ1U3ByR3ovL3YyTldjZEZxWDh5Q2c4UFYzUjBkS2JiTzNic21PazJxOVZxaExrcEtTbEcwSjhUYm01dUtsNjh1UEgrNTU5L3p2Zis2ZGF0bTdadTNhcnc4SEE5L1BERE9iNDNBQURTRVhRQ0FQQVhjT2JNbVd3ZjlHUlVwVW9WZVhwNjVtaGZ1OTJ1cEtRa3hjZkg2OGFORzdweDQ0WnUzcnlwbUpnWVJVZEhLem82V2oxNjlIQzVwbEJCbURoeG9tdzJtOGFQSDM5SDY3aXNXclZLRVJFUjZ0ZXZuL3o5L1hOMHpFY2ZmYVMzM25yTDRVR0MzVzQzN21QMzd0MWFzV0tGdzZqd2duYnIxaTFGUlVYSjE5ZFhKVXVXMU8rLy82NUJnd1pweUpBaDZ0eTVjNTdPbVppWXFCRWpScWhNbVRKNi8vMzNjOXpQUmJGLzhrTnFhcW8rKyt3ejFhaFJReDA2ZEpDVUZscHUyclJKSDN6d1FZN1A4MWZ0SHdBQU1qcDgrTEFrWlJ0WTFLdFhUMTVlWGpwKy9Makw3VTg5OVZTT3JuZDdtZGlNU3BRb29ZWU5HenExMzdoeFF4czNic3kzbWFSeGNYRTZlZktrMDR6TmRNSEJ3VTV0bjMzMm1TcFhycHpsNXh3eVpJanhldlhxMVZxNmRLbmk0K1BWcFVzWHZmTEtLM0ozZDg4MHRIcmtrVWRVdTNadFRaOCtYWjkrK3FtKy9QSkxqUjgvWHIvOTlwdXFWNjl1N05laVJRdE5tVEpGWDN6eGhSNSsrR0cxYU5IQzJHYTFXbFdwVXFVY2YxZk9MVGMzTjlXclYwK1M5TXN2djhqSHg4ZjQvNkpKa3lZS0NRbko5Tmd6Wjg3bzFWZGZOZDZQR2pWSzU4K2YxNmVmZnBxbmU2bFVxWklXTFZwVXBQb25vK0RnWUowOGVkS3B0R3g4Zkx6aTR1S3lERG96Q2c4UDE3aHg0M0swN21aeWNySnExS2loZWZQbUdXMEYwVC8xNjllWGo0K1A5dS9mVDlBSkFNZ1RnazRBQUlxUXk1Y3Y2OXR2djlYKy9mdDE1Y29WU1dtL2RELzg4TU42N3JublZMSmtTWmZIRFJzMlREZHYzc3p4ZGRKSFBtYzBjZUpFSFRseVJDa3BLYkxiN1VwT1RsWlNVcEpzTnB2VDhlbHJ1UGo0K01qYjIxdDE2OVpWKy9idGMvRkovMDlzYkt6bXpadW54eDU3VEE4OTlGQzIrei8wMEVPYU5tMmFsaTVkcWdFREJ1VHBtdHUzYjllQ0JRdms0ZUdoYTlldWFmcjA2ZkwyOXM3VHVhWk5tNmFVbEJTWFpkRUtRa1JFaEZhc1dLR29xQ2hGUlVVcElTRkJralI0OEdEMTZORkRNMmZPbE5WcVZaVXFWWFR5NUVtSFk2dFZxNlppeFlwbGU0MWl4WXFwV2JObVdyNTh1YlpzMmFJbm5uZ2l6L2Q3dC92bit2WHIyclZyMXgyZnAwMmJOaXBac3FSc05wdG16NTZ0alJzM3FuTGx5bHE1Y3FWeG5XdlhybW5Rb0VFdWozL2pqVGZVdUhIamJLK1RtLzZ4MisyYVAzKytxbGV2emhwR0FJQWk2K3JWcTVLVWFRV0RkRmFyVmVYS2xkUEZpeGVWbkp4c2xLd3NWNjZjR2pWcXBOZGVleTNid1ZacjE2NVYrZkxsTTkxdXNWZ1VIeDl2aEsvcHpwOC9MeWt0OU1tb2RPblNxbHUzYnBiWGRPWFlzV095MiswdS8rMlBpSWhRVEV5TVE5dWxTNWQwL1BoeFBmSEVFL3JoaHgreVBYL0ZpaFYxL3Z4NVZhMWFWVU9IRHRYZ3dZTzFmdjM2SE4zYk04ODhvMTY5ZWlrME5GUjE2OWJWNTU5L3JxWk5tenJzNCtucHFXUEhqbW5xMUtrNU9tZCs4ZkR3VUk4ZVBSUVhGNmVGQ3hlcWFkT21ldkxKSjFXOGVIRWRPSEJBUVVGQm1SNTcrMnpmZnYzNktTNHVMdFA5MTZ4Wm94czNicWgvLy80dXQvdjQrRWhLKzdzc0t2MXp1NVl0V3pwOVo5eXdZWU14S3phblBEdzhzZ3lSMHdVSEIrdW5uMzV5YUN1SS9yRmFyYXBmdjc2T0hEbVNwK01CQUNEb0JBQ2dpTmkyYlp1bVRac21tODJtbWpWcnFrMmJOa3BPVHRheFk4ZjAxVmRmYWNPR0RabzBhVkttRDEvNjlPbVQ2Uy91Nlk0Y09hSjMzbm5INWJacjE2NnBRb1VLZXZiWlorWGg0U0ZQVDA5NWVub2FyOWV2WDYvR2pSdXJlZlBtOHZiMmRpcS9sUmVwcWFrS0NnclN0V3ZYOU1BRER4anRseTVkMG9rVEoxd2U0K25wcVdyVnF1bVhYMzdSOXUzYlhlN1RxRkdqVEdlWTd0cTFTeDkvL0xGYXQyNnRBUU1HNkIvLytJY21USmlnQ1JNbTVHaGs4KzBPSFRwMFYwY2VGeTllWEttcHFhcGN1Ykl1WHJ5b3pwMDdxMzc5K21yWXNLRldybHlwZ3djUHlzdkxTMlBHakRHT1NVNU9Wbkp5c2hZc1dPQlFHbTNTcEVuYXUzZXZ5K3VrcHFaS1Nsc2JhczZjT1U3YnZieThqTkF2SzNlN2YvNzg4MC9Obno4L1Y4ZWt6MXIyOFBBd3lzUDUrL3ZMMjl0YkkwYU0wSTBiTnpSbnpoeUhoNjAvL1BDRE5tellvT0hEaDdzOFozcjVzK3prcG4rc1ZxdWFOMjl1bEttNy8vNzdjM1RjLzVLRXhFVGp0VmNPUW4wQVFQN0xydHhzUmhhTFJSYUx4YUU4YTl1MmJkVzJiZHNjSFQ5aXhBaVg3ZWtEOVR3OVBSVVpHYWt4WThiSTA5UFQ0ZDl5THk4dmg4b01TVWxKdXYvKysvTVUxcVNYRkMxYnRxelR0cFVyVitybzBhUEcrL1R2SGU3dTd2cnBwNStjZ3FTa3BDVFo3WGFINzZXdFdyWFM4T0hENWU3dUxvdkY0akxZR2pseXBCNTk5RkYxNnRUSm9iMTgrZks2NTU1N2pENjlkZXVXNnRXcnA5OSsrODNZcDJIRGhucmpqVGNVRUJDUTY4K2VIN1p2M3k2NzNhNWZmLzFWTDczMGt1Yk9uYXVhTld0bStudUxKRVZHUmpyMFE4dVdMWTNYeDQ0ZDA3MzMzdXRRT25uMzd0MnlXcTNaem53c2l2MlQzMncyVzQ1bVRLZlA2TXlvb1BxbmJObXlPbmZ1WEo2UEJ3RDhieVBvQkFDZ0NEaHc0SUNtVEpraUh4OGZmZkRCQjNyd3dRZU5iYW1wcWZyKysrODFhOVlzalIwN1Znc1dMRkM1Y3VXY3ptRzFXck10UjV2ZGVvdCtmbjZaUGxqYXNXT0hmSDE5ODYzRWx5UnQyclJKWVdGaFdyUm9rY085N2R1M1Q3Tm56ODR5ZUx4OCtiS21UNS91MUo2UWtLQXhZOGE0RERyWHIxK3YyYk5uNi83Nzc5Zm8wYVBsNmVtcGp6NzZTQ05IanRTd1ljTTBjZUpFbDMyYjBUZmZmS05MbHk3cHBaZGUwdm56NTNYNThtV0hrTGFnTldyVVNOT25UMWQwZExSNjkrNnRUcDA2cVVHREJ0cTZkYXNXTFZxa2dRTUhxbmZ2M3NiK3QyN2QwcEFoUTFTcFVpV25CeFZKU1VtNjU1NTc5Tnh6eitYcUhrNmRPcVdOR3plNjNGYlkvVk83ZHUwY2pWRFA2Tml4WXhvNmRLZ21UNTVzaEljM2J0elFuMy8rcVNlZmZGSitmbjd5OWZWMU9LWjQ4ZUt5V0N4TzVjUFN4Y1hGeVc2M084M0N2dFArZWVpaGgvVFlZNDlwNnRTcFdySmtpVEg3QldrU0UvNHY2Q3ptUmRBSkFJV2hUSmt5dW5qeG9xNWV2WnJsMGdaMnUxMVJVVkVxVzdhc0xCYUx6cDgvNzFDcU5hTldyVnBwMUtoUkNnOFB6N1JzL0d1dnZXWlVQRWl2ZUZHOGVISGR1blZMa2pSanhneGp3T0N0VzdjVUV4T2plKys5MXpoKzh1VEp1bmJ0V3U0L3NOSXFsRWh5dVNicDdiTVNseXhab2hVclZtamh3b1dxV3JXcXd6YTczYTRCQXdhb1JvMGFtakJoUXFiWGMxVUsxR3ExeXMvUEw5c3lvUXNYTGxScWFxcERVR1cxV2hVWUdPZzBBQzRsSlVYbnpwMXphSzlRb1VLbWE0cm1SV3BxcXRhdVhTdHZiMi9WckZsVFNVbEpldi85OXpWOStuU25tWU1ablRsekp0TnRJMGVPMUpOUFBxbkJnd2ZuK242S1d2L2t0N0pseTZwZHUzWjY2NjIzSkVrZmZQQ0I3ci8vZmozOTlOT1NwSUVEQjJySWtDRUtDQWhRV0ZpWVRwOCs3WEI4UWZWUHFWS2xqSjhqQUFCeWl5Y2pBQUFVc3RUVVZHUEczSVFKRTlTa1NST0g3UmFMUlowN2Q5YU5HemYwcjMvOVM4dVdMZFBiYjc5ZFlQY3piZG8wSFRod3dLbjkrdlhyV3IxNnRVSkRRNTIyOWV6WlU5MjdkOC9WZGV4MnUxYXNXS0hXclZzN0JYRHBiZytzVHA0OHFSTW5UdWlKSjU1d1dZTDErdlhyTGtPN216ZHY2dE5QUDlXV0xWdlVybDA3dmZQT08wYXdXcTllUGMyY09WTmp4NDdWNE1HRDllYWJiNnBObXpZT3g4K1pNMGVOR2pXU2xMYlcwOHFWSzlXcFV5ZnQyTEZEa3ZUKysrODc3UC80NDQ4N3ZCOHdZSUQ2OWV1WFZYZmNzYkN3TUQzd3dBTnExS2lSUTNtMmxTdFg2dHExYTNydHRkZDA5T2hSbFNwVnl1R2hXdm55NVhPOHBrKzZFaVZLT0FTZFp1aWYzQW9KQ2NsMnhxckZZdEhycjcrZTZmYk9uVHRyNE1DQitkNC9mL3ZiMzdSbHl4WnQyclFweit1d0FnQlFVQm8wYUtERGh3OHJMQ3hNWGJ0MnpYUy9FeWRPS0Q0KzNsaTZJQ1VsUlFrSkNSbzJiSmdxVktoZzdCY2NIS3pFL3o5alAzMmZEejc0d0dHd1Qvb2E3dW5TMTYzTWJORGNUei85cEU4KytVU2JOMi9PK3dmTklIMndZV0ppWXFaTFRVaHBKWE9EZzRQVnMyZFBwNUJUU2h1VTk4Y2ZmMlE1azlGbXN5azVPVG5UYmE3VzdDeFdySmpEYkZhTGZsMlRBQUFnQUVsRVFWUlhsVm5DdzhQMStlZWZPNTF2MDZaTkRsVlUyclp0cTJIRGhtVjZmN20xYytkT1JVVkZxV1hMbG9xSmlkR1lNV00wZCs1Y1RadzRVYnQzNzg3MSthNWN1YUw0K0hqVnFWUEhhVnRzYkt6TDMyVWtPWHdmTGtyOWsxOSsvZlZYclZtelJsTGE0TmYwZFRkUG5Ub2xmMzkvbFNoUlFsSmFsWi92dnZ0T2UvYnNNWTZkT25XcVNwY3ViU3paVUJEOUV4OGZuK2VsUkFBQUlPZ0VBS0NRL2ZMTEw3cHc0WUphdG16cEZISm05UFRUVCt1cnI3N1MxcTFiOWVhYmJ6cVUrSkwrcnd4V1ZseXR0M203amgwN3FsbXpaazd0czJiTlVrQkFnQjU1NUJHbmJUVnIxc3oydkxmYnQyK2ZMbDY4YUl3bXpzaHF0YnBjazJuUm9rWDYvZmZmbllLZ2RCYUx4ZW5ZbjMvK1daOSsrcW11WExtaWwxOStXWDM2OUhINjVieDY5ZXFhUFh1MmdvS0M5TUVISCtqaGh4L1dnQUVEak04VkhoNnVCZzBhU0VvTHI5YXVYYXNsUzVibzZOR2phdE9talhyMDZDRXByZXpXMXExYk5YSGlSSWZ6WnpXYkliZTJiTm1pOFBCdzQrOTY2ZEtsS2xXcWxEcDI3S2lWSzFkbXV0Ymp4SWtUbFpTVXBKWXRXMnI4K1BHU3BPN2R1OHR1dCtmNkhtclhycTAzMzN6VGVGK1UraWRkZEhTMDA3cGJ0MytHckViYjkrM2JWMzM3OXBXVTl1QWxOMlg0aWhjdjd2RHptZC85Yzk5OTk2bHAwNllLQ1FraDZBUUFGRG5wMzBtQ2c0UFZ2bjM3VE1PTHBVdVhTcEpUcVZWL2YzK0hFREEwTk5UcDMrRm16Wm81VkRLNS9YdnhsU3RYVkxKa3lVeXJuZGhzdG13cm5lUkdldVdIbUppWUxOY00zYkZqaDFKU1VyUmp4dzVqc0ZsNkdQdnJyNzlxMGFKRmV2enh4N09jbFJrVUZLUWZmL3pSNWJiZzRHQUZCd2M3dGMrZVBkdjRMcEtacDU1NnlxbWM2Vk5QUGFWWFhua2wxd01hY3lvcEtVbWZmZmFaT25mdXJKczNiMHBLKzk0elljSUVYYmx5UlMrODhJS2t0SUdod2NIQmF0ZXVuU3BWcWlRcDdlOTQvdno1VG4vSEJ3OGVsQ1NYeTMzOCtlZWZXcmh3b2N0N3lXN2dYMkgweisxKytPRUhwL0EzcDk5Unk1WXRxMWF0V2ptMTM3NStyWlEyV0tGKy9mb09iYTRHbVdaMHAvMFRFeFBqY2tZMEFBQTVRZEFKQUVBaFMvL2xNcnQxK29vVks2WkdqUm9wTEN4TTU4NmRjd29YTTN1d2tWdU5HemQyMlQ1djNqelZxRkVqMzByWFJrUkVxRml4WWk0ZjVIVHAwc1VvUFpZdUxDeE1CdzhlMUQvLytjOU1SK2VYS2xYS0dLVjk4ZUpGelo0OVcvdjM3MWZGaWhVMVpjb1UxYTlmM3lobGRqdHZiMis5Ly83N1dyMTZ0WUtEZzdWbnp4NjFiOTllYjcvOXRpSWpJMVc5ZW5WajN4RWpSdWpVcVZQYXVuV3J4bzhmYndSbXg0NGRrOVZxemJaazJKM3c4L05UdlhyMWpEVnNxbGF0cW9vVks2cE1tVEthUEhseWxzZG1MSUcyYTljdVRaa3k1WTd1eGRQVFU0R0JnVVdxZjlKZHVIQkIwNlpOVTdseTVad2VmbDY5ZWxYOSt2WExjVm14NGNPSDY4eVpNemtxRTV1UWtLQVBQL3hRTFZxMGtKUVdraFpFL3pScjFreUxGaTNTOWV2WGVTZ0VBQ2hTcWxXcnB1N2R1K3MvLy9tUDNuMzNYWTBkTzlaaGFZRDQrSGpObno5ZkVSRVJhdG15cFRHak16OWR1SERCNVl6SmRGRlJVU3BUcGt5K1hTLzlXbWZQbmxYdDJyVXozYTlmdjM1cTE2NmRWcTFhcFVXTEZtbng0c1hxM0xtekdqWnNxT25UcCt1KysrN1QwS0ZEczd6V2l5Kys2REk0eW15TlRpbnQ3NlFvT243OHVHN2V2S2srZmZvNHpBYjgvZmZmdFhYclZuWHMyRkd6WnMzU1cyKzlKWnZOcHFWTGx4ckxXMVNxVkVtUFAvNjQwL0lDUC96d2c2UzBTaSszcTFXcmxqR1QwWXdhTjI2YzZ5VW4wcFVyVjA2Yk5tMXlHaGpycXAvQ3c4TjE2dFFwaDdiTUJwcm1sOTkrKzAzMTZ0VXIwR3NBQVA2NkNEb0JBQ2hrVjY5ZWxTUmpkSEpXMGtlSXg4VEVPTFEzYU5CQURSczJWR0JnWUpiSC8vSEhIMXF6Wm8yS0Z5L3VjbnY2VE1mVHAwOHJPanJhWVZ0eWNySXVYcnpvTkV1dVFZTUdScW1qM0RoeTVJanExNi92TkpvK09qcGErL2Z2ZDlyL20yKytrWStQanl3V2k3WnMyWkx0K1d2VXFLRlRwMDVwd0lBQlNraEl5TElFMk8wKy8veHpyVnk1VW8wYk45Yng0OGZsN3U3dUVGVFZxRkZEOCtmUGw3Ky8vMTFmZzZkSmt5WnEwcVNKNXMrZkwwbHEwYUtGSG5qZ0FWa3NGbzBkTzlacEhaMk00dUxpMUx4NWMwbHBNeHJmZU9PTlRQZTljdVdLbGk1ZHFoNDllbVE2WTdkZXZYcEZybjl1OThrbm42aHk1Y29PYlgzNjlNbjFlVjU4OGNVY0hYZjdETXVDNnAvMFVyakhqaDB6UWxVQUFJcUtRWU1HS1RZMlZ0dTJiVlAvL3YwVkVCQ2c4dVhMS3pZMlZ2Lzk3MzkxNDhZTk5XN2NXQ05Iaml5UTZ4OC9mdHhZZDl2ZDNWMit2cjdHd0tmVTFGU0ZoWVVwTmpaV3k1WXRVN2R1M1ZTNmRHbVZLRkVpMDVLdzJhbFpzNmJLbENtamZmdjJxVU9IRGxudVc3bHlaUTBkT2xRdnZQQ0N2djc2YTZOVXZzVmkwZWpSbzdOY28xNlNxbFNwb2lwVnFqaTE1M1NOenZ5MGZQbHlOV3JVS00vcnNmdjcrMnZVcUZGTzVYNURRMFAxeXkrLzZKRkhIbEZFUklUaTQrTTFmUGh3dmZycXExcTFhcFdhTm0ycVAvNzRRK3ZXclpNazllL2ZYNUowN3R3NVJVUkV5TXZMUzdObno5Yk1tVFBsNCtOelp4L3lEdHhwLzJSMHp6MzNxR3pac25mMHZhOXIxNjVPTTBBdlhicmt0RitiTm0yYy9qKzY1NTU3OG56ZDdFUkdSaW95TXRLb3BnSUFRRzRSZEFJQVVNalNmOWwwdGRiSjdkTDN1WDFtV1hZeitkTFZyVnRYYmR1MmRibk5ack1acForKy9QSkw3ZDY5MjZrVTFPN2R1NDF5U2FtcHFVcE1UTlNNR1RQeTlFQWxPanJhNVhFWExselFyRm16SE5xU2twSmt0OXVOaHhZWnBkK0hoNGVIdzh5OXVYUG5hc1dLRmZMMDlOU1ZLMWVjUXVEdDI3ZHI3ZHExbWpGamh0TTkzSGZmZlJvK2ZMZ2thZXZXcldyWXNLRlRudzhlUE5qbENPaTdJU1VseFNoWjl0RkhINmxMbHk0YU1HQ0ErdmZ2cjF1M2JtVjYzTEpseTR6WEZTdFdORXAwUlVWRjZmcjE2NnBldmJwUjl2ZjA2ZE5hdW5TcEFnSUNzbnlnY3ZUbzBTTFhQd1ZoeVpJbFdyNThlYmI3M1Y0ZU9qbzZ1a0Q2cDJ6WnNwTFMxbEVDQUtDb2NYZDMxK2pSby9Yb280OXEvZnIxT243OHVDSWlJdVRqNDZNcVZhcm8rUEhqK3UyMzM3Ujc5MjZuWURBeE1kRmhuVWxYcFRudGRudW1KVHZQbmoycml4Y3Y2dFZYWDVXVUZneW1oNG0zYnQzUzNMbHpkZnIwYWZYcTFVc2JObXhRY0hDd25uamlDZlhzMlZQMzNudHZuai96STQ4OG9tM2J0aWtoSVNIYnNQTEtsU3Zhdkhtek5tL2VMRGMzTjdWdDIxWUhEaHpRbURGajFLUkpFL1hxMVV2Tm16ZlAwZThIaFNVbEpVVW5UcHpRc21YTE5IVG8wRHlWMDdkYXJYcnd3UWNkMnBLU2toUWFHcXBYWG5uRjRmT1hLbFZLTTJmT2xKK2ZuNEtEZzNYeTVFbjE2dFZMeTVZdFU0OGVQZVRqNDZONTgrWVp2eStNSERsU28wYU4wcWhSbzV3R3ZkME4rZEUvR2Yzem4vL004YjQzYjk1MEtEV2JtcHFxQ3hjdXFHTEZpazc3dWlyaDdPbnA2VFF3OXZyMTYvTDE5YzIyaEcxZS9QREREL0x3OE1pMndoRUFBSmtoNkFRQW9KQ2xsODI2ZlBseXR2dW16LzVNTC84MVpjb1U3ZHExeStXK2MrZk9WZFdxVlRWczJEQ24wa05TMnNPQ2pNRk5Ra0tDd3krMER6MzBrTU5hZ1pjdlg1YTN0N2N4NHZyaXhZc2FNR0JBdHZlY21kallXSmNsTisrLy8zNkZoSVFZNzY5ZnY2NlhYbnBKZ1lHQkxrZjloNGFHYXRxMGFab3paMDZtcytQOC9QeWMxams4ZHV5WUpHVWIwajcyMkdOcTM3NjlVM3VOR2pVVUVSR2h2WHYzR20zbnpwMVRTa3FLUTVza1BmREFBOWsrOE1xTm5UdDNHZzhBdTNidHF1WExsNnRPblRvdTE5M0pLR08vWnJSdDJ6WXRXclJJYTlhc3lmWHMzS0xZUC9rdElDQkF6ejMzbkpvM2I2NkRCdzlxNXN5WldyeDRzU1JwM2JwMWlvaUkwUHZ2dnk4cGJTM2I5QkJTS3JqK0tWV3FsS1MwbnlNQUFJcXFGaTFhdUJ3d2RlalFJUVVGQlNrb0tFaDc5dXh4V0xQOTlkZGZkOXEvZGV2V0R1OXZYd3N3bzIrLy9WWmVYbDVHZ0phVWxLUmp4NDVwMTY1ZDJySmxpK3gydTk1Nzd6MjFhdFZLTDd6d2drSkRReFVjSEt3Tkd6YW9YYnQyNnR1M3IwTWxocHpxMWF1WDFxOWZyNUNRRVBYczJkTmhXMVJVbEU2ZlBxMGpSNDVvMzc1OU9uSGloQkZ3UHYvODg2cFNwWXFTa3BLMFljTUdyVnk1VXUrKys2NnFWYXVtbmoxNzZySEhIcE83dTd0T25qeVpaWVdTaElRRUJRY0hhL1hxMVM2MysvdjdPNjBEbnU3WFgzL1Y3Ny8vN3RTZWtwS2lVNmRPYWZ2MjdRN3RGU3BVa0wrL3Y5NS8vMzNObmoxYk0yYk0wTFZyMTlTdlg3L3N1aWxiQnc4ZVZGSlNrdHEyYld1VVdkMjBhWlBhdFdzbmk4V2lNMmZPYU8zYXRlcmJ0NjhlZi94eGhZU0U2UHo1ODlxNWM2ZjI3OSt2VjE1NVJkV3FWZE9VS1ZNMFljSUVEUnc0VU0yYU5kUHZ2Lzh1bTgybWpSczN5bUt4R0g5c05wdFNVbEprczluVXZuMTdwMUs0UmExL2JtZTMyelYvL256NStQakkwOU5UbHk5ZjFyRmp4eHlDMWNURVJHTVE1KzFjZlpkY3ZIaXgwOUlQVXRwYXJ6VnExSEJxejJ2L3BOL2JxbFdyOU9TVFQrWnJPV2tBd1A4V2drNEFBQXBaZ3dZTkpLV3RRWm5WMmllSmlZazZmUGl3U3BjdWJZeEtUa3hNVk4yNmRSMUthdjc1NTUrYU1XT0dNY285TVRGUmdZR0J4dXc5U2Rxelo0K3hmazI2K1BqNExNT21ZY09HNmNrbm56UktROTBwVDA5UEpTWW1acnZmL1BuelpiZmJqVkg1R1NVa0pPakxMNzlVMDZaTk13MDVVMU5UWGE3TG1UN3pMdU9NZ1hSdWJtNE9zMWt6RzAwL1k4WU0zYng1MDNpZmxKUWttODNtdFBibGdnVUw4cTNjVTJwcXFwWXZYNjZPSFR0cXpabzFhdDY4dVZKU1VuVGh3b1Vjcloxeis0TkNLUzFncTFTcGtzdVE4OENCQXk1bkh0YXVYZHZvODZMVVAvbnBpeSsrMEpVclZ5U2xyU2tiRVJHaHExZXZLaVlteHVpcmxKUVVuVDU5MmxqdnljUERRLy81ejM4a3BaV3g5ZmYzTDVEK1NmLy8xdHZiT3g4K0tRQUFkMWVUSmsyMGFORWloWVNFS0NrcFNUdDI3RkQ5K3ZVbFNaTW1UWEw0ZDIvaHdvVk94My8yMldjTzFSTFN5L0VuSlNWcDc5Njk2dFdybDVLVGt6VnMyRENkUG4xYUtTa3A4dlB6VTdkdTNkUzllM2NqelBMdzhGRFhybDNWc1dOSHJWdTNUbDk5OVpXMmI5K3V4WXNYNTNvV29KK2ZuM3IxNnFYZzRHQTk5dGhqeHNDbjVPUmt2ZlhXVzdwOCtiS3NWcXNhTldxazExNTdUWTgrK3FqRDRDaFBUMDkxNzk1ZFhidDIxZmZmZjY4VksxWm8xcXhaYXRLa2lTcFZxcVNLRlN0bXVleEFkcklLa1hidjNxMU5temE1UE9iQWdRTTZjT0NBUTN0Z1lLRDgvZjFsdFZyMTl0dHZ5MnExYXUvZXZlclpzNmRUUlpqY2V1aWhoN1I4K1hKNWVYbkp5OHRMTDcvOHNsYXVYS2x2di8xV1V0cHM0V2JObXFsang0N3k4dkxTNHNXTGRmUG1UWVdFaENnd01GQzlldldTSkZXdlhsM3o1OC9YNXMyYjlkTlBQeWs1T1ZuWHIxL1g5T25UbFpxYTZuVGRraVZMcWx1M2JrVytmMjVudFZvVkZoWm1sS0IxYzNOVHc0WU5IY3JBZW5sNUdiT2FiK2RxWU1IWXNXT3pIVUNaVVY3N1I1SldyRmloMU5SVS9lMXZmOHZ4OVFBQXVCMUJKd0FBaGF4WnMyWXFYNzY4ZnZycEovWHUzVnUxYTlkMnVkK2FOV3QwOCtaTjllN2QyNkc5VEpreWV1aWhoNHozNTgrZmR6cjJubnZ1Y2RqbjRzV0xEdHZ0ZHJ1aW9xS01OVUJkc2Rsc0xrc2I1Wld2cjYvVFdxTzN1M2J0bWc0ZE9xU0VoQVF0V0xCQXp6NzdyT3JXclNzcExmQ2JNV09Hb3FPak14MmRMcVdWd24zbGxWY3kzZTdxZ2NhRER6NllvM0xBdDVjeVhibHlwVmFzV0pIcFNQcjhzSEhqUmwyNmRFbGp4b3pSbWpWckpFa3Z2L3l5YkRhYnc5L3h1WFBuRkI0ZXJ1ZWVlODdoL2x5Rm1ZY09IVEw2MWRYMVhJM283dDI3ZDdiclN4WkcvOXh1MEtCQlRrR2pxK0RibFFjZWVNQWhpSlNra3lkUE9qMnM4Zkh4Y2ZrdzZQWlp4TGU3ay81Si85bHhOU3NhQUFBejhQSHhjVnIvZXZQbXpVNzdUWm8weVhqZG9rVUxsL3VrZnllUzBwWjBxRktsaXJ5OHZOUzllM2NsSkNUSTM5L2Y1VXkwZEI0ZUhucm1tV2ZVcVZNbjdkdTNMOCtsVGw5ODhVVWRPWEpFVTZaTVVWQlFrQ3dXaTl6ZDNUVjI3RmdsSlNXcFhyMTYyVmF4Y0hkMzExTlBQYVZPblRycDFLbFRxbFNwa3FTMGYvT3pXLzh6Ti9yMDZXUDAvNHN2dnFnWFgzd3h6K2Q2ODgwM2xaaVllRWNoM3R0dnYyMjh6cml1WnQrK2ZiTmN1OUZpc2FoRWlSSWFPM2FzbWpScFlpekRJS1VGZkU4OTlaVFRER0M3M2E3VTFGVFo3WFpKYVdHaDFXcDErTTVZMVBvbkswdVdMTW56c2VtRDlkS0Zob2JtNkxqODZKK0RCdzlxeFlvVm1qUnBrbEd4Q0FDQXZDRG9CQUNna0xtN3UydklrQ0dhTUdHQzNuMzNYWTBmUDk2WTVTbWxCWHJyMXEzVDRzV0w1ZWZuNS9SQUtEOUVSa2JLWnJPcGF0V3FMcmZiYkRiRnhzYm1hem1ocWxXcjZyZmZmc3R5bnpKbHltalpzbVhhdm4yN3Z2MzJXdzBaTWtUKy92NTY1cGxudEdmUEhtM2J0azJqUm8xU3RXclZNajFIeFlvVlhhN0RtZFVhbmJrdDMzbzNiZDI2VlgzNzlqVktsNmI3N3J2djVPL3ZyMzM3OWtsS0M5QzNiOSt1cGsyYkdqTTlPM1hxcE9qb2FJZmpUcHc0b1QvKytNUGxtajJTTkhyMDZDelg2Q3pxWG4vOWRZZlpFdW51dSsrK2JJK05pNHZUaGcwYkhOcGNoZk94c2JGYXQyNmRRNXZWYW5WNE1KdmYwbjkyOGxKYUR3Q0F2N0k2ZGVvWXIzTlM3U0tqNHNXTHU2eCtrVk5XcTFWQlFVRkd5ZFYwR2IvYjU1U0hoMGVlamlzTUZvdWwwSmNoQ0F3TXpQRys2V0dvcThGOEJhRW85RTlSMUxCaFEzMzMzWGYwRFFEZ2poRjBBZ0JRQkxSdTNWcERoZ3pSdkhuek5IVG9VRFZzMkZEVnFsVlRZbUtpamh3NW9zdVhMNnRzMmJLYVBIbHlnWVJ3eDQ4Zmx5UWpNQ3hac3FUREE1cnc4SERaN1hhRmhvYXFmUG55YXRhc21kemMzT1RyNit0UU5pdzNtalZycGwyN2R1bVBQLzR3UnFxNzR1Ym1wZzRkT3FoRGh3NktpSWpRcDU5K3FnOC8vRkJTMnN6TGxpMWJabm1kWXNXS3VWeUhNNmRyZE9hbnlNaElyVnExU24vLys5L3pQS0s3WDc5Kzh2ZjNWMXhjbk5GMjgrWk4vZnZmLzliRWlST045Vmo3OWV1bkYxNTRRZlBuejFmTGxpMjFZY01HeGNYRkdXVzkwa2ZLcjFxMVNoNGVIanAwNkpCQ1EwTWRTaHpmYmZuUlArbTh2THhVclZvMVBmamdnOW5Pck14TTdkcTE5ZlRUVHp1MG5UaHh3bW5OVzE5Zlg2Y0JDSm1WcTgwdisvZnZWN2x5NVRJZG5BQUFBQXFIbTV1Ync3cjNBRnp6OFBESTE0cEJBSUQvWGRic2R3RUFBSGREOSs3ZHRYRGhRblhzMkZGWHIxN1Y1czJidFh2M2JwVXVYVm8rUGo2NmR1MmFObTNhWkt3dG1TNGxKVVh4OGZIR0gxZnJYcWFtcGlvbEpjWDRjL3U2TkR0MzdsU3RXcldNa2tILytNYy9OR3JVS0VscGF6Uk9uejVkRHp6d2dFcVhMcTFSbzBacDBLQkJPbno0c0lLRGc0MzFsSEtyWmN1V2NuZDNkMW9yMUpXVWxCVDkvUFBQV3IxNnRTNWV2S2pxMWFzck1EQlFFUkVSNnR1M3J6Ny8vSE9ubVlwRjBSOS8vS0dOR3pkcStQRGh1bmJ0V3A3T0VSQVE0UFJBSURRMFZHWExsbFZBUUlCVHlhMTU4K2JKeTh0TFgzenhoZEhuNmFWUkR4OCtyTzNidCt2Wlo1L1ZnQUVETkgzNmRLMVpzOFlvNDNXMzVVZi9wS3RYcjU0KysreXpISVdjNmVWcE01WTZpNG1Ka2MxbTA3MzMzdXZ3eDlYc1VLdlZxdUxGaXp2ODhmTHlNdFpLeW04SkNRbjYrZWVmMWJadDJ3STVQd0FBQUFBQWdGa3dveE1BZ0NLa1JvMGFHakZpaEZQNzVjdVhGUlFVcEsrLy9scmg0ZUVhTldxVXNjN1F6cDA3dFhQbnppelArODAzMytpYmI3NXhhQ3Rac3FTa3RQVTY5K3pabytlZmY5N1lGaGtacWYzNzkydkxsaTM2NVpkZkZCZ1lxREZqeHNqYjIxdm56cDNUVjE5OXBhbFRwMnJKa2lYcTNidTNPbmJzbU92UnVPWEtsVk9uVHAyMGV2VnE5ZWpSUThXS0ZUTzIyV3cyblQxN1ZyLysrcXYrKzkvL2F0KytmWXFOalZYbHlwVTFkT2hRZGVuU1JWYXJWYWRQbjlhS0ZTdjA5ZGRmYTlXcVZlclFvWU42OXV5cEtsV3FTSkltVEpqZ3RKNWl1dlFacTkyN2Q4LzBIaWRPbk9oeXhxZk5ablBaNTZkT25WSnljcksyYjkvdXRLMTU4K1lLQ0FqUTlPblROV2JNR0wzOTl0c0tDZ3JTUGZmY2szVkg1Y0NQUC82b2poMDd5bUt4cUZ5NWN0cTVjNmYyNzkrdkVpVktLRGs1V2F0V3JaSzN0N2ZxMXEycmJ0MjY2ZEtsUzRxTWpOU0hIMzVvekViMDl2WldZbUtpNXMyYnB6VnIxaGhyeGU3YnQwL1hyMStYbEJibzJlMTJKU2NueTJhenljL1B6K1dNMnFMV1A3ZmJ1M2V2RGgwNlpNeTJTTCtmak5jS0NRblIyclZyblk2OWZhQ0JKRjI2ZEVuRGh3OTNhbS9Sb29YR2poM3I4aHg1NlovMFdiZ2hJU0dLajQ5WHo1NDlNL3VJQUFBQUFBQUEveE1JT2dFQU1JR0tGU3RxMnJScDJyaHhvNjVldmFxZmYvNVpGU3BVa0pRV2dBd2FOTWpZTnpJeTBpbGM2ZEtsaTBNb3NuWHJWdjNuUC8rUkpPM2V2VnZGaXhkWHQyN2RGQklTb3FWTGx5b21Ka1p1Ym01cTJyU3BKazJhcE9iTm14dkhWcXRXVGFOSGoxYWZQbjMwNzMvL1c3Tm16ZExSbzBmMXpqdnY1UHB6UGYvODg5cXhZNGRXckZpaEFRTUdHTzJiTjI4MjFzNHNXN2FzV3JkdXJVY2VlVVJObXpaMW1MRllxMVl0dmZ2dXV6cC8vcnlXTGwycTc3Ly9YaGFMUmNPR0RaTWtkZXZXVGExYXRjcjFmYVdyWExteXkvYUVoQVI5OXRsbkxyZVZMRm5TNWJZNmRlckl4OGRIZGVyVTBjY2ZmNngzM25sSEowK2V6SmNnYi9yMDZVWUE5K3l6eitybzBhTWFQWHEwTVRPelhMbHlldlBOTjJXMVd2WDg4OC9MWXJIb2l5KytVR3hzcklLQ2dvd0FiY0NBQVdyVnFwWFdyMSt2bzBlUHFtVEprbHEzYnAyU2s1TmRYamZqLzNjWkZiWCt1VjFjWEp5Ky9mWmJZMlp6cVZLbE5IRGdRT05uU3BMNjkrK3YvdjM3T3gyN2QrOWVqUnMzenFHdFJvMGFXcmh3WVk2dmZ5ZjlFeDBkcmErLy9scTllL2RXK2ZMbGMzeE5BQUFBQUFDQXZ5Skw2dTIxNndBQXdQOFV1OTJ1WThlT3FWR2pSb3FPanRhNmRldFV0MjVkTlc3YzJBakFzbkxreUJINSt2cG1HZ3BtWjkrK2ZSbzdkcXlDZ29KMC8vMzNTMG9yVmZ2amp6K3FYcjE2dVRydm1UTm5WTDU4ZVdPMmFsRVdIeDlmcU9zM0pTUWs2TC8vL2E5YXRHaVJvLzN0ZHJ2c2RydFNVMU5sc1Zoa3RWb2RTcjNtdDhMdW42TElicmRyMUtoUlNrNU8xclJwMHdxMC84MnEwNU45dFhOWG1DUnB3L3JsZXFSTnp2Ny9CZ0FBQUFBQTVrVFFDUUFBQ2wxQ1FvTGMzTnh5WGY0VytGK1NtcHFxaElRRWVYcDZ5czNOcmJCdnAwZ2k2QVFBQUFBQTRIOExwV3NCQUVDaDgvTHlLdXhiQUlvOGk4WENMRmNBQUFBQUFJQU0vaDk3ZHg0ZTQvbTJEL3pNTWtsa1pCZUpiTFZMUWhCaVYwV3JZcWZVV2xxMGFpbHFxYTFLSlpiRzEwNHBMVldxVzVDUzJLSmlYeUpFUW9nZ1NNZ3U2MlJpa3NuTS9QN0lMOC9iTVpOTncwUnlmbzZqeHl2UGVzMW8zKytUNTd6djYyYlFTVVJFUkVSRVJFUlV3eFVXRmlJckt3dloyZG5JenM3RzgrZlBkVjBTRVZHbDY5S2xpNjVMSUNLaVNzYWdrNGlJaUlpSWlJaW9Cc3JMeTBOMGREUmlZbUtRa0pDZzYzS0lpRjQ1QnAxRVJOVVBnMDRpSWlJaUlpSWlvaG9rUFQwZHAwK2Z4cU5IandBQWxwYVc2TlNwRTZ5dHJXRnBhUWxMUzB1WW1wcnF1RW9pSWlJaW9ySXg2Q1FpSWlJaUlpSWlxZ0hrY2prdVhyeUlzTEF3R0JrWm9VMmJObkIzZDBlOWV2VjBYUm9SRVJFUjBVdGgwRWxFUkVSRVJFUkVWTTNsNU9UZ3I3LytRbVptSnR6YzNOQ2pSdytJeFdKZGwwVkVSRVJFOUo4dzZDUWlJaUlpSWlJaXFzWlNVbExnNys4UFUxTlRqQjQ5R282T2pyb3VpWWlJaUlpb1VqRG9KQ0lpK2cveTh2S1FuWjJON094czVPVGtRQzZYNjdva0lxSksxNlZMRjEyWFFFUkVMeWsyTmhhSERoMkNpNHNMaGd3WkFnTURBMTJYUkVSRVJFUlVhUmgwRWhFUlZWQnljakx1M3IyTG1KZ1k1T1RrNkxvY0lxSlhqa0VuRWRHYktUNCtIZ2NQSG1USVNVUkVSRVRWRm9OT0lpS2ljcnA5K3pZdVhyeUk3T3hzQUVEOSt2WFJwazBiV0ZsWndjTENBbFpXVmpBMDVQKzBFaEVSRVpIdVpXZG5JeUFnQUM0dUxoZzZkQ2hEVGlJaUlpS3FsdmcybG9pSXFBd1pHUmtJRGc3R2t5ZFBZRzF0alI0OWVzRE56UTFpc1ZqWHBSRVJFUkVSYVpETDVjS2FuQjk4OEFFSDR4RVJFUkZSdGNVblhTSWlvbExjdTNjUGdZR0JNRFEwUk0rZVBkR21UUnZvNmVucHVpd2lJaUlpSXExVUtoWCsvdnR2NU9UazRPT1BQNFpJSk5KMVNVUkVSRVJFcnd5RFRpSWlvaEpjdlhvVlo4K2VoYnU3TzNyMDZBRlRVMU5kbDBSRVJLV1E1ZWNMZnpZeE50WmhKVVJFdWhNZUhvN0hqeCtqWDc5K3NMR3gwWFU1UkVSRVJFU3ZGSU5PSWlLaUY2aFVLaHc3ZGd5M2I5K0d0N2MzUER3OGRGMFNFUkdWZzB6MnI2RFRoRUVuRWRVOHo1OC94L256NTlHb1VTTzR1N3ZydWh3aUlpSWlvbGRPWDljRkVCRVJWVFhCd2NFTU9ZbUlpSWpvalhQcTFDa29sVXIwNnRWTDE2VVFFUkVSRWIwV0REcUppSWorNWNhTkc3aDU4eVpEVGlJaUlpSjZveVFrSkNBNk9ob2RPM2FFbVptWnJzc2hJaUlpSW5vdEdIUVNFUkg5ZndrSkNUaDE2aFE2ZHV6SWtKT0lpSWlJM2hoS3BSTEhqaDJEaFlVRk9uVG9vT3R5aUlpSWlJaGVHd2FkUkVSRUFDUVNDUTRjT0FBSEJ3ZDA3ZHBWMStVUUVSRVJFWlhiclZ1M2tKbVpDVzl2YnhnWUdPaTZIQ0lpSWlLaTE0WkJKeEVSRVlERGh3OURUMDhQZ3dZTmdwNmVucTdMSVNJaUlpSXFGNVZLaFN0WHJzREp5UWt1TGk2NkxvZUlpSWlJNkxWaTBFbEVSRFhlclZ1M2tKaVlpRjY5ZWtFc0Z1dTZIQ0lpSWlLaWNvdUppVUZPVGc3YXQyK3Y2MUtJaUlpSWlGNDdCcDFFUkZTajVlZm40L1RwMDNCd2NJQ3JxNnV1eXlFaUlpSWlxcERMbHkvRHlzb0tqUm8xMG5VcFJFUkVSRVN2SFlOT0lpS3EwVTZmUGcyNVhJNCtmZnJvdWhRaUlpSWlvZ3A1L1BneG5qMTdoazZkT3VtNkZDSWlJaUlpbldEUVNVUkVOVlpLU2dwdTNib0ZMeTh2V0Z0YjY3b2NJaUlpSXFJS0NRME5oVmdzaHB1Ym02NUxJU0lpSWlMU0NRYWRSRVJVWTUwNmRRcGlzUmhkdW5UUmRTbEVSRVJFUkJXU25aMk4rUGg0ZUhwNlFsK2ZyM2VJaUlpSXFHYmlrekFSRWRWSUtTa3BTRWhJUUpjdVhXQm9hS2pyY29pSWlJaUlLaVF5TWhJQTRPSGhvZU5LaUlpSWlJaDBoMEVuRVJIVlNCY3ZYa1N0V3JYUW9rVUxYWmRDUkVSRVJGUmhVVkZSY0hGeFFlM2F0WFZkU3BXWGxaV0ZFeWRPUUNxVlZ0bzFwVklwbEVxbDFuMlBIajNDL2Z2M3k3ekdnd2NQY09QR0RhMzd3c1BESzdWZUlpSWlvdXFLUVNjUkVkVTR6NTQ5UTJ4c0xMeTh2R0JnWUtEcmNvaUlpSWlJS2lRK1BoNVNxYlRHek9hY08zY3VWcTllRFFEdzgvUERUei85aElLQ2duS2ZuNVNVaERWcjFpQTlQYjNTYXRxelp3OG1USmlnc1QweE1SSFRwazJEcjY4djVISjVxZGNJRGc3R3I3LytxckZkSXBGZzhlTEZPSDc4ZUtYVlMwUkVSRlJkc1ZjZkVSSFZPRmV1WElHaG9TSGF0R21qNjFLSWlJaUlpQ29zS2lvS0lwRUlUWnMyMVhVcHBVcFBUMGRBUUFDdVhyMks1T1JrRkJZV3d0TFNFczJhTmNQNDhlUGg0dUpTN212SlpESUF3UHZ2dnc4L1B6K2NQMzhlUzVjdVJjT0dEVjJYWlZFQUFDQUFTVVJCVkY5VitZSUZDeGJneVpNbjJMdDNyN0FlNnVYTGwrSHA2YWx4N0xadDIrRG82SWpzN0d6czNidFhheGhhbGlOSGpxQ3dzQkN0VzdkR1dscWF4bjR6TXpPWW1KaFUvSU1RRVJFUlZVTU1Pb21JcUViSnljbEJkSFEwMnJWckJ5TWpJMTJYUTBSRVJFUlVJWVdGaGJoMzd4NWNYVjJyOUZyelo4NmN3Wm8xYTVDZm53OW5aMmQwNnRRSkFKQ1Nrb0xMbHkralI0OGU1UTQ2alkyTm9WQW9BQUNlbnA3WXNXTUg5dTdkQ3pzN3UxZFdmN0drcENSY3YzNGQ0OGVQRjBMT0J3OGVJQ2twQ1hQbXpGRTc5c0NCQTdoNjlTbzJiOTZNdExRMCtQajR3TlhWRlowN2R5NzMvV1F5R2ZidjN3K1ZTb1hKa3lkclBXYisvUGw0NzczM1h2NURFUkVSRVZValZmZUptSWlJNkJXSWlJZ0FBSzJqcjRtSWlJaUlxcnJZMkZqSTVYSTBiOTVjMTZXVTZPTEZpMWl4WWdXc3JhM2g0K09qMFVrbE16TlRDQzRCNEx2dnZzUEZpeGRMdkY1eG05b0JBd2FvYlQ5Ky9EamMzZDNoNStlSFNaTW1JU2twU2V2NXhXdHBUcDA2RlhwNmVscVBhZHk0TWRhdlg2K3hQVEF3RUFZR0J1alRwNC9hZmUzczdOQ3laVXRoMjZWTGw3Qmp4dzVNbWpRSlRaczJSZE9tVFRGbzBDQ3NXTEVDUGo0K2FOdTJMUUJBTHBjTHY1T2twS1JBSXBFZ0xDd01BTkN1WFR2czI3Y1AyZG5aZU8rOTkvRE9PKytvMWJKNzkyNDhmUGdRam82T0pYNVhSRVJFUkRVTmcwNGlJcXBSb3FLaTRPVGtCQXNMQzEyWFFrUkVSRVJVWWZmdjM0ZUppUW1jbloxMVhZcFdlWGw1V0x0MkxXclZxb1cxYTlmQ3ljbEo0eGdyS3l1MW4vUHo4MkZ2YjQvUm8wZHJ2ZWFSSTBlUW5wNk9jZVBHYWV5enRMUUVBRXljT0JGNWVYa2Erd3NMQzdGcDB5WUFnRmdzTG5HV3BKbVptY1kydVZ5TzRPQmdkTzNhVmFoWkpwTWhKQ1FFSGg0ZVFtZ2FFaElDUHo4LzlPdlhEME9IRGhYT256eDVNakl5TXJCbzBTSjg5dGxuR0RwMEtLUlNLWHg4ZkFBVUJiZ3FsVXI0K2Z2dnY4ZUJBd2ZnNU9TRTBOQlFUSmt5QmVibTVzSTlZbU5qTVdiTUdMaTV1V245REVSRVJFUTFFWU5PSWlLcU1lTGk0aUNWU3ZIMjIyL3J1cFEzd3ZYcjF5RVNpZFJHcXY5WEVvbEU2MHNrcVZTS1I0OGV3ZG5adWRRUXVyQ3dFT2ZQbjRlbnA2ZndVcXRZV2xvYTB0UFQ0ZXJxV21uMUVoRVJFVlVsS3BVS3NiR3hWWHB0enVEZ1lFZ2tFb3diTjA1cnlGa1NLeXNyOU9qUlErdStPM2Z1SURjM3Q4VDlBTkNoUXdldDIvLzg4MDhZR0JnQUtBcFU5ZlgxTldaS2x1VGN1WFBJenM1Ry8vNzloVzFIang2RlJDSUJVQlJVL3Zqamovajc3Nzh4Wk1nUVRKa3lSZTE4ZlgxOUxGcTBDTnUzYjhmMjdkc1JFaEtDcjc3NkNvR0JnUUNBZWZQbVFhRlFZTzNhdFFDQWFkT213ZG5aR1JzM2JzUzhlZk93YXRVcStQajRJQ0lpQW12WHJrWEhqaDIxaHIxRVJFUkVOWm0rcmdzZ0lpSjZYVzdmdmcwREE0TWFFWVNGaDRkandJQUJlUExrQ1dKall6RnQyalJFUjBkWDZCcjc5Ky9INGNPSEs2MG1pVVNDRHovOEVDRWhJUnI3ZnZqaEI4eWFOUXVYTGwwcTlSb3ltUXdyVjY1RVhGeWN4cjZBZ0FCOC9mWFhLQ3dzckxTYWlZaUlpS3FTK1BoNEZCUVVvSEhqeHJvdXBVVGg0ZUVBZ0c3ZHVsWGFOY1ZpTWFSU3FkcTJIVHQybFBuc21KcWFpbDkvL1JWanhvd0JBSXdjT1JMYnQyK0hUQ1lyMTMyRGdvTGc1T1NFMXExYkF5Z0tOdjM5L1lYOWQrL2V4ZEdqUnpGOStuUU1IejRjcDA2ZFVuc1d6YzdPUmtoSUNENzU1QlA0K1BoQUpCS2hUcDA2QUlxZWE2T2lvaUNSU0hEdTNEa0FRSThlUGZETk45L0F4TVFFMzN6ekRlTGk0akIzN2x3c1diSUVuVHQzeHJmZmZpdXNFMHBFUkVSRVJUaWprNGlJYW9UQ3drTGN2WHNYcnE2dUVJbEV1aTZuUlBuNStUaHk1QWpPbnorUHVMZzQ1T1hsd2N6TURHKzk5UmFHRGgyS1RwMDZsZXM2aG9hR2tNbGtVQ2dVY0hSMFJJTUdEVEJ6NWt3TUd6WU1reVpOZXNXZm9talUvY3laTXpGNzlteGhQYU1yVjY1QW9WQm96QkM5ZCs4ZVRwdzRBVTlQVC96NDQ0L28wS0VEcksydEszUS9tVXlHRXlkT29HUEhqc2pNek5UWWIyQmdVT0ZyRWhFUkVWVTFEeDgraEo2ZUh1clhyNi9yVWtxVW5Kd01BQldhelFrQWtaR1JHbXR3Tm12V0RHdldySUdGaFFXeXNyS0U3WEZ4Y2ZEMzk5ZG9nZnR2Q29VQ0sxYXNRSWNPSGRDaVJRc0FRT2ZPblJFYUdvcE5telpoM3J4NXBkYnorUEZqUkVWRnFjM1M5UGYzaDBRaUVkWWNiZG15SmZidDJ3ZExTMHRjdVhJRmZuNSs2Tml4STJyWHJnMEFTRXhNaEorZkgzYnYzbzFPblRxcFBjdWZPM2NPY3JrY0Vva0UvL3ZmLzVDWm1ZbGh3NFlKKzNOemMyRm5aNGVvcUNqbzZlbmhyYmZlZ2tRaTBlaHFRa1JFUkZUVE1lZ2tJcUlhSVNZbUJncUZRbmpKVVJVOWV2UUlTNVlzUVhKeU1pd3RMZEdxVlN1WW1wb2lMUzBOOSs3ZHc3VnIxOG9kZEJvYkd3TW9lc0ZqWW1LQ3VYUG5vbjM3OXVVZXZmNWZCUVVGUVN3V3E3VVhPMy8rUEZxMmJDbU1ZZ2VLWm5uNit2cWlVNmRPV0xKa0NhWlBudzVmWDEvNCtmbkJ5TWlvM1BjN2ZQZ3djbkp5RUJ3Y2pPRGdZSTM5OWVyVnc1NDllLzdiaHlJaUlpTFNzYmk0T0RnNU9WWHBnWHNGQlFYUTA5T3IwTXpEZ29JQ05HellVRzE5eTZDZ0lPSFBkZXJVZ1V3bWcxUXFoVmdzeG9FREIyQmhZYUVSalA3YnpwMDdrWmlZaUdYTGxpRXBLVW5ZUG5QbVRFeWRPaFh1N3U1cUxXbGZGQmdZQ0NNakkvVHExUXNBb0ZRcWNlREFBUXdmUGh6SnljbkNETk9YRFI2RGdvSmdZMk1EQndjSGpCbzFDcjYrdnVqUW9RT3lzcklRRUJDQTA2ZFBvM256NWxpOWVqWHUzTG1EQXdjT1lOKytmV2pUcGcxYXQyNk5idDI2d2M3TzdxWHVUVVJFUkZTZE1PZ2tJcUlhSVNZbUJtS3hHQzR1THJvdVJhdms1R1RNbVRNSGVYbDVtRFp0R2dZTUdDQ3NKUVFVemZSTVNVa1JmbzZQajhlMGFkTkt2SjVTcVFRQXpKZ3hRK01sMCtiTm03RjgrWEprWm1ZSzZ3RnBVMUJRQUFDbHZrQmFzbVFKMnJWcnA3Wk5JcEhnekprejZOZXZIMHhNVEFBQW1abVpDQTBOeGV6WnM0WGpaRElabGkxYkJnQ1lQWHMyREF3TThQWFhYMlBHakJudzlmWEY0c1dMaGNBMkxpNE9xYW1wUWxCNzkrNWRGQlFVd01IQkFXS3hHTC85OWh0TVRFd3diOTQ4dFJkLzhmSHgrUEhISDZ2czN6c1JFUkZSZWVYbjV5TXRMYTNLcnpkdmJtNk9oSVFFcEtlbnF3MXdLMDFlWGg0YU5HaUE5OTU3VDloMjhlSkZ5T1Z5QUJBQ3ZZU0VCQmdaR1NFNE9CaWZmUEtKOEt6NW9xTkhqOExmM3grK3ZyNnd0TFJVQ3pycjE2K1BUei85RkZ1M2JvVzl2VDI4dkx3MHpwZkpaUGpubjMvUXZYdDNZWDE1ZlgxOURCbzBDQ05IanNTR0RSczB6aWx1V1Z1ZXdYbzNidHhBZkh3ODNubm5IVHg5K2hSZVhsNllOV3NXdnY3NmE4VEh4Nk5GaXhidzhmRkJ4NDRkQVFDZW5wNFlNbVFJamg4L2puLysrUWM3ZHV5QXU3czdnMDRpSWlJaU1PZ2tJcUlhUUM2WEl6WTJWbWd4VlJXdFc3Y09Fb2tFaXhZdFVwc0ZXY3pZMkZndHJGTW9GSkRKWkJnM2Jweld0bUFTaVFTYk4yL0dzR0hEdExZMmMzRnhnYjI5dlZydytHK1hMMS9HNmRPbkFRRGUzdDV3ZDNmWGVsekRoZzAxdHAwNGNRSnl1Vnh0aFB5SkV5ZWdWQ3FGOWFSeWMzT3hlUEZpUEhueUJPdlhyNGVGaFFVQXdOSFJFYjYrdmxpNGNDRysvUEpMTEYyNkZQYjI5amh5NUFpT0hUc0dsVW9GQVBqbGwxOWdZR0NBVWFORzRjbVRKMUFvRkJDTHhYajgrREhHamgwTG9DaW8zYlZyRnl3dExURnIxaXl0OVJNUkVSRzlLUjQrZkFnQVZicHRMUUM0dXJvaU9qb2FWNjllUmQrK2ZjdDFUbTV1cmhBb0ZwUEpaTUsydDk1NkMvcjYrbmp3NEFGT25qd0pXMXRiREI0OFdPdTFMbHk0Z0kwYk4yTDA2TkZDVVBpaUlVT0dJREl5RWt1V0xJR1BqNDlHMkJrU0VvSzh2RHlOQVg4ZmYveHhpWjhoT3pzYnhzYkdaUWFkU3FVU1AvendBM3IzN2kwODJ3SkEwNlpOMGFwVkt3d2JOZ3ptNXVaUUtCUzRlUEdpMnJsMmRuYjQ3TFBQVUxkdVhUZzZPcFo2SHlJaUlxS2Fna0VuRVJGVmUwK2VQQUdnUFpTckNoNDllb1FiTjI2Z1ZhdFdXa1BPMG5oNmVtcHR4MXNjZERacjFneWRPM2N1OFh4dG84Q2xVaW0yYmRzR3NWZ01vR2k5cENsVHBwU3IvWmhLcFVKUVVCQThQRHp3MWx0dkFTZ0ttZzhlUENnY2MvdjJiYXhhdFFweXVSenIxcTNUbUczcDd1Nk85ZXZYNCt1dnY4YUVDUk13WXNRSVRKMDZGVk9uVGtWVVZCUm16WnFGVmF0V29WV3JWZ2dORGNYUFAvK01oUXNYUWl3V1k5bXlaWEIzZDRlSGh3ZVdMVnVHeE1SRXJGaXhBalkyTm1YV1RrUkVSRlNWeGNmSFF5UVN3ZDdlWHRlbGxPcTk5OTVEUUVBQWZ2LzlkN3p6emp2Q00yVkpsRW9sRWhJUzRPM3RyYlpkSXBFSXo2ckd4c1pvMEtBQmR1L2VqYXlzTEt4ZHUxYnJiTTVMbHk1aDVjcVY2TmF0R3o3NTVKTVM3Nm1ucDRkRml4YmhxNisrRXBaUEtGNVhIaWhxVzl1b1VTTzR1cnFXKzNNbkp5ZVhhMDM0N094c0pDVWxZZVhLbGZqenp6K0Y3UTRPRHBneFl3YVdMbDJLSzFldWFBMU01WEk1NnRXcmg1OS8vcm5jZFJFUkVSRlZkK1ZmTUlHSWlPZ05GUnNiQzBORHd5cmJ2alE4UEJ3QTBLMWJ0MHE3WnZFTHBlSzFnNENpOXIxYnQyNUZUazVPcWVmdTNyMGJEUm8wZ0p1Ykc3eTh2R0JnWUlCRGh3NlY2NzRSRVJGSVNFaFFHLzErOU9oUlpHWm1Dai92MmJNSDF0YlcyTEpsQzFKU1VuRHYzajIxYTl5NGNRUFBuei9IamgwNzBMMTdkN1dYWTlldVhRTlFORkkvSnljSGpSczN4cmh4NDlDelowOTA2TkFCbzBhTnd0S2xTekY3OW16Y3ZuMGIzMzMzSFZxMWFsV3Uyb21JaUlpcXN2ajRlR0VnV1ZYV3RHbFR2UC8rKzBoT1RzYUNCUXVRbUppb2NVeENRb0xRVHZicDA2ZVF5K1ZvMHFTSjJqRlpXVmxxc3p6YnRHbUR6TXhNREJreUJCNGVIZ0NLbm05Mzc5NE51VnlPRXlkT1lObXlaV2pWcWhVbVRKaUFhOWV1SVN3c0RHRmhZWWlPamdZQVJFVkZDZHR1M3J5SlJZc1dvWDc5K2xpM2JoMVdyMTROaFVLQnUzZnY0c0dEQnhnNGNHQ0ZQbmQ0ZURpYU4yOWU1bkZXVmxaWXRXcFZxUVB4T25mdWpNREFRSTEvUm93WVVhR2FpSWlJaUdvQ3p1Z2tJcUpxNy83OSsyallzS0hhbXBkVlNYSnlNZ0RBMmRtNXd1Zk9uejlmWTZibHNtWEwwS1pORzlTdVhSdFpXVm5DOXIvKytndVJrWkdZTUdGQ2lkY0xEUTFGWUdBZ3RtM2JoaDA3ZGdBQUprMmFoRysrK1FhdFc3ZEdnd1lOU3EzbjhPSERzTEN3UU5ldVhRRVV0U0hidTNjdk9uZnVqRXVYTGdFb1d0ZlQyTmdZaG9hR1dMcDBLVnEwYUlHbVRadXExV2x1Ym82RkN4ZGkzcng1d25hVlNvVlRwMDRCS0FvOEl5SWlzSHIxYXFGVnJWd3VSKzNhdFZGWVdJaVltQmcwYmRvVStmbjVVS2xVME5QVEsvTzdKQ0lpSXFxcTh2THlrSldWVmFXWFl2aTNHVE5tUUNxVjR1TEZpeGcvZmp3OFBEemc0T0NBdkx3OEpDVWw0ZDY5ZS9qbW0yOVFyMTQ5aElhR3dzREFBSTBiTjBab2FDZ3NMQ3dRRnhlSGxKUVVOR3JVQ0VCUlI1Q2pSNDhDZ0ZwQUdCMGRqYi8rK2d0RGh3N0ZyNy8raXJadDIyTFpzbVU0ZCs2YzJqcWF4ZXZYYjkyNlZlMjU4UHZ2djhmYXRXdmg0K01ER3hzYkdCZ1lJREF3RUthbXB1alpzMmU1UCsvang0OXg3OTY5RXR2cHZxZzhnU2dSRVJFUmxRK0RUaUlpcXRiUzA5TWhsVXJMRE9oMHFhQ2dBQUFxRk1RV256TjY5R2locFZkV1ZoYTJiOThPUThPaS8zbXZVNmNPbmoxN0JnQklTVW5CaFFzWE1ISGlSSzF0dmdBZ05UVVZmbjUrR0QxNnROcjM1ZW5waWE1ZHUyTFpzbVhZdW5VclRFMU50WjZmbnA2T1M1Y3VZZmp3NFJDSlJBQ0E0T0JnS0pWS2pCa3pSZ2c2eTJwZlZwTHIxNjlETHBjREFLWk5tNGEvL3ZvTGUvYnN3YWVmZm9xUWtCRDg4Y2Nma0Vna0dETm1ERHc4UFBEYmI3OWh3WUlGcUZldkh0cTFheWQ4RGlJaUlxSTNUVnhjSElDWEd4aW5DOGJHeHZqMjIyOXg0Y0lGSEQ5K0hERXhNWWlLaW9LWm1SbHNiVzB4YnR3NHRHelpVaGpJMXJGalI1aWFtbUxMbGkzQ0lNQldyVnFoYTlldXVIRGhBdno4L09EczdBeG5aMmZzMmJNSG5wNmVhTktrQ2VMaTR0Q2dRUU9ZbVpsaHk1WXRNRFUxaFVna3dydnZ2b3QzMzMxWHFDYzZPaG96WnN6QTFxMWJ0WFo1V2JGaUJmVDE5WkdibTRzelo4N0EyOXU3eEdkbWJYNzY2U2ZZMk5pZ2UvZnUvLzNMSXlJaUlxSUtZZEJKUkVUVld2RkxvZnIxNit1NGtwS1ptNXNEQU5MUzBzcDlUbDVlSGdEZzNYZmZGZFpwZXZUb0VRQUlMMlhzN095UWtKQUFBTmk1Y3lkcTE2NWRZZ3V1M054Y0xGNjhHSTZPamhnelpvekcvdW5UcDJQU3BFbnc5ZldGajQrUEVHVCsyN0ZqeDZCU3FkQ3ZYejlobTVlWEY4UmlzZkFaWDFSWVdLaDEvU0Z0OXUzYmg1NDllOExmM3g4aWtRaExseTdGaGcwYjhPR0hIOExFeEFUZTN0NFlQbnc0TEMwdEFRQ3RXN2ZHblR0M2NQVG9VWnc2ZFFwUG56NWwwRWxFUkVSdnBLZFBuMElrRXNIVzFsYlhwVlJJMTY1ZFMzMytPbm55SkdKalk0V09JNXMzYjBaT1RnNU1URXhnYTJ1TDc3Ly9Ib2NPSFVLblRwMndhTkVpQUVYZnhlelpzOUc5ZTNlY09YTkdlUGEwc0xCNDZUcUxPNlFFQndlam9LQUEvZnYzTC9lNSsvYnRRMmhvS0diTm1xWDFHZmxsWExseUJSOTg4SUhHOXZ6OGZOU3RXN2RTN2tGRVJFUlVYVERvSkNLaWFpMHVMZzZXbHBZbEJtMVZnYXVyS3dEZzZ0V3JhaVBQUzVPYm13c0FhdXNXeVdReUFCQm1YRFpvMEFBblQ1N0U5ZXZYY2ZyMGFjeWNPVlByeVBUOC9Id3NYcndZMmRuWjJMeDVzOWFacFdLeEdGOS8vVFhtenAyTEpVdVdhSVNkU3FVU3g0NGRnNWVYbHhDOEFvQ0xpd3RjWEZ5RWtma3Z5czdPTHRmZnpibHo1eEFURTRQWnMyZkQzOTlmcUtsNExWRkxTMHNZR3h2ajl1M2JHdWQyNnRRSm8wZVByclFYVDBSRVJFU3ZXMEpDQWh3Y0hLcGRPMzV6YzNOMDdOZ1I3ZHUzQndCWVdsb0tnOVlBb0ZtelpwZzJiWnBhUzlnMWE5WmcxNjVkT0h2MkxPenM3TXJkTHJZOGdvS0MwTHg1OHdwMWc4bkp5Y0Y3NzcySHZuMzdhdXd6TURDQW1abFppWjFiOVBYMU5aYWhBSURHalJ0ckRUclBuajByRE9Ra0lpSWlvaUlNT29tSXFGcUxpNHVEdTd1N3Jzc29sWmVYRnl3c0xIRDI3RmtNR3pZTVRabzBLZk9jK1BoNGlNVml0VGF3RW9rRXdQOEZuVzV1YnZqamp6L2c1K2VITm0zYWFCMlovdno1Y3l4ZHVoUVBIanpBdW5YclNoMGg3dTd1am9VTEY4TFgxeGZ6NXMzRDRzV0xoVFdTcmx5NWd0VFVWRXliTnEzY24xc21reUVyS3d2VzF0WmxIaHNaR1luKy9mdkR5c3BLYmZ2bzBhTVJHeHVMeVpNbnc4aklTT3VMSXBsTWhrV0xGcUZIang3bHJvMklpSWlvcWlnb0tFQmFXaHE2ZE9taTYxSXFYWWNPSGVEcDZWbmkvbDY5ZW1sc3ExV3JGcVpObTFhaDUwNDNOemVjUEhteXpPTjI3ZHBWcnV2OWV4MzVLVk9tQ0d1QXZxaHAwNlk0ZVBCZ2lkZVpQSG15eHJabHk1YVZlRHlmWjRtSWlJZzBNZWdrSXFKcUt5a3BDWEs1dkVxM3JRV0sxakNhTkdrUy92ZS8vMkhSb2tWWXRHaVJ4Z3NmaVVTQ3hNUkVOR3ZXREVCUm05ckdqUnVySFpPVmxRWGcvMlo1dG03ZEd2cjYrc2pQejhlY09YT0U0M2J2M2cwdkx5KzR1TGhnMGFKRmVQandJWll0V3dhWlRJYXdzRERodU96c2JCUVVGS2h0YzNCd3dLeFpzN0Jod3daTW5qd1pTNWN1UllzV0xSQVVGQVJiVzF0MDdOaXgzSjg3TWpJU1NxVVN6WnMzTC9QWUFRTUd3TmJXRmlxVnFzUmp0bXpab2pINlhxRlF3TnZidTl3MUVSRVJFVlUxaVltSkFBQkhSMGNkVi9KcWxIY1pnNnBNMjJBN0lpSWlJbm85R0hRU0VWRzFWZHpXeWRuWldjZVZsTzM5OTk5SGVubzZkdTNhaFhuejVxRkJnd1pvMHFRSlZDb1ZVbE5URVIwZERXOXZielJyMWd5RmhZVzRmdjA2K3ZmdmovajRlR1JsWlVFa0V1SFlzV053ZG5hR1NDU0NRcUhBeG8wYm9WUXFZV3hzckRiejgvRGh3ekEyTnNhREJ3L3c2TkVqK1BqNHdNdkxDeE1uVGtScWFxcHdYRUZCQVFEQXg4ZEgyTmFsU3hjc1dMQUFGaFlXMkw1OU8yeHNiSkNjbkl4cjE2NWgzTGh4RlhySmMvTGtTZGpiMjZOZXZYcGxIbHNjVmhlMzdDVWkwaVkvUDEvNHM3R0pzUTRySVNLcVBOVTk2Q1FpSWlJaStpOFlkQklSVWJYMTVNa1RXRmxab1ZhdFdyb3VwVnhHalJvRkx5OHZCQVFFSURJeUVpRWhJVEEyTm9hTmpRMTY5KzR0dEo2OWN1VUtjbk56MGFOSEQ4VEV4R0QxNnRVQWltYUdMbHEwQ0JLSkJINStmZ2dMQzhQWXNXUGg3KytQalJzM1l1SENoY2pLeW9KRUlrSERoZzNSb1VNSGRPM2FGWFhxMUFFQTdOeTVVNjJlaFFzWFFpd1dZL0hpeFJxMWR1N2NHUjA2ZElDQmdRRjI3dHdKUFQwOTlPblRwOXlmTlNZbUJtZlBucTFReXpFaW9yTElaUDhYZEpvWU0rZ2tvdW9oS1NrSk5qWTJNRFRrS3h3aUlpSWlvaGZ4S1ptSWlLb2xsVXFGaElRRXVMcTY2cnFVQ21uU3BJbmFtajh2S2l3c3hNNmRPOUdzV1RNMGJOZ1F6czdPYU5HaUJlUnlPZXJXcll1blQ1OWk4dVRKa0VxbFdMWnNHVHAyN0Fnbkp5ZjQrZmtoT1RrWnhzYkcwTmZYRjlZdExRNDVYNGFCZ1FIa2NqbU9IeitPenAwN0MrdDFsaVU5UFIwK1BqNnd0N2RIMzc1OVgvcitMNW8xYXhiYmhoRVJFVkcxOC9UcFV6UnQybFRYWlJBUkVSRVJWVWtNT29tSXFGcDY5dXdaNUhJNW5KeWNkRjFLcGRMVDA0T2xwU1UrLy94ekFJQklKRkpyL1dwdmJ3OHZMeStNR2pVSzl2YjJBSUNlUFh2QzB0SVNPM2Z1Ukd4c0xENzY2Q05oSGMvLzZzS0ZDOGpLeXNLQUFRUEtmVTVPVGc1TVRFeXdlUEZpcldzeWljVmltSnFhYWoxWFQwOFArdnI2ME5QVDA5ZzNac3dZamVCV3BWSmgxYXBWNWE2TmlJaUlxQ29wWGpPOVBLMytpWWlJaUlocUlqMlZTcVhTZFJGRVJFU1ZMVEl5RXNIQndmajAwMDloWldXbDYzSXFWVUZCZ2RhQThFMmlWQ281KzVLSUtwMWI4N2Z4NUVuUlduYTNiNTNGVzI5VnI4RXVSRlR6M0wxN0Y0R0JnUmczYmh6czdPeDBYUTRSRVJFUlVaWERONHhFUkZRdFBYMzZGQ1ltSnRVdTVBVHd4b2VjQUJoeUVoRVJFWlZEVWxJUzlQWDFVYmR1WFYyWFFrUkVSRVJVSmZFdEl4RVJWVXRKU1VuVnJtMHRFUkVSRWRVc0tTa3BzTE96MDlxMm40aUlpSWlJdUVZbkVSRlZRd1VGQmNqTXpFU0xGaTEwWFFvUkVSRVIwVXRMU2twNkxjKzB1Ym01U0U5UGgwd21nMHdtUTM1K1B1UnkrU3UvTCtsRzA2Wk5ZV3RycStzeWlJaUlpQ29GZzA0aUlxcDJFaE9MMW1lclY2K2VqaXNoSWlJaUlubzVtWm1aS0N3c2ZDVnJjejUvL2h3M2I5NUVRa0lDa3BPVElaVktLLzBlVkhWWldWa3g2Q1FpSXFKcWcwRW5FUkZWTzBsSlNRQVlkQklSRVJIUm15czFOUlVBS2pYb1RFdExRMWhZR0c3ZnZnMEFNRE16ZzZPakkrclZxd2Q3ZTN2VXFsVUxKaVltTURFeGdVZ2txclQ3RWhFUkVSRzlLZ3c2aVlpbzJrbEtTb0sxdFRXTWpJeDBYUW9SRVJFUjBVdEpTVW1CdnI0KzZ0YXQrNSt2SlpWS2NlclVLY1RFeE1EVTFCVHQycldEaDRjSGJHeHNLcUZTSWlJaUlpTGRZZEJKUkVUVlRtSmlJaG8yYktqck1vaUlpSWlJWGxwS1NncHNiVzJocDZmM242NXo3ZG8xWExod0FmcjYrdWpidHkrYU4yOWVTUlVTRVJFUkVla2VnMDRpSXFwV0pCSUpuajkvenJhMVJFUkVSUFJHUzBwS1F0T21UVi82L0x5OFBBUUVCQ0F4TVJGdWJtNTQ5OTEzVWF0V3JVcXNrSWlJaUloSTl4aDBFaEZSdFpLU2tnSUFzTGUzZitYM1NrdExRMDVPRHZMejg1R2ZudytaVEFhbFV2bks3MHU2MGFaTkc3NGNKQ0lpb3RkQ0twVWlQejhmdHJhMkwzVitZbUlpL3Y3N2IrVG41MlB3NE1GbzBxUkpKVmRJUkVSRVJGUTFNT2drSXFKcXBUam90TE96cS9ScnA2YW00dmJ0MjBoTVRFUnFhaW9LQ3dzci9SNVVkYm01dVRIb0pDSWlvdGNpTFMwTkFGNXFmYzc0K0hqNCsvdkQzTndjSTBlT2hMVzFkV1dYUjBSRVJFUlVaVERvSkNLaWFpVTFOUlhXMXRiUTE5ZXZ0R3ZldVhNSE4yN2NRR0ppSWdEQTF0WVdIaDRlc0xPemc0Mk5EVXhNVEdCc2JBeXhXRnhwOXlRaUlpS2ltdXRsZzg2blQ1OWkvLzc5Y0hGeHdhQkJnMkJrWlBRcXlpTWlJaUlpcWpJWWRCSVJVYldTbXBvS1IwZkhTcm5Xa3lkUGNQejRjV1JsWmNIT3pnN3Z2ZmNlM04zZFlXeHNYQ25YSnlJaUlpTFNKalUxRmJWcjE2N1FjMmRTVWhMOC9mM3gxbHR2NFlNUFBvQ2VudDRyckpDSWlJaUlxR3BnMEVsRVJOVkdmbjQrY25KeTRPbnArWit1STVWS0VSSVNncnQzNzhMQndRR0RCZzE2cWJaaFJFUkVSRVF2SXkwdHJVTHJjK2JrNU1EZjN4ODJOallZTkdnUVEwNGlJaUlpcWpFWWRCSVJVYldSbXBvSzRPWFdNaW9XRnhlSHYvLytHeXFWQ3UrOTk5NS9EazJKaUlpSWlDcENwVkloUFQwZERSbzBLTmZ4U3FVU0J3OGVoSjZlSG9ZT0hRcERRNzdxSVNJaUlxS2FnMCsvUkVSVWJhU2twQUFBNnRXcjkxTG5YN3AwQ1JjdlhvU2RuUjBHRHg0TWMzUHp5aXlQaUlpSWlLaE1tWm1aVUNxVnFGT25Ucm1PUDMzNk5OTFMwakJpeEFpdUdVOUVSRVJFTlE2RFRpSWlxamJTMHRJZ0ZvdGZhZzNONDhlUDQ5YXRXM0IxZFVYZnZuMWhZR0R3Q2lva0lpSWlJaXBkV2xvYUFKUXI2SXlOalVWNGVEamF0MjhQRnhlWFYxMGFFUkVSRVZHVnc2Q1RpSWlxallxdVpWVHM1TW1UaUlxS1F2ZnUzZEd1WGJ0WFVCa1JFUkVSVWZta3A2Y0RRSm5QdFFVRkJUaHk1QWpzN2UzeDl0dHZ2NDdTaUlpSWlJaXFISDFkRjBCRVJGUVpWQ3JWU3dXZElTRWhpSWlJUU4rK2ZSbHlFaEVSRVpIT3BhV2x3Y3JLQ3ZyNnBiK3l1WERoQXVSeU9RWU1HRkRtc1VSRVJFUkUxUldmaEltSXFGb29Yc3VvSWtGblJFUUVybCsvamk1ZHVzRGQzZjBWVmtkRVJFUkVWRDdQbmowcnMyMXRabVltd3NQRDBhNWRPMWhhV3I2bXlvaUlpSWlJcWg0R25VUkVWQzBVcjJWVTNxQXpMUzBOcDA2ZFF1UEdqZEc1YytkWFdSb1JFUkVSVWJrb0ZBcGtaR1NVK1V4NzZ0UXBtSnFhb2xPblRxK3BNaUlpSWlLaXFvbEJKeEVSVlF2RlFXZFpvOThCUUM2WDQrREJnekExTlVXL2Z2MWVkV2xFUkVSRVJPV1NtWmtKQUxDeHNTbnhtS2RQbitMUm8wZm8yYk1uUkNMUjZ5cU5pSWlJaUtoS1l0QkpSRVRWUWxwYUdteHNiTXExUGxGZ1lDQWtFZ21HREJrQ0l5T2oxMUFkRVJFUkVWSFpuajE3QnFEMG9QUFNwVXV3c3JLQ3E2dnI2eXFMaUlpSWlLaktZdEJKUkVUVndyTm56OHJWdGpZNk9ocXhzYkY0NTUxM1lHOXYveG9xSXlJaUlpSXFuL1QwZEFDQXRiVzExdjBwS1NtSWk0dmowZ3RFUkVSRVJQOGZnMDRpSW5yaktSUUtaR1ZsbGRtMlZxRlE0UFRwMDZoYnR5N2F0V3YzbXFvaklpSWlJaXFmOVBSMFdGbFp3Y0RBUU92KzBOQlFtSnVidzgzTjdUVlhSa1JFUkVSVU5USG9KQ0tpTjE1NVdud0JSUytHcEZJcGV2WHE5VHJLSWlJaUlpS3FrUFQwOUJKbmMwcWxVdHk3ZHc5ZVhsN1EwOU43elpVUkVSRVJFVlZORERxSmlPaU5WOXppcTdRWm5WS3BGRmV1WEVHelpzM2c0T0R3dWtvaklxTFhLRitXTC96WnhNUlloNVVRRVZXY1NxWENzMmZQU2h5OEZ4a1pDWDE5ZlhoNGVMem15b2lJaUlpSXFpNEduVVJFOU1Zcm50RnBaV1ZWNGpIbno1K0hRcUhBTysrODlRMmZXQUFBSUFCSlJFRlU4N3JLSWlLaTEweVdYeUQ4MmRpWVFTY1J2Vm15c3JJQWxOeWxKQ0lpQW01dWJqQXlNbnFkWlZWclNxVlMxeVhveE92NDNDcVY2cFhmb3lReW1VeG45eVlpSXFMWGowRW5FUkc5OGRMVDAyRmpZMU5pQ3krcFZJcW9xQ2kwYXRVS0ZoWVdyN2s2SWlJaUlxS3lGUS9lMDlhbEpENCtIbEtwbExNNUs1Ry92ejltekpoUm9kQXZQejhmejU4L0w5Yy8veVZzaTQyTnhhcFZxMUJZV0toMS82Wk5tM0RxMUtrS1gxZWxVbUhCZ2dYNDRZY2ZYcnEyOHRpelp3L216NTlmNGZQaTR1SXdiZG8wSWZUWFJpNlhZOXk0Y1RoNzlxelcvYm01dWZqNDQ0K3hlL2R1algzaDRlSDQ4TU1QSVpGSTFMYm41ZVdWV1Z0SVNBZ0dEQmlBSjArZWxIa3NFUkVSdlY2R3VpNkFpSWpvdjBwUFQwZmR1blZMM0gvcDBpVUFRTWVPSFY5WFNVUkVSRVJFRlpLUmtRRkErNHpPVzdkdVFTd1d3OG5KNlhXWDlWSjY5KzZ0RmlDYW1KaWdidDI2YU5XcUZRWU9ISWo2OWV1WGVZMDdkKzVnNXN5Wm1EMTdOdnIwNllONTgrYmh4bzBid242UlNBUXJLeXU0dWJtaGQrL2VhTmV1WFlWcWJOU29FWGJzMklIVHAwL2ozWGZmTGRjNTA2Wk5RMFpHQm1yVnFsWHFjWEs1SE0rZlAwZGdZR0NaMTF5d1lBR2VQSG1Ddlh2M1FsKy9hRDZDc2JFeHpwNDlpOGFORytQRER6OVVPNzZnb0FCSGp4NUY4K2JOdFY1UG9WQWdMUzJ0eFBzNU96dmowS0ZENk5LbEMrenM3TFFlWTJwcUNuTnpjNDN0K2ZuNUdERmlCRHAyN0lnRkN4YVVlSStHRFJ0aTc5NjlPSG55SkhyMTZsWGljUzhLQ1FsQldscWExbnNYVTZsVVNFcEtnbFFxMWJyL2h4OStnS0doSVlZT0hRcUZRb0hIangralVhTkdBSXErdTZ5c0xPSGZUWmxNaG9NSEQrS3Z2LzdDckZtelN1MytVMUJRQUpsTUJnTURnM0ovSGlJaUlubzlHSFFTRWRFYlRhRlFJRE16RTI1dWJscjNGeFFVNE5hdFcyamV2SG1wdnpBVEVSRVJFZWxTUmtZR3hHSXhSQ0tSMm5hNVhJNlltQmgwNk5CQlI1VzlIQnNiRzNUcjFnMUEwWXk1K1BoNEhEbHlCSUdCZ1JneFlnUW1USmdnQkh2YUJBVUZRU3dXbzBlUEhtcmJCdzhlREQwOVBSUVVGQ0FsSlFXaG9hRTRlL1lzdkx5OHNIRGhRclZuL29rVEp5STFOYlhVT2xldlhvME5HemFVdVArUFAvNkFXQ3dXZm43bm5YZlFzbVhMVXEvNTlPbFQvUFhYWDZVZUF3QkpTVW00ZnYwNnhvOGZyL1pkT0RrNVlkQ2dRWGo0OEtIR09UZHYzb1JDb1VEYnRtMjFYak10TFExang0NHQ4OTV6NTg0dGNWKy9mdjN3NVpkZmFtdy9jK1lNcEZJcEJnd1lnTXVYTDBNdWw1ZDREUnNiRzl5K2ZidkVWdklHQmdibzBxV0w4TE5TcVVSSVNBaTZkdTFhNnI4WHBUbHo1Z3hPblRxRkRSczJ3TXpNREVlT0hNRzJiZHV3ZGV0V3VMaTRDTWRsWkdRZ0lDQUFnWUdCS0N3c1JOKytmZUh1N2w3cXRSVUtCUUJvL1BkSlJFUkV1c2VnazRpSTNtaWxqWHdIZ01qSVNDZ1VDclJ2My81MWxrVkVSRVJsaVg4SzNJZ0U3c2NDOXg0QUdabTZyb2lxTW1zcm9HbGpvRWxqd0xNbDRQSm16R3lzaU16TVRLMXJ6dCsvZng4S2hRSXRXclRRUVZVdno5N2VIbE9uVGxYYmxweWNqRTJiTnVIUFAvK0VSQ0xCckZtenRKNHJrVWh3NXN3WjlPdlhEeVltSm1yN0prK2VyRGFyVGlxVll0KytmZkQzOThmOCtmT3hidDA2WWNibHpKa3prWitmTHh3YkhSMk5oZzBiYWczZjB0TFNZR1JrcExIVXhZdjNWeXFWUXVoVmtyTDJGd3NNRElTQmdRSDY5T21ETld2VzRPYk5tOEkrbFVvRlBUMDlqQnMzVHRpMlpzMGFuRGx6QnBhV2xnZ05EZFc0bnJ1N094d2RIZkhiYjc5cHZWOW1aaVlXTEZpQThlUEhsOXJ0cHFRWnE0Y1BIMGFEQmczUXZIbHpqQnc1RWprNU9hVit2dURnWUFRSEIydmRaMkppb2haMFhybHlCY25KeWVXZVhmdWk4UEJ3ckY2OUdsT25Ua1d6WnMwQUFIMzY5TUdKRXlmZzYrdUxyVnUzQ3NkT25qd1pOalkyR0RseUpQcjI3UXVaVENhRXF5cVZTbXM3NCtKUVYxOWZ2OVMvWDg3NEpDSWlldjBZZEJJUjBSdXRlQzJqa29MTzY5ZXZ3OUhSc2NUOVJFUkU5Sm9WeUlHL0RnS0hqd0JLbGE2cm9UZEZSaVp3SmF6b24zMS9BSVA2QXlPR0FvYlZKMVRJeU1oQWt5Wk5OTGJIeE1UQXpzNnVXcXcxYjI5dmorWExsMlBSb2tVNGV2UW91blRwb25WQTRva1RKeUNYeTlHL2YvOHlyeWtXaXpGcDBpU1ltcHJpbDE5K3dhKy8vb3JQUHZzTUFOUm1Ya29rRXZqNitxSmJ0MjVhWnpNdVdyUUlqeDgveHM4Ly8xemlMRVFBdUh6NXNsb2dxVTFCUVVHWmRjdmxjZ1FIQjZOcjE2NndzcktDdDdkM21ZTXpsVW9senB3NWc5cTFhOFBmM3g5QVVUdlo1T1JrT0RnNFlNS0VDWEIyZGtaWVdCak9ueitQeFlzWEM3TlJaVElaVnF4WUFWZFhWM2g3ZTZPd3NCREJ3Y0hvMjdldk1FdHgzNzU5U0UxTjFUcWI4Lzc5KzdoMzd4NW16SmdCb0dpbTY0dnk4dkpnYW1xcXNUMHRMUTIydHJhbGZyYURCdy9DME5BUURnNE9HREJnUUtuSEFzQ1dMVnV3YmRzMmlNVmk3TjY5RzRzWEx3WlFGSmllUEhrU09UazV5TW5KRWRiajNMTm5qOUR1ZCtiTW1lamR1N2NRU2w2NmRBbHIxcXhCVUZBUTd0eTVVK3BzMTVFalI1WmExNGtUSjE1NlJpb1JFUkc5SEFhZFJFVDBSaXVlMFdsdGJhMnhMeTR1RGhLSlJHaVpSZitkVXFtc2tiKzRLeFNLVno0NnUzalV2aTdrNStlWCtrS1BpS2pTUEk0SDFtMEdFcE4xWFFtOXlaUXFJQ0FRaUxnSlRQMFVhRkQyZW85VlhmR2FqaS9PNkN3c0xNVERody9WWnI2OTZmVDE5Zkg1NTU5ajBxUkpDQWdJMEFqM1ZDb1Znb0tDNE9IaGdiZmVlcXZjMXgweFlnUUNBd01SR0JpSThlUEh3OUJRL1pXWG1aa1pwazZkaXJWcjE4TFQwMU50NXVDRkN4Y1FGaGFHbVRObmx2cE1aR0JnZ0xGangycTAwMzNSM2J0M3NYejU4bEtQT1hmdUhMS3pzNFV3dDNqRzdnOC8vSURhdFd2am80OCtRa3hNRFA3NDR3OHNXTEFBeHNiRzJMbHpKL0x6OHpGMjdGaU1HREVDQUhEdDJqVXNYTGdRNjlhdEV3WjN0bXpaRXIvOTlodG16WnFGNzc3N0RnWUdCdkQxOVlXSmlRbm16NStQdkx3OHJGaXhBcW1wcVdqZnZqMnNyS3l3YWRNbW5EbHpCdE9tVGRQNlRCb1lHQWdURTVNU1oxejYrL3ZqenovL3hNYU5HK0hvNkNoc1QwNU94c1NKRTlHN2QyOU1uVHBWNCs4RkFDSWlJaEFaR1FtUlNBUlRVMU44OGNVWEpYNXZDb1VDNjlldlI4K2VQZUhoNFFHUlNBUVRFeE1NSHo0Y3o1NDlnNldsSlN3dExXRnViZzRMQ3d1WW01dmozTGx6Q0FvS0V0YUc3ZHk1czlxemZYcDZPc3pNekNBU2llRG82SWhwMDZacDNQZnExYXNJQ3d2RGxDbFR0UDQrZFA3OGVVUkZSZFhJMzVXSWlJaDBqVUVuRVJHOTBUSXlNbUJoWWFFMWhJcUtpb0pJSkVMVHBrMTFVRm4xazU2ZWpubno1bUg4K1BIbzJyVnJ1YzVSS3BWcTdjTEtJaEtKdEw3OEtJL2R1M2VqZnYzNjZONjl1OGErcUtnb0JBUUU0S3V2dnRKb1AxYVdzTEF3ckZtekJsdTJiQ2x6SlByTHVuVHBFclp2MzQ1Tm16WlZhTGFHVXFuRTlPblQ4Zm5ubjVlNlZwU1Bqdy9zN096dytlZWZhOTIvYk5reXlHUXlyRjI3VnUzRmxrd213OWl4WXpGbnpoeTE5bVlLaFFJS2hRSkdSa1lsM2pNdExRMFRKa3pBbENsVDBMZHYzM0ovSmlLcXhtVDV3UDgyQWltbHI1ZEhWRzZQNG9BMW00R05mc0JMUGo5VUZXbHBhUUEwQisvZHYzOGZTcVZTYU1WWlhUUm8wQUIxNnRUUk9qTXlJaUlDQ1FrSitQampqeXQwVFpGSUJFOVBUNXc2ZFFyMzc5K0htNXVieGpIZTN0NklqSXhFN2RxMWhXMHltUXpidG0xRHQyN2R0TTRnUFgzNk5NNmRPd2NBY0hCd1FIaDRPTUxEdzh1c3g5UFRFOHVXTFFOUUZEd09HVEpFYlg5UVVCQ2NuSnpRdW5WcllkdjE2OWR4NE1BQnpKczNEd0JRcDA0ZFJFZEhZL255NVpnd1lRTDI3OThQa1Vpa3R1NW9lbm82akl5TTFQN2RjWEp5d3NhTkd6RjM3bHhFUkVRZ1BqNGVrWkdSTURBd3dFY2ZmUVNaVEFaUFQwOXMzcndaWm1abUNBb0t3cTFidDdCeDQwYXRzNHFsVWlsT256Nk5kOTk5Vit1TXpULysrQU03ZCs3RTRNR0QxVUpPb0dnVzc1ZGZmb2wxNjliaDhlUEhXTHAwcWRyenJrcWx3czZkTzRXZmpZMk4wYnQzN3hLLzE0S0NBcXhmdng3dTd1NXF4NDBhTlVycm1xWUEwTEZqUnd3Wk1rUm90WHZvMENIaGU4L0p5Y0hSbzBmUnNHRkQ0VHNmUEhpd3hqVVNFeE1SRVJHQkR6NzRRT3M5NHVMaWNQLysvUkxySmlJaW9sZm56ZjVOZ0lpSWFyeU1qQXl0YldrTEN3c1JFeE9ENXMyYnYzUnc5anJObXpjUE4yN2NFSDRXaVVTd3NyS0NtNXNiZXZmdWpYYnQycFhyT2dzV0xNQ1RKMCt3ZCs5ZTNMbHpSMlBkbzlxMWE4UEp5UW50MjdmSGdBRURZR2xwV2U0YWJXeHNZRzV1amwyN2RxRno1ODdsR3ExODRjSUZyRml4QW5YcTFDbnoyTXpNVEl3ZlB4NGZmdmhocWNmZHVYTUhNMmZPeE96WnM5R25UeDloZTJwcUtvNGRPNFlPSFRwb3JDdDA3ZG8xUEhqd29NU1FNenM3RzgrZlA5ZTZ6OXJhR3MrZlA4ZldyVnRMREFvQm9HN2R1bHEvazk5Ly94MjdkdTNDN3QyN05WNzhGR3ZjdURIUzA5UHg0NDgvbHRvcTYwVVJFUkc0ZCs5ZW1lRm9XbHFhMEpMc1JTZFBua1I0ZURqV3JWc0hQVDA5M0x0M1R4Z2NvRktwa0pXVkpiUmZVNmxVT0hQbURIYnYzbzIyYmRzS3JjdTBLU3dzaEV3bTA5a3NWU0txZ243M1o4aEpsUzhsRmZqakFQRFJDRjFYOHA5a1poYXRVYXN0NkxTMnR0YTZkdWVienRiV0ZzK2VQWU5VS2hYYXF3SkY2MEJhV0ZpVWUyRGRpOWNFL3UvN0JJQ0FnQURzMnJWTDdiZ0xGeTRJZjFZcWxTZ29LRUJtWnFaR3k5VHAwNmZEMDlNVDl2YjJGYTdsMzE1OFZudjgrREdpb3FJd1pjb1VZVnRtWmlaV3IxNk4zcjE3bzFldlhnQ0tucjk5ZlgweGE5WXM3TnExQ3g0ZUhtallzQ0ZpWW1LRTh4NCtmQWduSnllTlp5NGJHeHZzMkxFRG9hR2hlUHZ0dC9IaGh4OGlJeU1EeTVjdlIrdldyVEY0OEdCRVJrYWlhOWV1cUYrL1BpWk5tcVExNUFTS25oZGxNcG5HOTZOVUtyRmp4dzRjT0hBQXc0WU53N0JodzdTZTcrRGdnSlVyVjhMWDF4ZGZmUEVGVnF4WUFSY1hGd0JGTTBYdjNyMkw5dTNicS8wK0ZCOGZqNXljbkhLdlRadVltSWdaTTJiQXpNeE1iUkJzUVVFQjVISTVqaDQ5aXJwMTYyTG8wS0U0Y3VRSTl1L2ZENkJvbHE2TGl3c21UWnBVNnZXenNySmdibTVlNHY3Q3drSjJTQ0VpSXRLUnF2L21sNGlJcUJUcDZlbkNMOG4vRmhNVEE0VkNBWGQzZHgxVTlmSUdEeDRNUFQwOUZCUVVJQ1VsQmFHaG9UaDc5aXk4dkx5d2NPSENVbis1VGtwS3d2WHIxekYrL0hpMXdLMVpzMlp3ZDNlSFNxV0NSQ0xCL2Z2M3NXZlBIdmo3KzJQV3JGbHFyYmRPblRxRkRSczJsSGlQd3NKQ0ZCWVdZdURBZ1NVR1dBTUhEaFRXUlFLS3d0VlBQLzIwek0vKzIyKy9sWGtNVURUNlhTd1dhN1FNbXpoeElxS2lvdkRvMFNPTnYvZnc4SEI0ZVhtVmVNM3QyN2ZqNU1tVHBkNzN3b1VMYWkvRlh2VG5uMzlxdkp4VUtwVTRldlFvMnJScGc1eWNITVRHeHBaNHZwdWJHNUtTa29RWkE5cDRlbnJDek14TStQbWZmLzZCaTR0TGhkcTYvVnRDUWdJMmI5Nk16ei8vSE83dTdvaVBqOGNYWDN5QnI3NzZTbmpCQmhTMXRnMEtDa0pBUUFDZVBuMkt0OTkrRzk3ZTNxVmVXNkZRQUVDSkFTc1IxVEF4OTRHandicXVncXFyUTBjQUwwL0E5YzN0NHFFdDZGU3BWSWlOalVYYnRtMTFWZFlyVlZoWUNBQnFneExUMDlOeDZkSWxEQjgrL0tXZUliUmRzN0N3RUFxRlFwaGRXUkgxNjllSHJhMnRFS0QyN2RzWFJrWkdhcy9hTXBrTUFOUUcxS2xVS3VUbTVtTC8vdjFhQjZRRkJnYkN5TWhJZU41U0twVll2bnc1ek0zTk1YMzZkTFZqWlRJWlpzK2VEUU1EQTd6OTl0czRmZm8wZ29LQ0lKZkxJUktKRUIwZERWZFhWNDE3M0w1OUd6Lzk5Qk1lUEhpQUdUTm1JQ0lpQWdFQkFaZytmVG82ZE9pQTJOaFlyRjY5R2tCUmU5bWZmdm9KclZ1M3h0U3BVelYrdnpweTVBamMzTnpRcUZFallWdDJkalo4ZlgwUkdSbUppUk1ud3NiR0JoTW1UTUF2di95aU5wZ3lOVFVWczJmUHhyaHg0N0J1M1RyTW16Y1BYMzc1SlZhc1dBRTNOemY0Ky91amUvZnVjSE56VXdzNmYvenhSeng0OEFBLy9mU1RXaEJlbHUrKyswNnRvMDlnWUNDMmJkc0dvR2lkMXA0OWUyTFNwRWtWYmpFYkh4K1BldlhxbGJpL29LQ2cxRzRuUkVSRTlPb3c2Q1NxaGtKU29oQ2UrUWp4MG1kNGtwZXU2M0pJeDV4TmJmQ1cyQlp0ckJxZ2gxMXpYWmRUcVNRU0NSUUtoZGIxT2UvY3VRT3hXQXhuWjJjZFZQYnlKaytlckRZQ1dTcVZZdCsrZmZEMzk4ZjgrZk94YnQwNmpkbUt4UUlEQTJGZ1lLQTJ5eEVBMnJadGkvSGp4NnR0dTNYckZ0YXVYWXVWSzFkQ3FWUUthKzIwYXRVS1M1WXNFWTdMejg5SGJHeHNpWUh4Z3djUDBMaHhZN1Z0ZG5aMkdzY1ZoMTZsVWFsVVpSNGprVWh3NXN3WjlPdlhEd2tKQ1JvdnJGUXFGYjc3N2p2aDV5NWR1bUR3NE1HSWpvNUd3NFlOY2VMRUNiWGpqWTJOMGIxN2QweVpNa1hqT3lyMisrKy80K2JObTFpK2ZIbXA2M1JxbXgwYkZoYUc1T1JrZlA3NTV3Z0lDQ2cxS0MwV0hSMWQ0cjZOR3pjS1FXZFdWaGJPbkRtRGp6NzZxTXhyYXBPU2tvSUZDeGFnZmZ2MlFpczFGeGNYREJzMkRKczJiWUtibTVzd1czck5talV3TWpLQ3Q3ZTNNRVAzNmRPbndyVzAvZjNLNVhJQVJldHdsZmIzcjYrdnoxbWZSRFhCa1JOQU9mNy9QTkZMVWFtQWYwNi8wVUZuUmthR3hyTkVYRndjQ2dzTE5aNjFxZ09sVW9ta3BDUllXbHFxellJN2R1d1lWQ29WK3ZYcjkxTFhUVXhNQkFDTkdaZ0dCZ2JsN3BCU2x1WExsNnZOTXR5OGVUTnljM094Y09GQ1lWdGFXaHBHang2dDlYeVpUSVovL3ZrSDNidDNGNTdyOVBYMTBidDNiemc3TytPYmI3N0J1SEhqMEtKRkM2U25wMlArL1BuNDVKTlBNSHo0Y0FCRmJYRHo4L01SSGg2T1pzMmE0ZTdkdXhnNGNLQncvWXlNREt4Y3VSSlJVVkhvMTY4ZmxpNWRpdFdyVnlNc0xBeG1abVpZdlhvMW5qOS9EcmxjRGlNakk2eGF0UXByMXF6QmpoMDdzR25USmt5YU5BbVRKMDhXMnJmZXVuVUxqeDgveGxkZmZhWDJPYTVjdVlLWW1CaDgrKzIzNk5LbEMzSnljckJwMHliczI3ZFBiWTNMUFh2MndOallHUDM3OTRlRmhRWFdyMThQWDE5ZklieDgvLzMzTVhqd1lJMUJoMTk4OFFVKy9mUlQ3TnExU3lQOExVMWNYSnphei85dTgzdmp4ZzM0K3ZyaThPSER3dTlVU3FVUzU4NmRFNExra3Y3TzR1UGp5MnlwVzlFbE1vaUlpS2h5TU9na3FrYXk1WG5ZY3U4RXJtV1VQR09JYXA0bmVlbDRrcGVPQzJsM0VacCtIMTgwOVVadHcrcnhDMWhHUmdZQXpSWmZNcGtNY1hGeGxmWXlRNWZFWWpFbVRab0VVMU5UL1BMTEwvajExMS9WWmtzV2s4dmxDQTRPUnRldVhjdlYyc3pEd3dQcjE2L0hsQ2xUc0hIalJyUnQyeGFXbHBhb1U2ZU9XcHZabjMvK0dRY1BIc1QzMzMrdk1iSTdPam9hdTNidHdoZGZmSUZCZ3dhVmVLL2MzRnpzMjdldnpKcUsxNllxellrVEp5Q1h5OUcvZjM5WVcxdVhPVlBVenM0T2h3NGRncjYrUHFLaW9oQVZGUVdnS09UVDE5ZEg0OGFOMGIxN2QranA2ZUhiYjcvRnFGR2oxTnFrWGJod0FTZE9uSUNQancvczdlMXg2ZElsMk5uWkNhUFprNU9Uc1hMbFNzeWNPVlByK3AxQlFVR3dzYkZCcDA2ZHRMWmZ5OHZMMDdyT1VXWm1Kc3pNekVwdHV4d1lHQWk1WEk1V3JWcGh5cFFwYXNIamkvTHo4M0h2M2oxY3VuUUpBTEJwMHlaczNyd1p5Y25Kc0xlM3g2eFpzeUNSU0pDZG5ZMmNuQndvbFVxc1diTUdLMWFzQUFEMDZkTUhuMzc2cWJDZVZXcHFLajc3N0RPc1hyMGFucDZlcGM3dVhMVnFGVmF0V2xYaS91SnJFRkUxbDVDazZ3cW91bnZEL3gzTHlNalFlS1l0YnJ2djRPQ2dvNnBlbmNqSVNPVG01Z3FEN1lDaXdPbllzV1B3OHZKNnFWYXhVcWtVTjI3Y1FKMDZkZFNlVytWeWVhVXVaYkZxMVNxMW1YdVptWmxRcVZScWcrWktHK1FWRWhLQ3ZMdzhqVGF3NzcvL1BsUXFGZXJVcVlPRkN4ZkMxOWNYRnk1Y2dLbXBxZHJhb2JhMnRtamF0Q21PSHorT3VMZzRHQm9hb2xPblRzSitLeXNydEczYkZuUG16QkZtSUU2ZlBoMFNpUVRHeHNhSWpvN0czMy8valEwYk5zREV4QVQrL3Y1Qys5WTFhOWJnNU1tVGF0MUNnb0tDWUdabWh1N2R1NnZWMjd0M2IzaDVlUWtENDh6TnpURm16Qmo4L1BQUGVQdnR0OUd5WlV0RVJVVWhPRGdZbjMzMm1UQ3oxZEhSRVQvODhJTnduYkZqeDJyOW51enM3REI2OUdqOC9QUFA2Tk9uVDdrRC85MjdkNnY5L2VUbTVtbzlUaXFWSWlRa0JQdjM3MGRpWWlMYXRXdUhybDI3YWgyQUZ4WVdCcmxjcnJhZTZvdGtNaG1EVGlJaUloMWgwRWxVVGR6TWlzTzZ1MGVRTGMvVGRTbFVoWVdtUDhDRDhGOHd4N1UvM015MXJ4WDRKaWtwNkx4Ly96NVVLaFdhTld1bWk3SmVpUkVqUmlBd01CQ0JnWUVZUDM2OHhzdWFjK2ZPSVRzN1crMGxTRm1zckt3d2N1UklmUC85OXpoKy9EaEdqaHlwY2N5b1VhTncvdng1TEYrK0hGdTJiQkZlR2lpVlNtemN1QkdPam81NC8vMzNTN3lIdnI0KzZ0YXRpODJiTjVkWno3Smx5MHFkMmFkU3FSQVVGQVFQRHcvaDVVdTNidDJRbkp5TTc3NzdEbDk5OVJVY0hSMnhidDA2ZE96WUVaMDdkMFpXVmhhQ2dvSmdhR2lJbjM3NlNialdqQmt6MEtCQkEyRU4wOXExYTZOdDI3Ync4ZkhCdEduVE1HalFJSncrZlJvYk5tekExMTkvRFZkWFYxeStmQm0rdnI0WU0yWU1HalZxaEJzM2JtRGx5cFZ3Y25MU09wc3pOVFVWVjY5ZXhlalJvN1hPQkwxNTh5YVdMRm1DT1hQbXFJMGVWeXFWbURkdkhtclhybzBsUzVab0RhNGxFZ2tPSERnZ2ZNZGp4b3lCVkNvdDhidjc5ZGRmWVdWbEpjeU9xRk9uRGdZT0hBaGJXMXRZV1ZuQjB0SVM1dWJtd3Y5TlMwdkRxbFdyaEdEWTA5TlRDRG1Cb3JaeXdQLzl0L2Z2VWZ2RkVoSVM4UGZmZjJQZ3dJRmFaMVkvZlBnUXg0NGRZMnRib3BxaUhJTlppUDZUaEVSZFYvQ2ZaR1JrYUxTaXYzZnZYcldjelZsUVVJRHQyN2NEZ05yYTdGZXVYRUZxYXFyVzU0cnkyTGx6SjU0L2Y0NVBQdmxFYlh0ZVhsNkpIVkZleHNLRkMvL1RqTTdBd0VBMGF0UklhN3RaUFQwOXpKMDdGd1VGQmZqNjY2K2hVcW1FUVkvLzV1M3RqYzJiTitQV3JWdm8ycldyV210WFBUMDlqQm8xU3UzNGV2WHFDYUhuL2Z2M0VSc2JLN1J1L2ZmZkFRQzE1UXV5czdOeC92eDVEQmd3UUd0YjF1S1FzOWl3WWNOdy92eDUrUGo0d05mWEY2dFdyWUtycXl1R0RoMnE5YnNveXdjZmZJQ2dvQ0JFUkVTVSs3K0ZwVXVYbHRpNnR0aTZkZXR3K2ZKbGlFUWk5T2pSQTB1WExrWERoZzIxWGsrbFV1SFBQLzlFclZxMVNsMEtnMEVuRVJHUjdqRG9KS29tZ3BOdk11U2tja25QbCtCSVluaTFDVHBGSXBIR21pMHhNVEV3TXpON3FaSGdWWlZJSklLbnB5ZE9uVHFGKy9mdnc4M05UVzEvVUZBUW5KeWNTaDFsckUzNzl1M3gvZmZmSXpJeVVtdlFhV0ppZ2psejV1RFFvVU5DZXlzQU9IejRNT0xqNDdGeDQwYU5GMGRLcFJLK3ZyN0N6NDBiTjhiYXRXdkxyS1YyN2RxNGZmczJidCsrRGFCbzVQbS9RK3lJaUFna0pDVGc0NDgvVnJ1WG41OGZwRktwTUJQVjF0WVd5NWN2aDUrZkg0NGVQZnIvMkx2ditLaktySUhqdjB3SzZTRzlrVURvQkFnUWFkSlJPb3FBbmJWZ1djRUdJaXZvcWlpS3dzc3J4YllpS3JLdml5SzRRUWdRRUtXSWlKUkFRZ3NFUW5ydmZaSkpadDQvYmpJd3pFd0tCRUxnZkQ4ZlBwbTU5N25QZlc2U2RTZjMzSE1PVlZWVmFEUWFDZ3NMOVUrUzUrYm1NbWpRSUlQelAvMzAwemc2T2hJUkVjSFFvVU5adm53NWFyV2FEei84VUo4Sk1ILytmRWFNR0lGYXJXYkZpaFhjZmZmZC9QM3ZmemNaeU55K2ZUdWc5SEs2MHZIangzbjc3YmZwMkxFam9hR2hCdnRVS2hYejU4L25yYmZlNG9VWFh1Qzk5OTZqVTZkT0JtTisrT0VIZzhDbXFXelJ5MjNkdWhWZlgxK0RjbHNqUm96QXo4L1BaTWFCajQ4UG4zMzJHWjA3ZDhiQndZSGR1M2ZqNHVLaTd4OGJGaFpta0dGU1c5cnNjZ2NPSE9Ebm4zOW0xS2hSUnIrdkFIdjM3aVVpSXNLZ1hKMFE0aFpXVnQ3Y0t4QzN1aGI4TzFaVVZHVFVqaUVuSjRmUzBsS3p3WmVXS2prNW1XWExsaEVYRjhjVFR6eGgwUE54NjlhdGVIcDZNbkRnd0ViTldWeGN6TmRmZjYzdmkzNWxwWkdzckt3R1ZUeHBxQVVMRmhoODlpc3ZMMGVyMVhMczJESDlObk10R2M2ZVBjdUZDeGYwRDl1Wm9sS3BlUFhWVjVrMmJScWxwYVVtSHhnYk4yNGMvLzczdnlrc0xEUUthdjcyMjIrc1hMblM3UHkxbi8zcUNqNTZlWG54elRmZnNHUEhEbjAxbFlhd3NyTGluWGZlNGVXWFgyYldyRm00dTd1ellNR0NSdmZEck5XcVZTdFdyMTdkcUI2ZGI3Lzl0c0ZEb2VYbHh2OXRzTEN3NE0wMzM2UnYzNzVZVzFzVEd4dkxqei8reU5TcFU0MGV3dHU4ZVRQbnpwM2prVWNlcVhNZFpXVmxKaXU4Q0NHRUVPTDZrMENuRUxlQS9kbG5PWkI5cnJtWElWcVFBOW5uR09EZWlhR2V4azhSdHlTNXVibEdUeEZYVmxhU2tKQlE1OU8yTFZYdEg4NzUrZmtHMnhNU0VqaDE2aFRQUC85OGs4MzU0SU1Qb2xhckRiWWRQSGhRLzdxeXNoS2RUc2Vycjc1cU1NYmQzWjIxYTlmcWV3aGRpOXFlUmJXMmJObUNpNHVMUVZCdjNicDFYTGh3Z2M4Ly8xd2ZNSHY4OGNkSlNrcmluWGZlb1dmUG5zeVpNNGVsUzVkeThlSkYrdlRwUTJscEtWbFpXU1p2R2ozMDBFT01HREdDSTBlTzhOMTMzK0hvNk1pR0RSdjQ1WmRmZU9PTk4waEpTYUd3c0JCbloyY21USmpBaEFrVFRBWTVxNnVyaVlpSVlPREFnVVkzUEhidjNzMnlaY3ZvMnJVcmMrYk1NWG5EUktWU3NYanhZdjduZi82SE9YUG04TVliYnpCNDhHQkF5WVQ4NzMvL3k0QUJBemgwNkpEK21PTGlZbzRmUDg2d1ljTWEvRDErL2ZYWHFhcXFNZ2cyYXJWYWZZOGxVTEpmdi8zMlc5NSsrMjFBdVRIazd1N09uRGx6NnN6R0xDZ29BSlF5WnFaVVZWVUJTS0JUQ0NIRWJjOVVsWkw0K0hnQTJyVnIxeXhyYWdvWkdSbjg2MS8vQXBRZ1VFSkNBckd4c1ZoWVdQRHNzOC95OE1NUEc0dzlldlFvVHp6eFJMMUJzVldyVm1GaFlVRkZSUVdabVptY09uV0tpb29LUm80Y3lhdXZ2bXIwMmV6czJiTjA3OTY5U2E3cHBaZGVZdURBZ1FZL0sxTVpuV3ExbWwyN2RoazlFQmdlSG82OXZUMTMzWFdYMlhOVVYxZXplUEZpZERvZG5UdDM1dDEzMzJYcDBxVUdENDd0MzcrZndzSkNRSG00N3ZJczJONjlleHYxc2IvYzhlUEhXYjkrdlZGQThISTJOamJvZERxMmJkdEc3OTY5VFg1dU5xV3Fxb28vL3ZoREgxeFVxOVg4K2VlZjNIUFBQVmNkN0d4TWtCUGcrZWVmTjhpTzNyZHZIeHMyYkRBWU0yZk9ISU9mVFZwYUdsOS8vYlhSdzN0Ly9QRUhYM3p4QlFFQkFUejIyR04xbnJlb3FNZ29LMXNJSVlRUU40WUVPb1c0QmV4TWoycnVKWWdXYUdkNlZJc1BkT2JuNTlPbVRSdURiUmN2WGtTbjB4bGx3TjBLYWdORFY5NlFDQThQeDhiR3hxRE0xTFhPcVZhckdUbHlwRUZKMVlhb3pmaXN2Ukd6ZnYxNjFxNWRhMVJ1cTdpNEdFZEhSNE5TdFdxMW12SGp4L1B5eXk4YnpadWJtOHVmZi83SlF3ODlwQSt1SFR0MmpPKysrNDdYWG52Tm9BOVRYbDRlRHo3NElLNnVyanorK09NNE9UbnhuLy84aDlPblQ5T25UeDlpWW1JQWpNcUZsWldWRVJZV3hvOC8va2cxZFd4MEFBQWdBRWxFUVZTSERoM28yTEVqQ3hjdXhOUFRrODgvL3h4N2UzdkN3c0xZdkhrejgrZlBaOCtlUGF4ZnY1NG5uM3lTKys2N3orRG16WUVEQjhqTHl6UG92VlJkWGMzcTFhc0pDd3RqeUpBaFBQNzQ0enozM0hPODk5NTdCb0Y1blU3SG9rV0w4UER3WU5teVpiejU1cHNzWExpUWwxOSttWHZ2dlpld3NEQzh2THlZTm0yYVFhQno1ODZkZlBYVlYzaDdlemVxYlBQamp6OXVVTElzS1NtSlo1NTVSci9tTm0zYXNHclZxa2JmWkVwS1N0S1hMamFsc3JJU3dHUVpOQ0dFRU9KMllpclFtWkNRZ0srdmI0dCtJQ2czTjVkTm16WUJZRzl2ajdlM04xT25UbVh5NU1sR2xWZTJiZHVHaFlVRjQ4ZVByM2ZlbjMvK0dWQStRN2k1dVRGczJEQW1USmhnVUU2MjFva1RKMGhQVDlkL3RybGFIMy84TWZ2MjdRTXdhSWNBNkI4T1BITGtpTkZ4MzM3N0xhR2hvYnoxMWx1VWxKU3dkKzlleG8wYlo3YkVxVWFqWWZueTVVUkdScko0OFdMYXQyL1BLNis4d2h0dnZNR0tGU3NJQ2dwaS8vNzlMRjI2bEFFREJ1RHA2Y25QUC8rTW82T2p2dXFKdTd1NzBjT2dsNnY5ZmV2ZHUzZWRuOE9PSGoxS2VubzZ6ejc3YkIzZkdVVkJRUUcvL3ZvcllXRmhaR2RuTTI3Y09KNTQ0Z25XclZ2SHA1OSt5c2FORzVrOGVUSWpSb3lvYzIwTlVWeGNER0QyZStqbjUwZFFVSkQrZlcwckJrRC90NGRXcXpVNEppOHZEeWNuSi8zLzNuUTZIUnMyYkdETm1qVzR1Ym14ZVBIaU92KzNtSnljVEU1T2p0SGZwa0lJSVlTNE1TVFFLY1F0SUV0ZDFOeExFQzFRUy8rOXFhNnVwcWlveUtnTTFZVUxGN0MxdGNYZnYrV1g1cjFTV3ByU2UrcnlHME5xdFpwZmYvMlZFU05HR0dWQVh1MmN0UUlDQXVqWHI5OVZydmFTa0pBUWxpNWRxbjlmV0ZqSUF3ODh3R2VmZldid2M2cXJ2RzFFUkFRNm5VN2ZZeElnS0NpSW1UTm5ZbUZod2VMRmk1azNieDZXbHBaOC8vMzM3TjY5bXg5KytFRi9RNkpYcjE0Y1BIaVF4eDU3aklNSEQrTHI2MnR3a3lVOFBGeC9JK09OTjk3QXhjV0ZGMTU0QVoxT2g1dWJHOU9tVGRNL21XNXBhY25YWDMvTlo1OTl4cFl0VzFpelpnMDdkdXhneVpJbCt0L0g4UEJ3Zkh4OHVPT09PL1RuU0U1T1p2djI3VXliTm8zcDA2ZGpZV0ZCeDQ0ZCtlcXJyd2dORGRVSFNuLzk5VmVTazVONTRZVVhjSEJ3WU1tU0piejc3cnY2SHBuOSt2VmovUGp4UmpkYnBreVp3cSsvL3NyeTVjdjU0b3N2R3Z6VWZIWjJOckd4c2ZyM21abVordGNsSlNXOCtPS0x2UC8rK3dabDVNNmNPY1BwMDZlTmVqcGRMalkyRm45L2Y3TlpuN1dCVHVsbEpJUVE0blozWlR1RzZ1cHFrcE9UR1RCZ1FET3Y3T3J0M0xtendXTTFHZzA3ZHV4ZzBLQkJkUWJCTHY4ODJkQjVWNjFhaFllSFI3MWwvdXN6ZS9ac1pzK2ViWEtmcVl4T1UzNzU1UmNxS3l2TmxvRk5Ta3Jpd3c4L0pERXhrVGZmZkpOZXZYb0JzSGp4WXRhdlg0K2ZueDhiTjI3a3E2KytJaVFraEFVTEZtQmxaVVZCUVFILytjOS9PSC8rUFAvNHh6OU05bzYvR3VIaDRiaTZ1aHExZTZpVm1abkprU05IK091dnYvUkIza0dEQnZIKysrL3JTeEsvOHNvcjNIUFBQWHozM1hlc1dyV0tWYXRXMGFWTEYwSkNRZ2dPRG03d3oyWDE2dFhZMmRsaGJXMU5WSlR5b1BmbFpZK3ZwTlBwU0VwS3d0YldscGlZR1AzM3BMYU5SVVJFaEQ3TFY2MVdzMlBIRG4yWjZKU1VGRDcrK0dPaW9xSm8zNzQ5Q3hjdXhOdmJXejkzUmtZR2E5YXN3ZG5aR1Z0Yld6UWFEZnYyN1VPbFV1a3JzQWdoaEJEaXhwSkFweEF0bkJZZHVSWEZ6YjBNMFFMbFZoUlRyZE5pYVhGMUpZU2FtNmtuMzNVNkhYRnhjYmRrTm1kcGFTbkhqeC9IdzhQRElIdHg5KzdkbEpXVkdXUU9Oc2IrL2ZzQkRBSnlnTDRuWlZNNGMrWU1UejMxbFA1OTdSUFVyNy8rdXNFNTh2UHp1ZnZ1dTQyTzEycTFSRVJFMExkdlg0T0FyS3VySzFPblR1WDgrZk44OXRsbnZQZmVlenovL1BOczM3NmRKNTU0d2lBUU9IandZQ0lpSW9pSmlXSHYzcjFHZlRNN2RPakF6Smt6R1QxNk5DcVZDcTFXeTdKbHk3Q3pzOFBXMXBaUFAvMlUvdjM3TTJYS0ZGSlRVL245OTk4QnBiZlI4T0hEK2UyMzMvUkJ6cFNVRktLaW9uajIyV2NOTWxiYnRXdkgyclZyRFc3Z3padzVrOW16WjdOKy9YcW1UWnVtN3pFMVlNQUFmWmFucmEwdFM1WXMwUjh6ZlBod0FPTGk0Z3l1d2RMU2tsbXpaakY3OW14Ky92bG5wazZkV3VmUHBkYnUzYnNOTWhCcXMzeXZWRjFkemFGRGh3Z0xDeU02T2hvZkh4L3V2dnR1Zy84TjFpb29LT0RNbVRNR2dla3IxV1kvU0tCVENDSEU3ZTdLZGd4SlNVbFVWMWNiWktYZHl2NzQ0dzhLQ2dxdSt2T3NPY1hGeFdSblp6Ti8vbnlUclFZYWF1blNwZnJQektab05CcDBPaDEvL3ZtbjJUR2hvYUVrSnlmVHZYdDNrejlYclZiTGdnVUwwR2cwckZpeHdxRHlpSmVYRjdObXpXTFpzbVhzMkxHRDBhTkhNM3YyYkgwMjVwdHZ2c21YWDM3Snp6Ly9USGg0T0k4Ly92aFZYMnV0bkp3Yy92cnJMeDU1NUJHemZ4Tjg5TkZIUkVWRkVSZ1l5R09QUGNiNDhlUHg4UEF3R2xkYkpTVWpJNE9kTzNleWYvOStObTdjeUtPUFB0cmdRR2RrWkNRWEwxNEVsTC8vWnN5WVVXZVpXQXNMQzFhdVhFbCtmajcyOXZiTW5Ea1RnQjQ5ZWpCOCtIRFdyRm1EUnFQUmovWDM5OWYvdmZLdmYvMkxxS2dvSms2Y3lNeVpNNDArcTdxNHVMQnYzejc5M3pRV0ZoYjQrZm54K3V1djF4bDhGVUlJSWNUMUk0Rk9JVm80RlJabzBUWDNNa1FMcEVYWFlvT2NZRHJRbVpLU1FtVmw1UzM1QitZMzMzeERlWGs1MDZkUE45Z2VIaDVPaHc0ZGpNcXdOa1JxYWlxYk5tM0N6YzNOb0U5UVpXVWwxZFhWUmoyRnJsWndjTERKak00bFM1WTBLS1B6cjcvK0lpc3J5NkQzME9VNmRlcWt6K2g4L3ZubmNYRnhZY3FVS1Faait2YnRpN3U3T3dzV0xLQzR1Tmlvekc5d2NEREJ3Y0g2OXlxVnlxRDhXVnBhR25sNWVWaFlXTkNtVFJ1bVRadW0zK2ZoNFdIUVl5bzhQQndyS3l2R2poMXJ0Tllyc3hTQ2c0T1pPblVxYTlldXBXM2J0bXpidG8zS3lrcXpHUVAxcVgweVBpb3Fxc0dCem9jZmZ0aHM2ZHBhNGVIaExGKytuT0xpWXZyMzc4OEhIM3hBMzc1OXpXYU5idGl3QWExV3F3L0ttbEliNkd6SkpmbUVFRUtJcHBDYm0ydlFpek14TVJFYkd4djgvUHlhY1ZVM3pzaVJJeGs1Y21TVHordm01c2FYWDM1cDhxR3N4cGczYng3ejVzMXJvbFdacGxLcGVPZWRkM0IzZHpmYjMzenk1TWtFQndjYmxmZTFzckxpeFJkZkpEUTAxS0FkZ2ptalJvMWkxS2hSZFk3eDhQQ29OeXQzL3Z6NWxKV1ZHVHlFV1JjZkh4K2VmUEpKbm56eVNUSXpNNDArRjArZE90WHM1OWN2di95eTN2bURnb0xZdFd1WC92MktGU3VNeHFoVUt0NTY2NjA2NTVrL2Z6NkppWW1FaElTWTNHOW5aOGZPblR2UjZYUlVWVldoVXFtdUtaQXVoQkJDaUdzbmdVNGhoQkF0VW01dUxtQVlPSXFMaThQQ3d1S1dDblRXWnZodDM3NmQwTkJRN3J2dlB2MitzMmZQY3VIQ0JlYk1tZFBvZVk4ZVBjcEhIMzJFV3EzbTNYZmZOUWcyWldWbEFSaVZCYjVhSjArZU5GbmlkTmFzV1FhQnNyS3lNc2FORzJjMGJ1dldyWGg2ZWhxVVRyMVN0MjdkZU9TUlIxaTdkaTN0MjdjM2V2TGMwdEtTQng1NGdDKy8vSkloUTRZWTNaQjU1cGxuOU5kdGlscXQ1cWVmZm1MejVzMW14N3p5eWlzTUhUcVVYYnQyTVd6WXNBYVhEWHYyMldlSmk0dmozWGZmeGRMU2tnOC8vQkJQVDg4R0hXdktQLzd4ajBiMTAveisrKy8xdmE1QXlkeThVa2xKQ1U4OTlSUkRodzdGMGRFUmpVYkQ2dFdyZWVDQkI0eWUzTDl3NFFKaFlXRjA2OVpOWDNMTmxMS3lNbXh0YlEyeVhvVVFRb2pialVham9iUzAxT0F6YldKaVlwM1phcUxocmpYSWVTUFZsOEhib1VPSE92L091ZlBPTzV0NlNYVXlsYjNaVUplWGdyM1p1TGk0bUExeVhzN0N3c0pzaXdZaGhCQkMzRmdTNkJSQ0NORWk1ZVhsNGVUa1pQRDBiRUpDQWdFQkFVMVdjclU1ckZxMUNnc0xDeW9xS3NqTXpPVFVxVk5VVkZRd2N1UklYbjMxVllQckRROFB4OTdlM2lBYjA1VEl5RWpLeTh2UjZYUVVGUlZ4N3R3NVVsTlRjWFoyNW9NUFBxQlBuejRHNDJOaVlnQWEvSFIyWGZyMTYwZTdkdTBNZ3BTMUdaMmZmUEtKUVVibmlSTW5qRElFTXpJeU9IcjBLRTg4OFVTZFBTZFBuRGpCdW5YcjZOV3JGeWRQbm1UeDRzWDg4NS8vMUIralZxdjU3YmZmQUNYd21wS1NRcHMyYmZUSHo1a3pSOTh6MHBTbFM1ZlNzMmRQb3lmb0w5ZTJiVnYyN3QxTGNYR3gyZDVMcGh3N2Rrd2ZaTlZxdFJ3OGVKQXVYYm8wS2xoNXVjWWVOMjdjT01hTUdhTi9uNUdSd1lJRkN3ekdQUHJvb3dZL3c1S1NFdjc3My85eXh4MTNHTnprU2tsSjRjMDMzOFRTMHBLNWMrZldlZDZpb2lMczdlMGJ0VlloaEJEaVZwT1Rrd05jZW5pdm9xS0NyS3dzZXZiczJaekxFa0lJSVlRUW9zVm91WGVDaFJCQzNOYnk4dklNbnRBdUt5c2pPenViWWNPR05lT3FybDF0WnAyTmpRMXVibTRNR3phTUNSTW1HSlJSQlNYUXRIZnZYc2FORzFkdmo4Tno1ODV4N3R3NUxDd3NjSFIwcEczYnRreVlNSUdKRXllYURJcnQzTG1Ud01CQWZIMTlyL282TWpJeWVPR0ZGK29jODlKTEw1bk41bHV5WkFtZE8zZG0yN1p0V0ZoWTFCbGdqSW1KWWNHQ0JZU0dockp3NFVKMjdOakJ5cFVyc2JPelkrN2N1WlNWbGZIV1cyK1JtSmpJSzYrOHdqZmZmTVA4K2ZOWnRteVp2dWZubGQvZks5blkyT0R0N1Uxb2FHaWQ0N1p1M1VyYnRtM3J2VGxaV1ZuSmdRTUgrT21ubjRpTmphVjc5KzRzV3JTSXlNaEl2dm5tRzNidDJzWDQ4ZU1aTTJaTWsvVG5LaTR1TnZ0NzR1Ym1abkNPeTRQcHRUK2YyaDVFdFdwTFIxOGU1RHg2OUNnZmZ2Z2haV1ZsdlBmZWUzVm1vbWcwR2s2ZVBHa1FiQlpDQ0NGdVIxZFdLVWxNVEFTYTVvRXpJWVFRUWdnaGJnY1M2QlJDQ05FaTVlWGxHUVNuNHVQakFRejZHN1VrbC9ld2JJaGZmdm1GeXNyS09qTUhlL1RvWWRDbnBpSDI3OTlQZEhRMHMyYk5hdFJ4Vi9MeDhTRXNMTXprdnRxTXpzOCsrOHdnby9OS0dvMkdIVHQyTUdqUUlLTWVQcUFFMzM3ODhVZldybDFMOSs3ZGVldXR0N0MwdEdUaXhJa1VGeGZUcFVzWGZYWmlVbElTQ3hjdVpNQ0FBUVFGQlRGdjNqeG16cHpKckZtejZzMkliYWk0dURoaVltTE05aEl0S1NraE1qS1N3NGNQYytEQUFVcExTK25TcFFzTEZ5NWswS0JCZ0hKVGM5aXdZYXhmdjU3dzhIQisrdWtuZkgxOTZkT25EMTI3ZG1YWXNHRU55dGdNRHc4bk56Y1hXMXRiTWpJeVNFMU41Zjc3NzYvem1QVDBkRlFxRlZGUlVZQlN0c3ZCd1FGTFMwdCsvLzEzZlNsanJWYkx6ei8vakkyTkRmNysvcFNXbHZMTk45OFFIaDZPazVNVGl4Y3ZOc29TL3QvLy9WK3NyYTJ4dDdmSHdzS0M0OGVQazVXVlpiS2tzUkJDQ0hFN3FRMTAxcGE4VDB4TXBGV3JWdGRVRmxRSUlZUVFRb2piaVFRNmhSQkN0RGdsSlNWb05CcUQ0RmQ4Zkx3KzYrNTJzSFhyVnJwMzc5NGsyWDZYaTR1TG8wZVBIa3ljT1BHcTUwaEpTZUg1NTUrdmQ5eU1HVFBxN00vNHlDT1BVRkJRd0wzMzNtdHkvKzdkdTFtelpnMlRKMDlteG93WkJpV0xIM25rRVJJU0VwZzVjeWJXMXRZc1diS0UzcjE3QXhBY0hNenk1Y3RadUhBaG4zNzZLZjM2OWNQSnlhbVJWMmtzUER5Y1ZxMWFNWHIwYUpQN2YvNzVaLzc5NzMvajZ1cktYWGZkeGZqeDQrblVxWlBST0hkM2QxNTg4VVdtVDUvTzd0MjcyYk5uRHp0MjdDQXBLWW14WThjMmFDM0p5Y2xzMnJRSlVFclpqaDQ5Mm1ULzA4dHQyYktGUC8vOEV4c2JHLzcydDcvaDUrY0hLUDFMMTYxYnB5LzlDOHJOMk9lZmZ4NGJHeHMyYmRwRWVIZzRJU0VodlBiYWEvb3MyU3ZYVTFzU0daVCtyNDgrK2lpVEprMXEwUFVJSVlRUXQ2cmMzRnpjM2QzMW40bVNrcEphN0lON1FnZ2hoQkJDTkFjTG5VNm5hKzVGQ0NHdXpaVDlIelgzRWtRTHRXbm9QNXA3Q1ZjbE1UR1JEUnMyOFBEREQrdkxlbjN5eVNlMGI5KytVYjBSaFRHdFZrdFJVWkUrcStCbWQrTEVDVUpDUXN6dVg3OStQYU5IanphWkVWcFVWRVI4ZkR5OWV2VzZua3ZVcTZxcTR1elpzd1FIQjlmWmI5U1U0dUppdEZvdExpNHVqVHBPcDlQVkdVeHVDanFkamdNSERqQjQ4T0I2ejFWVlZRWFFvdnZvaXB1Ylg1dmVGQlVWQTVDU2RKeldyWjJiZVVWQzc0SEhtM3NGb29HS3FuWHNMcS9tdHpJdFJkcjZ4OWZGV1FWMzI2dTR5ODRTWjh2cisvOUhBUHowM2ZVL1J4UDc2cXV2OFBiMlp0S2tTYWpWYWo3OTlGTkdqUnBsVkIxQkNDR0VFRUlJWVpyY1pSSkNDTkhpMVBZSHJPM1JtWk9UUTBWRmhmUXlhZ0lxbGFyRkJEbUJPb09jb0dSMm11UHM3SHpEZ3B5Z0JQZnE2d1ZxenRWbW5GN3ZJR2Z0T1lZTUdkS2dzUkxnRkVMY3NvTGF3U3N2UU5RSitQWS9Wei9Qd0g3dzdKUHc4UmR3OHJUeGZsOGZXREFmdHY4QzRSRlhmNTQ2ZkY1UVJVd2JCNTRlNWtGT1h1VTF6L2Zabml4aUNxcDR3OTI2Q1ZaM2E2bXVycWFnb0lEdTNic0RrSkNRQUZCbmFYOGhoQkJDQ0NHRUlibmJKSVFRb3NYSnpjM0YydG9hUjBkSFFDbnhCVWlnVXdnaGhCQTNUbXNYS0NoVVhyZXlBWDlmU0U0eEhPUGxDVm5aRFovVHhscVoxOFpNVU5ES0Nqdzl3TEgrZnMxWEs2WlN4NElIL0duWHVXa3lvdHQ2dHVLTkwrTWswR2xDVGs0T2dMNGZaM0p5TXRiVzFuaDZlamJuc29RUVFnZ2hoR2hSSk5BcGhCQ2l4Y25MeTlQZkVBS2xsSzJUazFPTHlrUVVRZ2doeERVSzdRMy9uS3U4L3ZBak9CWnRmdXdMejhKZHcwRmRBZE5uUUZXMW1UbDd3VDlyU3Z1LytSNmNPMjg4eHNZYVpqeXRuSC9CSWtoT05UMlhydzk4dEFndVhJUzEzME44UXNPdnJablpOR0ZGQUcrUFZxU1orWGJmN25KemN3SERRR2ViTm0xdVNFV0dXaFVWRmFqVmFxTi9GUlVWYURTYUc3WU9JWVRDM3Q1ZVNsY0xJWVFRalNTQlRpR0VFQzFPYm00dTdkcTEwNzlQVEV5a1M1Y3V6YmdpSVlRUVF0eHdwMDVEWlNYWTJFQ3ZublVIT252WGxEcTNiUVZkT3NQcEdOUGplZ1FyWDB2TDRQd0Y0LzFlbmpEdkZXZ1hDTms1eXJuTlVhdmh5REVZY2ljc2ZRLzJIWUQvL0FnRkJZYnp2ZmpjcGZlMWZXWC85akJNbXFpOC9wL2xNSGNXZE9rRXFwb0EySDMzd01SeGh1ZmJ1QWsyYnpPL0huSFRxYzNvZEhWMVJhMVdrNXViUzdkdTNhN2IrY3JMeTBsTFN5TTFOWlcwdERUUzA5UDEvYk9GRURjSE56YzNDWFFLSVlRUWpTU0JUaUdFRUMyS1JxT2hwS1FFZDNkM0FESXpNOUZvTkZLMlZnZ2hCR3AxaGY2MXJXMnJabHlKdUNFcU5YRHFqSkpaMmF1bitYRkJiY0hOOWRMNzNqM05CenA3S3IwU2lUNEpXcDNodm1HRDRKa253Y0Vlamg2SFQxY3BBVkZ6OGd0ZzViL2d0MzN3M0hRWU1RVDYzd0UvL2hjaWZsSG10MVFwcFdwcjJkc3BYeDNzd2RLeVpxTUZ4SnlEd2lKd2NZWmVQU0FwR1ZMU2xOMk9Ea29tcXJXVWhtMXBjbkp5OFBUMHhNTENndVRrWkFEYXRHblRwT2VJaVluaDRzV0xwS1dsVVZBVFpMZTJ0c2JMeTR1UWtCQ2NuSnl3dGJYRjF0WVdPenM3V3JWcWhaMmRIYmEydGxqTDc1UVFRZ2doaEdnQkpOQXBoQkRYcUxxc2lwTFQrWlNjektPNlhIdE5jMW5hcVhEczZZWmpkMWNzN2VVLzBhWmtaeXQ5cm1vRG5iWDlPWU9DZ3BwdFRVSUlJVzRPbFpXVit0Y1M2THhOUkVZcGdjNDJma293TXkvZmVFeG9MK1ZyYXJyU1I3TlhUMWkzd1hpY282T1NxUWtRZGVMU2RoZG5wVlJ0L3p1VWtyZmZyVzljNW1SeUtyeS9GRWJmQlpQR3cxT1B3Y2hoc0dRNXBHZkM3SG1YeGc0YkJMT2VoOVhmS3RkVzY2ZWZsYThEK2lxQnpvaGRzT2QzWlZ0UU8rVWFWYXFHcjZrUlpxK0laYzh4NCsrcms3MGxCNzdzZTEzT2Vidkl6czdHMzk4ZmdKUVVwYitycjYvdk5jK2JuNTlQZEhRMHAwNmRvcnk4bklDQUFEcDE2b1MzdHpkZVhsNzZ6OUZDQ0NHRUVFTGNDdVF1dWhEaXVwdmcxNGMrcnUwSVN6NU1UTkdsSGthT1ZyYXN2R002Q1NWWkxEb2RCb0NEVlN1Nk92c1RtWGV4UVhPNzJqaXdQUFJKSXRLT3N5SHBvTWt4eS9vOFFZYTZnUCtOMlhMdEYyTkM3bzRVT3VTVU0yVzhEeG1GMTk3SDVyK2JVOGhOTHNWcmFydjZCOStHYWt0OFhkN0xxSFhyMXRqYjJ6Zm5zb1FRUWdqUkhDS2o0TzgxcjN2MXZCVDh1MXhvYitYcndVUHd3R1FsdzlQSkVZcExETWYxREliYTNvakhhd0tkamc2d1lqRTRPeXNCeTArK2dQakVocTJ0UnpDTXZSdjYzYUZraUM1ZXBxemh4ZWRBcDFVeVBzMnh0RlRXMmFFOS9IVVlIcjRmamtkRFFFMjJYODNuSVFDME5RMHdyYS9Qbi9lUGpmV2hTMXZqejFsK0huV1U3UlgxMG1nMEZCVVYwYnUzOHZ1Wm5KeU1yNjh2VmxaWDkzT3NycTdtM0xselJFZEhrNUtTZ28yTkRUMTY5T0NPTys2UVB2WkNDQ0dFRU9LV0pvRk9JY1IxZDVkM0R6bzRlaE9SRm1XdzNkSkNoYnVOSTNuV2wyNHl6ZWc0aXFHZTNkaVhkWWF2NG42anRLcml5dWtNcUxDZ3RiVTk5cGJtYjdSNDJqcFJvYjMyQUtRNTZyUXlYdjU3RUgzODdacGtQbjl2Tzk1YWRVRUNuV2JrNU9TZ1VxbHdjWEZCcDlPUmxKUWsvVG1GRUVLSTIxVk9MaVNuS0FIQVhqMk1BNTBPOXRDcEEraDA4T3RldUdlODBxZXpWMC80NDRxSDVIclc5T2RNVExvVWhDd3BWVXJQMnRnby9UVTFaajVUbmpzUGovOGQyZ2NwL1RVSDlnTmY3NW81U3BRNXJTemhZZ0xNZjFzSm5GYlhCQ2d0TFpXTTFLQzJNTEMvc3UyMTJaZUNyb1dGTUd3d2pCOE5WVlhLdGNRbFhEcDNiU1p6YmI5UU4xZGxYRkZ4NDc2WFp2UUxkcVpmc0hPVHpDVXV5Y3JLQXBTSDl6UWFEWm1abWZUdjMvK3E1c3JJeUdEVHBrMzY5ZzZqUm8yaVI0OGVVbnBXQ0NHRUVFTGNGaVRRS1lSb2tLN09mb3p5Q2FHYnN6L3VyUnl4VmxtaHJ0YVFVMUhFbWNJVS9oMi9EM1cxOFkwZlg5dldkSEQwSnJlaW1PUDU4UWI3TEV5YzU3djQvZmpidVRQY0s1anVMZ0g4Yjh3V1lvdlRyOU5WTlIyVmxhbXJ1VHIrYnRaVTVWWFdQL0EyVmR2TENKUWJSQnFOaG9DQWdCdTZockt5TWlvcUtsQ3IxVWIvdE5wcksxOHNoR2c4RnhjWGV2VG8wZHpMRUVJMGw4Z29KZEFaWXVLL0EzMXFTcnJHSnloQjBWTm5vRzhmSlNocUZPaXM2Yzk1N0lUaGRsTmxibXQ1dUVQWHprcjJadDgrbC9wdGFyVVFmUXIyN29lL2poZ0dTS3VxTDVYWTdSRU1iODFUZ3FDWHUzQVJUcHlHdUl0S051aExjNVdTdG4xQ2xQM1BQZ0gvdHg0S0NxQ3NYTm5tNEtCOERlMEZ6ejRKYnkrQzgzSG0xeTZhVlcyVkVrOVB6NnZ1ejZuVDZmanp6ejg1ZVBBZ05qWTJqQjA3bHBDUWtDWmZxeEJDQ0NHRUVEY3pDWFFLSWVwa1phSGkrVTVqdU12YitNYVJ2YVVOZ2ZZZUJOcDdzRG5sS0JuVnh1VzNSdnNxZjJqdnpqeUY3b3A5RmpWUHFlc3UyNU5kVWNRYjBkL3pZcWV4RFBQcXhuc2hEekhqOEZjVWFzcjBZOTRJbm95RGxkSjN5MHFsM0JRYTR0bVZqazQrQVB5UWVJQmdsd0NtQmloUFJOdXFyT25pN01jUGcyY2JuUDlVUVJJZm5ON1VtRytIdUFuazVPVFFycDJTN1hxMU40VWFJeTh2ajlUVVZOTFMwa2hOVFNVM04vZTZuVXNJY1hVQ0FnSWswQ25FN1N3eUNpYmZBODVPU3IvSytNdXlIV3NEZzdYQnkrUFJOWUhPbm9aenVMdUJyL0paMHFBLzUrWGNYTUhmRDlvR1FKZE95ajgzMTB2N3k5VndPRkpaeitHanhxVnhUVWxNVXNyUW5qc1BaMk9oZFd0NGVLclNrL1B5SHAxZW50QWhTTW5tVE10UU1qejdoaXBacHIvdVVRS3I3bTdLV0ZkWHNMSUNkZDJWVVVUenlzckt3c3JLQ21kblo0NGZQdzVBWUdCZ2c0OHZLaXBpOCtiTlpHUmswS1ZMRjBhTkdpV3RISVFRUWdnaHhHMUpBcDFDaURvOTFYNGtkM24zUUljU3JQdzE0d1RwNVFWVWFhdHh0WEdnUzAybXB5bTJLbXZHK1BTaVNsZE5SSHFVMFg0YmxmS2ZJRTF0WDZFYWxkb3FWcHpiUmx4Skp1cnFTb01nSjRDTGpUMk9WcmFBVXY0V3dNYlNtdFkyeWxQczFoYVdwSlRsY2lqblBBRER2SUxKcnl6bFZFR1NmbzRobmwyeFVVa3BwNVpHbzlGUVdscHEwSi9Ud2NHaFNmc09sWldWY2VyVUtaS1Nra2hMUzZPaVFybEo2T0RnZ0xlM041MDZkY0xlM2g1YlcxdWpmdzYxbVJSQ0NDR0V1SEhPbllmU01xVk1iZThlaG9ITzNqV2ZVNDlIMTN5dENXSzZ1VUtBdjlKM0V5NWxjNWFybFlCanJZZW5Lbk8wOFFjN1c4UHpscFRBc1dobC9Pa1lKUXV6MnZCemJiMktTK0NsZjF4NlAyeVE4WmdCZmVHRnZ5dlg5Mk1ZaEcyQisrK0RxWk9VNEtaV0Mra1pTaURVeGhvQzJ5amJNak1idHhZei9oV1d3dEd6OVpmQjdkdlZpUmVtWHIrSHoyNDFXVmxaK1Bnb3dmV1VsQlM4dkx3YVhHbzJPVG1ac0xBd2JHeHN1UC8rKzJuZnZ2MzFYS29RUWdnaGhCQTNOUWwwQ2lITWNyQnN4Wmlhak15dzVFUDhKMkcvd2Y3UzhncFN5dlA0TGZPVXlUSzBkL24wd01HcUZiOW1uaVMvc3RSb3YzVnRvRk5uK29iUWx0U2pKcmUvSHZXOS9yVzdqU05mRDVqSjdveVRySTNmWnpEdVlFNHNqbGEyRFBjSzVrUitJcC9FUnVqMzlYZnZpS1ZGMDVXYnZkenNGYkhzT1padnROM0ozcElEWC9hOUx1ZThYV1JrWkFEb0E1MHBLU2tFQlFVMXlkeng4ZkZFUlVWeDRjSUZySzJ0Q1FvS29uLy8vbmg3ZStQdDdTMVB5QXNoaEJBM0s2MVdLZTg2YUlDU3FibHBxN0s5WTN0d2NWYUNvTEVYbEcxWjJVcFEwTmRIR1ZzYjZBeXBDWFNlUEcwY3JPellIckp6SU9Zc0pDWkRmS0lTVEUydkNTUStNQm1tUGFSa1laNDgzZmoxdDI0Tk9pMW9xcFF5dUtCa1kvcDR3Mk0xL1Q2MVdpVjc4K2VhYTlzUUJvZU9RbHBOaTRmSUtKZzBBZDUvVzhrNFBYY2VLcHVtUjcyenZSVTYzWlcxV1V5UEV3MlhsWlZGU0VnSVZWVlZwS2VuRXhvYTJxRGpFaE1UQ1FzTHc5L2ZueWxUcGtnZlRpR0VFRUlJY2R1VHYwU0VFR2I1MkxYR3lrSXBEUnVWbjFEbjJDdHZmZGlvckxnL1lBQUFXMU9QMGM3QlUvKytsa05OVm1aYmV3L21kcjJuM3ZWOGZuNm55VDZnQUZoWTRHUGJtbzVPUHFTVzVkTE5wUTA2blk3VThqd0FjaXFLRElaWDY3VDZzcmRON2JHeFBuUnBheHdVOC9Pd3VTN251NTFjM3Nzb0p5Y0h0VnFOdjcvL1ZjOVhXbHBLZEhRMEowK2VwS2lvQ0RjM04wYU5Ha1dQSGoza3BwRVFRZ2pSa2tSR0tZSE9ycDNCeGdZcUt5RzB0N0l2K3FRU0tLeDEvTVNsUU9mV0hjcTJIc0UxKzZJTjU5MjBWZmxYV1VmLzlKN2RvWHRYK0xHUjJaeTE3cDhFNDBkZmVsOVNxZ1JTNytpakJEblRNdUJmWHhsbW1vSlM5clpXV0xoeXZSMkNsQ0RwOXh1dmJpMG1QRGJPaDhmRytUVFpmRUpwalZCVlZZVzN0emVwcWFub2RMb0c5WnhQU0VnZ0xDeU10bTNiTW1YS0ZGUXExUTFZclJCQ0NDR0VFRGMzQ1hRS0ljd3F1Q3dMczRPVEQ2Y0treHQ4N0pRMi9YR3pjUVFncjZLRWprN2VEUEhzYW5Lc3E0MkQyWDJYVzMzaE45UW9nVTV2V3hlQ0hMd0lkbEhLWTAzeTc4dDkva3EyNU5keHV4bmwwNU4yRHA1VTFXU0xuaS9PTUppclVsdEZxNXJTdFRZcUt6eGJPZXVEb3RlcVg3QXovWUtkbTJRdVlTZzdPeHNyS3l1Y25KeUlpNHNEYU5CTklWTU9IejdNL3YzNzBlbDBkT2pRZ1hIanh0RzJiZHVtWEs0UVFnZ2hicFRqMGFEVktiMHB1M2RWZ3BtaHZXcjJYZEZ6TStvRVRCZ0R3VjJVOGQ2ZWwzcHRYam0yc2hJNmRZQ3hkNXMvZDd1YXZvcjNqSU83aHRXLzFtMi9HSmJYUGZDWEV2Qy95WHdBQUNBQVNVUkJWSWkxVkVGeEtldy9BR1hsc1A5UHBUenUwMC9BZTIvQlEwK1luN09rQlA3eFR3aG9Bem01RGVzUEtwcE5WbFlXQU43ZTNzVEdLZ0hzK2o3VFptWm1FaFlXUnZ2MjdaazBhWklFT1lVUVFnZ2hoS2doZ1U0aGhGbTVsU1djSzA2amk1TWZqd1FPSXFNOG4wTzVGK285enMzR2tja0IvUXkyUmVjbjh1aUJqdzIyOVhQdndLdGQ3MkZuZWpRSGMySjV0K2VESE15SjVaTnpFWmlpMW1wb3BiSm16Y0Ruc2JjMHpJN01yaWprYU81RnpoZW5FMTJReUk3MEtCNXRPMWlmUlhwLzRBRHlLa3VJSzFGS2pKVlZWK0pnMVFwUXl0OSsxdmRwdnIyNDEyeTVYSEZ6eU1uSjBmY3lTazVPeHRiV1ZsL0d0cUZLUzB2WnNtVUxLU2twZUh0N00zSGlSTnpkM2EvSGNvVVFRZ2h4b3hRVlE5eEZKU2pacXlmRXhVUDdtdkwyVndZdlQ1MVJ5cnEyYWdYZE9vTy9uN0k5SlUwSkVsN0p5eE5HREsxL0RmM3ZhTmhhOXhpMmd5Qy9RQ21YVzEwTnJXeGcxRWpEL1M3T1NpRDBpVWZybi92b2NRbHl0Z0FaR1Jtb1ZDbzhQRHpZdFdzWDd1N3UyTnJhbWgydlZxdjU3My8vaTVlWEYvZmRkeDhXMTZrRmh4QkNDQ0dFRUMyUkJEcUZFSFZhZFg0WDc0YzhqS09WTGE4SFQrWjRmZ0xyRXZickE0YW12Tmg1TExZcWEzU2c3OTJwUllkYWExaDJ0amFqc2tCVFNxVzJDbEJLeWw0NTduSVZXZzBYU3pJcHE2cmdiRkVxR2VvQzVuVzdqNFBac1FZOU91MHNiZWpob2p3Vm5WS2VSeGNuUDViMmVZeWQ2ZEY4RzdlSHdzcFN1amo3b2NJQ3QxWks1bW1WbVY2aDR1YVJtWmxKang0OUFDWFEyZGhzenRqWVdIYnMySUZXcStXdXUrN2lqanNhZUVOU0NDR0VFRGUveUNnbDBObXpPMXlNQjVXRjBrK3pvTUJ3WEtWRzZiZlpxeWVFOUFSZmIyWDdsV1ZyYXgwOERKSEhUZThiTWdobVBxMEVHRmQrWHZmNjNwZ0wzYnNwUWRuTGViZ3IvVFhyMDVBeDZSbHc1bXo5NHhyaHQ4ZzhZaFBMRzNWTTU3WjIzSDJIVzVPdTQxYVNrWkdCbDVjWFZWVlZwS1dsMGJ0M2I3TmpkVG9kWVdGaDZIUTZwazZkS2tGT0lZUVFRZ2docmlDQlRpRkVuUkpLczVsNzdEdGU2aktXbmk2QjlIRnRSeC9YZGh6TGorZjdoRCtNQXA2amZVSUlkUTBpcFR5UHZJcGlRbHFiTHdYcWFhdVVkODIvckVSdVE3eDk0a2Y5YS9lYThyaVhDN1QzWUc2M2V3aTA5eUM2SUpIM1R2N0VBSTlPek9nNGluWU9ubWgwMVNTWDVkSGRKWUJPenI0RTJpc1pnYWxsVFZPNjlsOWhLUnc5VzF6dnVMNWRuWGhoYXBzbU9lZnRvS0NnZ0txcUtyeTh2TWpQejZlMHRKUTJiUnIrL2R1OWV6ZVJrWkcwYjkrZU1XUEc0T1RrZEIxWEs0UVFRb2diTGpJS0hya2YydmhCN3hCbG03bmc1ZkVUU3FDemF5Y2wwRmk3elJTdFZ1bDdhY3F3UWNyWFkxSG14OVN5dDFPK0ZocjJqaWZtTER6MnJPbGpSZ3lGWjUrRWJUdmhoenI2YnQ0M0VSNmNvcFM4YldKN0l2UFpzaituVWNkTUd1b2hnYzQ2cEtlbjA3Tm5UNUtTa3REcGRBUUZCWmtkKytlZmY1S1dsc2EwYWRPd3Q3ZS9nYXNVUWdnaGhCQ2laWkJBcHhDaVhsa1ZoU3c0c1lHK2JoMTRwTzBnT2poNkUrb2FSQi9YSUhhbVIvSHR4YjM2ak13ZUxnRlU2N1I4ZWk2Q0J3UHZySFBlZ0pvQVkwcVppUkpoZFhDd2FrVXJsVFhxNmtwNnRGWjZJcW0xR3V3dGJYZ2djQ0QzK3QrQmxZVWxmK2JFc3ZMc05yVG9PSmdUeStuQ1pHeFZTc25ieUx3NHh2bjI0dFd1RTdHeXNLUlNXOFhab3JUR2ZtdE1jcmEzUXFmVE5XaWNhTGpNVENXbzd1M3RUWEt5MGkrMm9SbWRPM2Z1NU1TSkU0d2VQYnJPSithRkVFSUkwWUxGSnlobFlGMWJROTlRWlp1NTRPWHhFekQ5YnhEVURteGJRVVZGNHpNaFI0MkE0SzZnVml0OU51dmo0cUlFVFl1dmVDQk9xek1mSkswdG1Ydm9hTjJCVkp1YXRnNGxqWHVBc0NFV1BkZUJSYzkxYVBKNWIxZTV1YmxVVlZYaDYrdExRa0lDRmhZV0JBWUdtaHliblozTndZTUh1ZlBPTy9Iejg3dkJLeFZDQ0NHRUVLSmxrTHZzUW9nR081b1h4OUc4T0VKZGcvaGJ1NkcwZC9SaW5HOXZBdXpkZWZma1JxcDBXdlpsblNHaE5Jdlk0dlI2NSt2bTRvOE9TQ3pOSWNDKzRUMFNRMW9ITXEvYmZRYmJUaFFrNFdianlEamYzbFJxcS9qcTRtLzhrbUY0WTZ0SVUwNFI1VFhYY3BFRDJlY1k3TmtGZ0xVWDkxSlJSOG5jeG5oc25BK1BqZk5wa3JuRUpWbFpXUUI0ZVhrUkdSbUp0YlUxWGw1ZTlSNjNmZnQyVHA4K3pZUUpFK2pldmZ2MVhxWVFRZ2dobXRPeEtMaDdoSkk5V1ZZRzU4NmJIcGVhQnRrNTRGblQ2L3RVREZSVk5mdzhnd2ZDMzZjcnIzLzRDVXJMNmg2dnNvRFdMbEJRQ0ExNElBNkFCeWREeC9hUWtGUi9FTmFwcHNySmxXVnh4VTBuTFUxNXVOTEh4NGVEQncvaTcrK1B0YlcxMFRpdFZzdVdMVnR3ZFhYbHpqdnJmb0JVQ0NHRUVFS0kyNWtFT29VUWpYWXNQNTdqK2ZFODFtNFlVd1A2MDkwbGdFbHQraEtXZkppby9BU081Y2ZYTzBlUWd4ZXRyZTI1V0pKRlNaVzZVZWVQS1V4bGEyb2tLZ3NWRmRvcW92SVRPRk9ZQXNEQ2t6OHhxVTFmbnU4MGh0VHlQRTdYYkRmbG83UGhyRTg4Z0VaWFRhYTZzRkZyRURkZVZsWVdIaDRlcUZRcVVsSlNDQWdJcUxkSDBkNjllemx6NWd6MzNITVAzYnAxdTBFckZVSUlJVVN6aWF3SmRBS2NPSzFrVUpwei9BU011ZXZTNjRhd3Q0Y25IbFd5T1FGMjdGTEt5dFlucUIyb1ZKQlcvOE9BV0ZuQ293L0JmUk9VNE91WGErby94cjNtb2NHaW9yckhpV2FYbHBhR3RiVTFkbloyNU9mbkV4d2NiSExjZ1FNSHlNL1A1NGtubmtDbFV0M2dWUW9oaEJCQ0NORnlTS0JUQ0hGVmRNQjNDYjhUN05LR3JzNStEUEhzU2xqeVliUTA3QW4xa2Q1S1p0MngvSXVOUG5lQnBveHFuWlpxblJZVkVPcmFqbERYZHZyOWJleVZma0NqZlVMbzUxWjNtYTNrc2x4K3l6elY2RFdJR3k4OVBaMzI3ZHRUWEZ4TVVWRVJmZnIwcVhOOGJHd3NSNDRjWWVUSWtSTGtGRUlJSVc0WGh5UGhnY2NiTm5iMXQ4cS9ockMzZy9GallOSUVjTEJYQXFnYk5zRi9OeHVPczIxbFhHTFcxaGIrOXBEeStsU00rWFBZMkNpWm9nOU9CaTlQWlo2Vm44UDV1RXY3ZFRyUVhGR0ZwRzJBMG11MHVBUnltNmJuZkdGcEZVMVZLTFd3dElvdTFuVS9uSFk3U1UxTkpTQWdnTGc0NWVkcXFqOW5abVltZi8zMUY0TUhEMjVRQlJNaGhCQkNDQ0Z1WnhMb0ZFSmNrNlN5YkxvNisrRmcxYXJCeDlpcXJCbFJFK2pjbTNtbTN2R2pmVUpvWSsvR3R0UmpaRlVvVDZuZjE2WmZ2Y2NOOXpMOWRQVGw5bWVmYmZKQTUyK1JlY1FtbGpmcW1NNXQ3Ymo3RHJjbVhjZXRwTGk0bVBMeWNyeTl2Ymw0VVFtT20rdGxCSkNYbDhlMmJkdm8xS2tUZmZ2MnZWSExGRUlJSWNTdHBsMGczRE1PQmcyNDFBZnpZZ0tzK1E3T3hocVBmLzh0Q0dpakJCMDFHcWl1Qm5jMzVkaUNBb2o0eFhCOGF4Y0k2UUc5ZWtEL3ZtQm5xMncvZlJhK1hndkpxWmZHM3RrZlhwNmg5Qk10Szc4VThQUndWN0pGdCs5cWtrc2VaYTlpenI4VDZIYzREejhQMjJ1ZWIwOWtIbE1jTFp0Z1pTMWZaV1VsdWJtNUJBY0hjL0hpUld4c2JQRDE5VFVhdDNYclZqdzlQUms0Y0dBenJGSUlJWVFRUW9pV1JRS2RRZ2l6dkZxNVlHbGhRYnE2d09SK0t3c1YzWnpiQUpCV2JucU1LZmY0MzRHVGxTMm5DcE5KTGEvL3FYTmZPMWNtK2ZjbHZUeWZIZW5SQUR4NjRHT1RZNzN0V3JNeTlFbmlTako1SzNxOTJUazdPL3V4c09lRGxGVlZtQjF6dGZaRTVyTmxmMDZqanBrMDFFTUNuWFhJeU1nQXdOZlhseU5Iam1Calk0T1BqK2srcU5YVjFXemF0QWxuWjJjbVRweDRJNWNwaEJCQ2lGdU50VFVNRzZ3RUV1UGlZY3QyT1BDWCtmR3hjUkFZQUs2dEwyMHJLSVJqMGZCL1B4ajM4dXphR1diTlZGNXJkVXFQMFloZHBrdnB4bDFVZ3B2V051QmE4NUJoVlRWa1pzTytQMkJUK0xWZGE0MG5YS3p3SzZ2bTdJbUdmNzZ2eXd1dExCamxJcmNlQUJJVEV3SHc5L2ZuNE1HRGRPelkwV2hNZEhRMGVYbDVVckpXQ0NHRUVFS0lCcEsvTm9RUVpublpPdk5PendmNE16dVd2M0pqT1YrY1FaR21IQWVyVmdUYWV6QWxvRDhCOWtvL29CMXBVUTJhMDdPVk0vY0hEQUJnUStMQkJoM2pZbTBIUUU1RnNYNmJXcXN4T1haa1RSYm5rZHc0czJOQUNkSUNqZTRQMmhDTG51dkFvdWZxTHBrckdxYzIwT25qNDBOQ1FnTHQyclV6Ty9hUFAvNmdvS0NBNmRPblkyMXRmYU9XS0lRUVFvaGIwZms0K0dTVjBsdnpZa0w5NDc5YXEvd0RzTEJRU3MzVzVhOGo4UDNHbW1Cb2xQTFZuSlEwZVBUcFMrOGJNdjlWR21WdnlTajc2ekwxYlMwK1BoNXJhMnNxS2lxb3FxcWlVNmRPQnZzckt5dlp0MjhmblR0M3h0dmJ1NWxXS1lRUVFnZ2hSTXNpZ1U0aGhGazZkRmhaV0RMTXF4dkR2RXozT05TaTQ0ZUVBeHpLUFYvdmZCYkFTNTNIWW10cHpkRzhpNXdzVEdyUU9qeGFPUU9RVVUvV2FBK1hBTzV0MDVkS2JSVy9aRVRYT2RhcEpuaGFwR2xjaVZuUlBOTFMwdkQyOWlZcks0dkt5a3F6Z2M3TXpFd09IejdNMEtGRGNYZDN2OEdyRkVJSUljUXQ2WStHUFp4bnBLRkJ5TEF0MTNkK2NkT0lqNDhuSUNDQWl4Y3ZvbEtwakRJNjkrL2ZUMlZsSlNOSGpteW1GUW9oaEJCQ0NOSHlTS0JUQ0dIV21jSVVQank5aWY3dUhlbm81SU9YclF1Mmx0YW9xeXZKS0Mva2RHRXl2MlNjSUtVc3QwSHpQUjQwbkpEV2JWRnJOYXkrOEt2QnZpcGROUURldHEwTnRydmFPTkRaeVpjS3JZWU1NeVYwQVlaNWRlUEZUbU5SWWNHNmhEL0lyeXl0Y3kwZXJad0FLTlNVMVRsT05EK2RUa2RxYWlvaElTRWtKQ2laRk8zYnR6Y2FWMVZWeFpZdFcvRDA5R1RBZ0FFM2VwbENDQ0dFRUVLWWxaZVhSMUZSRVgzNzl1WFFvVU8wYmRzV0t5c3JnLzNIangrblQ1OCtPRHM3TitOS2hSQkNDQ0dFYUZrazBDbUVNRXNISE1tTDQwaGUzRFhQZFo5L1g2YTA2UWZBdjJKM2tsMVJaTEEvclN5ZktwMldUazQrZk43M0dmSXJTMUJacUdqcjRJR3RwVFYvWkorbFNxYzFPTVlDNk5XNkxROEcza213aTlJcmRFUFNRYmFrSGdYQTBrS0Z0Y29TZGJWaENWc0hxMVlNOWV3S1FIeEoxalZmRzBCUlNUVTBVWFdwb3BKcVd2bEpyYkJhV1ZsWlZGZFg0Ky92VDNSME5LMWJ0OGJKeWNsbzNMNTkreWdxS21MNjlPbFlXRmcwdzBxRkVFSUlJWVF3N2Z4NXBRS09tNXNicGFXbFJtVnI5KzdkaTVXVkZZTUdEV3FPNWQwV3RGcXQ5RDI5eVJVVkZSRVpHVW0vZnYxd2RIUkVwOVBKMzNaQ0NDR0VxSmNFT29VUTE1MmRwUTFUQXZvRHNEbjFLUHV6enhxTkthMnU0Sk56RVV4ck54Z2Z1OWI0MmJrQ1VLSFZjRFR2SWwvSDdRYkFWbVZOajlZQjlHcmRsb0VlbmZXWm1abnFRcjZPMjgzUnk0S3lyallPZk5WL0JsVzZha3FxS3RCb3E2alNhWEczY2NSR1pjVzVvalNTeW5LdStmcWNlcnJ4d1dleDlPdm1qSitIN1RYUHR5Y3lENWYrbnRjOHo2MGlOVFVWVVBwemJ0dTJqWkNRRUtNeFdWbFpIRHQyVEVyV0NpR0VFRUtJbTlMNTgrZng5dmJXVnlqcDBxV0xmbDl5Y2pKeGNYRU1IVG9VT3p1NzVscmlMUzAzTjVkNTgrYngxRk5QTVdUSWtBWWRVMUJRUUc1dXc2b1hBVGc0T09EajQzTzFTN3dteGNYRnBLV2wwYWxUSjMwdzk2dXZ2dUxJa1NPc1hyMGFVQUs5MzN6ekRSTW5Uc1RQeisrcXpsTlNVc0xjdVhONTVaVlg2TmJOZEh1Ymp6NzZpTkxTVXQ1NTU1MUd6NSthbXNxSEgzN0lxbFdyc0xlM1orSENoUVFFQlBEMDAwOUxrRm9JSVlRUVprbWdVd2h4M1pWWFY3TGt6TStNOE9yTzJvdDd6WTdibngzRC91d1lWRmhnYWFGQ2g4NG9pOVBaMnA2NVhlL0YxdElhZ0lUU2JMYW5IV2R2NW1rME5lVnZhK1ZVRkpOYlVZeHJLMGRhV3lzWmtqb2dyN0tFcVB3RXZvdi92VW11ejNXNEQ4VnVOdnlSV2dabDE5NHJxZFVvZjF4N3VqWEJ5bTROU1VsSnVMaTRrSm1aaVU2bm8wT0hEa1pqZnZubEYxcTNiaTBsYTRVUVFnZ2h4RTJudkx5YzlQUjBoZ3daUW1Sa0pJR0JnZGphWG5wQWN0ZXVYVGc0T05Ddlg3OW1YR1hUR2p0MkxGcnRwYi9sYkcxdDhmTHlvbGV2WGt5YU5JbDI3ZHJWTzhlWk0yZVlQWHMycjc3Nkt1UEhqMmZldkhrY1AzNmNIVHQyWUdscDJhajF1THU3NCt6c3pKbzFheGcwYUZDRGdtYTdkKy9taXkrK2FQQTVoZ3daVW05dzcvSnIyck5uRDBsSlNVWmp4bzBieDdsejV6aDE2bFNkYzAyWk1vV25uMzRhZ0IwN2R2RFZWMS94NzMvL0cxOWZYd0F1WHJ5SWc0T0RmbnhwYVNuUjBkRnMyYktGR1RObWNNODk5OVI3VFQvODhBTnIxcXhoN2RxMStQdjdVMTFkemNXTEZ5a3ZMemQ3VEdscEthV2xkYmVTYVFpVlNrWFBuajFadlhvMTU4K2Y1ODAzMzVTeXprSUlJWVF3U1FLZFFvanI1b1BUWWZyWFo0dktPVnVVMXFEanRPalFYaEcwckpWVlVjaW5zUkY0Mjdwd0pPOWl2ZjFCbnozOHBmNjFCVXFnODNwdzZ1bUdrd1FucjR2RXhFUzZkT25DK2ZQbnNiS3lNcm9wRWhNVFEzcDZPcE1uVDVheVJrSUlJWVFRNHFaeit2UnBBT3pzN0Nndkx6ZW9VQklkSFUxdWJpNFRKMDVzZFBEdVp1ZnU3czZ3WWNNQUtDc3JJeWtwaVczYnRoRWVIczdERHo5Y2I1YmUxcTFiY1hCd1lPVElrUTA2MzIrLy9jYktsU3ZON3ErcXFxS3Fxb3BKa3lhWi9idGgwcVJKL1AzdmZ6ZllGaDRlWG05ZzlKLy8vR2VEMW5qNU5YbDRlRkJTVXNLWk0yZll0bTBicjczMkdnQnQyclNoVjY5ZUJBWUdFaFlXeHZ6NTgvVy9HenQzN2lROVBaM3AwNmNUR0Jpb256Y2lJb0wrL2Z2cmc1d0E4Zkh4REIwNlZQL2V5Y21KRlN0VzhNVVhYL0R4eHgrVG1abkpNODg4WTNhdFdxMlc3ZHUzRXhvYWlyKy9mNE91cjZrOThNQUQrUG41c1hqeFl0YXRXOGZ6enovZkxPc1FRZ2doeE0xTkFwMUNpQmJuejV6WXF6cnVlZ1U1eGZXVG5wNU9aV1VsZ1lHQjdOcTFpL2J0Mnh2Y0FLcXVybWJQbmozNCt2b2E5VGtTUWdnaGhCRGlaaEFWRlVWQVFBQnhjWEhZMk5qb3k5WldWRlR3KysrLzQrWGxSWEJ3Y0RPdnN1bjUrUGp3d2dzdkdHekx5TWpnazA4KzRjY2ZmNlM0dUpnNWMrYVlQTGE0dUppOWUvY3ljZUpFZyt6WHV2VHExWXNGQ3hibzMxZFVWQkFYRjJmMmUzdmh3Z1U2ZHV4b3NNM2IyOXRvbkxXMWRiMUI2SVpraUY1NVRiVVp2T2ZQbjZkcjE2NUdBZDNpNG1MQ3dzSVlQbnc0MXRaS1JhTlRwMDVSV2xwcU1QYlVxVk1rSnljemMrWk0vYmJjM0Z4eWMzT05ycy9hMnBwWnMyWVJFaEpDcjE2OTZsenZrU05IeU1qSVlNYU1HV1JuWjVPY25FeFpXUm1nZk85QUNSNi8vZmJiQnNmVlp2S09IVHZXWVB1MGFkTjQ4c2tuNi80bW1UQm8wQ0ErKyt5enF5NjNLNFFRUW9oYm53UTZoUkJDM0xUaTRwU2VxeXFWaXNyS1NqcDM3bXl3LzYrLy9xSzB0SlQ3NzcrL09aWW5oQkJDQ0NGRW5kTFQwOG5QejZkbno1NzgvdnZ2aElhRzZvTmllL2Z1UmExVzg5QkREelh6S204Y0h4OGZGaTFheEQvLytVKzJiOS9PNE1HRDZkKy92OUc0blR0M290Rm9HbFJldFphSGh3Y2VIaDc2OTk5Kyt5MWhZV0Y4L3ZubkJ0bVBvRlNGV2JObURTKzk5QkwzM1hmZjFWOVFJNWk3cHVqb2FKUGZnNGFxRFRxKytlYWJSdnMrK3VnalB2cm9vM3JuMkxWcmw5RzJyVnUzNHU3dXpwMTMzc21PSFR0WXRXcVZmdC9hdFd1eHRMVGtwWmRlTWpydlR6LzloRnF0NXJISEhqUFlYdnN6ZU82NTUwaFBUemU1anRvZzZheFpzOHdHajcyOHZQam1tMi9xdlNZaGhCQkMzRDRrMENtRUVPS21kZjc4ZWZ6OC9FaEpTY0hDd3NLZ1AyZHBhU21IRGgyaVM1Y3VKcCs4RmsxRHE5VTI2QWwxMFh4T25EaUJTcVdpUjQ4ZUFPaDBPaW5qTElRUVF0d2tqaDA3aHJXMU5Ta3BLVmhhV25Mbm5YY0NrSm1aeVlrVEp3Z05EYjN0UHN1cVZDcG16SmpCYzg4OXg2Wk5tNHlDZkRxZGpxMWJ0OUt6WjAvYXRtMTcxZWQ1OU5GSDJiOS9QNHNXTGVLenp6N0R4c1lHVUQ3ZmZ2enh4L2o3K3pObXpKaDY1OUZvTkZSWG0yNnRVdXZ5ZnFTbW1MdW1qSXdNWW1OanpXYTJOc1RBZ1FQeDlQUTAyTFp4NDBiUzA5T1pOV3ZXVmMyWmxaWEY0Y09IbVRadEdwYVdsa3ljT0pHSkV5ZFNXRmpJQXc4OHdLSkZpd2dORFRWNTdKNDlleWd0TGRXWExiN1NNODg4bzg4TXZWeGhZU0dmZi80NW9Idy9YMzc1WlZxMWFtVTBycUVadmtJSUlZUzRmVWlnVXdnaHhFMnBzTENRbkp3Y2hnOGZ6dUhEaDJuYnRxMys1Z1RBdm4zNzBPbDBqQmd4b2hsWGVXdmJ1SEVqKy9idDQ1TlBQbWx3c0RNK1ByN2VHejJYQ3dnSU1QaTUza2l4c2JGNGUzdmo0dUlDS0wyanBrMmJ4b3N2dnNqbzBhTUJPSG55Sk9mUG4yZktsQ2xYSFR4Y3YzNDl5Y25KK3I1TFYwcEtTdUtWVjE3aGd3OCtvRnUzYm8yZS80Y2Zmc0RHeG9ZZVBYcHc2dFFwVnE1Y3ladHZ2a2xRVU5CVnJWY0lJWVFRVGFPa3BJU1ltQmk2ZGV2R21UTm51UFBPTzdHM3Q2ZXFxb3J3OEhEczdlM05Cb051ZFVGQlFYaDRlSERpeEFtamZWRlJVYVNtcGw1Vm1kUEwyZHJhTW5mdVhEWnYzb3hHbzlGLzV0eXlaUXRKU1VsOC9QSEgyTm5aMVR2UHZmZmUyNkR6RFJreXhPdytjOWUwYTljdVZDb1ZtemR2QnFCMTY5WkdmVFByK3d6cTQrT0RqNCtQL24xVlZSWExsaTFqMEtCQkRCNDh1RUZydjlMMjdkc0JtREJoUXAzanRGb3R1Ym01QnRzcUt5dlJhRFJrWjJmcnR6azRPR0J2YncvQWdBRURUTTYxZE9sU0FnTURTVXBLd3R2Ym00eU1ES1pQbjM1VjZ4ZENDQ0hFN1VVQ25VSUlJVzVLNTgrZkI4RE96bzd5OG5LREFGQnViaTZuVDUrbVg3OStPRHM3TjljU205UzhlZk00ZnZ5NC9yMjF0VFd1cnE1MDY5YU5zV1BINm52NDFPZjExMThuT1RtWjc3Nzdqak5uempCbnpoeW1UWnZHVTA4OTFlZzFkZWpRZ2RXclY3Tm56eDd1dnZ2dUJoMHpaODRjU2t0TEczeU8xYXRYMXh1UXE3Mm1sMTU2aVk4Ly90amttRm16WnJGNDhlSjZ6N2R4NDBac2JXM1JhRFM4L3ZycjNIbm5uZm9BWkdKaUlxV2xwUVlsejlMUzBsaTllalVIRHg3a3RkZGV3OHZMcTg3NUt5b3FlUGpoaHhrNGNDQ3Z2LzQ2QU5uWjJhU21wcG85cHJxNm11TGk0bm96QlJyQ3k4c0xsVXJGeXkrL3pOeTVjNDE2UFFseEsxT3JLL1N2bStzQkNsRUhGMmNvTEdydVZZaGJtY3ZOOTVudzBLRkRXRmxaa1oyZGpaMmRuVDdBOCt1dnY1S2ZuODlERHoyazc3MTRPL0wwOUNRbko0ZlMwbEljSEJ6MDI3ZHMyWUtMaTB1ZGdjTzZQUGpnZzZqVmFvTnRCdzhlMUwrdXJLeEVwOVB4NnF1dkdveHhkM2RuN2RxMUJ1KzdkKy9PekprejYzM29iOHVXTFFhZklVM3R2L0thS2lzcjJiSmxDMjNhdEtHNnVwcTB0RFNpbzZNWk0yWU1GeTVjNE96WnN3RDgvdnZ2K21CbmFtb3FSVVZGN05tekI0QisvZnJoNk9ob2NLNWp4NDVSWEZ5TWk0c0x4NDRkTTdzbUN3c0wrdlRwWTdTOXVycWFpSWdJazVtaXRYUTZIYWRQbjZhNnVwcTVjK2VhSEROdDJqVDk2K25UcC9PM3YvM043RnFpbzZQWnQyOGY4K2JOWTlHaVJUejU1Sk1zWDc2Y01XUEdTRzlPSVlRUVF0UkxBcDFDQ0NGdVNqRXhNZmo2K2hJWEY0ZTF0YlZCb0hQWHJsMjBhdFdLUVlNR05lTUtyNC9Ka3lkallXRkJaV1VsbVptWkhEcDBpSDM3OXRHM2IxL2VlT09OT2dPNzZlbnBSRVpHOHRSVFR6VTRBL09aWjU0aEt5dXJ6akZMbHk1bDVjcVZadmV2WDcvZTRPYlVJNDg4d3VPUFAxN25uS2RQbjJiZXZIbjFydS95YStyWXNTTXpac3dBNE1zdnY2UlhyMTRNSERnUWdFNmRPdkhxcTYreWV2VnFPbmZ1ck0vMExTOHZaOFdLRlR6eXlDTzBiOTllZnpQeGp6LytvTGk0MktBblUzeDhQQUFkTzNiVWJ4czdkaXlCZ1lHODk5NTdQUGZjYzN6NzdiZTR1cnFhWGUvZXZYc3BMUzF0OEpQL1RjM0x5NHVWSzFmeXdRY2ZzSHo1Y2tKQ1FuQjNkMitXdFFoeG8xMGU2TFMxTlM1MUo1cFp1N1lRZmJLNVZ5RnVaZTJ1dnNUcDlWQlFVRUIwZERRZE9uUWdOamFXTVdQR1lHMXRUVXhNRENkUG5xUmZ2MzdYVkpiMVZsQlZWUVdBbGRXbFcxTzV1Ym44K2VlZjF4UUVWcXZWakJ3NWtxRkRoemJxdUNzZmtoaytmRGpEaHc5djBMSC8rTWMvek80emQwMmJOMittb0tDQWtTTkg4c0lMTDdCejUwN1dyVnZIMGFOSFdiTm1qZjRodUJVclZ1aVAwV2cwYUxWYWxpOWZEc0FubjN4aUZPamN2WHMzQUJzMmJHRHo1czBtTTBJMUdnMDZuWTZkTzNjYTdUdHc0QUI1ZVhsR24yY3JLeXVKam80RzROMTMzMFd0VnZQUlJ4K3haY3NXWG5ycEpRWU1HR0QwTjhEcDA2ZDU0NDAzNk5tenA5bnZUMzUrUG9zWEwyYnExS242aHdvREF3TzU2NjY3V0xKa0NjdVdMYnV0SHdnUVFnZ2hSUDBrMENtRUVPS21rNStmVDBaR0JuZmRkUmQ3OSs2bGUvZnVXRnBhQW5EMjdGbVNrNU81Kys2N2I4bU1uWmt6WitxdkZaUmVwT3ZXcldQanhvM01ueitmNWN1WG15MnhGUjRlanFXbEplUEhqMi93K1diUG5rMUZ4YVhnUUV4TURPM2J0emZaRHljN094c2JHeHQ5cWRkYVYvYkpVYWxVOWY1c0ducXo0dkpyY25WMVplVElrWlNWbGJGa3lSTEdqeDlQNzk2OTlXTkhqaHpKdW5YckNBd00xR2N5RmhZV3NtTEZDa0pDUWd5eVlpTWlJdWpTcFF1ZE8zZldienQzN2h4ZVhsNDRPVGtacktGYnQyNTg4Y1VYSER0MnJNNGdKeWhQNndjRkJkRzllM2RPbkRoQlZWV1ZQbFBoMkxGajJOblo4Y01QUDNEbzBDR2pZMDA5RFI4UkVkSG9IcW4yOXZhOC8vNzd4TWZIUzVCVENISHpDSkpBcDdqT2dtNnVvT0dPSFR1d3RiVWxPVG1aMXExYkV4SVNRbloyTmhFUkVmajcremM0Z0hhcjBtcTFwS2VuMDdwMWE0UFBuUkVSRWVoME9pWk9uSGhOOHdjRUJEUzRJc3FWa3BLU2VQSEZGMDN1R3p4NE1LKy8vanBIamh6aHZmZmVNemxtNXN5WkJ1czNkVTBGQlFWODk5MTNKai9uVFpreWhTbFRwdkRUVHoreGJ0MDZObTNhcE4vMzZhZWZFaHNieTZlZmZtcnkzRmxaV2V6ZHU1ZDc3NzJYMzM3N2pmbno1eHM5SEtyVDZYanV1ZWZNWnFDR2g0Zmo0K1BESFhmY29kLzI0NDgvOG4vLzkzOVVWbFlDTUc3Y09PNjc3ejdhdEdrREtFSGhYYnQyOGV5enp4cGMwL2J0MndrS0NpSWs1UC9adS9PNHFNcjI4ZU1mQmdhUVJWRVVFQkFsY0FIM0xjSE1CWDF5WDdKY3NqSk5yYlJIMDlKY0h0TTB5MGZMbnkzdWxwbHBtcmtEaXJuaG1vb3JxT0NDb29JZ2lMRUlEQXpNL1A3Z3kvazZ6ckNwZlFHOTNxOFhyNWd6OTduUGZlWk1kVGpYZlY5WEU1UEh5c3ZMNDRzdnZzRE96bzYzMzM2YjZPaG81YjJSSTBjeWF0UW9GaTllelBqeDQwM3VMNFFRUWdnQkV1Z1VRZ2hSRHAwOWV4WnpjM015TWpMUTZYUTBiZG9VeUo5NXZHL2ZQaHdkSFUybVdYb1cyZHJhOHQ1NzcyRmpZOE12di96QzJyVnJHVFZxbEZFN3JWYkxuMy8rU2J0MjdZb054ajNzNFljTzZlbnBmUEhGRjdSdjM5N2tyUFJwMDZZUkV4UER6ei8vYkRJUStyUVZkazRSRVJHWW01dlRvRUdEeCs3NzJyVnJwS2VuSzdVNEgyWnFXNEdDOUxodnYvMDJRNGNPTlhqdjZ0V3JYTGx5aFhIanhnRXdiOTQ4MHRMU2xKbjNNMmZPeE1QRGc5R2pSOU9sU3hkbHY2U2tKSll0VzhiUW9VT3BWYXVXUVo5bVptYUVob2F5WU1HQ1FzZFU4TUNwcUZXazQ4ZVBMM0g2WVNHRStFZDBhZzlCSWZBL0s3aUVlS29zektGeitRa2NuanQzanR1M2IyTnZiMDlPVGc2REJ3L20zcjE3Yk42OEdUczdPL3IzNy8vWXRiK2ZGZWZQUWJucGJRQUFJQUJKUkVGVW4rZkJnd2NHOXljNm5ZNWR1M2JScWxVcmc1cVRwYVhWYWcxV2laWldYbDRlR28yR0NSTW1HS1J1M2JCaGd6SkJzS0RON05tekRZNDFaODRjdEZxdDhycXdjN0t6czhQZjM3L0lrZy9KeWNsVXExYXRWR1BmdUhFakFHKzg4UVpxdFpwMTY5Ymg1K2RuRUh3TURnN201czJiUnFsN0FXSmpZemwzN2h3alI0NDArSTVXcTFhTlljT0cwYXhaTThhTUdZTy92NzhTNUFUbzJiTW42OWV2WisvZXZienl5aXRBL2ozNzRjT0grZUtMTDB5T1ZhZlRNWC8rZktLaW9saTBhSkhSUkVsN2UzcysvZlJUSmsrZWpJdUxDNE1IRHk3Vlp5R0VFRUtJNTRjRU9vVVFRcFFyT1RrNWhJZUhVN2R1WGM2Y09VT2RPbldvV2JNbUFBY09IQ0F6TTVQWFgzLzl1WHM0TkdqUUlBSURBd2tNREdUNDhPRkdEMjhPSFRwRWFtb3F2WHIxZXV4ajJOdmJNMmJNR0JZc1dFRHo1czBOSGp3ZE9YS0VzTEF3UHZyb28yS0RuRHFkVGdtK0ZlYmhCMENGS2V5Y0NsTDVQcnFTdERTbVRKbGlNSWFrcENRV0wxNU0vLzc5QzUxeC9yQkhBNUtRUC92ZDJ0cGErZHpXclZzSDVNKzhqNDZPTGpUOWIwSEszS1pObTlLb1VTT2o5MzE4ZkV3K2lJTDhCMVVGS2NSYXRHaWhwT3cxMVljUVFwUXB0NXJ3YW0vNFkydnhiWVVvclVHdlFjM0hENHc5VGZIeDhlemJ0dzhiR3hzeU16TVpOR2dROSsvZlorZk9uZGphMnZMNjY2OC8wVDNNc3lBbko0Zmx5NWNEK2ZVMEN4dy9mcHpFeE1SQ1YxT1d0Tys4dkx4Q002Q1VScU5HamZEdzhGQmU3OTY5MjZpbWVzdVdMUTBDZEE5blpvSEN6OG5Dd29LcFU2Y3lhOWFzUW84ZkhSMWRxdnFVZCs3Y1lkZXVYWFRyMW8wYU5XcncxbHR2TVd6WU1OYXNXY093WWNPQS9NbCt5NWN2cDIvZnZpYnZEd01EQTdHd3NLQnIxNjRHMndzbUFxYW1wcG84dHFPakk3MTc5MmJGaWhXOCtPS0xxRlFxL3Z2Zi8vTFNTeThwcFNZZXB0UHBtRGR2SHZ2MzcyZnk1TW04OE1JTEp2dHQwYUlGdzRZTjQ2ZWZmaUlqSTRNUkkwYVUrUE1RUWdnaHhQTkRBcDFDQ0NIS2xmUG56NlBWYWpFek0wT3IxUklRRUFEa3p5NCtmLzQ4elpvMXc5blp1WXhIK1g5UHJWYlR2SGx6OXUzYng5V3JWNDBlVEFRRkJlSHU3bTZReXZWeGRPdldqZlBuenh2VSt0Rm9OQ3hkdXBUMjdkdVhLSkM2WWNNR05telk4RVRqQU5QbmxKbVp5ZEdqUjNGM2QxZFdPZmJvMGNQZzh5aEpFUHpGRjE4MGVQM0hIMzhBOE5wcnJ5bTFnVW9qSXlPREF3Y08wTGx6WjJ4c2JJcHNtNTZlamthalVWNm5wS1FvLzB4S1NnTHl6NkVnblppenM3UEo3L3p0MjdlNWZQa3libTV1NlBWNklpSWkrUGpqajQxU0N3c2hSTG5SdnpjYy9RdnVKSlQxU01TenhMTTI5SDJ5TktkUHk3MTc5OWkwYVJQbTV1WmtaV1hSdlh0M3dzTEN1SHIxS3A2ZW52VHQyL2U1cnpWNCsvWnRGaXhZUUhSME5FT0hEc1hMeTB0NUx5Z29pQm8xYXBnTWpKVlVRZTM1MG1RNCtTYzk3ams5ZVBDQThQRHdFZ2Q5OVhxOVVzdHkrUERoUVA0a3hpbFRwdkNmLy93SEt5c3IyclJwdzdScDA2aGJ0NjVTOS81aE9UazU3Tm16aC9idDIrUGc0RkNxOFFLODg4NDdIRHQyakJrelpwQ2JtNHVGaFlYSjBnd1pHUm5NblR1WEV5ZE84TjU3N3hsa09qSGx6VGZmSkRVMWxRMGJObkRyMWkzR2p4OWZicTZ2RUVJSUljb0hDWFFLSVlRb04zUTZIV0ZoWVhoNmVoSVZGVVdqUm8xd2RIUWtLeXVMSFR0MlVMbHk1VUpYckQwUENsSm4vZjMzM3diYlkySml1SERoQXFOSGozNnNmcmR1M2NxcVZhc010aDA1Y2tUNXZXQ0Y1dDkvLzIyVUhuWHMyTEZLZWlySVh6bm82K3RMbXpadGlqeG1mSHc4VzdkdUxYUzJmV0huRkJ3Y1RHWm1KbTV1YnVUbDVYSDQ4R0dhTm0zS3ZYdjN5TTNOSlNNamcxdTNibkhnd0FFQXNyS3lBQWdQRCtmQmd3ZlVxRkhENUtySmd3Y1BVclZxVldKalk0bU5qUzEwM0s2dXJpWlRxZTNac3dlTlJsTmsrdGpVMUZSdTNMakJybDI3Mkw5L3Y5SDdEOC9vVjZsVTdONjl1OUMrOUhvOTMzMzNIYSs4OGdwMzd0ekIwdElTYTJ0cmZ2enhSNU1QbElRUW9seFFxK0g5ZDJIbVYyVTlFdkdzVUpuQm1KRlF5bnJXLzRUWTJGZzJidHhJWGw0ZWxTdFh4dG5abVowN2QrTG82RWovL3YwTkFuclBpNFNFQkpZc1dRTGtUMWFMaVluaHlwVXJtSm1aTVhMa1NBWU5HbVRROXRTcFV3d2RPclRZK3VUTGxpMHptdGpXcmwwN21qUnBRbVJrSklEQlNzeXlVdEp6dW4zN05udjM3dVhTcFV2S3R1M2J0d09VT0VDNmRldFd3c1BEbVRCaGdzR2t0OWF0V3pOcDBpVG16NS9QTDcvOFF2MzY5Wmt6WjQ3SjFMNmhvYUdrcDZjL2RvWVlXMXRiM243N2JiNzU1aHNBdnY3NmErenQ3UTNhSkNRa01HWEtGT0xpNGhneFlvVEJpdDZpakI0OUdnc0xDLzc0NHc4aUlpSll1WEtsMUtJWFFnZ2hoRUlDblVJSUljcU4wNmRQazVHUmdabVpHU3FWaWc0ZDhtc3RCUVlHa3BtWnlkQ2hRNS9yV2ZDNS8xUFg3TkVIRTRHQmdWaGFXaFpaVzdLNGZ2UHk4b3BNblZXWU9uWHFHTHd1cUdGWm5IcjE2aW5YMXhSVDU1U1ptYW1zdkJ3M2JoeDJkblpLMnRidnYvOGVqVWFEUnFNaEpTV0YwNmRQRy9TM2VmTm16TTNOOGZQek13cDB4c1hGY2ZueVpRQ21UcDFxVkIrb2dFYWpZZGl3WWJ6NTVwdEc3d1VIQitQajQyUDBFRE11TG82NHVEaXVYTG5Dd0lFRGFkeTRNWFBuenFWMTY5Yjh2Ly8zLzFpN2RxMVJzSGY2OU9uRnJrcjk3YmZmdUhyMUt0T25UMmZldkhrQURCOCtuSGZmZlJkL2YzL2F0bTFiNVA1Q0NQRi9iZmZ1M2R5OWV6Zi9SZTh1a0pvR3FlbUF2a3pISlNvcU02aGlCMVdxd09GRCtUOWxvQ0FMU1VwS2lwTFMxTUxDZ3JTME5Nek16T2pldmJ2SkNWYlBpK1RrWkxadXpVOVhiV05qZzdPek0vMzc5NmRmdjM1R0U4ZUNnNE9WejZ3NDI3WnRNOXJtNHVKQ2t5Wk4yTDE3Tng0ZUhrcnBpeWVSbloydFRKb0RqTkxXUXY2RVFGUGJvZVRuRkJrWlNWeGNISkNmeWVQZXZYdHMyTENCWHIxNkdkUUlMY3pSbzBkWnZudzVIVHQycEVlUEhnWmpPMzM2TkR0MzdnVHlWM2pldUhHRHRXdlg4dnJycnh2Vi93d0tDcUoyN2RvMGJ0eTQwR1BwOWFiL201MmVuczZxVmFzSURnNm1WYXRXM0xsemgrblRwek5reUJBR0RCaWcvQTFYdVhKbExDMHRtVHAxcXBLNXB5VE16TXg0NzczMzhQYjI1dGF0V3hMa0ZFSUlJWVFCQ1hRSzhReW9hMStUcStueFpUME1VY0hVdFgveVAvNmZwb3lNREk0Y09VS2RPblc0ZnYwNmZuNSsyTmpZY09USUVXN2V2RW5YcmwwZks2WG9zK1RPblRzQUJnK0dOQm9OZS9mdXBXUEhqa1l6cGt2RDNOeWMxcTFiUC9iKy8vM3Zmemw2OUtqSjl4WXZYb3lIaHdjVEpremcyclZyUnU5WHJseFpxV2NKaFovVGI3LzlWbWhkb0lJQWFKOCtmUmcrZkRpdnZ2b3FrTCtLOHZYWFgyZldyRm1GbnQvR2pSdXh0TFNrUjQ4ZVJFUkVzR3paTXFNMkJ3OGVaTTZjT2JSbzBjTG92WWlJQ0dKaVlwZzBhWkt5TFQwOW5iRmp4eW9Qclp5Y25Qand3dzlwMmJJbGFyV2FkdTNhOGQxMzMzSHk1RW02ZGV1bTdIZmp4ZzNDdzhPWk9YT215YkVDaElXRjhjc3Z2ekJwMGlTRHRHSXVMaTRNSFRxVWVmUG1zV2pSSXBOMVJJVVFvcXlFaDRjYmI3UitmaWN2aWFjZ094ditKMDFwZWFIWDY1V0phVmxaV1Z5NmRJbVVsQlJxMXF5SnE2dnJVNmtiV1ZFVWxabmlVVnF0bHBDUUVOcTJiVnRrQUd2Ky9QbEY5blA0OEdIT256L1B1SEhqU256c29vd1pNOFpvVzd0MjdReGVGNWJObzZUbkJQREtLNjhveDhyTXpPVGpqei9HMXRhV3Q5NTZxOWd4eHNiRzh1V1hYK0x0N2MyRUNSUFE2WFJjdVhLRnc0Y1BFeG9hU21KaUlzMmFOV1BSb2tWNGVucXllZk5tTm16WXdMWnQyMmpkdWpVdFc3YWtSWXNXWkdkbkV4a1pXV2lxM0ppWUdDSWlJcmgxNnhhQThsMk9qbzRtT0RpWXZYdjNZbWxweWVUSmsrbmN1VE1hallZVksxYnc4ODgvczJuVEpnSUNBdWpXclJ2ZTN0NHNYYnJVcUpacFNaVW1PQ3FFRUVLSTU0Y0VPb1Y0Qm5qYU9rbWdVNVNhcDIzNUNScnE5WHAyN05pQldxM201czJidUxxNjByWnRXODZjT2NOZmYvMUZzMmJOYU5La1NWa1BzMHhsWkdSdzl1eFpxbGV2YnBDS2EvLysvV1JtWmhhWk1yVTRXcTNXWlBxcTBzak96cVpldlhvTUhqeFkyWmFVbE1UQ2hRdVZXZTdaMmRtMGFkT0dybDI3S20zKyt1c3ZRa05ERGZvcTdKeDhmWDE1OWRWWDJieDVzOGt4YURRYXNyS3lqR2FuRnlVNU9aazllL2JRclZzMzNuampEWGJ0MnNXeFk4Y01Wa1JxTkJwKyt1a25Ybnp4UmFQYXFKQS8rOTNlM3Q0Z3JiS05qUTJOR2pYaXd3OC81T2pSbzhURXhCajBhVzF0VGRldVhkbXdZUU5kdW5UQndzSUN2VjdQMHFWTHFWZXZIaSs5OUpMSjhVWkdSakpuemh3NmRPaGdjZ1h2d0lFRENRc0w0N1BQUG1QKy9QblAvZVFBSVVUNTBhUkprLzlkMFNuRU0wQ24wNkhWYXNuT3ppWW5KOGRnVlYvVnFsV1Y4Z3RuenB3aE96dGIyZTdwNlVuRGhnMU5wc0ovWGgwNWNvU1VsSlFudXArRi9LQmJvMGFONk5uejZkUnMvZkxMTHcydTAvTGx5NDNhL1Bqamp3YjMwZi8rOTcrQmtwL1QxS2xURFRKNVJFZEhrNUtTd3B3NWMwcFVKOVBOelkwK2Zmb3daTWdRc3JLeWVQZmRkMGxPVHNiS3lvb09IVHJRcDA4ZjZ0ZXZyN1IvNDQwMzZONjlPNXMzYnlZa0pJUmp4NDdoNStkSHRXclZzTEt5S2pSRFRHcHFLdDkvL3owcWxZbzJiZHBRdjM1OUVoSVNHRHQyTERZMk5nd2FOSWkrZmZ0aVoyY0g1Ti9yamhzM2pwNDllN0oyN1ZwMjdOaEIvZnIxOGZiMmZ1d2dweEJDQ0NGRVlTVFFLY1F6NEY4MUc3TTNJUnlkcFA0U0phVENqSzQxbTViMU1CUUhEeDRrTmpZV2MzTnpxbGV2em9BQkEvanp6eis1Y09FQ2pSbzFldXlVck0rU24zNzZpYXlzTElZTkcyYXdQVEF3RUM4dkx4bzBhUERZZldkbVpqNlZGUVpWcTFZMVdEVlpNT1A3WVM0dUxnWnRDbFk4UHF5d2MycmJ0aTAxYTlZc05OQlpzRnJVMWRXMXhHTmVzMllOa0I4Z3JGYXRHb01IRCthNzc3NmpidDI2U3Fxd2hRc1hrcHFhYW5JVlFXcHFLb2NQSDZaMzc5NEdLVy9OemMyWk9IRWlBTWVQSHpkNTdFR0RCckY3OTI1KysrMDNoZzRkeXFaTm13Z1BEK2Y3Nzc4M21ibzJLaXFLcVZPbjR1cnF5b1FKRTB6MnFWS3BtRHAxS2g5OTlCRVRKa3hnL3Z6NXVMbTVsZmp6RUVLSWY4ckRrMXlFZUJiRnhzYXlaY3NXc3JPelNVMU41ZSsvLzZaang0NE1HVEtFNU9Sa2J0eTRRWFIwTkdmT25PSE1tVE00T0RqUXJGa3ptamR2L3NRVHppcTZUcDA2MGFsVHB5ZnVaK2pRb2FTbHBSVmI0N000bnA2ZTdObXp4Mmo3bDE5K3FmenU1K2Ruc2sxQnFsNmdST2YwYU1tRXhvMGJzM2J0MmtLL0UyUEhqalY0YldabXhnY2ZmS0M4SGoxNk5IbDVlZmo3K3hkNmYrL2c0TUNJRVNONDU1MTNPSGJzR0sxYXRjTEd4cWJRKzB1QXBrMmJzbnYzYm9QUDFzWEZoVysvL1piYXRXdGpaV1ZsY2o4dkx5OW16cHhKY25KeWlkTE4rdmo0bVB4Y2hSQkNDQ0dLOG1SM2YwS0ljc0hiem9VdUxzLzNhamRST2oxY20vT0NYZmxZNlhYdTNEbkN3c0l3TnpmSHpzNk9WcTFhc1diTkdpNWR1a1NYTGwxS1ZLZm5XWmFlbnM3Q2hRc0pEQXlrUllzVzlPM2JWM2t2S2lxS2E5ZXUwYWRQbnljNlJtSmlJbFdyVm4zU29UNFZUM0pPeDQ0ZHc4SEJBVzl2N3hLMVAzdjJMRHQzN21UQWdBSEtiUDAzM25nRE56YzNKaytlVEh4OFBELzg4QU9ob2FGTW16Yk41TXFMa0pBUXRGb3R2WHIxS3ZWNGE5U293YnZ2dnN2YXRXdjUvdnZ2V2JGaUJlKy8vejcxNnRVemFudmt5QkUrL2ZSVHFsU3B3dHk1YzdHeHNTbTAzK3JWcXpOdjNqeXlzN01aTzNZcysvZnZML1hZaEJCQ0NGRTY3dTd1akJneEFoY1hGM1E2SFpVclZ5WTBOSlNnb0NBY0hCeG8xYW9WZ3dZTll2VG8wYno4OHNzQWhJYUdzbkxsU2lJaUlncXRmU2hLVHFWU2xXZ1ZaSG4zSklIdkRoMDZFQkFRVUtKSmpCWVdGclJ2Mzc3SSs4cUhtUW9nMTZ0WHI5QWc1OE9rcHFZUVFnZ2gva25QOTdSQklaNGhiOVpweDEvM3JwQ2VtMVhXUXhIbFhEVkxPOTZzODNKWkR3UElmN2h6OHVSSnpNek1xRldyRmhxTmhsMjdkbEd2WGoxZWUrMjFjaE44KzcrMGJOa3l6TXpNeU03TzV1N2R1MXk0Y0lIczdHdzZkZXJFeHg5L2JKRHFLVEF3RUJzYm0ySnIxWncrZlpxc0xNUC9ObGhaV1RGaXhBZ2dQN2pZc0dIRHAzOHlqNkdrNTNUdzRFR3NyS3pRYURSQWZtcmYzYnQzMDZGREI1T3JJUi8xNE1FREZpeFlnSnViRzIrODhZYXkzZHpjbk5telp6TjU4bVNHRHgrT1RxZmpQLy81RDIzYXRESHFRNi9YRXh3Y1RMTm16UjY3SG1iUG5qM1p2bjA3Z1lHQk5HM2FsSDc5K2htMVdiZHVIYXRYcjZaV3JWck1uVHUzUkEvdzNOM2QrZnJyci9uc3M4K1lPM2N1TjI3Y1VLNjNFRUlJSWY0WnRyYTJEQmt5aEwxNzl4SWVIbzZIaHdlUmtaSGs1dVlxLzQrM3M3UER6ODhQUHo4L3JseTV3ckZqeHdnSkNlSGt5Wk4wNk5DaHhCTzJoQkJDQ0NHRUVQa2swQ25FTXlBb0tJajc5KzhUb0xmalhyYU9yTHpzc2g2U0tLY3FtVnRSM2FvU0d5K3ZMN014NU9ibWtwdWJTMXBhR2pxZERwVktoVjZ2SnlZbWhoZGVlSUZodzRZcEtVT2ZSOXUyYlFQeTAxaFZxMWFOOXUzYjA2TkhEeG8xYW1UUTdzR0RCNFNHaHRLdFd6ZXNyYTJMN1BQeTVjdGN2bnpaWUp1dHJTMGpSb3dnUER5YytQajRweElFeTh2TE13aW9GdFNqZXBoZXJ6ZW9ZZlh3Nm9YU25OT0dEUnN3TXpQRDF0WVdHeHNiMXF4WmcwYWpNUWhhRmlZN081dlBQdnVNKy9mdjg4TVBQeGdjS3prNW1jREFRR0pqWTdHM3R5Y2xKWVhObXplalZxdng5L2MzQ0tLZVBuMmErUGg0Um80Y1dlVHhDbHVoY2VMRUNSWXZYa3hhV2hxZE9uWGl3SUVEZlBUUlIzejAwVWQ0ZVhrcDdhcFVxVUxqeG8yWk5Xc1c5dmIyeFo1ZkFVOVBUNVlzV2NLMzMzNzdXQ3RPaFJCQ0NGRjY1dWJtZE8zYUZZMUd3OVdyVjJuU3BBbmg0ZUdFaFlVWnBPK0gvTlZ3OWVyVjQrclZxeHc5ZXBTdFc3Zmk1T1NFdjcrL3lRd1BRZ2doaEJCQ0NHTVM2QlRpR1JBWkdXbnd1dWp3Z0hpZTZkR1FoS2FzaDJIZzRTRFF2WHYzT0g3OE9EVnIxc1ROelEwbkp5ZURGWXpQTWxQMUg0dnk1NTkva3BPVFUyUUFxMUdqUmtYV3VORnF0U3hidG96cTFhdlRybDI3VWgzZmxDTkhqbkRreUpFaTIyemN1SkdOR3pjYWJDc0kzcFhrbkFvc1hib1VPenM3QVBiczJjT1dMVnNZUG54NGlZTGtQL3p3QXhjdlhtVEtsQ2w0ZVhtUm1wckt5Wk1uT1hqd0lHRmhZZGphMmpKdzRFQUdEQmhBVEV3TXk1Y3ZaK2JNbWJpN3U5T21UUnRhdG14SjQ4YU5DUXdNcEdyVnFyUnQyOWJrY1VKQ1Fzak56ZVhVcVZOS25VeU5Sc09CQXdjSUNncml5cFVydEd2WGpyRmp4MUt0V2pWNjllckYvUG56K2VDREQyalVxQkd2dlBJS25UcDFvbGV2WG5UdjN2MngvbDJvWExreU0yYk1LUFYrUWdnaGhIZ3lYYnAwSVNZbWhqdDM3dURwNlVsb2FDZ3VMaTRtczBEVXJWdVh1blhyRWgwZHpiRmp4OWkrZlR1T2pvNzQrL3ZUb0VHREVtV3JFRUlJSVlRUTRua2xnVTRobmdFK1BqN2N2MysvckljaFJMSHk4dkxJenM0bUp5ZUhuSndjSUQvUXFWS3BjSEp5d3M3T2pudjM3aEVWRmFYczQrcnFTcjE2OVdqVXFGR0phczA4TDRLQ2dtallzQ0dlbnA2UDNVZDZlanBKU1VsTW5qejVxUVNVWDN6eFJkNS8vMzNsZFVKQ0F2LzV6MzhNMnZUczJaTUJBd1lvci9mdDI2ZXNZaTNKT2RXdVhac2RPM1lZZkJlT0hUdEdRRUFBUTRZTUtkRTR1M1hyaG8rUER3RUJBZnp5eXkrc1c3Y092VjZQcDZjbm8wZVBwbXZYcmtyLzllclZZOEdDQlp3NGNZSXRXN2F3ZWZObWR1ell3YlJwMHpoKy9EaURCdzh1dEk3U25qMTdDQThQeDhIQmdWZGZmUlhJRDlEdTNMbVRWcTFhc1dEQkFwbzArZC82eWsyYU5PR25uMzVpNTg2ZGJOeTRrYTFidDlLeFkwZUE1eWJnTDRRUVFqd3JiRzF0Q1FnSUlDUWtCQjhmSDlMVDA5bTJiUnZEaHc5WEptczl5c3ZMQ3k4dkwySmlZamgyN0JoQlFVRWNQWG9VUHo4L2ZIMTlUZFpJRkVJSUlZUVE0bmxucHBlSzkwSUlJY3JJMGFOSE9YYnNHQUJtWm1aVXFsU0oxMTU3RFJjWEYyN2R1c1gxNjllNWV2VXFLU2twUUg0cXpwWXRXejVSY0U4WXVuLy9QdFdxVlN2cllUeXh2THk4eHdvR1ptUmtzSFhyVnRxMmJjc0xMN3hRYlB1NHVEZ1NFeE5wM3J4NXNXMzFlcjBTeUMrUWxaWEZuVHQzREZMVG1xTFZhc25NektSS2xTckZuNFFRQW9DVWxEVGNQZkwvM2F4YzJaNDdzZWZLZUVSQ0NBSHIxNi9uN3QyN3ZQbm1tNnhmdng1M2QzZjY5Kzlmb24xdjM3N05zV1BIdUhYckZ0YlcxdFNwVXdkUFQwODhQVDJ4dGJYOWgwY3VoQkJDQ0NGRXhTQ0JUaUdFRUdYcSt2WHI3Tml4QTYxV2k3VzFOVGs1T1hUdjNoMWZYMStsVFZ4Y0hCRVJFVVJGUmFIVmFxbFZxeFlCQVFFNE9UbVY0Y2lGRUVLVUp4TG9GRUtVUndrSkNmejY2Nis4OU5KTFdGdGJzMi9mUG9ZTUdhS2t0UytKdi8vK202aW9LQzVmdmt4U1VoSUFOV3JVd04zZEhXZG5aMXhjWEo3ckd2ZENDQ0dFRU9MNUpvRk9JWVFRWlM0bEpZVXRXN2FRbXBwSzFhcFZTVXBLb2srZlB0U3ZYOStnWFhaMk5pZFBudVQwNmROb3RWcnExNjlQKy9idGNYQndLS09SQ3lHRUtDOGswQ21FS0svV3JGbERTa29LbzBlUFp0V3FWVlNxVkltaFE0YytWbDhwS1NsRVJVVngvZnAxNHVMaWxPM201dWE0dUxqZzRPQ0FnNE1EVmFwVVVmNVpXS3BjSVlRUVFnZ2huZ1VTNkJSQ0NGRXVaR1Zsc1dMRkN1enM3RkNwVktTa3BEQjA2RkFjSFIyTjJtWm5aM1BxMUNsT25UcUZWcXZGMTljWGYzOS9xbGF0V2dZakYwSUlVUjVJb0ZNSVVWNWR1SENCWGJ0MjBiVnJWNnl0cmRtK2ZUdjkrL2N2TnBWOVNkeTllNWU3ZCsrU21KakkzYnQzU1VsSklUTXowNmlkV3EzR3dzSUNDd3NMMUdxMThtTnVicTVzZi9SSGFvU0xaMUg5K3ZXcFhyMTZXUTlEQ0NHRUVFK1JCRHFGRUVLVUd4Y3ZYbVRuenAyMGJ0MmFDeGN1WUdWbHhiQmh3MUNyMVNiYloyZG5jK2JNR1U2ZE9vVkdvOEhIeDRlMmJkcytFelVuaFJCQ2xJNEVPb1VRNVZWZVhoNkxGaTNDeWNtSk45NTRnMVdyVm1GcmE4dWdRWVAra2VQbDV1YVNtcHBLU2tvS3FhbXBaR1ptb3RWcWxaL2MzRnh5YzNNTmZuLzBSNnZWL2lOakU2S3M5ZXJWQ3g4Zm43SWVoaEJDQ0NHZUlvdXlIb0FRUWdoUm9HSERobHk4ZUpIVHAwL1R1M2R2QWdNRENRd01wSC8vL2liYlcxbFo0ZS92VDZ0V3JUaDc5aXhoWVdGRVJrWlNyMTQ5MnJadEs3V0toQkJDQ0NGRW1UTTNONmRwMDZhRWhZV1JucDVPeTVZdCtmUFBQMGxNVFB4SGFzNWJXRmpnNk9ob01qT0tFRUlJSVlRUXp4cFZXUTlBQ0NHRWVGaVBIajFRcVZSY3ZIaVJMbDI2RUIwZFRXUmtaSkg3cU5WcVhuenhSZDUvLzMwQ0FnSzRjK2NPcTFldjV1ZWZmeVkwTkpTYk4yK1NsNWYzZjNRR1FnZ2hoQkJDR0dyZVBIL0YrWVVMRjJqVXFCSFcxdGFjT25XcWpFY2xoQkJDQ0NGRXhTY3JPb1VRUXBRcmRuWjJ0R2pSZ3BNblQ5S3hZMGVjblowSkRRMmxmdjM2cUZSRno4K3hzTENnWmN1V3RHelprcGlZR0M1ZnZreDRlRGhoWVdHWW01dmo3dTZPcTZzckxpNHV1THE2WW1OajgzOTBWa0lJSVlRUTRubFdwVW9WYXRXcVJWUlVGUDcrL3NvS3o4NmRPMk5sWlZYV3d4TkNDQ0dFRUtMQ2trQ25FRUtJY3FjZzBIbnMyREU2ZCs3TWI3Lzl4dW5UcDJuZHVuV0orNmhUcHc1MTZ0U2hhOWV1M0x4NWs2aW9LRzdkdXNYTm16ZVZOcmEydGpnNU9WR2xTaFVjSEJ5b1VxVUtWYXBVb1dyVnFsaGFXdjRUcHlhRUVFSUlJWjVUOWVyVlk5KytmYVNtcHRLaVJRdE9uRGpCaFFzWGFObXlaVmtQVFFnaGhCQkNpQXBMQXAxQ0NDSEtIWHQ3ZStyVnE4ZWxTNWZvMUtrVGRldlc1Zmp4NDdSbzBRSnpjL05TOTFlN2RtMXExNjROUUU1T0Rna0pDU1FrSkJBZkg4LzkrL2VKalkxRnE5VWE3V2RwYVlsYXJjYkN3Z0lMQ3d2VWFyWHkydHpjM09DOWdoOHpNN01uUG44aHlwdW1UWnRpWjJkWDFzTVFRZ2doS3JTNmRldXliOTgrcmx5NVF1dldyZkh3OE9EY3VYTVM2QlJDQ0NHRUVPSUpTS0JUQ0NGRXVkU3laVXV1WExuQ2hRc1hlUG5sbDFtMWFoVVhMMTZrU1pNbVQ5U3ZwYVVsSGg0ZWVIaDRHR3pQek13a05UVlYrZEZvTk9UbTVwS2JtNHRXcTBXcjFTcXZzN0t5bE44Zi9SSGlXZVRsNVNXQlRpR0VFT0lKMmR2YjQram95STBiTjJqZHVqVk5talFoS0NpSStQaDRhdGFzV2RiREUwSUlJWVFRb2tLU1FLY1FRb2h5eWQzZEhTY25KeUlpSW5qeHhSZHhkM2NuTEN6c2lRT2RoYkd4c2NIR3hrWWVNZ2toaEJCQ2lIL01DeSs4d0tsVHA5QnF0ZFN0V3hjckt5dkN3OFBsSGxRSUlZUVFRb2pIcENyckFRZ2hoQkNGYWRteUpmZnYzK2ZPblR2Szd6ZHUzQ2pyWVFraGhCQkNDUEZZNnRTcGcxNnY1L2J0MjFoWVdPRGo0ME5rWktSa0JoRkNDQ0dFRU9JeFNhQlRDQ0ZFdWRXZ1FRTlVLaFdYTDErbWJ0MjYyTnZiYy9iczJiSWVsaEJDQ0NHRUVJL0YzZDBkTXpNemJ0MjZCVUREaGczUmFyVmN1M2F0akVjbWhCQkNDQ0ZFeFNTQlRpR0VFT1dXaFlVRm5wNmVYTGx5QlRNek01bzJiVXAwZERTWm1abGxQVFFoaEJEbFRIWjJ0dks3dFpWbEdZNUVDQ0VLWjJGaGdadWJteExvZEhWMXhkN2Vua3VYTHBYeHlJUVFRZ2doaEtpWUpOQXBoQkNpWFBQMjlpWXRMWTJrcENRYU4yNE1RRVJFUkJtUFNnZ2hSSG1qMGZ4dm9OUEsycW9NUnlLRUVFWHo4UERnN3QyNzVPVGtBT0RyNjh1Tkd6ZlFhRFJsUERJaGhCQkNDQ0VxSGdsMENpR0VLTmU4dmIwQnVISGpCbloyZHRTcFU0Zno1OCtYOGFpRUVFSUlJWVI0UEI0ZUhnREV4Y1VCK1lGT25VNUhWRlJVV1E1TENDR0VFRUtJQ2trQ25VSUlJY28xR3hzYnFsZXZ6dlhyMXdGbzNMZ3hxYW1wM0w1OXU0eEhKb1FRUWdnaFJPblZyRmtUTXpNelltTmpBYWhldlRxT2pvNlN2bFlJSVlRUVFvakhJSUZPSVlRUTVWNmRPbldJalkwbE56ZVhldlhxb1ZhcnVYRGhRbGtQU3dnaGhCQkNpRkt6c0xEQXhjWEZZT0tlcjY4dmNYRnhwS1dsbGVISWhCQkNDQ0dFcUhnazBDbUVFS0xjOC9Ed1FLL1hFeGNYaDBxbG9rR0RCbHkrZkJtZFRsZldReE5DQ0NHRUVLTFUzTnpjaUkrUFYrNW5HelpzQ0NDck9vVVFRZ2doaENnbENYUUtJWVFvOXdycUdCWE1ldmYxOVVXcjFYTDE2dFd5SEpZUVFnZ2hoQkNQeGRYVkZaMU94OTI3ZHdHd3Q3Zkh6YzJOaUlpSU1oNlpFRUlJSVlRUUZZc0VPb1VRUXBSN2FyWGFJTDJYaDRjSE5qWTJSRVpHbHZISWhCQkNDQ0dFS0QxWFYxY0E3dHk1bzJ6ejlmVWxKU1ZGQ1g0S0lZUVFRZ2doaWllQlRpR0VFQldDdTdzN2NYRnhTbm92WDE5Zm9xT2p5Y25KS2VPUkNTR0VFRUlJVVRyMjl2YlkyZGtaQkRvYk5HaUFTcVdTeVh4Q0NDR0VFRUtVZ2dRNmhSQkNWQWkxYXRWQ3I5Y1RIeDhQNUFjNmRUb2RVVkZSWlR3eUlZUVFRZ2doU3MvVjFWVzV0d1d3dHJiRzA5T1RpeGN2bHVHb2hCQkNDQ0dFcUZnazBDbUVFS0pDY0hOekF5QXVMZzRBWjJkbkhCd2M1RUdRRUVJSUlZU29rRnhkWFVsTlRTVTdPMXZaNXV2clMyWm1KcmR1M1NyRGtRa2hoQkJDQ0ZGeFNLQlRDQ0ZFaFZDcFVpVmloTnZTQUFBZ0FFbEVRVlNxVmF1bUJEb0JHalZxUkd4c0xPbnA2V1U0TWlHRUVFSUlJVXJQeGNVRk1LelQ2ZTN0alZxdDV0S2xTMlUxTENHRUVFSUlJU29VQ1hRS0lZU29NRnhkWFkwQ25ZQThDQkpDQ0NHRUVCVk96Wm8xQVF6UzExcFlXRkMvZm4waUl5UFJhclZsTlRRaGhCQkNDQ0VxREFsMENpR0VxREJjWFYzSnlzb2lOVFVWQUh0N2UxeGRYU1hRS1lRUVFnZ2hLaHdMQ3dzY0hSMUpTRWd3Mk42NGNXTnljM09sUklQNHg2V2twSERseWhXajdWZXVYUG5IQSsxNnZmNnA5cGVjbkV4aVl1SlQ3Vk1JSVlRUUZZTUVPb1VRUWxRWUJiUGVIMDd2NWV2cnk3MTc5MGhLU2lxcllRa2hoQkJDQ1BGWVhGeGNERlowQXJpN3UrUG82TWlaTTJmS2FGVGwzNElGQzlpMGFkTlQ3WFAxNnRYTW5UdjNzZmZYNlhUY3VISERhUHVEQnc5SVNrb3krZlBnd1lOaXh6Umh3Z1NET3E1UDA0a1RKL2owMDArTnh2dlJSeDhSRWhMeWp4d1Q0T1RKazd6MTFsc2xxa1dibFpYRnpKa3pUUVprSDdabzBTSysrZWFieHg1VFNrb0syN1p0VTE3bjVPU1FsWlZsOUtQUmFJejJIVGR1bk5IM1VhdlZtdHkvc0IrZFR2ZllZeGRDQ0NHZWR4WmxQUUFoaEJDaXBHclVxSUdGaFFYeDhmSDQrUGdBNE9Qanc3NTkrN2gwNlJJZE9uUW80eEVLSVlRUVFnaFJjczdPemx5OGVKRUhEeDVnWjJlbmJHL1JvZ1Y3OXV3aE5qWVdkM2YzTWh6aDQrbmF0U3M2blk0ZVBYb3dZY0tFSXR0dTM3NmRSWXNXQWJCcDB5YXFWS2xTYlA4SERoeWdaOCtlVDJXc0JXSmpZNG1KaVNseCswdVhMdkhSUngveDhjY2YwNzE3ZDlhdFc4ZUdEUnVZTTJjT3paczNWOXI5K09PUEJBY0htK3lqWjgrZWpCOC8zdVI3a1pHUnJGKy9IajgvUDY1ZnYxN3NlRHc5UGJHMnRpNzAvZlhyMTdOcTFTcFdyMTVkNVBmcTBLRkRBSFRzMkxIWVl6NHFPenViUVlNRzRlZm54NVFwVXdwdDUrWGxSVnBhR3Q5Ly8zMnh3VW1kVGtkR1JnWVRKa3hnNnRTcHRHdlhydFRqS3N6RDE5REJ3WUdsUzVjU0hSM05oQWtUbUQxN05pZE9uRERheDkzZG5aOS8vcG5RMEZEUzA5UHAzYnMzMmRuWjVPYm1HclJidG13WmYvNzVKNVVyVnk1MkhJbUppU3hldkpoNjllbzl0WE1UUWdnaG5pY1M2QlJDQ0ZGaG1KbVpHYzE2dDdhMnh0UFRrOGpJU0FsMENpR0VFRUtJQ3NYRnhRV0F1M2Z2R2dRNkd6WnN5SUVEQnpoMzdseUZESFFXMkw5L1ArKzk5eDYydHJhRnR0bStmWHVwK3RSb05HUm5aK1BvNlBpa3czc2lRVUZCMk5yYTBxbFRKd0FHREJqQW1UTm4rT3l6ei9qcXE2OW8wcVFKa0oraTFkUFRrOG1USnh2cy85VlhYeFhhZDJKaUlqTm56a1NuMDNINjlPa2lWL2ZtNU9TZzArbUtESlRwZERwMjd0eEppeFl0Y0hOejR6Ly8rUTg5ZS9ZMEdZVGJ0V3NYRFJzMkpDMHRqYlMwTkpQOU9UbzZtZ3lxaG9hR2twR1JRZS9ldlFzZGI4SCtBd2NPNU9USms2U2twT0RnNEZCb1cxdGJXK2JPbmN1Y09YT1lQWHMyWDN6eEJXM2F0Q215LzVKNitCcGFXMXZ6eVNlZjhQWFhYeXRCeTg2ZE96Tm8wQ0NsL1lFREJ6aDgrRENRSHlSTlNrb3E4bHpyMXExYjdHY0JQTkZLWWlHRUVFSklvRk1JSVVRRjQrTGl3cGt6WjlEcjlaaVptUUg1Nld1RGdvSzRmZnMydFdyVkt1TVJDaUdFRUVJSVVUSk9UazRBSkNRazRPWGxwV3hYcTlVMGJ0eVljK2ZPMGJselp5cFZxbFJXUTN4c3RXclY0dmJ0Mit6ZXZadisvZnViYkhQNjlHbHUzNzZOcTZ1clFYbUtvaFJNZWl4Sm9ETXBLWWtMRnk2VXFOL0V4RVF5TWpJNGNPQ0F3WFlmSHg4bElGMGdQVDJkME5CUWV2YnNxUVQ4cksydG1UMTdOdVBIaitmU3BVdEtvRE0rUGg1WFYxZUQ2d3RnWldWbGNoejM3dDFqMHFSSlZLNWNHWjFPUjVNbVRaZ3laUXFXbHBZRzdYUTZIYi8vL2p1clY2OG1JQ0FBYjIvdlFzOHRMQ3lNaElRRTNuLy9mWFE2SFhmdjNxVm16WnBrWkdRWXRMdDI3UnBSVVZFQURCczJyTkQrNXM2ZFM2dFdyWXkyNzlpeEEwOVBUeG8yYk1qdnYvL08yclZyQysxRHA5T2hVcWw0KysyM0MyM3o3cnZ2OHVxcnI2SldxNWt4WXdaLy9QRUhMVnEwNE9qUm8vejN2LzgxYUp1VGt3TmdGRmg4NVpWWEdEdDJyRkhmcHE3aEs2KzhRazVPRG01dWJtemV2Sm5LbFN2ajZlbEpSRVFFenM3T1ZLdFdyZEN4bXFMWDY4bkx5eXZWUGtJSUlZUW9QUWwwQ2lHRXFGQmNYRnpRNlhRa0ppYmk3T3dNNU0rVXRiQ3dJQ0lpUWdLZFFnZ2hoQkNpd2xDcjFUZzZPbkwzN2wyajkxcTJiTW5aczJjNWYvNDhmbjUrWlRDNkorUGg0VUZtWmlZN2R1emcxVmRmVlNZcFBtemJ0bTFVcVZLRnVuWHJsampRR1IwZERlUUhoNHNUR1JsWjVNcEpVeDV0UDNIaVJLTkE1KzdkdTlGcXRmVHExY3RndTcyOVBjdVhMOGZDSXY5eDIvWHIxemwzN2h3alJvd3dPbzVLcFNJNU9Wa0orQUhjdUhHRDZkT25ZMnRyeTlkZmY4MzkrL2Y1OU5OUCtmampqeGsvZnJ3U3pMeDgrVExMbHkvbjRzV0x2UDMyMjd6NTVwc21QOThDUVVGQk9EbzY0dS92VDFKU0VybTV1Y3A1YXJWYWV2ZnVUWXNXTGJDMHRNVER3NE5wMDZZeGYvNTh2THk4ZU8yMTEvajg4ODlwMDZZTmZuNStUSjA2MVdUZy9lclZxMXk1Y29WeDQ4WUIwTHAxYTZPVm1qLzg4QU1OR2pUZ1gvLzZWNkZqZlZqOSt2VkpUazZtVXFWSzJOallNSGp3WUFBYU5HaGdsQnIzOTk5L1I2UFI4TTQ3N3hoc2YvVGFGWGowR2haY2g0TFhtemR2VnRwKy9mWFhoUWJyaTNMOStuWFdyVnRYYkR1OVhsL3F2b1VRUWdqeHZ5VFFLWVFRb2tLcFdiTW1rUDlnb3lEUWFXRmhnYSt2THhjdlhxUkxseTVHczUyRmVKcXVYYnRHdFdyVkRHWjBKeWNubzlWcUMzMlE4clE4dkpMNVNXbTFXdUxqNDNGMmRpNTBSWUVRUWdnaC9ubk96czdjdkhuVGFIdlZxbFh4OFBEZ3pKa3p0RzdkR25Oejh6SVkzWlBwMmJNbmE5YXM0Y3laTTdSczJkTGd2WVNFQkU2Y09NR2dRWU5LSE9TRS9JQWF3TW1USjNuenpUZUxiTnV1WGJ0QzYyTVdlUERnQWFOR2pTSXRMUTBQRHcrV0xsMXE4SDVCMExLQVhxOG5LQ2lJeG8wYlU3dDJiWEp5Y2d4U3k5YXVYWnVhTldzU0ZSWEY1NTkvVHVYS2xlbmV2YnZSY2IyOXZRa09EcVpYcjE2WW01c3plL1pzMXExYmg1dWJHek5tek1ET3pvNHFWYXF3Yk5reWZ2amhCMGFQSGsxQVFBQlpXVm44OWRkZitQcjZzbWpSSXVyV3JWdmsrU1VtSm5MeTVFbUdEQm1DdWJrNTRlSGhXRnRiTTMvK2ZFNmNPTUhtelp1WlAzOCs5Ky9mWi9iczJVeWFOQWt2THkrU2twTG8xNjhmWGw1ZXBLZW4wNkJCQStYdkx4c2JHNlBqQkFZR1ltMXRUZWZPblFGNDRZVVhlT0dGRnd6YWZQZmRkM2g1ZWRHMWE5Y2l4L3l3aVJNbmtwU1V4SXdaTTVSVnNZNk9qcnowMGtzRzdmYnUzVXRHUm9iUmRsTWV2WVpKU1VsOCt1bW5qQjA3bGhZdFdwUjRiRVZScVZUNCsvdno3My8vdTlpMkF3Y09mQ3JIRkVJSUlaNVhFdWdVUWdoUm9UZzRPR0JsWlVWQ1FnSk5telpWdHJkczJaTHc4SERPbno5UDY5YXR5M0NFNWRPWk0yZll2bjA3NDhhTmUycjFqTzdldmN1Y09YTVlNV0lFelpvMWU2dytidDY4aWF1cksycTFXdG1tMCtsSVRrNHVkQjlIUjBkbDF2dWpVbEpTR0RkdUhFT0hEcVZMbHk2UE5hYml6Snc1azlkZWU4MWdWdmZtelp2WnYzOC92LzMyVzZGamV4STZuWTdaczJkalkyUERwNTkrV216N0F3Y09jT25TSlQ3NDRJTkNINHJHeHNieTNudnZzWERoUWhvMWF2Ulk0OXF6WncrK3ZyNjR1Ym1oMCtuSXpzNDIyYzdTMHRKZ0hNZVBIMmYrL1BsczJiTEZvRjFXVmxhSmoyMXViaTZUR29RUVFqd1RuSjJkdVhUcEVoa1pHVWExTEY5ODhVVTJiZHJFK2ZQbm4xb0E1ditLWHErblo4K2VyRnUzamgwN2RoZ0ZPcmR0MjRhWm1SbTllL2MyQ2k0VzVlVEprOWpiMnhNWkdVbGlZcUtTL3RjVWxVcFY3UDNDNnRXcnNiYTJ4c2ZIaDRTRWhHTGJuenQzanJpNE9HWGxZR3BxS3A5OTlwbnkvbnZ2dlVlL2Z2MzQ2cXV2eU1uSlljNmNPU1pyWWY3NzMvK21UWnMyU3ZwWWIyOXZ2dmppQzRQN0pyMWVUMHBLQ2krODhBSm56NTVsLy83OVFINmEzQVlOR3BDWW1FaVZLbFdLL0F4Mjd0d0pRSThlUFFBNGNlSUVEUnMyeE1mSGgxdTNibUZ1Ym82UGp3L1RwMCtuZHUzYUJBUUVrSnljVEhwNk92WHExZVBCZ3dka1pHVGc1dWFtM0tzOXVxS3pJT1Z2NTg2ZFRRWkJBZkx5OHRCcXRhVk93enh4NGtTbVQ1L091SEhqR0Q5K2ZJbFhneGJsMFd0WXRXcFZ2THk4bURwMUt1UEhqemNabUM2Skd6ZHVzR2JOR29OdEN4WXNLSGEvTm0zYXNINzllZ0FxVjY3TWhBa1RIdXY0UWdnaHhQTktBcDFDQ0NFcUhCY1hGNlAwWHRXclY4ZlYxWlhUcDA5WHlFRG5wNTkreXRtelozRjNkMmZWcWxWRnJ0cUxpWWxoMUtoUkFIejIyV2UwYjkrKzJQNnZYYnZHc1dQSFNoUWtLNm5zN0d5aW9xSklTMHNyOFQ1VHBremg5dTNiL1BycnIyUmtaREIrL0hnYU5XckVqQmt6bEdCblNrb0tRNFlNS2JTUDMzLy8zV1I5SEwxZXo0SUZDMGhNVE1UYTJwckl5TWdpeDJKbloxZGtxdVBzN0d3R0RScUVuNThmSTBlT0pDb3F5dVFNY2IxZVQyaG9LQUVCQVk4VjVGeS9majJyVnExaTllclZ1TG01bVd5alVxbHdjWEZoOCtiTmRPdldUYW41VkJpVlNrVndjREMzYnQxaXhvd1pSZzlObjBUQk5WeTllaldCZ1lFc1c3YU11WFBuQXZEaGh4K2EzR2ZhdEdtMGJkdVdSWXNXTVd6WU1QTHk4dEJvTkFadFVsTlRlZjMxMTNGMGRDeDJ4VXBHUmdhTkdqVml6cHc1VCtla2hCQkNpREpVc0VydTd0MjdSaXZnUEQwOXFWbXpKc2VQSDZkcDA2WVZibFZudFdyVmFOKytQUWNQSHVUdTNidkt1V28wR2tKQ1F2RDM5eTh5U1BlbzJOaFlZbU5qR1QxNk5PdlhyMmZQbmozRnJ1b3N5c0dEQjltMWF4ZHo1ODRsSkNTa1JQdnMyTEdES2xXcTBLNWRPeUIvRXQ2bVRac0FHRDE2TkpDZmtualdyRm1rcGFWaFoyZkhyVnUzVFBibDV1Wkd0V3JWc0xPekEvS3poRVJGUlhIMTZsV2lvcUtJaUlnZ0pTVUZOemMzK3ZYcnh5dXZ2SUpXcTJYZnZuMmNPSEZDbVRSbVpXV0ZpNHNMMWFwVm8zUG56c3FLeWJ5OFBIYnQyb1dmbng4MWF0UUE4bXVHRnF5NmZOZ2JiN3lCU3FWQ3BWSng2dFFwN096czhQVDA1TktsU3dEVXFWTkhXVTM3YURCeno1NDlhRFFhby9xWUQzdnc0QUdRZnkvL2NGcFlVOWF1WFV1VktsV0EvTC85dnZ2dU8yYk5tbFhvNTFoYWoxNURDd3NMSlYzdjh1WEw4ZmYzZjZ4K25aeWNubmgxNXNNVFFJVVFRZ2hSTWhMb0ZFSUlVZUU0T3p0ejZ0UXBnM28yQU0yYk55YzRPSmdiTjI3ZzZlbFpoaU44ZkxHeHNadzllN2JJR2Z2YnRtMHJkYjhwS1NsWVdWazkxWUJYYWNYSHgzUDY5R21HRHgrT1NxWEMzdDZlaVJNbk1udjJiT2JNbWNObm4zMkdoWVdGVXFObTNMaHgrUHI2S3Z0SFJFU3dlUEhpUXZ0ZnZYbzF4NDhmUjZWU01XL2V2RUxiNlhRNmNuSnlhTk9tVFpHQnN0RFFVREl5TXVqZHV6Zmg0ZUVzWExpUXdNQkFvM2FuVHAwaUtTbUpoZzBiRWhjWFo3SXZ0VnB0OGlHZVRxZGo1ODZkdEdqUm90QWdaNEczM25xTHc0Y1BFeE1UVTJ5Z3MwT0hEbFN1WEprWk0yWXdkZXBVdnZ2dXU2ZVM4dmJoYTZoV3EvbnFxNitZT0hFaUV5ZE81SU1QUGdEeVU1STlQRk8vWUVhNlZxc2xKQ1NrMlBwR2d3Y1BWaDVzRmVibzBhTkdnVkloaEJDaW9pcElmVzhxMEFuNTZWZi8rT09QQ3JtcUU2QmZ2MzRjT0hDQW9LQWdwVlpsUVpyUnZuMzdscXF2d01CQVZDb1ZBUUVCeE1mSEV4Z1l5TUNCQXg4ck9IVDU4bVcrL3ZwcnVuZnZUcXRXclVvVTZFeE9UdWJZc1dNR3gxU3BWTXE5eThQM1crYm01a3ljT0xIWVBqLzg4RVA2OWV0SGRIUTBvMGVQUnEvWDQram9pSStQRDBPR0RLRlZxMVpHay9OR2pCakJpQkVqU0VsSlVRS2pzYkd4SkNjbjA2Wk5HNlhkMGFOSHVYLy92a0VBOHB0dnZrR3IxUnIwRngwZFRVeE1ERDE3OWdSZzM3NTkrUG41b1ZLcHVIRGhBclZxMWFKU3BVcks2dE5IVjJVR0J3Zmo0K09qcEpZMTVmNzkrd0IwNzk3ZDRCNy9ZWWNPSGVLdnYvNHlDcVRhMnRyeTFWZGZZVzV1em8wYk41UTZvQS9MeWNrQk1CbHNIVFZxRkgzNjlBRk1YMFBJdjQ2ZmZ2b3BzYkd4UnJWRmRUb2Q1dWJtNU9YbEZYcCtCZVAwOGZFQllPclVxVVJFUkJpc0VNN056VVdqMFNpQjdRSVBIanhnK3ZUcEpackFLb1FRUWdoakV1Z1VRZ2hSNFRnN082UFQ2VWhLU2xKbWhRTTBhTkNBZmZ2MmNmYnMyUW9aNkt4ZXZUb1BIanhnKy9idGhUN0VldkRnQWZ2MjdjUFYxYlZVdFl6aTQrTkxuTEkyTEN4TW1YRmRsSUwwc2hjdlhqVDRvOS9hMnRya0xPakF3RURNemMwTlVrRzk5TkpMZlBqaGgyemZ2cDNrNUdTY25aMkpqNDhIb0dIRGhnWVArNUtTa2dvZHk0WU5HL2p0dDk5bzBxUUowZEhSekpneHcrUm5lUHYyYmI3ODhrc1NFaEtLbmYyL1k4Y09QRDA5YWRpd0llZk9uVlBxdzVvNkw0RFBQLys4MEw1OGZIejQvdnZ2amJhSGhZV1JrSkRBKysrL0QrUS9DQ3pxQVlwT3AyUGx5cFdzWExuUzVQdlcxdGI4OGNjZlFIN2dmKzdjdVdnMEdzek16UGp3d3c4TlpzSHJkRG9BSmsrZWJMUVNkZlhxMVNhL0w0OWVRenM3TytiTm04ZTZkZXVvWGJzMkFCNGVIbVJuWjNQcjFpMmFOMjllNmxXdU9wMnUySWRJQldNWFFnZ2huZ1ZxdFJvSEJ3ZWpqQ1VGNnRTcFU2RlhkZnI2K2xLM2JsMTI3dHpKMEtGRFVhdlZiTisrSFE4UEQ1bzNiMTdpZmpJeU1nZ0pDYUZseTVZNE9EalF1M2R2dG0zYlJuQndNUDM2OVN2Vm1LNWR1OGJVcVZOcDBLQUJZOGVPTGZGK3UzYnRVbEx5RnFkV3JWcjg5Tk5QakJ3NWt0bXpaeHVVM1FBSUNRbGh5WklsU2drQkx5OHZGaTFhaEpPVEUvUG16ZVBVcVZPY09uV0tWYXRXbFdoc0N4Y3V4TnZiMjJCYllHQWdMaTR1Qm1tREsxV3FSS1ZLbFVoS1NpSWlJb0tNakF3KytPQUR2TDI5NmRteko5ZXZYK2ZjdVhOODg4MDNRSDZxNElJeUZWbFpXYWpWYW9NQVlVUkVCREV4TVV5YU5Lbkk4UlZNQ096VXFST05HemMyMmVieTVjdEcvUmU0Zi84K1ZhdFd4Y25KaVNsVHBoaTh0M0xsU3BLVGsvbmtrMDlNN3Z2dzM0WkZYVU9WU29XSGg0ZlJkbzFHZzZXbFphbktMRUQrS3RtSC8rWTRkT2dRUzVZc1ljT0dEUWJ0aGc0ZFdxcCtoUkJDQ0dGSUFwMUNDQ0VxbklkbnZUOGM2RlNwVkRSdDJwUVRKMDZZckhGVTNoV3NNang4K0hDaDlZWkNRa0xRYURTMGF0V0tIVHQybExqdjZPaG8vdjc3YjdSYWJiRXozcGN2WDg3Tm16ZEwzUGVqZFJhZG5KeU1BcDFhclpZLy8veVRkdTNhVWJWcVZZUDMrdlRwUTQ4ZVBiQ3dzRkQ2czdPenc5M2QzYUJkUWNBc0tTbEpTVjJyMCtuNDhjY2YrZU9QUHhnM2JoeTlldlZpMGFKRlRKczJqV0hEaHZIYWE2K2hWcXZSYURSczM3NmRYMy85bFpvMWEvTEREejhVbWJiMjZ0V3JYTGx5UlprdGZ1Zk9IV0ppWXVqZHV6Y2FqWWFWSzFmeTg4OC9NMjdjT0k0ZlA4NllNV093c0xEZysrKy81N3Z2dmlNaUlvS2ZmLzZaeFlzWHMyYk5ta0pYSHdZRkJlSG82S2g4WGg5KytLRkJFTy9NbVRQczM3K2YwYU5IbCtqN1hQQVozcjU5bTFxMWFoblUzaHc1Y2lTWm1abks2OFRFUkpZc1djSmJiNzFsOUVESDN0N2VxTzlIcjJIQnl0c3FWYW93WnN3WXJseTVvclE5ZS9Zc1M1WXNNZnB1bE1UV3JWdVY4eWhNV2xxYU1sdGVDQ0dFZUJZOFBObkxsSmRmZnBtTkd6Y1NIaDVlcXVCZ2VkRzNiMSsrK2VZYlFrTkRjWEp5SWlZbXBsUUJSb0JmZnZtRnpNeE1wY1NCaDRjSGJkdTI1WmRmZnFGang0NUdxL0FLYy9ic1dXYk5tb1dMaXd1elpzMHE4V3BRblU3SHJsMjdhTldxbGZMM1NGSE16TXp3OFBEQTM5K2ZEUnMyMEtaTkcyWEZaMFpHQmhzM2JxUkRodzRHd2NsNjllb0IrWDhYOU9qUmcwR0RCaG4wK2Q1NzcvSDIyMi96OHNzdks5c3lNek1aUG55NDBVU3cyTmhZenAwN3g4aVJJdzFXbWg0OWVwU3RXN2NTSGg2T1hxOUhyVll6Wjg0Y21qVnJSbDVlSGdzWExxUnQyN1kwYWRLRStQaDRJaUlpbE0vOHdZTUhScXM1ZzRLQ3NMZTNwMlBIamtWK0hoRVJFYWhVcWlKWGZXWmtaSmk4RHdWWXVuUXBjWEZ4ckZpeHdxQ2N4TEZqeDRpTGkrUEREejhzZGd6RlhjTTdkKzZ3WXNVS3hvd1pvMnpMeWNraE5UVVZCd2VIVWdjNnQyelp3dDY5ZTVYWFdWbFovUDMzM3d3ZlB0eWdYV0ppWXFuNkZVSUlJWVFoQ1hRS0lZU29jQndjSEZDcjFTYi9JR3pXckJrblRwemd4SWtUQkFRRWxNSG9IcDlPcDZOUG56NGNQSGlRb0tBZzNuMzNYYVAzdDIvZmpvK1BqN0o2cmlRZVBIaWdQRGdMRHc4M21ORnR5dEtsUzVVZ1ZtRTJiTmpBcjcvK0N1U25aU3FvYndPWVRKRjY2TkFoVWxOVDZkV3JGd0RYcjE5WHJwKzV1VG10VzdjbUp5ZUhGU3RXY1Bqd1lkNTU1eDJETkUrUXY1ckJ3c0tDc1dQSFltVmxSWU1HRFJneVpBaUJnWUZNbno2ZERoMDZBREIyN0ZoOGZIeFl1blFwZ1lHQmRPellrVC8vL0JPTlJzT2dRWU1ZUEhod3NRKzBBZ01Ec2JhMlZ1b1hoWWVIOCtxcnI5S3hZMGRtenB4SnAwNmQ2Tml4SSt2WHI4ZlYxWlcrZmZ1eWZmdDJxbGV2anErdkwxRlJVVGc1T2VIbDVZV2xwYVhKVlkySmlZbWNQSG1TSVVPR0tDc3ovdld2ZnhtMCtmdnZ2d0hvMnJWcmlRUDM0ZUhoZlBMSkp3d2NPSkFSSTBZb3gzNzBvZWlOR3pjQWFOeTRzVUZBdERDUFhzT2ZmLzZaMk5oWUprK2VqSldWVlluR1ZoUXpNek5VS2hXelo4OVdha2dWWnRPbVRWeS9mdjJKanltRUVFS1VGelZyMXVUeTVjdGtaMmViL1A5cTdkcTE4ZlQwNU1pUkkvajQrR0J0YlYwR28zeDhuVHAxWXNXS0ZlemV2UnNuSnlkc2JHeU03bnVLY3ZueVpiWnYzMDdIamgwTjdsdUdEUnZHQng5OHdJSUZDNWc5ZTNhUnFmcjFlajFidG14aHhZb1ZlSHQ3TTJmT25GSk5qRHgrL0RpSmlZbUYxaVF2eklnUkkzai8vZmZadEdrVEF3WU1RSy9YczNEaFFqUWFqVUZBN1ZIVzF0WkdkZW5Oek15d3RiVTEyUDdvUFhPQndNQkFMQ3dzbEhxZEJjTEN3a2hOVFdYTW1ESGs1ZVh4NjYrL0twbFFGaTVjeU0yYk41a3hZd1lBdi83Nkt5NHVMc3A5WkVaR2hrRmEyZFRVVkE0ZlBrenYzcjBMSFFmazF3bzllUEFndnI2K1JtbHBINWFlbm00eTBKbWRuYzJwVTZlTXprV2owYkI0OFdKOGZIeVUxTFRuenAwaktDaUlhZE9tR2QyREYzY053OFBET1hyMHFGS1NBVkRxa3JxNXVSVTVHY0dVL3YzN20xelIrZlBQUHh1MGt4V2RRZ2doeEpPUlFLY1FRb2dLeWNuSnlXU2dzM0xseWpSbzBJRHo1OC9qNys5dk5PTzRQTlByOVRScDBnUlBUMDkyN2RyRjIyKy9iUkNRTzNIaUJBa0pDUXdmUHB5MHRMUVM5eHNXRmdia3I5STdkT2hRc1lITzRvS0FjWEZ4Yk55NGtUNTkrckJqeHc0c0xDeUtmTEFCK1RPOTNkM2RsYlJYVzdkdVZlb2dXVnRiRXhnWXlQNzkrOW0rZlR1ZE8zZFdabzAvek1uSmlSVXJWbkQxNmxWME9oMDFhdFNnYWRPbS9QYmJid1lQUkRJeU1sQ3IxWGg1ZVhIMjdGazJidHdJNUtkTnM3ZTNKem82R2s5UHowS0RjeGtaR1J3NGNJRE9uVHRqWTJQRHJWdTNTRWhJb0VPSER2ajQrS0JXcTNGMmRzYmMzSnkvL3ZxTDZkT25vMUtwaUltSlVXYmhKeVFrS0RVM3M3S3lxRnk1c3RGeGR1N2NDVUNQSGowSy9kd0tabzJYNW52Y3BFa1RSbzBheGNxVks3bDgrVExUcDA4djhRcUhvang2RFZ1M2JzMzI3ZHVaT0hFaVgzenh4V1AzdTNyMWFtVUZjZHUyYlZtelprMko5ak0zTjJmV3JGbEEvcXJnaXJpNlJRZ2hoQ2hRa01uajd0MjdKbE5uUXY3RXB4OS8vSkU5ZS9hWXJFTllubGxhV3RLalJ3OSsvLzEzTEMwdDZkNjllNG52Yis3ZnY4L25uMytPcGFVbG8wYU5NbmpQMDlPVGdRTUhzbUhEQmxhdFdxWFVBSDFVWW1JaTMzNzdMV0ZoWVhUbzBJRkpreWFWZXFKV1VGQVFOV3JVd00vUHI5aTJxYW1wYk55NGtWR2pSdUhoNGNISWtTTlpzV0lGVmF0VzVkS2xTeHcrZkpndnYvelNLSkQ1c0MxYnRpajNpdy8zdTJqUklwWXZYMTdrOFhOeWN0aXpady90MjdjM3VnOGNPWEtrVWlOeTkrN2R5dmJGaXhjVEVoS2lURG83ZCs0Y2UvZnVaZEtrU2Nxa3ZQVDBkSVBnY0VoSUNGcXRWcGtJVjVpOWUvZVNuSnhjYkVBdkpTWEZaSzMyMDZkUG85Rm9qR3BZcmxtemh0VFVWT2JPbmFzRU5kVnFOWWNPSGFKMjdkcTgvZmJiQnUyTHU0Ymg0ZUc0dXJyaTR1TEMrKysvajZXbEpaczJiY0xNekF5ZFRrZUhEaDBLVGJ0cnlvWU5HOWkyYlp2eVdxdlZrcG1aeVlBQkF3emFsZVp2T3lHRUVFSVlrMENuRUVLSUNzbkp5WWtMRnk2WWZLOWR1M1pFUlVWeDRzU0pZdE1YbFVkOSsvYmwyMisvNWVEQmczVHAwa1hadm0zYk5od2NISGo1NVpjSkRnNHVjWDkvL2ZVWERnNE92UEhHRy96eXl5K01IajM2c1ZjQmFMVmF2dnp5Uzd5OXZlbmJ0MitKMHVmR3hNUnc0Y0lGUm84ZXJXd2JNMllNSTBlTzVNQ0JBL3owMDA4QWRPdldEVXRMUzd5OXZZbU5qUzIwdi9yMTZ5dEJ4SnljSEpLU2tnZ0xDK1B5NWN0Y3ZIaVJxMWV2WW1GaFFZc1dMZmpzczg5bzBhSUZKMCtlNU5DaFE2eGV2WnFNakF3QUhCMGRjWEp5d3RIUmtZa1RKeW9QYmZiczJZTkdvMUVlSU42NWMwY0pvRC9NdzhPRGNlUEcwYUZEQi9SNlBhZE9uYUovLy83S09SZWtJZE5vTkVhcHNmTHk4dGkxYXhkK2ZuNUZybDRzcUpYYXQyL2ZJai9qSGoxNkdIeStBd2NPeE1YRmhSVXJWcENkblYza3ZpVmg2aG8yYnR5WWVmUG1NV1hLRkxaczJXS3dxcmMwT25YcVpKQlM5M0VVVmo5VkNDR0VxQ2dLN2hVU0V4TUxEWFRhMjl2VHRtMWJEaDA2aEsrdmI1RXBRTXVqM3IxN3MzSGpSckt6czVYVmQ4VkpTVWxoMnJScDNMOS9uNWt6WjVvczdUQjA2RkRPbnovUGhnMGIwT3YxakJneFFsblpxZFZxMmJadEc3LysraXRhclpiaHc0ZWJuRkJYbklTRUJFNmRPc1hRb1VPTHJEK3UxV281ZCs0Y0d6ZHV4TmJXVmduTXZ2YmFhMXk5ZXBWNTgrWUIrUmxSV3JWcVZlUXh1M1hyeHNDQkF3MjJqUjQ5bXJmZWVzc2dkV3RtWmlZalI0NDBhQmNhR2twNmVyckpBR1JCa1BOUkRnNE9USm8waVRadDJwQ1FrTURjdVhOcDFhcVZ3ZDhqYVdscHl2NTZ2WjdnNEdDYU5XdFdaRW1JMU5SVWZ2enhSNXljbklwZHhmdjMzMzlUdjM1OW8rMkhEaDNDd2NIQllEWHZxVk9uMkxScEV4OS8vTEhCdnpNTkd6YWtmLy8rckYyN2xsYXRXaW5sRGtweURjK2ZQOCtMTDc0STVOZFlqWW1KSVRnNEdHOXZiOGFPSGN2a3laTnAyN1l0QUtOR2pTb3lDMDYvZnYxNDk5MTNxVnUzcnNGNW1LclJ1WC8vZm9OMlFnZ2hoQ2dkQ1hRS0lZU29rSnljbk5CcXRhU21waHJOK3ExYXRTbytQajZjUFh1V05tM2FWS2hWblFDZE8zZm14eDkvWk1lT0hjcURoVnUzYm5IbXpCbmVmUFBORXRjUmd2eUhRMGVPSEtGbno1NEVCQVN3WXNVS1FrSkM2TmV2WDZuSHBkZnJtVGR2SHJkdjMyYkpraVhGcHJjdEVCZ1lpS1dscGNHRGpVcVZLaWsvRHp0MjdCaHo1ODR0c2o5N2UzdWw5dVBjdVhNNWN1UUlhclVhVDA5UEdqZHV6RnR2dlVXelpzME1ncmtCQVFFRUJBU1FsNWZIOWV2WHVYTGxDamR1M0NBdUxnNGZIeCtEbWVuQndjSDQrUGdvRHcvOS9QeFlzbVNKd1FPUnJLd3NEaDA2cE16b3ZuanhJb21KaWZqNys1T1hsMGRrWktTeVVqTWpJOFBvUEk4ZVBjcjkrL2VMWGE4VDJxc0FBQ0FBU1VSQlZJMXgvLzU5cWxhdHludnZ2V2Z5ZloxT3g5ZGZmMjF5UlczNzl1M3g5L2RIclZiejVaZGZjdno0Y2FOOUFTWlBubXowc01mVzF0YmdBWXlwYXdqUW9FRURmdmpoQjl6YzNMaDI3WnBCM3dVei80dFRrSVk1TWpLU2NlUEdHYVVyeThqSXdOTFMwdUI3cjlWcWNYWjI1c2NmZnl6Uk1ZUVFRb2p5enNyS0NudDdlKzdldlZ0a3V6WnQybkRod2dWQ1FrSjQ5OTEzSzlSOWJrRWQ5NnlzckNJRFl3VnUzYnJGOU9uVGlZK1BaOXk0Y1VxQTZWRnF0WnJQUC8rY2p6LyttTjkvLzUxcjE2N3h5U2VmVUtOR0RWYXVYTW5XclZ0cDJMQWgvNSs5T3crTHN0Ny9QLzVpMkRjQkZVRUJGYkZjc2pRMXR6UzNVbk1wMTdLZmFhV2VjaWxMS3kxYnpEUXRjNnRUNnFrczE3Sk1UeW01a2tHS3VTdXVwT0srNEM0Z09ERE16TzhQdjh4eEhFQ29kQUNmait2eXlyblg5OHpnT1RmMzYvNjhQME9IRHMxMytvZjA5UFE4NXduLzVaZGY1T0xpb2tjZmZUVGZlaTlkdXFSTm16YXBWYXRXZXZIRkZ5VmRtMS8reHg5L1ZGeGNuRUpDUW5UeDRrWE5uRGxUUnFOUmJkdTJ6Zk9heWNmSHgrR0JPQmNYRi9uNStka3R6M2t3N25yUjBkR3FWS2xTb1VZZjVyUllUVTVPMW11dnZTWnZiMjhOSHo3Y3JoM3cwYU5IYmQvZDFxMWJkZnIwYVllUTlYb21rMGxqeG96UjVjdVg5Y0VISCtUN2U4elpzMmQxNXN3WnUyQlZ1dmJRWUh4OHZGcTFhbVc3Wm8ySmlkSFVxVk5WcDA0ZDNYWFhYZHErZmJ2UzB0SnNmOHhtc3l3V2l6NzY2Q1A5NXovL2thZW41MDIvdzZTa0pKMDllOWJXeGpjNU9WbHZ2ZldXS2xldXJFOC8vVlNMRmkzU2UrKzlwejU5K3VqcHA1KzJleS9YLzE0VUV4T2phZE9tNVhxTzdPeHNHWTFHMjhPUk4vTHc4SEFJUVFFQXdNMFJkQUlBaXFXY3A3blBuajJiYTN1akJ4OThVUHYyN1N1V296cTl2THpVdG0xYkxWcTBTQWNPSE5CZGQ5MmxuMy8rV1FhRG9kQnR5cFlzV1NLVHlhVFdyVnZiUm9OKy8vMzNhdCsrL1UzYnpWN1BhclZxOHVUSldydDJyY2FNR2FPSWlBZ2RPM2JzcHZzWmpVYkZ4TVNvUllzV3VjNjNjNk1SSTBiSXc4TkRKMDZjc0QzeG5pTTdPMXN2dlBDQzNkUE9MNy84c25yMzdxM1UxRlM5ODg0N09uYnNXSUZIdXo3d3dBTU9vZXF1WGJ0MDVNZ1J2Zjc2NjNiTFEwSkNaTEZZdEczYk5xV25wMnZXckZreUdBeDY1NTEzVkxseVpTMWV2RmkxYTlkV2hRb1Z0R1BIRGhtTlJ0V3VYVnZTdFZEMHh2bWZsaTVkcXREUTBKdTJFVDU1OHFRcVZhcmtjTU1uUjFwYW1pVGxPYi9VMmJObkZSWVdwcTVkdTlyOU96aHc0SURtejUrdmh4OStPTmVSbU5mZjVMdlpkNWpialVxajBWaW9uNjhjQm9QQkZtTG42TisvdjdwMjdXclg0amNtSm9hYlFBQ0FFaWV2cVJsdTFLNWRPMzM3N2JkYXVIQ2hubnJxcVVJOUJIZTdYTjhTOVhydnZmZGVyc3RIalJwbDkzclJva1dhT1hPbXJGYXJYbnp4eFp0ZUE1Y3VYVnFUSmszU3UrKytxNjFidCtxWlo1N1I1TW1UYlNQcUhuNzRZYnZBem1LeGFPTEVpZkwxOVpXbnA2ZFNVMU8xZGV0V2g5YW8wcld3YnNXS0ZXclNwSW5LbENtVFp3MVdxMVdCZ1lFYU5HaVFHamR1ckMxYnRpZ21Ka1liTm15UXQ3ZTMrdlRwbys3ZHUrdkNoUXVhTm0yYXBreVpvbG16WnFsKy9mcXFYNysrR2pac2FIZE50M3IxYWlVa0pOaWRJeTB0VGZQbXpWTjBkTFRkZTdsZVVsS1M5dTNiVitpNVJLVnJveVRIalJzbmYzOS9mZnp4eDlxeFk0ZlMwdExrN2UydFAvLzhVNG1KaWVyU3BZdWthOWV6UVVGQmVRYlE2ZW5wR2pObWpCSVNFdFNuVHgvYlNFbnAyZ051SzFhc1VIQndzUHo4L0dTeFdHelRXalJ1M05qdU9ILzg4WWVNUnFQZEtOWWRPM1lvTXpOVDI3ZHZ0ODJuNmVucHFjREFRTnVmRmkxYUtEWTJWdDk4ODQzNjlldDMwKzh3UGo1ZUxpNHVxbE9uanRhdlg2K0pFeWNxSUNCQVk4ZU9sWnVibTU1ODhrbjUrL3RyeXBRcGNuRnhVZFdxVlpXZW5xNzA5SFFkUDM3Y05sWEZ3dzgvbk9lMWUxNGpPZ0VBd045RDBBa0FLSlp5bm1JK2UvWnNybTEraXZ1b3pzY2ZmMXlMRnkvV3p6Ly9yRUdEQm1uMTZ0VnEyclJwdmpkWGJuVHUzRGt0WExoUTk5OS92NjN0NnBOUFBxblkyRmpObXpkUGZmdjJMZEJ4c3JLeU5HSENCTVhGeGVuMTExKzN1MGx4TTJ2V3JGRkdSa2FCQTFwM2QzZDE3ZHBWQXdjTzFONjllKzJDd0lVTEYrckNoUXY2NElNUGJNdHlibVFrSkNUSWFEVHF1Kysrc3h1ZHVIcjFhaTFkdWxTZmZ2cXAzWGxtejU2dEN4Y3VPSncvT2pwYS92NytkcUZnYW1xcTVzNmRxOWpZV0YyK2ZGblN0UkdpTDd6d2drcVhMcTMxNjljclBqNWVuMzMybVNScDFhcFZxbEdqaG9LQ2dpUmRlOHIrK3ArL0V5ZE9hTWVPSGVyZnY3L2REYmNicGFXbDZjaVJJK3Jldlh1ZTIrUzA0YzB0Z0R4OCtMQ2VmLzU1alJvMXlpN010RmdzbWo5L3ZzcVZLNmNoUTRiYzlOL0d6YjdETDc3NFF1SGg0YlpXdmRLMW43Mi9NaStveFdMUmM4ODlaN2NzT1RsWnMyYk4wc0tGQzIzTE1qSXlDaFNjQXdCUW5JU0VoQ2dwS1VrV2l5WGY5cWhoWVdIcTJMR2pvcU9qdFdqUkl2WG8wYVBBblJTS0N4Y1hGNVV0VzFadnYvMjJiUTcwbXlsVHBveW1USm1pcjcvK1dsZXVYTEZkLytiV0x0VmdNR2pQbmowNmRlcVU3WFZVVkpTZWVlWVpoMjNYclZ1bnk1Y3YzL1I2dGxLbFNwbzNiNTRNQm9OZWVPRUZIVDkrWE9IaDRYcisrZWZWdG0xYlc0Z1pHaHFxOTk5L1h6dDM3dFR5NWN1MWR1MWE3ZHExU3cwYk5yUTdYcTFhdFc3YTZsVzY5b0RaKysrL2IzdTlkT2xTZVhwNkZtamZHMWtzRnQxenp6MGFQbnk0L1AzOXRXL2ZQdHREYUg1K2Z1clJvNGRhdG15cDgrZlBhOE9HRGVyWnMyZWVvMkNuVDUrdXJWdTNxbGV2WGc1elpYcDVlV25ObWpVeUdvMjJaYVZMbDliUW9VTWRXdGRtWkdRb0xDek1iajcyM3IxN3ExR2pSaXBkdXJTQ2dvSVVGQlNVNjlRY0xpNHVPblRva09MaTRtNzZIWHA0ZU9pZWUrN1JwVXVYTkhyMGFEVm8wTUQyT2VSbzM3NjkvUDM5VmFkT0hjMlpNOGMyLytiZGQ5K3RaczJhYWZueTVYbU81cFN1VFY5aE1wbnlyY1BkM2QzaHdUOEFBSkEvZ2s0QVFMSGs2dXFxc21YTDV0dmVxM256NWpwdzRJRGk0dUxVcmwyNzIxamQzMWUrZkhrMWFOQkFjWEZ4cWxxMXFxNWV2WHJUZVJwdjlObG5ueWtySzB1REJnMnlMYXRhdGFwYXRHaWhIMzc0UVEwYk50UTk5OXlUN3pGT256NnRzV1BINnVEQmczcjU1WmZWcGsyYlF0V3dkT2xTUlVWRk9jeHZtWitxVmF2cTRZY2YxdVRKa3pWOStuU1ZLbFZLQnc0YzBLeFpzL1RFRTA4b01qSXl6MzJEZ29Mc2J2VDUrUGpJWURDb2RPblNkdHQ1ZW5vNjdKdVNrcUsxYTllcVU2ZE9kcU1SczdPenRXelpNalZ2M2x6dDI3ZlgrUEhqVmExYU5aVXVYVnBIamh6Unh4OS9yTTZkTyt1dXUrN1N5Wk1uOWV1dnYycm8wS0cyL2RQVDArWGo0MlAzbWJpNXVhbHQyN2I1Zmc2eHNiR3lXcTE2NElFSDh0d21aMFJuYnFIZnVuWHJaREFZN09ZeWtxNk44ajF3NElER2pSc25iMjl2bVV3bWZmcnBwMnJXckZtdUlmYk52c080dURqVnJsM2JMdWpjdjMrL2JSN1Z3akFZRFBybW0yL3NsakdpRXdWbHZHNCtXaTh2eDMvakFGRFU1WFFzT1hmdW5FSkNRdkxkdGthTkdzck16TlRxMWF2MTg4OC9xMHVYTHZrK1FGWGNkTzNhVlIwNmRNajFtaTAvSGg0ZXRoRitOek43OW14Si94c1JtVmU0M0xKbFM3VnMyYkpBeDh5cDk5MTMzMVZXVmxhK0llMTk5OTJuKys2N1QwT0dERkZhV3ByZGFNNUpreVlWNkh3NVZxOWViZnY3SzYrOG9sZGVlYVZBKzdWdDI5YnVtclJCZ3daMjE0TURCdzdVQ3krOElMUFpiRGR5dUd6WnNubU8yczB4WU1BQU5XM2FWSTBhTlhKWUZ4a1pxYVZMbDhwaXNTZ3JLMHVTY2cwcUphbERodzdxMEtHRDNiS1FrSkNiL2h1UnBOZGVlODEyWFovWEtNc2NQWHYyMUJOUFBDR0R3YUFaTTJiaytUdEhzMmJOSkVtREJ3KzIvYXpsL1A3eDZLT1A1dHZlR0FBQTNCb0VuUUNBWXF0Y3VYTDV0ay8xOS9mWGd3OCtxTGk0T05Xb1VTUGZPWG1Lb3M2ZE8ydmp4bzM2K3V1dkZSa1pxZnZ1dTYvQSs4NmZQMS9yMTY5WDU4NmRWYmx5WmJ0MUF3Y08xSll0Vy9UKysrL3JrMDgrVVdob2FLN0hXTEZpaGFaUG55NkR3YUFQUC96UTdpbnFna2hNVE5UQmd3ZnRRci84L1A3NzcvTHk4bEtEQmcwMGVQQmd2ZkRDQzNyNzdiZlZ2MzkvalJrelJqVnExTkN6eno2Yjd6RjY5dXhwOXpvckswdEdvMUU5ZXZTd1czNzE2bFhWcVZQSGJ0bUtGU3RrTXBuVXNXTkh1K1dsUzVmVzk5OS9MejgvUDd2bFI0NGMwZkRod3hVVkZhWCsvZnZMWXJIb2swOCtVZm55NVcxUDBCdU5SbVZuWjl0dVhHVmxaV24xNnRWNjZLR0g4aDN4YURhYjllT1BQNnBjdVhLMkZyaTV5UmxobWx2NzV2ajRlTjE3NzcxMjU3bHc0WUptelpxbHRtM2IyZ0pVZDNkM1hiaHdRUjkvL0xHKy9QSkx1KzF2OWgwbUp5ZnI3Tm16cWxldm5pcFdyS2hQUC8xVVJxTlJPM2Z1MUVNUFBTU3IxYW9QUC93d3o1K3hHMWtzRm9mdktqVTFWZi81ejMvc0FsQ1R5YVN5WmNzVzZKaTRjMlFhL3hkMEZ2YkdPQUFVQlRsQjU1a3pad29VNHRTcFUwY1pHUm1LajQvWEw3Lzg0bkFOVTl6ZHJ2OHR6Mi8wN0Y5MTQvVjNmbktidDc0b01SZ01mK2t6OHZQenl6WGt2UEhZZVFXYy80VENUcVdROHo3emU3RHllaVZ0SkRVQUFNVVZRU2NBb05nS0NRblIzcjE3bFptWm1lZU5rQWNlZUVCNzl1elJzbVhMMUw5Ly95STVoMUZlNnRXcnA3Q3dNSjA4ZWJKUW96bWpvNk0xYTlZczFhcFZTLy82MTc4YzFwY3VYVnF2di82NlJvMGFwV0hEaHVuRER6OVV4WW9WYmV1VGtwSTBmZnAwSlNRa0tDb3FTbSsvL2JiQ3c4TUxYZi9TcFV2bDQrT2pWcTFhNWJtTnlXU1MyV3pXdUhIajlOdHZ2K25OTjkrVWRPM0d5QWNmZktCQmd3YnAxVmRmVmRXcVZmWCsrKy9mOUdiQ1o1OTlabmNqNXRkZmYxVjBkTFNtVEpsaXQ5MmNPWE4wNmRJbDIydXIxYXBmZnZsRmRlclV5WFhPeVJ0RHpweGxOV3JVMElnUkkrVHU3cTZaTTJjcUlTRkJreVpOc3RXWm1wcHF0MzlzYkt6UzB0SnVlaVB5dSsrKzA2bFRwL1R5eXkvbmUyTXA1ejNjR0pxZU9uVktTVWxKZXZIRkYyM0xzck96Tlg3OGVKVXVYZHB1dVNRTkhUcFUvL3JYdnpSeDRrU05IVHZXdHZ4bTMySE92RkgzMzMrL3ZMeThWS05HRFkwZlAxNStmbjdhdVhPblJvMGFwUkVqUnRpQzNpVkxsc2pUMDlQV0p1NTY1Y3VYMXl1dnZPTHd4SDV1SXpwUG5qeXBnd2NQNXZtNUFBQlFIQVVFQk1qRHd5UGZqaVUzYXRLa2lZeEdvN1p1M1NvUEQ0OUNkOThBQUFBQWlqdUNUZ0JBc1pYejFIdHljbktlb3pWZFhGelVybDA3elpzM1QydldyTGxwdTlDaXhNWEZSWTgvL3JobXo1NnQxcTFiMzNSN2k4V2lPWFBtYVA3OCthcFlzYUxlZi8vOVBKOWlidEtraVFZTUdLQVpNMlpvOE9EQmV2SEZGOVdtVFJ0ZHZIaFJMNy84c3FSckFWUDM3dDN6REJkejVvZk1iVjZlSzFldUtEWTJWdTNhdGN2M0tlMGRPM2JJWkRKcCsvYnRHajE2dEpvMGFTS0x4YUwxNjlkcnpwdzVNcHZOQ2dzTFUxSlNrcVpPbmFyZXZYdm5Ha1RtS0Z1MnJGMjl2cjYrTWhnTXRqbGRjM2g3ZTlzRm5WdTNidFhwMDZmVnYzLy9QSStkMjdsR2p4NHQ2VnB3dW1EQkFnMGNPTkN1VmV6Um8wY2wvZTluTlRvNldwVXFWZEs5OTk2YjUzRTNidHlvdVhQbnFtYk5tbmJoWG01Mjdkb2xnOEdnQ2hVcTJDMy85ZGRmSlVrUFB2aWdKT25peFl2NjZLT1B0R3ZYTG8wY09WS0hEaDFTV2xxYVVsTlRsWmFXcGl0WHJpZzBORlFiTjI3VWloVXIxSzVkdXdKOWgrdlhyMWZseXBWdHJZRm56NTZ0Tld2V2FOU29VYnI3N3J2MXhodHY2S1dYWHRLWU1XTVVGaFptRzYxZ3RWcnRqdlA4ODgvci9QbnprcVNaTTJmYXJVdFBUOWYwNmRQMTFWZGZPWnovazA4K1VlL2V2ZFdsUzVkOFB5Y0FBSXFMQ2hVcUtEazV1VkQ3dEdyVlNwbVptVXBJU0ZCS1NvcmF0V3ZIWE5ZQUFBQzRZeEIwQWdDS3JaeVdYbWZQbnMyM0xXMzU4dVZWcDA0ZDdkaXhRNEdCZ1dyWXNPSHRLckhBSmt5WWtPdnlMbDI2NUJyaWRPN2NXWjA3ZDdhOVRrNU8xcmh4NDdSdjN6NVZyMTVkNzc3NzdrMXZjSFhyMWszdTd1NzYvUFBQTlhIaVJHM1lzRUdqUm8zU08rKzhvMHFWS2ptMEc0MkxpOU8yYmR0czRlSEdqUnNsS2RmUm5xdFdyVkpXVnRaTlJ5NTZlSGlvUVlNR2V2MzExNVdhbXFxNWMrZHExYXBWU2s1T1ZwMDZkZlQ1NTUrclNwVXFXckZpaFdiT25LbTR1RGpWckZsVDllclZVNE1HRFJ6bVBYcjExVmZ0WGwrOGVGSG56NTkzbUtjb09UblpiazdKcFV1WEtpZ29TRTJhTk1tMzNoc1pqVVpObkRoUmNYRng2dGV2bjVvM2I2NkZDeGVxVktsU01wdk4rdUdISHhRZUhxN1EwRkFsSlNWcDM3NTlHang0Y0o3SGk0K1Axd2NmZktDZ29DQzk4ODQ3ZHFNNXYvenlTMW10VmdVRkJjbkx5MHZIamgzVHFsV3IxS0JCQTRlUnlyLzk5cHVxVmF0bWErK2FsWldsN2R1M3kycTEya1pzdXJpNHFGU3BVZ29LQ2xKQVFJREN3OE5sTXBrMFk4WU0xYXRYVDJ2WHJzMzNPelFhamRxeVpZczZkdXlvMU5SVWZmcnBwNHFMaTlNTEw3eWdwazJiU3BLbVRwMnE0Y09IYThpUUlab3laWXIyN3Qwckx5OHZyVnExU3FWS2xiSWQ2NHN2dnNqek04bHRSQ2NBQUNWVmFHaW9ObTNhSkl2RlVxaDJvWTgrK3FoQ1FrTDArKysvYStiTW1XcmV2SG1ocHgwQUFBQUFpaU9DVGdCQXNlWHA2YWxTcFVvVnFMMVg2OWF0ZGZueVpmMysrKy95OWZXMUczVlhFdmo2K2lvbEpVWGR1blZULy83OWN4MWxtWnZISG50TVVWRlJtalp0bXZyMDZTTkplUWJCSnBOSnk1WXRzenZuMDA4L2JkZjJOa2QwZExUdXVlZWVtODV2TTNUb1VMbTV1U2ttSmtZVEpreVF1N3U3bWpadHFqZmZmRk0xYTlhMGJkZStmWHMxYTlaTUsxZXUxS3BWcXpSNzltejUrZms1QkoxUFBmVlVnVzRLUmtkSHkydzJTNUxPbnordkRSczJxR2ZQbmdYKzNISzR1Ym5KYURUcTNYZmZWYk5telhUbHloVmJhR2N3R0JRVkZhVmh3NFpKdWhhbWVucDYydWJ2dk5IcDA2YzFac3dZQlFjSDY2T1BQbktZZy9MY3VYT0tpNHVUeFdLeG5idGV2WG9PSWU2VksxY1VGQlNrQmcwYTJKYUZob1pxekpneGNuVjFWWmt5WlJRVUZLUlNwVW81ZkZaSGpoelJzR0hEdEgvLy9wdCtoNm1wcVlxSWlORDk5OSt2enovL1hGdTNidFU3Nzd5amh4NTZ5TFpOcVZLbDlQSEhIMnY3OXUwS0RBelVwRW1USkVsZVhsNGFNR0NBSktsMzc5NjJ1VVp6azVtWnFjOCsrMHpUcDAvUGM1dG5ubmxHM2J0M3ozTTlBQURGUldob3FDd1dpODZkTzFlZ2VUcXZWN2R1WFVWRlJlbVhYMzVSVEV5TWR1M2FwVTZkT2lrb0tPZ1dWUXNBQUFBNG40djF4dDVoQUFBVUkvLzk3MzkxNmRJbDllM2I5NmJiWm1kbjYvdnZ2OWVwVTZmMCtPT1BPNFJreFYxK2M1WCtrNnhXcTZ4V2E2RkdHUlJFZkh5ODZ0U3BZNXZQTVQ5SGp4N05keFN2czJWblo4dGdNQlQ2TTlxNGNhTnExcXlaNzJoY2s4bWtyS3dzZVh0Ny8rUGZnWFJ0OUdkZUxZOXpZN0ZZZE9YS0ZabE1KcFVwVXliZmJhMVdxN0t6czR2VlhMa29QbmJ1M0tzbVRUdEprbXJWcXE0TjYzOXhja1VBVUhocGFXbWFNV09HMnJScG85cTFhLy9sNDJ6ZnZsMXhjWEV5bTgxcTNMaXhHalZxZEV1dUd3QUFBQUJuNHlvWEFGQ3NoWVNFNk1LRkM3WlJidmx4YzNOVGp4NDlGQndjckNWTGx1aklrU08zb2NMYjUzYUVuTksxbHFlMzRrYlpndzgrV0tDUVUxS1JEam1sYXo5cmYrVXphdGl3NFUxYkRydTd1OXZhQjk4S2hRazVwV3NqVjB1VktuWFRrRk82OXJORHlBa0FRTjc4L2YzbDQrTlQ2SGs2YjNULy9mZXJYNzkrQ2dzTFUzeDh2S1pObTZabHk1WnAvLzc5TXBsTS8xQzFBQUFBZ1BQUnVoWUFVS3psdFBRNmMrYU15cGN2ZjlQdFBUdzg5T1NUVDJyKy9QbGF2SGl4bm56eVNZV0ZoZDNxTWdFQUFJQUNDUTBOL2R0QnAzUXROTzNaczZlU2s1T1ZtSmlveE1SRTdkbXpSd2FEUVJVclZsVFZxbFYxMTExM3ljL1A3eCtvR2dBQUFIQU9nazRBUUxHV0UyNG1KeWNYS09pVUpHOXZiL1hzMlZQejVzM1Q5OTkvcndjZmZGQU5HalNRaTR2THJTd1ZBQUFBdUtueTVjc3JQajVlMmRuWmhaNC9QRGVob2FFS0RRMVZpeFl0ZFBMa1NmMzU1NS9hdTNldmpodzVvcGlZR0xtN3U4dmIyMXZlM3Q3eThmR3gvYmV3WFI0QU9KZVBqNC91di85K1o1Y0JBTUJ0UjlBSkFDaldmSHg4NU9mbnA5T25UeGZxbHpvL1B6LzE2ZE5ISzFhczBPKy8vNjY5ZS9lcVE0Y09LbGV1M0Myc0ZnQUFBTWhmenNON3AwK2ZWa1JFeEQ5NjdMQ3dNSVdGaGFsVnExYkt5TWhRYW1xcVVsTlRsWktTWXZ2NytmUG5sWnFhS3FQUitJK2VHOEN0VmJwMGFZSk9BTUFkaWFBVEFGRHMvZFgyWGo0K1B1cmF0YXNTRXhNVkV4T2pPWFBtcUg3OSttcldySmxjWFYxdlFhVUFBQUJBL2lwVXFDQkpPblhxMUQ4ZWRGN1B4OGRIUGo0K0NnME52V1huQUFBQUFHNDFnazRBUUxFWEdocXFnd2NQL3VYMlh0V3JWMWZGaWhVVkV4T2p6WnMzYS8vKy9XcmZ2cjNDdzhOdlFiVUFBQUJBM2p3OVBWVzZkR21kT25YSzJhVUFBQUFBUlI1Qkp3Q2cyTXQ1Q2owNU9ma3ZoNU0rUGo1NjdMSEhkUERnUWExWXNVTGZmZmVkZ29PRFZiVnFWVld0V3BVbjNRRUFBSERiVktoUVFVbEpTYzR1QXdBQUFDanlDRG9CQU1WZVRudXZ2eE4wNXFoYXRhb0dEQmlnZ3djUEtqRXhVWnMyYmRJZmYvd2hYMTlmUlVWRnFXclZxcXBjdVRLdGJRRUFBSERMVktoUVFidDM3MVpLU29vQ0FnS2NYUTRBQUFCUVpCRjBBZ0NLUFU5UFR3VUVCT2owNmRQL3lQSGMzTnhVdlhwMVZhOWVYU2FUU1gvKythZjI3OSt2blR0M2F1Zk9uWklrTHk4dmVYdDd5OGZIeC9aZkh4OGZHUXlHZjZRR0FMZEhRRUNBYXRXcTVld3lBQUN3VTc1OGVVblg1dWtrNkFRQUFBRHlSdEFKQUNnUktsU29vSk1uVC83angzVjNkMWV0V3JWVXExWXRXU3dXcGFXbEtUVTFWYW1wcVVwSlNWRmFXcHBTVWxKMC9QaHhwYVdsS1RzNyt4K3ZBY0N0RXg0ZVR0QUpBQ2h5Z29PRDVlN3VycE1uVDZwR2pSck9MZ2NBQUFBb3NnZzZBUUFsUW9VS0ZiUnYzejVkdlhwVjN0N2V0K1FjQm9OQkFRRUJQRlVQQUFDQVc4ckZ4VVhoNGVFNmNlS0VzMHNCQUFBQWlqVDY2d0VBU29TY2VUcTVHUVFBQUlDU0lEdzhYT2ZPblZOV1ZwYXpTd0VBQUFDS0xJSk9BRUNKVUs1Y09Sa01CcDA2ZGNyWnBRQUFBQUIvVzNoNHVDVHArUEhqVHE0RUFBQUFLTG9JT2dFQUpZTEJZRkQ1OHVVSk9nRUFBRkFpVktoUVFTNHVMblFzQVFBQUFQSkIwQWtBS0RFcVZLaWc1T1JrV2ExV1o1Y0NBQUFBL0MwR2cwRmhZV0U2ZHV5WXMwc0JBQUFBaWl5Q1RnQkFpVkdoUWdWbFoyZnJ6Smt6emk0RkFBQUErTnNpSWlLVW5Kd3NrOG5rN0ZJQUFBQ0FJb21nRXdCUVlrUkVSRWdTN2IwQUFBQlFJbFNxVkVtU2RQVG9VU2RYQWdBQUFCUk5CSjBBZ0JMRDI5dGJRVUZCQkowQUFBQW9FY0xDd3VUcTZrcjdXZ0FBQUNBUEJKMEFnQklsUER4Y3g0OGZkM1laQUFBQXdOOW1NQmdVRVJIQmlFNEFBQUFnRHdTZEFJQVNKVHc4WEVhalVSY3VYSEIyS1FBQUFNRGZWcWxTSlowL2YxNUdvOUhacFFBQUFBQkZEa0VuQUtCRUNROFBseVJHZFFJQUFLQkVpSXlNbENRZE9uVEl5WlVBQUFBQVJROUJKd0NnUkFrTURKU3ZyeS90dlFBQUFGQWlCQWNIeTgvUGo2QVRBQUFBeUFWQkp3Q2d4S2xjdWJLT0hUdm03RElBQUFDQWYwUlVWSlNTa3BLY1hRWUFBQUJRNUJCMEFnQktuTXFWSzh0b05PcnMyYlBPTGdVQWNKc1lqWm0ydjN0NWVUcXhFZ0Q0NTFXcFVrVlpXVms2Y2VLRXMwc0JBQUFBaWhTQ1RnQkFpVk9wVWlWSm9uMHRBTnhCakpuWEJaMmVCSjBBU3BaS2xTckoxZFdWVVowQUFBREFEUWc2QVFBbGpxK3ZyOHFVS1VQN1dnQUFBSlFJN3U3dXFsaXhvZzRjT09Ec1VnQUFBSUFpaGFBVEFGQWlSVVpHNnZqeDR6S2J6YzR1QlFBQUFQamJxbFdycGt1WEx1bmN1WFBPTHFYWXljcktjbGgyK2ZKbEoxUUNBQUNBZnhwQkp3Q2dSS3BTcFlwTUpoT2pPZ0VBQUZBaVZLMWFWUzR1THZyenp6K2RYY290dDNEaFFuM3d3UWUyMXhjdlhyUUxKdGV0VzZmT25UdkxZckhZbHAwK2ZUclhZNTA0Y1VMZHVuV3orOXd1WExpZzNyMTdhL1hxMVgrN1ZwUEpwS3lzTE5zZms4bjB0NC81L2ZmZjYvWFhYLzlIamdVQUFGRFN1VG03QUFBQWJvV0tGU3ZLM2QxZGh3NGRVbVJrcExQTEFRQUFBUDRXYjI5dlZheFlVWW1KaVdyYXRLbXp5OG1YeFdMUnI3LytxbVhMbHVuRWlSTktUVTJWcjYrdnFsYXRxcEVqUnlvd01ERFBmYk96czdWbzBTSTFidHpZdHV6Zi8vNjNUcDA2cFVtVEpzblB6MDhtazBucDZlbXlXcTJTcE4yN2QrdTExMTdUdSsrK3F5Wk5tdGdkYi9iczJhcGF0YXFxVmF0bVcxYW1UQm0xYmR0V1gzenhoWm8xYXlZdkw2OEN2N2U5ZS9mcTVaZGYxckJody9Ub280L3ErZWVmMTRrVEoreU92V0RCQWkxWnNrUmZmdmxsbnNkeGNYSFJUei85SklQQmZnekN5Wk1uTlcvZVBOV3RXMWVIRHgvT3R4WVBEdzlWcmx5NXdMVURBQUNVUkFTZEFJQVN5Y1hGUlpVcVZkS2hRNGZVdW5Wclo1Y0RBQUFBL0cwMWF0VFFpaFVyZE9iTUdZV0VoRGk3bkZ4bFoyZnJqVGZlVUVKQ2dzcVhMNjhISG5oQUJvTkJ5Y25KU2toSVVHcHFhcjVCNSsrLy82NExGeTZvYXRXcVNraElrQ1FOR1RKRVE0WU0wZWpSby9YaGh4L2FiWC9od2dXTkhUdFdkZXJVVWNPR0RlM1diZHUyVGJHeHNYSnpjMU9uVHAzczFsa3NGbVZuWjZ0SGp4NE9OYmk3dTJ2eDRzVzUxaGNkSFMxZlgxKzFiTm5TdHF4ZnYzNXEzYnExNHVQanRXREJBdHZuNE9ibXB2ZmVlOC9oR051M2I5ZC8vL3RmaDVEVGFEUnE5T2pSTWhxTjJycDFxN1p0MjViWHh5U2owYWlJaUFoOS9mWFhlVzREQUFCd0p5RG9CQUNVV0ZXcVZOSEJnd2QxOGVKRmxTNWQydG5sQUFBQUFIOUw5ZXJWdFhyMWF1M1pzNmZJQnAyclY2OVdRa0tDV3JWcXBSRWpSdGlGZVdmT25KR2ZuMStlKzJabFpXbldyRmt5R0F6Ni9QUFBiY3NYTDE2c3Q5OStXNis5OXByMjdObGp0OC9reVpNVkdCaW9kOTk5VjY2dXJyYmxhV2xwbWpScGt1clZxNmVYWG5ySjRWeHo1ODdWNmRPbk5YejRjSWQxTndhUTF4OHpOalpXSFRwMHNCc0Y2dXZycStEZ1lJZjM1dWJtcHRxMWF6c2NKekV4VVVGQlFRN3YvZDEzMzFWYVdwcktseSt2eU1oSXZmMzIyM0ozZDdmYkxqMDlYUjkvL0xIV3IxK3YzcjE3NTFvbkFBREFuWVNnRXdCUVlsV3RXbFdyVnEzU2dRTUhISjd1QmdBQUFJb2JkM2QzVmE5ZVhmdjI3VlBMbGkzbDR1TGk3SkljSER4NFVKTFV1blZyaDhEd1p1SHN0OTkrcTVTVUZNMmJOMC9Cd2NGMjY2cFZxNmE1YytjcU1EQlF2LzMybTIzNVN5KzlKRTlQVC9uNCtOaVdtYzFtalJzM1RtZlBubFZJU0lqT256L3ZjSzZyVjY4cUt5c3IxM1ZoWVdHNTFyZHk1VXFaVENaMTdOZ3gzL2R4bzh1WEwydno1czBLQ2dxUzBXalVraVZMN0FMUXRMUTBqUjQ5V2tlT0hOSGt5WlBsNGVHaGwxOStXY09IRDlmdzRjTlZ2bng1U2RLV0xWdjA3My8vV3lrcEtSb3paZ3kvNHdBQUFJaWdFd0JRZ3ZuNitpb3NpckVaNVFBQUlBQkpSRUZVTEV4Ly92a25Od0VLS1NzclN4NGVIbmJMckZhclVsTlRGUkFRNEtTcUFBQUFjTys5OTJyUG5qM2F2MysvM2J5VFJVVk9RTGxqeHc0MWFOQ2d3UHVaeldiOTlOTlA2dEtsaTFKVFU1V2FtaXJwV3JoNytQQmhUWmt5eGJadGRuYTJKS2xidDI1Mng1ZzVjNmJLbENtalR6LzlWSHYyN0ZGVVZKUU9IanlvcVZPbk9wenYwcVZMeXM3T3puWGQwMDgvN1REOWhkVnFWWFIwdE82OTkxNVZxbFRKYnQyMmJkdGtOQnAxNE1DQlBOL2ZwRW1UWkRhYjVlcnFxbHExYXFsZnYzNjJkWk1uVDFaeWNySW1UNTZzaWhVclNybzJMK240OGVQVnIxOC9kZXZXVGZ2MjdWTkNRb0lhTm15b2lSTW5PZ1RCQUFBQWR5cUNUZ0JBaVZhdFdqV3RXYk5HcWFtcEtsV3FsTFBMdVdXTVJxT0dEUnVtZnYzNnFWNjllcEtrcEtRa1JVVkYyYllaUEhpd21qUnBvbDY5ZWttNjl1UzR3V0NRcjYrdncvRW1UNTZzek14TWpSbzF5clpzeG93WjJycDFxejcvL0hONWVucis1VnB6NWtPNm5wdWJXNTR0d2dvaVBUMWRRNFlNVVo4K2ZkUzhlZk8vZkJ3QUFJQ2lMaUlpUXNIQndmcmpqeitLWk5EWnJsMDcvZkRERDFxNGNLRlNVMVBWcjE4L2h6YXR1WEYxZGRYSWtTTVZHeHVyQVFNRzJKYUhoNGVyVjY5ZU1wdk5ldkhGRjNQZDkvejU4NW8xYTVZc0Zvc2txV0hEaG5yMDBVZTFaTWtTbFNsVFJxKzg4b3JEUHJObXpkS3BVNmMwY3VSSWgzWCsvdjRPeTNiczJLR1RKMC9xbVdlZWNWaG5OQnFWa3BLaWpJeU1YT3NMREF6VWloVXJiUFhkZU4wN2RPaFFtYzFtdTgvSlpES3BZY09HK3ZQUFAyM3pmbGFxVkVudDJyV3phNXNMQUFCd3B5UG9CQUNVYU5XclY5ZWFOV3UwYjkrK0lqK3FjK2ZPbmZyeHh4K1ZsSlNrOCtmUHk5UFRVK0hoNFJvMGFKQnExYXFWNzc0clY2NVVVbEtTN1Fud3BLUWtEUm8wU0VPSERsVzdkdTBrU1JrWkdjckt5cEowN1luMDhlUEhLeVVsUlo5OTlwbGQyN09qUjQvcXQ5OSswL2p4NCszTzBhVkxGeTFmdmx4TGx5NVY5KzdkQy9YZTNuampEUjAvZmx4ejU4NVZYRnljeG8wYlo3ZCs2TkNoYXQrK3ZYcjI3S24wOVBROGovUFVVMC9wLy8yLy8rZXcvTXN2djlTSkV5Zms0ZUdoL2Z2MzUxdEwrZkxsYzcxNUJRQUFVRncwYk5oUTBkSFJPbnIwcU1Qb1FtY0xEQXpVNU1tVE5XN2NPSzFjdVZKeGNYRjYvUEhIMWJObnozem41NVNrQmcwYXFHN2R1Z29ORGRVZmYveWhUejc1UkM0dUxvcUxpNU83dTd2YXRtMmI2MzZIRHgvV3JGbXpiSytiTkdraVNWcXlaSWsyYmRxa3A1OSsybUdmbk5BeHQzV0RCdy9XWTQ4OVpyZHN5WklsQ2dnSVVOT21UUjIyYjlLa2lUcDE2cVNZbUJoYjYxNUpTazFOMVhQUFBaZm4rNTA4ZWJLQ2dvTGs2dXFxa3lkUGF1M2F0VXBNVEZSQ1FvTE9uajJyME5CUWRldldUUzFidHRTaFE0ZTBldlZxalIwN1ZtYXpXV0ZoWWFwVXFaTEN3c0lVRkJTa0ZpMWFNTW9UQUFEY2tRZzZBUUFsbXErdnJ5SWlJclJuejU0aUhYVE9talZMOCtmUGw2K3ZyK3JYcnk5ZlgxK2RPM2RPZS9mdTFlSERoL01OT3ExV3EvNzczLytxV3JWcU9uWHFsRTZkT3FYZzRHRDE3OTlmVTZaTVVYQndzRzJVWjQ1NTgrWnAyN1p0R2o5K3ZGM0lhYlZhTlhYcVZGa3NGcnZSbkRteXNySTBhOVlzelo0OTIySGRNODg4azJzQWV2cjBhVzNkdWxYUFBmZWM3ZW4xZ0lBQVRaOCtYZEsxa0RPSDBXaFUrL2J0YlRlbnJ2ZlJSeC9sT3BKMDllclYrdVdYWDJRd0dCd0MxT3VaVENhWnpXYTk5ZFpiYXRHaVJaN2JBUUFBRkhYVnExZFhiR3lzTm0zYVZPU0NUa21xWExteXBrK2ZydVhMbDJ2ZXZIbjYvdnZ2dFhMbFNvMGNPVkwzMzM5L3Z2dTZ1Ym5KMWRWVkxpNHVkbE1wWkdkbkt6NCtQdGQ5enA0OW0rZnhtalp0bXV0MTdiLy8vVzhkUDM1Y0V5Wk11T243dVhEaGd0YXZYNjhubm5oQzd1N3VOOTAraDdlM3Q5cTNiNjl2dnZsR2I3Lzl0dTFhZU5PbVRWcStmTG04dmIxMS9QaHg5ZS9mWHhhTFJZR0JnYXBaczZhNmR1MnFldlhxS1Q0K1hna0pDZXJYcjUrcVZLbWloeDkrV0JrWkdkcTVjNmYyN05tamd3Y1BLaTR1VHVYS2xYTm80d3NBQUhDbklPZ0VBSlI0dFdyVjB2TGx5M1htekJtRmhJUTR1eHdISjArZTFQejU4MVd4WWtWOThza25kays2WjJSazJPWW55c3Z5NWN0MTh1UkpuVDE3Vm0rKythYWthL01WOWV2WFQzdjI3TkVQUC94Z0YzUW1KaVpxN3R5NUdqNTh1TU9OcGg5Ly9GRzdkKy9XMkxGakZSNGVicmZ1eXBVcmV2SEZGL1hhYTYvcHJydnVjcWdqcjdrN2x5NWRLbGRYVnozNjZLTzJaUzR1THJZbnptOXMzUlVlSHE3YXRXdmJMYk5ZTEVwTFMzTm9lN1p4NDBaTm5qeFo5OTEzbi9idjM2L1JvMGVyYnQyNkRqWDg4Y2NmK3Vpamp4UVJFVkdvdWFJQUFBQ0tJaGNYRnpWbzBFQnIxcXpSdVhQbml1UklQbGRYVjNYczJGRnQyN2JWRHovOG9ObXpaK3V0dDk3U2pCa3piRjFJcm1jeW1iUm16UnBKMHNHREI1V2FtcXFWSzFkS3V2WityMTY5cXZmZWU2L1FkZnp4eHgvcTNMbXp3L0xNekV4WkxKWmMxMG5TbTIrK2FYdFFjdm55NWJKYXJlclFvVU9oenUzdTdxNk9IVHZxcTYrK3NvV1lrclJzMlRMVnFsVkxYbDVlaW9pSTBDZWZmS0t5WmN1cWJObXlkdnZuOW5DaGo0K1BHalZxcEVhTkdoV3FGZ0FBZ0pLS29CTUFVT0pWcTFaTnExYXQwdTdkdTR0azBKbVVsQ1JKYXRTb2tVTTdMeDhmSC9uNCtPUzViMHBLaXI3NjZpdDE3ZHBWQXdjT2RGai8rdXV2MnowSkwxMGJBVEIxNmxUYmpaWWNPM2JzMEZkZmZTVkp1bno1c3NQY1B6a3RaUzlmdnF6ejU4L2JyWE4xZFZWWVdKakQrVTBtazFhdFdxV21UWnNXYUc2bTYyM2V2RmxHbzFGK2ZuNWF2MzY5c3JLeVZMMTZkZHY2Mk5oWVRaZ3dRUjA3ZHRUZ3dZTTFjK1pNdmZYV1d4bzBhSkE2ZE9nZ2c4R2d0TFEwelprelJ6Lzk5Sk1lZlBCQmpSZ3hRdDdlM29XcUF3QUFvQ2lxWGJ1MjR1UGp0WGJ0V25YdDJ0WFo1ZVRKM2QxZHZYcjFrcSt2cno3Ly9ITXRYcnc0MXprelRTYVRGaTVjS09uYU5XNTZlcnJ0ZGZmdTNlWHY3MiticS9KR1I0OGUxYUJCZ3h5V0d3d0cxYTFiMTI3T3o0TEtDWTh0Rm91V0wxK3UrdlhyS3pRME5OZHRQL3ZzTTAyZlB0MDJLdk42M3Q3ZXFsMjd0dGF0VzZlYU5XdnF5cFVyMnJKbGk5MW5VTDE2ZFEwY09GQW5UcHl3MnpkbjJvbE9uVHJsZXQ3YXRXdHI3Tml4aFg1dkFBQUFKUWxCSndDZ3hITjNkMWVOR2pXMFo4OGVQZlRRUTRWcU4zVTc1TnhFMmJWcmx5d1dpOE1JeC95c1dyVkszdDdlZXVpaGgyeUJxU1NGaElUb3RkZGVVM0p5c20xWlJrYUdGaTVjcUo5Ly90bTI3SkZISHRIZ3dZTjE3Tmd4alJvMVN2ZmNjNDkyN2RxbGVmUG15YzNOL2pJaFp4NmpoUXNYT29Tbi92NysrdlRUVHgzcSsvMzMzNVdTa3FLT0hUdmFMYy9NekxUZHVMcHk1VXF1NzIzVHBrMzYrZWVmWmJWYUZSQVFvTUdEQjZ0Q2hRcVNyb1hENDhhTjA1TlBQcW0rZmZ0S2t2cjE2NmR5NWNwcHhvd1pXcmx5cGVyWHI2K2ZmdnBKcnE2dUdqWnNtTjJJVWdBQWdPTE96YzFOalJzM1ZteHNySTRmUDY2SWlBaG5sNVN2bks0Ylo4NmN5WFc5ajQrUDdhRzcrZlBuS3o0K1h0T21UWk1reGNURVNMcjJjRjF1OHJwK2Z1NjU1NVNhbWlxejJWemdPbjE5ZlZXdVhEbmI2dzBiTnVqczJiTWFQSGh3cnR1YlRDYjE3ZHRYelpzMzEvcjE2L1hERHo4NGJOT3VYVHROblRwVlBYcjAwSUlGQ3hRWUdPZ3dsY0tBQVFOMDllcFYyK3UwdERSTm1EQkJQWHIwMEgzMzNlZHd6RGx6NWpoY2t3TUFBTnlKQ0RvQkFIZUUrdlhyYS9mdTNVcElTRkQ5K3ZXZFhZNmRHalZxcUZhdFd0cTllN2VHRFJ1bWwxNTZTVkZSVVFYYXQxMjdkaXBidHF6RFUvRWpSNDVVUmthR0dqVnFsT2M4U0V1V0xKSFJhSlIwTFJqdDJiT25tamR2cm1lZWVVYkRoZzNMdFhYdDg4OC9yNEVEQjZwYXRXcDI2L0s2dVJRZEhhM3c4SERWcVZQSGJyblZhbFZLU29xay93V29OeG84ZUxBR0R4NHNzOW5zY0ZNcktpcEtYMzc1cGQyY1ZKbVptUW9PRGxhMWF0VzBhOWN1L2Zubm41S2tIajE2Nk82Nzd5NTBpQXdBQUZEVTFhdFhUenQyN05EcTFhdHREMzg1MjVvMWExU3paazJIMFk5cjE2NlZKRVZHUnY2bDQ2YWxwYWxkdTNhRjJtZnUzTGxhdm54NWdRUEJyS3dzUGZEQUEzYWpKS09qb3hVY0hKeG5xOWowOUhRRkJ3Y3JORFJVcFVxVnluV2JGaTFhYU83Y3VmcjQ0NCsxYmRzMkRSOCszS0dtRzZkdW1EOS92dHpkM2ZYRUUwODRqQkxOV2UvdjcxK2c5d1VBQUZDU0VYUUNBTzRJd2NIQmlveU0xT2JObTFXM2J0MGlGM2lOR1ROR2t5Wk4wcnAxNnpSZ3dBQTFiOTVjeno3N3JFUFllQ04vZjMrMWFORkNEejc0b0RwMTZxUjMzbmxIRFJvMGtKdWJtNzc1NWh0VnIxNWRiZHUyelhYZkRSczIyUDd1NmVtcHA1NTZ5allDOUkwMzNzaTMxaHVWS2xYS05rSXp4NUVqUjdSNzkrNWNXK3A2ZVhtcGYvLytrcTZOK3J6ZW5EbHp0SGp4NGx6UG5mTzVXQ3dXZVhoNGFQMzY5VXBNVE5UZXZYdTFkKzllU2RMOTk5K3Z0OTU2U3hFUkVWcTllclhpNHVLMGNPRkNlWHQ3S3lvcVN1SGg0U3BYcnB3cVY2NnNaczJhNWZrK0FRQUFpanFEd2FCSEhubEVDeGN1VkVKQ2drTlk1Z3hidG16Umh4OStxT3JWcTlzZTNrdEtTdEsrZmZ0VXJsdzU5ZWpSbzFESDI3UnBrNlJySXo3ZmYvLzlYTGRKVGs3V3hJa1RjMTFYdDI1ZGpSOC92a0RubWpwMXF0MFVEY25KeWRxeVpZdjY5T21UNis4UEtTa3B1bkxsaXQwSTBOd1lEQVk5Kyt5ekdqdDJyTzYrKzI2MWF0VXEzKzEzNzk2dCtmUG5xMHVYTHJtR25KS1VtcHFxZ0lDQUFyd3JBQUNBa28yZ0V3Qnd4MmpZc0tFV0xGaWd4TVJFaC9rcG5jM1B6MCtqUm8zUzFxMWI5ZlhYWHlzdUxrN3g4ZkhxMjdmdlRXOEd1Ymk0Mko0SWQzTnpzM3M2L1BEaHc0cVBqODkxdndzWExqak1DWnBqeG93WkRrL2JwNlNrcUh2MzdwbzBhWkpxMWFwMTAvZTBkT2xTZVhoNDZKRkhIcm5wdHRkcjFxeVo5dTNicHlwVnF0Z0ZrUjkrK0tHc1Zxc2thY0tFQ2ZyMTExOWxNQmhVcFVvVjNYdnZ2ZXJhdGF1cVZhdW1vVU9IeXRQVFUxRlJVWXFLaXRLQUFRTjArUEJoN2RxMVM0bUppVXBLU2xKY1hKemVldXV0UXRVRkFBQlFGRld1WEZsUlVWR0tpNHRUalJvMW5ON090SDM3OXNyS3lsSmlZcUwyNzk4dlYxZFhoWWFHNm9rbm50Q1RUejZaNTZqSDYxMjVja1dYTGwzU2tDRkRkUExrU1EwWU1FQ3VycTU1QnJrNUl4dGRYRnorMGZmeXl5Ky95TVhGSmM4cEVIYnMyQ0dEd2FES2xTdm5lNXpkdTNmcnM4OCtVMVJVbEE0ZVBLalJvMGZybFZkZXlUV29qSTJOMWFSSmsxUzllblU5Kyt5enVSNHZLeXRMNTg2ZFUwaElTT0hmRkFBQVFBbEQwQWtBdUdORVJFUW9ORFJVbXpadEtuSkJaNDU2OWVxcFhyMTZXcnQycmFaTW1hSXZ2dmhDcFVxVnluTlVabUppb280ZVBTcnBXanZZN2R1M0t5VWx4UlpTTGx1MlRNdVdMY3Z6Zk5lM2ZyM2V5eSsvN1BEVWVrN0krT2FiYitZNlAxSmtaS1NtVEpraVNUSWFqWXFKaVZHTEZpMEszVklyTWpKU1BqNCtPbmp3b0sxRjJNR0RCNVdlbm01ck96eGd3QUIxN2RwVmtaR1Jkbk91SGo1OFdLZFBuM1k0WjJSa3BDSWpJL1hZWTQ4VnFoWUFBSURpNEpGSEh0RTMzM3lqRlN0V09QMTZwMWF0V2dWNktDNC9HemR1VkVwS2loNSsrR0dOSHo5ZWYvenhoOE0ySzFldTFMbHo1K1R1N3E2RWhBUzV1TGprK2hEZjd0Mjc5ZHh6enhYb3ZKY3VYYkxWYmpLWnRHTEZDalZwMGtSbHlwVEpkZnVsUzVlcWR1M2FPblBtakdKaVlyUjU4MmFINjlBcFU2Wm8yYkpsYXQrK3ZZWU1HYUtkTzNkcXpKZ3g2dFdybDlxMGFhTytmZnZLejg5UHUzZnYxcng1ODdSMTYxWTk5TkJEZXYzMTEyM1h1VG1CcTYrdnJ3d0dnMkppWW1RMm0yM3puZ0lBQU56SkNEb0JBSGVVaGcwYjZ1ZWZmMVppWXFLcVY2L3U3SEx5MUt4Wk0xV29VRUdEQmczU2dnVUw4Z3c2ZCt6WW9aaVlHRW5YZ3NoMTY5WnA2OWF0YXQrK3ZTUnA0TUNCNnRpeFk2NzdqaHMzem1HWmk0dUxEQWFEUm80Y3FRb1ZLaFNxNXV0SEQ2eFpzMFlaR1JucTFLbFRydHRldm56WlZxUEpaSEpZMzZoUkl5MWF0RWhYcmx5Um41K2ZZbU5qRlJvYWFydnhGQmdZcUYyN2R1blZWMSsxMnk5bnZzOFJJMGJrMlo3NG80OCtLckpCTndBQXdGL2g3Kyt2RGgwNmFQSGl4VVdtaGUzZk1XTEVDSGw2ZXVZN1V2TDA2ZFA2NVpkZlpEYWI1ZUhob2I1OSs4ckx5OHRodTRpSWlBSUhuVC85OUpQdDcrdldyZFBseTVmenZKNlZwSW9WSzZwRml4WXltVXlLaTR1VHE2dXJiWHFHSE9YS2xkUG8wYVBWcEVrVFNkZW1XZmo2NjY4MWUvWnNYYmh3UWI2K3Zoby9mcnpXckZtamloVXJhdFNvVVdyYXRLbmRNZUxqNDdWNTgyYmI2OURRVUkwWU1VTGx5NWN2MFBzQ0FBQW95VnlzT2NNekFBQzRROHllUFZ0R28xSDkrL2ZQZFdSaVVkS2pSdytscDZmbk95b3pSOXUyYlRWNjlHamJLTWcrZmZxb1M1Y3VlVDdWUDNic1dQbjUrZG1GaFdheldjZU9IU3QwbldGaFlYWkI1OENCQTJXMVdqVmp4Z3lIYlZldFdxV1pNMmZxazA4K2tTUzkrdXFyNnRXcmw5cTNiNi9PblR1clg3OSs2dGl4by9yMjdhc21UWnFvYTlldWV2YlpaOVcvZjM4OS92amp0dU5jdUhCQkJ3NGNzRHYyenovL3JNT0hEK3VWVjE1eE9PK0pFeWYwbi8vOFIxOSsrZVZOMjRzQktINStYN3RCN1R2MGtpUTFmYkNCVml6L3pza1ZBY0R0dDJyVkt1M2F0VXU5ZS9lKzZieVJLRHBPblRxbDA2ZFBxMjdkdW5tMjM3VllMREtielRJWURFWCtkeGdBQUlEYmlSR2RBSUE3VHBzMmJUUnYzanh0MnJSSmpSczNkblk1MnJsenAxeGNYSFR2dmZmYUxkKzllN2N1WDc2c3UrKysreThmZTlxMGFabzJiVnFlNjl1MWEyZjNPaVVsUmM4Ly83dzhQRHp5SEJGNVBhdlZxc3pNVEgzKytlZTJPaE1URTNYdzRFRU5IVG8wMTMzUzA5UGw3ZTJ0ME5CUVNjcjFSbzJMaTR1ZWZ2cHBUWm8wU1ljT0hWSklTSWc2ZE9oZ3QwMlpNbVhzMm9oZHVYSkZFeVpNVUpzMmJXeGg3L1Z5bm9JdmJDdGRBQUNBNHFKVnExWTZkdXlZZnZ6eFIvWHUzWnZybm1LaVFvVUtOKzJtWWpBWUNuUjlEZ0FBY0tjaDZBUUEzSEhLbHkrdkdqVnFhTU9HRGFwZHU3WjhmSHljV3MvcDA2YzFjZUpFaFllSHEyYk5tdkwyOWxaeWNySTJiOTRzZDNkM1BmLzg4NFU2M3FWTGwzVCsvSGxKVXVmT25SMWFYK1dZUFh0Mm5zZVlPSEdpYXRTb2NkTnpYYng0VVU4KythVGRzcVZMbDhySHgwZXRXclhLZFo4VEowNFVhSVJCNjlhdDllMjMzMnJMbGkwYU8zYXMzTnp5dm13eG04MzYrT09QWmJGWTFLTkhqMXkzU1UxTmxTUUZCQVRjOU53QUFBREZrWnVibTNyMDZLSDU4K2ZydSsrKzA5TlBQKzMwYTEwQUFBRGdWdUpSTUFEQUhhbGx5NWFTcE5qWVdDZFhjbTJlbms2ZE9zblYxVld4c2JHS2pvN1c0Y09IMWJwMWEwMmJOcTFBY3l4bFpHVElZckZveVpJbDZ0T25qL2JzMlNQcFdrdloyclZyNS9xblZLbFNlYmJHK3F1dVhMbWkyTmhZUGZ6d3c3bk9rU1JkbTFjMEtpb3EzK05rWm1acTBxUkpTazVPVnFWS2xmVFJSeDlwN2RxMXVXNTcrZkpsdmZQT085cXdZWU5HakJoaE44cnplaWRQbmxUcDBxWHpEVXdCQUFDS3U0Q0FBRDMxMUZQS3pNelVnZ1VMZFBYcVZXZVhCQUFBQU53eTNPa0RBTnlSZkgxOTFiSmxTNjFldlZvMWF0UlFaR1NrMDJvcFY2NmNoZ3daOHJlT3NYSGpSa25YUm5OKzhNRUh1dSsrKzdSNDhXSzdiYzZkTzZmbzZHaDVlM3NyTXpOVDI3ZHZ6M2YrenV2bjNNeUx4V0t4ZTcxcTFTcGxaV1dwWThlT3VXNi9jK2RPSFR0MlRFT0hEdFhTcFV1Vm5aMnRjK2ZPMmJWVjI3ZHZueFlzV0NDVHlhUkpreVlwTWpKU2t5Wk4wdnZ2djYrb3FDZzk4OHd6YXR5NHNkTFQwN1YwNlZKOS8vMzNjbkZ4MGRpeFkvWEFBdzlJa2c0ZlBxd2RPM2JJMzk5ZjN0N2VPbmZ1bkJZdlhwem42RllBQUlDU0pDZ29TRDE3OXRTMzMzNnJ1WFBucWx1M2JuaytEQVlBQUFBVVp3U2RBSUE3VnAwNmRaU1VsS1NsUzVlcWI5Kys4dlB6YzNaSmYxbUxGaTJVbloydDFxMWI1emwzajVlWGwxYXVYQ21UeVNTcjFhcEtsU3JsR1VoMjY5Wk5FUkVSTnoxdldscWF4bzhmYjNzZEhSMnRlKzY1SjgvZ3VGU3BVbXJldkxscTFhcWxOV3ZXS0NrcFNhMWJ0MWJEaGcxdDJ3UUhCNnRldlhyNjE3LytaUXRBUjQ0Y3FSWXRXdWpycjcrV3Y3Ky9EaDgrckJkZmZGRm1zMW50MnJYVHM4OCtxOERBUU5zeGpFYWpwaytmTHF2VmFudnY5ZXZYMXdzdnZIRFQ5d1FBQUZBU0JBY0hxMCtmUGxxMGFKSG16Sm1qZHUzYUZXaHFBZ0FBQUtBNGNiSG0zQUVFQU9BT1pEUWFiZUZacjE2OThnd0pVZlNzVzdkTzk5eHpqNEtDZ3ZMY3htdzJ5MncyRjJoMEtvRGk3ZmUxRzlTK1F5OUpVdE1IRzJqRjh1K2NYQkVBRkEwbWswbExseTVWVWxLUzZ0U3BvMWF0V3NuVjFkWFpaUUVBQUFEL0NPN21BZ0R1YUY1ZVh1clVxWk9TazVPMWJOa3laNWVEUW1qYXRHbStJYWNrdWJxNkVuSUNBSUE3bXJ1N3U3cDI3YXFXTFZzcUlTRkJYMzMxbGJadDI2YnM3R3hubHdZQUFBRDhiYlN1QlFEYzhTSWlJdFNtVFJ1dFdyVktIaDRlYXRPbWpiTkxBZ0FBQVA1UjlldlhWOVdxVmJWNTgyYjkrdXV2aW8rUFY3VnExUlFaR2FuS2xTdkwzZDNkMlNVQ0FBQUFoVWJRQ1FDQXBOcTFhOHRzTnV2WFgzK1ZtNXViV3JWcTVleVNBQUNGa0duTXRQM2QwOHZUaVpVQVFORVZHQmlvUng1NVJFMmJOdFdPSFR0MDZOQWhKU1FrU0pMQ3dzTGs0K01qTHk4dmVYbDVFWHplUWJ5OHZGU3ZYajFubHdFQUFQQ1hFSFFDQVBCLzZ0YXRxOHpNVEsxYnQwNFpHUmxxMTY2ZDNOejR2MG9BS0E2TW1mOExPcjA4Q1RvQklEL2UzdDVxM0xpeEdqZHVMSlBKcENOSGp1alVxVk82ZlBteXpwNDlxNVNVRkJtTlJtZVhpZHNrTURDUW9CTUFBQlJiM0wwRkFPQTZqUnMzbHErdnIySmlZblRtekJsMTc5NWRBUUVCemk0TEFBQUF1Q1hjM2QxMTExMTM2YTY3N25KMktRQUFBRUNoR1p4ZEFBQUFSYzE5OTkyblhyMTZ5V1F5Nlp0dnZ0R2hRNGVjWFJJQUFBQUFBQUFBNEFZRW5RQUE1Q0lrSkVUUFBmZWNLbFNvb0VXTEZtbmh3b1U2ZXZTb3M4c0NBQUFBQUFBQUFQd2ZXdGNDQUpBSFQwOVBQZkhFRTBwS1N0TG16WnYxd3c4L0tEZzRXSGZmZmJjaUl5TlZ2bng1WjVjSUFBQUFBQUFBQUhjc2drNEFBRzRpS2lwS1VWRlJPblBtakJJU0VyUjU4MmJGeDhmTHk4dExJU0VoOHZiMmxxZW5wN3k5dldVdzBDemhUbEcyYkZsVnExYk4yV1VBQUFBQUFBQUFkeXlDVGdBQUNpZ2tKRVJ0MnJSUm16WnRkT2pRSWUzZHUxY1hMMTVVU2txS2pFYWpqRWFqczB2RWJWUzllbldDVGdBQUFBQUFBTUNKQ0RvQkFQZ0xxbFNwb2lwVnFqaTdEQUFBQUFBQUFBQzRZOUZmRHdBQUFBQUFBQUFBQUVDeFE5QUpBQUFBQUFBQUFBQUFvTmdoNkFRQUFBQUFBQUFBQUFCUTdCQjBBZ0FBQUFBQUFBQUFBQ2gyQ0RvQkFBQUFBQUFBQUFBQUZEc0VuUUFBQUFBQUFBQUFBQUNLSFlKT0FBQUFBQUFBQUFBQUFNVU9RU2NBQUFBQUFBQUFBQUNBWW9lZ0V3QUFBQUFBQUFBQUFFQ3hROUFKQUFBQUFBQUFBQUFBb05naDZBUUFBQUFBQUFBQUFBQlE3QkIwQWdBQUFBQUFBQUFBQUNoMkNEb0JBQUFBQUFBQUFBQUFGRHNFblFBQUFBQUFBQUFBQUFDS0hZSk9BQUFBQUFBQUFBQUFBTVVPUVNjQUFBQUFBQUFBQUFDQVlvZWdFd0FBQUFBQUFBQUFBRUN4UTlBSkFBQUFBQUFBQUFBQW9OZ2g2QVFBQUFBQUFBQUFBQUJRN0JCMEFnQUFBQUFBQUFBQUFDaDJDRG9CQUFBQUFBQUFBQUFBRkRzRW5RQUFBQUNLUGFNeDAvWjNMeTlQSjFZQ0FBQUFBQUJ1RjRKT0FBQUFBTVZlNW5WQnB5ZEJKd0FBQUFBQWR3U0NUZ0FBQUFBQUFBQUFBQURGRGtFbkFBQUFBQUFBQUFBQWdHS0hvQk1BQUFBQUFBQUFBQUJBc1VQUUNRQUFBQUFBQUFBQUFLRFlJZWdFQUFBQUFBQUFBQUFBVU93UWRBSUFBQUFBQUFBQUFBQW9kZ2c2QVFBQUFBQUFBQUFBQUJRN0JKMEFBQUFBQUFBQUFBQUFpaDJDVGdBQUFBQUFBQUFBQUFERkRrRW5BQUFBQUFBQUFBQUFnR0tIb0JNQUFBQUFBQUFBQUFCQXNVUFFDUUFBQUFBQUFBQUFBS0RZSWVnRUFBQUFBQUFBQUFBQVVPd1FkQUlBQUFBQUFBQUFBQUFvZGdnNkFRQUFBQUFBQUFBQUFCUTdCSjBBQUFBQUFBQUFBQUFBaWgyQ1RnQUFBQUFBQUFBQUFBREZqcHV6Q3dBQUFBQUFBQUFBQUlBOXM4V3FLeGxaeWpTWmxXa3lLK3YvL21TYkxUSmJyREticmNvMlc1eGRKdkxoNW1xUXE2dUxYQTB1Y25NMXlNUGRWUjd1cnZKMGQ1V25oNnY4dkQza2FuQnhkcG5GR2tFbkFBQUFBQUFBQUFCQUVXRE16TmFsSzVtNm5HWlVXbnFXck00dUNIOUx0dG1pYkhQZTYxMGsrZnQ2S05EZlMwSCtYdkx5Y0wxdHRaVVVCSjBBQUFBQUFBQUFBQUJPa21VeTY5emxxenAvK2FxTVdkbk9MZ2Uza1ZWU2FucVdVdE96ZEN3NVZWNGViZ29POUZiWlFHOTV1Qk42RmdSQkp3QUFBQUFBQUFBQXdHMTI3dkpWbmJ1VW9iU01MR2VYZ2lMQ21KV3Q0MmZUZFB4c212eDlQRlFtd0Z0bEE3emw2a3A3Mjd3UWRBSUFBQUFBQUFBQUFOd201eTlmMVltemFjbzA1ZFBURkhlOHRJd3NwV1ZrNldoeWlpcUZCcWhjYVI4UmR6b2k2QVFBQUFBQUFBQUFBTGpGemwyK3FwUG4wcFNaUmNDSmdyTmFwU09uVTVSODRZb3FocFpTa0wrWHMwc3FVZ2c2QVFBQUFBQUFBQUFBYnBIMHF5WWRQcFdpZEtQSjJhV2dHRE5tbWJYLzJDWDUrYmlyY21pQWZMM2RuVjFTa1VEUUNRQUFBQUFBQUFBQThBOHpaVnQwTkRsVkYxS3VPcnNVbENCWE1remFmZWk4eWdSNEtTS2tsRHpkWFoxZGtsTVJkQUlBQUFBQUFBQUFBUHlETHFZYWxYVHlzaXdXcTdOTFFRbDFJY1dvUzZtWmlnb1BWT2xTZDI0N1c0T3pDd0FBQUFBQUFBQUFBQ2dwamlhbjZzRHhTNFNjdU9Vc1Zxc09ITCtrMCtmVG5WMkswekNpRXdBQUFBQUFBQUFBNEcreVdLM2FmK3lTVXE1a09yc1UzR0dPblVsVlJxWkpVV0dCemk3bHRpUG9CQUFBQUFBQUFBQUErQnV5elJZbEhybW9kS1BKMmFYZ0RuWCs4bFdac2kyNkt5SklyZ1lYWjVkejI5QzZGZ0FBQUFBQUFBQUE0Qy9LekRKcjk2SHpoSnh3dXBRcm1kcHo2THl5c2kzT0x1VzJjYkZhclRTSkJnQUFBQUFBQUFBQUtLVDBxeVlsSHIyb2JQT2RFeXloNkhOM002aGFwZEx5OVhKM2RpbTNIQ002QVFBQUFBQUFBQUFBQ3NtVWJkR0I0NWNJT1ZIazVQeHNtdTZBa1owRW5RQUFBQUFBQUFBQUFJVmd0bGkxNzhnRlpack16aTRGeUZWbWxsbjdqbHlRMlZLeUc3c1NkQUlBQUFBQUFBQUFBQlNRMVNydFAzWlJWLzgvZS9jZDMxVDEvM0g4bmFScHVpY0Z5bDVTUUVBWklsdGxGVUVVSnlvT0VOd1RCeklVQnlqaUZ3VVIvWW1JNEVDY3FJQWlRMUJBdG9JZ0NwU3lkMXU2ZDV2OC9xZ05EVjBwVFpzV1g4L0hnd2U1OTU1ejdpZHB5OFA2dnVlY3pCeDNsd0tVS0QwelIzc1BuOUdGdklrbFFTY0FBQUFBQUFBQUFJQ1REcDVJVkZKcWxydkxBSnlTbEpxbGd5Y1MzVjFHaFNIb0JBQUFBQUFBQUFBQWNFSjhVb1pPeDZlNXV3eWdURTdIcHlreEpkUGRaVlFJZ2s1QkJaR2lBQUFnQUVsRVFWUUFBQUFBQUFBQUFJQlNaT2RZRlgwc3dkMWxBT2NsK2xpQ3NuT3M3aTdENVFnNkFRQUFBQUFBQUFBQVNuSGdlS0p5clJmd1pvZTRvR1huV0hYZytJVzNoQzFCSndBQUFBQUFBQUFBUUFrU1V6SVZuNXpoN2pLQWNvbFB6cmpnbHJBbDZBUUFBQUFBQUFBQUFDaUd6U1lkUEhIaHpZVERmOVBCRTBteVhVQVRrd2s2QVFBQUFBQUFBQUFBaW5Fc0psa1pXYm51THNNdGJEYWJsaXhhb2pObnpoVGJKaWNuVi9NL25xOTVjK2FXT3Q3ZTNYdjB2MWVuNk9USms2NHNFMldRa1pXakUzRXA3aTdEWlR6Y1hRQUFBQUFBQUFBQUFFQlZsR3UxNlhqc2hSTUtsZFhzZDJkcDlhclZXclZ5cFY1NDZVVUZCZ2NWYXJOMTgyWXQrWDZSSk1uSHgxZTMzSFpMa1dOWnJWYk4vZUJESFR4d1VMdisycVhwNzd5bG9PQmdsOVI1OU9neGZmUkI2VUZyUVpFRCtxdGpwNDR1dVg5MWN6d21SYldDZldVeUdkeGRTcmtSZEFJQUFBQUFBQUFBQUJUaFJHektCYlhNWjFsMTdkbE42OWFzMDRsakp6VHBwWW1hTVBFRitmc0hPTFRwM0xXTGRtejdVNnRYcmRhM1gzK2pvSkFnOVl2c1YyaXNsY3RYNk9DQmc1S2s2MjY0dnNTUTg1VVhKeWsxcmVTQStmNkhIbEREUm8wa1NlbXBxZnByNTg0eXZiZU9uVHFVcWYyRkpOZHEwNG00Rk5XcjZlL3VVc3FOb0JNQUFBQUFBQUFBQU9BY3VWYWJUc2FsdXJzTXQycmRwbzBlZVBSQnZUMXRobzRlT2FvcGs2Wm8vSXZQeTl2Ynk2SGQ4UHRINk1qUm85cTNOMG9mZlRCWE5XdlcxS1h0THJWZlQ0aVAxNWVmZlNGSmF0TzJqYTY3NGJvUzczdnc0QUdsSkpjY2RLYW5aeFI1ZnZDTjE4dkx5NnZJYTVMMC9jTHZsSjZlWHVMWS93VW40MUpWSjh4UFJrUDFudFZKMEFrQUFBQUFBQUFBQUhDT1UyZFNsV3Y5RDAvbi9GZlg3dDEwNHZnSmZmM0ZWNHJldDA5dlRwbXEwYzg5SzdPSDJkN0c3R0hXazg4OHBmSFBqbFg4bVhqdDN4ZnRFSFRPZWY4RHBhYW1LamdrUkE4LzhaaU1ScU5UOXg1ODQvV3EzNkMrdzduMzN2NC9aZWRrRjlzbjh1cklFbWVMTGx1NmpLQlRlVUgrNlROcHFoM3E2KzVTeW9XZ0V3QUFBQUFBQUFBQTRCd3g4V251THFIS3VPSG1HM1g0MEdGdDNyaEp1Yms1eWt6UGxObmZySVNFUk1sbWxTUVpETktJKzBZb0xUMURiZHEwVmtKOHZDVHB6MjEvYXV2bXJaS2tZU09HeTJiTnRWK1R3YWlnb01CaTc5dnk0bFpxZTBsYmgzUHZ2enRMeXFtQU4va2ZkT3BNS2tFbkFBQUFBQUFBQUFEQWhTUXRJMGNaV2JudUxxUEtNQmdNZXVDUmgxUzNYajFkZi9QMTl0bWN6enp4WktsTHpCWTA3WDl2T0J6NytmdHA5cnc1THEwVnpzdkl5bFZhUm81OHZLcHZYRmg5S3djQUFBQUFBQUFBQUtnQU1Rbk01anlYdDdlWGJybnRsaUt2bVV3bUdRM09MVWNyU1ZhYlZibTVCTWxWUVV4Q21ocldEbkIzR2VlTm9CTUFBQUFBQUFBQUFPQmZOcHNVbThBZWptWHg5TmpSRG50eWxtYkhuenMwK2VWWEtxU1dYS3RWT1RtRXFNNktTMGduNkFRQUFBQUFBQUFBQUxnUUpLZGxLU2ZYNnU0eTNDb3hQa0VwcWFtRnp0ZXRWOWNOMVpUTkkvYzk1TzRTcXBYc1hLdFMwclBsNTIxMmR5bm5oYUFUQUFBQUFBQUFBQURnWDBtcG1lNHV3ZTIrK3ZJci9ieDhaYUh6Qzc3NXdnM1ZvS0tscEdVUmRBSUFBQUFBQUFBQUFGUjNTYWxaN2k3QjdZd0dvNHpHdkQwM2JUYWJiRGFiVytxWU92bC9NaG9ORHVjeU0wc09vaWRQZlUzKy92N0ZYaC8vN0hnbEppUzRwTDRMUlZKcWxtcUgrcnE3alBOQzBBa0FBQUFBQUFBQUFLQzgvVGxUMGdrNjc3bHZoTzY1YjRRazZlKy9kbW5pQ3krN3BZN3NiT2UrRmptNVovZmtESzBSS24vLzR2ZWN6QTl3Y1ZaeVd2V2R4VXpRQ1FBQUFBQUFBQUFBSUNrOU0wZHVtcnlJSWp6MCtDTnEwU0xDNGR6VFR6eWxyRXpIQURRbko4ZisybVEwVlVwdEY1S2NYSnZTTW5MazQxWDlZc1BxVnpFQUFBQUFBQUFBQUVBRlNNL01kbmNKMVZKcVNxb1M0dU9kYnArV211cFV1OERBUUlYVnJPbHd6aUJEb1hhNUJXWjBtajJyNTE2VDdwYVpUZEFKQUFBQUFBQUFBQUJRYmFWbjVwVGVDSVhNbkQ3RHJmZFBUY2tMVHMyZVpwbk5ubTZ0cGJwS3o4eFJjUEZibTFaWkJKMEFBQUFBQUFBQUFBQ1NNck56UzIrRVFzeG1UeG1OQmxsenJjck95WmJCWUpDbloxN2dhTFZabFoyVk4xUFdZckhrbmJQYW5ONS8weG5KU2NtU0pHOHZMOFdjUGwxaVc2dlY2ckw3WGtpcWE4aFAwQWtBQUFBQUFBQUFBQ0FwbzVxR1BlN2k3NTgzQmZEeHA1NVE2elp0dE9LbkZmcHc5Z2RxMHF5cEpyMzJpaVFwYXM5ZVRSajN2Q1JwM21jZlM1TCsyZldQM3Z6ZlZIdi84a3BJeUZzMk55a3BXWTg5K0toTHh2eXZxYTdmK3dTZEFBQUFBQUFBQUFBQWtySnltTzFYRm0rK1BkM2hPRDA5VFpMazQrMWRZcitXRjdmVTdIbHpYRmJIc2FOSDdhK05SbU9KYlpuUldiVHErcjFQMEFrQUFBQUFWZERKa3lkVnUzWnRkNWNCQUFBQS9LZllyRFozbDFCdHBLZG55R0x4ZEFnV0UrSVRKRW0rZnBXNzJlT1JRMGNrU1RjTnVWazMzbkpUaVcwZnV2ZEJ4Wjg1VXhsbFZTdlY5WHVmb0JNQUFBQUFLdG5reVpOMTIyMjNxVkdqUm9XdS9mbm5uNW84ZWJLKytlWWJMVnUyVEwxNjlYTEpQVE16TXhVVkZTVkpxbHUzcm9LRGcxMHlMZ0FBQUhBaHlXRzJuMU1TRTVQMCtpdVROZmI1OGZMejk3T2ZQM0hpaENTcGRuZ3RsOXhuNnVUL3lXZzBPSnpMek14ME9ENTk2clJPblRvbFNXcDZVVE9YM1BlL3lHcXJua0ZueWZOM0FRQUFBQUF1OWZISEgydmN1SEZxMGFLRkprMmFWT2o2L3YzNzljVVhYeWduSjBldnYvNjZ5KzRiRlJXbE5tM2FxRTJiTnZyaWl5OWNObTVCNmVucGlvNk90Z2VxQUFBQVFIVlRUYk9lU25YNjFHbTlPSDZDOWtmdlYycHFxdjI4MVdwVjFONS9INjZzVjgvcDhUNzdaTDUyNzk1ZDVMWHM3Q3hsWm1ZNi9Eblh4dlViSkVsbVQ3TmF0bXBabHJlQ0FxcHIwTW1NVGdBQUFBQ29KREV4TVhyeXlTY2w1VDJGWExkdTNVSnRycnZ1T2wxMDBVV0tpb3JTc21YTHRHYk5HdlhzMmJQU2FyVFpiRXBMUzFOcWFxcFNVMU9Wa3BKUzZIVnNiS3lPSHovdThPZkVpUk5LU01oYnBxcHUzYm82ZE9pUVRDWlRwZFVOQUFBQW9PSWRPbmhRcjAxNlRRbng4UW9PQ1pHWHhXSy90dXV2WFVwTlNaRWtYZHo2WXFmSFhQUExHaTMrYnBHRzNuV0hycmx1a01PMUVmZU5WTFBtUmMvU3JGMDdYTm5aV2ZycHg2V1NwTXM3ZDVhbFFEMG9tMnFhY3hKMEFnQUFBTlhWK3ZYcjljMDMzMmpyMXEyS2lvcFNRa0tDc3JLeTVPWGxwZERRVURWczJGQWRPM2JVOWRkZnJ4NDlldGo3elprelJ5TkhqclFmdi9UU1M1b3dZWUxUOTkyd1lZTzZkdTFxUHg0N2RxeGVmZlZWcC92MzZ0VkxxMWV2bGlTWnpXYkZ4Y1hKMzcvMC9WdTJiZHVtRlN0V2FOV3FWVHA4K0xCaVkyT1ZrSkNnb0tBZzFheFpVeEVSRVlxTWpOU0FBUU5VcjVTbmh3MEdRNG5YeTJMRGhnM3EzTG16VTIwZmYveHh4Y1hGU1pLdXZQSktEUjgrdkZBYm85R29jZVBHMmE4OS92amordjMzM3gzMnZhbEl6WnMzMTc1OSs4bzF4ckZqeC9Uamp6OXEwS0JCcFRjR0FBQUFVS1VsL3h0ZVN0TEx6NytrdExRMDFXOVFYNlBIalZGZ2NKQ2t2Tm1jQzcvOFdwSVUwU0pDd1NIT2I1V1JrWjR1U2ZJUEtQeDdZYzNhdGRTb2NlTmkrMzY1NEV2Rm40bVhKRVVPNk8vMFBYSGhJT2dFQUFBQXFwblZxMWRyMUtoUit2UFBQNHU4bmovNzd2RGh3MXE3ZHEybVRadW1tSmdZMWFoUlE1STBZTUFBR1F3RzJmNTlYSFA1OHVWbENqcC8vUEZIaCtObHk1WTVIWFJtWkdSb3c0WU45dU51M2JxVkduS3VXTEZDenozM25EWnYzbHprOVppWUdNWEV4R2pYcmwxYXVIQ2hUQ2FUaGcwYnBoZGZmTEhVd0xNeWZmLzk5MXF3WUlFa3lXS3hhTmFzV2NXMnZldXV1elI5K25UOStlZWYycjU5dTZaTm02YW5ubnFxVXVxME9ma1lyNWVYbDhMRHc5V2dRUU0xYk5pdzBOOE5HemFzNEVvQkFBQUFWSVpqUjQ3YVg2ZWxwYWxWNjR2MTFPaW41T1ByYXovLzlSZGZhZmMvZWN2UERycitPcWZIemtqUHNDOUhHeFlXWmovLzVETlBLenNuVzQyYkZCOXlSdStMMXFKdnY1TWt0ZS9ZUWMzWW4vTS9pYUFUQUFBQXFFWW1UNTZzOGVQSE94MUdGU1U4UEZ6dDJyWFRIMy84SVVuYXRHbVRrcEtTRkJBUTRGVC9jNFBPYmR1MktUWTIxaDZrbHVTMzMzNVRSa2FHL2JoLy8rS2Z1TTNJeU5Dd1ljUEt2SjlrYm02dTVzeVpvODgvLzF6ejU4L1hkZGM1LzB0MlJkbTNiNS91dnZ0dSsvSDQ4ZVBWdkhuell0c2JqVVpObXpaTnZYcjFraVNOR3pkT3ZYdjMxcVdYWGxyaHRlYXJVYU9HeG8wYnA1Q1FFQVVIQjl2LzVCOTdlM3RYV2kwQUFBQUEzQ016TTFQTGx2NWtQKzdXbzV2dWYrUkJtVDNNa3ZKKy8xcnc2V2Y2WWRFU1NWS1BLM3FxUThjT0RtT1kvbTByU1prWm1iSjRuVjFlTmlZbXh2NjZSb0dncytYRkplKzFHWDhtWG05TW1hcmMzRnlaUGMyNmMvaGRUcjJmbk93Y3BTVG56VkExbVlqSUxnUjhGUUVBQUlCcTR1T1BQOWE0Y2VNY3pyVnUzVm9qUm94UXk1WXRWYjkrZlVsU1FrS0NkdS9lclEwYk51amJiNysxTDVWYTBNQ0JBKzFCWjA1T2psYXRXcVhCZ3dlWFdzT3BVNmUwYmRzMmgzTTJtMDByVnF6UWJiZmRWbXIvbjMvKzJlSDQ2cXV2THJKZGJHeXNycm5tR20zYXRNbmhmSGg0dUs2OTlscGRlZVdWcWxPbmp2ejgvQlFURTZQbzZHZ3RXN1pNeTVZdHN6OE5uSnFhcWh0dXVFSFRwMC9YbzQ4KzZqQk9WRlJVc1RWR1JVVnB3SUFCOXVPcFU2ZVdHSmJtZis3RlNVMU4xZURCZzVXWW1DaEp1dnp5eXpWbXpKZ1MrMGpTVlZkZHBmdnZ2MSt6WnMxU1ZsYVdicnJwSm0zWXNNSGhLZWVLRkJvYXFsR2pSbFhLdlFBQUFBQlVUUmFMUloyN2ROSHluNWFwVjkvZUdubi92ZmF0UVBidDI2YzVzejdRd2YwSEpFbVh0THRVSSs0ZldXaU1zSnFoOXRjLy9iaFVmZnIxbGRGa1VrNU9scFl1L3NGK241Q1FFS2RxU2twSzF1UkpyeXIrekJsSjBoMTMzNm5hdFdzN3RFbE5TZFdtRFJ2bDdlMGxUNHRGWnJOWk9UbTUrbTN0V21WblowbVNRc05LZjFnWFZSOUJKd0FBQUZBTlpHVmxPU3hkNnVIaG9Ybno1bW5vMEtGRnR1L2F0YXZ1dWVjZXZmUE9PNW8xYTVZOFBUMGRyZzhjT0ZBVEowNjBINjlZc2NLcG9IUHAwcVgyMmFTZW5wN0t5c3I3QlhINTh1VmxEanJyMUttanRtM2JGbXBqdFZwMTY2MjNPb1NjUGo0K21qQmhncDU0NGdsWkxKWkNmU1Rwb1ljZTB1SERoL1hNTTgvb3l5Ky90SS8xeEJOUHFIbno1b3FNakxTM2JkYXMrQ1dOQ3M0NGxhUmF0V3FWMkw0MHc0Y1AxNjVkdXlUbHpaTDg2cXV2WkRhYlMrbVZaK3JVcVZxeFlvWDI3OSt2Nk9ob1hYdnR0VnExYWxXcHN5a1BIanlvVHovOTFPSGM2ZE9uN2ErWExsMnEyTmhZaCt0MzNua255ODBDQUFBQUtPU3VlKzVXY0VpSXJybHVrQXdHZzA0Y1A2RjVjK1pxeC9hejI2bjA2ZGRYZDQyNDJ6N1RzeUIvL3dDMWJ0dGFmKzM0UzUvUFg2RFA1eThvMUtaVDU4dmxZWFl1c25wanl1czZjdWl3SktsSHp4N3Exeit5VUJzUHM0YyttRFc3Mk5XUUFnSURGTkd5aFZQM1E5VkcwQWtBQUFCVUF6Ly8vTE5ETVBYa2swOFdHM0lXNU9ucFdXZzJveVJkZHRsbENnc0xzeThUdEh6NWNxZnFLTGhzYmFkT25iUnUzVHBKZVVGcGFSSVRFL1g3NzcvYmp3c0dqd1c5OU5KTERvRm9qUm8xdEdUSkVsMSsrZVdsM3FOQmd3YjY0b3N2MUtaTkd6My8vUE9TOHNMT29VT0hhdWZPblFvUER5OTFERmQ2N3JubjlOVlhYMG5LVzQ1Mi92ejVwYzRBTGNqUHowOExGeTVVMTY1ZGxaYVdwbzBiTitxYWE2N1I5OTkvTHo4L3YyTDc3ZHUzei83K2k3Sm8wU0l0V3JUSTRWejM3dDBKT2dFQWdFc2tKQ1RwdHRzZjBOaXhqNmxuajg3dUxnZEFPWmxNSmcyKzhleURzY0hCd1lyNTkwSEttalZyNnU0Unc5VytZL3NTeDNqNHNVZjA4ZHlQdGV1dnY1U1VtR1EvNytmdnAzYnQyMnZZaUdGTzF6UGkzcEY2ZGVLcnF0K2dudTU5Nkw0aTIxZ3NGdFdwVzBmSGpoNXpPTy9oNGFHR0RSdHEyTWpoOG1FN2pnc0NRU2NBQUFCUURaeTcxR3B4Uzc0NnkyZzA2dXFycjliSEgzOHNLUzhZTzNEZ2dCbzNibHhzbjl6Y1hJZEE4NXBycnJFSG5jZU9IZE91WGJ0MDhjVVhGOXYvbDE5K1VXNXVib252NGNTSkU1b3laWXI5Mk1QRFE0c1hMM1lxNUN6b3VlZWUwLzc5K3pWMzdseEpVbHhjbktaTW1hTHAwNmVYYVp6eWVQSEZGL1hLSzYvWWoxOTQ0UVgxNjlldnpPTmNjc2tsbWpkdm5vWU1HU0tiemFaVnExYXBiOSsrV3J4NGNiSDdvbnA0ZU1qWDE5ZmhuTlZxVlhwNnVxUzhYL285UEJ4L0hUU1pUR1d1RFFBQW9DaXZUbjVMYTlkdDB0cUJRelYwNkkwYU4rWXhOV3hZejkxbEFYQVJMMjh2UGZMRTQ0cmFzMXU5Ky9aMWFpWm1VSEN3SG52eWNaZmN2MEdqaG5waDRvc0tDUW1SMmV4WmJMdXBiNzBwU2NySnlWVnVibzVzVnB2TW5tWis5N25BR04xZEFBQUFBSURTWldkbk94em41T1NVZTh5QkF3YzZISmMycTNQOSt2VktTRWlRSlBuNysrdmVlKzkxK0FXeHRQNnJWcTJ5dnphWlRPcmJ0MitoTnRPbVRiUHZzU2xKRXlaTVVPZk81emNMWU1hTUdhcFZxNWI5ZVBiczJmWVpyQlZ0NHNTSmV1bWxsK3pIUTRjT0xYR0daV2x1dnZsbXZmMzIyL2JqalJzM3FrT0hEdHF5WlV1UjdhKzg4a3FscEtRNC9KazJiWnI5K3ZUcDB3dGQ3OUdqeDNuWEJ3QUFrQzhoSVVtZnp2L0dmangvL2pmcTJ2MGF2VHA1aGhJU2trcm9DYUE2YWRLMHNTSUhYTzMwY3JPdUZsNG5YQmF2b3JjMU9aZUhoMGtXaTBWZTNsNkVuQmNnZ2s0QUFBQ2dHb2lJaUhBNFhyaHdZYm5Iakl5TWRKalZWMXBRV1hEWjJ0NjlleXNrSk1SaHBtVnAvUXN1UjN2NTVaY3JLQ2pJNGJyTlp0T0hIMzVvUHc0S0N0S29VYU5LZmhNbDhQUHowMzMzblYzR0tDMHRyZEJ5cmE1bXM5bjB3Z3N2YU1LRUNmWnpnd2NQMXJ4NTgyUXdHTW8xOXNNUFA2eXBVNmZhanc4ZlBxd2VQWHBveXBRcFRnWGZGZjNlQVFBQUpDa29LRUFiZmx1aTIyKy93WDR1TVRGWnIwNStTMTI3WDZQRlM1emJNZ0VBQUdjUWRBSUFBQURWUUg2d21HL1dyRm1hTTJkT3VjWU1EQXhVdDI3ZDdNZXJWcTF5V0ZyMlhBV0R6dnhsWndzdVA3dG16UnFIMlpnRm5UcDFTcnQyN2JJZjkrL2Z2MUNiSFR0MktDNHV6bjU4NTUxM2xyZ1BwVFB1dU9NT2grT0NzMHBkTFNVbFJUZmZmTE5lZnZsbCs3bCsvZnJwODg4L0w3Uk03UGw2NnFtbk5IZnVYUHQ0bVptWkdqTm1qQzYvL0hKdDNMaXgySDZwcWFtRjNudEpYMnNBQUlEeWFOaXdudDUvNzMvNjhZZjVhdDI2aGYzODRjUEhkTnZ0RCtycUFiZHJ4NDYvM1ZnaEFPQkN3UjZkY0xtVks5Zm9qVGZmYzNjWktJWE5aclBQS2lqK2J6a2NxOVQySmZlMy82M3o3RmZPKzVaZXY1eXN6OVYxbDl5dlVOMkY2cXVZejZ2TS9WUkszWlgwZVJYN3Q1enJYM3pkNTF1dmsvMkwvYjRyMjMwTDEzKzJmLzRmcCtxc3BKOERuV2MvMS8wY25GKy9VdXV1b0gvbnZKeGNrZ1VYSm05dmIwMmFORWtQUGZTUXBMejlGa2VPSEtuRml4ZnJ6VGZmVkpNbVRjNXIzSUVEQityWFgzK1ZKQ1VrSkdqTGxpMUZMaFY3L1BoeDdkaXh3MzZjSDFUMjc5L2Z2aVJyV2xxYTFxMWJwOTY5ZXhmcVgzQTJwMVQwL3B6NWRlVHIxYXRYR2Q5TlljMmJOMWRvYUtnOVFOMndZVU81eHl6S3ZuMzdOSGp3WUljdzk4b3JyOVMzMzM0cmk4VzFQN3ZEaGcxVHZYcjFkTnR0dHlrMk5sYVM5TWNmZjZoTGx5NGFQSGl3cGsrZnJvWU5HenIwK2ZISEg1V1JrV0UvM3JadG0xcTFhcVdQUHZxbzJLV0JUNXc0b1dIRGhwVzczbm56NXBWN0RBQUFVRDMxN05GWkc5Zi9vRTgvL1ZxangweFNVbEt5SkdudHVrM3EybjJRaGc2OVVWTW1QNmVnb0FBM1Z3b0FxSzRJT3VGeUowK2UxdHAxbTl4ZEJnQUFjQkdMeFZPUys0TCswaCtjcU9BSEtrb0pycmRzL3FuUVoxWlJIbnp3UVIwOGVGQ3Z2LzY2L2R6MzMzK3ZIMy84VVNOSGp0U1lNV1BVb0VHRE1vMDVjT0JBalI0OTJuNjhmUG55SW9PdmdyTTVXN1ZxWmI5UGh3NGRGQllXWnQvN2N2bnk1YVVHbldGaFllclFvVU9oTnZ2MzczYzR2dXl5eThyMFhvclR1blZyZTRoNjh1UkpsNHg1cm1lZWVjWWg1THpycnJzMGUvWnNlWHA2VnNqOSt2VHBvKzNidCt1MjIyN1QyclZyN2VjUEhUcmtNUE0zM3djZmZPQncvUDc3NzB1U2JyenhSbTNkdWxYaDRlR0YraVFsSmVtamp6NHFkNjJWRVhSKy9NbFhrbml3eVdBd2FOMjZ6UlgrNzJEcC95Njc2TDVsZmdDcTVQNFg4dGY5dk9ybHdiYnkxYzJEYlVDWjNISEhUYnJtbW41NjU5MjVtdnphRFB2NStmTy8wWklseTNYc3lIWTNWZ2NBcU00SU9nRUFBRkNpek13c2Q1ZUFBcVpNbWFMMjdkdnJrVWNlc2MvbXk4N08xdi85My8vcGd3OCswTjEzMzYxeDQ4YXBjZVBHVG8zWHFsVXJOV3JVU0FjUEhwU1VGMVFXM0Y4eVgxSEwxa3A1LzJPMlg3OSttajkvdmlScDJiSmxtakpsU3FIK0JaZE43ZGV2MzluL2tWeEF3V1ZySmFsR2pScE92WWZTRkF6KzB0UFRsWmFXSmg4Zkg1ZU1uZStqano1U2p4NDl0SFBuVGsyY09GSERody9YdUhIalhIcVBncDUrK21uVnJWdFhxMWV2MW93Wk16Umh3Z1FGQlFWcDZkS2w4dmYzZDJoNzhPQkJyVnk1MHVGY1pHU2tsaTFicHVQSGoydklrQ0ZhdFdwVm9lVjFEUVpEcVo5VGFtcXFKTWxrTXNuTHk4c0Y3K3o4UFBUd0dMZmRHd0NxRzR2RjB5Rmd6ZjlUOFBqc2F4VjlUWVhicWRneGltaGIxbmFGN25kdVArVTNkcXBkcWZjdThBQ0ZjNS9WdisyYytneFV6TDFLYVZmSzE4bmhmRWxmVHhWZjQzbDlWdWUwSy9pd1FOSGZMOUs5STRmcXA1OVc2OGpSNDVMeTl1OEVBT0I4RVhUQzVmcjJ2VUkvL2pEZjNXV2dGRGFiVFRhYjdkL1haODhWUEdGeittOFZmVjduMmErYzl5MjlmamxabjZ2ckxybGZvYm9MMVZjeDl5MXpmNVZTZHlWOVhzWCtMZWY2RjErM2l6OHZwMzh1eW5iZnd2V2ZiOTBxcFM3WGZwMTB2dlc2K2VlaDFMb3IrTjg3Z2thY2E4aVFJZXJidDY4bVRKaWcyYk5uS3lzcjczc2tPenRiSDN6d2dlYk5tNmRISDMxVUw3endnZ0lEQTBzZGIrREFnWHJublhja1NaczJiVkpTVXBJQ0FzNHVINWFkbmUwd0kvUGNaV2Y3OSs5dkR6cDM3TmloVTZkT3FWYXRXdmJyKy9mdnR3ZXBSZlhQZCtiTUdmdHJpOFhpc2lWZkM3NFhLVzlmUzFjSG5RRUJBZnIyMjIrMWJkczIzWGpqamRxK2ZidmVlT01ObDk2am9QdnZ2MSsxYTllV3lXVFNxRkdqZE5OTk55aytQdDdoYzg4M2UvWnNXYTFXV1N3Vyt4NnFnd2NQVnIxNjlUUm56aHl0WGJ0VzQ4ZVBMeFJRTjIvZVhMdDM3eTYyaG95TURIbDdlOXZIKy9ycnIxMzREZ0VBRllYL3RrUlZrZi83VGxFUHdBRUE0Q3lDVHJoY3JWcGhxbFVyek4xbEFBQ0Fjc3JJeUF0RUtqdndMLzBCaWdwK3NLS013Yis3aElTRWFPYk1tWHIyMldjMWVmSmtmZmpoaC9ZUUt5Y25SOU9tVGRQWFgzK3RCUXNXcUZ1M2JpV09WVERvek1uSjBlclZxM1hkZGRmWnI2OWJ0MDVKU1VtU0pGOWZYL1hvMGNPaGYyUmtwSXhHbzZ4V3EydzJtMWFzV0tFNzdyakRmcjFnU0pvL0E3UW9CWmQ1emN6TVZIWjJ0c3htc3pNZlI0bFNVbExzcjQxR280S0Nnc285WmxHYU5HbHkzbnVsbGxWK3dKaXZmdjM2cWwrL2ZxRjJpWW1KOXEvdG9FR0RITUxJdDk1NlMydldyRkZVVkpUKzk3Ly9xVisvZnVyZHU3ZjllOXRrTWxYZ08zQ3RvVU52bE1TRFRUYWJUZDI3WCs2eWYvOUsvL2Y0ZkQvSDgrekhBMjNuVnk4UHRKV3ZiaDVvQXlwRTNzOUFnZG00QUFDY0o0Sk9BQUFBRklrOW9xcUgrdlhyNjkxMzM5Vnp6ejJuS1ZPbWFOYXNXZmJBODhpUkkrclZxNWUrK3VvclhYdnR0Y1dPY2RWVlY4bkh4MGRwYVdtUzhwYXZMUmgwRmx5MnRuZnYzb1gyblF3TEMxUDc5dTIxZGV0V2UvL2lnczc4UFQyTGN1NVN0WEZ4Y2FwZHUzYUo3OThaOGZIeDl0Y2hJU0dWTW11Z2JkdTJTazR1ZWhtMk45OThVeSs4OElMOTliMzMzdXZVbUlNR0RkSXZ2L3dpcVhEUVdaenAwNmNyTVRGUmtuVG5uWGM2QkoyK3ZyNmFOMitlZXZUb0lhdlZxbnZ1dVVlN2R1MVNSa2FHSkxsc1JtMWxtUFYvcjVmZUNBRCtvd28rdkZZd2FDMThyS0xicWVoMktuS01jOGN2WnN5UzJxbWtHZ3NFekNXK2w3UHRTcjIzSE51Vy9sazVCdVVsajY5aTdsVzRYVW4zTHUwekxicU9meStwOUsrVDA1OVZNVjlQaDYrRml2NnNDbjZPZjI3L1M4dFcvcXJNRElKK0FFRDVFWFFDQUFBQUY0QTZkZXJvcmJmZTBxaFJvL1RnZ3cvcXA1OStraVJsWldYcHR0dHUwOWF0VzlXeVpjc2krM3A1ZWFsWHIxNWFzbVNKcEx5Z3NxQ2xTNWZhWHhlMzdHei8vdjN0UWVlS0ZTdnM1MjAybTFhdlhsMXFmMG1GbGwzZHZuMjcrdmZ2WDJ4N1ovMzk5OS8yMTg3dVhWcGVScU5SZm41K1JWN0wzMXRWa3BvMmJWcHN1M1BsTDFFc09SZDB4c2ZIYS9yMDZaS2tYcjE2RlRuYnRHdlhybnJra1VjMFk4WU1EUmt5Uk43ZTN2YWczSjE3YmdJQVhJZUgxMUJWckZtN1VjK09tYVNkTy85eE9OKzlXeWMzVlFRQXVCQVkzVjBBQUFBQUFOZHAxS2lSZnZ6eFJ6MzAwRVAyYzJscGFSbzdkbXlKL1FZT0hHaC92Vy9mUGgwNGNFQ1NkUGp3WWUzYXRjdCtyYmpnc2VENWt5ZFBhc2VPSFpLa25UdDM2dlRwMDZYMmwvSkN0NEorL2ZYWEVtdDJSblIwdEU2ZVBHay83dG16WjduSExLL0Rody9iWHhlMTNHeHg4bWRhU3M0Rm5XUEdqRkZDUW9Ja2FkU29VY1cyZS9YVlYvWGRkOS9wOWRkZmw4RmdzUGR4Wm45WEFBQ0EwaHc2ZEZTMzN2YUFCZ3djNmhCeTFxOWZSd3MrK3ovOXRIU0JHNnNEQUZSM0JKMEFBQURBQmNaZ01HakdqQm1LaUlpd24vdmhoeC9zKzJ3V3BXRFFLWjJkbFZsdzJkb1dMVnFvVWFOR1JmYnYzTG16Z29PRDdjZjVzMElMTGxzYkhCeXN5eSsvdk5nYWV2YnM2YkFuNXllZmZLTHM3T3hpMnp2anM4OCtjemkrNG9vcnlqV2VLL3p4eHgrUzh2YkFMUGcxS2sxcWFxcWt2SkN6dE9WM04yN2NxTm16WjB1U1dyWnNXZWpyVzVDdnI2OTlxZUxUcDA4ck56ZFhraFFlSHU1MGJRQUFBT2RLU0VqU3E1Tm42T0kyVjJqSkQyZFgvQWdJOE5mWU1ZL3BuMTFyTmVpYW92ZHVCd0RBV1FTZEFBQUF3QVhJWkRKcDhPREI5dU9jbkJ4RlIwY1gyNzUrL2ZwcTA2YU4vVGcvcUN3WWRKYTA3S3pKWkZLZlBuMEs5VisxYXBYOVhKOCtmV1F5bVlvZHc4L1B6eUdRTzNic21ENysrT05pMjVjbUxTMU43Nzc3cnYyNGJ0MjZpb3lNUE8veFhPSGt5Wk02Y3VTSUpLbFZxMWJ5OGZGeHVtLytIcXIrL3Y2bHRuM3Z2ZmZzZTJKTm1qVEo2WDFKRHgwNlpIOWRwMDRkcDJzREFBQW82Tk5QdjliRmJYcnExY2x2T1p5Ly9mWWJ0T0czSlJvLzduRTNWUVlBdU5Dd1J5Y0FBQUJ3Z1RwM2o4V0NzeVdMTW5EZ1FPM2N1Vk5TWGtDWmxaWGxFRlNXRkhSS2VjdlNmdlhWVjVLa3RXdlhLaTB0VFd2V3JIRzZ2eVNOSHo5ZTMzMzNuZjM0eVNlZlZLOWV2YzVyYjgxSEgzM1VZZG5hVWFOR3lkUFRzOHpqdUZMQjkzYnVVcjJseVorUjYwelFlZU9OTitxamp6NVNseTVkZE1NTk56aDlqNy8rK3N2K3Vubno1bVdxRHdBQVFNcWJ5VGw2ekNRbEpTWGJ6M1h2MWtuanhqMnVuaE9sbWowQUFDQUFTVVJCVkQwNnU3RXlBTzd3NlVlZmFQYy91eXRzL0VtdnZWSmhZNk42SU9nRUFBQUFxb0hvNkdnMWJ0eFlScVB6aTdJVTNPUFNaREtwUVlNR0piWWZPSENnWG52dE5VbFNmSHk4NXMrZmIxOHUxY2ZIcDlUOUxRdnV2NW1Sa2FGNTgrWTVMSmZyekd6S2poMDc2cFpiYnRHWFgzNHBLUy9jdS9ycXE3VnMyVEkxYk5pdzFQNzVKazZjcUE4Ly9OQitmTkZGRittQkJ4NXd1bjlGV2JEZzdCNVUrY3ZGT2lzbEpVV1NjMEhuZ0FFRDFMQmhRNzMvL3Z0bHVzZjI3ZHZ0cnd2TzhBVUFBSEJXVUZDQXhvMTlYR1BHVGxMOStuVTBmdXpqdXVPT205eGRGbkJCVy9ialVxMWRzMDUrZnI1NmJOVGo4dkgxbFNRbEp5ZHIxODVkbFZwTFVIQ1FXclJzWVQ4K2Z2UzRvcVAyVldvTlR6NzZoTTdFbmFudys0eDQ0RjcxNk5uRGZweWVucUVaYjA1WGNuS3lldlRzcnNnQnBUL3NpL0lqNkFRQUFBQ3FnVTgrK1VRLy9mU1RYbjc1WmZYdDI3ZlVwVWpmZmZkZC9mTExML2JqcTY2NlNnRUJBU1gyNmRLbGkwSkNRblRtVE40dmhKOS8vcm45V3E5ZXZXU3hXRXJzWDZkT0hiVnQyMVk3ZHV5UUpIdFlLVWx0MjdaMWVpblUyYk5uYTl1MmJZcUtpcElrN2RtelIxMjZkTkcwYWRNMFpNaVFFdnNlT0hCQW8wZVAxdGRmZjIwLzUrM3RyYSsvL2xxKy8vNnk3eTdyMTYrM3ozQU5EZzVXNzk2OW5lNmJuSnhzM3p2VG1hRFRaREpwK2ZMbFpaNlZ1WHIxYWtsNXM0RmJ0V3BWcHI0QUFBRDVIbmw0dUNUcGpxRTNLaWlvNVA4R0JWQSsyN2R0MTBjZmZpU2J6YWJSNDhmWVEwNUpPbm44aE41NlkxcWwxdFAyMGtzMDl2bHhoYzczN3RkSEE2Kzl4aVgzaUl1TjFTc3ZUaXIyZWtaR3BqSXpNMTF5cjVKWWMzSWRqcjI5dlhUMU5RUDAyc1JYdFg5ZnRHcldxcVYySGRwWGVCMy9kUVNkQUFBQVFEV3hhZE1tUlVaR3FuSGp4aG80Y0tCNjl1eXBpeTY2U0dGaFlaS2swNmRQYS92Mjdaby9mNzUrL3ZsbmV6K1R5YVNKRXllV09yN0paRkprWktSOTFtRis2Q1U1dCt5c2xEZXJNei9vWExkdVhabjdTMUpBUUlBV0xWcWtmdjM2MmZlelBISGloRzY5OVZhOThzb3J1djc2NjlXbFN4ZlZybDFiSGg0ZWlvbUowZTdkdTdWczJUSXRYYnBVV1ZsWjlyRzh2YjIxWU1FQ3RXM2IxdW43VjRUczdHeU5HalhLZnZ6d3d3K1hhUm5kK1BoNCsrdlNBdXQ4WlEwNWp4NDlxbDI3OHA3Mjd0YXRXNm5CTmdBQVFFbnl3MDZndWpFWXBIKzN1Ni95a3BLUzlkN2I3OHBtc3lueTZraTFhOS9PNGJySnc2ekF3RUNYM3pjdFBVM1pXZGt5R28yRkhzVDA4eXY2QVZNZkh4K0ZoNGU3dkphaURCc3h2TWlnYy8yNjM3VDlqMjBLREF6VTBMdnZMSFdjZDJmTWxDUmQwZXRLWGR5NmRhSHJ6U01LLzg3VjlwSzJ1bnJnQVAyNDVBZTlOL05kVFpuMmhvS0NYUDgxcUFnbVk4a1BWRmRWQkowQUFBQkFOWFBnd0FITm5EbFRNMmZPTExXdHlXVFNlKys5cDg2ZG5kc1BhZURBZ2ZhZ016czcyMzYrNExLMEplbmZ2NzllZi8xMVNiTFBRQ3hMLzN3dFdyVFE1czJiZGQxMTEybno1czMyOHp0MzdyVHZJMXFhT25YcTZQdnZ2MWZIamgzTGRPK0tNSHIwYVB2N0NBd00xR09QUFZhbS92bUJyeVNGaG9hNnRMWjhCWmZWN2R1M2I0WGNBd0FBQUtqcWpBYURjcXRKMHZucHZJK1ZtSmlvNEpBUTNUcjA5a0xYbXpSdHJQYytMTnQyRnM1NC81MzN0SHJWYW9XRmhXbjZ1ek5jUG41NWRlcmNxY2p6aHc0ZTFQWS90c25MeTBzOXJ1aFJaSnVDOG9QT3BrMmJPZFUrM3kyM0Q5R1dUWnNVRXhPclQrYk8wNk9qSG5lNnJ6dVpQWnpmS3FjcUllZ0VBQUFBcW9GT25Ub3BMQ3hNTVRFeFR2ZnAwS0dEM25yckxYWHIxczNwUHYzNzk1ZlJhSlRWYXJXZmk0aUlVSk1tVFp6cTM3MTdkL243K3lzNU9kbCt6dC9mdjB3MTVLdGR1N1orKyswM3paMDdWeE1uVG5RSSswb1NFQkNnSjU5OFVrOCsrYVJUeTd4V3REZmZmRlBUcDArM0g4K2NPZE0rQzlkWkJXZkhObXJVeUdXMTViTmFyWm96WjQ0a3lXQXdsTHBFTUFBQUFIQ2hNaG9NeWxYVkR6b1BIamlndGIvbWJZMXgwNjAzeTh2Ynk4MFZsV3pGc3VWYXQyWmQ2UTJkVVBEMzFhcklZckhvNWx1SDZOMjMzOUg2ZGV0MTlhQ0JhdGFzbWJ2TEtwWFp3K1R1RXM0TFFTY0FBQUJRRFF3WU1FQkhqeDdWNnRXcjlldXZ2MnJIamgzYXZYdTNUcDgrcmJTME5QbjQrQ2c0T0ZnUkVSSHEwS0dEcnIvK2VuWHFWUFJUckNVSkRRMVY1ODZkdFg3OWV2dTVzc3pHTkp2TjZ0V3JsNzcvL252N3VWNjllc2xzTnBlNUZrbnk4UERRdmZmZXE3dnZ2bHUvL1BLTGxpMWJwdDkrKzAyblRwMVNURXlNY25OekZSWVdwcG8xYTZwRGh3NktqSXhVbno1OW5GN2V0U0paclZhTkd6ZE9VNlpNc1o4Yk1tU0k3cmpqampLTms1S1Nvdi83di8rekg1OVBhRnlhYjcvOVZudjI3SkVrOWV6WnMwTENWQUFBQUtBNk1Ka015czR0dloyN2ZiY3c3M2V1NEpBUTliemlDamRYVTdxTTlBeGxwR2U0dTR4SzA3VkhOMzM1eFplS1BSMmpSUXUvMTVPam4zSjNTYVh5WkVZbkFBQUFnSXJrNmVtcHlNaElSVVpHVnVoOWZ2dnR0M0wxLys2NzcxeFV5Vm1lbnA3cTE2K2YrdlhyNS9LeHo5VzZkV3ZaeXJsVTFkOS8vNjJSSTBkcXc0WU45bk1EQmd6UXZIbnpITnJsNXVacTRjS0ZxbHUzcnVyVXFhUEF3RUQ1K1BqSVlySElhclZxeTVZdEdqVnFsQTRkT2lRcGJ6bmVLNis4c2x5MW5Tc3pNMU5qeDQ2MUh6LzFWTlgvQlJ3QUFBQ29LR1lQa3pLeXFuYlNtUkFmcnkyYjhyYkc2Tk92anp5cXdVeThBWU1HNnFZaHQ3aGtyTmlZR0wwODRVV1hqRlZSVENhVCtrYjIxWUpQUHRQdlc3WXFOaVpXTmNKcXVMdXNFcG5OVmYvN3FDZ0VuUUFBQUFEZ0lvY09IZEwwNmRQMTdydnZLaXNyeTM3Kyt1dXYxK2VmZnk1UFQwK0g5aWFUU1E4OTlKQmlZMk1MbmJkYXJZVUMxMWRmZmJYUUdPVTFjZUpFUlVWRlNaSXV2ZlJTRFJvMHlLWGpBd0FBQU5XSnQ4VkR5V2xacFRkMG8wMGJOc3FhbXhmR2R1blcxZWwrdzI2L1M5bloyVTYzOS9MeTBweFA1cGE1dnFLWVRDWjVGN0c4N3BjTHZ0U3FGU3ZWNXBLMmV2anhSd3BkM3g5OVFLKy9NbGxodFdwcTR1UkprcVQ2RGVwcjlydzVMcW1ySW5YcDJrVUxQdmtzN3lIV3padDE5Y0FCN2k2cFJOVjFqODdxV1RVQUFBQUFWREZQUC8yMG1qVnJwdW5UcDl0RFRoOGZIODJjT1ZQZmZQTk5zUUZseTVZdEM1M0x6YzExQ0RrOVBEejAybXV2NmU2NzczWnB6Y3VYTDllcnI3NHFLVzl2enBrelo3cDBmQUFBQUtDNjhiWlUvZmxoZi95K1RaSlVwMjVkaGRjSmQ3cWZOZGNxcTlYNVA3bTVGVCt6TlQwOVRZbUppVXBOU1MzeWVtNU90aElURTVXY21GVGh0YmhhV00yYXF0K3dnU1RwajYyL3U3bWEwckZISndBQUFBRDhoOTE1NTUyYU5XdVdVbEpTSkVuWFhIT04zbmpqRFRWdjNyekVmc09IRDFmOSt2V1ZrcEtpdExRMFpXZG55MnExeW1Bd0tEZzRXTzNhdGRNZGQ5eWhwazJidXJ6bWl5NjZTRUZCUVlxUGo5Y0REenhRSWZ0L0FnQUFBTldKeGJOcWh6MDJtMDM3OXVhdHlCTFJJdUs4eGhoeDMwaDE3TlN4Mk91Yk5tN1N2QTljTTVPem9NWGZMZEtHOWVzZHpzWEZ4a21TOXV6ZXJYR2p4eFRxazVtZUtVazZFM2VteU91ang0MVZVRkNneTJ0MWxZaUlDQjA1ZEZqUlVkR3lXcTB5R3F2dS9FTUxTOWNDQUFBQXdIL1hKWmRjb2krKytFSWZmdmloeG84ZnIzYnQyam5WYi9qdzRSbytmSGdGVjFlMHhvMGI2OU5QUDlWTEw3MmthZE9tdWFVR0FBQUFvQ3F4bUt0MmJITHk1RW1scGFWSmtobzNhWEplWS9qNCtpZ29PTGo0Nno2KzV6VnVTWXhHbzJKalluVWcra0NSMTlQUzBvcTlKa25aT2RsRlhzL05jWDRwWG5kbzNLU3hKQ2s5UFYyblQ1OVc3ZHExM1Z4UjhUeXI2ZEsxVmZzbkZnQUFBQUNxa1FFREJtakFnS3E1NzBycjFxMEw3ZmtwNWRYY3ExY3ZXU3lXTW8zbjVlVlY1SGdBQUFCQWRlWnQ4WkRCSUZYVi85U05QUlZqZjEycmRrMDNWbEkyUnFOUk53NjVXZjJ2dWRyaC9IZmZmS2MxcTM5UnE5WVhhK1FEOXhicWQrakFJYjMxeGpUVnFCR3FjUzgrWCtoNndjRDI4TUZEZXU3WjhjWFdrR3ZOVzRyMzFLbFR1bXZJSFU3WFB1L0R1ZnBrN2tkRlh1dmFzNXNlZVBqQll2dUdoWVhaWDU4K1ZYV0RUcFBSSUl0bjlZd01xMmZWQUFBQUFBQ1g4Zkx5Y25jSkFBQUFRSlZnTUVoKzNwNUtUc3R5ZHlsRmlrK0l0NzhPREE1eVl5WE9zZHFza3ZLQ3pvQUFmd1VFK0R0YzkvSHhsaVJaUEMwS0R5KzgzMmhLVXJJa3lXVHlLUEw2dWZmS2RuS0dwN1B0Sk1tYW15dXJpdDZ2TkNjbnA4UytBY0ZubDlWTlRFeDArcDZWTGNqUElvUEIzVldjSDRKT0FBQUFBQUFBQUFDQWZ3WDRWdDJnTXlNejAvN2F5MUwxSDFqTXljNExBajA5UFN2OFhtRmhOZlhvcU1lS3ZmN0xxbCswODg4ZENnME4xZTEzRFMxMXZMZW56WkFrWGRYcktyVytwRTB4OXd3cjhueStnbCtqckl6TUVscTZWM0JBMWY5ZUtnNUJKd0FBQUFBQUFBQUF3TCtDL0wxMExDYkYzV1VVeVpwanRiODJHcXYrbm9wWjJYbUJjVkpTa3FMM1JSZTZudlR2TE1lMHROUWlyeDgvZGx5U2xKMlRVK1IxS1cvUDBmRHdjUG42K2FwcjkyN0YxdkxudGo4bFNjR2hJU1cyeTVjZmREWnUydFNwOWtVeEZKZ21XVlczL2pBWThyN25xeXVDVGdBQUFBQUFBQUFBZ0gvNWVadGxOaG1WbldzdHZYRWw4N1NjblJtWm1WVTFaNTBXbEpLU3QvVHNENHVXNklkRlM0cHR0MmYzSGozMzdMaGlyNStKaXl2MmVydjI3VFY2L0xPbDFwS1dsaXBKOHZiMkxyV3RxMlJrWk5oZlc2cm9saUVCdmhhWmpOVjAzVm9SZEFJQUFBQUFBQUFBQURnSURmTFd5YmhVZDVkUmlLK2ZyLzExZm9oWVZrY09IOUdPUDNjVWUvM29rU1BuTlc1UmtoTHphbXpZcUpIOC9mUDI1MHhNVE5DUncwZGtNcG5Vc2xVcmU5djkrL2NyTFRWVmdZR0JxdCtnZ2RQM2FOaTRvVlB0WWs3SFNwSkNRa09jSHJ1OFVwTFBmbzM4ejltZnRLb0lxY2F6T1NXQ1RnQUFBQUFBQUFBQUFBZGhRVDVWTXVnTUM2dHBmeDF6S2tZdFdyUW84eGpmZmZPdHZ2dm1XMWVXVmFTMHREU2xwdVF0QVR6eS9wRnExdndpU2RMNmRiL3A3V2t6NU8zanJmRXZQbWR2dityblZacjk3aXhsWkdUb25udnZVWGpkT2tXT2UrTDRDUjAvZGxRZExydk02VnFzVnF0T25Ub3BTYXBacTliNXZxVXlpemtkWTM5ZDJuNmU3bEtkOStlVUNEb0JBQUFBQUFBQUFBQWMrSGg1eU12VHBJeXNYSGVYNHFCT25YQVpqVVpaclZZZE9YejR2TVlJQzZzaGJ4L2ZVdHRadkN6bk5YNis0OGVQMjE4SGh3U1gydjdLcTY3VXFoVS9LenBxbjk1K2E0WmVldVZsbWMxbmwrcE5UazdXdDE4dDFQS2Zsc25pNWFYcDcwVEkzei9BcVZyMjc5K3ZqUFM4WldRYk5uUit0bWg1SFQ2VTl6VXltejFWcXhJRFZtZjVlWnRsOXFqNmU3MldoS0FUQUFBQUFBQUFBQURnSEtHQjNqb1drK0x1TWh4NGVYdXBmb01HT25Ud29LTDI3RDJ2TVc2OTQzWjE3ZDdOeFpVVmRtai9RVW1TMFdSU1lGRHBRYWZSYU5TalR6eW1zVTgvcXdQUkIvVEdsRGYwMUxOUHlacHIwMDgvTHRXaTd4WXBMZlhzTE51OWU2TFVvV01IcDJyWjlOdEdTWkxCWUZETFZpM1A0OTJjbjZpb0tFbFM0eWFONVdHdWVwRmNkWi9OS1JGMEFnQUFBQUFBQUFBQUZCSWU2cWVUY2FuS3RkcmNYWXFETnBlMnlRczY5MFlwTlNYVllkL09rbHpXK1RMbDVPUXFwRVpvQlZlWTUrOWR1eVJKalJzM2xvZUh5YWsrdFdyWDBpTlBQS1kzWDUrcVA3ZHQxOFFYSnVyMHFkTktURWlRSklYWERWZmsxZjExeFpWWHlzdmJ1WkF1TmlaV0s1ZXZrQ1JkMHU1UytmZzY5M21WVjNKeWtxS2o5djE3MzBzcTVaNWxZVElhVkR1MGNqNkxpa1RRQ1FBQUFBQUFBQUFBY0E2VEtTOElxbXF6T2p0MzZhSWwzeTFXYm02dXRtN1pvaXV1dXRLcGZvK09lcnlDS3pzckp6dEhPLzdjSVVscWVYR3JNdlZ0MzdHOUhuNzhFYzE4YTZaOTFtcU5tbUVhUHVJZXRldlFUZ2FEd2VteHNyT3o5UGEwR2NySXlGdTJkdUMxQTh0VVMzbHMyYnhWVnF0VmtuVFo1WjBxN2I3T3FoM3FLMk1aUHN1cXFub3Z2QXNBQUFBQUFBQUFBRkJCd2tQOVZOV3lvS2JObXFwUms4YVNwSlhMVjFiNi9UTXlNL05lbFBEQmJQdGptMUtTOHdMaXRwZTJkV3Jjek14TS9iNWxpOTUvNXoxMTZkWlY0eWFNazUrL255UXA5blNNZmxpOFJEdi8zR0VQRDB1VG5wNmhLWk9tYU8rZVBaS2s3ajE3cUhXYk5rNzFkWVdmbCtYTklvMW9FYUg2RGVwWDJuMmRZVEJJNFRYODNGMkdTekNqRXdBQUFBQUFBQUFBb0FnbWswSGhvWDQ2SGx1MVpuVmVjKzBnelp3K1EvdjJSbW4zN3QxcTBhSkZwZHczT3lkYlVmOEdoMzUreFFkbGk3OWZKRW1xVmJ1MldyZHA3WEROV21BcDRJVDRlUDN4K3piOXZtV3JkdTdZb2V5c2JFblNmUTgvb0l0YnQ5WnJiN3l1RDJmUDBSOWJmdGZmZiszUzMzL3RVbWhvcUM3cjNFbXQyN1pSODRqbTh2ZjNMM1QvQS92MzYrM3BNM1RpMkFsSjBrVVJ6WFhQZlNQTDkrYkw0TysvL3RiKzZQMlNwSUhYRHFxMCt6cXJUZzAvbVl4VkxNRS9Ud1NkQUFBQUFBQUFBQUFBeGFnVDVxZll4SFJsWmVlNnV4UzdydDI3Nm9mRmkzVWcrb0FXZkRKZkw3MHkwYVhqZi9mTmR6b1RGeWNmWHg5WkxGNHllNXFWbFpXbDN6ZHZVV3hzbkNTcFRwM3dJdnYrdHZZMys1S3pmZnIyTHJUVTdPbFRweVJKS2NrcGVuRGtBdzdYVENhVFdyWTZ1OVJ0YUdpb25oa3pXdHQrLzBQZmZQV05vcVAyS1M0dVRqLzlzRlEvL2JEMDN6cnE2S1ZYSjhyUDMwOXBhV242OXB1RittbkpVdVhrNUVpU1dsN2NVazgvKzR5OG5kelQweFVXelA5TWt0UThJa0tYWFg1WnBkM1hHWjRlUnRVTkt4d09WMWNFblFBQUFBQUFBQUFBQU1Vd0dRMXFVTXRmKzQ0bXVMc1VPNFBCb0JIMzNhc0o0NTdYM3QxNzlldXFYM1JGTCtmMjZuUkdYR3lzVmk1ZlVlTDlCeFN6MzJWeVVyS2t2SkN5VDJRL2gyczJtMDFyZmxuamNNN2IyMXVYdEd1bmpwMDZxbDM3UytYajYxdG96SFlkMnF0ZGgvYmE4ODhlcmZuMVYyM2V1RWtweVNreUdBd2FldmVkOWlWdTMzdjdYVzNadk1YZTcrcUJBM1Q3WFhmSXc4UGszQnQzZ1ZVcmZ0YSt2VkV5bVV5NjU3NTdLdTIrem1wVUo3REtMY2RjSGdTZEFBQUFBQUFBQUFBQUpRZ045RlpNZkxvU1V6UGRYWXBkMDJaTmRlUE5OK3FyejcvVXgvTStWcXMyclJVV1ZzTWxZOWR2MUVBR2cwRTJtODNodkkrUGorbzNxSzliYnJ0VmpSbzNMckp2LzRIOXRUODZXdTA3ZHBEWE9iTW9EUWFEN2h4MnA5NllNbFh0T3JaWDM4aCthdDI2dFR6TXpzVlZFUzBqRk5FeVFpUHZ2MWNIRHh4UVltS1NMbTEzcWYzNlBmZU4wTDU5KytScDl0U0lCKzVWbTdhVnR5ZW5KSjArZFZxZmZ2U0pKT25tVzI5UncwYU5LdlgrcFFuMHN5all2L0ptdGxZR2crM2M3MUlBQUFBQUFBQUFBQUE0eU16TzFjNTlNY3ExVnAxWXhXYXphZnJVYWRxOGNaTWFOV21zRnllOUpJdkY0dkw3V0sxVzJXdzJtVXpPell6TXpzbVcyY05jN1BYRStBUUZCZ2U1cWp3SEo0NmZVRWhvU0lWOERpWEp6TWpVaEhIUDYvQ2hRK3JjdGJNZWUvS0pRc3YydXBQSmFGQ2JabUd5bUN0dmRtdGxJT2dFQUFBQUFBQUFBQUJ3UW54U2h2WWVpWGQzR1E2c1Zxc3lNN01rU1o2ZVpxZkRTTGhXYm02dXNyS3lKVWtXaTZlTVJxT2JLM0xVdkVId0JUZWJVeUxvQkFBQUFBQUFBQUFBY05xaGswazZHWmZxN2pJQXA5VU85VlhEMmdIdUxxTkNWSzA0R1FBQUFBQUFBQUFBb0FwclVDdEF2dDdGTDhzS1ZDVyszbVkxcUhWaGhwd1NRU2NBQUFBQUFBQUFBSURUREFicG92ckJGOXhlaDdqd1dNd21YVlEvV0ZWb3ExQ1hJK2dFQUFBQUFBQUFBQUFvQTR2WnBKYU5RMlgySUdaQjFaVC9QWHFoQi9MOEJBSUFBQUFBQUFBQUFKU1J4V3hTeTBhRW5haDZ6QjdHLzBUSUtVa0dtODFtYzNjUkFBQUFBQUFBQUFBQTFWRkdWcTUySDRwVFpsYXV1MHNCNU9QbG9SWU4venNCUEVFbkFBQUFBQUFBQUFCQU9XVG5XdlhQZ1RpbForYTR1eFQ4aHdYN2U2bFovU0FaTCtSTk9jOUIwQWtBQUFBQUFBQUFBRkJPdVZhYjloNCtvNlRVTEhlWGd2K2dlalg5VlRmTXo5MWxWRHFDVGdBQUFBQUFBQUFBQUJldzJhUWpwNUowSWk3VjNhWGdQOEpvTUtoWi9TQUYrM3RWK3IzM25VblUvb1JFN1ltTDE5NjRCTzA5a3lCSmFoNFNwT2FoUVdvUkdxd21RUUZxR2hKVVlUVVFkQUlBQUFDbzloNTcvRGw5T0hlQkpHbjZ0SmMxY3NSUU4xY0VBQUFBNEw4c01TVlQwVWNUbEoxcmRYY3B1SUNaUFl4cTBUQkVQbDdtU3IvM2kyczJLU1kxWFFFV1QwV0VCcXQ1YUpDYS94dG83ajJUb0wxeENkb2RGNitVckd6VjlQSFdoSjZkS3FRT2p3b1pGUUFBQUFBcVVVWm1wdjIxbDhYaXhrb0FBQUFBUUFyMHM2anRSV0U2ZkRKSk1RbnA3aTRIRjZCYUlUNnFWek5BSHFiSzNZOXp5L0ZUZW5ybE9qM2R1YjBHTlc5Y1pKc2FQdDdxV2kvY2Z2ejkzdjI2NnBPRm10cW51enFFMTNScFBRU2RBQUFBQUFBQUFBQUFMdVpoTXFwSjNTRFZEUGJWL3VNSlNzL01jWGRKdUFBRSszdXBRUzEvZVZrcVArS2JzMzJYdGh3L3JSOXV2VlorbnM3UElyMnVlUk5kMWJDZW5sNjVUbDNyaFd2WUpTMWRWcFBSWlNNQkFBQUFBQUFBQUFEQWdaK1BXVzJhaGFsK0xYOFpEWlU3K3c0WERoOHZEN1ZxSEtybURZTGRGbkxHcG1Yb3ZRRlhsU25rekJkZzhkVDdBM3ZwUkVxcTV2NzV0OHZxSXVnRUFBQUFBQUFBQUFDb1FBWkpkV3I0NmRLSW1xcFgwMThlSnVJWk9NZGdrQnJYQ1ZTYnBtSHk5L0YwU3cxYmpwL1NsdU9uOVd6WER1VWVhMnkzamxwLzVLVCtPSG5hQlpVUmRBSUFBQUFBQUFBQUFGUUtzOG1vdW1GK2FoOVJTMDNxQk1yYkRUUHpVRDM0KzNpcWNaMUFkWWlvclpyQlBtNnQ1ZW1WNnpTMVQzZVhqVGUxYnpjOXZlSTNsNHpGVHhBQUFBQUFBQUFBQUVBbE1oaWtzR0FmaFFYN0tDczdWN0VKNllwSlNGZEdGdnQ0L2xkNW1Jd0s5cmNveU45TFFYNFdHWTFWWTVuakY5ZHMwdE9kMnhlNVhPMjZJeWYweFBJMTJqcGlpTVA1SEp0Tjg3Yi9yZS8zSGxCc1dycnFCL2pwOXRZUkdoelJSSklVYUxIb3NVNlhhT0xhelhxK1I2ZHkxVWZRQ1FBQUFBQUFBQUFBNENhZVpwUHFoUG1wVHBpZk1yTnpsWnlhcGVTMExDV2xaU2tqaytEelF1YmxhVkt3djVlQ0E3emN0aXh0U2FMakUzUTZOVjJEbWpjdWRHM3JpZE1hdDNwOWtmMWVXYnRGaTZNTzZLYVd6ZFNqUVIwZFNralc5TTNiZFNJbFZROTJhQ05KR2h6UlJNdWlEK2xBZkpJYUJ3ZWNkNDBFblFBQUFBQUFBQUFBQUZXQXhXeVNKY2hiTllLOEpVbTVWcHZTTTNPVWxwR3Q5TXdjcFdmbUtEdkhxbHlyVmJtNU51WGtXdDFjTVlwak1ocmthVGFkL2VOaGxLWEFzY1ZzcWpLek5vc1RIWitrUUl0akFKdVduYU41Ty83UlIzLytJOThpWm5tZVRFblQ0cWdER3RMcUlqM1RwYjBrcVZ1OWNOWDA5ZGI0MVJ0MFhVUVQxZkh6bFNUNVd6eTFQeUdSb0JNQUFBQUFBQUFBQU9CQ1l6SWE1T2R0bHA5MzRVQUpxR2g3NHVJVkVScnNjRzV4MUFGOS9jOCtqZXJjVHVuWk9YcG42dzZINndjVGt5UkpQUnJVY1RqZnJuYVljbTAyclQ5eVFqZTFiQ1pKYWhFYXJOMXg4ZXJkdVA1NTEyZzg3NTRBQUFBQUFBQUFBQUFBTGtoNzR4TFVQRFRJNFZ5Myt1RmFNbVNRYm0xMWtZcWFqeHJrWlpFa0hVdE9kVGgvSkNsRmtuUTg1ZXo1aU5CZzdZbUxMMWVOek9nRUFBQUFBQUFBQUFBQTRHRHZtUVExRDNFTU91djUrNVhZcDNsSWtKb0ZCK3FkclR2azcybFd1OXBoT3BTWXJOZlgveTZ6MGFpMDdMUDd6a2FFQm1sUFhFSzVhaVRvQkFBQUFBQUFBQUFBQUZCdVJvTkIwL3IxMUlSZk4ycmM2ZzJTSkYremg1N3Awa0Z2YnRvbUx3K1RTKzlIMEFrQUFBQUFBQUFBQUFEQVFmT1FJTzA5azZBYVB0NWw2aGZ1NTZQWkEzdnBaRXFhWXRNejFDdzRVSkwwNHBwTkNyUlk3TzMyeENVbzRweWxjY3VLUFRvQkFBQUFBQUFBQUFBQU9HZ2VHcVM5WlZ4YU50ZG0wNnFEUjNVb01WbTEvWHpVT2l4RVhoNG0vUk43UnBMVUlqVFkzblpQWEx3aUNoeWZENEpPQUFBQUFBQUFBQUFBQUE1YWhBWnJkMXg4bWZxWURBYTlzZkVQZmJwemo4UDV6M2J0VmFERlU1ZldybUUvdHpzdTNpSDRQQjhzWFFzQUFBQUFBQUFBQUFEQVFaUGdBSDIvTjZ2TS9XNjl1TGxtYnRtaGhvSCthbEVqV0V2M0hkTHFnMGMxb1VjbmVYdWNqU2FUTTdQVU5EaWdYRFVTZEFJQUFBQUFBQUFBQUFCdzBEUTRTRFY5ZlBUOTN2MjZybmtUcC9zTmJSMmhYSnROWC80ZHBUUHBHV29VRktEWGVuVlZuOGIxN1cwVzdvNVd2UUEvTlFvS0xGZU5CSjBBQUFBQUFBQUFBQUFBQ3BuUXM1T3UrbVNocm1wWVR3RVdUNGRyd3k1cHFXR1h0Q3pVeDJnd2FGamJsaHJXdHZBMVNZcFB6OUM3disvVXlxR0R5MTBmZTNRQ0FBQUFBQUFBQUFBQUtOTFVQdDMxOU1wMUxodnY2WlcvYVdxZmJpNFppNkFUQUFBQUFBQUFBQUFBUUpFNmhOZFUxM3JobXZ6YjFuS1A5Y3E2TGJxeVVWMWRXaXZNQlpVUmRBSUFBQUFBQUFBQUFBQW93YkJMV3FxMm40L3VYYkpLaVptWlplNGZuNTZoRVl0L1ZvTkFmOTNacG9YTDZpTG9CQUFBQUFBQUFBQUFBRkNpNFplMDBvTWRXK3Y2TDMvVWQzdjJPOTF2NGU1bzNiendKejNhcWExTFEwNUo4bkRwYUFBQUFBQUFBQUFBQUFBdVNPMXIxOVNxTzYvWHhMV2J0U3o2a1B3dG5tb1JHcXlJMEdCRmhBWkprdmJFSldoUFhMeDJ4OFVyT1ROTDlRTDh0SExvNEFxcGg2QVRBQUFBQUFBQUFBQUFnTk9lNzlGSkJ4S1N0RDgrVWJ2ajR2WEYzM3UxSnk1QmtoUVJHcVNJMEdCRk5tbWdKc0dCYWh3VVVHRjFFSFFDQUFBQUFBQUFBQUFBS0pQR1FRRnFIQlNnM28zcnU2MEc5dWdFQUFBQUFBQUFBQUFBVU8wUWRBSUFBQUFBQUFBQUFBQ29kZ2c2QVFBQUFBQUFBQUFBQUZRN0JKMEFBQUFBQUFBQUFBQUFxaDJDVGdBQUFBRFZYbVpHcHYyMXhjdml4a29BQUFBQUFFQmxJZWdFQUFBQVVPMWxGQWc2dlFnNkFRQUFBQUQ0VHlEb0JBQUFBQUFBQUFBQUFGRHRFSFFDQUFBQUFBQUFBQUFBcUhZSU9nRUFBQUFBQUFBQUFBQlVPd1NkQUFEZ2doVVhGNmZUcDA4NzNmN2t5Wk5Gbm8rT2psWkNRb0tyeWdJQUFBQUFBQURnQWdTZEFBQkFpeFl0MHErLy9scnNkYXZWcW9VTEZ5b3pNN1BJNnphYlRjODg4NHcrLy96emlpclJRWHA2dWw1NDRRWHQzYnUzeEhZelo4N1UxS2xUblJwei9mcjFHajU4dUtLam93dGRHek5takg3NTVaZnpxclVpbFBiMUttakdqQmw2NFlVWFpMUFpDbDFMVGs3V1k0ODlwbFdyVnJtNlJBQUFBQUFBQUtEQ2ViaTdBQUFBVUxMUm8wZHIyN1p0OW1PejJheWFOV3VxVzdkdXV2MzIyK1hyNjF0czM3UzBOR1ZrWkJSNzNXdzJ5OFBEUTNQbXpORzExMTZySzY2NG9zaDJCdzRjME1jZmY2d2xTNVpvL1BqeGF0cTBxY1AxZGV2V2FmdjI3YnJwcHB2SytPN09qOVZxVldwcXFrYU5HcVd4WThlcWUvZnU1Um92TlRWVjc3enpqanAwNktDbVRac3FKeWRIVnF1MTBEMnpzckxzeHdhRFFXYXp1VnozUFplcnZsNzVWcTVjcWNXTEYydm8wS0U2ZVBDZ3c3WGF0V3RyN3R5NWlvcUtVczJhTlhYZ3dBR0g2Nkdob2ZwLzl1NDhQcVo3L1FQNFoyYXlUQktUbFN4Q3h3SzdVd0FBSUFCSlJFRlV5Q0lMSVhaRmlaM1MwRnBLS1MydHBWVnFxYVd0cmVGU3k3VXJ0ZFd2OXEyVWFybFVWWEh0S1NLU1NJUXNFaUdMckxQUDc0L2NuSnBPRXBKTWpDU2Y5K3ZsOVRMbmZNLzNQQ2ZIdlQyWjUzeWZ4OWJXdHV3WFEwUkVSRVJFUkVSRVZNR1k2Q1FpSXFva0Jnd1lBSkZJaFBUMGROeTZkUXY3OXUzRGxTdFhzSHIxYWtpbDBpS1AyYjU5T3c0Y09GRHNuUDcrL3VqUm93ZVVTaVhlZXV1dFlzZDVlM3RqM2JwMW1EZHZIaVpPbklpdnZ2b0s3ZHExQXdDb1ZDcHMzTGdSd2NIQmFOT21qYkR0NU1tVDZOV3JGOFJpNHhlUXNMR3h3YUpGaTdCZ3dRS0Vob1ppL3Z6NXdybkxZc1dLRlpETDVaZzZkU29BNEYvLytoZk9uVHVuTjJiOSt2Vll2MzY5OExsUm8wWll1WEpsbWM5WkZHUGRMd0M0YytjTzFxeFpBNmxVaWlOSGp1RElrU042Kzd0MTY0YWZmLzRaMXRiV21ETm5qc0h4SDN6d0FmcjI3VnUyQ3lFaUlpS2lVa2xLU29KTUpudWhGODF5YzNPaDFXb2hrOG4wdGl1VlN0eS9meC8xNjllSGhZVkZSWVZLUkVSRTlFcGhvcE9JaUtpU0dEMTZOQ1FTQ1lDQ1JPSzhlZk53K2ZKbEhEdDJEQU1HRENqeW1NR0RCK09OTjk0UVBoODZkQWdSRVJINDZxdXZBQUJtWm1hWVBYczI2dGF0aTB1WExoVTVSMkJnSUR3OFBPRHU3bzZWSzFmaTIyKy9oYSt2cjdCLysvYnR5TTNOeFNlZmZDSnNTMDFOeGJwMTY1Q1ZsWVVoUTRhVSs5cUxZbTV1ampsejVtRC8vdjFvM3J3NXpwOC9qMisrK1VadlRPRUt6SkNRRUwzdFBYcjB3SVFKRTRUNHo1NDlpM256NXNIQndRRUFNSFhxVkdFL0FJd1pNd1lEQmd4QXo1NDlBUUM3ZHUxQ1RFeU0wYS9KV1Bjck9Ua1o4K2ZQaDR1TEMxYXVYSW5kdTNmRHpNd003Ny8vUGlRU0NWSlRVekY2OUdqMDZORURVNlpNd2NLRkMrSGo0NFBCZ3dkREpCSVovYnFJaUlpSWpLWHdCVHMvUDc4aTk2ZW5wK1BTcFV0NnoxVC8zRDk5K25TTUdUTUdyVnUzcnNoUUFRRHg4ZkhZc21VTHBreVpBanM3dTJMSFRaZ3dBUU1HRE1Dd1ljT2VPK2NQUC95QWMrZk9ZZHUyYlhvVlJsSlNVakIrL0hoczNMZ1JucDZlUm9tL3ZKNTN2d3JKNVhMTW1qVUxRVUZCR0Q1OHVNSCs4UEJ3ckYyN0ZyTm56NGE3dTN0RmhVdEVSRVNWRUJPZFJFUkVsWkM1dVRtR0RSdUd5NWN2NCtiTm04VW1PdTN0N1dGdmJ5OTh0clcxaFlXRkJUdzhQQUFBTzNmdVJIeDhQTnpjM0xCLy8zNWhYRVpHQmxRcUZaeWRuV0Z0YlEwSEJ3ZklaRExZMk5oZzJyUnB3cmlJaUFqczNic1hzMmJOZ3FPam83RGQzZDBkbzBhTndxWk5tOUM4ZVhPOXhLZ3hwS1dsd2NyS0N0Ylcxa0lpMWQvZkh6Tm56dFFidDNmdlhzamxjcnovL3Z0NjIxMWRYUUVVSkN4LytPRUhUSmd3QWUzYXRVTldWcFl3LzdPMFdpM3k4L1B4OU9sVEFJQkNvWUJjTGtkY1hCd2NIQnowZnNibFlhejc5ZURCQTlTdFd4Zi8rdGUvSUpQSjBLOWZQOHlkT3hkdDI3WkZRRUFBRGgwNmhCNDlldUNUVHo2QlNDVEN5SkVqOGE5Ly9RdkJ3Y0Z3YzNNenlyVVFFUkZSOVJJZUhvN0preWZyYmF0Um93YjgvZjB4YU5BZ05HL2V2TVRqczdLeW9GYXJpOTF2WldXRnUzZnZDaSs1RmVmeTVjdFl2bnc1TGx5NGdHblRwaG1za055MWF4Y2VQMzVzMElxaG91aDBPa1JIUjJQOCtQRll1SENoOEZ4WFZ0SFIwVGg4K0RBKyt1Z2ptSnViUTZWU0NiM1lDMzkrYXJWYXIrV0NSQ0lSWHBnMEZtUGRyMExyMXEzRGpSczMwTDkvZjRPV0NuWHIxc1hxMWF1aDArbWdWQ29OOXJ1N3UzTUZLeEVSVVRYR1JDY1JFVkVsNWVUa0JBREl6ODh2MC9IeDhmSFl1WE1uQU9ETEw3K0V2Nysvc0cvdTNMa1FpOFdZTzNjdVZDb1ZQdnp3US9qNCtHRHk1TWxDaWF4SGp4NGhORFFVM2J0M1I0Y09IWVJqQzVPQTdkcTF3N0ZqeDdCNDhXSnMyTERCcVAwc0Z5MWFoTWVQSDJQT25EbkNsMVJPVGs1bzM3NjkzcmhUcDA0aE56ZlhZSHVoMk5oWURCOCtISDM3OXNYSmt5ZXhaczBhOU92WEQ0Y1BIOVliSjVmTHNYLy9maHc2ZEFoQXdZcGFyVmFMaVJNbjRyMzMzc1Bnd1lPTmRtM0ZlZEg3QlFEWjJkbG8yN1l0Y25KeWtKT1RJeHhUT00vZHUzZGhhMnVMaElRRVlZNlpNMmRDcFZJaFBqNGVBT0RzN0Z4c1NXUWlJaUtpNGdRRUJLQlJvMFpRS3BWSVRFekV0V3ZYY1BYcVZVeWZQaDNkdTNjdjlyaVpNMmZpN3QyN3hlNGZQSGd3VWxKUzRPbnBpWll0V3hZN3JsZXZYbkIwZE1UQ2hRdng4Y2NmWStuU3BhaGR1ellBNE1HREJ6aDY5Q2crL2ZSVDRWbTZzQzNFODNxZmwxVzlldld3ZXZWcVRKczJEWjk5OWhrMmI5NHNuTHUwY25OenNYRGhRalJxMUVoNDBYSHc0TUhJenM3V0cvZHNwUlVBR0RwMEtFYU9IRm0yQ3lpR3NlNFhBQnc1Y2dUSGp4K0hqWTBObGkxYlpyQy9hOWV1aUl1TGcwd21FMXBOUEd2cDBxVXZMWEZOUkVSRXJ4NG1Pb21JaUNxcEJ3OGVBTUJ6VitCOS9mWFhzTEt5d3ZUcDAvVzIzN3AxQzdWcTFVSldWaGJ1M2J1bmx6aExTa29TZWw2YW01dGp3b1FKV0xSb0VjYU1HWU9aTTJlaWR1M2ErUGpqajVHZG5ZMUxseTVod0lBQlVDcVZVQ2dVd2h2bHo5cTdkeS9lZSsrOThsNnk0UFBQUDhlc1diTXdjZUpFVEpvMHFjUXZ6VW95YWRJa3lHUXlQSDM2RkJzM2JrVGJ0bTN4NFljZjRzTVBQOVFiTjJqUUlBd2JOa3pvaTdsNTgyYUVoNGNidlVjblVQNzdCUUEzYjk0MEtPUDdyTUkzL0s5Y3VWTHNtSVVMRjZKeDQ4Wmx2UXdpSWlLcXBwbzFhNmFYVkx0NTh5YW1UWnVHOWV2WG8zUG56akF6Sy9xcnFMbHo1MEtoVUFpZkZ5MWFCRjlmWHlHaGw1K2ZqODgrK3d6dDI3ZkhMNy84VXVRY3djSEJzTEd4UWV2V3JiRjY5V29jT0hBQUxpNHVBQW9xZEt4Y3VSSUJBUUhvMDZlUGNFeFlXQmlXTEZrQ0p5Y25CQVlHbHZ2NmkxS3JWaTBzWDc0YzU4K2ZoNU9URXpaczJJQmp4NDdwalpITDVkaXhZd2YyN05tanQzM3ExS25vMUtrVDFHbzFRa05Ea1oyZGpXKysrUVppc1JnQXNIWHJWbWkxV2dEQXc0Y1BNWG55WlB6NzMvOUduVHAxQUVCb2dXQnN4cnBmQnc4ZXhQYnQyOUc1YzJkOC92bm5tRGR2SG5yMjdDa2tuaTljdUlCNTgrWmg2dFNwYU5ldUhXYk5tb1ZodzRicFBmc1NFUkZSOWNaRUp4RVJVU1dVbnA2T3paczNBMENwazN5Wm1aazRldlFvZ0lLK256Ly8vRFBDdzhQUnUzZHZBRUJlWGg0U0VoTDBWaW0yYXRWSzZJa1RHeHVMb0tBZ3ZQYmFhN0MwdElTcnF5dnM3T3hRbzBZTnlHUXlXRnRidzhiR0JsS3BGRlpXVnRpNmRTdDI3ZHFGenAwN0c2MmZqcXVySzFhdFdvV3Z2LzVhV0lGWUZvV3JVMWV1WEFtNVhJNHhZOFlBQUc3ZnZvMjh2RHhobkZxdFJueDh2SkFZVEVsSktVZjBwVk9XKzlXK2ZYdmhtS0xNbWpVTERnNE9SYjRSVDBSRVJHUk1UWm8wUWJObXpYRHQyalU4ZVBDZzJKVjNoUW5KUXBhV2xwREpaRUtwMThJV0JmZnUzY085ZS9lRWNjbkp5YkMydG9hZG5SMmFOMjhPclZZckhEZGx5aFJoM0lFREIzRHYzajE4OTkxM1FwSVFLRmd0ZVBic1dYenp6VGY0N3J2dllHTmpZN1JyQjRERXhFUzR1N3ZEMGRGUjZCdmZvMGNQZ3hmS0ZpOWVqTFp0MjZKang0NTYyMzE5ZmFGU3FSQWFHb3FJaUFnc1hib1V0cmEyVUtsVXlNaklRRzV1cmpDMmNHVm5kbmEyMEhKQm85RWdNek1UY1hGeGNITnpNMXJGRG1QY3I2Wk5tK0xtelp2bzNyMDdwa3laQWpNek0vVHYzeC9mZi84OW1qZHZEcGxNaGg5Ly9CRlRwa3hCcjE2OUFBRHZ2UE1PRGg0OGlCWXRXaFNiTkNjaUlxTHFoVThFUkVSRWxjVHExYXNCQUk4ZlA4YXRXN2NnbDhzeGZQandVcjk1bnBhV2hoOS8vQkZBUVdtdnhvMGI0L0RodzlCcXRSQ0x4YmgxNnhhMFdpMkNnb0wwanF0ZHV6YldyVnNuZkRueXp4V0h4UmsrZkRqczdlM2g3T3hjcWppZng4YkdCZ3NYTG9SRUlrRmNYQndtVHB4b01LWnc1V0xobDByUEdqMTZOUHIyN1l1REJ3L2kzTGx6YU5PbWpWQkdiTisrZlhvSjFMeThQUHo1NTU4SUN3c0RBRHg5K3JUYy9aVmVWRm52RjFDdzhqVXFLc3BnZStIUDVjeVpNd2I3SkJLSlFlbGVJaUlpb3ZJb2I4dUZYMy85RmRldVhZTlVLc1hXclZzaEVvbUVmVys5OVJaR2pCaUJ0OTU2Qy9mdjM4Zm8wYU14ZVBCZ0RCMDZWRWhvWHIxNkZWdTJiTUhubjM4dTlHclg2WFNReStXUXkrVjQ1NTEzTUczYU5HellzTUdvTDRMbDV1Wml3b1FKUWk5NU96czdBSUNYbHhlOHZMejB4cHFabWNIRHc2UElsZ3NxbFFvUEhqekEzTGx6NGUvdmoyWExsaUV1TGc3T3pzNjRldldxTUs2d3NzckNoUXVGYTFjb0ZJaVBqOGZwMDZleGVQRmlOR3pZMEdqWFY1d1h2VjhBTUhueVpHZzBHang4K0JCQVFmdUVHVE5tSUNNakF4a1pHWWlNakVUcjFxMkZaM01QRHc5OCt1bW53dmpDYlVSRVJGUjlNZEZKUkVSVVNSU1dmTEsydGtaQVFBQUdEQmhRcHBKTjN0N2VXTE5tamZBNU5qWVcyN1p0dzVVclY5Q21UUnY4L3Z2djhQRHdLREl4V1ZnV0N5ajRvaW84UFB5NTUzTjBkTVN3WWNOS0hlZUxTRTlQaDRPREE1eWRuWVczeGd0dDJyUUphV2xwbURwMWFwSDlRVDA5UFhIKy9IbHMzTGdSTldyVTBOdjM5ZGRmNjMzK1orbmF4TVJFZzE1SUZhVTg5MHVoVUtCWHIxNUMzSVZXckZnQk96czdqQm8xU20vN2pSczNzR3JWcW9xNUVDSWlJcXEyQ2xzdUZDWVppOU8vZjMrTUhUc1dQWHYyMU5zZUZoWUdQejgvUkVWRjRlSERoMEtWa0tkUG55STNOMWZvd1ZtdlhqME1HellNMzMvL1BhNWR1NFlaTTJZZ0xpNE9YMy85TmJSYUxiWnMyWUwxNjlkRG9WQUlMMzQ5Ni9qeDQramV2VHVhTkdsaWpNdUdqWTBOWnMrZWpkRFFVSHp5eVNlWU8zY3VmSDE5U3oyUHViazUxcTFiQjVsTWhwczNiK0xFaVJPWVBIbXlVT0dqVUh4OFBENzg4RU9zWGJzV25wNmVBSUFKRXlhZ2VmUG1SdS9SQ1pUL2ZnSEEwYU5IRGNyNFBrdWhVR0RidG0zWXZuMTdzV05LcW1SQ1JFUkVWUjhUblVSRVJKWEU4ZVBISVpGSWpENnZ0N2MzUEQwOWNmRGdRZmo2K3VMY3VYTVlNV0pFa1dNblQ1Nk13TUJBVEpnd0FTa3BLZmp5eXk5aGFXbXA5NWIyczVSS0pkcTFhNGU1YytjYVBXNEFXTDkrUFpLU2tyQng0MGE5dDk4dlhMaUFwS1FrakI4L0hwMDZkU3IyK0prelorS05OOTRBQUR4NThnUkFRVytqZnlZNnM3S3lzR2ZQSHZ6NjY2OTYyOGVPSFl2bXpac2I2M0plU0dudUYxQlFudmZaa3NFS2hRSlpXVmtBQ3I1c2ZQYmZWSG5LQUJNUkVSRVY1ZWpSbzRpS2lrS3paczFRczJiTlVoMGJHeHVMbzBlUHdzL1BEKys4OHc0bVRacUU4UEJ3NGRrbU1qSVNBRkMvZm4wQWdFZ2t3cEFoUStEbDVZVWxTNVlnTXpNVGdZR0JDQW9LZ3BlWEYycldyQWxiVzF2SVpETFVxRkVEVmxaV1Fzc0ZxVlNLU1pNbVllWEtsZGk0Y2FQUnlxSTJiOTRjcTFhdHdxeFpzNUNSa1ZIbWVXUXlHZkx5OHJCa3lSTDQrdnFpVjY5ZTBHZzB1SDc5dWpEbThlUEhBQXJhTUJRKzJ6NWIycmFpbGZaK0FjQzRjZU13YnR5NFl1Y01DUW5CWjU5OWhtN2R1bFZzOEVSRVJGUnBNZEZKUkVSRUdEaHdJSll1WFlyWnMyZkR6TXhNNklIenJNZVBIK1BldlhzR2ljTnZ2LzIyMkhKUkN4WXNnRWFqcVpDWUZRb0ZybDY5YXZBR3VWd3V4N3AxNnhBUUVJQytmZnNDQVA3NjZ5LzgvUFBQK1BMTEwvVjZNazJiTmcyTkdqVVN5Z0lEZ0wyOXZVSGljT25TcFdqVHBnMWF0MjZ0dDcxZXZYckd2cXdYOGlMM3F5Z1pHUm1ZUFhzMjR1TGlBQlQwNnB3elp3NlNrNU9SazVPRE0yZk93TnJhdWlKREp5SWlvaXJ1OHVYTGVQcjBLZkx6OHhFWEZ5ZVVXQzFMU2Rpb3FDaWhON3FQanc4YU5teUl5NWN2Qzg5L04yN2NnS3VycTBGbGk5YXRXMlBIamgxQ3k0WEZpeGUvMFBrKytlUVRwS1dsR2IzM1k3MTY5YkIxNjFhWW01dmp5SkVqMkxScGs4RVl1VnlPSFR0MllNK2VQUWI3VnE5ZWpmcjE2MlB4NHNWNDlPZ1IrdlhyQjdGWWpMeThQSHo3N2JmQ09MVmFEUURZdTNldmNBMlBIajB5NnJXVXBLejNTNlZTb1gvLy9rWE9LWmZMc1h6NThpS3JqZ1FGQldIQmdnVkd2Z29pSWlLcWJKam9KQ0lpcXNZSyt6eDI2OVlOaHc4ZlJsUlVGRDc0NEFQWTJ0b2FqTDE0OFNJQWxMaEM4bVc2ZHUwYTVISTVPbmJzcUxmOWh4OSt3Tk9uVDdGbzBTSWhxV2x1Ym82elo4K2lYcjE2R0Q1OHVEQzJjZVBHQnZOYVcxc2I5RVphdVhJbFBEMDlpK3laOURLVjVuNEJCVW5id3NSbFdGZ1lsaXhaQWhzYkczaDdlOFBLeWdyMzc5L0grUEhqMGFCQkE1dzVjd1ptWm1aNlB4OGlJaUtpMG9xSmlVRk1UQXdrRWdtY25aMHhjT0JBdlB2dXU4VStyNVNrZCsvZStPaWpqNFRQc2JHeDJMeDVNN0t6czFHalJnMzg4Y2NmeGJaeWVMYmxRbXBxcWxBK3R5VDE2dFV6V3RuYWYwcE5UWVc3dXp0YXRtd3A5Q3dGQ25yQkwxKytITjdlM3NVK2h6azdPMlBUcGsyNGRPbVNrTHdGQ3A1YnYvLytlK0Z6WWVuYTBOQlFvWFR0blR0M3l2U3pMNHV5M3EvQ2Zxa3paODZFdjcrLzNyNnhZOGZpL2ZmZlI3dDI3ZlMyNzltejU2VW1jWW1JaU9qVnhVUW5FUkZSTlpHVGs0T01qQXc4ZnZ3WXk1WXRRMHhNRE16TXpMQjI3VnJFeHNiaTRjT0hBSUNUSjAraVI0OGVxRldybHQ3eEZ5NWNnSitmSDl6YzNNb1Z4ODZkTzlHb1VTTTBiZHEwWFBPY1BYc1c5dmIyQ0F3TUZMWmR2WG9WQnc0Y3dKUXBVL1JXbVRacTFBajkrL2ZIamgwNzBMSmxTd1FFQkJRNVozeDhQTWFQSDIrd1hTNlg0N3Z2dnNPV0xWc005cTFldlJxZW5wNUd1NjVDNWIxZkFEQi8vbnprNU9UZzIyKy94YUZEaDlDdFd6ZDg5dGxuV0xCZ0FSd2NIREJyMWl3c1hyd1laODZjUVVoSUNJWU1HVkxxa25KRVJFUkV6eG82ZEdpRjlJTUVnTTZkTzJQVHBrMDRjdVFJdkx5OGtKcWFhbERkQXlob096QnMyRENoNU9tRkN4ZXdidDA2dlNUaFA4bmxjb3dmUDk2Z3Q3a3hhTFZhVEpvMENaMDZkY0w0OGVQMWVsU3VYNzhlV3EwV24zLytPWHg4ZklvOFBqVTFGUWNPSE1ETW1UUDFlbFdlT1hNR3UzZnZGajZyVkNvQVFHaG9LQ3dzTFBUbStQZS8vMjNRbDc2aXZlajlLbFN6WmsyOWxnc3BLU25RYURUSXljblIydzRVOUQ4bElpSWlBcGpvSkNJaXF0SzJiTm1DeU1oSVpHUms0T1RKa3dBQU96czdwS2Ftb21uVHBtalNwQW11WGJ1RzBOQlF1TGk0WU96WXNWaTBhQkhHangrUFdiTm1DVyswWjJSazRQcjE2M3B2YUJmS3pNeUVsWlZWa2VkWEtwVjZQU0ExR2cyaW9xS3dmZnQyVEp3NEViMTc5eTdUZGNubGNwdy9meDVkdW5RUlZtMmVPblVLSzFldVJOT21UZEdnUVFPRWhZVWhPenRiK0tQUmFLRFZhckY0OFdKODk5MTNzTFMwTkpqWHpjMU5yNHh0b2FsVHArTE5OOTlFNTg2ZERmYTV1N3NiN2JxTWRiOEtmMGEvL3ZvcnRtL2ZEbXRyYXl4WXNNRGdEWG9uSnljc1diSUV2Lzc2SzdadDI0WmZmdmtGM2J0M1I5ZXVYUkVZR0toWDVwZUlpSWpJMUJ3Y0hOQ2xTeGZzM2JzWHRXclZRbUJnSVB6OC9BekdYYjU4R1hLNVhDK2hhRzl2ai8zNzl4Yzc5NkJCZ3lva1pnQUlEdzlIWm1hbXdXclIyTmhZSEQ1OEdJTUdEUktTbkljT0hVSjJkclplS3dWbloyY3NYYm9VUVVGQmVvbE9mMzkvdlhGUG5qekIyclZyMGJkdlg0UHlzRVU5KzFhMEY3MWZSYmx6NXc3bXpKa0R0VnFOWGJ0MlFTUVM0WU1QUHNDTkd6ZWcwK2tRRmhaVzdoY3dpWWlJcUdwZ29wT0lpT2dWdDJUSmtqSWZHeFVWaFVhTkdzSEh4d2RlWGw3dzl2WVdTbVdwMVdyczJMRUR1M2J0UWtCQUFPYlBudzliVzF1c1dMRUNNMmZPeE5TcFV4RVNFb0lSSTBiZ3Q5OStnMWFyeGV1dnYyNXdqdWYxVzNyMkdJbEVnbm56NW1IMTZ0VllzV0lGTWpJeU1HellzRkpmMTMvLysxL0k1WEs5VXJKLy9mVVhGQW9Gd3NMQ01HN2NPQUFGWCtqWTI5c0xmenAxNm9Relo4N2crKysvRjhZOHk5emNYQ2p6OVN5SlJBSkhSOGNpOXhVeXhuVVo2MzVkdUhBQm16WnRncm01T1lZTkc0YStmZnZDM055ODJQTys4Y1liNk5LbEM0NGVQWXJEaHcvamwxOSt3WXdaTTlDdFc3ZFNYd01SRVJGUlJTZ3M0VDlxMUNpY1BYc1c4Zkh4V0xGaVJaRmpMMTY4Q0dkbjUyS3JlTHhzNTgrZmg2V2xKVnExYWlWczAycTFXTFZxRmVyVXFhT1hyRlFvRk5peFl3ZWFOR21pVnlra0tDaklZRjVYVjFlNHVyb0tuK1BqNHdFQVRaczJMZkc1OVdVb3pmMFNpVVJ3Y25LQ3ViazVkRG9kZnZycEoyemN1QkZ0MnJUQnBVdVgwS1pORyt6YnR3OTM3OTVGZG5ZMjd0eTVBM3Q3K3lLZjU0bUlpS2o2WWFLVGlJaW9DaXN1U2FyVmFqRmx5aFRjdVhNSC9mcjF3OWl4WTRWRVdOMjZkYkZ4NDBhc1hic1d4NDRkUTNCd01Nek56UkVjSEZ6a1c5TkxsaXdwOW0zcXRXdlhHbXdUaThXWU5Ha1N4R0l4TGw2OGlFR0RCaG1VMW5xZXZMdzh1THU3bzFtelpzSzI0Y09INDdYWFhvT2pveU1jSEJ6ZzRPQlFaSGt5a1VpRWUvZnVRYTFXdzh6TWVJOUN4cmd1WTkydk5tM2F3TXpNREowN2R5NHh3ZmtzUzB0TERCdzRFUDM3OTBkRVJJUmVTV0FpSWlLaWx5a3RMUTM1K2ZtNGVmTW01cytmajVpWUdMejIybXY0K09PUGNlblNKY2psY2dEQS92Mzc0ZWZucC9lOG8xS3BjUFhxVmZUcDB3Y2lrYWpNTVNpVlNtellzQUZEaGd3eFdCMVpHanFkRHVmT25VUHIxcTMxbmszLzcvLytEN0d4c1ZpN2RxM2VNK003Nzd5RGMrZk9ZZkhpeGRpNGNTTmtNbG1SOHg0N2Rnd2JObXd3T0JjQWZQcnBwd2FWT1d4c2JMQm56eDZqWGRlenluTy9nSUtYRGZmczJZT2twQ1RNbkRrVHQyN2R3c2lSSXpGbzBDQ0VoSVNnZmZ2MkdEUm9FQll0V29TY25CeU1IVHNXSVNFaEpsbWxTa1JFUks4ZWthN3dLWWlJaUlpcWxVdVhMc0hDd2tJdldmaFBTVWxKQnYxd2pFV24wMEdoVUpUWUs2a2lLSlhLVWljZ1M2T2lyc3ZVOTR2b1ZUZDR5RmdjKytVVUFHRDNydlVJZWJPSGlTTWlJcXBld3NQRE1Ybnk1REwxNkV4TFM4UE9uVHZ4NjYrL0FpaW9aQUVVckZqMDh2S0NsNWNYMnJadGkrdlhyMlBMbGkzbzJyVXJnb0tDc0hMbFN2ajUrV0hXckZsQzB1N3MyYk9ZUDM4KzFxMWJCMTlmWHdEQTRjT0hzV1BIRHF4ZnY3N1lHRDcrK0dPODk5NTdRby9PMU5SVVRKOCtIYm01dVFnTkRTM3o2dENiTjI5aTZ0U3ArT0tMTDlDbFN4ZW8xV3BzM3J3WkJ3OGV4SkFoUTlDaFF3ZGtaV1hwdFZ5SWlvckNmLy83WDNUcjFnMHpac3pRbTIva3lKSG8zYnMzZXZYcWhTZFBudWp0UzBsSndadzVjekJ2M2p5OXNyMUFRWVVTRHc4UG8xeVhNZTlYNFh4NzkrN0ZrU05IMExCaFEweWFOQWtlSGg0QWdKQ1FFS0hYcWx3dXg0NGRPM0RvMENGWVcxc0xyU1VLeHhJUkVWSDF4QldkUkVSRTFkUS8relVXcFNLVFppS1I2S1VuT1FGVWFKSVRxTGpyTXZYOUlpSWlJaXBKWUdDZzBHTzh0RFFhRGU3Y3VZTnUzYnJCMjlzYlBqNCs4UFQwaEkyTkRZQ0NudkFyVnF6QWhRc1hFQklTSXF4WWxNbGtXTFJvRVVhUEhvMFJJMGFnYjkrK09IbnlKSnlkbllVa1o2R25UNTlpNk5DaEx4eVRzN016VnE5ZWpWbXpabUhhdEdtWU4yOGVXclpzV2Vwck8zMzZOQ1FTaWZBc0p4YUxjZUhDQlFEQW5qMTdzR2ZQSGdBRkt5NmZiYm5RdEdsVG5EcDFDaDA3ZGtUYnRtME41cFhKWkFhclBTVVNDUUNnZHUzYXhaYXVOY1oxR2ZOK3JWdTNEc2VQSDBlOWV2VXdaODRjdEd2WHJ0anpTcVZTZlBUUlIzajc3YmV4Yjk4K0hEcDBDSHYzN3NXbVRadjRIRXhFUkZTTk1kRkpSRVJFUkVSRVJFUW00K3pzWE94cXk4ZVBIMlBzMkxGUUtwV1lQSGt5ZXZmdUxleDcvZlhYc1dIREJpeGV2Qmo3OSs5SGx5NWQ0T2pvV09RcVJWdGJXNnhidDY3WUdNYVBIMS9rTVlzV0xjTE1tVE54NmRLbE1pVTZBYUJ0MjdaQ0VsQXNGdVBMTDc5RVptYW1Yc3VGZjdaVVVDcVZHRE5tRENJakk0dE1kSlpIZWEvTG1QZXJXN2R1Nk5DaEExcTBhUEhDNTNkeWNzTEhIMytNa1NOSElpRWhnVWxPSWlLaWFvNmxhNG1JaUlpSXFOSmo2Vm9pb3FycnlKRWphTm15cFVFNTFrSWFqUWFQSHorR3E2dHJoWnhmTHBmRDB0S3lYRDAveTZLaVd5NVUxSFdaK240UkVSRlI5Y0lWblVSRVJFUkVSRVJFOU1ycTI3ZHZpZnNsRWttRkpzMU0wVzRCcVBpV0N4VjFYYWErWDBSRVJGUzlpRTBkQUJFUkVSRVJFUkVSRVJFUkVSRlJhVEhSU1VSRVJFUkVSRVJFUkVSRVJFU1ZEaE9kUkVSRVJFUlU2Y2tWQ3VIdlVrdExFMFpDUkVSRVJFUkVSQzhMRTUxRVJFUkVSRlRwS2VSL0p6b3RwVXgwRWhFUkVSRVJFVlVIWnFZT2dJaUlxS3BSS3BWNDlPZ1I4dlB6b1ZBb0lKZkxvVktwb05QcFRCMGFVWVZyMzc2OXFVTWdJaUlpSWlJaUlxSnFnb2xPSWlLaWNsS3IxYmg5K3piaTQrT1JrcEtDek14TVU0ZEVaREpNZEJJUkVSRVJFUkVSMGN2Q1JDY1JFVkVaNWVUazROcTFhN2g1OHlia2Nqa3NMUzNoNXVhR2hnMGJ3czNORFRZMk5wQktwWkJLcGJCa3Z6Z2lJaUlpSWlJaUlpSWlvMktpazRpSXFKUlVLaFV1WExpQXExZXZRcXZWb2s2ZE9talZxaFY4Zkh4TUhSb1JFUkVSMFF0VHFWUklUVTFGWGw0ZTVISTVGQW9GbEVvbFd5NVF0Y0JLSkVSRVJGVURFNTFFUkVTbEVCVVZoZDkrK3cyNXVibnc4ZkZCMjdadDRlcnFhdXF3aUlpSWlJaGV5TzNidDNILy9uMmtwS1FnUFQzZDFPRVFtUXdUblVSRVJGVURFNTFFUkVRdlFLUFI0UGp4NDRpSWlJQ0Rnd05DUWtKUXQyNWRVNGRGUkVSRVJQUmMrZm41Q0FzTHcxOS8vWVhjM0Z4WVdGakExZFVWdnI2K3FGMjdObXJVcUFGTFMwdWg3UUlSRVJFUlVXWEJSQ2NSRWRGejVPYm00c2NmZjBSS1NnbzZkT2lBMTE1N3pkUWhFUkVSRVJFOWwwYWp3ZVhMbDNIeDRrV28xV3E0dUxpZ2MrZk84UGYzaDBna01uVjRSRVJFUkVUbHhrUW5FUkZSQ2JLenM3Rmp4dzRvRkFvTUhEZ1FucDZlcGc2SmlJaUlpT2k1RWhJU2NPTEVDV1JrWktCT25UcG8zNzQ5UER3OFRCMFdFUkVSRVpGUk1kRkpSRVJVak56Y1hPemF0UXRpc1JnalJveUFvNk9qcVVNaUlpSWlJaXFSVHFmREgzLzhnU3RYcnNET3pnNTkrL2FGbjUrZnFjTWlJaUlpSXFvUVRIUVNFUkVWb1RESnFkUHBNSHo0Y05qWTJKZzZKQ0lpSWlLaUVzbmxjdnowMDArSWo0OUg2OWF0RVJ3Y2JPcVFpSWlJaUlncUZCT2RSRVJFLzZEVmFyRi8vMzdrNStkanhJZ1JUSElTRVJFUjBTc3ZMeThQTzNmdVJIWjJOa0pDUXVEdjcyL3FrSWlJaUlpSUtod1RuVVJFUlAvdysrKy9JeTB0RFVPSERvVzl2YjJwd3lFaUlpSWlLcEZjTHNmdTNidWhVcW53M252dndkbloyZFFoRVJFUkVSRzlGRXgwRWhFUlBTTTJOaGJYcjE5SHQyN2Q0T2JtWnVwd2lJaUlpSWhLcEZBb3NIdjNicUVhaWEydHJhbERJaUlpSWlKNmFjU21Eb0NJaU9oVmtaV1ZoYU5IajZKKy9mcG8xcXlacWNNaElpSWlJbnF1UTRjT0lUTXpFNE1HRFdLU2s0aUlpSWlxSFNZNmlZaUkvdWZubjMrR1dDeEduejU5VEIwS0VSRVJFZEZ6WGJod0FRa0pDZWpYcng5Y1hGeE1IUTRSRVJFUjBVdkhSQ2NSRVJHQXlNaElKQ1Vsb1ZPblRyQzJ0aloxT0VSRVJFUkVKVXBJU01ENTgrZlJ2bjE3ZUhsNW1Ub2NJaUlpSWlLVFlLS1RpSWlxUFkxR2c5T25UOFBKeVFsTm1qUXhkVGhFUkVSRVJDWEt6YzNGNGNPSDRlTGlnclp0MjVvNkhDSWlJaUlpazJHaWs0aUlxcjNFa1FDK0FBQWdBRWxFUVZTTEZ5OGlOemNYM2J0M04zVW9SRVJFUkVUUGRlclVLV2cwR3ZUdDJ4Y2lrY2pVNFJBUkVSRVJtUXdUblVSRVZLM2w1ZVhoOHVYTGFOQ2dBZXJXcld2cWNJaUlpSWlJU3BTUWtJRG82R2kwYTljTzl2YjJwZzZIaUlpSWlNaWttT2drSXFKcTdmTGx5MUNyMVFnT0RqWjFLRVJFUkVSRXozWHk1RW5ZMnRxaVpjdVdwZzZGaUlpSWlNamttT2drSXFKcVM2RlFJQ3dzREEwYU5JQ0RnNE9wd3lFaUlpSWlLdEdOR3plUWxwYUc0T0JnaU1YOFNvZUlpSWlJaUUvRlJFUlViWVdGaFVHdFZxTnQyN2FtRG9XSWlJaUlxRVJxdFJybnpwMkRtNXNiL1AzOVRSME9FUkVSRWRFcmdZbE9JaUtxdHY3NjZ5L1VxVk1ITGk0dXBnNkZpSWlJaUtoRU4yN2NRRjVlSGpwMjdHanFVSWlJaUlpSVhobE1kQklSVWJVVUd4dUw3T3hzTkczYTFOU2hFQkVSRVJHVlNLUFI0TktsUzNCeGNZR0hoNGVwd3lFaUlpSWllbVV3MFVsRVJOWFN6WnMzSVpWSzRlZm5aK3BRcW95MHREUlRoMEJFUkVSVUpVVkdSaUkzTnhmdDI3YzNkU2hFUkVSRVJLOFVKanFKaUtqYVVTZ1V1SGZ2SGhvM2JneXh1SHI4cDNEZHVuVll2SGd4QUVDcjFTSWxKYVhFUDNsNWVjS3hPcDBPTzNmdVJIcDZlckh6NzkrL0g2TkhqMFoyZG5hRlh3c1JFUkZSZGZQWFgzL0IzdDRlM3Q3ZXBnNkZpSWlJaU9pVlltYnFBSWlJaUY2MjI3ZHZRNnZWb21IRGhxWU81WVZNbno0ZFlXRmhSZTVidkhneG1qZHZYdUx4R1JrWk9IYnNHRDc2NkNNQVFIWjJOb1lQSDE3aU1STW5Ua1JJU0lndy9yZmZmc094WThjd2YvNzhJcjlnNjlXckYzYnUzSWsvLy93VHZYdjNmcEhMSWlJaUlxSVhrSmFXaG9jUEg2SlRwMDZtRG9XSWlJaUk2SlhEUkNjUkVWVTc0ZUhoY0hSMGhMT3pzNmxES1pXMzNub0xJcEZJYjl1TFhNUE9uVHRSczJaTklYRXBrOG13YmR1MklzZHUzYm9WbHk5ZlJwTW1UWVJ0dHJhMldMbHlKYjc2Nml0TW1qUUpFeVpNd0pvMWF3eU9WYWxVV0w5K1BkYXZYMit3Yi8vKy9aQktwYytObFlpSWlJajBoWVdGUVNLUklDZ295TlNoVkFuWjJkbXd0TFNFaFlXRnFVTWhJaUlpSWlOZ29wT29pam9TbDRNTHlmbUllYXJDdlN5VnFjT2hWNVNYclRrYTJGdWduWnNWUXVyYm1EcWNseUk3T3h1UEhqMnFsRy9FanhzM0RoS0pwRlRISkNVbDRkaXhZL2pxcTY5Z2JtNk8rL2Z2bzM3OStuQjNkemNZdTIvZlBwdzlleGF6Wjg5R3ZYcjE5UGJaMnRwaTZkS2xPSHo0TU5xMmJRc0hCd2RFUkVSZ3g0NGRtRGh4SWx4ZFhZV3hhV2xwV0xGaUJicDM3NDdnNEdBQTRCZEpSRlRoNUFxRjhIZXBwYVVKSXlFaU1oNnRWb3VJaUFnMGFOQ2dXanhQUFhueUJKTW5UOGFNR1RNUUdCaUk3T3hzNU9ibUZqdGVMQmJydmZnWEV4T0Q2T2pvWWl1TUtCUUtqQm8xQ24zNzluMXVoUk1pSWlJaXFoeVk2Q1NxWXRJVldvUmVmb0t6RC9OTkhRcFZBdmV5Q2hMaEorSno4WHRpSHVhMWRvS3RSZFh1V1huNzltMEFxRFJsYTh0cnpabzFhTldxRlY1Ly9YVmN2WG9WWDN6eEJiNzU1aHUwYU5GQ0dLUFZhckYxNjFiczI3Y1BuMy8rT1RwMjdLZzNSMHBLQ21ReUdXeHNiREJreUJBQVFLdFdyZEN5WlV0Y3UzWU5KMCtleFBMbHkyRm1aZ2F0Vm92cDA2ZkR4Y1VGbjM3NktWZHhFdEZMSTVjL2sraVVNdEZKUkZWRFRFd01GQW9GR2pWcVpPcFFuaXM4UEJ5VEowOHVjbCtqUm8yd2N1WEs1ODZ4Zi85K3FGUXErUGo0QUFDMmJkdUdJMGVPRkR2ZTN0NGUrL2Z2Rno1SFJFUmd6Wm8xdUgvL1BzYU5Hd2V4V1A5M0cwdExTL1RwMHdjblRwekF1KysrQ3pNemZpMUdSRVJFVk5ueGlZNm9Dcm44U0k0di92c1lHUXF0cVVPaFN1aE1VaDRHSDFkZ1lidGFhRmF6Nm41QkhCMGREVmRYVjlqWVZQMFZyTC84OGdzaUlpS3daY3NXYURRYXJGKy9Ia0ZCUVhwSnp0VFVWQ3hmdmh6WHJsMkRsWlVWNUhJNTFHcTEzcGMraXhjdnhwTW5UekJuemh3MGFOQkEyQzRTaWZENTU1OWo0c1NKbUQxN05tYk1tSUZseTVZaE1qSVNTNVlzWVpLVGlJaUlxSnpDdzhOaFpXVUZUMDlQVTRmeXd2ejgvQXhlS25SemMzdnVjVStlUE1IUm8wY3hjZUpFNFRseXhJZ1I2TisvdjhIWTVPUmtmUDMxMTJqZHVyWGU5cjU5KzBJcWxlTGYvLzQzTWpNem9kUHBjUEhpUmIweFdxMFdPcDBPYjcvOXRzRzhiNy85TmthTkd2WGNXSW1JaUlqbzFjRkVKMUVWOG1Oc05wT2NWQzZQOGpYWUc1MkZaalZybVRxVUNsRll0cmF3bkdwVmQrTEVDYUU4bDBxbGdwbVpHVUpEUXdFQWVYbDVPSGp3SVBiczJRTW5KeWVzWHIwYU4yN2N3T2JObS9Iamp6L2lvNDgrUW9jT0hRQUFYM3p4QldiTm1vVkpreWJoaXkrK3dPdXZ2eTZjdzhQREF3c1dMTUNNR1RNd2RPaFFBRUJvYUdpMVdURkxSRVJFVkZHVVNpWHUzYnVIbGkxYkd2UnBmNVcxYU5FQ0kwZU9MUFZ4MzMvL1BUdzhQTkNqUncra3BxWkNKcFBCenM0T2RuWjJldVBTMDlPeGF0VXFlSGg0NExQUFBqT1lwMGVQSHJDenM0T05qUTJrVWlsNjlPaUJOV3ZXd01uSlNYaGVMYlIvLzM1RVJVVmgrdlRwc0xDdzBHdkhRRVJFUkVTVkF4T2RSRlhFaWZoYy9DY2h6OVJoVUJYd240UThkSTdQUlUrUHFyZmlNVEl5RWdEZzcrOXY0a2pLWnQyNmRYcGZjc2xrTW56d3dRZkZqdi80NDQrUm1abUo5UFIwckZpeEFtUEdqSUZFSXNHS0ZTdHcrdlJwYUxWYTlPL2ZIOE9HRFlOVUtrVkFRQUM2ZGV1R2RldldJVFEwRkVGQlFaZzhlVExjM2QyeGZQbHl6SnMzRHc0T0Rucm51SC8vUGs2ZlBnMmRUZ2VWU2dXeFdJeVRKMDlDSXBHZ1NaTW1wZTRwU2tSRVZPakM0UWpjUHY4QVNYZWZJRGsyM2RUaGtJbTVlVHZDdlVGTkJMNWVIMjM3QlpnNm5KY2lPam9hT3AydTBqNjdsa1o0ZURoT25UcUZOV3ZXUUNRU1ljR0NCUkNKUkZpMWFwWGV1TGk0T015Wk13YzJOamI0NXB0dkRQcVd4c1RFd01mSEIyM2F0TkhiUG1IQ0JIejU1WmRRcTlWbzI3WXRBT0Q2OWV2NDY2Ky9NSEhpUkxSdjM3NWlMNUNJaUlpSUtnd1RuVVJWeFA2WWJGT0hRRlhJL3Bqc0twbm9qSTJOUmMyYU5XRnJhMnZxVU1yazZOR2plcCtkbkp4S1RIVDYrL3REcFZKaC9QanhhTmFzR2Q1KysyMWtaMmZqMXExYmVQUE5OekZ3NEVBNE9UbnBIVk96WmszTW5Uc1hmL3p4QjdadDJ5WjhlVlNqUmcwc1c3WU1XcTBXbHk1ZHdxMWJ0M0Q1OG1YRXhjWEJ3Y0VCSTBhTXdCdHZ2SUhqeDQvanA1OSt3dW5UcHlHVlN1SGw1UVUzTnplOCtlYWJDQXdNTlA0UGhZaUlxcHpzdER6OE1QY1VidjRSWitwUTZCV1NISnVPNU5oMFhEMGVqYjlPeCtMOStkMWhiVnQxMnkwQVFGUlVGR1F5V1pWZlpTaVh5N0ZzMlRLODlkWmI4UFgxeGFsVHAzRG56aDBzVzdaTUdLUFQ2ZkNmLy93SGE5ZXVoVnd1UjRzV0xaQ1JrUUdaVENhTUNRc0x3L1RwMHpGdzRFQjg5TkZIZWkvY3RXclZDbjM2OU1HQ0JRc3dlL1pzaU1WaXpKOC9IKzNidDBlZlBuMWU2dlVTRVJFUmtYRXgwVWxVUlNUbnFrMGRBbFVoVmZIZmsxS3BSR0ppb2tFZm44cmsrUEhqcFY0aHVXclZLcVNscFdIaHdvVVFpVVN3dGJYRjFxMWJjZjc4ZVdHRmExR3NyS3l3ZGV0V3ZSV2tHbzBHRW9rRXUzYnRRbHhjSEZxMGFJR09IVHVpVFpzMlF1L093WU1ISXpnNEdFZU9ISUdscFNVaUl5TVJFeE9EZXZYcWxlMmlpWWlvV29tOG1JRE5NMzVGZG5xK3FVT2hWOWhmcDJQeElPSVJQbHI4Qm55YTF6WjFPQlZDcVZRaUxpNE9MVnUyTkhVb0ZlNzI3ZHRJU2tyQ3NXUEhjUFRvVWFoVUt2VHUzUnRCUVVIQy9nMGJOaUF5TWhLREJnMUNwMDZkc0g3OWVvd2VQUm85ZS9iRXlKRWo0ZURnZ0diTm1tSGN1SEhZc0dFRFltSmlFQm9hQ2lzcksrRThFeWRPUkdabUp1Yk9uUXNBYU42OE9iNzg4c3RLVlJhWWlJaUlpQXd4MFVsVUJXaDBCYjBWaVl3bE5WOER0UTR3cTBLLzg4Zkd4a0tuMDhIYjI5dlVvYncwUC83NEkwNmNPSUdnb0NCczJyUUppWW1KU0UxTnhmNzkrL0hOTjk4STQ3UmFMWlJLSlN3c0xDQVdpd0VBdHJhMjJMbHpwekFtTHk4UDc3Ly9QbWJQbm8zNTgrZkQydG9hWm1abStQcnJyeEVURTRONTgrWUpZMi9jdUlIRGh3L2psMTkrZVhrWFMwUkVWY0tmQjhPWjVLUVhrcEdTZzk5MzM2aXlpYzZZbUJqb2REcjQrdnFhT3BSU3UzcjFLbkp5Y3ZTMmRlM2F0ZGdlN29HQmdaZzFheFpzYlczeGYvLzNmM2o4K0RIR2pCbURFeWRPNFBEaHcwSTUybFdyVmdsenJGaXhBcWRPbmNMNjlldnh4eDkvWVBqdzRSZzRjQ0FHREJnQWUzdDduRHQzRGxLcFZEaUhRcUhBMmJObjhmRGhRMmkxV2dCQVVsSVNqaDQ5aWc0ZE9xQldyVm9WOU5NZ0lpSWlvb3JHUkNkUkZTQVJBVnFkcWFPZ3FrUlR4WktjUUVHaTA4TENBdTd1N3FZTzVhWEp6czZHdmIwOUFNREd4Z1pkdTNhRnA2Y25BUDB5dUxHeHNSZzNiaHhXckZoUjdKZHBVVkZSeU16TWhFd20weXY5bTVPVEEyZG41d3E4Q2lJaXFpNnUvQnFOcThlalRSMEdWU0pYajBlamFSZHZ0SHFqOGlVRG55YzJOaFpXVmxhb1hidnlKWEtqbzZNUkhhMy92MlZ2Yis5aUU1MldscFlJRGc3RzZkT25FUkVSZ2FWTGw4TEd4Z1pQbmp5QlZDckYzTGx6MGI1OWU0T1ZsOTI2ZFVQTGxpMnhaczBhcEtmLzNjZTNhOWV1Nk5xMUs1S1RrM0gxNmxXRWhZWGg2dFdyeU0vUFI2dFdyVEIxNmxTSVJDSnMzNzRkMzMzM0hkYXZYdzlYVjFkNGVucWlUcDA2R0RObWpQRi9LRVJFUkVSVVlaam9KQ0tpYWlFMk5oWStQajZtRHVPbEdqRmlCTjUvLzMyanpCVVJFWUVhTldxZ2Z2MzZldHNURXhQUnBFa1RvNXlEaUlpcXR6LzIzVFIxQ0ZRSi9iSHZacFZMZE9wME90eTdkdzkrZm42bURxVk1oZzRkaXBFalI1YnFtTGk0T0t4YXRRcURCdzhXU3RZT0hUb1VIVHAwUUVKQ0FpNWN1RkRzc2FOSGo0YUxpNHZ3dWJEZFFsSlNFbGF2WG8zNjlldmp6VGZmUkowNmRkQzVjMmVobk8zOCtmTng4dVJKeE1mSEl6MDlIZmZ2MzYrMFAzTWlJaUtpNm95SlRpSWlxdkpTVWxLZ1ZDcmg1ZVZsNmxES1pjT0dEUVp2c2pkdTNCZ2RPblFvY256aFdJVkNnWmlZR055NWN3ZTNiOS9HdSsrK1crb3lhTGR2MzBaZ1lLRGUrU01qSS9Ia3lSTUVCZ2FXOGtxSWlJZ01wU1ZsbVRvRXFvU3E0citiaElRRUtKWEthdE55SVRjM0Y3Tm16WUphclVadWJpNisrT0lMSkNRa29GKy9mbENwVk5pOWU3Y3dWcWxVQWdBc0xDeUViZVBHalVPZlBuMkV6MXUyYkVGeWNqTG16cDJMdlh2M3d0SFJFWEZ4Y1JnelpnejgvZjMxZmlmWXRtMGJRa0pDOE9HSEg3NkVLeVVpSWlLaWlzQkVKeEVSVlhseGNYRUFVT2tUblljUEh6YllwdEZvaWsxMGJ0dTJEUmN2WGtSY1hCek16YzNoNit1TGdJQ0FVcGVhVmFsVXVIbnpKdDU3N3oxaFcyNXVMbGF0V29XNmRlc0tiOTBURVJHVmxWYWpROGFqbk9jUEpQcUh6TlFjYU5SYVNNekVwZzdGYUdKall5RVdpdzBxYVZSVjV1Ym15TTdPUnUzYXRmSDA2VlA0K2ZtaFM1Y3VhTjY4T1p5Y25EQjA2RkJoN055NWM2SFJhTEJnd1lKaTU3dHo1NDdRdnNIUjBSRUFoSjZoTmpZMkZYZ2xSRVJFUkdRS1RIUVNFVkdWZC8vK2ZiaTR1TURTMHRMVW9aVEpraVZMeW5TY2s1TVRnb09ETVhIaVJQajYrc0xNekF3eE1URVlQbnk0M2ppdFZnc0FtRHg1TXNSaS9TOEp0MnpaZ3NURVJDZ1VDbUhsNW8wYk43QnExU3FrcGFWaDJiSmxCc2NRRVJHVmxsZ2lnbzVONTZrTXRCcGRsVXB5QXNDOWUvZFF0MjVkbUp1Ym16cVVsOExDd2dJLy9mU1RRZVdTc3RCb05MaDc5eTVHalJxbHR6MGhJUUVTaVFST1RrN2xQZ2NSRVJFUnZWcVk2Q1Fpb2lwTnBWSWhLU2tKclZ1M05uVW9MMTFJU0lqQk5sZFhWOHljT2ZPRjU3QzF0VVZ5Y2pLa1VpbDhmWDJSbVptSjBOQlEyTm5aWWZueTVkV21wQm9SRVJIUnk1Q2RuWTMwOVBSS1hUSGoyclZyeU0vUE45ZythdFFvU0tYU0lvOHBUSEkrZXZRSWtaR1JpSWlJZ0Zhcnhmang0MHQxN3J0MzcwS2hVS0J4NDhaNjI4K2RPNGVBZ0FDWW1mRnJNQ0lpSXFLcWhrOTRSRVJVcFQxNDhBQTZuUTZlbnA2bUR1V1ZVS05HRGJSdjM3NVV4L1RwMHdkZHUzYUZoWVVGTEN3c3NIcjFhcmk0dUJUN1JWSFBuajNSczJkUFk0UkxSRVJFVkszY3UzY1BBQ3IxczJ0VVZCU2lvcUlNdGc4Yk5xeklSR2RjWEJ3MmI5Nk02T2hvWkdabXd0WFZGUTBiTml6MU15dFFrR1NWU3FWNkwrT2RQSGtTVjY1Y3dSZGZmRkhxK1lpSWlJam8xY2RFSnhFUlZXbjM3OStIUkNLQnU3dTdxVU9wMUo3OVVvby9TeUlpSXFLS2NmLytmVmhaV1ZYS0VxdUJnWUU0ZWZKa3FZOXpkSFJFclZxMTBMVnJWd1FGQlFuWEhob2FpcVZMbCtxTlZTcVZBQXdybDNUdDJoV1RKazNDbFN0WEVCQVFBTEZZak56Y1hPemN1Uk1IRGh4QTE2NWQwYVZMbHpKZUdSRVJFUkc5eXBqb0pDS2lLaTArUGg1MTZ0UmhIMGtpSWlJaWV1WGR2MzhmdnI2K3BnN2pwYkt6czhPa1NaTU10ZzhhTkFoZHUzWjlvVG1jbloyaDBXaVFucDR1SkRRUEhEaUFnd2NQWXZEZ3dSZzVjcVJSWXlZaUlpS2lWd2NUblVSRVZHVXBGQXFrcGFXaFljT0dwZzZGaUlpSWlLaEV5Y25KVUNxVnFGKy92cWxEZVNVRUJBU1UrcGdmZnZnQkNvVUNBREI4K0hCMDdkb1ZkZXJVS1hiOHpwMDd5eHdmRVJFUkViMGF1THlGaUlpcXJMaTRPQUNBaDRlSGlTTWhJaUlpSWlyWmd3Y1BBQUJlWGw0bWpxUnlzN1MwQkFDSXhlSVNrNXhFUkVSRVZEVXcwVWxFUkZWV2ZIdzh6TTNONGVycWF1cFFpSWlJaUloSzlPREJBOVNzV1ZOSTFCRVJFUkVSMGZPeGRDMFJVUVhTeXZPaGpRbUhOaVljT3JtOFhIT0pwRktJZlFJTC9raXRqQlJoMVphUWtNRCtuRVJFUkVUMHl0TnF0VWhLU2tMVHBrMU5IUW9SRVJFUlVhWENSQ2NSbWN5bUxxN0lWR2d3N2Z6amwzcmUyalptV04zUkdWWm1ZdXlPenNLT3FLd0tPNWZtL0gvUUxQOEcrdmJ4UkhKbStaT1RQLzE4Q0k4ZVBZUzRhejhqUkZlMXllVnlwS2VuSXpBdzBOU2hFQkVSRVJHVktDa3BDUnFOaGkwWGlJaUlpSWhLaVlsT0lqS1p1alhNWUdVbU10aGV3MXlFYWMyZFNqeDIvYTBNcE9ScFNuMU9Hek1SVm5Wd2hwZXRPUURnUFQ5Ym5JalB4ZVA4MHMvMUlyU1BIK0tUY2Y1bzZXRjRuV1hoN3R3VXN6YUV3NXlKenVkS1NFZ0FBTGk3dTVzNEVpSWlJaUtpa2hYMjU2eFhyNTZKSXlFaUlpSWlxbHlZNkNTaVV1dFEyd3BkNmxpamFVMHBuS1FTV0VoRXlGUm9FUE5VaFQ4ZjV1R25lem1RYTNSbG50OVNJa1pJZlpzU3greU15aXAxb2xNc0FoYTFxd1Z2TzNOY2ZpVEg5Y2R5akF1MHg1cU9MaGoxV3pMeTFHV1B1U1FpTXpNQXhrbWt1anVaQVZrWlJwbXJxa3RNVElSSUpFTHQyclZmMmpsVktoWGtjbm1SZjFRcUZYUzZpdmszVnRXMWFORUNVcW5VMUdFUUVSRlZhU3Fva1M1T1E1bzREU3BSK1o1ZHpYVVNPR21kNEtoMWdqbS9kbmdoQ1FrSmNIRnhnYm01dWFsRElTSWlJaUtxVlBnYkJ4RzlzUG95Y3l4b1d4TU5IU3dNOWpsYlNlQnNKVUU3VnlsR05iUkQ2T1UwbkUvT0w5ZjVvak5WbUhsQnY2enR6QmFPYU8xUytvU0h1Umo0cGwwdHZPNW1oWWdNSmFhY1MwV2VXZ2RQVzNQMDlMREJxbzR1bVB4bktuSlUybkxGVEsrT2hJUUV1TG01VlZoL1RwVktoZVRrWkR4OCtCQkpTVWw0K1BBaDVPWHN3MHBGYTlTb0VST2RSRVJVS1VqTXhCQ0pSVkFyLzA0VWlzUWk2TFN2L3N0TzhaSjQxRzZjZzVIdDNaRHlSRlh1K2ZhZmU0Q2NsRng0YTd5TUVGM1ZWdGlmczJYTGxxWU9oWWlJaUlpbzBtR2lrNGhlU0NOSEMzemJ5UVV5Y3pHME91Q1hCN2s0RVorTCsxa3FxTFU2dUZpYm9iMmJGWWI0eWxCTEtzSEtEczZZZCtrSmpqM0lGZVpvNTJxRnByVXNoYzgyNW1LSVJNQW5qZTJGYlZzam5ncC9WMmgwdUordC95VkxXVlpkU2lVaXJPamdqRFl1VXNSbHFmRHBINCtFZWVaZFRrTnRHM08wcUdXSi8rdm1pZ2xuVS9Fd1YxM3FjOUNyUmExVzQ5R2pSMmpWcXBWUjU0MlBqMGRVVkJRZVBueUkxTlJVWWJ1enN6TjhmSHpnNE9BQXFWUXEvTEd5c2hMK2JtbHBXY0xNUkVSRVZCVzhONmNyMnIzZEVETzdiMEZHU2c2Q0J6ZEJ4MEdOc2ZyanczajZPUGY1RTVTZ1dUY2ZXTld3d0lYREVVYUtWbCtPT0JlZnZWMGZRUUhsN3lzUEFIVnFTVEhydTFnbU9sOUFjbkl5ZERvZDZ0YXRhK3BRaUlpSWlJZ3FIU1k2aWVpNTdDekVXUGE2TTJUbVltUXB0Wmo4WnlyQ25pajB4anpLMStCbW1nSjc3MlpoVGJBTEFod3NNS3VWRSs0K1ZTSTZzeUJaMmNaVml1Rit0bnJIMlpoSjhGRkRPK0h6cnFnc284WmUyOFlNUzlyVlFrTkhDMFNrSy9IcEg0K1FxZng3MWFaQ284UEhaMUt3b29NeldqbEw4VU4zTjh5OTlLVGNxMUdMODltS2FQeCszYkQwck14YWd2UGY4UTF1WTNuNDhDRUFvRTZkT3VXZUt6OC9IK0hoNGJoeDR3WXlNakpRczJaTjFLbFRCODJhTllPTGl3dGNYRnpLZlE0aUlpS3FHbFNxZ3BXY1ptWVNBSUNqbXd4MS9HcGl4dlozOE85UkI1SDI4TzluM1NhZHZPRGQxTTFnanRpL2tuSHp6RDJEN1gzR3RvYURxNnpDRXAwQUlOWVpyeEpHN1pvV1VJZ1Z6eDlJU0V4TUJBQjRlSGk4dEhPcVZDb29GSW9pV3k0b2xVcTJYQ2lqWnMyYXdkcmEydFJoRUJFUkVWVXJUSFFTMFhPTmFtZ0hGeXNKdERyZzgvT1BEWktjejBwWGFQSFoyVlRzZTZNMjdDM0VtTkRFQVJQT0ZxeDhXMzhyRTkvL2I4V21sNTA1Tm5keFJYU21DdU4rVHhHT3oxUnE0U1NWR0NYdTduV3RNYnRWVGRRd0YrRktxaHlULzB3dGNrVm9ubHFIVC85NGhNWHRuTkhKM1Fwck9qcmplSHd1bGw1UFI0YkN1S1ZzMyt2cENyOTZoci80MXE1cFdBNll5cTd3eTZMeUpEb1RFaEp3NDhZTlJFZEhRNmZUd2RmWEY3MTY5VEpLOHBTSWlJaGVqcW5mRDRSdlMvZFNIVE9wM1Fia1o1Y3RRYWRXRkZRR01aY1cvS3A5YU9WNUtPVnE5QjdkQ2k3MUhmUVNuWTNhZWFEVHUwRUdjNXpaZmFQSVJLZElMSUpPd3pZTFZWRlNVaEpxMWFwVllmMDVOUnFOMEhLaHNPMUNYbDVlaFp5cnV2UDE5V1dpazRpSWlPZ2xZNktUaUVwa0lSWmhnTGNNQUhBaVBoZFhVNS9mZy9DSlhJTmRVVm40cExFOTJydFpvVTROTXlUbXFDSFg2Q0RYRkNRYUE1MEt5bmlxZFRxOUZaYkc0R0FweHNRZ0IvVHpyQUVBT0JDYmd5WFgwNkF1NFRRcUxURGxYQ28rOExmRko0MGQwTXZEQnUxY3JiQXpPZ3Y3N21ianFaRmliTlhRRnEwYTJqNS9JSlZMUWtLQ1VFYTJ0SEp6YzNIa3lCRWtKaWJDMnRvYXJWdTNSck5teldCalkxTUJrUklSRWRHcnJGazNIelJvOGVLSlVwOW1CU3MwZTQ5cGpheTB2eE5KVVZjU0VkaWhQZ0k3MU1lK3hYL29IVk9ZV0xXU1dXTGxoWEhGemkyUmlLR3RCTDArcWZUaTQrTVJHQmhvMURtVGs1TVJHUm1KeE1SRXBLVDgvV0twazVNVDZ0ZXZEMGRIUjFoWldjSFMwbEt2M1VMaEh5SWlJaUtpeW9LSlRpSXFVWk9hbHJBMkV3RUFEdDNMZWVIalRzVG5DcjAzVzd0SWtaaWpmMnduZCtPLzVXb21Bb2I0Mm1KTUkzdlVNQmRCcnRIaGwvdTVxQ21WWUVrNzV4ZWU1K2Y3T1doZVN3b1BtUmsrRHJUSHlBQTc3THVialpVM0RFdk8wcXRIcDlNaEtTa0pEUnMyTFBXeDBkSFJPSDc4T0JRS0JabzNiNDdnNEdDWW1mRS9sVVJFUkpYVnl0RS9RaVFXNlczck42RXRlbnpRQXNteDZWand6aTZEWTlSS2pmQjMvOVoxaWx4MStUeXQzdkExMk5hb2ZUMEFNRWgwRm1mSUY1MGdNZnU3bEt4ZExSdEl6TVVZTnJ1THdkaXdVekdJK0c5OHFlTXNDVnN1dkJ4cGFXbFFxVlJHNmMrcFZDcHg1ODRkWEw5K0hVK2VQSUdEZ3dQcTFxMkx4bzBidzhYRkJiVnExZUt6TFJFUkVSRlZPWHpDSmFJUytUc1VsRlRWNm9DYkpaU3MvYWVFSERWeVZEclVNQmVodmt5L0JKT0h6QXhOYXhhczZEUVRpUkRhcGlaK3ZwK0R5NCtldjFxMEpHOTYxc0NVcGc0QWdKdHBDbng5T1EyKzloWlkxTFptcWVZNUVKdURRY2VUOEs2dkxUNXNhQWVadWRob0t6cXA0cVdrcEVDajBaU3F4S3hTcWNSLy92TWYzTGx6QnpLWkRBTUdESUM3ZStuSzNCRVJrV2twRkg4L3AxaEtMVTBZQ2IxS05FV1U5TkQrcjhLSVRxZlRTMnFXWk4yblI1QjBOKzI1NDFyMGJJQUJVMTdIM20vK3dJM2ZEY3ZQbGthSGdZRXdzekJzNmREeG5jWUcyMUxqTTQyZTZHVExoWmNqUHI3Z3ZwV25QVUpTVWhKdTNyeUp5TWhJcU5WcWVIdDdvM1BuenFoZnY3Nnh3aVFpSWlJaWVtVXgwVWxFSlhLd0xIaUxQRnVsaGJLVXBiS2VLaldvWVc0R2UwdjlMMmo2ZThrZzEraWcxT2pnWUNuRzY3V3QwTlBEQmwvKzl6RitTeXg3cjVqRDkzTHdtcXNWYmp5UlkwOTBOblFBNHJOVk9QdXdkSE9xdFRxb3RNQVBrVm40NlY0T0J2cklzRDN5YVpuamV0YTNQeWJpYW1UMmM4ZTE5SmZoay83c0JWa1dwZTNQbVptWmliMTc5eUlyS3d1Tkd6ZEdseTVkWUdIQkwvQ0lpQ29idWZ6dlJLZlVrb2xPTXE2blQzTDErbXNXSnlYdTd4V1FMeksrSkpOZjN3QVIvbDZOR25wMEJKUnlOUllNK25zVmFwTk9udmhveVJ0RkpuVExpeTBYWG83RXhFVFkyZG1WcVUxQ2ZuNCtqaDA3aHJpNE9FaWxValJyMWd3dFdyU0FUQ2FyZ0VpSmlJaUlpRjVOVEhRU1VZbk0vMWZxUzFlR2RrQ0ZlVkdsNXUrRGJTM0VHT0FqdzVta1BEU3ZKY1VUdVFZTHJxUmhZMmRYZk5PdUZxYWZmNHp3OUlJdkt0VmxPT25NQzQvMVBtdDBRTDY2N0wyTW5pcTEyQkpobkNRbkFOaGFtMEgzQXRkbGE4My9leTZyaElRRVNLVlMyTnZiUDNkc1JrWUdkdS9lRGJsY2p2NzkrOFBiMi9zbFJFaEVSRVNWalptNXBNaVNzYytLdjVPS3hPZ25BQUJiSi8yVmtGNUJyc2pKbENQMVFhYkJjVzlQYWcrMVVtT3dlbE9acjliN0xERVRRNlZRUTVHdkVyWVZKamdySXRGSkwwZENRZ0k4UFQxTGZkeURCdy93ODg4L0l5OHZEMDJiTmtWd2NEQmYxaU1pSWlLaWFvbmZwQk5SaVFwTHRzb3N4REFUQWFYSkdUcjhieVZuNWpNbHdkN3pzNFdObVFpSDd4WDB3UVNBeUF3bEp2MzVDQk9ESEJEMldJNWFWZ1hIS2NxUm9IeFZ2ZGZMRmUvMWNqVjFHRldXVHFkRGZIejhDeVVzMDlQVHNYdjNicWhVS2d3Wk1nUzFhOWQrQ1JFU0VSRlJaU1F4bHhSWk12WloxMC9HSU9KQ1FSbFNlK2NhZXZ2ZS9hb0w2dnJWeExUT201Q2RucSszNzdVUS8yTG5GSWxGMFAzdjdVRXpDek9vVlJxRC9RQ2cxVERSV1JsbFpHUWdOemUzVkdWck5Sb056cHc1Zyt2WHI4UFIwUkVEQmd5QXF5dC92eUFpSWlLaTZvdUpUaUlxVVZ4V3dSdmpFaEhRME5FU045TmVyRTlublJwbXFHRmU4TVZMWklZU0FPQnVZNGJoZnJhNGw2VXk2TWQ1L2JFQ0g1eEtBUUQ0MkJlOGlaeWxLdjBYTmdPOVpXam5abFhxNDBxU285Sml6cVVuUnAyVEtrWnFhaXBVS2hVOFBEeEtISmVYbDRjOWUvWkFyVmJqM1hmZmhZdUx5MHVLa0lpSWlDb2pSWjRTRTF0L0szd09hT2NCZWE0UzkyODlFaEtSR28wV09xME9PcTBPRHE1L0p6cGRQUjNnRVZBTDBWZVRESktjQURDajZ4YmtaeXRnSmJQRXlndmo5UFo5dVhzSTRzSWZZZGY4MHpDWFNxQlM2Q2M2eFVLaTAvZ3ZDTExsUXNWTFNFZ0FBTlN0Vy9lRnh1Zm41MlBmdm4xSVRVM0Y2NisvanJadDIxWmtlRVJFUkVSRWxRSVRuVVJVb3F1cGNtaDBCWW5PUHZWdFhqalIyYU51UVk4WnRUVk1lM2NBQUNBQVNVUkJWSzVnRGdBWUUyZ1BTNGtJMzRVYmx1eDZsdVAvK29LbTVxbExIRmNVWHdjTGRISTNicUl6VThrMzVDdUx3aStMU2twMDZuUTYvUGpqajhqTHk4T1FJVU9ZNUNRaUlxSVhVbGd5Vm1JbXhyRFpYYUNTcS9GVjcyMUNvck5RWm1vdW5Hci8zZHZ5dFpBQUFNQ2xueU5MZFQ2UGdGcndhT2lNdTljZlFtSW1ocG01Uks5c0xRQ0l6UXFlbTN1TWJJR3czMktRbC9WaXorb3ZnaTBYS2w1aVlpSnNiR3hlcU9WQ1RrNE85dXpaQTRWQ2daRWpSNkptelpvdklVSWlJaUlpb2xjZmZ5TWhvaEpsS2JVNEhwLzcvK3pkZVZoVVpmc0g4TzhNRFBzT0FxS0NpQXNnaUNDNHI1aGFaSm1hbGk5cHBwVnI1WktaNmV1U1Ztb2E2bXRsYVpxV3FibmpndVllcXhzcW9Hd2lBb0lzSXNzd0xBTXo4L3VEbUY4ak82SUQrUDFjRjFmTWM1NXo1aDd3dWpxYyszbnVHNi9hNldOVUIwTWNUQkFqTHJlMHhuTXNkRFR3VHBmeWh6dW5raVRJTFNsUEZNYm1TR0Zyb0lrektZVTFudTltVVY3U05rbGM4L3NBZ0lPeENOTzZtbUI3ZEI1aWNxVDROandiZmpjZlZ6bTNrN0VXZnZZdUwrczArMUlHYmordTI0T2dodlFucmM2NTY0OFJsMVI1Slg5Tk90dnBZbWdQczhZTG9nVkxUazZHbnA0ZVRFMU5xNTF6OGVKRlBIejRFRU9IRHExWG1UQWlJaUo2QVFuS2QwenE2R3ZoemZrREFBQW1WZ1l3TXRkRDB1MU1qSjNiWHprMU1USWQxLytLeDZQVVBEaDB0NEdHcGhBQ2dRQjlYbmRDVVlFVVYwL0cxdXV0ZTcvdURBQUlQWG9IeGhibGl3aWZUR1JxYUpRbk9xM3RUVEZ6NDJ2dysrQlFvL1hyWk11Rlp5OGxKYVZPdXptTGk0dXhaODhlU0tWUytQcjYxaWt4U2tSRVJFVDBvbUNpazRocTlXTmtMZ2JaNk1GQUpNQ0dBVmFZZFNsRFdkTDJTZVk2R3RnNDBCSW0ya0xrUytYNDhWKzdOd09TQ2hEOHNPWWtKd0QwdENwUGRFWS9sdFk2MTBSYkF5KzEwME42WVJsaWNxUW9sUU9sOHNxWlNRT1JFQ3Q3VzBCTENDd0plNlRjWlZyaDdVNkdPUGVnRUZsRnNrcm5OcVlMMTNQZ0gxaS9Ncml2RDdCZ29yTU9LdnB6ZHV6WXNkbzVpWW1KdUhidEdod2RIZUhoNGZFY295TWlJcUxtU0Z0WEJBQVFhZ2d4YkxMcXZZTmRWMHZZZGJWVXZnNDZkQnZYLzRwSHh2MGNkT3JSQmhadGplSGMxeFltVmdZNHYvdG1wZDJZTmRIVTBrQlBueTVJalh1RWxKZ3NkSFF2N3lWZWtLTzZZRTc0VDZJejdXNDJPbm0yd1lURlEvRDdpbk1OK3F6MGZFa2tFdVRuNTZOWHIxNjF6ajEwNkJDS2k0dnh6anZ2TU1sSlJFUkVSUFFFSmpxSnFGWnBraklzQ3MzQyt2NldzTmJUd0IvRFcyUC9YVEhPcGhRaXBhQVVBZ0EyK3BvWVlLT0h0enNid2xBa1JJbE1nVVdoV1hnbytmL3lzemtsY3VTVTFMekN2SzJCSmh5TVJjaVZ5aEdkVTRkRXAxYjV3NTJhRXBRYUF1Q2JQaFpvWjZDSm4yN240V1NTUk9WNHY5YTYrTXpEREJNZGpUSGpZanFTeGZVdm1WdFhxejUwd0tvUEhaN1o5VjlrRmYwNTdlenNxand1bFVweDRzUUptSmlZNEpWWFhubk8wUkVSRVZGenBLTmZudWpNU016QmdzRmJZZGZWQ3JPL2Z4MW5kb2JqcngzWEFRQnUzZzU0WjZrM0hzUm1BUURTRXNxcmk3UjN0Y0xMVTcwZ0s1UGo3SzRiMWI3SDZEbjlVQ2FWUVZOTFF6blc2MVZIR0pycDR2aVBZUUFBTXh0REFNRGpoNm85TXpVMHluZWMrbThPeFNzZjlNU0FOMTBRZXZRT0VtNCtiSXlQVDg5UVVsSVNBTlJhWWVUSWtTTklUMCtIcjY5dmpWVkxpSWlJaUloZVZFeDBFbEdkQkQ4c3dvZm4wN0d5ZDNuQzhKMHVSc3J5dEU5S0ZwZGhTVmdXb3Vxd0kvTkowMXpLVnloZmZGQ0l1bFNNdGRRcmZ5Q1VYazAvVDZFQStLcFBLL1JycllzRGQ4VlY5Z2NOZmxpRW4yL240Y091eHRneHREVm1YY3BBVEIyU3JOUzBKQ1ltQWdEYXQyOWY1ZkV6Wjg2Z3FLZ0k0OGFOZzZZbS8vZEhSRVJFdGRQVzF3SUFGSXBMVUN5Um9zOG9KMGlMeW5CNngzV0lzOHNybGZRZTZRaHBVUm5DL0tNQkFLbHg1ZFU3eG56U0R5YVcrZ2c2R0lYc3RQeHEzNlAzYTQ2VnhvWk9kRWRKWVNsQy83bW1sVjE1Z2l2OWZvN0tQRTJ0OG51YWtzSlNiUHNzQUYxNnRXdTBKQ2RiTGp4YlNVbEowTlhWcmJIWDVwVXJWeEFmSDQ4MzMzeVRmZVdKaUlpSWlLckJKNzFFVkdjUjJTVVlleklWTDl2cFkxQWJQVGliYWNOVXUzeEg1ZU5pR1c0L2x1SmlhaUZPSjB0UVJmWFlXblV5RnVFVjIvTCtRMy9lRlZjNXAreWZDeHVJeWxldk81bHFBd0JTSlpVVG5TSWg4Rjh2Q3d4dnA0ZUFKQW0rdVY2NWQ2ZTJoZ0I2bWdJY3YxOEFPME1SUnRqcVlhdTNOV1pkekVCRWR0MTZlRkxUY1AvK2ZaaWFtc0xRMExEU3NjVEVSTnk1Y3dkZVhsNThTRVJFUkVSMVptVnJncExDVWhSTHBHalZ6aGdlTDNYRS9kc1prUC9UQjlQcmxjN282R0dEODd0dm9xaWdmS0ZjWW1RNkZISUZUS3dNVUZKVWltTS9YcTd5MmlLZDhqL0g1L1g3Q1dXbE11Z2FhbU5EeUhSb2lEUnc4OXhkQ0RXRUtDa3NMM2ZyM0xlOFlrWFM3UXlWYTFUc0FpMHJreU16T1JlWnlaVVg5VFVVV3k0OFd3a0pDZFV1MEFQS3E1WDgvZmZmNk5ldkgrenQ3WjlqWkVSRVJFUkV6UXNUblVSVUwyVUs0UGg5Q1k3Zmw5USt1UjRzZERUZ044QVNRZ0Z3N2tGaHRUc3FIL3lUMFB5eWx3VVM4MHZSeDFvWEJhVUt4RDB4djVlVkRoWjRtS0dEVVhtNU1XdDlUZncyckRWME5RWFFGd21ocHltRXJxWUEvMVQ3VXFHdktjRG1RZVc5U0NNYklkbVpYMUFHb0lvM2F1QzFCSzFzR3VWYUxVbHBhU2tlUEhpQTd0MjdWM2tzSUNBQVptWm1HREJnZ0JxaUl5SWlvdVpJUzFjVFpqWkdTSXhJQndESVN1VzRkVEVSM2IwNzRLdUE5M0QrajVzWU1zRU5lVmtTK0c4T1ZaNVhVbGlLN0RReExOb2E0ZVRQVjVDYlVRQUE2UFdhSTNRTnRISDVlQXlLeENYUTFoV2h0RVNHc2xMVkZneXlVaG44dnc5VHZqWXcwWUc5cXhXeVV2S1FsNlY2RDY1TWRFb2J2L1VDV3k0OE80OGVQVUpSVVZHMWljN1MwbEljUG53WXJWcTFRcDgrZlo1emRFUkVSRVJFelFzVG5VVFVKS3p0MXdvMitwcklsY3J4YlhqbG5aY1Yvb3pQeDlDMmVtaG5vQWtiZlUyVXlCVDQ1bm8yeXA3WVFWb3FWeWlUbkFEZ2JxRU5tUUlRbDhxUlh5SkhSbUVwOHFVeWlFdmxFRXZsS3Y5MU50WEdHQWNEZkQvSUN0TXZwdU5PQTByd1Z0RG82SUkxUHdiZ3ZKTVJiQ3gwR255ZENoZXVQNGFHeTdDbnZrNUxrNXljRElWQ2dRNGRPbFE2RmhvYUNvbEVnakZqeGtCRFE2T0tzNG1JaUlncXMzV3loRUFBcE1hWDcycDhuQzdHajU4Y1F4ZXZ0bmpyODBGNGRWcFBBTURGdmJISzNad0FNR2k4S3l6YWxyZDRTTDZUcFJ4MzdtT0wzcTg1SWZOK0R1NkVKc1BFeWdEaW5NSmE0M0FiNGdDQlVJQ2I1eE1xSGRQV0xmK1R2a3hhZmI5NmFucnUzNzhQQUZYZXV3TEFwVXVYVUZCUWdQSGp4ME1nYUp3RmswUkVSRVJFTFJVVG5VVFVKT3lNeVlOam4xWllHSnlGektMcUg5U2tGOG93NmtRcXJIUTFJTklRSUxOUUJta1ZkWExEczBxdzRWWU9rc1NsdUpkWGlwd1NPUXBLNVhXSzVSQUtvS01wUUFjakVUSUtuKzZoa2FibkFHUWFtK0o0WmhxUVVmdjgyZ2c4YktEWnllWHBMOVRDSkNRa1FGTlRFM1oyZGlyallyRVlWNjllUmRldVhXRnRiYTJtNklpSWlLZzU4bmlwSXdBZ1BqeFZaYnhRWEFKZHcvTDJDYVVsTWd4K3V4dmFPYmJDeG1tSFlXMXZodkdmRDFMTzdlblRCWGRDa2dBQVZ1M0wrMnhXSkU2dDI1c2k2VTVtalRGb2FBcnh5b2RlQUlETHgyTXFIZGZTS1YvWVY4cEVaN055Ly81OW1KdWJRMDlQcjlLeGh3OGY0c2FORytqWHJ4OU1UVTNWRUIwUkVSRVJVZlBDUkNjUnFjM0wvZytVMzE5S0xjTG9FNm5JcUNISitXOTFtYmNySnIvQnNTMi8vQWdpRFFHS250d3EyZ0NhblZ3QUppZWZxYnQzNzZKOSsvYVZkbXllT1hNR0dob2FHREpraUpvaUl5SWlvdVpJcUNHQXg3Qk9LSlBLY092OFBlWDRnSEd1R0w5Z0lFUTZtaml3TGhCWFQ4WGhuYVZESVN1VndjQkVGek0yaklTbVNBTi9yTHFBbDkvM2hPZkxuWEhJTHdqaW5DSzA2V2lCdkVlRnlIdFVDR3Q3VXhpWTZ1SkJiRllOVVpTL1g2dTJ4b2k1bklLVW1NcHpkUXkwQUFDbEpZMVR1amIvS1JmNVBYa3RmYmwrbzEydnBaREpaRWhPVHE2eTVZSmNMc2VKRXlkZ2FtcUszcjE3cXlFNklpSWlJcUxtaDRsT0ltb3k2cHJrZkI3S0ZFQlpJeVE1NmRuTHlNaUFSQ0pCNTg2ZFZjYmo0K09Sa0pDQWtTTkhRbGRYVjAzUkVSRVJVVk56ZUVNd0RtOElybkhPd1BIZFlHcHRnQnZuRWxBc2tjSzhqUkhlWC8weU9uUnZqYUlDS1hiTVA0SHdNM2NCQUp0bkhZV2xuUW5tL2pJR3B0WUdDTndmaVV2N0lxQ3RKOExZZWYzeDlxTEJDRDk3RjFxNm1vZ0tLaTlaNmpyUUhnQndPeWhKK1o2YUlpRUFRUDVQdFJKTE94TzhQcXMzRkhJRkR2a0ZWWXBSVzArRUxqM2JRbFltUjI2R3BOTHgrcktRbVdQbDdsaDRoVGRleXdVckdTdHFQT25CZ3dlUXlXUlY5dWNNQ3d0RFRrNE8zbjc3YlFpRlFqVkVSMFJFUkVUVS9ERFJTVVJFelZwY1hCd0VBZ0U2ZGVxa01oNFlHQWdMQ3dzNE9UbXBLVElpSWlKcXJ2cTk0UXlGWElFVFd5NERBQXB5aW1CZ3BvdWI1eEt3NStzTHlNMVVUU3krUHFzUFdyVTF4dlcvNHJGNzFRVUF3TVU5dHpCd3ZDdDZqT2lFSGlQSzcxT3VuWTZEUUFBTUhPK0tndHhpeEllbjRxVko3akN6Tm9STlIzTUFRSFphUGd6TjlmREpsdEhRTjliQlh6dXVJK2wyZVluYitUdmVSS3UyeGlqSUxZS3BsUUVNVEhWeE96Z0paYVZQdjJDd2pkd0dqeDVxNDBhNkJEZWUrbXFBdnNJT2JlVG1qWENsbGlVaElRRkNvYkRLbGd0aFlXRndjbkpDdTNidDFCUWRFUkVSRVZIencwUW5FUkUxYTNGeGNXalhyaDIwdExTVVk3R3hzY2pPenNaYmI3Mmx4c2pvZVNrcks0T21adE85cFNrcks0TlFLT1RPRENLaVptVDdvdFBvUDlaRldTNjJwTEFVWDcrOUYwWGlraXJuNy9qaU5LSkRreEhxZndlS2YzWmtTb3ZMc0hubVVVeGQ4d3FzN0V3UWZQZzJycCtPaDQ2K0ZtUmxjbHphZXd0eW1RTG1Oa1lZTXNFTk1wa2NNV0VwQ0Q1OEI4NTliV0hXMmhDM2c1SndlT1AvN3o3TnVKK0R6cDV0WUdwdGdES3BETkdoeWZoOXhibEcrOXdXY25OWWdNbkpaeWsrUHI3S2xndG56NTZGUUNDQXQ3ZTNtaUlqSWlJaUltcWVtdTVUUVNJaW9scms1T1RnOGVQSDhQRHdVSTdKNVhKY3ZIZ1I3ZHUzaDYydHJScWphenJDdzhPUms1T0RvVU9IVmp0bjA2Wk5HRFJvRU56YzNPcDFiYmxjanQ5Ly94MGxKU1dZUEhreVJDSlJnMklNQ3d2RER6LzhnSFhyMXNIUzBySmU1Kzdmdng5SGp4N0Y1czJiWVdGaEFRQTRjdVFJamg0OWloMDdkalFvbnNhU21abUpUejc1Qk9QSGo4Zm8wYVByZEU1UVVCRDI3Tm1ENzcvLy9obEhSMFJFMVhsNDd6SDJmL3UzeWxoMVNVNEFrSlhKRVh6NGRxWHg5TVFjZkRYK0Q1V3hZb2tVNjk4N0FMbXNQQ0c2Yi9VbDdGdDlTV1hPOWRQeHlNdVM0SDVVaG5JZUFQeSs0aHgyZjNrT0dwb2FrSlhKb0dDbmhXWWxLeXNMK2ZuNWxmcHZwcVNrNE83ZHUralhyeC8wOVBUVUZCMFJFUkVSVWZQRVJDY1JFVFZiZCs3Y0FRQTRPam9xeDhMRHc1R2ZuNDgzMzN4VFhXRTlFeEVSRVRodzRBQVNFaEx3Nk5FamFHdHJvMjNidHBnNWN5WmNYRnhxUERjME5CU25UNStHdTdzN3pNek1xcHh6NHNRSjJOcmExanZSK2VPUFA4TGYzeDhBWUdOamcxZGZmYlZlNTFmbzBLRURzck96c1dYTEZpeGR1clJlNTU0OWV4Wm1abWJLSkNjQTVPZm40OEdEQncyS3BURlpXbHFpWGJ0MitQWFhYekZ3NEVDWW05ZStTMFlpa2VEaHc0ZksxOXUzYjhmaHc0ZHJQTWZlM2g2Yk5tMTY2bmlKaU9qNUVEOHVxblhPM2ZDMEtzY1ZDalJLcVZwNi91TGo0d0VBWGJwMFVSay9jK1lNOVBYMTBhdFhMM1dFUlVSRVJFVFVyREhSU1VSRXpkYXRXN2ZnNE9BQVhWMWRBSUJVS2tWd2NEQmNYVjNybEZCcUxuNzk5VmZzM3IwYit2cjY4UFQwaEw2K1ByS3lzbkRuemgwa0ppYldtdWowOWZYRnFWT25jT0xFQ1V5Y09MSFI0anAwNkJDT0hEbUMrZlBuUXl3V1k5T21UYkN3c0dqUVF6cExTMHVNSGowYXQyL2ZSbkZ4TVhSMGRPcDBYbVJrSkpLVGsvSHBwNS9XYWY3UFAvOE1HeHNiakJ3NXN0NHhWaWN2THc5UlVWSFZIbmR6YzBONmVqckN3c0pnWW1KUzVSd2pJeU80dXJwV2VjemIyN3ZTQTFFQVNFeE14QjkvL0FHWlRGWnBad2dSRVJFMVBYRnhjYkN4c1ZHNXo0bUtpa0oyZGpaR2poeFpxWnd0dFR4TnZlV0NWQ3BWYVFsQ1JFUkUxQncwM2JzcklpS2lHaVFuSjBNaWthZ2toeTVkdWdTNVhJNkJBd2VxTWJMR2xacWFpdDI3ZDhQVzFoWWJOMjZFZ1lHQjhsaGhZU0h5OC9PclBUY3ZMdzlGUmVVN1JwWXNXUUk3T3p1a3A2ZkQwdEx5cWZ0Rjd0bXpCOXUzYjhlSEgzNklsMTkrR1VCNTRtMzU4dVdZTjI4ZWhnMGJWdW1jMWF0WEl6ZzR1Tko0QmJsY0RxRlFpSEhqeGxVN3g4L1BEeDA3ZGxTKzNydDNMeXdzTEdvc3kxdkIzOThmKy9mdngvRGh3eHMxMFhuLy9uMHNYNzY4MW5rYk5teW85bGpYcmwyclBkNitmWHUwYjk5ZSticXNyQXg3OXV6Qjd0Mjc0ZURnZ0huejVzSEJ3YUgrZ1JNUkVkRnprNU9UZzZ5c0xBd1pNa1E1SnBQSmNQSGlSVmhhV3NMSnlVbU4wVFVOY3JrY0FRRUI2Tml4WTVXTHZBQWdMUzBOZi83NUp5Wk9uRmp2aFkzWjJkbjQ4ODgvWVdOamcxR2pSalU0enQ5Ly94MVhyMTZGbjU5ZnZlK3AvL3ZmLzZLMHRCVHIxcTFUanExWnN3WUFzSERod2diSDFCaENRME94ZXZWcXJGKy9YdVYrdXlaYnQyNUZTVWtKWnMrZS9ZeWpJeUlpSXFvZUU1MUVSTlFzM2JoeEE3cTZ1dWpVcVJNQUlDTWpBemR2M3NUQWdRTmJWRytqaElRRUFFRHYzcjFWa3B3QW9LZW5WK05uL2Vtbm4zRG16SmxLNHdjT0hJQ3hzWEdENGlrdExjV1BQLzZJWThlT1lkYXNXWGpqalRlVXh6Nzk5Rk1JaFVLc1hic1c5KzdkdzN2dnZhZXlJbnpreUpISzNaNzM3dDNEM3IxN01XdldyR3BqT1hic0dKS1RrekZyMWl6bG1KV1ZsZkw3dUxnNFhMbHlCYjYrdnJXdWpMOTI3UnErLy81N2VIaDRZTzdjdVEzNjdOWHAxcTBiVHAwNlZlM3hQLzc0QTRjUEg4YisvZnVyblNNUUNCQVNFb0xNekV6RXhNU2d0TFFVUjQ0Y0FRRDQrUGdvZjQ3eDhmSDQ5dHR2a1phV2hxbFRwMkxzMkxGUG5iUW1JaUtpWjYraTVZS3pzN055N1BMbHl5Z3FLc0tZTVdQVUZWYWprMGdrT0hMa0NBSURBL0h3NFVPVWxKVEF4TVFFUFh2MnhMeDU4Mm85LzlpeFk5RFEwTURtelpzaEVBZ3FIWC84K0RGT25EaUJVYU5HMVN2UktaVktzV3paTWlRa0pFQlRVeFBPenM3S3Z5UHFxMTI3ZHRpNWN5ZU9IVHRXcjRScGRuWTJ3c1BESy8yK016TXpHeFJIWTNOMWRZV21waVkyYk5pQVRaczIxZWtlTXljblI3bXdFZ0RtenAyTHUzZnYxbmpPNjYrL2pnOCsrT0NwNHlVaUlpS3F3RVFuRVJFMU94a1pHWWlMaTFQWnhYZnk1RW1ZbXBxaVo4K2Vhb3lzOGJWcTFRcEFlWW5XaWgyUGRmWGhoeC9DMTlkWCtkclB6dzhaR1JtUXlXUTRkT2lReWx5RlFvRmJ0MjVCTHBjcngzUjFkZkhLSzY4b1g2ZW1wbUxseXBWSVRrN0dva1dMNE8zdHJYSU5vVkNJVHovOUZLMWF0Y0x1M2JzUkVoS0Nqejc2Q0o2ZW5nQ2dVbUxYMDlNVCsvYnRnN0d4c2NyT2huL2J2WHMzdW5mdlh1M3hIMzc0QVFCcUxYTWJGQlNFcjcvK0duWjJkbGk2ZEdtamx3c1RDQVExbHBxcitKM1ZWbzR1S0NnSVVWRlJLQ29xUWtsSmlmSjNOSFRvVUFnRUF1emF0UXQvL3ZrbjNOM2Q4ZVdYWDhMYTJycnhQZ1FSRVJFOU13cUZBcEdSa2JDMXRWVXVVaXNzTE1UbHk1ZlJzV05IMk5qWXFEbkN4cEdSa1lFNWMrYmcwYU5IY0hSMHhPREJnMUZVVklUazVHU0VoWVhWZXI1UUtNU1VLVk93ZVBGaVJFWkdvbHUzYm8wU2wwd213K3JWcS9IZ3dRTnMyclFKdTNidHdwSWxTN0JwMHlhVlJYUjFOV2pRSUJ3K2ZMamUvZUFEQWdLZ1VDancybXV2MVRxM3BLUUVxMWV2eHRpeFkydHRVMUVmeWNuSlNFbEpxZmE0aDRjSHNyT3pFUmdZV08wOWM3dDI3V0JyYTF2bHNmZmVldzlpc2JqU2VIQndNTTZjT1FORFEwTzR1YmsxTEhnaUlpS2lhakRSU1VSRXpjN1pzMmRoWkdRRWQzZDNBT1dyNFI4OWVnUmZYOThxVjM0M1owNU9UbkJ4Y1VGVVZCVG16WnVIano3NnFNNWxTazFNVEpROUljK2ZQNDlidDI1aHlaSWxLQ2dvd0s1ZHUxVG1LaFFLWExseUJUZHUzRkNPbVp1YjQ1VlhYa0Z4Y1RIKytPTVBIRGh3QU9ibTVoZzVjaVR5OC9PVk93NmZaR3hzREI4ZkgxeStmQm1MRmkxQzU4NmQ0ZXZyaTc1OSt5cm5HQm9hb25QbnpyaDY5V3FWaWN6czdHd2tKU1ZoOU9qUlZiN0htVE5uY1B2MjdWcC9CcWRPbllLZm54OGNIQnl3YXRVcTZPdnIxM3BPUTkyNGNRTzV1Ym1WeGhNVEUxRldWb1lMRnk1VWVaNnJxeXNzTEN6dzJXZWZBUUJPbno2Tm4zNzZTZms3U2sxTnhadzVjNUNjbkF3Zkh4OE1HellNang0OXdxTkhqMVN1bzZXbGhjNmRPemZ5cHlJaUlxS25sWkNRQUxGWXJOSmU0Zno1ODVESlpCZzhlTEFhSTJ0Y08zYnN3S05Iai9ESko1OVVhaE53Nzk2OUdzL055c3FDVENhRHJhMHRWcTVjQ1V0TFMyUm5aOWU3UE8yVFNrdExzWExsU2x5L2ZoM2ZmUE1OT25YcWhFV0xGdUdUVHo3Qnh4OS9qRldyVmxXNXM5UFgxN2ZHRmhGeXVSd0pDUW5WVnZYUTBkRlJxZVpSVWxLQ0kwZU9ZT0RBZ2JVbXRoVUtCYjc5OWxzRUJRV2hkKy9lalpyb3ZIanhJbjc3N2JkYTUwVkdSbFo3N0QvLytRL2VlKys5S284OW1aek96YzNGNXMyYmNlblNKUXdaTWdRelo4NnN0bWM5RVJFUlVVTXgwVWxFUk0xS1VsSVMwdExTOFBycnIwTWdFT0RSbzBjSURBeUVwNmRuaTFrTi82U1ZLMWRpL2ZyMUNBb0t3dlRwMHpGbzBDQk1uandaYmR1MnJkUDVqeDQ5d3YvKzl6LzA2ZE1IZ3dZTkFvQktTY29SSTBiZ2d3OCtVQ2xGVytIbm4zL0dzV1BINE9Qamd3OC8vQkNMRmkycXNkY21BTmpaMmVHWFgzN0IzcjE3Y2ZEZ1FUeDgrTERTSEI4ZkgyemV2Qm5UcGsyclZMNzIxS2xUME5MU3FyTGZhbFpXRnI3Ly9udjA2dFVMbHk5ZnJqR085ZXZYbzMvLy9saTRjR0d0T3orZjF1Ky8vNDZvcUNpVmNyMUFlVS9Oc3JJeWZQZmRkNVhPS1M0dXh2TGx5MkZoWVZIdGRlUGk0cENjbkF5Z2ZPZnl5Wk1ucTV6WHZuMTdiTjI2OVNrK0FSRVJFVDBMWVdGaDBOYldWcGF0VFVsSlFYUjBOTHk4dkdCcWFxcm02QnBQUmNuU3FucTFkK2pRb2NaejU4eVpVNm1FcTUyZEhiWnQyOWJnZUxLenM3RnExU29rSmlaaXpabzF5b1NobnA0ZTFxMWJoeSsrK0VLNWtIRDQ4T0VxNTg2WU1RT2xwYVVBeXBPRFVWRlJOZmFoM0x4NU05cTNiNjlNOEQ2NUc5TGYzeDk1ZVhsNDlkVlhhNDM3MTE5L3hhVkxsekJwMGlTTUdER2lYcCs1TnUrODg0NUt4WmNuZmY3NTV6QXdNTUNTSlV1cW5TTVFDT0R2N3crNVhJNlVsQlJseXdVakl5T1ZpaThYTGx6QTVzMmJvYU9qZzYrKytxckZWZDRoSWlLaXBvT0pUaUlpYWxiT256OFBTMHRMZE9uU0JjWEZ4VGgwNkJCYXRXcFZaVUtzcFRBd01NQ3laY3R3L2ZwMWJOKytIWmN1WFVKd2NEQ21USm1DY2VQRzFYaXVXQ3hXN3VMODhNTVBrWm1aQ1V0THkzcTkvd2NmZklDaFE0ZWlhOWV1QUlCTm16YlYrZHdwVTZaZzFLaFJWVDdFOC9iMnhyWnQyM0Rnd0FGTW5UcFZPVjVjWEl6ang0OWo4T0RCTURRMHJIVGViNy85QnBGSWhMbHo1K0x0dDkrdWRQeisvZnNJQ1FrQkFMejExbHVZT25YcWM5dnBPM3o0Y015ZlAxOWxiUGZ1M1RoNDhHQ2xjc0VGQlFYVjdsajl0MEdEQnFGZnYzNDRjdVFJRGg4K2pKMDdkd0lBWnMyYWhYNzkrdUUvLy9rUGZ2MzExeHBYM2hNUkVaRjZ4TWZINCtIRGg4cWRtektaREFFQkFUQXdNRUQvL3YzVkhGM2phdFdxRlpLU2tuRHo1azFsWC9hNit1Njc3MUJXVmdhZy9GNXc0Y0tGNk5peEl4SVNFbkRyMWkzbHZJckZjK2ZPbllPWm1abHkzTmJXVnRrdUFRQ3VYTG1DdFd2WFFrdExDOTk5OTEybFJLdXhzVEcrL2ZaYmZQUE5OL2oyMjI5eDl1eFpmUHp4eDhxRmhQLyszV2hyYXlNa0pBUnVibTRxNzFraEx5OFArZm41R0R4NGNKV1ZTbkp6YzdGNzkyNEF0YmRjcUZnb09HTEVDRXljT0xIR3VRMVJXeHVNaW52bTJsb3VIRDU4R0RLWkRMbTV1VkFvRkRoMDZCRGF0bTBMYjI5dlpHZG5ZOU9tVFFnTkRjV29VYU13WmNvVTZPcnFOdHBuSUNJaUlub1NFNTFFTFlTTG1SYWlIa3ZWSFFhMUVDNW1XclZQVW9PUWtCQmxpZHFLUDZpTGlvb3dZY0tFV3Y4WWJ3bDY5T2lCSGoxNklEQXdFSDUrZnZqNTU1OWhaR1JVN1VydnZMdzhmUGJaWjhwU1lmNysvcmg4K1RMKzk3Ly93Y2pJcU03dnE2dXJDMGRIUjhoa3NnYkZiV0ppVXVWREZSMGRIYnozM252NC92dnZNV1RJRU9VRHFGMjdkaUUvUDcvYWh6czllL1pFbno1OUtwVzlLaWdvd0w1OSs3Qi8vMzVsck8rLy8zNkRZbTVLaEVJaHRMUzBjUEhpUmZUdjN4OWFXbG9RaThXNGYvOCtwazJiQmkwdExVaWxVajVBSWlJaWFtSVVDZ1V1WGJvRWZYMTk5T2pSQXdEdzk5OS9JeTh2RCtQR2pXdjB2dUhxOXVhYmIrTGF0V3Y0OHNzdk1XblNKSXdaTXdZaWthaE81LzY3VjZhZm54OEtDd3Z4M252djRmcjE2eW90RnlydThmejkvVlh1THdjTkdnUlBUMDlrWkdUZzU1OS94dDkvL3cxSFIwZDRlWGtoSWlJQ0VSRVJWYjV2ang0OWxJbk1LVk9tb0YrL2Zuam5uWGRVV2tXNHVibEJVMU1UVjY5ZXJmSyt1NkwxUTBWYmpTZHQyN1lORW9ta3hzOHZsOHZ4M1hmZklTQWdBTU9HRGNQY3VYTnJuUCswcW11cGtKT1RnNktpb21xUER4Z3dBSnFhbXRpeFl3Y0FZTzNhdFNncUtzS3laY3NBbE85ZVhyTm1EY3JLeXZEQkJ4L0F5Y2tKQ1FrSmxhNWphbXFLTm0zYU5OS25JU0lpb2hkZHk3cXJKbnFCZFRGbG9wTWFUeGZUcHBmb2pJdUxRM0J3TVByMjdRc2JHeHY0Ky9zak5UVVY0OGVQcjNMWFgwczJZTUFBMk5qWVlPYk1tY29WMzFWWnZYbzFzckt5OFBiYmIyUHYzcjBZTjI0Y3JsNjlpbVhMbG1IOSt2VzFydWl1VU5lZGh6VTVmUGd3REF3TUtvMi8rdXFyK091dnYvRGxsMTlpdzRZTmlJNk94c0dEQnpGcDBpUllXMXRYZWEyS0ZmYi9UcnllUEhrU1AvLzhNNlJTS2NhTUdRT1pURlpwQjJWekk1ZkxFUklTZ3Y3OSt5TTRPQmgzNzk3RmdnVUxBQURoNGVFUUNBUndjbklDQUJRV0ZqTFJTVVJFMU1SRVJrWWlKeWNISTBlT2hGQW9SRkpTRXE1ZHU0WnUzYnFoZmZ2MjZnNnYwZlhvMFFQTGxpMkRuNThmdG0zYmhpTkhqc0RYMXhjK1BqNTF2dSs4ZlBreVRwNDhpZW5UcDhQS3lnbytQajd3OGZGUkhvK0tpc0xjdVhPeGNlTkcyTnZicTV3cmw4dXhaTWtTcEtlblk4YU1HZWpidDIrbFNodFZlZm5sbC9IKysrOWoyN1p0Q0F3TXJGUXhSRjlmSHdNSERzVFJvMGVydk84K2VmSWtIQjBkcTJ3ckVSWVdodE9uVDlmYWNpRXFLZ3BSVVZHWU1tVUtKa3lZVUd2TVQrdnJyNytHU0NTcXRGaFVLaTEvcHZCa3l3V1pUSWJTMHRKcTcra3JoSVdGb2FDZ0FFQjUrNHZxakJvMXFzWlN3RVJFUkVUMXdVUW5VUXN4dW9NaER0OHJnRnloN2tpb3VSTUtnTEVPVFN0eG1KV1ZoZVBIajhQRnhRWGR1blhEcmwyN2tKR1JBUjhmazNpUkZnQUFJQUJKUkVGVUg5aloyYWs3UExWd2NIQ0FrWkVSTWpJeXFwM1RzMmRQVEpzMkRhbXBxUURLZDJZdVhib1VzYkd4ZFg3WVZISGUxMTkvWFduODdObXpPSC8rUEtaT25hcXk2cjI2YTFSRktCUmk2ZEtsbURsekpoWXNXSUMwdERUMDd0MjczZzk0Ykd4czBLdFhMMHlaTWdWV1ZsWXFLLytmdEdYTEZuVHYzaDI5ZS9ldTEzczhUOFhGeFhqMzNYZngrUEZqN05xMUN6Lzg4QU5HakJpaGZLQjM4T0JCOU8zYkYvcjYrZ0FBaVVTaS9KNklpSWpVcjZ5c0RJR0JnYkMwdElTVGt4TUtDd3ZoNys4UFUxTlREQjA2Vk4zaFBUUDkrL2VIbTVzYjl1N2RpNk5IajJManhvMDRjZUlFbGkxYlZ1MGl0Z3J4OGZGWXMyWU5ySzJ0TVdEQUFKU1VsRUJiVzd2TzcxMXhYNm1scGFYY0lWcFJNcll1bGl4WmdrZVBIbFhaTy8yTk45N0F4eDkvakd2WHJxbVV5RTFJU01DTkd6ZVVpOUdlOU9PUFA2Sjc5KzRZUFhwMGxZbk9rSkFRSkNZbVFrdExDNTkvL2prR0RCaFE1M2lmMXJ4NTgvRFNTeStwakgzMjJXZlExOWRYN3RDc0VCd2NqT1hMbDlkNnpZOCsrZ2d6Wjg3RWwxOStDVDA5UFh6NjZhZkl6OC9IaEFrVHNIcjFhcmk2dW1MKy9QbTFsdkFsSWlJaXFnOG1Pb2xhQ0djekxZenVZSUNEQ1FYcURvV2F1YmM2R2NLeENlM29qSXFLd3JsejUyQm5ad2R6YzNOczM3NGRJcEVJa3laTlVpbHgxVkpGUkVSQUlCREExZFZWWlR3cUtncTV1Ym5vM0xsenRlZFc3TUtzU0hRQ2dMMjlmYVhWNzdYUjBOQ0FsNWVYeWxoY1hCd0NBd1B4MWx0dktWZTl5K1Z5N05xMUM2KysraXBhdFdwVjUrdWJtNXVqZCsvZU9IWHFGQURndGRkZXExY2lGZ0M2ZCsrTzd0MjcxMm51aFFzWGtKT1RvL1pFcDBLaHVqSWxOVFVWL3Y3K09IMzZOTFMwdERCNDhHQ01IRGtTSzFldWhJYUdCajc0NEFNQXdNMmJOeEVkSFEwL1B6L2x1UktKcE42OVY0bUltaHA3VjJza1JxYXJPd3hxWnV4ZGEwNmVxVXRBUUFBS0N3c3hldlJvWmNzRm1VeUdNV1BHdExpU3RVOHlORFRFQng5OGdMRmp4K0tISDM3QXBVdVg4UG5ubjJQcjFxM1ZscktOalkzRndvVUxJWkZJMEtwVks2eFpzd1pHUmtaWXVuUnB2WHF0dDIzYkZuSzV2TUV0RjZycXdRa0FUazVPR0RSb0VEWnUzSWl0VzdkQ1IwY0hjcmtjR3pkdVJQdjI3YXROWG50N2UrT1ZWMTdCZ3djUFZNWlRVMU94YmRzMkJBVUZBUUM2ZGV2MlhKT2N6NHFHaGdZS0N3dHgvZnAxTEY2OEdGcGFXc3BGbGwyN2RvV1dsaGFLaTR0WmlZU0lpSWdhVmN1K3V5WjZ3Y3h5TmNXNWxFTGtTdVhxRG9XYXFWYTZHcGpsYXFydU1BQUFSVVZGQ0FnSVFGSlNFanAxNm9UVTFGUWtKU1doUjQ4ZTZOMjdkNzFXZHpkbkR4OCt4THAxNjlDMmJWczRPenREVjFjWDZlbnB1SHIxS2tRaUVUNzg4TVBuSGxONmVqcVdMbDJLdm4zN1l1clVxY3B4aVVTQ2tKQVFuRGx6QnF0WHIwYTdkdTFxdlZaWVdCaDI3TmlCZS9mdVllalFvWWlKaWNHaVJZc3dlUEJndlAzMjI3WHVGSzJ2NHVKaVBINzhHSzFidHdaUVhoNHRKU1VGYjc3NVpxTytUM1d5czdOUlhGd01rVWlFSzFldUFJQ3kvTmZhdFd1UmtwS0NjZVBHNFkwMzNrQnhjVEZXckZpQjVPUmtiTnEwQ1VaR1JoQ0x4VmkzYmgwOFBEemc0dUtpdkc1K2ZqNTNkQkpSczlmV3NSVVRuVlJ2YlIzcnZyanFlUWtKQ1VGTVRBeDY5KzROR3hzYkhEdDJEQThmUHNTWU1XT3FUYVMxUkdabVpsaThlREhrY2prQ0F3TVJGQlNFSVVPR1ZKb25sVXF4Y09GQ1dGdGJ3OWJXRmtsSlNaZzllelptejU2TjdkdTNxOXh2MWlZa0pLUk9PdytyMDZGREIvejAwMDlWSHBzK2ZUcmVmLzk5ckZtekJ2Lzk3My94eXkrL0lDWW1CdXZYcjY5VUFyYkN1KysrQ3dES1JLZENvY0NHRFJzUUVCQUFZMk5qZlBMSkp6aDM3bHlENDIwcUpCSUpvcU9qNGVucGlkOSsrdzFtWm1ibzFhc1hBT0Q2OWV0d2NIQlE3dUpreXdVaUlpSnFiRXgwRXJVUXg0OGZoMXd1eHl5QkFqRVNLUjRWbDZrN0pHcG16SFUwNGF5dGhiTW53OVVhUjFsWkdjUmlNYkt6c3lFVUNsRldWb2JvNkdpNHVibWhYNzkrTDF3eXg5M2RIYSs5OWhvaUlpSnc4ZUpGeUdReW1KdWJZK2pRb1JnL2Z2eHo3KytVbVptSkJRc1d3TjdlSGdzWExsUlpZUzhTaWJCNDhXSjg4Y1VYbURObkR0YXVYVnRsb3JLd3NCRG56cDNEc1dQSGtKaVlDRHM3TzN6enpUZnc5UFJFY1hFeGZ2LzlkeHc2ZEFnWEwxNkVzN016aGcwYmh2NzkrOFBFeEtUT2NWYjhPMGxJU0ZDSklUQXdFQUNVSlk4VEV4UHh5eSsvSURrNUdaOTg4a20xRDZrYVMyQmdJTDcvL252bGEzdDdlemc3T3dNb0x4OW1hV21wZlBEejQ0OC9JaWNuQjVzMmJZS3RyUzNLeXNydzlkZGZvN2k0R0o5OTlwbnlHbks1SEZsWldUQTNOMyttc1JNMWRTWEZKY3J2ZFhSZWpNVXdMYzJBc1YwUmREQUtDdlppb0RvU0NBVVlPTTYxOW9uUFVVeE1ESUtEZytIaTRnSVBEdy84OXR0dlNFOVB4NGdSSXhwOUFWZHpJQkFJNE83dWpzREF3R3BiTG1ocGFjSEh4d2UrdnI3WXVYTW5rcEtTWUc5dmovbno1eXNYcDlWVjE2NWRxMnk1c0hYclZxU25wMlArL1BuUTA5T3I5dnlhamxsWVdHREpraVg0NG9zdjhQSEhIeU0yTmhiVHBrMnJWSG1sSmdLQkFOYlcxcGd3WVFMZWV1c3Q2T3JxNHNLRkMxWE9sVWdrMkxKbEM4YU1HVlB2aWl6UFUzUjBOSHg5ZmRHcFV5Y1lHQmpnNk5HaldMQmdBVVFpRWNSaU1jNmNPWU1wVTZZbzU3UGxBaEVSRVRVMkpqcUpXb2pvNkdqbDkxb0FiTlFYQ2pWWEVpQWhXOTFCbEtzbzZmbnZKTnFEQnc4UUZCUUVHeHNiMk5qWXZEQkpIVXRMUzN6ODhjZU5lazEvZjMrVWxKU29qQ2tVQ3R5NGNRT2xwYVVxNHg0ZUhzcUhja0ZCUVZpM2JoMGtFZ2wwZEhRd2ZmcDBGQllXb3Fpb0NJV0ZoWlZLc1M1WXNBRGZmdnV0OHZ6TGx5L2oxS2xUdUhMbENxUlNLVHAwNklDRkN4ZkMyOXRiV2FwV1IwY0g3Ny8vUGthTkdvVURCdzRnSUNBQUd6ZHV4S1pObStEazVJUVZLMWJVS2VIWnUzZHY3Tml4QXpObnpvU3BhZmt1WlpsTWh0emNYRmhiV3l0WG1MLzk5dHN3TXpQRCt2WHI4Zmp4WTJWZnA0Ym8xS2xUbFQyZC91MmxsMTVDbHk1ZElKZkxvYTJ0RFRzN08yVUp0eWY3emM2ZVBSc2xKU1V3TmphR1dDekdpaFVyY09mT0hheGN1UkszYjk5R1JrWUdEQTBORVJFUmdZS0NBcFVkbmtRdm91SVNxZkw3RjJYWGYwdGoxOVVLL2NlNklIQi9wTHBEb1daaXlBUTMyRG8xalIyZE1wa01nWUdCdUhidEdqcDA2QUJ6YzNQODhzc3YwTlRVaEsrdkwyeHNXdjVmYUVlT0hNR3dZY05Va2xoeXVSd2hJU0VBVUdPeXJxb3FKZDdlM3ZXT3djVEVwRkxMaFNOSGp1RCsvZnRZdVhLbDhoNHdOemNYQnc4ZXhLUkprNm90cDF1VkxsMjZvRU9IRG9pTmpZV3BxV21EeXMxV3RIMm9UVTVPRGs2ZE9nVW5KeWUxSnpxZnZNK1BpSWlBdjc4L0FnTURZV1ZsQlY5Zlg3aTZ1bUxCZ2dYbzA2ZVBzcFR2b1VPSG9LR2hnWmRmZmxsNW5jTENRaVk2aVlpSXFGRXgwVW5VUWpnNU9VRXVaOGxhYXI1a01obGtNaGxLU2twUVVsS0M3T3p5ckt1V2xoYXNyYTJocWFtSnBLUWtSRVJFS01mYnRXc0hKeWNuT0RrNXFUUDBadWZRb1VQSXo4OVhHVE13TUVCa1pDUWlJeU1yalZja0toMGNIS0NycXd0M2QzZFlXRmpBME5BUWhvYUdNREF3VUg1ZjhWVmFXb3I1OCtjcms1UVZybDY5aXY3OSsrT1ZWMTZwc2FkbXExYXRNR1BHREV5YU5Ba1hMMTdFNmRPbjRlWGxWZWRkblczYXRNSDI3ZHNSSGg2T3dzSkM1YmlKaVFsNjkrNnRzbHAvK1BEaDBOVFV4Sll0VzVDWm1ZbTJiZHZXNlQyZU5IMzY5RnJuR0JnWTFQbmZxNDZPanJMRTE0NGRPeEFmSDQ5dnZ2a0dibTV1MkxObkQ3WnYzdzZnZk9mQjFLbFQxZjRBaklpb01ienhVUi9jT0JPUGd0eGlkWWRDVFp5SnBUN2UrTGl2dXNNQUFLU2xwZUg0OGVPUVNDVG8wcVVMMHRMU2tKU1VCQThQRC9UcDArZUZXWHl4Zi85K2JOdTJEZDI2ZFlPTmpRMktpNHR4NjlZdHBLZW53OHZMQ3oxNzluenVNVjIrZkJsYnRtekJyRm16bEVsT29MeEt5YkZqeHhBYkc0c1ZLMWJVV2twVktwWGk1TW1UMkwxN053b0xDL0g2NjYvajdObXplUC85OS9IR0cyOWc5T2pSalY2V09DMHREUUNVdTFwMzc5Nk5ybDI3MXJrdi9kTktUVTJGUUNDQVVDaEVXRmdZaEVJaGRIVjFJWkZJc0dqUklsaFpXV0hCZ2dYdzl2WkdURXdNRmk1Y0NBc0xDM3orK2VjUUNBU0lqbzdHM3IxN01YSGlST1hQdDZDZ0FBcUZnb2xPSWlJaWFsUUN4WlBMc29pSWlKcUFrcElTeE1URUlESXlFZzhmUG9TbHBTWEdqaDBMa1VpRXhNUkUzTHQzRC9IeDhaQktwZERTMG9LTGl3dDY5dXdKUTBORGRZZE8vMGhMUzRPK3ZqNk1qWTJWWXhXL3I2YW9xS2lveWZZTEtpNHVSa1pHaHNxdVQ0VkNnYkt5c25ydFFpQnF5V3phZGtkK3ZoZ0E4Q0Q1Qmt4TWpOUWNFZFhYK2ZQblVWQlFnTEpTT1ZLaU01R2JKVkYzU05SRUdWdm93ZGJaQ3BvaW9WcmVYNkZRUUtGUW9LQ2dBTG01dVNncUtvS21waWJLeXNyYmg3aTd1Nk52Mzc0MWxrRnRpZjc2NnkrY1AzOGVDUWtKeU0vUGg0Nk9EdXpzN09EdDdZMlJJMGRDVTdQMnRmWS8vUEFEYnQyNlZXMmZ6S2lvS015ZE94Yy8vL3h6cll1OHdzUERzV1RKRWt5WU1BRVRKMDVVanN2bGNoUVhGK1Btelp0WXRXb1Y3TzN0c1diTkdtWGY5SC9Mek16RXlaTW5FUkFRZ01lUEg2Tm56NTZZUG4wNjJyVnJoNHlNRFB6MDAwOElEQXlFcHFZbWV2ZnVqV0hEaHFGSGp4NlZrdHZoNGVGWXVIQ2hza3JKdnkxZHVoVHg4ZkhZdm4yNzhsNVVvVkRBejg4UEFRRUIyTHQzTDB4TVRMQml4UXBjdVhJRkgzLzhNWHg4ZkdyOVdkWmsyTEJoV0xod0lWNTY2U1dWOGM4Kyt3ejYrdnBZdG13WlZxeFlnYUNnSU9VeEh4OGZ6SjA3RndBUUd4dUxUcDA2UVNnVVFpYVRZZXJVcVdqZHVqV1dMRmtDZlgxOVpHZG5ZL2JzMmJDeHNjRzMzMzZyck41eTkrNWR6Smd4QTcvODhndHNiVzJmNmpNUUVSRVJWZUNPVGlJaWFwSzB0YlhoNXVZR056YzN4TWJHNHNTSkU5aTVjeWZlZlBOTk9EbzZ3dEhSRVRLWkRIRnhjYmgxNnhiQ3c4Tng2OVl0OU9qUkEzMzY5R215eWJRWFNWVWwycHJ5NzZXcEpqa0JLQjhVL3B0QUlHQ1NrNGhhbEd2WHJ2MS8yWHB0UUs5aEcrenBCVkNLZkNUY3k2OTk0bk9nVUNnZ0VBaVVTVTRBU0VsSlFXQmc0QXZYY21INDhPRVlQbng0bzEwdlB6OGZwMCtmVmhsTFQwOEhVSjVVZlhJSDVZZ1JJMkJrVkw3SVpjZU9IZGl6Wnc4RUFnRkNRME54N3R3NVpidUY0bUxWSGVOeGNYRll1SENoTXRtcFVDaHc5T2hSWExwMENiZHYzNFpDb1VDdlhyM3cxbHR2cWZUanRMS3l3dEtsU3hFYkc0dDkrL1loT0RnWVFVRkIwTkxTd3FCQmc3Qmd3UUtWVmh6VkdUUm9FRUpEUXpGdTNEaGxzcldrcEFRRkJRVVlPSENnOHQvUDh1WExzV25USnZqNStTRW5Kd2UrdnI3MS9JbitQM2QzOTFyL1hjNllNUVBqeDQrSFRDYURrWkdSU21LeVM1Y3V5dTgxTkRTd2J0MDZtSm1aUVNnVUlqRXhFVXVXTElGQUlNQ2lSWXR3Nk5BaDVXN1FnSUFBbUppWU5MaUNDaEVSRVZGVm1PZ2tJcUltcjB1WExqQXhNY0hCZ3dleFo4OGVUSm8wQ1dabVp0RFEwRkNXcnMzS3lrSndjREN1WExtQ2lJZ0k5Ty9mSCs3dTd1b09uWWlJaU9ySTA5TVRCUVVGNmc2RHFGWmxaV1hLbGd0U3FWVFpja0ZiVzd2S2xnc2lrVWpaY3NIWjJWbWRvVGNydWJtNTJMTm5UNlZ4UTBQRFNnbFFBT2pWcTVjeTBkbXVYVHZZMk5qQXlja0p4c2JHS2kwWGpJeU1WRm92SkNZbVl0R2lSZGkzYngrbVRwMEtnVUNBckt3c1BIandBR1BIam9XUGp3L2F0V3RYYlp4ZHVuVEIwcVZMa1ptWmlkT25UK1BjdVhNWVBueDRuWktjQURCMDZGQzBhOWNPc2JHeEtDMHRCUUFJaFVLMGJ0MWFwZCtvVUNqRW5EbHpsS1ZreDQwYjErQkZoR3ZYcnExMWpxV2xKU3d0TGV0MHZZbys5WEs1SEY5Ly9UVjBkSFN3ZXZWcVdGaFk0UHIxNjdoMjdScUE4dllVQ3hjdVZPN3dKQ0lpSW1vTUxGMUxSRVROUm01dUxuYnUzQWxkWFYxTW1qUkoyYi93M3pJeU1oQWNISXlFaEFUbzYrdWpWNjllY0hOenExT3BMQ0lpYXI1WXVwYUkxS1c0dUJqUjBkR0lqSXhFUmtZR3JLMnRNWGJzV0dob2FPRCsvZnU0ZCs4ZTR1TGlJSlZLSVJLSjRPenNqSjQ5ZTlhNTl6ZzllM0Z4Y2VqWXNhTXlBU2VYeXlHWHk1dmszeEFLaFFJbEpTVlYvaTNVRktTbHBTbVR5QldhOHMrVGlJaUltajhtT29tSXFGbEpTa3JDbjMvK2lUWnQybURDaEFuVnJwU3UyT0VaSHg4UGZYMTllSGw1d2QzZG5YOWNFeEcxVUV4MEVsRlRjT2ZPSFFRRUJFQlhWeGRqeDQ2RmxaVVZBRUFta3lFK1BoNlJrWkc0Zi84K2hFSWh1bmZ2anI1OSt6YnA4dmxFUkVSRVJFMGRFNTFFUk5Uc2hJYUdJaWdvQ0QxNjlJQzN0M2VOYzdPenN4RVNFb0tZbUJqbzZ1ckN5OHNMSGg0ZTdHMUlSTlRDTU5GSlJFMUZlbm82RGgwNkJLbFVpbmZmZlJlbXBxWXF4eDgvZm96ZzRHREV4TVJBSkJLaFY2OWU4UEx5NG9JOElpSWlJcUlHWUtLVGlJaWFwY09IRCtQdTNidVlOR21TY3FWOFRYSnljaEFTRW9MbzZHaG9hR2pBMXRZV0hUcDBnTDI5UGN1R0VSRzFBRXgwRWxGVGtwdWJpMTkvL1JXR2hvYVlOR2xTbFl2cy9wM3cxTlhWaGFlbkp6dzhQQnJjZDVHSWlJaUk2RVhFUkNjUkVUVkxZckVZVzdkdVJaczJiZkRXVzIvVitUeUpSSUtZbUJqRXg4Y2pKU1VGQUdCc2JJeTJiZHZDMnRvYTF0YldzTEd4ZVZaaEV4SFJNOEpFSnhFMU5Ra0pDVGgwNkJBNmQrNk1VYU5HVlR2djN3dnl0TFMwNE9ucGlSNDlla0JiVy9zNVJrdEVSRVJFMUR3eDBVbEVSTTNXcFV1WGNPWEtGYno1NXB1d3Q3ZXY5L2xGUlVXSWk0dERYRndjVWxOVFVWcGFxanhtWldVRlUxTlRHQnNidzhURUJDWW1KakEyTm9heHNYRmpmZ1FpSW1va1RIUVNVVk1VRmhhR3dNQkFEQjA2RkI0ZUhqWE96Y3ZMUTJob0tHN2Z2ZzFOVFUzMDZORURYbDVlVEhnU0VSRVJFZFdBaVU0aUltcTJTa3BLc0dYTEZyUnExUXIvK2M5L252cDZPVGs1eU1qSVFIcDZPdExUMDVHYm13dXhXRnhwbnFhbXB2SkxKQkpCSkJLcHZOYlEwS2owUFhzdVVWUG40ZUVCWFYxZGRZZEIxR0JNZEJKUlUzWDA2RkhFeGNWaCt2VHBNRFEwckhXK1dDeEdhR2dvb3FLaUFBQnQyN2FGdmIwOTdPM3RZV0ZoOGF6REpTSWlJaUpxVnBqb0pDS2laaTBvS0FpaG9hRjE3dFhaRURrNU9jakx5ME5lWGg3RVlqRUtDd3RSVkZTazhpV1JTSjdKZXhNOUwxT25Ub1dabVptNnd5QnFNQ1k2aWFpcGtrZ2syTHAxS3pwMzdnd2ZINTg2bjFkY1hJejQrSGpFeHNZaU1URVJBS0N2cjQrMmJkdWlkZXZXeXJZTFZmWC9KQ0lpSWlKNlVURFJTVVJFelpwRUlzR1BQLzRJSnljbnZQcnFxK29PaDRpSTFJU0pUaUpxeW9LRGd4RVNFb0xKa3llalZhdFc5VDYvcEtRRUNRa0ppSW1Kd1lNSEQxQlNVcUk4Wm1GaEFUTXpzMG90RjB4TlRSdnpJeEFSRVJFUk5VbXNvMGRFUk0yYXZyNCtIQjBkRVIwZGpjR0RCME5mWDEvZElSRVJFUkVScWVqWnN5ZkN3OE1SRWhLQ1VhTkcxZnQ4YlcxdE9Eczd3OW5aR1VCNVA4L016RXc4ZlBnUTZlbnB5TWpJUUZ4Y1hLWHovdDFTb2FMZHdyL2JMbFQzUmRTVXNlVUNFUkVSL1J2dlhvbUlxTm5yM3IwN29xT2pFUmtaaWQ2OWU2czdIQ0lpSWlJaUZTS1JDRjVlWGdnTURJUllMSzVUcjg2YUdCc2J3OWpZR0owNmRWSVpyMmkzVU5GcnZxcVdDNDhmUDRaTUpudXE5eWRTSnljbkp5WTZpWWlJU0ltSlRpSWlhdmJhdG0wTFkyTmpSRVJFTU5GSlJFUkVSRTFTOSs3ZEVSSVNncXRYcjhMYjIvdVp2RWRGQXRUVzF2YVpYSitJaUlpSXFLa1JxanNBSWlLaXh0QzllM2ZrNWVYaHdZTUg2ZzZGaUlpSWlLZ1NIUjBkZE8zYUZSRVJFWkJLcGVvT2g0aUlpSWlvUldDaWs0aUlXZ1FYRnhjQVFHUmtwSm9qSVNJaUlpS3FtcWVuSjBwTFMzSDc5bTExaDBKRVJFUkUxQ0l3MFVsRVJDMkNucDRlT25ic2lOallXSlNXbHFvN0hDSWlJaUtpU3N6TnpkR21UUnN1emlNaUlpSWlhaVJNZEJJUlVZdmg0dUtDMHRKUzNMMTdWOTJoRUJFUkVSRlZ5ZFhWRlJrWkdjak16RlIzS0VSRVJFUkV6UjRUblVSRTFHSTRPRGhBVzFzYk1URXg2ZzZGaUlpSWlLaEtqbzZPME5EUTRLNU9JaUlpSXFKR3dFUW5FUkcxR0VLaEVJNk9qcmgzN3g3S3lzclVIUTRSRVJFUlVTVWlrUWhPVGs2NGZmczI1SEs1dXNNaElpSWlJbXJXbU9na0lxSVdwV3ZYcnBETDVZaVBqMWQzS0VSRVJFUkVWZXJhdFN0S1NrcVFrSkNnN2xDSWlJaUlpSm8xSmpxSmlLaEZhZE9tRFF3TURCQWJHNnZ1VUlpSWlJaUlxbVJyYXdzOVBUM2N1WE5IM2FFUUVSRVJFVFZyVEhRU0VWR0w0K3JxaXNURVJKYXZKU0lpSXFJbXk4bkpDWGZ2M29WVUtsVjNLRVJFUkVSRXpSWVRuVVJFMU9LNHVMaWdyS3dNY1hGeDZnNkZpSWlJaUtoS1RrNU9rTXZsckVSQ1JFUkVSUFFVbU9na0lxSVd4OFRFQkZaV1Zpd0ZSa1JFUkVSTlZ1dldyV0ZvYU1oN1ZpSWlJaUtpcDhCRUp4RVJ0VWhPVGs2NGYvOCtpb3VMMVIwS0VSRVJFVkdWdW5idGl1VGtaRWdrRW5XSFFrUkVSRVRVTERIUlNVUkVMWkt6c3pNVUNnV2lvNlBWSFFvUkVUMEh4Y1VseXU5MWRMVFZHQWtSVWQyNXVMZ0FBTzlaaVlpSWlJZ2FpSWxPSWlKcWtmVDE5V0ZyYTh0U1lFUkVMd2lwVktyOG5vbE9JbW91VEUxTjJYS0JpSWlJaU9ncE1ORkpSRVF0bHJPek05TFMwaUFXaTlVZENoRVJFUkZSbFp5ZG5aR1JrWUdjbkJ4MWgwSkVSRVJFMU93dzBVbEVSQzFXbHk1ZElCUUtjZnYyYlhXSFFrUkVSRVJVSlNjbkp3RGdQU3NSRVJFUlVRTXcwVWxFUkMyV2xwWVdIQndjV0FxTWlJaUlpSm9zZlgxOTJOblpJU29xU3QyaEVCRVJFUkUxTzB4MEVoRlJpK2JzN0l6czdHeWtwNmVyT3hRaUlpSWlvaW81T1RsQkxCWWpMUzFOM2FFUUVSRVJFVFVyVEhRU0VWR0wxckZqUitqbzZPREdqUnZxRHFYRlNrNU9SbEJRa1BLMVFxRlFZelJFUkVSRXpVOUZ5d1ZXSWlFaUlpSWlxaDhtT29tSXFFVVRDb1Z3YzNORGRIUTBwRktwdXNOUmkvRHdjRXliTmcxeXViemFPWk1uVDhhQkF3Y2FkUDJRa0JDc1c3Y09BSkNibTR0cDA2YmgwcVZMRGJvV0VSRVIwWXRJUzBzTEhUdDJ4SjA3ZDdob2pJaUlpSWlvSGpUVkhRQVJFZEd6MXIxN2QxeStmQm1Sa1pIbzBhT0h1c09wcy9UMGRFeWNPTEhXZVpNblQ0YXZyMisxeHdzS0NuRHYzcjBhSDVybDUrZWpwS1NrUVhIK201NmVIdXpzN0xCcTFTckV4c2JpL2ZmZmgxRElkVlZFUkVSRXRYRjJka1pjWEJ6dTNyMkxUcDA2cVRzY0lpSWlJcUptZ1lsT0lpSnE4WXlNak9EZzRJRHc4UEJtbGVqVTE5Zkg2TkdqbGE5emMzTng0Y0lGT0RnNG9GdTNic3B4UjBkSGRZUlhKUzB0TFh6eHhSZG8wNllOZHUvZURSY1hGL1R0MjFmZFlSRVJFUkUxZVE0T0RzcVdDMHgwUGhzUkVSRVFDb1Z3Y1hFQlVONXlRU0FRcURrcUlpSWlJbm9hVEhRU0VkRUx3ZDNkSFFjT0hFQktTZ3JhdFd1bjduRHF4TkRRRURObnpsUytqb3VMdzRVTEY5Q3RXemVWOGVva0ppWWlKeWNIaVltSkFJQWJOMjVBS0JRaUxpNE9PM2JzVUprcmw4dXhjK2RPN05xMVMyVjg5ZXJWY0hkM3IxZmNBb0VBa3lkUFJyOSsvZmlRam9pSWlLaU9oRUlodW5mdmpyQ3dNT1RuNThQSXlFamRJVDEzZS9mdVJVcEtDaFlzV0ZEbDhlVGtaTXlaTXdkZmZmVVZuSnljNm4zOVBYdjJRRXRMQ3k0dUxvaUtpc0tHRFJ1d2VQRmkyTnZiUDIzb1JFUkVSS1FtVEhRU0VkRUx3ZDdlSG9hR2hyaDU4MmF6U1hRK3JYMzc5aUU0T0JneW1Rd0FzR0xGQ2dEQW1qVnJzSGp4WXBXNTY5YXRRNjlldlRCZ3dBQ1ZjWHQ3ZTJSbloyUHk1TW5Wdms5WldSbkt5c3J3Mm11dlZUdG42TkNobUROblRrTS9DaEVSRWRFTHdjUERBMkZoWVFnUEQ4Zmd3WVBWSFU2ZHJWMjdGbWZPbktseGpsQW94T25UcDJ1Y2s1V1ZoZFRVMUdxUHkyUXlpTVZpNWYzdDA3QzB0SVJRS01SSEgzMkUrZlBuWThpUUlVOTlUU0lpSWlKNi9wam9KQ0tpRjBhUEhqMXc2ZElsREJvMDZJVllJZi81NTU4REFQNysrMitzWExrU1I0NGNnWWFHUnBWek4yellnUGJ0MjJQZ3dJR1ZqcFdVbEdEZXZIbFZuaGNWRlFWL2YzOEFnTG01T2Q1OTk5MHE1MWxiV3pma0l4QVJFUkc5VVBUMTlkR3hZMGZjdW5VTEF3WU1xUGJlcmFueDlQU0VnWUdCOG5Wb2FDalMwOU14Y3VSSWlFUWlBR2h5ZmRzdExTMnhZY01HZlBYVlYvanV1Ky9RclZzM21KdWJxenNzSWlJaUlxb25KanFKaU9pRjBiMTdkNFNHaGlJME5CUWpSb3hRZHpocVUxeGNETEZZckRLbVVDZ2drVWlRbFpXbEhETXhNWUZJSklLMnRuYVZLOXhMUzB1eGE5Y3UyTnJhSWpNekU4WEZ4VEEyTm9hSGg4Y3ovd3hFUkVSRUxaVzd1enZ1M3IyTG1KZ1lkTzNhVmQzaDFJbTN0emU4dmIyVnI5UFMwcENlbm82cFU2ZXFKRUNyRXhFUmdiS3lNang2OUFnU2lRVGg0ZUhRMWRYRm5qMTdjUG55NVVyejU4K2ZYMmtzSUNDZzNzbFVQVDA5ckZ5NUVvbUppVXh5RWhFUkVUVlRUSFFTRWRFTFF5UVN3ZFBURXlFaEllalRwODhMc2F2ejM2UlNLVzdldkltY25CejQrZmxWT3I1Ly8zN3MzNzlmK2RyUHp3OHVMaTdWWG0vdjNyMFFpVVFZUEhndy92enpUMHlhTkFuZmYvODlmdnJwSjJocThoYURpSWlJcUNIYXQyOFBFeE1UM0x4NXM5a2tPcC9XbWpWcmtKK2ZqOUxTVXNqbGNpeGJ0Z3kydHJhWU1XTUdYbnJwSmVXOHJLd3NiTm15QlpNbVRhclVqa0lnRU9EaXhZdFl2MzU5dGU4amxVb0JvTWFXQzNQbXpNSFFvVU9mOGhNUkVSRVIwZlBDcDVCRVJQUkM4Zkx5d3JWcjF4QVdGb2JodzRlck81eG5MaTh2RDdHeHNRQ0E4ZVBIUXlxVjR2ang0L0R3OE1Da1NaT3dmUGx5dUx1N3E1eXpiOTgrSERwMENCMDZkS2oydWhFUkVmajk5OSt4YXRVcUpDUWtBQUJlZnZsbEhEaHdBRnUzYnNXTUdUT2UzWWNpSWlJaWF1SGMzZDF4NGNJRnBLYW1vazJiTnVvTzU1bmJ2WHMzQU9CLy8vc2ZFaElTc0dIRGhpcm5KU1ltQWdEYzNOeXFYSkRuNU9SVWJjdUZFeWRPNE5hdFd3REtlNkZXMXdQVnljbXAzdkVURVJFUmtmb3cwVWxFUkM4VWtVZ0VMeTh2aElTRW9GKy9mdERYMTFkM1NNL01zbVhMRUJvYUNvVkNBUUNZT1hNbSt2VHBBNUZJQkd0cmE3aTZ1aUl3TUJCOSsvWlZuaU9WU3ZIWFgzOWh4SWdSME5QVHEvSzZXVmxaV0xseUpZWU5Hd1l2THk5bG9sTW9GR0wrL1BtWU4yOGV1blRwb2xLK2pJaUlpSWpxenMzTkRTRWhJUWdKQ2NHNGNlUFVIWTdhaU1WaUZCY1hLMS9uNXVZcS8xdlJja0VnRU1EQ3dnSUFZR1ZsQlNzcnEwclhTVWxKUVd4c0xOcTBhUU9GUW9ISXlFak1temNQeHNiR3orRlRFQkVSRWRHenhFUW5FUkc5Y0R3OVBYSDE2bFdFaG9hcWxNSnFhZXp0N2RHL2YzL0laREtzWDc4ZXc0Y1BoNGFHaHZMNEcyKzhnVldyVnVHZGQ5NVI3aFRZdjM4L3hHSXhKa3lZVU9VMWMzTno4Y1VYWDBCUFR3K3paczJxZEx4cjE2NllNR0VDdnZ2dU81aWFtbGJhTFVwRVJFUkV0YXRZbkJjVUZJU01qSXdxazNjdFdWNWVIaElURXhFUUVJRHo1ODlYT3I1aXhRcmw5MEtoRUtkUG42NzJXZ3FGQWhzM2JzVFRHME05QUFBV1hrbEVRVlR3NGNPUmxwWUdMUzB0Nk9qb1lOdTJiVlgyK2lRaUlpS2k1cVYrWGRxSmlJaGFBSkZJaEg3OSt1SG16WnZJenM1V2R6alB6T1RKa3pGczJMQnFkMmIyNjljUDl2YjI4UFB6ZzF3dXg1MDdkL0RiYjc5aHlwUXBNRE16cXpRL0x5OFBuMzMyR2JLeXNyQjgrWExvNnVwV2VkMkpFeWZDMWRVVml4Y3ZSa2hJU0tOK0ppSWlJcUlYaGFlbko3UzF0UkVZR0tqdVVKNkwxTlJVcEthbUlpNHVEdVBIajhmdnYvK09Uei85RkFzWExvUklKTUsrZmZ2ZzcrK3Y4dFd0V3plNHVycldlTjAvL3ZnRDhmSHhtRGh4b25Mc3ZmZmV3N2x6NTNpdlNrUkVSTlFDTU5GSlJFUXZKQThQRDVpYW11TDQ4ZVBLMHE0dkdxRlFpSG56NXVIMjdkdFlzMllObGl4WmdqNTkrdUNOTjk2b05EYzVPUm1mZlBJSlVsTlRzV3JWS3RqYjIxZDdYUTBORFN4YnRneWRPblhDaWhVcnNHUEhEcFNXbGo3TGowSkVSRVRVNG9oRUl2VHMyUk9KaVluSXlNaFFkempQakZnc3h1VEprekY1OG1SY3YzNGRwcWFtV0xac0diNzY2aXVJUkNMMDc5OGZHaG9hdUhMbENuUjFkWlZmNmVucGlJaUlxUExldGNMVnExZXhjK2RPeko0OUd5WW1Kc3B4YTJ0clRKbzBDV3ZXckVGS1NzcnorSmhFUkVSRTlJd3cwVWxFUkM4a2dVQ0FsMTkrR1ptWm1RZ0xDMU4zT0dyVHVYTm5EQmt5UkZrU2JPN2N1UkFJQkNwenJsNjlpdG16LzYrOSt3M05zdjRYT1A1cHV0MXpMbTNtVEZTeTJscHdORVV0UXZ0akdtcXBUeVF3TGUxQkZJVWtKdGdEaVlqMXoxTEtJc3BIK2l6UkVpUzBLTlFzTWNpeStyRkt4VElxVW5JZXM1YnBkamIxUE9pY2FTZXQ3T2QyOXpsN3ZXRHNZcnYvZks0OXV0bjd1cjdmKytQUW9VUHgyR09QeGRDaFEvLzBkY3ZMeStPSko1Nkk0Y09IeDhxVksyUEJnZ1ZkTmlnREFQeGRvMGFOaWtLaEVPKzk5MTZ4Uitrd0ZSVVZNWFRvMEhqeXlTZGp5cFFwVVYxZEhXUEdqSWxDb1JBUnYzNnVuRFJwVXF4YXRTcmEydG9pNHRmbGFKY3RXeFoxZFhWeDdiWFhudloxZCs3Y0dZOC8vbmlNSFRzMkpreVk4THZmVDU4K1BXcHJhK1BoaHgrT3hzYkdqanRCQUFBNmxOQUpRSmMxY09EQUdEcDBhR3pkdWpVT0hEaFE3SEU2ekprQzQ3ZmZmaHNQUHZoZ2JOcTBLY2FQSHg5dGJXMXg3NzMzL201NXRENTkra1JWVlZVc1hibzBSbzRjK1pmZnQ3S3lNcDU2NnFtNDlkWmJZOGFNR2I4THFBQUEvTEhTMHRLNC92cnJZOCtlUGZITk45OFVlNXdPMGExYnQxaXdZRUZjZmZYVnY5bFAvbFMzM1haYkhEeDRNRmF1WEJrUkVXdldySW1HaG9hWU4yL2VhVDlqN3RxMUt4WXVYQmdEQmd5SStmUG5uL1kxUzBwS1l1SENoZEhhMmhyejU4K1B2WHYzbnJ1VEFnQ2cwM1F2OWdBQVVFeGp4NDZOM2J0M3g2dXZ2aHF6WnMyS1hyMTZGWHVrTTZxcnE0c05HemI4NWNkdjM3NDlHaHNiWTh1V0xWRldWaGJkdW5XTDQ4ZVB4L2J0MitQMTExK1A5OTkvUHdZUEhod3Z2UEJDMU5YVnhmNzkrMlBKa2lYeDZLT1B4c0NCQTJQQ2hBa3hhZEtrcUttcGlSVXJWcHp4SDA5L3BLU2tKTzY3Nzc2emZoNEFBTDhhTVdKRWZQcnBwL0hHRzIvRTNYZmZIYVdscGNVZXFkTlZWMWZIWFhmZEZjdVdMWXNmZi93eDFxMWJGM1BtekltNnVycmZQWGJyMXEyeGVQSGlxS3FxaWtXTEZwMXh2L3FJaUw1OSs4YlRUejhkRHp6d1FNeWRPemZ1di8vK0dEOStmRWVlQ2dBQTU1ZzdPZ0hvMGlvcUttTGF0R2x4NU1pUldMVnFWUnc1Y3FUWUk1MHpPM2JzaUtWTGw4Wm5uMzBXTTJmT2pJaUlkOTU1Sng1NjZLSFl1M2R2TEZpd29IM0pyNGlJaXk2NktKWXNXUkwxOWZYUnMyZlBXTDE2ZFJ3K2ZEZ2k0bTlGVGdBQXpvMWJicmtsZnZubGwvYnRCcnFpS1ZPbXhJQUJBMkxkdW5VeGZQancwKzdOK2ZMTEwwZDlmWDMwN2RzM0ZpOWUvSnQ5T2M5azBLQkJzV1RKa3Fpb3FJaEZpeGJGOHVYTE8ySjhBQUE2aURzNkFlanlMcjc0NHJqcHBwdGk0OGFOc1dyVnFyampqanZhOXdUSzdNNDc3NHhaczJaRlNjbko2NXJHang4Zi9mcjFpeUZEaHB4Mm1hL3p6anN2eG93WkUyUEdqSW1EQncvR2hSZGUrS2Z2TTJQR2pKZ3hZOFk1blIwQWdKT3FxNnZqcXF1dWlnOC8vREN1dU9LS3VPU1NTNG85VW9jNDA1WUwyN1p0aXhkZmZER2FtcHBpM0xoeHNYbno1cGczYjE3TW16Y3ZhbXBxMmgvWHUzZnZ1UExLSzZPK3ZqN09QLy84di95K2wxNTZhYnowMGt2eDNIUFB4ZFNwVS8vdDh3QUFvUE9jZCtKTW55SUJvSXQ1NjYyM29xR2hJZnIzN3g4elo4Nk03dDFkRHdTUVJXV3ZrLy9vUHR5MHA0aVRBSFNNMXRiV1dMRmlSVFEzTjhmTW1UT2pYNzkreFI3cG5Ibnp6VGVqcmEwdFhubmxsUmc0Y0dBc1dyUW9tcHViWS9QbXpiRisvZnJZdlh0M1hIZmRkVEYzN3R6bzA2ZFBORFEweE9MRmkyUC8vdjB4ZE9qUW1EaHhZb3diTnk3S3k4dmoyTEZqWjF5TlpPSENoVkZXVmhiMTlmV2RmSVlBQUhRVVM5Y0N3UCtZT0hGaURCa3lKTDcvL3Z0WXUzWnRIRDkrdk5nakFRQkFSRVNVbHBiRzlPblRvNlNrSkZhdlhoMkhEaDBxOWtqbnpJWU5HK0w1NTUrUG8wZVB4clJwMHlJaVl0bXlaZkhzczg5R3IxNjk0cGxubm9sSEhua2srdlRwRXhFUnc0WU5pK1hMbDhlY09YUGFQN3YvNzNYOHRsd0FBT2hhM05FSkFQL0h4bzBiNDVOUFBvbCsvZnJGNU1tVG83cTZ1dGdqQWZBbjNORUpkQldOalkyeGN1WEtLQ3NyaTltelo1L1ZFcTMvVkNkT25JZ1RKMDc4WnN1Rm8wZVB4cjU5KzM2ek5PM3B0TGEyeHBFalI2SjM3OTRkUFNZQUFQOUFRaWNBbkVaRFEwTnMyclFwamg4L0h0ZGNjMDJNSGozYTFlRUEvMkJDSjlDVjdOMjdOMWF2WGgyVmxaVXhlL2JzNk5HalI3RkhBZ0NBb2hBNkFlQU1EaHc0RUd2WHJvMmZmdm9wcXFxcVl1clVxZEcvZi85aWp3WEFhUWlkUUZmejlkZGZ4NW8xYTZKdjM3NXgrKzIzUjFsWldiRkhBZ0NBVGlkMEFzQWZhRzF0alczYnRzVUhIM3dReDQ0ZGk1RWpSOFlOTjl3UXBhV2x4UjROZ0ZNSW5VQlh0SHYzN25qdHRkZWlkKy9lTVhueTVCZzBhRkN4UndJQWdFNGxkQUxBWDlEVTFCUnZ2LzEyZlBIRkYxRldWaGFYWFhaWjFOYldSazFOamF2bkFZcXN1YmtsK3ZiN2o0aUlLQ3NyaXgvK2MyZVJKd0xvUEh2MzdvMzE2OWRIVTFOVERCczJMRzY4OGNZb0ZBckZIZ3NBQURxRjBBa0FaK0hnd1lQUjBOQVFuMy8rZVJ3OWVqUktTa3BpMEtCQmNmbmxsMGRkWFYxVVZsWVdlMFNBTHVmSEg1dGkwTVVqSWlLaVY2L3pZOTkzL3lyeVJBQ2RxNjJ0TGQ1OTk5MzQrT09QbzZLaUltNisrZWFvcWFuNTh5Y0NBRUJ5UWljQS9FMWZmdmxsZlBYVlY3Rm56NTQ0ZlBod1JFUjA3OTQ5ZXZUb0VSVVZGZEdqUjQvMnIvTHk4aUpQbTllb1VhUDgvWUEvSkhRQy9PclV1enZyNnVwaXdvUUpVVkZSVWV5eEFBQ2d3d2lkQUhBT0hEaHdJUGJ0MnhlTmpZM3QzemszN3Jubm5yamdnZ3VLUFFid0R5WjBBcHpVMXRZV1c3WnNpWTgrK2lpNmRlc1dnd2NQanRyYTJxaXRyWTJlUFhzV2V6d0FBRGluaEU0QUFDQTFvUlBnOTM3KytlZll1WE5uN05xMUsvYnYzeDhSRWYzNzkyK1BudFhWMVVXZUVBQUEvbjFDSndBQWtKclFDZkRIRGgwNkZMdDI3WW9kTzNiRUR6LzgwUDd6eXNySzlxMFdUdDE2Z2I5bnhJZ1JsZ29HQU9oazNZczlBQUFBQUFBZHA2cXFLa2FQSGgyalI0K09scGFXYUdwcU91M1hkOTk5MTc3M1BHZXZycTVPNkFRQTZHUkNKd0FBQUVBWFVTZ1VvcnE2MnRLMUFBRDh2MUJTN0FFQUFBQUFBQUFBenBi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LbTF0TFMwSDVjWHlvbzRDUUFBQU5DWmhFNEFBQ0MxNXVhVG9iTlFYaWppSkFBQUFFQm5Fam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JRFVtbHRhMm8vTHl3dEZuQVFBQUFEb1RFSW5BQUNRV2t2enlkQlpLQWlkQUFBQTBGVU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VFHck56UzN0eCtYbGhTSk9BZ0FBQUhRbW9STUFBRWl0dWVXVTBGa1FPZ0VBQUtDckVE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lEVVdwcGIybzhMNVlVaVRnSUFBQUIwSnFFVEFBQklyYm5sWk9nc0x3aWRBQUFBMEZV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UUdyTnpTM3R4K1hsaFNKT0FnQUFBSFFtb1JNQUFFaXQ1WlRRV1JBNkFRQUFvTXNR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VW10dWFXay9MaThVaWpnSkFBQUEwSm1FVGdBQUlMWG01djlxUHk0dkZ6b0JBQUNncXhBNkFRQUFBQUFBZ0hTRVRnQUFBQUFBQUNBZG9STUFBQUFBQUFCSVIrZ0VBQUFBQUFBQTBoRTZBUUFBQUFBQWdIU0VUZ0FBQUFBQUFDQWRvUk1BQUFBQUFBQklSK2dFQUFBQUFBQUEwaEU2QVFBQUFBQUFnSFNFVGdBQUFBQUFBQ0Fkb1JNQUFBQUFBQUJJUitnRUFBQUFBQUFBMGhFNkFRQUFBQUFBZ0hTRVRnQUFBQUFBQUNBZG9STUFBQUFBQUFCSVIrZ0VBQUFBQUFBQTBoRTZBUUFBQUFBQWdIVE9PM0hpeElsaUR3RUFBQUFBQUFCd050elJ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2OE56bDM0SUNsRnZ5SUFBQUFBU1VWT1JLNUNZSUk9IiwKCSJUaGVtZSIgOiAiIiwKCSJUeXBlIiA6ICJtaW5kIiwKCSJWZXJzaW9uIiA6ICIiCn0K"/>
    </extobj>
  </extobjs>
</s:customData>
</file>

<file path=customXml/item2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yMDQxNjc4MzM4IiwKCSJHcm91cElkIiA6ICIyNDAyMjY2NTUzIiwKCSJJbWFnZSIgOiAiaVZCT1J3MEtHZ29BQUFBTlNVaEVVZ0FBQTEwQUFBSDRDQVlBQUFDeE5ZY3JBQUFBQVhOU1IwSUFyczRjNlFBQUlBQkpSRUZVZUp6czNYZGNFL2ZqQnZEbkVoSjJRaEJ3b3VCZ1Y3WjdheDNWMXFvZFV2ZlhxcTJ0bzF0dGJhMjF0ait0dHRxaDFRNVgxVmJ0bnE2cWRRTEtjQUdpZ2dvdVZzSW1KUG45Z1dJcFF3aUVnL0M4WDYrK3ZpWjM5N21IQlAzbXlkMTlUdWplcTc4QlJFUkVSRVJFWkJJU3NRTVFFUkVSRVJHWk01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N0lRT3dBUkVSRVJVVTBGQlFYQzA4TURQcDNhbzVsS0NhV0RDcmszcnNIWnE3UFkwV3JsMXZrWTJMVjBoVG9yRTJrWldUaWZlQmx4OGZHSWlvb1dPeHJWZ3RDOVYzK0QyQ0dJaUlpSWlPNG5PQ2dRSTRjTWhHOXdDSExPUnNEKzFPK3dMTkJBMEtSRDBLUkJ5TTRRTzJLZE1OZzd3cUJ3Z2tIaGhFSXJCYktEaDhIT094U25JOFB4MCs3OUxHQ05FRXNYRVJFUkVUVm9QdDVlbURrcERBN3BTVkNkK3h1U000Y2hHUFJpeDZwWEJva1Vlci9leVBMdGp3d0hWM3k2WVN2aTRoUEVqa1hWeE5KRlJFUkVSQTJTQUdEaHpDbndjV3NOKzE4L2hqVHB0TmlSR2dTZHV6K3lSOHpDMlV2SldMSm1JL2hodnVGajZTSWlJaUtpQnNkUnBjS2FWUi9BYnNOcmtDYWVFanRPZzZUckZJTHNDVXZ3ekp4WGtLVldpeDJIcXNEWkM0bUlpSWlvUWZGeWM4WGFGVXVoV0RxR2hhc0swZ3VSVUM0THc3cFZ5OUNoYld1eDQxQVZXTHFJaUlpSXFNRUlhdDhHYjA5OUFvcEZ3eUhrYWNTTzArQUpPWmxRdkRrTVM2YUZJZEN0bGRoeHFCSXNYVVJFUkVUVUlEaXFIUERhRzY5RHVYNk8yRkVhSGRYNjJaaS9hQkdVQ29YWVVhZ0NMRjFFUkVSRTFDQ3NXYlVDaW1WaFlzZG90T3lYUFlXMXF6NFFPd1pWZ0tXTGlJaUlpRVQzOHJOVFliMWhIazhwckFVaEp3TjJXeGJpeFJtVHhZNUMvOEhTUlVSRVJFU2k4dmIyUW9CYks4Z1RUNG9kcGRHVFhZaEFjRWMzZUhoNGlCMkYvb1dsaTRpSWlJaEU5ZXlrTUtoK1d5MTJETFBoOE50cXpKekUwelFiRWd1eEF4QVJFUkZSMHhVU0hBaW5qQ1NqYm55czJCd1BYV0kwY3Q5K3NzTGxzdTdEWWYzOEtoUnNmQnRGdXpkRDFtYzByR2NzdSsrNHVXOC9DVjNDU2RqTzN3U3BYdy9vcjE5Q3pzdURxOXhHMHJvVDdKYjlBUURJVy9VOGlzUC9CQUJJUFlKaCs5YTNLUHp4VXhUdStMRFM3YTBtTG9SOHlLUnl6MWRuMy84bHZSUU5sK3dVQkFkMHhzbm8yQnB0UzZiQjBrVkVSRVJFb25sMDhBQW9ZM2ZWeTc3MEtZa28rbk5ENldPcG15K2tYcUVvanRvUC9jMHI5OWJMdkZsbU8wbkw5cEQ2OVlEdXpORkt4NVlQbVZpcmJJS3RBaWpNUStFZlg1ZDUzcURKTUdvOGg3TUhNWExJY0phdUJvS2xpNGlJaUloRTR4TWNDc25XRitwbFg3cUxzZEJkdkZkQzVNT2ZodFFyRkVWLzcwRHh5VDBWYm1QSXVBN0JSZ0hMQnljZ3I3TFNaV01QZWErUjBOOU1ocVI1TzZPeUNiWks2TE51VjNrMHJDWWs1LzZCei9oRmRUSVcxUjZ2NlNJaUlpSWlVUVFGQlVKN0xoeUNRUzkybE1ySkxLR05PZ0NMb0FFUW1yV3NjQlY1MzhjQlN4c1V4eHd5ZWplQ3JSS0dITFhSMjVlakxZSTJNUnFCQVFGMU55WVpqYVdMaUlpSWlFUVI2dFVCdHFkK0Z6dEcxU1JTRk8zOUJwQklJUjlZd2VRVWdnRDU0UEhRWFRnRmZVcWkwYnNSYkpVdzFQRjArY3BUZjhEUHMxT2Rqa25HWWVraUlpSWlJbEYwN05nQlFuNjIyREdxSkFnUzZPTENvYjhTQjNuL0p3R3ByTXh5aTREK2tMaTBSZEh1ellERStJL1dncTBTMEJWRGNHb0Z3ZDZ4dHJFQkFJWThEWHc3dWRYSldGUTd2S2FMaUlpSWlFU2hkSENBb0VtdjFSZ1NGMWRZVFhxcjRtVXQ2cTV3Rk83WkF1dXBTeURyOWhDMFIzNHFmVjQrWkNJTTZqUm9UL3dKK2NDeFJvOHYyQ3BoRWRBUDlxdEtUbEUwNUdSQ2UvZ25GT3o4Q01qUE1XcE1pU1lORGlxVjBabW83ckIwRVJFUkVaRW83QndjSVdqU2FqV0c0T0FDK2VBSmRaU29jdHJEUDhKcTdDdVFEeDVmV3Jva0xkdkR3cThuQ24vOEZOQnBhelYrL3FiRlFFRXVZTkJEY0dvTmVjOUhJUjg2R2RLTy9zaGQ5Q1JnekhWdjZqVFlxNXJWS2hmVkRaWXVJaUlpSXFwUzE2NWQ0TzdtQnRlMmJhQlFLT3BzWEl0OE5ZUnM0NlpFdjB1WGNQSys5K21xRTBVRjBCN2NDZmxEVXlGeDg0VSs2V3hKMmRQclVMUjNhNjJIMSs3ZlhuWjN2MzRCbTFlL2dFWG5QckFJR29EaWszdHJQS2FnU1VOMjZwWDdyMGdteDlKRlJFUkVSQlZxM3J3NVhudnRaYmk3bWVpNm9LSUNHT3dkYTEyODZrdmhuaTJRRDVzQ3l3ZkhJMy96RXNoN2o0STJjamNNV2JmcWZtY0dQWXIyYllORjV6NlF1bm9hVmJvTUNpZll0MnBiOTltb3hsaTZpSWlJaUtpY3dJQUF2UGJheTdDMHREVGRUblJhR0JST2phWjBHVzVkUlhIMFFjaTZENGN1K1R4Z2JWY3lnWWFKQ0pZMkpmczE4cG91S0oyZ3lhemROWE5VTjFpNmlJaUlpS2dNcFlNU2MrZk9MaTFjMmRrNStPV1hYNUY4NVFyeTh2THFiRC9UeGoyQmpnb25JQ1doenNZMHRhTGRtMkFSMkI5V1Q3d0kvWlU0Nk9JaWFqK29wUTJnMXdIYXdudlBXZG5DY3NRMHdLQkhjZXcvUmcxclVEb2hQU096OXZtbzFsaTZpSWlJaUtpTVdjODlDNFhDSGdCdzhkSWx2TE5rS2RSWmRYamozanRPeHA1Rk8ydDdTT3Q4Wk5NcGp2MEgrdXVYSVducGpzSTlXNnE5bmNVRHZTQlkyWlo1emxCVWdNSnZQNERVMVFNMkw2MURjZVJ1Nkc5ZmcrRGdERm0zNFJDVVRpamMrU0gwMXk4WmxWVnJyVUI4NG1XanRxVzZ4ZEpGUkVSRVJLVmNuSjBSSEJ3TUFOQnF0VmkrZktWSkNoY0FuSTVMd09CUkQ4SHExRjhtR2Q5VWl2WnNodFdZdWRBZS9ySGEyMGc3K0VQYXdiL3NrM25aS1B6MkEralRVcUJMT0FtTG9JRVE3QjJBZ253VVh6Nk5vdlVMVUJ5MTMraWNPWUVQNGZUT3h2WGFtaXVoZTYvK0JyRkRFQkVSRVZIREVCb2FnZ1h6WHdNQVJFYWV4THRMM3pmcC9uYnQyQTZiVjNwRDBPdE11cDhtUjJhSjdIZjM0dkd4NDhST1FnQ012MjAyRVJFUkVabWR0bTFkUy8rY2xKeHM4djJkalR3QnZWOXZrKytucWRINTljYlpreWZFamtGM3NIUVJFUkVSVVNscks2dlNQeGNXRmxheFp0MzRZZmZmS1BEclovTDlORFc1ZnYzd3crNERZc2VnTzFpNmlJaUlpRWcwVVZIUlNGVzJoYzdkLy80clU3WG9PZ2JodW5WenhNVEVpaDJGN21EcElpSWlJaUpSZmJKaEt6UWpab3NkdzJ4a2o1aUZqemRzRXpzRy9RdExGeEVSRVJHSktqNCtBYkVYazZEckZDSjJsRVpQNTlrVkorTXVJVEV4VWV3bzlDOHNYVVJFUkVRa3V2Zldia1QyaENVdzJLbkVqdEpvR1JSTzBJeDlFOHZYYlJRN0N2MEhTeGNSRVJFUk5RalB6SGtaT2E5dUZUdEdvNVh6NmxaTW4vT3kyREdvQWl4ZFJFUkVSTlFnWktrMWVQM054Y2ljdGtyc0tJMU81clRWZUhYQlFtVG41SW9kaFNyQTBrVkVSRVJFRFViQ2xSUzhzWDQ3Tkl2L2hNSE9VZXc0RFo1QjRZVHNKYnV4NFBOdmNQbmFkYkhqVUNWWXVvaUlpSWlvUWJsNEpRWFRacitNckZlMlF1Y1JLbmFjQnF2WW95c3lYOWlFLzgyY3k4TFZ3TEYwRVJFUkVWR0RvOVpvRURabE9nNTFHSWJNMlY5QzF6NUE3RWdOaHE1akVETG5iTURmN2tQdzFOUm5rSjJUSTNZa3VnOExzUU1RRVJFUkVWWG0vejdmQUE4UER6dzNlUmFjTlNsUW52MGJrak9ISWVpMFlrZXJWd1lMT1hSK3ZaSGwyeCszYkZ2Z3N6V2JPQzE4SThMU1JVUkVSRVFOV2tKQ0F1WXNlQnNCQWY0WU0rUmgrSXhmREgxaUZLeFAvZ0VoVHdOQmt3NUJjeHVDSmwzc3FIWENvR2dHZzhJWkJxVVRETmIyeUF0NUNKSU9BVGdiR1k3dmYvOGJNVEd4WWtla0dtTHBJaUlpSXFKR0lUbzZCdEhSTVFBQWYvL082T25qQVhmZmpsQTZxR0NyYW9iYzYxZmg3TzB2Y3NyYXVSMFhDOXNXYlpDYm1RNTFaZ1l1SmliaTJQYS9FQk83WE94b1ZBc3NYVVJFUkVUVTZNVEV4UEtJRHpVYW5FaURpSWlJaUlqSWhGaTZpSWlJaUlpSVRJaWxpNGlJaUlpSXlJUll1b2lJaUlpSWlFeUlwWXVJaUlpSWlNaUVPSHNoRVJIZFY1Y3VvZkRvMUFrcWxRT1VTZ1VVQ2lXVVNpV1VTZ1VzTFMzRmpsZEdZV0VoMUdvTjFHbzFOQm8xMUdvTk1qT3prSERoQXNMREk4U09SMFJFVFJCTEZ4RVJsV05uWjRlUTRDQ0VkZ2xCVUdBQXJLeXN4WTVVYlphV2xuQnhjWWFMaTNPNVpRVUYrVGdWRlkzdzhBaWNQQm1Gbkp3Y0VSSVNFVkZUdzlKRlJFU2wycmR2ai9Iand4QVlFQ0IyRkpPd3NySkdqKzdkMGFON2R3REFxYWdvYk52MkxSSVRMNHFjaklpSXpCbExGeEVSb1dYTGxoZy9QZ3pkdTNXRElBaGl4NmszUVlHQkNBd0l3TkZqeDdGdDZ6YWtwRjRYT3hJUkVaa2hsaTRpb2liTTJka0pqejAyQmdNSDlJZFVLaFU3amlnRVFVRFBIdDNScldzWDdOdTNIOTkrdHdNWkdabGl4eUlpSWpQQzBrVkUxRVFGQndmaHhSZm13TWJHUnV3b0RZSlVLc1hnd1EraVY2K2VXTFhxWTRSSFJJb2RpWWlJekFTbmpDY2lhb0tlZk9KeHZMNWdIZ3RYQld4c2JEQnYzcXQ0L0xFeFlrY2hJaUl6d1NOZFJFUk5pRnd1eDZ6blo2SlhyNTVpUjJuUUJFSEFVMCtOUmVzMnJmSFpaMnRSVkZRa2RpUWlJbXJFZUtTTGlLaUpVRGs0NFAzMzMyWGhxb0crZlhyanZhVkxvRktweEk1Q1JFU05HRXNYRVZFVElKZkxzWERoQXJpN3VZa2RwZEZwMzk0ZGI3dytIM0s1WE93b1JFVFVTTEYwRVJFMUFiTm5QdzkzZDNleFl6UmE3ZHU3WTliek04V09RVVJFalJSTEZ4R1JtUnM5NmxIMDdORmQ3QmlOWHE5ZVBURjYxS05peHlBaW9rYUlFMmtRRVpteEh0MjdZZHk0TUxGam1JMXg0OEp3T1NrSlVWSFJZa2RwRklLQ0F1SHA0WUdPSFR2QXdjRUJLcFVEVWxKVDRlZnJLM1kwa3pwejVpeGF0MjZGek13c1pHWm00dUxGUzRpTGorZnZUUjI3Ky92bDA2azltcW1VVURxb2tIdmpHcHk5T291UzU5YjVHTmkxZElVNkt4TnBHVms0bjNpWjd6dVZZdWtpSWpKVDF0YldtRDc5YVVna1BLbWhya2drRXN5ZTlSeWVlMzRPOHZMeXhJN1RJQVVGQldMd2c0TVFFaEtNNk9nWUhEeDBDSEh4OGNqS3lrSm1aaGF5c3JMRWpsZ3Y3cFpNbFVvRlcxdGJqQmorRUY1Zk1BL2hFWkhZczJjdlA0Z2JLVGdvRUNPSERJUnZjQWh5emtiQS90VHZzQXcvREVHVERrR1RobWJaR2FKbGF3ZkFZTzhJbGNJSjdSUk84TE5TSUh2VU1OZ3RtSWZUa2VINGFmZCt2dTlObU5DOVYzK0QyQ0dJaUtqdVRaZ3dqcWZEbWNqM1AveUl6WnUvRVR0R2crTHQ3WVdKRThZak5UVVZKOElqRUJsNUVucTlYdXhZRFlwRUlrR1gwQkIwN2RvVkxzMmRzV25URnNUSEo0Z2RxNXp4NDhJd1pzeG9BTUEzVzdkaDU4N3ZSVTRFK0hoN1llYWtNRGlrSjBGMTdtOUl6aHlHWUdnY3YxOEdpUlI2djk3STh1MlBEQWRYZkxwaEsrSWE0UHRPcHNValhVUkVac2paMlFrUGp4Z3VkZ3l6TldMNFEvajU1MStoVnF2Rmp0SWdQRE5qR2x4ZFhiRmg0NllHV1NJYUNyMWVqK01ud25IOFJEaTh2Ynd3ZWRKRVhMcDhHZXZYZnlsMnRBWkxBTEJ3NWhUNHVMV0cvYThySVUwNkxYYWtHaFAwT2toakQ2Qlo3QUU0dVB0ajBkT3pjUFpTTXBhczJRZ2UrV2c2ZU00SkVaRVpHanYyU2Noa01yRmptQzI1WEk2d3NVK0tIVU4wS3BVS216WitoY05IanVMMU45NWs0YXFCODNGeG1ML2dEUncvZmdKZmYvMEZsRXFsMkpFYUhFZVZDdHMzZlltdWNiL0E0WlBwamJKdy9aZjBjZ3djUG40YTNSTCt3TFlONitEQTk3M0pZT2tpSWpJemJkcTBRZDgrdmNXT1lmWUdEUnFBdG0zYmloMURORzd0MnVHRDVlOWo1bk96Y2ViTVdiSGpORnFuVDUvQjNEa3Y0cU1QUDBCYlYxZXg0elFZWG02dVdMdGlLUlJMeDBDYWVFcnNPSFZPZWlFU3ltVmhXTGRxR1RxMGJTMTJIS29ITEYxRVJHYm1mMU1tUVNxVmloM0Q3RW1sVWt5ZU5FSHNHS0p3YTljT0V5YU13OVNuWnlBbkowZnNPSTJlV3FQQmxQOU53NlJKRTFpOEFBUzFiNE8zcHo0QnhhTGhFUEkwWXNjeEdTRW5FNG8zaDJISnREQUV1clVTT3c2WkdFc1hFWkVac2JhMmhwK2ZlVS9IM1pENCtmbkN4c1pHN0JqMVNxVlNZZUhDQlhobnlWS3hvNWlkZDVZc3hkdUwzNEpTb1JBN2ltZ2NWUTU0N1kzWG9Wdy9SK3dvOVVhMWZqYm1MMXJVcE4vM3BvQ2xpNGpJakFRSEI5WHJ0VndHZ3dGUnAwN2VkNzMwOUhURXhzYlVlT3pxMHV2MVNMeHdBVGR2M3FqUlBtcExKcE1oS0Npd1h2Y3B0bFVmcmNDY3VTK0pIY05zelozN0VqNzZhSVhZTVVTelp0VUtLSlkxdlhzTDJpOTdDbXRYZlNCMkRESWhsaTRpSWpQU3RVdG92ZTd2MDA4K3hvb1BsdVBISDZxZVVuckxwbzFZOXY1NytHYkw1dnVPbVphV2h2ZVh2b3Z2dnQxZTdSeEZSWVZZOU5aQzdOcTVvOXJiMUpYQXdJQjYzNmRZbnBreERjdVdyK0FwaFNha1Zxdng0WWVyTVgzYVZMR2oxTHVYbjUwSzZ3M3p6UHFVd3NvSU9SbXcyN0lRTDg2WUxIWVVNaEdXTGlJaU0xTGZSMTJHREJrS0N3c0w3Tnp4SFU1R1JsYTR6dkhqeHhBUkVRNUxTeXYwN2RmL3ZtTmFXMXNqSmVVYWZ2bjVwd3FQam4yK2RnMld2ZjlldGZKOXYyc25GaTk2eTZRM01nN3c3Mnl5c1JzU2IyOHZ1THE2TnVwSk0rVHkyaDBGRmdRQmRuYTJGUzVyMGFKNXJjYit0OWpUcDlHK3ZUczhQRHpxYk15R3p0dmJDd0Z1clNCUHZQK1JjM01sdXhDQjRJNXVUZXA5YjBwWXVvaUl6SVNIUjZkNnY3Nm9rNGNISG45aUxBQmd4NDV2eTkwTVY1MlZoUy9YcjRNZ0NIam0yWmxvMDZiTmZjZTB0YlhGMUtlbkFRQysrbUk5Q2dvS3lpeFBUa3BDWXVLRmF1VkxTVWxCUWtJOGlvdUxxN1crTVJ3ZEhlSGgwY2xrNHpjVUV5ZU14NmJOVzhTT1liVDI3bTQ0c08rdldwV2pWcTFhWXZjZnYwQ3BMSHZ0VFh0M04zeS9ZeHU2aEliVU5tYXBUWnUvd2NRSjQrcHN2SWJ1MlVsaFVQMjJXdXdZb25QNGJUVm1UbXA2cDFjMkJidzVNaEdSbWZBMDRiZWpHNzcrQ25sNXVSVXVNeGdNa0Vna2NIWjJ4dG8xbjVaYmJtdG5CeXNySzBSRW5FQkV4SWtLeCtqZW95Y0NBNE5LSHdjRUJpRTRKQVFuSXlNUkhuNENmZnIwclpzZnhFUThQVHlRa0ZDOUl0Z1lCUWNISWZYNjlScmRoOHZkelEzZmJQNEtwOCtjeFl4bloxVzYzclBQVE1PRWNXRjQ0ODIzc2YvdmczVVJ0d3hCRUNDUkNKREw1UUFBZzk0QXFmVGVkODQ2blI3ZTNsN29Xa0ZoMHVsMDJQek50dnZ1WS9oRHc1Q1ZwY2FwcU9nNnkzM3UzSG5jdm4wYkFRSCtpSTZ1MmZXUWpVMUljQ0NjTXBKcWRSOHV3Y0VaOHFHVElmUHZDNGx6RzhCQ0JvTW1BN3BMc1NqNGRnWDAxeS9kV1ZFQ1djOUhJTy8vSkNRdDNTSFlxMkRJMDBDWGRBNzVuN3dBUTNiR3ZURmRYR0g1OEF4WWVJV1dqQWxBbjVhS29qODNvR2p2TnlVcldkdkI4cUdwa0lVT2djUzVOUXhGaGRCZFBvM0NuUjlCZDZubVA0LzBValNjTmRjUUZOQVpwNkpqalg0OXFPRmg2U0lpTWhQT0xzNG1HenY4eEFsb05Pb3ExNGs2VmZXOWRJNGVPVkxwc25idDNPSHA2WVhjZjEwck5IandVSGg3KzhEYnl4dTNiOTBDQURSemNxcEI2dnJqb0hJUU80SkpQVGhvSVBiL2ZhQkcyMXhPU3NMRmk1Zmc1K3NERnhkbjNMcDF1OEwxQnZidmg5emNYQncrY3JRdW9wYXphdVZ5aElUY0svUS83Q3A3cldDL2dVUFIyYzhYRXljOGhaT243cFVtWjZkbWNITnp1Mi9wa2txbEdEcGtFQklUTDZKSDk2NFZycVBWRnVQWThZcS9jS2hLZUVRa0hodzAwT3hMMTZPREIwQVp1OHZvN1dYZGhzTjYrdnVBcFRYMHFSZWhQYlVmZ0FFUzV6YXdDQm9BeWRGZlNrcVgxQUsyOHpaQTZ0TU4rcHZKS0k0NUJCajBKZXQ1ZDRWZzUxQmF1aXo4KzhMbWhUV0FSRUR4NlNNb1BuY0NFcVVUcE82K2tIcDFBZTZVTG1ucmpwQVBIby9pOEwrZ1Bmb3pCS2ZXa1BjYUNZdEYzeUYzeVRqb0VtcCtqekdIY3dmdzZPQ0hXYnJNREVzWEVaR1pVRG1ZN29QL3UrKzlCNzIrK3JNSjFwU3RyUTMyN042TmI3ZVgvNEM3WmZPbTBqOS90bllkQUtDb3FBaGZmYm0rOUhtZHJ1UzB4a3NYTDVWNS92S2xTNmFLWElhRENWLzdoaUFrSkJqTGx0ZDhScjNkZS9iaDJXZW1ZVUQvZnRqK2JmbEpUbng4dk5HcVZVdjg5dnVmS0NyUzFrWFVjcGIrMzNMWVdGdWpYNzgrR1AvVVdEdzlmU2FBa3VzZjU4NStEa1ZGUlFDQTlQUU12UExhZ3RMdEJnM3NqemNXekFOUWNscWh5c0VCTG5lKzJQRHk5RUJPVGk2dXBhU2dhNWRRcUZRcWhJU295cFM3Zjh2TXpNVHdSOGJVT0h0RVJDUmVtRHU3eHRzMU5qN0JvWkJzZmNHb2JTMkNINFQxOHgvQm9MNk52SlV6b0R0VHRyd0xpbWFBdE9UanJxejNLRWg5dWtGNzVHZmtyM2tKK05jTXFZSlRLeGh5NzAzZ1lUMTFDUUFEY2hhT2dUNzUvTDhHbEVEU3FrUHBRMTNxUldUUDdRL2szL3ZDcURqcWI5aTh2QTd5d1JPUmIwVHBrcHc1REoveGkydThIVFZzTEYxRVJHYkNsRWRiVkNwSGs0MTlsNGVuSjBhUGVhektkZVJ5T2VTV2NraWxGamh5dU95Uk0wdExLMlJtWnBaNVhxc3RNa25XLzNJeDRWRkdzUVVGQlNJNk9xYmM5WHJWc1dmdmZqd3o0MmtNSEZCeDZYcHdZTW5FS24vdDNsUHJuSlc1Y2VNbUFHRFVxSkc0Y3ZVYUxsMU9BbEJ5RGVSL3J4ZXNUTmlUaitPaFlVTWhDQ1dQbHk0cCtVRDh3Y3FQTUczcUZCdzQrQS8rcjVKU09pNXNMQjU4Y0lCUjJZdUxpM0gyN0RuNCszZEdUSXg1SHZVSUNncUU5bHc0YkF3MS8vMkNsUzJzcDc4SEZPUWk5NTJub0wrUlZHNFZneWE5OU0vU2RqNEFBTzJSbjhvVUxnQXdwS1dXL2xtd1UwRm8xaEs2aXpGbEN4Y0FHUFRRcC96clZPSzg3SEw3TEk2UEtCbkgwcnJHUHhJQUNEb3R0QmVpemZwOWI0cFl1b2lJeklTRGc4cWs0MnMwR2x5czVnUVdqczJhb1YwN3QwcVhuemw5R3UrLzl5NkNRMEx3d29zdkF3QThQYjNnNmVsMTM3RVh2ZjFPOVFJRDJMOXZMeTVldkZqcldldnV4OVN2dlpnOFBUeHc4TkEvUm0xNzQrWk5uRGx6Rmc4ODRJY1d6WnZqeHMyYlpaWVA2TjhQYVdscHBhZjFMVjYwRUlNRzlzZkF3UThoUC85ZUlXcnY3b1l0bTc3Q3R6dDJZZFhxZTljTldsdGI0WCtUSjJMUW9BRndWS2x3NjladC9QYjduOWkwWld1WmttaHBhWWtIQi9iSHpsMC9sajZuVkNxUmsxUHhkWXIvdGVMRDFWang0V3IwN05FZHkvL3ZYWXgrZkN6VWFnMG1qQXVEczdNelhuanBWYWpWR2d6bzN4Zi9IRDRLcmZiZVVUdTlYb2VpUXVQTC84R0RoK0RsNldtMkg3NUR2VHJBOXRUdlJtMHI3ek1hZ3AwRENuZXRxckJ3L1pjKzR6b0F3TUszRzRwaktyOSswSkNiQlJUbVFkcXFBd1FIWnhpeUtqNDF0akxTOWc4QWdGR25GdDVsZi9KM0JIcDdtZTM3M2hTeGRCRVJtUWxUbmw0SUFGZVNrN0hpZytYVldyZEh6NTZZK1Z6SjVBbUhEaDNFeHErL3hpTWpSMkxrbzZNcTNhYW9xQWdIRC93TksydHI5TzdkcC9UNXJkOXNSa0pDQXA1N2JoYWNYVnhxbEhuQXdFRVlNSEJRamJZeGhxbGZlekYxN05nQmNmSHhSbSsvZTg4K1BQQ0FId2IwNzR1dDI3OHJmVDdBdnpPY25aMndkZnQzTmJvUjlsMXl1UnlmckZvSkQ0OU8rTzMzUDVGODVRb0MvUDB4ZmRyLzBMeTVDLzV2K2NyU2RXZE0reDlrTWpsKy9QblgwdWM2ZGV5QTFOUjdSemRjWEp5eFpkTlhwWS90Yk10UERYLzM5RUdKUkFvQTZOejVBWHkzWXhlU3IxeEZTRWdRbGl4K0M4L1BmckhNaEJveW1ieE1DYXVwN0p3YzlPelp3K2p0RzdxT0hUdEFPSEhNcUcwdC9Ib0NBTFFuL3FqVyt0cURPMkU1WWpya3c2ZEJzSFZBd2JjZmxEa1NWc3BnUU9FZlg4UHkwZWRndC9oNzVHOWFqT0xJS283R1d0cEFVRGhDWXVjQWFhZEFXRDc2SEhUbmpxTnc5NmJLdDdrUElWOERIOS8yUm05UERROUxGeEdSbWJDMXJaL3A0cjI4dkRGd1VNVkZKaVVscGR5TmtuWEZ4U2dzTElCT3A2dHlYQXNMQzJ6ZnRoV3RXclVxVTdxdVhybUt4QXNYQUVIQXFnOVhWakZDMWF4dGJEQjl4ak5HYjErVitucnR4ZURnNElDc3JDeWp0OS8zOXdITW5mTThCZzdvVjZaMERieHphdUh1M1h1TkduZktwQW53OXZiQ0s2KzlqaU5IU3o2MGI5dStBMisrTVIrUFBEd2NtNy9aaHRUVTYzajhzZEVZKytUamVIL1pDaFFWRmVIbkgzZEFyOVBEeGNVWksxYXVLcDNKVUszUjRPTlAxNVNPSHhqZ2o3RlBQRjVtbi8zN2x2eGVmcm4rTTd6ejd2dDRiZjRic0xBb0tXQmpuM2djNTgvSGxadkJVQzZYb2FnV3BTc3pNd3NxTTU2b1JlbmdBS0dpNGxNTkVoZFhBSUQrK3VWcXJXL1FaQ0IzY1Joc252OFFzbjZQUTlaOU9BcDNiMGJoejJ2TG5TWll1UE1qUUsrRDVjaG5ZZlBDR3VndXhxRGd1eFhscmhrREFGblhvYkNlc2F6MHNmYllyeWpZdUJnb3pEZnE1d0lBUVpNT2hjcDhqNkEzUlN4ZFJFUlVJODdPenVqZW8yZUZ5ODZmTzFldWRGV1hSQ0pCeDA2ZGNQN2NPUlFWRlpWTzhYM3o1azNZM1psMlBqYTI0bE50REFZOWlvcUtJSkZJSUpQSksxekgzdDdPcUZ4Tm5VcmxnTXhNNDB0WFZwWWFrWkduMExWcktGcTBhSTRiTjI1Q0lwRmdRTDgrU0VwS1JzS0ZSS1BHSFQ1OEtDNWV2SVR6Y1hGd2RMejM0VFE2SmhaRGh6d0kvd2NlUUc1dUxzWS9OUlpmZkxVQlAvL3lHd0JnMWVwUFlXRmhnU3RYcjhHZzErT2ZBM3Z4L093WDhmb2JpM0Q2WHpkK1BuOCtIZ2NQSFM1OTNDVTBwTFJjSHpod0NDdVh2NC9YNWk5RWVFUWtPblJvang3ZHUrTEZsK2RoeXVTSk9Iam9IMXk2VkZJRVpESlo2V1FkeHNqTXlJREswZlRYVklyRnpzRVJnaWJOdUkxbGxvQkJEK2lyL2tMbjMvUXBGNUR6K2tqSSt6ME95MUhQdy9MaEdaRDNmUXg1bjh5Rjd1eS9qcmdaRENqY3RScmFvNy9BOHZFWElPc3lETGJ6TjBGNzVDZmtyNThQL090NjBlS3p4NUMzOGxrSTlpcEkyM1NFclBjbzJDMy9FM2tmUFFkZFhJUlJQNXFndVExN1ZUT2p0cVdHaWFXTGlFaEVDcVVTZGphMnNMRzFocFdWRlN5a1VraWxVa2lrRWtna1VrZ2xVa2lrVWxoSUpaQklwWkJJSkpEZVhTYVZRaXFSM0hsT0t2YVBVaWZjM2R2ajdKa3p1SHJsQ2pwMDdJamk0bUtrcGQxR3AwNGVzTGUzeDVkZmI2aHd1NU9Sa2ZodzVRY1lQZVl4UERwcWREMm5ObS9YcnFYVTZrZ1hVSEtLWWRldW9SZzRvRCsrMmJvZFFVRUJVS2xVK0hhSGNRWGQzdDRlVHMyYXdhbFpNL3o2VThWVGpTdVVDcWpWR29TTm40eTh2THpTNS9mdHZ6ZjF2WmRueWIzdGJ0NjZoWlNVMURJV3doaS9BQUFnQUVsRVFWVGJhelFhYURUM1pyTjdLdXdKSERwOEJNT0dETWJHemQ5QUVBUk1HQitHOEloSVRKczZCYWVpb25IOFJEakdqQjRKWHg5dnZQenFmQUFsMTVQVjVwcXV6S3dzcEZ4TE1YcjdoaTduK2hVNC91dmVXRFZoeU00QVdyaEJVRFdISWZQbS9UZTRTNjlEMGY3dEtEcjBQU3hIVElQbFkzTmcrOHFYeUprLzR0Nzl2TzZ1ZXYweThsZlBSbUU3SDlqTWVCK3luaU1CblE3NW43OTZMMGY2ZFJTbmwxd3ZwZ1ZRK1B2WHNGdjZFMnhtcmtUMm5MNGx4YkNHQkUwNnNsT3YxSGc3YXJoWXVvaUlhc0hXeGdZS3BSSUtoVDNzN094Z1kyTU5PeHRiV052YXd0YldCclkydHJDMXRZYU5yUzJzckt4Z2IyOFBPMXNiMk5qWXd0TFNVdXo0UnZubm4wTTRjdVJ3aGN1TXVUYm4zOXpjM1FFQWx5OWZSb2VPSFhINzlpM285WHEwYXQycXl1MHVYQ2k1YWErdnIxK3Q5bThzZzhHQWR4WXZFbVhmcHVicDZZSDNsaTdCamgyN2NDb3F5cWd4RGg3NkI2OFd2b0NCQS9yaG02M2I4ZURBQVRBWUROaTlwK3lwaGRYOS9aRklTcVlSUEI4WGozVmZmRlhoT3NuSkpSOVkxMzYycXRLam41WjNqcVordEhJWmlvc3JQMXF5L0lNUEVSd1VoTGt2dm9KaFF3WURBRlovc2diV1ZsWUk4TytNWGoyN2wwNUYvOFZYRy9IMUYydExiMm9zbDh0UldJc2pYU29IQjdSdTB4b2JOMzBORzJzcm84ZXBDWWtnZ1FFbDc4WERJNGJEdjNObmsrM0wwYzBOQm50SENFWVVMOTNGV0VnN0JjSEN2eSswQjc2Ny93Yi9WVnlFd2g4L2hTRXZHMWFUM29SODJCUVVmTFd3d2xYMXllZVE4ODVUc0Z2Nk0yUjlScVBnMitXVlRyQmh5TGlPNHFnRGtQVVpEVW1MZHRVKy9iSE1HSXBtc0cvVnRzYmJVY1BGMGtWRWRJZUZoUVdVU2dVVWlwSVNaVyt2Z0VKaGYrYy9CUlQyOWxEWUs2QlEycGN1dDdCb2V2K01ObXZXckxRYy9WZTJKaHNKQ2NaUHV0QzJiVHNBd0xXckpSK1lyNmVXZkh2czZscnk0ZVA4K1hNNGYrNWN1ZTBpSThJQkFOSFJVVGg5dXZ3cGlFNU9UdWpUdDUvUnVlNUhFQVQ0K2ZtYWJIeXhlWGw1UXVtZ05Icjd2UHg4SERsNkRBUDY5ME83dHE3bzI2Y1hZaytmS1ozTy9hN0N3a0lBZ0ZLaExETjdvYk56Mlp0aWF6VFp5TXZMZzROU2lSTW5xajU5YSt1Mjd5Q1JTTW85UDJMNE1IUm9YekpSZ1VxbHd2SGpKM0QwV01VM01INW8yQkRzMi85M21ka1hEUVlEckt5dHNHRGVLemg0NkREU016TFF1blVyYUxWYUpDUmN3RFBUcCtLWm1iTmhhV2xaN2FucEs2SnlkRVJtUmdiYzNkd2hrWmIvT1V4Tm9WQ1k5bmM3UHhzR2haTlJwVXQ3K0VmSWgwNkcxY2hub1QzeGU1bDdaZFZFOGVtU0w1RWtUbFYvdVlQOEhPZ3Vub2JFcFMwa3pWcEJWOVdzaG5kLzU0eTQxUUlBR0JUTzBHUWFkNjBiTlV4Tjc5TUNFVFZaRW9rRXpzN09jR251akJiTlc2QzVpd3VhTjNkRzgrWXQ0T0xpREtYUytBK1ZUWW1Qank5bVBEdXp3bVhuejUzRHUwdU12NmxuaXhZdElKUEpjT1hLbmRKMS9VN3BhbHRTdXVMajR2RDlycDJWYnYvVGp6OVUrTHkzdDQ5SlMxZXhUZ2NMTXpuRjAxUjI3OTJQQWYzN1llTEVjVkFvRlBpcmdnazBrcTljQlFBRUJ2cmpqejkzbHo0L1pQQ0RaZFl6R0F3NGN2UVlIaHcwRUk4OFBMejBlcTI3M056YUlTa3BHUUR3NTE5bFo1Mnp0N2ZIeXkvT2hxMnRMUll0ZmhjcmxyK0hOOTlhakhtdnZvU0xsNUt3YWZNMzVTWjl5Y3pNUWxKeWNybnkxaVUwQkczYXRFYWJOcTNSdjEvSkpCdGFyUmJaMlRsd2RGU2hXOWN1c0xTVVE2MVcxK1NsS3NQUlVZV01qRXkwcitTTGprYlBZSUJCNFFTa0pOUjRVOTNsTTlBZTJnVlpuekd3bmJjQitaKytDUDJ0c3Fma1NacTNnOEdnaCtIV1ZjaDZQSXppQzFFdzNMNVdaaDFabDZFQUFQMjFrZ3lDb2hrc0F2cENlL2luTXRlTENmYU9zUEFLQVhSYTZHNlVITDJTZGd5QUxySHM1Q21TbHU2UUJRK0MvbVl5OURlVGEveHpBWUJCNllUMGpFeWp0cVdHaWFXTGlNeUtRbUVQbCtiTjBhSjVjN2k0dUtCNWN4YzBkM0ZCaStiTjRlVHNaRGJYUHBrcmlVU0NGaTFiNHRxMWtnL2YxNitYWEdkejkwalhYUys5L0FxOGZYeVFuWjJERitiTVF0OSsvVEZoNHNUU3gvMEhETUM0OFJNQUFOT2ZubXJ5M09ucEdmamtrMC92djJJak5IQkFmOXkrbllib3FKaGFqWFBzMkFsa1orZGc4S0NCS0M0dUxuTnQxVjE3OXU3RDFDa1RNZnY1bVpCS3BiaHg0d2I2OWUyREJ5bzQwckoyM1pmb0VocUtlYSsraEM2aElUaDM3anhrY2htNmhvWkFrRWp3N0hOenlxd3ZsVW93L0tGaGVHYjYwNGlKamNYTTUrZkN0VTFyQUNWbDc1bm41dURkeFc5aHlPQ0IrSHpkbHpqMHoySG9kQ1ZIS1k0ZEx6a0Mxdm8vcDdudTJic2ZCUVVGdUhZdEZXcU5HdG5aT2FWSHRhWk1ub2diTjIvQzF0WVdCUVZYalg3ZGJHMXRrWGp4SWhJdlhJU0RZLzE4TWVUUnlRTWRPcFFjQlR4OCtJaEpiMTQ5ZUVBZjlMVlJ3TmgvbWZPL2VoT0N0VDBzUWdmRDdvUGQwTVZIbGhRZEt6dEltcmVGMU4wUGVhdG5vZmpXVlZnODBCdldNMWRBbHhnTlhYSWNBRURhemd2U1RrRXdwS1dnOE5jdlNnYVZXOEY2eGpKWWpYMFZ4WEhoTUdUZGhtRHZDSmwvWDhCV2djTHR5NEhja3V2OXJNYStBc0ZPQlczMDN6RGtxaUZ0NFFaWjk0Y0JRVUQrdW5sR3Z5NWFhM3ZFWGJoMC94V3AwV0RwSXFKR3lkTFNFbTV1N2RDdWJWdTBhZE1hN3U3dWNHL3ZEbHViaGpOMWQxRlJFZkp5ODVDYmw0ZTh2RHprNXVhVy9KZVhoOXpjUE9UbjVTRW5ON2YwZnd2eUM2RFg2NkhUNjZEVDZhRFQ2YUhYNjZHLzgyZWRYZ2Y5M1dWM250ZnI5TkRwOUNnb0xNQTc3eXlDbjYvcFQzRTdIM2NlSDY5ZVZlRXlqY2I0Yi9UdmF0RzhCYTVldVlMTXpBeWtwcVRBeWNrSmRuWmxaeDZVeWVTd3NySkdVVkhKVk54U3FlUS9qeTFnWldWZDZ5elZkZnYyTFp6NTE4eDM1a1FtazJIRThJZVFtVlc3YjkyMVdpME9Idm9ISTRZUHd6K0hqeUk3Tzd2Y09yZHUzY2FMcjh6SHJKa3o4TXBMYzVHWGw0OERCdzloOGJ2djQvUFBWcGRaOS9yMUczaDYra3hNbnpZRklTSEI2Tld6QjlMUzBuRHVmQnkyYnZ1MmREMTdlM3NNSGZJZ3hqN3hHT3p0N2JGMjNSZjQvb2VmeXUwN05mVTZwajg3QzVNbmpjZWJiOHlIUnBPTlBmdjJJeUx5SkNJalQxVjR5d09kVG9jREJ5dStjZlRYR3paQktwV2lkYXVXT0hyMGVFMWZybEw5K3ZYQmp6LzhqSmhLWnU0MGhmSGp3a3BMVi9LVkt5YjkzWmJKWkFnYU5ReVdKLzgwYmdCdElmSSttZ21MME1HUTkzMGMwZzZkSWZVTWhpRlhBMzM2ZFJSK3Z4cTY4eVduSHhmOXZSMlFXOEtpZzMvSkRZeDFPdWh2WDBYUkwrdFErT3M2R0hKS0pvd3hxRytqY05jcVdQajNoZXlCM29DVkRRdzVhaFJmT0lXaVBWdFFISDN2QzRQQ1A3Nkc1ZERKa1BkOURJS3RFZ1pOT3JRUmY2SHdwelhRcDE0MCtuWEpEUjZPMDk4YStacFFnOFRTUlVRTlh1dldyZEN1YlR1NHRtMkQ5dTd0MGE2dEs1cTNhRjZ2R2RSWmFxaXpzNkhScUtIUlpDTmJrdzIxV28zc25CeGtaMnVnemxLWGxLdmNYT1RtNWRkNnRqZGpaTlZpV3UrYVNMdDlHMm0zcTdpV29aYUdQVFFjRDQ4Y0NhWFNBYW1wS2ZEMDhqTFp2dXBLZmIzMllvaUtpc2JyQytaQklwRkFiK1QxS1hjdGZYODVscjVmOVEyMm82TmpNSFY2K2ROWGUvUWVVTzY1bE5SVXZQWDJ1NVdPWld0cml5MGJ2NFJTcWNCdnYvK0pMNzdjZ013cS9tNXF0VnFzLytKci9QalRMd2g3OG5FTUh6WVU3bTd0RUJGeHNzck1kMDJjTUE3RnhjWEl5ODBGQkFFOXVuZUZ2YjA5b21PTU8wb29rOG5nNCsyTnQ5OWVZdFQyalVGVVZEU3NGOHlEUVNLRlVJT3AzLytyT0dJM2lpTjJWN21PTHVFVThoTk8zWDh3YlJFS3YvOFloZDkvZlAvOW50eUw0cFBHM1d1dU1nWUxPU3c3K0NNbWR0bjlWNlpHZzZXTGlCb01lM3M3dEcvZkhtM2J0b1diVzF1MGJkc1diVjFkUysvWFpBb3BxYW00Y2VNbWJ0eTRnZlMwZEdpeXM1R2RyWUZHblEyTkpodWFiQTF5Y295N09MdStWZlZoc2k3MTd0MEhUMCtmVWVHeXVQUG44ZDdTMm4xQTlQRDBCQUJvMUdyazVPU2dxTEFJRzc3K0N0bloyWEIxZGEzVjJLWlNYNis5V01Jakl0RWxOQVRIVDRTTEhhVkdjbk56TWVmRlY2RE9VdGZvUGJwOU93MnJQMW1ETlo5L1VhT3lHZWpmR1NFaHdhVTNYRTVQejhBWFgyMUE1RW5qWm4wTURRMUJSRVNrVWRzMkptY2pUeURZcnpla3NlVlBPVzJLZEg2OWNmcGs0L3E3UnZmSDBrVkVvcEJJQkxScjJ3NmVYcDd3OXZLQ2w1Y25YRnljNjN3L0JRVUZkMHJWVFZ5L2NRTTNiOTdBOWVzM2NPUG1UYVRkdmcyOXZuWlRuRGNrOVhtMHBiSnI0eXFhSlM0Z01Bano1cjhPRnhlWEtzZE1TVW5CcFVzWGNlM3FWVnk5Y2dWSlNVa0FnTk9uWTNINmRDemF0bTNYWUV1WE9SL3BBb0E5ZS9haVQrOWVqYTUwQVNpZFVLTWljZkVKRlI1QnUwdXIxWlo1bkpLU1d1WDZMN3o4R29DU3Z3ZUNnTkpyd296VnJXc1g3Tm03cjFaak5BWS83UDRidmtQNndaYWxDd0NRNTljZlAvNzJ0OWd4cUk2eGRCRlJ2YkMwdElTSFo2ZlNndVhwNFFrYm03cTU1aVk3T3djM2J0ejQxMzkzU3RiMUc3VytEcVV4dVh5bnBEUTBLcFVLS3BXcXpIUEZ1dUp5Ni8zNnk4LzQ1OURCMHNjT0RnNElDUWxGSnc5UGVIcDZ3czNkSGIvKzhyUEo4eHFqb2I3MmRTVXFLaHFQUFRZYTNsNWVPQjhYSjNhY0JxKzJwMkVDZ0srdkQxUXFGV0ppNnU5YUxyRkVSVVVqOVlsSDBkN2RIOUxMdFp1d3BiSFRkUXpDZFp2bVRlSjliMnBZdW9qSUpKUU9Tdmg2KzhEYjJ4TmVYbDV3ZDNlcjljeUJlcjBlS2FtcFNMcWNoS1NrWkZ5K25JVEVpNG5Jem00Y3AvK1oydW5UWjVDYm13dGJXMXZSTXVUa2xyd1hVa25aOXpvdkx3L1cxdFlRQkFGNnZSNG5JMHRPbWJLM1Y1U3VFeElTQ250N2UzVG8yQkVkT25TRWsxUFplek1abzZDZ1pISVNDTFVlcWxKNWVYazRmZnFNNlhiUVFHemF0QVdUSjAzRS9BVnZpQjJsU1pnMGNUeldyYS80eHMvbTZKTU5XN0hvNmRsUWZXejYyVVlic3V3UnMvRHhaNXZGamtFbXdOSkZSSFZDTHBmRHo5Y1hBUUdkRVJBWUFOYzJiV28xWGtGQlBwS1RydUJTY2pLU0xsL0c1VHRGNjcrbis5QTl4Y1hGaUlxS1JxOWVQZXR0bjFxdEZtOHRmQU5TcVFSU0N3dWtYQ3U1LzAzekZpM0tyUGZoeWc4UUh4Y0hhMnRyYUl1TFVYVG5KcmplM2o2bDZ3U0hoQ0E0SktSRys3ZXdzRURuenY1bzA2Ymt0RU9KUkFJbkp5ZGtaS1JqL211dklyOGdId0NnVUpodXF1MVRwNkpRWEZ6K3lKMjVpWTlQd09YTGwvSEFBMzVOb21TS0tTREFId2tYRXBHWW1DaDJsSG9USDUrQTJJdEo2TlVwQk5JTDVuOGRXMFYwbmwxeE11NVNrM3JmbXhLV0xpSXltbXRiVndRRkJDQWd3QjgrUHQ2MW12QWlKVFVWOGZFSmlJK1BSM3o4QlZ5OWVzV3NycmVxTHlmQ0krcTFkTWxrTWtna0VpUW5KME92MThQUzBnb0JnVUVZUEdSb21mWGF0SEhGK1hQbmtKdWJDNkRrbE1QZWZmcWlSOC9hWmJXeHNjR3I4K2FYUHJhenM4TkhxeitCVnF2Rk05T2ZSbUZoSVp5Y25EQnMyRU8xMms5VlRvUkhtR3pzaG1iZCtpL3g5ZGRmWU82Y0Y2SFdhTVNPWTVaVUtoVm1QVDhUVTUrdWVMSWFjL2JlMm8zWXZtRWRsTXZDSU9RMG5WUERBY0NnY0lKbTdKdFlQdlZac2FPUWlRamRlL1hucHhvaXFoWmJHeHY0Qi9nak1NQWZBWUVCY0dyV3pLaHhDZ29La1ppWWlQajRCTVRGeHlNK1BwNm5DTllSR3hzYmJQajZDOGhrTXJHalZFaXYxMWM0MlVaMXBhV2xJVDA5RGE2dWJXSFRBTzdKcHRWcU1XbnlWT1RuNTRzZHBkNG9sVXA4OU9FSG1QSy9hV0pITVV1Yk5uNkZtYy9ORm5YVzFQSGp3akJtekdnQXdEZGJ0MkhuenUvcmJkOE9TZ1hXcjFvTyt6ZUgxZHMrRzRMc0pidnh2NWx6a0oyVEszWVVNaEVlNlNLaUt0bmIyNkZIais3bzNxMGJIbmpBejZnUHpMZHUzVUpjWEFMaUV4SVFIeGVQeTBsSmRYS2hPWldYbDVlSE0yZk9JakF3UU93b0ZhcE40UUlBSnllbk9ybldxNjZjT1hPMlNSVXVBRkNyMVhqcnJjVlkrTVlDdkxOa3FkaHh6TXJDaGE5andZS0ZqZVkyRmFhUXBkYmc5VGNYNCsxcHE2QmFQMGZzT1BVaWM5cHFMRml3a0lYTHpMRjBFVkU1U29VQzNidDNRNC91M2VIcjUxUGpEOHJaMlRtSVBYMGFNVEd4T0hueUpESXltdFpwSW1MYnNIRnpneTFkNW1iRGhrMWlSeERGbGF0WHNYSGo1cEpURGVlK0JMVmFMWGFrUmsybFVtSFZSeXV3WU1GQ1hFdEpFVHVPNkJLdXBPQ045ZHZ4M3VJL1liL3NLUWc1R1dKSE1nbUR3Z2s1cjI3RmdnVUxjZm5hZGJIamtJbXhkQkVSZ0pLaTFhTjdOM1R2MFFPK3Z0NDFLbHJGeGNWSVNFaEFkTXhweE1URUlERXhrZGRqaWVqS2xTczRmUGhJdlY3YjFSUWRQbndFVjY1ZUZUdUdhSzVjdllxNWMxN0VSeCt0d01vUFYrUDA2ZE5pUjJxVUFnTDhNZXY1bWFLZlV0alFYTHlTZ21telg4YmFWVnVoK0dZaHBBbm1kZTFrc1VkWGFNTGV3b3laYzVITjk3MUpZT2tpYXNLVURrcDA3OVlOUFh0MGg0K1BEeVNTNnMrcm5YbzlGVEhSc1lpT2lVVnN6R2tVRkJhWU1DblYxT1l0VzlHOWU3ZGFUOU5QRlNzcUtzS216ZCtJSFVOMGFvMEdVLzQzRGRPZW5vcHhUejJKVFp1L3dibHo1OFdPMVNqNCt2cGcwc1R4U0xpUTJDUW56YWdPdFVhRHNDblQ4ZHFNeVFnWStnd1V2MzRNNmFWb3NXUFZpcTVqRURURFp5TXk3aEpXVEgxRzdEaFVqMWk2aUpvWVcxdGI5T3ZiQnoxNmRJT1BqOC85Tjdnakx5OGYwVEV4aUkyTlJWUjBERzdkdkdYQ2xGUmJ0Mjdkd3Q2OSt6Rmt5SU5pUnpGTGYrM2VnOXUzYjRzZG84RlkvOFdYOFBEd3dNUUo0NUNXbG9ZVDRSR0lpSWhzRWxQcDE0Uk1Ka05vYUFpNmR1MENSNVVLNjlaL3hlbkJxK0gvUHQ4QUR3OFBQRGQ1RnB3MUtWQ2UvUnVTTTRjaDZCckhMVVFNRm5Mby9Ib2p5N2MvYnRtMndHZHJOdkY5YjRJNGV5RlJFMkJqWTQxdTNib2hOQ1FFM2JwMXFmWjIyZGs1T0hIaUJJNGNQWWJZMk5PYy9LS1JVU3FWV1BmNVo3V2F5cC9LeTh2THc4eVpzemhsZWlVQ0F2eng0S0NCQ0EwTndkbXo1M0R3NENGazUrUWdNek1MbVJrWnlNektFanRpdlZBNU9FRGw2QWhIUjFYSmwxMzkrc0RIMnhzUkVaSFlzM2NmWW1KaXhZNVlLVEZuTDd5ZmdBQi9qQm5TSHo1Qm9kQW5Sc0g2NUI4UThqUVFOT2tRTkxjaGFOSkZ6V2RRTklOQjRReUQwZ2tHYTN2a2hUd0VTWWNBbkkwTXgvZTcvMjdRN3p1WkZvOTBFWm14SHQyN1lkQ0RBeEVZVVAxSkZYSnpjM0VpUEFKSGp4NURkSFFNZERxZENST1NLYW5WYXF4Zi95V2VlNDczZmFsTEgzL3lHUXRYRmFLall4QWRIUU1BOFBmdkRDOVBUL1RzMlFNcVZVa0pTVTFKaForZnI4Z3BUZXZNMmJObzFhb1ZNak15a0pHUmljU0xGL0hqRHovajdiZVhpQjJ0MGZ2djcxZFBIdys0KzNhRTBrRUZXMVV6NUY2L0NtZHZmMUd5M1k2TGhXMkxOc2pOVEljNk13TVhFeE54YlB0ZmlJbGRMa29lYWxoWXVvak1qTXBCaGNHREIySFFnd09yZlIrdC9QejhPMFhyS0tLaVluaEtrQm5adTI4L1dyWnFpZEdqSGhVN2lsbjQvb2NmY2Z6NENiRmpOQm94TWJIOFpwOU1ocjlmMUppd2RCR1ppUUQvemhnNmRBaTZkcTNlNllNRkJRV0lqSXpFa1NQSGNQTFVLV2kxTEZybWFzdVdyV2pldkRsNjl1Z3VkcFJHN2RpeDQ5aXlaYXZZTVlpSXFCRmk2U0pxeE81T2lqSHNvYUZvM2FwVnRiWTVkLzQ4OXV6ZWk2UEhqcU9vcU1qRUNha2hNQmdNV0wzNkU3UnEyUUx1N3U1aXgybVVrcEtTOGRHcWoyRXc4REpvSWlLcU9aWXVva2JJcVZrelBQTElDQXdaTXJoYWt5VEV4eWZnN3dNSGNQeEVPTlJadklscFUxUlVWSVIzbC80ZjNuOXZDWnljbk1TTzA2aWtwYVZqeWJ0TCtTVUZFUkVaamFXTHFCRnhkVzJETWFOSG8xZXZIdmU5LzFKQlFUNE9IVHFNMy8vNEM4bkp5ZldVa0JxeTlQUjBQUGY4SE15YytRejY5dWt0ZHB4RzRlQ2hmL0RaWjJ0WnVJaUlxRlpZdW9nYUFUOWZYenc2YWlTQ2d3THZ1KzZWNUN2NGMvY2VIRGh3RVBuNStmV1FqaHFUb3FJaWZQVFJhcVJjUzBGWTJKTVFoT3JmRUxzcE1SZ00yTGI5Tyt6WXNWUHNLRVJFWkFaWXVvZ2FLRUVRMExWTEtFYU5laFFlSHAycVhGZXJMY2J4NDhmeDUxOTdjTzdjdVhwS1NJM1pqcDI3a0p5Y2pCZGZuQXRMUzB1eDR6UW9lWGw1V0xYcVk0UkhSSW9kaFlpSXpBUkxGMUVEWTJGaGdYNzkrdUxSa1krZ2RldXFKOGU0ZWZNbWR1L1poMzE3OS9HK1FWUmo0UkdSbVBuY0xEengrT01ZTkdqQWZVOVpOWGM2blE3Nzl2K043ZHUvUTJabXB0aHhpSWpJakxCMEVUVVFFb21BZnYzNllleVRUOERadWVxSkRpNWZ2b3lkdTM3QThlUEhvZGR6TmpVeVhrWkdKdFordmc2Ly9QSUx3c0xHb2tlUDdrM3VsRU9Ed1lCang0OWp5NVp0dUg3OXV0aHhpSWpJRExGMEVUVUFvYUhCR1AvVVUyamJybTJWNjhYRnhXUG5yaDl3OHVUSmVrcEdUVVZLNm5WOHNPSkRkUHpwWjRTRlBZbWd3UHRmUDJnT29xS2pzV1hMTmx5NmRFbnNLRVJFWk1aWXVvaEU1T0hSQ1pNblQ0UzNsMWVWNjBWSHgyTFg5OS9qekptejlaU01tcXJFeEl0NDU1MmxzTE96UTNCd0lMcDBDVVZRWUFDc3JLekZqbFluQ2dyeWNTb3FHaEhoa1lnOGVRbzVPVGxpUnlJaW9pYUFwWXRJQks1dDJtRDgrS2ZRcFV0b3Blc1lEQWFFaDBmZ3V4MjcrQzA4MWJ1Y25Cd2NQUGdQRGg3OEJ3RFFwVXNvUERwMWdrcmxBS1ZTQVlWQ0NhVlNDYVZTMGVBbTRpZ3NMSVJhcllGYXJZWkdvNFphclVGR1ppYmk0dUp4OHVRcHNlTVJFVkVUeE5KRlZJOGNIVlVZOTFRWSt2WHJDNGxFVXVsNnA2S2lzSEhURmx4SnZsS1A2WWdxRng0ZWdmRHdDTEZqRUJFUk5Vb3NYVVQxUUNhendNaEhIc0ZqajQydThxaEFZdUpGYk55NEdXZk84alJDSWlJaUluUEIwa1ZrWXI0K1BuaisrV2ZSb2tXTFN0ZTVkaTBGVzdkdXc3SGpKK294R1JFUkVSSFZCNVl1SWhOUk9hZ3daY3BFOU83ZHE5SjEwdE16OE8xM083QnYzMzdvOWZwNlRFZEVSRVJFOVlXbGk2aU9TU1FDSGhvMkRHRmhZMkZqVS9HTWJ6azVPZmorK3gveDIrOS9vS2lvcUo0VEVoRVJFVkY5WXVraXFrT2RPblhFekdlZmdadGJ1d3FYR3d3RzdObTdENXMyYlVGdWJtNDlweU1pSWlJaU1iQjBFZFVCbWN3QzQ4ZU53NGdSd3lHUkNCV3VrNVNVak0vV3JNV0ZDNG4xbkk2SWlNajhCQVVGd3RQREF6NmQycU9aU2dtbGd3cTVONjdCMmF1ejJOR2FoRnZuWTJEWDBoWHFyRXlrWldUaGZPSmx4TVhISXlvcVd1eG9EUkpMRjFFdHVidTU0YVdYWGtEcjFxMHFYSjZYbDQ5dDI3Ymo5ei8rZ0Y1dnFPZDBSRVJFNWlNNEtCQWpod3lFYjNBSWNzNUd3UDdVNzdBTVB3eEJrdzVCazRabTJSbGlSMnd5MmdFdzJEdENwWEJDTzRVVC9Ld1V5QjQxREhZTDV1RjBaRGgrMnIyZkJleGZXTHFJakNTVlN2SFlZNlB4K0dOaklKVktLMXpuOE9IRCtPcXJUY2pNeXF6bmRFUkVST2JEeDlzTE15ZUZ3U0U5Q2FyWW5aQnNuUXRiQXllZ0VwdVFuUUVoT3dOSVNZQU5BSnVvUDJHUVNCSHExeHVkQnZkSHhoT1A0dE1OV3hFWG55QjJWTkd4ZEJFWm9XWExsbmpsbFJmaDd1Wlc0ZkliTjI3Z2swL1c0T3k1Yy9XY2pJaUl5SHdJQUJiT25BSWZ0OWF3LzNVbHBFbW54WTVFOXlIb2RaREdIa0N6MkFOd2NQZkhvcWRuNGV5bFpDeFpzeEZOK1h3ZmxpNmlHaEFFQVk4OFBBSlBQVFVXY3JtODNISzkzb0NmZi80Rlc3ZHRnMVpiTEVKQ0lpSWk4K0NvVW1ITnFnOWd0K0UxU0g4OUpYWWNNb0wwY2d3Y1BuNGEzVHFGWU51R2RYaG16aXZJVXF2RmppVUtsaTZpYW5KMmNzSUxMODZCdDVkWGhjdHYzYnFORHo5Y2hiajQrSHBPUmtSRVpGNjgzVjN4OXNJRnNGODZCa0tlUnV3NFZFdlNDNUZRTGd2RHVsVmJzZUROeFVpOGtpSjJwSG9uRVRzQVVXTVFIQlNJVmF0V1ZscTQ5dXpaaXpselgyVGhJaUlpcXFYZ0RtMnc2SDlQUUxGb09BdVhHUkZ5TXFGNGN4amVtUmFHUVBlS0p4OHpaenpTUlZRRmlVVEF1S2ZDTUdyVW94Q0U4bFBCcTdQVVdQM3hwemdWRlNWQ09pSWlJdlBTek5FQnI3NytPcFNMaG9zZGhVeEV0WDQyNWkvK0U5Tm12d3kxcHVtVWFwWXVva3JZMjl2aDFWZGZocCt2YjRYTGp4MC9nYlZyUDRkR2sxM1B5WWlJaU16VFp4K3RnR0xwR0xGamtJblpMM3NLYTFkdFJkaVU2V0pIcVRjOHZaQ29BdTNidDhlSEsxZFVXTGkwV2kwKy8zdzlsaTM3Z0lXTGlJaW9qcno4N0ZUWWJKakhVd3FiQUNFbkEzWmJGdUtsR1ZQRWpsSnZXTHFJL21QbzBDRjQvNzEzMGF5Wlk3bGx0MituWWQ3OE4vRG5YN3RGU0VaRVJHU2V2TDI5RU9EV0NyTEVrMkpIb1hvaXV4Q0JvSTd0NE9IaElYYVVlc0hTUlhTSFRDYkRDM1BuWU1iMHB5R1RsVC96OXVTcEtMend3a3U0ZE9tU0NPbUlpSWpNMTdPVHdxRDZiYlhZTWFpZU9meTJHak1uaFlrZG8xN3dtaTRpQUFxbEVndGZuNCtPSFR1VVc2Ylg2N0Y5KzNmWXNYT1hDTW1JaUlqTVcwaHdJSnd5a295LzhiRkVDc1htZU9qT0hFWHVleE1yWE1WMnlZK1F1dnVoWU10U0ZQM3gxYjFOVzNlQzNiSS9vTHR3Q3JtTG5xaDBGNVpqWDRIbHd6T1F0M29XaWsvOFVmcThZS3VFL1dmSEFBczVjbDRmQ1gzUzJZb0hFQ1NROVh3RTh2NVBRdExTSFlLOUNvWThEWFJKNTVEL3lRc3daR2VVMjhRaWRERGt2VWRCMnNHL1pQMzhYQmpTVWxCMDdGY1UvYnErSk5lano4SHk4UmZ1YldUUXc1QitBN3JMWjFDd2F4WDBWOHZPcW13N2Z4T2tmajJnbWVBSjZIVVZqNkhYd2FCT1EvSFpZeWo4L21Qb2J5WURBT3hYSFlUZzFMclMxd2hBbGU5QlJhU1hvdUdzdVlhZ2dNNDRGUjFiN2UwYUk1WXVhdkphdEdpQnR4ZTlDUmNYNTNMTDFHbzFQdmpnUTV3NVc4ay9va1JFUkZRcmp3NGVBR1dzNmI3WWxMVHVDS203SDZEVFF0NW5kSm5TcFUrNUFQM1ZlRWc3QmtKd2JBbER4dlVLeDVCM2ZRakl6MEh4cVgxbG5wZDFId0ZZeUFGZE1lUjlScU9nb3RJbHRZRHR2QTJRK25TRC9tWXlpbU1PQVFZOUpNNXRZT0hkRllLZFE5blNaYXVBemV5UFllSFhFeWpNUTNGY0JBeFp0eUVvSENGMTlZSzg5K2pTMG5XWDl0aXYwS2VsUUxDUVErTHFBWXZRd2JBTDdJZmNkOGREbDFDOUcwdHJUL3dPUTFvcUJCdDdTTjM5SU92MUtHVEJnNUR6MXVQUXAxeEEwWUVkRU93YzdyMG1ENDZESVM4YjJpTS8zM3M5cjlmOGJDQ0hjd2Z3Nk9DSFdicUl6Rm5IamgzdzVzSTNZRzl2VjI1WlhGdzhsaTFiZ2N5c1RCR1NFUkVSTlEwK3dhR1FiSDNoL2lzYVNkNTdOQUJBZS93UHlIbytBa2s3YitpVHo1Y3UxeDc1R1paalg0R3M2N0F5aGV3dWFRZC9DQzZ1MEI3YUJXaUx5aXlUOVJrTi9ZMGtHSExWa1BWNEdBWGZ2QWZvaXN1dTAzc1VwRDdkb0QzeU0vTFh2QVFZREtYTEJLZFdNT1QrYStJUXFReTJyMzRKYWNkQWFQZHZSLzYyL3dQeXlrN2FKV25uWFM1ajBZSHZvRHR6OU43UFBHQXNyS1l1Z2VYSW1jaGIvblExWGlXZ2FQLzJNbVBjUFFKbTllUkx5RnY1REFwLytLVE0rdkwrVDhDUWNSTUZtNWRVYS96S1NNNGNocy80eGJVYW96SGdOVjNVWkhYcEVvcDNseXl1c0hBZFBud1lyNy94SmdzWEVSR1JDUVVGQlVKN0xoeUNRVythSFFnQ1pMMUdRcGR3Q2tWL2JRQndyNFRkVlhUc0Y4QmdnS3piUXhVT0llcytvcEc0MDNjQUFDQUFTVVJCVkdTOXd6K1dlVjdTc2oya0hmeWhQZkU3dE9GL1FyQjNoRVZBdjNMYlM5djVBQUMwUjM0cVU3Z0F3SkNXQ3VUbmxENjJIREVOMG82QktOcTNEZmxmdmxHdWNBRW9VeGdyVTNUbys1S2phUzNkNzd0dVpRcC9XZ01VRmNEQ3U2dlJZMVNIb05OQ2V5RWEvdjZkVGJvZnNiRjBVWk0wYk1oZ3pIdnRGY2psOG5MTHRuLzdIVmFzWEFXOTNrVC9CMEJFUkVRQWdDQ3ZEckE5OWJ2SnhyZDRvQmNFVlhOb2ovd0UzY1ZZNks5Zmdxem5JNEJFV3JxT0lTMFZ1Z3RSa0hZTWdPRFVxdHdZc3E3RFlNaThDZDI1NDJXZjczUG5DTnFSWDBwT3NUUG95eFU2QU5EZk9XWFJ3cmRiMVdFRkFmS2hrNEg4SEJScys3K2EvcWhsaDdLMEJnUUpET3AwNHdjeDZHRlFwd0ZXTnJYS1VoMzJKMzlEb0hjbmsrOUhUQ3hkMU9STW5qd1IwMmRNZ3lBSVpaNHZMaTdHaXBXcjhPMjNPMFJLUmtSRUpMNS9mK2tvUUtoaXpkcno3TmdCUXI3cDdua3A2ejBhMEJWRGU3eWsyR21QL0FSQjBRd1cvbjNMcktjOVduSmRrcXhyMmFOZFVxOVFDSTR0b0QzNlM5bWpWSUlBZWErUjBDZWZoejdsd3AxU2RnSVdnZjNLWFBjRUFOcURPMkhJeVlKOCtEUllUM3NQZ3FKWmhWa2xiYjBoS0J5aGpUMVU1dWlYTVN6SHpDblo5Lyt6ZDkvaFVWUmRBSWQvVzlON2dZUU9JZlRlZXhVRlJRRVJBU2txSXFKaUYzdnZpbDBSd1Y2eDQ2ZFlVRUFVcGZmZUlTUzBKS1J0eXZidmp3blpMQWtwbXpMWjVMelBzdzg3c3pOM3ppWXN6Tmw3NzdscmYvYThFZDhBTkJFeE9NNGNyMUFzWmFISnphSnRYUE1xdjQ2YUpPa1NkWVpHbytIV1cyWnp4ZVdqaTd5V2w1ZkxZNDg5eWVyVnExV0lUQWdoaEtnNVRwMCtVL0M4WHIzb0tyMVdjR2dZbXN3SzlNYVV4QzhRUS9lTHNPMVlqZE9rVEJld3JQNFJBT05BOXg0cDY5cGZ3RzRya25RWmVsK3FuRmVvV0FTQXZsMWZOT0V4YnZzdHE1ZUEzb2loci90OWhqUHpMTmxQVHNLUnNCZkQ0S3NJZW0wbFBoUHZCZjhndCtPMDBRMEJjSnc0VXU2M2FodzZFZC9KOStNNy9URUNuL2tSNDhYVHNDei9Fc3NmbjVlN0xRRDBSdnl1ZXh5ME9xei8vT0JaRytXZ3lVd2xPQ3lzeXErakppbWtJZW9FalViRExUZmZ4TEJoUTR1OGxwcDZsaWVlZklyanh4TlZpRXdJSVlTb1dZNGNPVnJ3dkczYm9rVWJLbE5RYUJpYXpKUXFhZHZRYXhRWWZaVzVWUG1jeVluWTkyOUMzMlVvQkFSRGZoRUxaOVpaYkx2K1E5OXhJSnJJQmpoVGtwUXk3NzFHNGtnNmlPUFlidmUyQjQ0RHB4UHJtcDhLOWxuWC80YmZkVTlnNkQ4V3k3SlAzWTUzSkIzQTlOQVZHQWRmaGMvWVcvRVpQUXZqb1BIa3ZIVUg5bDFyQU5BWWZKU0Q3VmJQM212Qnhlemt2SFFEdHExL2xhc05uMHV1eGRGekpOcmdjSFF0T3FJSmo4RzJZelhtbnhhV081N3kwbVFtRXhSV2ZBOWdiU0ZKbDZqMVNrcTRqaDQ5eGhOUFBrMTZlcm9La1FraGhCQTFUMEpDQWphYkRiMWVUMHhNREdQR1hNR1NKVCtXZnFJSFRDY1RDQzltalNwUE9IRXZVbUVjTUJZQVhhc2U2SnEyYzcyZzBZREJpTEhQWlZqKy9LSmd0L1hmbjlCM0hJaWg5eWdzUHk5QzE2NDNtdUFJTEw5OTVINGgzd0FNM1VmZ3pNbkU1NUpyM1dNd3BhRnIwUkZ0Z3pnY1NRZmR6M1BZc2F4WWpPWHY3L0c1YkNZKzQyOG40TjczTVQxd0dZNlRoM0ZtS2IxeDJvaVljci8zN09lbVlkKzlEbDE4Ti96bnZJNy96YTlnZW1Sc3dScGJaYUh2a24rZlpEWGpTRHFJK2VkRldKWjlCbFZWNUtRUVRXWXFXU2NTcXZ3NmFwS2tTOVJxSlNWY08zYnM0cG5ubnNPY1oxWWhNaUdFRUtKbXN0dnRmUC85RDB5WWNCVUFVNmRNeHQvZmo2Ky8vaGFielZiSzJlVVRFTk1ZWjFBNG1nb2tYaHIvWU9XSk9kZTFMN29SdWxiZEFUQU9uMXpzZVlZQjQ5eVRybzNMOExNOGhhSDNwVmgrWG9TeHoyWGdkQllaV21qb2VRbjQrS0h4OGNONGFmSGwyQTBEeG1KZS9GTHhBZHNzbUplOGpUTW5DOS9wajJJY2VSMTVIenlDL2ZBT2NEclJkeGdBR20zNWt4MkhIZnZlOWVTOE1ZZUFSNzdFNzRabnlINW1TcGxQejM1dW1sdkorT3JrREk0Z0tMYXhLdGV1THBKMGlWcnRRZ25YcGsyYmVPNzVsN0RiN1NwRUpZUVFRdFJzWHk3K21yaVdjWFR0MGdXdFZzdFY0Ni9raXN0SGs1U1VSSFpPVHFWZFI2OEJaM0JraFpJdWJUM2xadDJSN0pvbVlCd3dGalFhY2w2Y2dXM2JxaUxuK04rekNIMlhJV2hqbXVFNG1UK0hLaThiNjVZVkdIcU5RaHZUSEgzM0VkajNiMUtHR2haaUhEZ09iQll5YitwWnRPQ0ZUay9RTytzdzlyc0M4MWZ6aXBTSUw4eTJRNWxIcnMydm1Pak16c0MyOVMvMFhZWmd2R2dLbG1XZmxQdG5BV0RmdHhIclA5OWpHSGdsaHI2amxTSWdOWnd6T0lyTXRDcWEyMWREU05JbGFxMGJaODJVaEVzSUlZVHcwQXN2ek9PNmE2ZHp5U1VqQURBYWpUUnI1dm02VDhYS3ljUVpIQWxKK3oxdXdqajhHZ0JzMi80dTJHZm9Qd2F5TTdIdC9MZlljNnhyZmtMZlpRaUdBZU13Zi8yeWEvOS9QMkhvTlFxZk1iUFJCSWE2elFjRDBFUTJRTmU2cDVMSUZWZGgwRzdEdHY0M0RFT3VSdCsrSDdZZHF6SDBIWTN0d0JhY3llNXp4dzA5THdIQWtlaDY3M2xmdmtCZzI5NzRUbmtRTkJRZDNxZlRvMnZWdlVqNSt2UGxmVFVQUTYrUitGN3pBTmJOS3lBdnU4VGoxZVlNaVNUMWJPMWVHMVdTTGxFcjNUaHJKaU12SGxGa3Z5UmNRZ2doUk5sWUxCYmVYYmlJYmR1Mk1XSEMrTXBQdUFEMFBqZ0RRa3MvN2p6R1VUUFFOV3FGTnJvUnV0WTlzTzllaTIyN2tuVHBXdmRBRzkwWTZ6L2ZnNzM0NFpEV2pYL2laODdGT0dBTTVtOWVLZWlSc20xZEJkbVpHUHFNQnJ1MW9OUjh3WFh6ZTlDczYzNjlZR3lXLzM3Q01PUnFEQVBHWWR1eEduMkhBZmpkL0RMMmcxdXhIOXVyeE5pa05icVdYWEdtSkdIKytiMkNjeDFKQjhsNWRUYit0NytGNzdSSDhibHNKcmE5RzhHU2l5YThQcnFtN1hCbW5zVjAzOGdTZno3TzlHVE0vM3NYbjZ2dXhQZksyOGo3L0xuU2Y2Z3FzdmtGcy9mQVliWERxRktTZElsYVorclVhNHBOdVA1YnM0YVhYbnBGaFlpRUVFSUk3N1YyM1hyV3Jsc1BRTk1tVFFnTUNxeTB0bHUyakdOQzkxR0ViU3puQXNsT0I0WStsK0UwNTJCZHNaamNMNTR2ZU9uY0FzWFdkYjlkK0h4empqS1VzUGVsNk5yMWNjMWxzbG13YnZnZHcrQ3JzRzM2RTJkMmh0dHBoZ0ZqbGQ2c1RYOWVzR243bm5VNDA4OWc2REdDWEw5QUxDc1hnOUVIZll0TzZKcDNBTHNkUi9KeExEOHR4UHp6UXB3bTkySmV0aDJyeWJybklueEdYbysrODJBTTNZWUQ0TWhJeHI1blBaWlYzNWJwUjJSZXVnamprQWtZTDU2TzVhOXZjU1FkS05ONWFqQjFHOFdPcjByNGZkVUNtajc5aDF4NHNLa1FYbWJva01ITW1YTkxrZjFyMTY3bnBYa3Z1eTM0S0lRUVFnajFmZmZOWXZ6dkhZREdJYU5RNmlLbjNrajJzOHNaUC9FYXRVT3BVckk0c3FnMU9uWHF5QzIzekM2eVh4SXVJWVFRb3ViYXRYRWRqdllEMUE1RHFNVGVmZ0E3TnExWE80d3FKMG1YcUJXYU5XdkcvZmZkaTFici9sZDYwK1l0dlBEaVM1SndDU0dFRURYVWttVXJNYlVmckhZWVFpVTU3WWZ3NDdLVmFvZFI1V1JPVnhYeTBUbG83SjlESS84Y0d2dm4waWdnaDNxK2VRVHFiZmpwN2ZqcmxJZWZYcnJUSzI0bGZQUkJrYjJqZ0ZGRnAzZVZXYTVOUjQ1ZGVlVGFkSmhzZWs3bitYSTgyNStFSEQrTzUvaVRrT09QMlM3Zlh3Z2hoQkNlMkx4bEsyY21qQ0d3V1NkMFI3YXBIWTZvUnZhNHJwejByOGZXYmR2VkRxWEtTZEpWaVlJTlZqcUZadEExUEkydVllbTBDTXhHcTVVcGM5N01UNjhreFJFbEhPTndhRGhrQ21CeldpaWIwOExZY2pZVWswMCtXa0lJSVVSWnZmWFJGengrd3h6QzNpeCtzV0ZSTzJWZGRodHZ6dmRzUFRKdkkzZUdGU0JKbGdEUWFwMjBERGJSTXRqRTFVMFNjVGcxN004TUxFakN0cWVGU0JJbWhCQkNsR0RmdnYxc1AzU00vaTI3b3p1d1VlMXdSRFd3dCtyRjVyMkhPSGp3b05xaFZBdXBYdWlCSUlPTm9kRm51RGoyTkoxQzA5Rm8xSTVJMUZST0oyeE5EK1czRS9WWmZqcWFISnRPN1pDRUVFS0lHbXZ4UndzSmVYRVNHbFB0WGlpM3JuTUdSNUorNThkTW1sRzBBRnB0SlVsWE9kVDN5K1BxeHNlNXZPRkovSFF5RDB1VVQ2NWR4NC9IWTFsOHJCRm56RDVxaHlPRUVFTFVPR0dod1N4ODdTV0NIaTE1OFYvaDNiS2VYc2FNVzI0bk15dGI3VkNxalNSZFpkQXNJSnRybXg5aldQMHphRFh5NHhJVlkzTm8rTzFrZlQ0NzJwaUViSCsxd3hGQ0NDRnFsRlpOR3ZENERSTUpXM1M3MnFHSUtwQTI4dzBlZlBjTGppU2VVRHVVYWlWSlZ3bkNqQlp1akR2QzZOaVRNbGRMVkRxSFE4UC9rbUpZZEtnWmFSYWoydUVJSVlRUU5VWmM0d1k4KytSakJMMDRHWTNwck5yaGlFcmdESTdFTlBjTDVqNzRhSjFMdUVDU3JtTHBORTZ1YnBMSWRjMk9FbUN3cVIyT3FPV3lyWG8rT055VXJ4TWFZbmZLQkVFaGhCQUNJQ1E0bUFXdnp5UDQ4MGZRN2QrZ2RqaWlBbXp4dmNpYzlCaXpicitITEpOSjdYQlVJVW5YZVhwRnBISkg2NE0wQ2NoUk94UlJ4eHpMOXVlRjNhM1ltaGFxZGloQ0NDRkVqWEhmckd2cDNMSUp3VCsvaWU3d1ZyWERFZVZnait0S3hxVzNzV25mWVY1ZStKSGE0YWhLa3E1OGVxMlQyK01QY0dYakpMVkRFWFhjdHdrTmVITi9IRmFITExnc2hCQkNBTVRIeDNQTHRaT0l5a3dpWk5kS3REdFhvN0ZiMVE1TEZNT3BOMkp2UDREMHRrTklEcXpQMng5OVVXZkt3cGRFa2k2Z2dWOHVUM1hhU2V2Z3V0bmRLV3FlM1JsQlBMNmpMWWs1VW1oRENDR0VPS2R6NTA1Y2VmRVEybmJ0Z2VQZ0Z2dzIvWW9tSnhOTlppcWF6R1EwbWFscWgxaW5PSU1qY0FaSDRReUp4T2tYUkU3M1VXaGJkR2JYeHZWOHYyd2wyN1p0Vnp2RUdxUE9KMTBEb3BKNXJNTWUvUFZTQWw3VUxOazJIYy9zYk0xZlo2TFZEa1VJSVlTb2NUcDE2a2kvdGkxb0ZoZEhTR2dZQVdFUlpKODhUbFNiVG1xSFZpY2s3OTFPUVAyR1pLZWxrcEYybGtNSEQ3Sm05MkcyYlpkRXF6aDFPdW1hMHZRWU44Y2ZWanNNSVVvMGYzOXpQanZhUk8wd2hCQkNDQ0dFaC9ScUI2Q1cyUzBQTWJWWmd0cGhDRkdxbStNUDQ2Tno4UDZoWm1xSElvUVFRZ2doUEZBSGt5NG45N1RaejdoR2RXOTlBT0c5WnJRNGlsSHI0SjBETGRRT1JRZ2hoQkJDbEZPZFNycDBHZ2NQdDkvTHhUR24xUTVGaUhLYjJpeUJBTDJOZVh2aUFWblBTd2doaEJEQ1c5U3BtdFEzeGgyUmhFdDR0WEdOVGpDN3BjeERGRUlJSVlUd0puVW02YnE2OFhHWnd5VnFoYW5ORXJpNjhYRzF3eEJDQ0NHRUVHVlVKNUt1NGZWUE02ZVZMTW9tYW84NXJRNXljY3dwdGNNUVFnZ2hoQkJsVU91VHJsWkJXVHphZmc5YW1RSWphaEd0Qmg1cXQ1Zld3WmxxaHlLRUVFSUlJVXBScTVPdVFMMlY1enJ2UUsrdHMwdVJpVnBNcjNYeVRLZGRCT3F0YW9jaWhCQkNDQ0ZLVUt1VHJrZmI3NkcrbjFudE1JU29NakYrZVR6Y2ZxL2FZUWdoaEJCQ2lCTFUycVRyNnNiSDZSK2RxbllZUWxTNWdkRXBVbGhEQ0NHRUVLSUdxNVZKVjJQL0hHYkhIMUk3RENHcXplejRRelQyejFFN0RDR0VFRUlJVVl4YW1YVE5iYnNQbzh6akVuV0lVZXZrM3JiNzFBNURDQ0dFRUVJVW85WWxYYU5pVDlJMVBGM3RNSVNvZHQzQzB4a1ZlMUx0TUlRUVFnZ2h4SGxxVmRJVmJMQXlKMTdXNHhKMTE2M3hoL0RYMmRRT1F3Z2hoQkJDRkZLcmtxNmI0ZzRUWXBRYlRsRjNoUnF0ekl3N29uWVlRZ2doaEJDaWtGcVRkRFgweitHeUJqSzBTb2dyR3lWSlVRMGhoQkJDaUJxazFpUmRrNXNjbDBXUWhVQlpOSGxpRXlraEw0UVFRZ2hSVTlTS3BDdkNhR1prN0NtMXd4Q2l4aGdaZTRwSUgxa1lYQWdoaEJDaUpxZ1ZTZGVFSm9uNDZCeHFoeUZFamVHamMzQlY0MFMxd3hCQ0NDR0VFTlNDcEN0UWIyVk13eE5xaHlGRWpYTkZ3eE1FNmExcWh5R0VFRUlJVWVkNWZkSTFNRHFGSUlOVUxCVGlmTUVHR3dPaVU5UU9Rd2doaEJDaXp2UDZwT3VpZW1mVURrR0lHa3MrSDBJSUlZUVE2dlBxcEN2VVlLRmJSSnJhWVFoUlkzV0xTQ1BNYUZFN0RDR0VFRUtJT3Mycms2NkxZMDVMbVhnaFNxRFhPaGxSLzdUYVlRZ2hoQkJDMUdsZW5YUU5yRmVENTZzWUFxSGYvV0FJcUhoYi9SK0N5RFlWYjBmVVNUWDZjeUtFRUVJSVVRZm8xUTdBVXdhTmczWWhHV3FIVWJ5NFVURHFIUWhwREUySHd1TFJZUGR3emFSMmsyREkwekRvY2RnNEgxWTlEbmt5cExKVVBxSFE5UWJYOW9rTmNHeVZldkdvcUcxd0prYXRIWXREcDNZb1FnZ2hoQkIxa3RmMmRMVVB5OEJZRTRjV2hqU0Y4ZDhvQ1JkQTg0dGczSmVnOGVDR042QWVqSHhUZWE3VlE4L2JZT1ptMFB0WFhyeTFsWDhrREgvSjlXZzVXdTJJQUExcWZPUjhkQTdhaFdaVyszV0ZFRUlJSVlUQ2EzdTZla2VjVlR1RTRtVWNoUit1Z2F1K0EwMytEWGJyc1REeUxmaGxkamthMHNEbEg0QmZoR3VYd3dwTFo0RXRwd0lCYWp4TEFFdmtCS2U5a3R1c1lUUjZNQWFDVDVEeXB6SC9UNTlnOEFsUi92UU5BV1Arbno0aDRCY0d2dmtQdnpEd0RZVmZiNFZOQzZvOS9LNWg2V3c1RzFidDF4VkNDQ0dFRU42Y2RFWFcwS1FMWU44U1dQVVlESDdLdGEvYlRaQnhEUDU5dm14dDlKMnJERk1zNElUL3pZRER5eW9XVzYvYlljU3JGV3ZqZkxtcE1DOVNlVDdzUlRCVWNrOWM0bit3ODR2S2JiTXdyUkhHZmFFa1VRWi9aUjZld1Y5NUdBT1ViYjF2NVZ3cnVtUGx0Rk5PWGNQVGVmK1FLcGNXUWdnaGhLanp2RExwMHVLa2VhQko3VEJLOXM4ekVOc0Q0aTlYdG8vL0MzdVhsTzNjaG4yVmVWeUZMWDhBZG54YXVURldoVzQzS3IwOGxVbnZXN1ZKbDhPaS9LN09EUW10U3ZYVVNibzZocWFqeFlrRGpTclhGMElJSVlTb3k3d3k2V3JrbjRPdU91OGRMM2tMMm80di8zazZvK3Q1ZUV1WS9sZlp6dk1KVnVad0ZkYjdUdVhoaVp4VVdORE9zM1ByaXRQYktpL3BjdGpBa2dYbVRNaExkMzlrSkZUT05jcEpwNEZvM3p4TzVmbXBjbjBoaEJCQ2lMck1LNU91Sm9FVm1kUGtBZDlRcGFoRlJRUkVWL0Q4Q2x5L2NBS1hzQnBXUEtBODd6Z2RJbHNyejUwT1dQblFoZHNJYWdBOWJuVnRIMTRHUjFjcXo2M1YvUHVvQ3NkV1FYZ2NXTExCbXEyOEoydTJhL3ZjbnhvZERIekVkZDZoMzJERmcyRE9UN0lzV1dETFZlOTlsS0JKWUk0a1hVSUlJWVFRS3ZET3BNdS9GdHprcStYa1J1VUIwS2kvSytuQ1dmSjhzNWp1N2tsWHdqK2x6MDg3OWpkOE9xejhNZnBId0YybnluOWVSYXg5V1htVUppek9QZWs2ZXdoT2JhbTZ1Q3BSVS84YzFoRlIrb0ZDQ0NHRUVLSlNlV2ZTRlZETlNkZC9MOEtPenp3N3QrY2NWMEVNYXpaOFU4b3d4VUZQUUlPZXl2UE1SUGg1cG1mWExjeHVxWGdiSG5HQzAxYisweHcxdUJLaVQ3RDd0aGV0bVZidG54c2hoQkJDQ0FGNGFkSVZZYXptSk9MTWR1WGhpVlpqWE04ZE5tVTRXa2tLOXlaWnMwcy92aTdyUEFPR3YxRDhhNXJ6MXNQcWNUTjB2dFo5WDA0cXpHOVZ2bXNHeGJwdm02cTVSNjRDWW56ejFBNUJDQ0dFRUtKTzhzcWtLOURvUWUrSnFIME1mdTdybUpWRTc2YzhLaXE0b2Z0MlZsTEYyNndtOHJrUlFnZ2hoRkNIdHZSRGFwNUF2ZHc4Q3BWRXRuSGZQbnRRblRnOElKOGJJWVFRUWdoMWVHVlBWNURjUEFxQTQvKzVLakdlci8xa2lPN2cyazc0Qnc3KzRuNk1KMVVYQzYrejViUjdWZElsbnhzaGhCQkNDSFY0WmRLbDZqZjJnYkZ3Ni82eUg2L3pjVDMzQ1lIN1MxblVXZS9yZWg0UlgvcnhoWjNjREI4UExQdnhialR1ODgvT0Y5YkN3M2FyMEtuTnlxTTRuV2U0YnlldEw3M2FZbW0wUm1qUXk3VjlaaGZZdldlZWxGSHJVRHNFSVlRUVFvZzZ5ZXVTTHFQV2psR240czJqUmd1R0FNL1BMOWU1bXZJZGIvQXZkeml1UzJsaHdnK2VuMStUQk1ZcWEyNlZ4YVNseXRwYlpXSHdkNThYRmxnZkpudFk2TVNXQzErUDlleGNEMG5TSllRUVFnaWhEcTlMdWl5T010NGdpN3FyNlpDeUg5dmk0ckluWGVjTGlGYk85NFExMjdQektrRFZMeXVFRUVJSUllb3dyMHU2VkdjNkNXKzFMUHZ4ZzUrRTlwT1U1NVlzV05pMTVPTXZXK2hLR3RJT3crZWwzTlJmOFRFMDZsdjJlT3FDcG9PTDMrOFhBWlpzcnhvU0tJUVFRZ2dodko4a1hlWGx0RU5hT1lvbm1ETUxuZXNvL2R6Q3hSMGMxdEtQdCtXV1BaYVNPTzN3YnVjTHZ4N1ZEcTVjWERuWHFtcE5oeGJkRjl3UXJsME42VWZncXpIZ3lGL3J6WllIMmpKOERMUUc5N1cvSEZad09rRm5kTzF6MnBXMTJNckNKb21mRUVJSUlVUmRJVW1YY0VuZWVlSFhDaGY0cU1saXVrTlk4Nkw3MjEydC9CblpHc1ovRGQrTUI2Y05uZzhzdmMyUUpqQjdsMnQrbmQwQ2I4VkJYZ2JjZmd4OFE1WDlxZnZoM1U1S1FpYUVFRUlJSVVRK3IxeW5TNGdMT2plVTgzeDJzK3Q1cXl0ZzNPZGxtOHVsMGNIbEg3b1hOTm55UG1RZUIwc21ySC9UdFQreURmUzZ3N080aFJCQ0NDRkVyU1ZKbDZoRk5LNGVyZk50WGdUSC8zVnR0NTBBbzk5WHppbkpzQmZjQzNQa0pNTmZqN2kyMTcwS09TbXU3U0ZQUWIwU2hta0tJWVFRUW9nNlI0WVhsc1dJMTZEckRaNmRXOVhyZEJVK3ZuNlhDeC8vUW9neTU2ZzJheklRZ2hvb3o5TU91dzh6dEptVkV1MHoxa0ZvTTJWZnArbEtGY0ZmYnltK3ZWNTNRcCs3M2ZmOWVpdmtwcnEyODlKZytYMzVDUnpLNzN2OE4vQkJIOGhOUVFnaGhCQkNDT25wS2d1OXJ6Szh6SlBIK1VVYVNqdmViY2licG56SG4xdERyTGhIYVQwNnRVSEg2YTduQjVZV2ZUMG5HUmFQVnFwSW50UHRKbVVlMlBsNjNnWWpYbmJmdCtGdDJQMTEwV08zZmdoSFY3cTJ3K09VOWI4TVpaZ3ZKb1FRUWdnaGFqM3A2UkpWSnlJZVJpMG8vM21lRk8wSXFBOGRKcnUyRC93TVBlY1VQUzU1Ri93d0ZhNytRYWttdVdRNm5Oem9mc3lneDJIZ1krNzdqcTJDWlhkZTRPSk8rT0VhdUhHcnNuWVhRSU9lTUcwRmZIbXBrdXdKSVlRUVFvZzZTNUt1c2xqekV1ejR6TE56Kzl5akZHNEFzSmpnaTVFbEh6L3NCZGU2V3hrSnlzMThTVWE4Q3JINVBUV3ArK0NuQ3d5RGRKWlN5bHlqaGFIUFgvajF3UG9sbjEvc09USFFiVmI1ei9ORWoxdGRRemxQYlZXR0YxN0kvaDloNWNPUWRnUjJmZW5hci9PRnk5K0g5cFBkanorMUZSWmZYbkpWUXROSitPNXF1T1ozVnhuNTJCNXcvVnI0YmdLYzNPVForeEpDQ0NHRUVGNVBrcTZ5U0R1a1BEelJZWXJydWRNT3gxZVhmSHhlbXV1NUxiZjA0ODBacnVjV1UrbkhYNUFHK3QzbjRia3EwL3REOTltdTdUM2ZsbjdPNm1mZHQwT2JLM094WXM1YnZQck1EbVdCYWtzbXBUcjJsNUlrWC9tVmEwMnZzT1p3M1gvdzE2T3c5aFVwSnkrRUVFSUlVUWZKbkM3aC9UcGZCMzdoK1J0TzJQbEYrYzV2TXg1bWJpcWFjSjNZQUI4UGhwd3paVzlyejdmdzQzVDM1RXBuaEdIUHc2eHQwUEt5OHNVbWhCQkNDQ0c4bnZSMENSZHI5b1ZmMDJoQjcxZSs5bzZ0Z2s4R2x6OE92MGk0cDR6em9QVCswUDhCMTNiQ2FrZy9BbUZ4cFo5ckRJYVJiMExIYVVWZk83QVV2cC9rWG5TanJIWjhCdGxuNEtwdndSamsyaC9aQmliK0JDYzNLNzFlZTc0RGUxNzUyeGRDQ0NHRUVGNUZraTZoY05yaCtSS3E3Y1YwaHhzMlZGODhaZFZ2cnF0TVBNRG1oV1U3TDI0VVhMb0FnaHNWZlczZGE3RHNic0RoZVZ5SGw4R2k3c3BRdy9ybnJkc1YweFhHZmdZWHZ3YnZ0Q3RmVDVvUVFnZ2hoUEE2WHBsMFdleGFqTG9LM0JCWFJQMHVjTzAvWlQrK090ZnBxZ25TRG9OUHNQSThLOG16TnB4Mjl6bDAyUmRJU29JYVFKOTdYZHM1S2JEN205TGI3MzAzWERTdjZINXJOaXk5U2VtcHV2cEhhTlRQMWU3ODFtV0xmZmc4Nkh5dGEzdEJCK2gxQi9TK0U3UUc5Mk4zZkY2dENaZkZMcU9KaFJCQ0NDSFU0SlZKbDhtbUoxeG5VZWZpR2wzK3VsY2VLdGU1bW9wZFN3Mkx1cForVEdueTB1Q3RNZ3dQSFBvY0dQeGQyeHZmQnJ1NTlQTzJmYXlVa3c5cDR0cVh2QXUrdlFwUzlpamJQaUhnRjZFOGQ1UmpVV2xqb09zOEFMdFZXVHg1Mjhkd3lldlFiTGl5UHlOQnFhQllqVXcyci95NEN5R0VFRUo0UGEvODZqdExiaDY5U0RrWFpRNXVYTGJqZEw3UWZxSnIyMktDOVcrVjdkemNGUGg2ckZJZEVpZXNlMTBaQ25ndTRRSlg5VUVBUnlubDlzc2laVGQ4ZGhGOFBCQU8vd0cvM2dMV1Vub3hLNWw4Ym9RUVFnZ2gxT0dWZDJFV2g0cTU0dW50OEVhejBvOExpRmFLSnB4YkxCZVVvZ3dMT3BaODN1WHZROU9oN3Z2V3Y2a1VYaWpPMk05Y3crRFVFdFlDVEtlTFR5TGFUNExlZDhGZmo4SEJwU1cwRWFjTStXc3hBdDd0QkdjUGxIeE5leDRjK3QxVkRYRDlHMG95VlZhbnRzQVBVeUF2SFk2dUtQcTZ0dEJIb3pMTHZDZjhBNStQcUx6MnlrRjZ1b1FRUWdnaDFPR1ZkMkdxSmwwT0MyUWNMZmtZbnhDWThJTjd3Z1hnZEpSK3JqVzM2TDZlYzVTZWtrMExpcjUyWkxreTV3amc3TUdTMjY1TURmdkNGUjlEMHlGS01ZcDMycnIzRkFGbzlERG9DUWlQZzBrL1E5STYrTzAyT0xIZS9iaCs5eXZIblZ0VWVQVDc4UEVnd0ZseURGcy9VcEt1bkdUNDc4WHl2NGU5MzEvNHRjSno4V3kxbzhLZ3llS1ZIM2NoaEJCQ0NLL25sWGRoSjNOOGFSZFNoc1ZxMWFEM2c0ay9GNjFZNXhFbkJjUHpSczFYMmw3M3F2c2hxeDZyaE91VVFHdUFlcDJnelpYdSsrTkd1bThYTisrcHkvVkt3blZPYkkvaTUxeGxKTGdTTG9ER0E2REhyYkRoelpKak8vaUxVdnhpK2YzdWkwUlhoc0p6eFN6Vk93eXdxc2p3UWlHRUVFSUlkWGpsWGRpeEhQL1NEMUtEMXFpc3pkUzRmLzRPSjZRZmhkQXlERWNzVHVwK1pUaGFseHNBRFl4NEJRTHJLMGxHYWIxQW52S0xoSVo5b0ZGZnBUZXJRWSt5cmMrbE9hLzNVZThIQXg1eDM3ZmxmVGk5cmVpNU83OVExc3BxY2JGcjM5Qm5ZZDhTeUR4KzRXdmFjbUhaWGJEMWc5TGpLeSsvTU5menlrN29WRkpqUHpkQ0NDR0VFTFdjZHlaZDJUWHc1dEVZQkJPK2QxV25BeVU1Q20wTzNXWjUzdTdTbTVScWVLM0hLdHQ5NTBKMCsvejVTR2tWaTdrd2pSWnUzcWVVcVMrUG5CUmx1T0Q1aVVuZnVSRGMwTFZ0eVNxNVd0OHZzK0dtbmE0ZUptTWdqSHdidnJxODVPdVhkVjJ1OHREb3dEL1N0WjFkeG9XYWE3Z2ErYmtSUWdnaGhLZ0R2RFBwTXRXd204ZUFlakRwRjJYUjIzUFd2YTdNTXhwVnpEeXM4bkRhNGZ0Sk1QbFhaZjRVS0F2N3p0d0VTNmJCOGRYbGE2L2pkR1dZWDJ3UGlPbFM2QVZOK1JLdUhaL0Rxc2NoclpoNVpNR05sS1Nyc0grZUxubE5xdlFqOFBjVE1Pd0YxNzc0MGRENlN0ajdYZG5qcWd5aHpaVEU2eHhQMXh1cllXcmM1MFo0bFo0OWV4RGZzaVZoWWFHRWhBUVRIQnhDU0VnSUlTSEIrUGo0bE41QU5US2J6V1JrWkpLUmtVRm1aZ1laR1pta3BhV3ovOEFCMXErdmdZdThDeUdFcVBXOE11azZtVmVERmdRT2k0TnJmb2V3NXE1OXV4YkRzanNyN3hwMk0zeDFoVEpYck1sQVpWOW9NNWkrQ3RhOUJuODlxc3h0S290QmowTm8wN0lkYTg2RXhEWEtFTWU4TktYbjZaelV2Y1VuWEFERFgzS2ZFNVc2RDlhK1Z2cjExcndDN1NhNXo0ZTc1QTA0dkV6cEthc3VCY05EODZYdXI3NXJWeEc3RXhKenl6Qk1WSWg4Z1lHQmRPL1dsUjQ5dTlPMVMyZDhmYjNuNzQrUGp3L1IwVkZFUjBjVmVTMHZMNWZOVzdheWZ2MEdObTNhZ3NsVU8rWnNDaUdFcU5tOE11a3kyUXdjeUFxa1paREsvMW5HWFFwakhVSTcxQUFBSUFCSlJFRlVQblpmREhmWFl2aGhLcFUrNThxU3BhenpkT2tDNkh5ZHNrK2pWY3F4dDdzYS9yeFBtUnRWMm5WUHJMOXcwbVU2Q1FtcmxkNnpoSC9nMURiQW9id1cwNzFzY1RZZHBzUlQySyszS2xVZlMrTzB3ZEliNGZxMXJqbGlRYkZLb3ZqSDNXVzdmbVU0TjVUem5LUzExWGZ0S25MWUZFaXUzU3MvN3FLYU5XL2VuQ2xUSnRHbGMyVVVBNnA1ZkgzOTZOdW5EMzM3OUFGZzg1WXRmUG5sVnh3OGVFamx5SVFRUXRSbVhuc1h0dmxzcUhwSmw5WUF3NTZIM25maXR2anYxZy9ncDVrVUpDcVZ6V0dCbjY1WHlzY1BlNkZRWXRKQVdhK3J6ejN3ejFPdzl3Y3VtSHdsclllMkU1VG5adzhveVZWQ2ZwSjFvWjZyc3RMN3dXWHZ1dS9iL1EwYytiUHNiWnpZQUJ2ZWdwNjN1ZmIxdkUzNTJTYnZxbGg4WlJFZTcxcjdDeUF6c2ZqaUgxNW04OWxRdFVNUU5WeE1UQXhUcGt5aVQrL2VhRFRsWE5UY2kzWHQwb1V1blR2ejM1cTFmUG5GbHlTZE9LbDJTRUlJSVdvaHIwMjZ0cVNGY25XVHhPcS9jRmdMR0xjWVlzL3IrZG53bHJJR1ZWVlZGU3hzelR4STNnTlhmT1JlOEtGK1o3anFPMGpaQzV2ZWdXMGZGeTF3c1c4SlpCeFRrcXpzMDVVYjErQW5sWi9QT1pZc3BicGdlZjMxS0xTYjZGcm5US3RYaGpaK01yaHk0cndnRFl4ODA3MFM0ODR2cS9pYTFXTkxtaVJkb25oUlVaR01IMzhsdzRZT1FhZlRsWDVDTGFUUmFPalh0dys5ZS9WaytmSVZmUFgxTjV3OVc0bUZpb1FRUXRSNUtxNHlYREZiem9iaXFJYjhwb0RPVnltQmZ0TU85NFRMNllBLzU4SnZjNmlXaE91Y2cwdGhmaHVsb01YNUlsdkR4YS9EblNmZ3lxK1VZaFM2L0hsd2FZZGd6N2VWbjNERmRNL3YrU3RrK1FPUTVVRmliTTRvV3Vtd3lTQm9lM1h4eDFlV2Z2ZEQ4eEd1YmJ1bDlMWEN2SURUS1QxZG9uamR1blhsdFZkZlpzUkZ3K3Rzd2xXWVRxZGp4SWlMZVBPTjEralpvNHhEcW9VUVFvZ3k4TnFrSzh0bTRKQXBzSG91Rm44NXpONmw5T1FVWHJQS25BRmZYZ1pyWHFxZU9NNlhtd0pMcHNBWG81UUZoczluOEZlR0VnNTd6bjN4NGNxbTkxZUdOeGF1K0plNEJqYSs0M21iVzk2SFUxdmM5dzEvc1d4cmhubWk2eXdZK296N3ZqWHpTbDRuekVzY05BVmlzaG5VRGtQVU1GZFB1SXFISHJ3ZmYzK3BhbmsrZjM5LzdyOS9MbGVOdjdMMGc0VVFRb2d5OE5xa0MrRHZNNUdsSDFSUlVlMlVCWThMVnljRXBhTGQrNzNoMEs5VkgwTnBEdjBLNzdTRHY1K0V2SFQzMTJ4NThPMVZZTW1zdXV0Zi9DcEV0SEp0Mnkzd2MwWG50am5nOTl2ZGQ0VTBocjczVnFETjRtaGg4Rk5LZ1pMQzgvTk9ibForbnJWQXRYeE9oTmN3R28zY2ZkY2RUSnc0b1U3TjNTb3ZqVWJENU1rVHVlT08yekFhcS9CTEt5R0VFSFdDVnlkZHY1Nm9qN09xUi9RbDc0S2xzOTMzYlhrUEZuVlZ5cWJYRkZZVHJIb00zbWdLZnowQ3VhbksvcFVQVjIwaGlKYWpvZXVON3Z2K2ZxSnlpbDRrL0FPN3YzYmYxL2MrQ0l5cGVOdWdsTjJmdGdJR25EZVVNZk00ZkROT0tkWHY1WnhPK09WRWZiWERFRFZFV0dnb3p6Ly9EUDM3OTFNN0ZLOHhhT0FBbm52MmFjTEN3dFFPUlFnaGhCZno2cVRyUks0Zlc5T3JZYTdLMXZkaDExZVFrd3hmalZGNmNjcTZMbFoxTTJjb0N4Ry8zbFNKYysyclZYdTk0Ly9DNnVmQW1xTnNKNjJEZjE4bytaenkrT05lc09VcXozTlRsV0lscGxNVmI3ZnpER1hJYUpOQjd2dlRqOENudzVSaUk3WEExdlJRVHNyNlhBS2xoK3VSUng2a1dkTXlydE1uQ2pSdjNveUhIM3BBZXJ5RUVFSjR6S3VUTG9DbFNkWDBMZjR2czJGQkI5ai9ZL1ZjcjZLc0pxVkhycXJLMTUrVGR4WldQcWo4YkE3K0NqOU9CNmU5OHRyUFRJRC9Yb1J0SDhIYnJaVUV1RElLbGlUOERiYnplcktPL1FYdjkxSks2ZGNTMWZiNUVEWGViYmZkU3JObXpkUU93MnMxYjk2TU9iZmVySFlZUWdnaHZKVFhsb3cvWitYcEtPNXFmUUIvZlNYZTZCY25yNDZYRHo2NUVaNHFZZjVIK21INGNsVFZYSHZWNDVYZjV0a0Q4UDFrbVBTek11OXQxZU93NW1XcVBFbXRScmsyTFN0T1I2c2RocWdCeG8wZFE3KytmZFFPdyt2MTc5K1BJMGVPOHYwUFM5UU9SUWdoaEpmUjlPay9wRG9McjFlSjJTMFBNYlZaTWRYN2hDaE5tL0hLa01oYVVLWHdmSjhlYWN3N0IxcVVmcUNvMWZyMjZjM2RkOStKVnV2MUF4dHFCSWZEd2RQUFBNZVdMVnZWRHNVcmRPM2FoVmJ4OGNURnRTQTBOSlN3c0ZDU1RweWdmYnQyYW9jbXF0bk9uYnRvMENDV3RMUjAwdExTT0hUb01IdjM3WlBQVWlYcjJyVUxyVnUxb2sxY1V5TENRZ2tKQ3lQblZDS1JyVHBXZXl4bjltd2pNS1lSR2VscHBKeE5aOC9CSTNYNmQxNHJrcTVJSHpQZjlGK0xqNjcyOUZJSVVSRm11NWJ4Ly9RbTFlS2pkaWhDUlg1K2Zyd3ovMDFDUWtMVURxVldTVTlQNTVaYmJ5Y25KMGZ0VUdxa3JsMjdNT0tpNFhUdjNvMnRXN2V4NnUrL01abXlTVTlQSnkwdG5mVDA5TkliRWJYU3VjUTdMQ3lNZ0lBQUJnOGFTS2RPSFZtL1lTTi8vUEZubmIwWnI2aHVYYnR3eGNYRGFOZXRPNlpkR3dqZS9BcytlVmxvc2xJaE14Vk5ab3Bxc1RtRHduRUdSK0lNanNUc0cweFd0NUVFdHVuQmpvM3IrWEhaaWpyMU82OFZTUmZBM0RiN0dOUG9oTnBoQ0ZFamZIV3NJYS92YTZsMkdFSmxVNmRldzdpeFk5UU9vMWI2L29jbGZQcHBNWXZUMTJGdDJyUm0ydFFwbkRoeGduWHJON0J4NHlZY0R2a3lWSlJNcTlYU3MwZDNldlhxUlhTOUtENzU1RFAyN2R1dmRsaGVvVzJiMXR3OGZSS2hxVWNKMjcwUzdjN1ZhSncxL3pQbjFPcHd0QjlBZXJzaG5BMXR4TnNmZmNIZU92QTdyelZKVnlQL0hEN3Z1eDY5dGxhOEhTRThabk5vR1B0M0grbmxxdU9pb2lKNSs2MDNNQmhrWWV5cVlMRll1SEhXeldSa1pLZ2RTbzF3MDZ5Wk5HclVpRTgrbFJ0bTRiazJyVnN6YmRvVURoODV3cUpGNzZzZFRvMmxBUjY1K1RyYU5tMUEwTTl2b2p1NlErMlFQR1p2MW9tc3krYXc2L0F4bm43bjQ4b29sVlpqNlJvMWJsWUZWUXFxWDZiVlFKU1BtZFloV1dxSElvU3F2a2xveU1velVrQ2pycHN4NHpyaVdzaWN2cXFpMCtudzgvTmo0NlpOYW9laXFyQ3dNQmErTzU4dkYzL040c1ZmazVxYXFuWkl3b3VscEtTd2ZQa0tyRllyTDd6d0xILzl0UXF6MmZ2WHpLeE00V0ZoZkxUd2Jaci8rVGIrdnkxRW0zNUc3WkFxUkp0K0d0LzEvNk1CT1l4KzdGWCtYUGszZWJYMGQxNnJabGEvZTdBWjZSYjVWbGZVWGVrV0E0c09TbG53dXE1aHc0WU1HamhBN1RCcXZlSERoOUs0Y1dPMXcxQk4weVpObVBmUzg5eDh5MjNzM0xsTDdYQkVMYkpqeDA3dXVQMHVYbnQxSG8wYk5WSTduQnFqVGJOR0xIajVXWUtmdlJMZHdjMXFoMU9wZEFjMkV2TGlKQmErL2lKeGpSdW9IVTZWcUZWSlY0YlZ5RUs1NFJSMTJGdjdXNUJqOS9xVklFUUZYWC9kZEhRNm5kcGgxSG82blk1cnAwOVZPd3hWTkczU2hLbFRyMkhHRGJNd21VeHFoeU5xb1l6TVRLNjdmaWJUcDArVnhBdm8xcUloajE4L2dlREhMMFdUazZsMk9GVkNZMG9qK05HUlBEVnpFbDJheGFvZFRxV3JWVWtYd1A4U1k5bVRFYVIyR0VKVXV6MFpRZnh5SWtidE1JVEsvUHo4YU45ZXluRlhsL2J0MitIdjc2OTJHTlVxTEN5TVJ4NTVrS2VlZmxidFVFUWQ4TlRUei9MRWs0OFJFaHlzZGlpcWlRZ1BaZTVERHhHeTZIYTFRNmtXWVl0dTQ0SEhIcTkxdi9OYWwzUTUwUERTbm5pMXd4Q2lXdG1keU45N0FVQzNibDFyVGZFTXA3UHNVNm9kRGdjSER4emc5T2xUVlJoUlVRYURnYTVkdTFUck5kWDIrbXN2Yy9zZGQ2c2RocWhEN3JqamJsNTc3V1cxdzFETi9OZGVKdmpGU1dxSFVhMkNYcHpNZ3RmbnFSMUdwYW8xaFRRS1N6SDdZTlE2NkJRbVZhVkUzZkQ1MGNiOGRsSjZ1UVJjTmY3S0dqM1BLQzh2bDFPblRuUDQ4Q0YyN2R4RnZYcjFNQnFOYnNla3BLVHd4bXV2Y3VKRUV1M2JkeWhUdTJaekhuZmRlVHNtVXhZOWV2YXFpdEF2S0M4dmovWHJOMVRyTmRWeTA2eVpmTG40YXhJVGs5UU9SZFFoWnJPWkk0ZVBjc1VWbzltMGVZdmE0VlNyZTJiUG9PWHl0OUdkUHFwMktOVktZOGxGbjdTUDJCRVRXTE9wZHF6bFZXc25meXc0MEp5MklabDBDNWRGR0VYdGRzYS9QV2M2M0VDUDBFUVNFaEk1YytaTXVYb0lSTzFTSGIwdURvY0RpOFdNT2MrTTJhdzhjbkp6eU0zSndXVEtKaWNuRzVQSmhNbGtJaU1qZzh5TURESXkwc25JeUNBN085dXRyWlNVWks2ZTZQNE5ycCtmSDBsSmllemN1WU0yYmR2U3NXTW50OWZmWGZBT0dlbnB6TDMvZ1ZKai9mNjdiOW01WXdmM3pMMnZ5b1lCZHU3VXNVcmFyV25hdEdsTm8wYU5wR2hHTFhOdS9xZmRidmU0RFI4Zkg1eE9KeGFMeFcxL2VIZ1lXVmttckZacmhXSUUyTDVqQjVNblgwMThmRHo3OTllTlpRbmF0R2xONTZheEdKYld6U3FwaGdNYjZIcko3RnJ6TzYrMVNaY1REWTl1YjhlbmZkWVQ3bFB4RDdzUU5aSGRMd3JOK0srWjR1OHFFWitYWnlZeEtaSEU0MGtrSmlWeS9MankvTlRwa3pnY2tvelZadkh4TGF0OGZ0R2ZmLzdCUng5VWJQMGNIeDhmUWtQRENBME5KVDA5SFlmRGdWYnJHdTBlRUJEQWpCdG1NdStsRi9uZ3ZVVTgvK0k4ZkgxOUMxNC9kdlFvS1NuSlpicFdVbElTKy9mdncyYXpWU2pta29TSGh4TWYzNUw5K3c5VTJUVnFnbWxUcC9EUng1K29IWWFvWkU4Ky9naTV1Yms4L2V3TEhyZHgvOXk3TVpsTXZQenFHMjc3Nzc3emRpSWpJNWcxZTA1Rnd3VGdrMDgvWjlyVWEzajRrY2NxcGIyYWJ2YjBTWVF0ZlVYdE1GUVZ1dlFOYnA0K2h6c2Vla0x0VUNxczFpWmRBR2tXSTQ5dWI4Y2IzYmVpMWFnZGpSQ1Z5NG1Hakl2ZXcrSHZ2aWFYcjY4UGNTMWFGTHRHMDVHalJ6bVJkSUxFeENRU0VoSTRrNUpDY25JeUdla3lGTGMyYUJWZjlmUDZIUG5maGhzTUJnSUNBdkQxOWNQSHh3ZGZYMS84L1AwSkNQREgzeitBZ0lBQUFnTURDUWdJSkNnNGlLQ2dZSUtEZ2dnS0RuWkxvQzZrYzVldWRPdmVuVTBiTjdKKy9Ub0dEaHhVMVcrdFFsckZ4OWZxcEt0YnQ2NmNPSG5TNDRXUE8zZnF5S1NKRTJnWjE0S29xRWpNWmpNSnh4TjU3ZlczMkw1alo2WEcycVoxSzE1NzVTVysrdVpiUHZoUW5TU3hZNGYyTEpqdlNrQ2NUaWVwcWFuczNMV0hSZTk5eUpHajZnOFYwK21VTHpvTUJqMG1rNzFnRzhEaGNPSjBPcGs4Y1VLUjRiOEFtelp2WVVjcFBaN0J3Y0gwNzllSCtRc1dWVnJNdTNmdklUazVtYzZkTzdGMTY3WkthN2NtNnQ2dEM1Rm5qMVpvNFdOZCs3NEVQUEFKNW05ZXhiems3U0t2YXdKQ0NKcS9CdlJHVEE5ZGdlT282M2RxSERFVjMrbVBZZjd4SGN4ZlgzZytYY0FUMzZKcjNvR3NXL3ZoekVncDJPODcrWDZNbDk2QWJmTnljbDZlNWZsN09MeVZxTXhFdW5idXlPYXQyejF1cHlhbzFVa1h3T2EwTU9idGlXZHVXKy92bGhTaXNLd0JMMkdON1ZldWM1bzFiVXF6cGsyTDdEZWJ6YVNrcHBKOEpvV1VsR1NTVTFKSVNVNGhPU1daTTJkU1NFbEpxZERRRTFFOW9xS2pxdTFhQXdZTzVQb1pNeXUxelp5Y0hMSUxsUjhmTWVJUzJyUnBTNXZXYlVnK295d0FHaEVaV2FuWHJDeWhZYUZxaDFDbExobytqQlVyLy9MbzNKa3pydVc2YTZlUmxXVmkzZm9ObUxLenFSY2RSWWYyN1duZXZGbWxKMTBoSVNFRUJRVlN2MTY5U20zWEV6dDI3R1RyOWgwWURRWmFORy9PNEVFRDZOMnJCemZNdW9YRGg0OVVTd3o5K3ZaaC9MZ3h6SDNnNFlKaGZ1Y25oUUNqTHh0VjhQeXp6eGN6ZjhGQ3JwMCtsUk1uVDVLYzdMcVo3dHFsTTNhN3ZkU2s2NUlSd3pFWURPVGs1REJ3UVBIL1Z4MDhkSmdUSjA2VzYvMnMzN0NSaTRZUHEvVkoxNWdSUXduWi9sMlZYc1BRNXpMUUc4RnV3emh3SEhtRmtpN3JtcVg0VG5rSVErOVJGMHk2TkpFTjBNVjF4clpqdFZ2Q2hVYUxvZC9sWUxlaTd6UUlUWEE0enN5ekhzY1p1dnN2eG93WUxVbVhOMWlTMklBZ3ZZM1o4WWZWRGtXSVNyR3ozbFJ5QW9jUWE3VmhNRlQ4WSt6ajQwT0QyRmdheEJhL0xvYlQ2U1E5STUyVTVGUlNVbE5KVFVraE5mVXNLYW1wcENTbmtKcWFTdXJac3pnY2pnckhJandYRnVyZE4vN0wvL3lEcnhaL1dXVC9aNSs2ZWl2bUwxZ0lnTVZpNFlQM1hkK2cyKzNLMzczRGh3Njc3VDl5dUhyKzNRLzE4cDk5YWJwMzc4YUxMNVcvZWx5REJyRmNPMzBxUjQ4ZTQ4Ylp0Mkl5dWViMCtmdjVFUnhTK1NXaDE2NWJ6K2d4NDBsTFUzOU85Nll0VzFtNDZJT0M3V2xUcitHbUcyY3dkc3psdlB6SzY5VVN3NmlSRjlPclZ3ODBoVWI4N050L2dDblRyZ2ZnemRkZjV0ZmZsdkhMcjc4RDhNeFRqNU9ibDFkdzdKZUx2K2IzWlgrNnRqLy9HQUM5WGsrcitKWUFoSWFFWURBWWFOZTJEUmFMaFVPSGp6QjJ6T1VBUEhEZlBSZU03YVdYWCtPSEpmOHIxL3Zac0dFamQ5NXhXN25POFVadHUvVkErOFdkVlhvTnc4QnhPRTRkeFptZGdhSHZhUEkrZnc3c3lsQnNaOVpaYkx2K1E5OXhJTnFtN2R4NndRck83M01wQU5aLzNYK0grbzREMElSR1kvMzNSd3o5cnNEUTkzSXN2MzNrY1p6YW5hdHBPK1ZKajgrdktlcEUwZ1h3NmRFbUJCcHNURzJXb0hZb1FsVElwMGNhODg2eVJQaFUrWStzVWNPR05HZ1FTNU1tVFdqVXFDRXhNZldKalcyQXI2OVBwVjFUbzlFUUZocEdXR2dZTFZ2R1hmQzRzMmZUU0VsSklTVTFoZE9uazhuTXlDQTlQWjMwakF3eTBqTkl6OGdnTFMydDB1SVM3cnk5dHlXK1ZTdkdYVG0reEdPTVJpTkdIeU02blo1L1YvL3I5cHFQank5cGFXbHUrNjFXeS9sTlZJbm9hdXhsckc1ZHUzWmg2OVp0SG4ycEV0OHlEbzFHdytwLzE3Z2xYQUE1dWJuazVPWldWcGh1VWxNOS8xYTlLcTFidjRHYmJweEJnTXBydTVuTlpnNGZPVXBvYUFoaFlXRnMyNzZEdzBlVUlZOTZnNTdjTXZ4ZVFrTkNlQ08vakx2UmFNRHBkTktuZHkrU1RpVHh3NUtmYU5Tb0lUZmVkQ3ZIRXhPTFBmK1huMzd3cU1DR3pXWmoxNjdkZE9yVWtXM2J2THZuNDBLNmR1MkNkZmQ2L0oxVjkwV21OcVk1dWhhZE1QODRIMmRPRnI2VDdrUGZlVEMyVGE0RTIvcnZUK2c3RGxSNnU0cEp1b3g5TGdOTEh0WU52N3Z0Tnd3WUIxWXplWjgrZzc3ellJd0R4MVVvNmRMWXJWZ1BiUFg2MzNtZFNib0Ezam5RZ3ZxK2VWd1VjMGJ0VUlUd3lCOG5vM25uZ1B0Y3JlT0ppUnhQVEdUdHV2VnUrNE5EUW9pSnFVOU12WHJVcjErZmV2WHFVYjkrUGVyWHExZGxOK2ZoNFdHRWg0Y1JUOHNTajh2SXpDUXpQWU8wZEtXaW5aS1laWktlbnM3WnMyZkp6czRtMjVTREtUdUx6TXlzS29tMU5nb05EYXUyYTYxZnQ0NkRCdzVXV250VHBrNmpiYnQydEdyVnV0UmpIMy9pcVRLM3UyTDVueHc2ZEFpanNXclhMcXZPbjMxMWF4VWZ6NnEvLy9IbzNOTm5sSUlublR0M1JLdlZscGk0VGIxbUVyTnZtc250ZDk1TDQ4YU51SExzRmNUR3hwS1JrY0VmeTFld2NOSDdXQ3l1bS9TL2x2L08zbjM3ZU92dEJkdy85MjZhTm0zQ25EdnV4bUsyc09qZHQzbi93NDk1LzRPUDNkcSs4KzY1dElxUFovVG9VVVJIUlhIeTFDa1d2ZmNoeTFlNEQ1M1U2YlJjTTNrU2w0MjZoSHIxb2ptVG5NeFhYMzlIU0Vnd002NmJ6c3hadDdCcjk1NXkvenlhTjFPR2R4YzNOTy9pRWNNWk4rWnlXc1MxUUsvVGtYRDhPRXQvK1oxdnZ2Mit5TTh0T2pxS2E2ZFBwVS92bmtTRWg1TmxNckZseTFiZS8rQ1RndmxpdzRjTjRjbkhIM0g3ZVFHODlmWUN2bGo4TlFDakx4MUZUbTR1bXphNXlyQ0hob1JnS2pUTTkwSlNVbE1aTmtJWmt2amhld3ZZdVdzM0w3LzZCdjcrL255eitGUCsrSE1GTzNmdHBsV3JlUEp5Y3ptV2NMemdYTDFlajBhandXejI3RXVSVmF2K3BuV3JWbDU5QTE2U3JxMWJFTEQ1bHlxOWhtSGdPRUJKckp3NW1maE92QmZqZ0hIdVNkZkdaZmhabjhiUWF5VG14Uys1bmErdDN4UnRrN1pZMXl5RnZFSmZxUGdGWXVnK0hPdm01VGl6em1KZDl5dkdvUlBSTm1xRjQvZytqK01OMnJTVUxtM2FlUFh2dkU0bFhRQ1A3V2hIc3RtSHlVMlBsMzZ3RURYSWV3ZWI4Y0hob3ZPeExpUXp2MVQzdnIxRi81SHo4ZlVocGw1OUlpTENpWXFPSmpvNmlxaklDQ0lpSTRtS2lpSXlJcUl5UXk4aUpEaVlrT0JnR2pWdVZLYmpzL1BuK21TWlRKaXlUSml5c3pGbG1jak9WdlpsWitkZ3lzckNsRzBpTnplUDNOeGM4dktVUDNOeXF1YWI5SnFvT29jWG5pc0pYMWx5Y25Ld1dDeXMrbXNsdm41K0RCZ3dzT0MxTHo3L2xQMzc5M1BMTFhPSWlvNHVvWldpaGc0Ynp0Qmh3eXN0emd2eDlxR2RKWW1MYThIZWZaN2RMTzNldllkdDIzZlFxV01INXIvMUd2TmVmcDJEaHc2VmVNNE5NNjRGNEwwUFBpSTdPNXNSSTRZemVlSUVHalZzeUgwUFBPeDJySytQRDA4LytSZ3JWLzNONzh2K0pDMHR2Y1JlcEp0bnp5SXA2UVR6WG5tZG9NQkFicDU5STA4ODlqQUhEeDV5U3dvZWYvUmhoZzBkek01ZHUxbjY2MitFaG9aeTR3M1hrNTd1MlpCRmYzOS91bmZyd3EwM3oyTDdqcDBzL2VWWHQ5ZnZ2dXQycmh4N0JVZVBIdU9ISDM3RVpyUFRwMDh2YnA5ek14M2F0K1hoUjExRHE1bzJiY0w4TjE4aktDaVE1U3YrNHVqUlk4VEd4bkR4aU9IMDZkMmJXMisvaXoxNzlySjMzMzVlZnZVTlJsODJpdmlXY2J6K3h0dlk3SGEyYjFjS005U3ZWNDhwMTB6a3A1OS9LZWh4ckYrL0hnRUJBVzd6ckdiUG1zblVLWk1MdG1OajZydkZIaHdjVE11V2NlemN0UnV0Vmt2TE9PV0x3YmZmVVlZQzMzbjdyVGpzZG02ZTR4b3FaOHhmd04zVG51Z3NrNGwrL2ZwNmRLNDNhQlhYQXMyNk5WVjNBWTBHWS84cmNCemJneU5KS1FCazM3ME9mWmZCYUFKRGNacnkvNTduWldQYnZBSjlyNUhvbXJYSGZzUTEvOUxRNXpJQXJQOHVjV3ZhME9jeU1QaGcvZmNuNWZYVlN6QU9uYWpNR2Z2OE9jOUR6czJpYmJ2bUhwOWZFOVM1cEF2Z3JmMXhwSnFOM0JwL3lHMk1zeEExa2RNSnorNXF6ZElUbGJmNHNUblB6TkZqeHpoNjdOZ0ZqNG11RjAxVVJDUlJVWkZFUmlxUGlNZ0lJaU1paUl5TUlEQXdzTkxpS1UyQXZ6OEIvdjVFbC9PRys1eThQRE41dWJua21aVkVMRGN2ajl6Y1BHVmZvZVRNYXJWaXRWb3hXeXo1enkxWUxWWXNWaXNXcXdXcldYbmRZclZnc1ZpeEZCeG54V3cyVi9LN0xyK0FnT29ic2pSNHlGQ21USjFhYWUwWmpjcHcyTVZmZmtGc2JLeGIwblU4NFRnSER4d0FqWWJYWC9XOGZMS2Z2ejgzenJxcHdyRVdwenAvOXRYdFhHbC9UOTE3MzRNOGNOKzlEQms4a0k4L1hNaUtsYXRZK040SEhEOWUvTEF6UHo5ZnJwc3hxMkNlM3JyMUcvSDM4MlBRd0FGMDdORGVyZkJHZkh4TG5udGhIai85N09vVmFOZTJ6UVZqeWNySzRzR0hIM1BiZnZYbEZ4azkrbExlZW5zQkFQMzY5bWJZME1IOC9jKy8zUCtncTZmb3UrK1g4TkVIQzh2MTNxK2ROb1ZycDAwcDJONjFldytQUC9tTVc0OWQ3MTQ5dVhMc0ZheGR0NTc3SG5pa1lNamRleDk4eUhQUFBNblFJWU1aT0dBNWYvK2pESnQ5K0lHNUJBY0hjZHNkOTdCNWkydlIyUC85dEpRRjg5L2cvcmwzTS8yNm1TUW1KcEdZbUVUWExwMkpieG5IRHovK3IrQzZrWkdSdlBUQ002U25aL0R1d3ZlWmZkTk1oZzhkUWxoWUtLZE9uMmJQM3IxbzhtK1Evdmh6T1JzTExVajh3RnozT1ZwREJnOUVxOVV5Zk5oUUlpTWplT1N4cHhoLzlUWGs1dWJScG5Vck9uWm96OTMzdXErcFp6Q2VTN284VzlJbkxTMmRNQzhmVGwyUzROQXdOSm1wVmRhK3ZsMWZOT0V4bUg5enpaZTFyRjZDWDdzK0dQcU94ckxzVTlmKy8vNkh2dGRJREwwdlBTL3B1aFNuS1EzYmR2ZGVjT09BY1Rpek03QnRWWHFQN2ZzMjRreE94TkR2Q3ZLK2VBRThIREtweVV3bE9NeTdSeFRVeWFRTDRNdGpqVWsyKy9Cdyt6MFl0Ykoya2FpWkxBNE5UK3hveThyVG5pVWJGWEhtOUJuT25MN3dVRnlqMFVoMGRCVGg0ZUZFUlVVUkVSR3VKR1JSa1VSRVJCSVZHWUdmbjE4MVJueGh2cjQrbFRySHJUUjVlV1ljRGdkMnV4MkhRM25ZN0E0Y2RqdDJoeDM3dWVkMk93NkhFM3YrZm04cVJLTFg2L0gxcmZ6ZmIxekxsdXpadlJ1THhWSlFxdnIwNmRNRUJnYmk2K3ZMOXUzRkR5MXhPaDFZTEJhMFdpMEdROUVTMXdCQlFkWDNSVUZ0RWhZV1dxR2lGQ1pUTmc4OThqZzl1bmZqcGxrM01Hem9ZQVlPNk1lQ2hlL3g1ZUp2aWh6LzNmYy9GaVJjNS95ODlGY0dEUnhBcjU3ZDNaSXVreW03b0FCRVdmejYyekszN1MzNTFkQWFGaW9pTkh6WVVBQVd2dmVCMjdHSmlVa3NYNzdTcmNwZmFjNVZMelRvOWRTclY0OCt2WHZ5eGFjZjhzUlR6eFVNMlJ3MThtSUEzbnhyZ1ZzU1lyYzdlTy85aitqZnJ5OURCZy9pNzMvK3BVbmpSclJ0MjRZVksxZTVKVndBTzNmdDV0Ly8xaktnZjE4YU5JZ2xLZW5FQmVNYWRja0lmUDE4bVhQNzNlVGw1ZkhMTDc5eDlPZ3hzck96MmJKMUcwOCsvaWdtazRtNUR6eE1Ra0lDWjgrNjV1TGVNL2RCdHlSODFNaUx5YzdPWnR1MjdiU01pK081WjU0c1NHeW5UWjNNcnQxN1NFNU80YnBycC9IaFI4cE4vcm5QcU5uaVdVOVgydG16aElXSGUzU3VOd2dLRFVPVG1WTDZnUjR5REJ3SFRpZldOVDhWN0xPdS93Mi82NTdBMEgrc1c5SmwyN29LY3JJdzlCcEozcGZLV203YVJ2Rm9HN1RFOHNkbkJZVTNBTFQxbXFDTDc0cDF4V0t3dS80dVcvNzlFWjh4dDZEdk9BRGJ0bFVleGF6SlRDWW9yR3BINFZTMU9wdDBBZng1cWg3SHMvMTV2c3NPNnZtcS95MjFFSVdkenZQaC9pMGQySmNWcEhZb3hiSllMQVhmcEY2SXdXQWdQRHljME5BUVFrSkNDQTBOSVRRMGxOQ1FFRUpDUS9ML0RDVTBORlQxaWVXVnFUb1R2T3AyYnVrQXZiNXEvdnRvMXF3NXUzYnU1SGhDQWkzaTRyRFpiS1NrSk5PeVpUeEJRVUc4LzJIeGs3RTNiZHpJcTYvTVk5eVY0eGt6ZGx5VnhGWVNweE9lZXVyeGFyOXVkVEFZRE54OTl4MjgrT0k4c3JJOEgxSzZZZU1tTm16Y3hPQkJBN2gvN3QzTXVXVTJHUm1aUlpLbXBLU2kvNmFjeVo4YkZuN2VqZmFKa3lmTHRaekZ1WGJPc1ZnczVPWGxFVmdvSVcvV3RBa1dpN1hZa3U1bmtzdTJLUGM1NTFjdmpJcUs1SU5GQzNqb2dibHMzcktWckt3c21qWnRqTmxzTG5idHJzTkhqdUp3T0dqUVFFa0ttelJ0QW5EQjRaNkhEaDltUVArK05Dd2w2ZnJrc3kvNDl2c2w1T1RrQUhBczRiamI4TXB6aWl2TFhuaDRhSWYyN1locjBZTDFHemFRa3BMS20vTVg4Tzc4TituWW9UMVpXVmtNSE5DZlcyNjdDNTFleHczWFQyZnR1dlhzMmJNWEh4OGw2Yko0T0tjckxUMmRwTVFrcGx3em1WYXRxbjU5d3VxbXo4MUFrMVdKeFdDY2hUb1hmQU13ZEIrQk15Y1RuMHV1ZFQvTWxJYXVSVWUwRGVKd0pPWFAyYlZac0c3NEhjT2c4ZWhhZE1SK2FEdUczc1ZYTFRRTUdBdUFKcXdldnBQdkw5aXZpVkJHNmhnR2pxdEEwcFZLMWdudkxvWlhwNU11Z0gxWlFVejdyd2NQdGQvTHdPaXErMVpCaVBMNCswd2t6K3hzVFphdGFpZi9WeldyMWNycDA2YzVmZnAwbVk2UGpvNGlKQ1NFNE9CZ0FnTURDQXdJSkRBd1VIa2VHRVJnb0QrQmdVRUVCQVlRRkJEbzlkWDZ2SkU5dnpldXFwS3VwczJhQVhEa3lCRmF4TVdSbkh3R2g4TkJiSVBpbHpNNDU4QUJaUzNHZHUzYVYwbGNwZEpBKzNidDFMbDJOV2pmcmgwNlhlWDh6djlhOVE5SlNTZjQ0TDEzbVRwbGNwR2t5K0VvT3Zva0pEUUVLTm96a2xlb3RIbFpPQ25hdHROSndWQTZVSmJRc0Z5Z0I4WlF3Yi8zeWNrcExGLzVGeE5tWmRoWkFBQWdBRWxFUVZUR2o2TnQyOWFzVzdjQnJWWlg3SHN1N0Z3dnVFNnJMR0Rzc0JmZks2NUJlUi8yVW5yTkx4OTlLWk1tVHJqZzY5RlJVVGdjOW9MeThNWDU5cnNmR0Rwa0VNdisrTE5nd2ZPa3BCTk12R1lhSmxNMmI3ejJNcXYvWFZPUXVQMjNaaTIzekw2UlcyKzdDNS84WHV3TC9aeExFeFlhU29PR0RUQ2I4MmpmdmhaKzdpeDVPSVBDSzV4NGFmeVZKUm1jRnRmY1prUFBTOERIRDQyUEg4WkxieWoyUE1PQXNXNkZNeXovL1EvRG9QRVllbzFTa3E0K2wrRThjeHo3Z2MxdTV4bjdqd0ZBMzJVSWRCbFN0TjF1RjVIckh3UTU1UytRNVF5T0lDaTJjYm5QcTBucWZOSUZrR1V6Y1AvV0RselI0QVIzdEQ2QWo4NTdodmlJMnNWczEvTGF2cGI4bUZqeURXWnRkZVpNY3BGdm9rdmo2K05MVUZBZ0FRRUJCQVFFNE92cmc4Rmd3R0EwWURRcXozMThqQmdOUmd3R3ZWSnlQUDloTU9UL2FUUmdOQmlWWVloK3Z2ajYrdUxuNjF1dDg5YThSVjcraFB0ek4xbGJ0MnptazQ4dmZHTldtbHR2dTQzbXpWMFZPUnMzVnI3SlR6eXVmS041TW45Q2Y2Tkd5bisyZS9ic1pzL3UzVVhhMmJoQnFkNjVkZXNXZHV3b09nUXhNaktTZ1lNR2V4eG5hVFE0QVpra1hGWUhEaDRpSXlPRG1QcEZGekNPalkwcE1uU3ViUnRsbnRhUkkwVjdneXBiU21vcVRabzBKakl5a3BRVTl5OWpteGF6dUh4NTZYVTZBQXg2NVV1MXhPT0pORy9XbEVhTkdoYVo1OWFzYVJPMFdpMUhqeXJ6YjQ4ZlYzb0JXN1VxdmtKc3MvenFpTWVPbGR3anNIUFhiajc5N0lzaSs2T2lJcmwyMmhTc1ZodGFuWmF3MEJBV3ZmOVJzU1hrMDlMUzZOU3hBeSsrOUFyWFRuZk43elNac3BrOGNRSmRPbmZpbGpsM1VMOStQWHlNUmxiL3U0Yjc3cjJMN3QyN2twMi9mSUNuMVF2RHdzTkpPMXN6bHdXb0ZIWXJ6dURJQ2lkZDJuckt2NXVPTTY2L1Y4YUI0OEJtSWZPbW5wQjdYcysxVGsvUU8rc3c5cnNDODFmekNuckk3THZXNEV4UHh0QnJGTlkxUDZPdDF3VHpEMis3bjlxbUY1cW9obGgrV2tqZTRoZUx4R0s4OUFaOEo5K1BzZmVsV0ZZc0x2ZDdjUVpIa1psV2RmUGNxb01rWFlYOG1CVEx0dlFRN21xOW4rNFI2aStxS09xV0xXZERlR0YzS3hKeUF0UU94YXZrbWZQSU0rZVJuRkoxUGRWQlFZSDQrZm5oazUrTStlWS8vUHhjejMxOWZOSHBkZWgwT25SYXJmS25Ub2RXcTBPcjFhRFRLOC8xT2kxYW5RNmRWb2V1MEhPdFZvZEdXN0U0cTZPbkpUdGJ1Vm55eng4T21wdWJ5NWt6cDB1Y1MxVWNpOFdNMCtrc01wRytmdjM2R0F3R0VoTHlrNjZUK1VsWFkrWG1ZZC9ldlh6LzNiY1hiUGZISlQ4VXU3OU5tN1pWbW5TaDBmRElJN1Z6ZU9IVUtkZXdkdDE2ajRwcGRPN1VFYWZUeWJiOGlubm5kT2pRbnZEd01QWVVVMTExMHNTcldMNWlKYm01U2k5V1NFZ3dWMTA1VnFsdTZXSHArdkpZdTI0RDNicDJZZWFNYTNudWhYbHVNZmZ2MTZkQ2JjZkUxR2Y0c0NGWUxGWjI3RlRtcGkzN2N6a0RCL1puemkwMzhlRERqMk96S1hOa2REb3RNNjVYaG4rZDZ3MDhlT2dRaDQ4Y1plaVFJWHozL1k5dTg5dmF0bTFELzM1OTJMaHhNOG5Kcm44UHozMW1JeUlpT0hueUZBQ0hEeDhwTW55eWY3KyszSHpUamJ6eDFqdjA3ZE1iazhsRWVubzZZOGRjem1OUFBNMmhRMFVYR24vMTliZUtIWlk0ZHN6bDZIUmFGc3gvQXdDbjAwbE9UZzQ1T1RuTW1qbWpvTEpobnJsOFBaWG5oSWVIY2Zac0dwOS9zWmdmLy9lelIyM1VaRE92bVVCY2NDUWs3ZmU4RWFNdnh2ejFzbXg3MWdLZ2lXeUFyblZQWllqZitRa1hnTjJHYmYxdkdJWmNqYjU5UDJ3N1ZpdjduVTZzNjM3QmVQRjBqSmRNQjhENjc0L3VsenRYZ242OWUyWE9jNnhyZnNaMzBuMFlCbzd6TE9rS2lTVDFySGV2OHlsSjEzbU9aZ2R3MjZZdURLNlh6TzN4QjZubjU5ay9DRUtVMWVrOEg5N2NGOGNLRllwbGlMTEp5akpWYUM1TGRmbnMwNCtydklyZXVXK1hRMEpDM1BiMzZObUxPYmZkWHVaMm5ubnFTZmJzS2RwanBkVnFxUjhUUTJLaWNpTjM4cVF5TCtWY1Q5YzVkOTl6TDIzYXRpVXJ5OFNkdDg5aDBPQWhUSjAycldCN3lOQ2hYRE5GK2ZiOXhodG1sUDBOZWlqYmxNUE9ZdFplcWcyMmJOMUdhb3BuM3pESHhzYnc4SVAzY1N6aE9EdDM3aUkzTjVlWW1CaDY5K3FCeFdMaHJma0xpajN2a3cvZjQ4L2xLM0U0SFl3YWVURVJFZUhNZStWMTB0TXpLdkpXeXVUN0g1WncrV1dqR0gzWktCbzBpR1hUcGkzVXIxK1BZY09Hc0dIREpucjE2bEhNSU1YaWRlL1dGYVBSaUZhaklUbzZpbjU5KytEajQ4TnJyNzlGUmtZbUFDdFdydUxQNVNzWlBtd0lIMzJ3a0gvL1c0UGRicWRQcjU2MGFoWFBaNTh2ZGt1dW5ubnVSZDU4L1dYZWZ2TlYvdmh6QmNjU0VtZ1FHOHVJaTRhVGxwYk84eSs5N0JiRG5yMzd1T3pTa1R6eTRIMnMvbTh0aHc0Zlp0MjZEUVd2TjJyVWtGdHV1cEV1WFRyejlMUFA4OC9xLytqYnB6Y0FyNzg1bjhrVEovRCt3dm44dFBSWFB2OWlNYWRPdVlhTGYvZTllN253Y3g1NTdFbDgvZnhJVGs0bUswdFpYc0xoY05DMmJSdmF0MjFEVUtEeTVXSmVubWZ6NlFNQ0FqaDQ2QkRIU3FqQTY4MDJiOTlGVTc5Z2RCNmM2M2ZqOC85djc4N0RvaXozTjREZk04TU1PelBEcWdnb3NpK0tvdUFDYXBwWm1wVlpWcGFkOWswenE5TitXbXpmdGF4c1QwdFQ2OWUrbXZ2T0lvcXlDY3FPSUxJendEQUxNL1A3QTZOR0ZsRVlYaGp1ejNWMUhYbmU1MzNuTzFBZTduazJBSUFrT0JyaW9TT2gvZjdkdHVsOHNpbFhBeUlSOUVrZEJ5TUEwQjM0RmRMcDEwTTZaZjQvb1F1dDY3ZGtsOTRDNmFRcllDaklnUEhVdjBLNHpBN1MyTXRncWlxRklUKzlnNmNDcHBweUdISlNJQW1OZ1hqSUNCakx6Mi9VdXNYZUJka24yZ2YvZ1lTaHF4TzdUbnNnc2NvVk40OG94aUwvWWtqRm5ISkl2VXR2Rk9QclFsOThWVEFjR3NPRi9OVktaSzYycnM3aW9ldnY5WGx1YnU0V2U0MGhYa05RVWx5TTJ0b2FsSldXd3QzZHZkMVVUNmxVQmpzNys3WXRzQ1VTOFZsZlcyWjN4YzdVOW1CTDlmNHVKeWNIY3krZmd6MTd6MytVS2VYUVlmenc0ODhZTXlZS015K2VEb2xFZ3FycWFtelp1aDNydjk3VTRlWVI3My93TWNhT2ljS1ZWOHlCbzZNajh2SUw4Tjc3SDJMSHpndGJnSCsrbXBzMVdMejBRZHkvK0Y1TW5qUUJFZUZoeU00NWp2OCs4Z1F1bWpZRkV5YkV0RzFBY1M2UkVlR0lqQWdIQUtpYm01R1pkUXdiTm42REF3bEpadjJlZS80bHBLVm40SXE1YzNEOWdtdGdNQmlSbTV1TFo1ZS9pRzNiZDVyMVBYWXNHM2ZjZVM5dXYrMFdUSmdRZzVrWFQwZE5UUzErLytOUHJGbTdEbFhWNWdINTE5LytRRmhvQ0taTmpVZFFVQ0RlZUdzbGdOYVJ1MnZuWDRVWjA2ZmowT0hEdU9YMnU4d0MxZDgyYlBvV3FVZlQ4TWhERCtDN2I3NUdVdkpCN0QrUWlJVEVwTGFSczdObDUzUThRcE9WZFF4WldjZXc4SVlGTUJpTVVLa3VMRVJmZE5GVS9QVGpMK2Z1T0VDbFpSL0hKVmZQaHUzaHplZDlyOGpCR1RiUk0yQ3FyWUJtNCt2US9mWnAyelhwbEt0YlI3UCtkUUR5MlF6SGttQ3FxNEEwWmhhYTdaM2FSc1FNZVVkaFBGMEVzZGZ3ZHFOYzB0akxBRHZIMWwwTHU2QlArQldTMEpqV05XUC90L0s4M2xmanVEbEkvK2I4dngvOUNVTlhGelFHQ1Q3Tjg4ZnZaVVB4SC85Q3pCNTZHbEt1OTZJZTBobkUrTFYwS05ZVkRFZUYxbnAzdWFPK1YxZFhDNTl6YkRqUkUxcXRGcVdsSnlFU2lURE14OGRpcnpON3p1VzQ0cXFySUpjclVGWldpcERRVUl1OVZtK3BxeHZZMDE2NmtwcDZCUDk3NmdtSXhlTHpQdGFnb3FJU2I2MTQ5N3p1MGJmb3NmcWpUN0Q2bzY3UHhMcm80a3M3Yk0vTU9vYkpVMmFZdGEzN2VpUFdmYjJ4dy80WHoycS9CWHgxZFEyZWYvR1ZkdTEzM0g0cjlIbzl5c282M3hrUUFOTFNNOXJWMEJXVHlZVHZ2djhSMzMzZjhmVFlzeFVWbCtDNTUxL3FWdCtXbGhhODh0cWJlT1cxZnpaR1dIakRBaXhkY2gveTh2THh6SFBQWTlmdXJnUDFzV1BadU9QdXhaZ3hmUnF1blQ4UHk1WXVSbjVCWWFlaDY5OGl3c013WVVJTVZLb0dhRFFhdUx1NTRZYnJyMFZHWm1hN293RzZReXFWSWp3c0RNOTM4LzBQUkttcFIyRC8xQk13aVNVUUdidS9PeWNBcU45WjB1bTF4b2N2UHZjRFRDWTBMT240NE9uTzd0ZnYrd242ZlIyUGV2NmJidHNHNkxhMVgwdDR6cEpzWkxBTmlNTFJ0UFpyeFFZU2hxNXVLR3UydzJ0Wm9mZ2l6eCtML0l0dzViQlRrREY4MFhscU5randVNGszdmk3eVE0MjIrMnRmaUxxcnJnZG5LWFZIWmtZR2pFWWpnb0tDTFhvR1czQklDQUJBVlYrUHhzWkc2TFE2ckYzekJSb2FHdURyNjJ1eDErMEpTMy92aFpaOE1BV3hNZU9SbUpRc2RDa1dKNU5KSVJLSjJ4MTRQaVYrTXNhUEc0dGR1L2VhSFc0OEVHMzY1anRrWldXM1cydDNManQyN3NhT25idmg3T3pVN1NuWE5qWTJ1T1htbXlDVnRtNGMwdExTZ3N5c1kzanRqYmZQY1dmSFltTEc0K0RCbEF1NmR5REpURW5DdU1ncGtLVHRFcm9Vd1JraXB5RDkwTUQvdTRlaDZ6eFVhRzJ4SWpzWUgrVUc0R0t2Q2x6bVhZNHhpanFJdUdFVmRjSmtBbzdXS2ZCWG1SZTJudmFDdW9YVENNbHlMRDNGYmQvZVBRQ0FpWk42dHBsQVowcExTNUdmbjRlVEpTVW9LUzVHNFptcForbnBhVWhQVDRPZjMvQitHN3FzZVhvaEFHemR1ZzFUcDhRUGl0QTFkTWdRZlA3cGg5aC9JQUZGeFNXUWlNVUlEZzVDM09SSnFLcXV4cXIzVmd0ZFlvOTF0TG5KdnozNitGTmQzbjkyNE9wb1ZQQnZSOVBTTVcxRzY2aWtqWTFOMjBZaEYycmloRmhzM2JhOVI4OFlDSDdhc2hNaGwxNEVPVU1YMUpIVDhmUHZPOC9kc1o5ajZMb0E2aFlKZmkwZGlsOUxoOExMVG92TGhwWmpobGNGZ2x6Ni8wSjc2aHZINnAyeDQ3UW50cFY3NGJTR1V3aXBiMWh5dE9YMDZYS2twQnlFblowZHBreWQxdTY2MFdDQVJ0TitXK25PZERSTjdiZGZmOEhlUGYrczIxRW9GQmcvUGdaQndTRUlDUW5CQ0g5Ly9QWnIvMXpIWWUwalhhbXBSM0R0dGZNUkZocUtZOW5aUXBkalVaVlYxZmpsMTk4eGFlSUV4TVZOaG8xRWd2TFRwL0hOdDkvaHEvVWJVVnRydlZOSkxhMm5nU3NpSWh4S3BSSkhqN1kvRnNMYUhFNDlnb3JyNXNISlB3cVNndmFIVkE4V2hzQm9uSEx3d2hFcitKa3pkUFhRYVkwdHZpd1lqaThMaHNORnFrZVVzaDdSeWxwRUsrc1E0TlFFc2JpN2V4elJRR1UwaXBEWDZJakR0UW9jcmxIaWFKMGNLdjNBUHRTWUJxYU9OaVhvTGQ5Kzh3Mk1SaVBtWEQ2M2JidjRmenQ0TUJrSEQvWnNGR1Q4K0JnNE96c2pJREFRQVFHQmNIZnYrV1lkR28ybU5lQlplRWFDSmIvMy9jVlhYNjNIcmJmOEIwOCs5YlJGbnQvVnVxdStwRmFyc2VyOUQ3SHEvUStGTG9YT2NzdC9GdUdUVDc4UXVvdys4LzdhRFZoKzUxSW8zK3Y0RU9QQm9HSHVBM2h2OVZkQ2w5RXJHTHA2a1VvdnhkNEtkK3l0YVAxRndWWmloSitER3I0T2F2ZzVOTVBYVVEwdk93MmNiRnBnYjJPQWc2VDFIM3ViODFza1NYMm51VVVDdGFIMW4rWVdDUnBiYkhCYVk0ZVNKZ2NVcSsxUm9uWkFzZG9CV2tNUEQxZ2k2Z1hwNlJsb2FtcUNvMlB2bnZXV2s1T05wTVFFdUxxNllzN2xsM2ZZUnk1WFlQanc0ZDErWmw1ZWJ0djVRWDhiTjM0OHhvMGZmMTYxMmRqWVlQVG9LUGo0dEU0N0ZJdkZjSGQzUjAxTk5aNTgvREUwbnhsOWMzR1JkL1dZSGxHcjFVai8xNWJlMWlvbjV6Z0tDZ293YWxUa29IaS8xTCtNR1JPRjR5ZHlrWnViSzNRcGZTWW41empTOG9vUUh6UWVraFBXdjQ3dGJJYVFDVGljbldjMVAzT0dMZ3ZTR3NRNDBlQ0VFdzFPNSs1TUFJQ3hZNkx3N0xQbW42S2VPSkdMeHg1L1VxQ0tpQWFPbHBZV3BLWWVRWHg4WEs4K055Z29HSk1tVDhia3lYR2Ric01lR2hiV0srZDBuUzhIQndjODlzUS9mejg0T1RuaG5WWHZRNi9YNDk2Nzc0UldxNFc3dXp0bXoyNi9RMTF2T1h3NHRjZlRwZ2FLVHo3OUhHdldmSVlIbHoyTWVwVks2SEpva0ZBcWxWaDYvMkxjY2VjOVFwZlM1MTc5NkV0c1d2c0o1RzhzaEtoeDhFeHROYm00UTNYRHMzampqdnVFTHFYWGlDYkZUK2Y4TitwWFZxeDRFLzRqUnBpMXZmRENTMGc5TW5qbk5CTjFWM3g4SFA3NzhJTzkvbHlUeVFSUlA5ZzFxS3FxQ3RYVlZmRDE5ZXR3bXFNUTNsN3hEdmJ0Mnk5MEdYMUdMcGZqblpWdjRiYmI3eEs2RkJva3Z2cnlDeXhlOGdBYUd3Zm4ybm1sd2dXZnZQTW1uSitkTFhRcGZhYmhwUzI0WThreXFCcWF6dDE1Z09DY0tPcDMxcTl2UDZmLzV2OHNFcUFTb29IbjhPRlU2UFc5djUxMWZ3aGNBT0R1N282UWtOQitFN2owZWowT0hUb3NkQmw5cXI2K0hzODk5d0tlZWJyckhlNkllc016ei93UFR6MzF6S0FOWEFCUVc2ZkMwOCs5Z05xN3p1L011NEdxOXE1VmVPeXBaNjBxY0FFTVhkUVBIVDU4R0NkT21NL2Y5Ujh4QXJHeDU3ZldnMmd3VXF2VnlNaklGTHFNUVNNakl4UE56ZDNmdGRGYUZKZVU0TXN2MTJITm1zOGdsMXR1dlJ3TlhrcWxFbDk5K1FYV2ZMRVdKMHRMaFM1SGNEbEZwWGptMDAxUXZiQVpKaWRYb2N1eENKT0xPeHBlMm9LblB0NkFncE5kSDBBK0VERjBVYi8wNVpmcjJyWGR2SWlqWFVUZHNiYUQvMzdJTXRhdXRZNWR0UzVFY1VrSkhsejJNTjVaK1JaR2pSb2xkRGxrUmNhTWljSmJiNzZHeFVzZVlPRDZsOXppVXR6MXdDT29lM1FERE1FeFFwZlRxMXFDSjZEMm9hOXcrK0lIclRKd0FZREUxODkvdWRCRkVKMnRzcklTNGFGaDhCcmkxZGJtNHVLQzB0SXlGQmVYQ0ZnWlVmOVhYMThQbjJIRDRPZm5KM1FwVm0zZnZ2M1kvTmNXb2NzUWxGYXJ4YzgvLzRxcnJyd0MxeTI0Qm1XblRxR3lza3Jvc21pQWlvZ0l4Nk9QUEFSYk96c3NYLzRpZERxZDBDWDFPMXF0RnQvLy9DdDhMMWtBeFp6L1FGWlpESEZ0dWRCbFhUQkRZRFRxYm40VkI0eHVlT1M1bDZ6Nlo4Nk5OS2pmQ2dvS3hCdXZ2MnJXZHJyOE5CYmZ2eFJHSS8rMUplcUtwNmNuVm4rd0NoS0pST2hTckpKT3A4UDlTeDlFWldXbDBLWDBHOEhCd2ZqUHpUZWhxcW9LU2NrSGNmQmd5cURaMVpFdW5GUXFSVXpNZUV5WUVBdFhwUkpmZnJYZWFyWUl0N1RnNEdBc3VYVWhQRlNsa0dmdWhEaGpIMFNHM2wvVDI5dE1OaklZSXFlZ0xudzZLcDJHNElPMUd3YkZ6NXdqWGRSdjFkVFVJREJnSkx5OXZkdmFuSnljVUZGUmlZSUM2eitJbEtnbm1wcWE0T3JxaXNEQUFLRkxzVXAvL0xrWisvY2ZFTHFNZnFXNnVobzdkdTZDUnF2RjlJdW00WUdsU3hBZUhnWVJBRGQzTjlqYjJ3TW1FelFhamRDbGtrQ1VDZ1c4dmIwUkVEQVNRVUZCdVBYV20zSFAzWGRCSWhaaisvWWQyTGpwRzlUVTFBaGQ1b0JSWFYyTnpkdDNJNi9SQU9Xa1M2RzQrU2xvUjQ2RmpSZ3dLWWRBWk5lNjRaQklxeGFzUnBPTEcwd2V3MkgwRFlWeGVBUWFyMXlHbGdXUDQ2ak9BWi8vdFE5ZmJ2eDIwUHpNT2RKRi9aci9pQkZZc2VKTnM3YktxaXJjZSs4U0dJMUdnYW9pR2hqa2NqaysrWGcxWkRLWjBLVllGYlZhamNXTGwvS2NxbTZJaWhxTjBKQVFCQVlHUUtsVVFPbnFpckxTTWtSR1JnaGRHdld4ak14TWVIdDdvN2FtQmpVMXRjak55ME5POW5FY1RVc1R1alNyRWhVMUd2RVJRZkFmNlE5bnBTdWNsSzVRbnk2RmU4am9QcStsTWpzTmprTjgwRlJiamZyYUd1VGw1aUloSzMvUS9zd1p1cWpmZStTUmh4QTNlYkpaMjhlZmZJYk5tLzhTcUNLaWdXUG14VE93WkluMUhDN1pIN3oreGx0SVRFd1N1Z3dpSWhwQXVIc2g5WHZyMW0xb3Q0YnJ1dXV1NGFmM1JOMndiZnNPL1BEalQwS1hZVFYrK1BFbkJpNGlJanB2WE5ORi9WNVRVeE9HRFBHQy80Z1JiVzMyZHZab2JHeENUczV4QVNzakdoalMwelBnNCtzRFAxOWZvVXNaMEJJU0V2SFJSNThJWFFZUkVRMUFIT21pQVdIamhrM3QxbkJkTS85cTJObmFDVlFSMGNCaE1wbXdhdFg3S0Nnb0VMcVVBYXV3c0FqdnZQc2VUQ2JPeUNjaW92UEhrUzRhRU5ScU5aUUtwZGxPYkxhMnR0RHF0TWpLT2laZ1pVUURnOEZnUU1xaHc1ZzhlU0ljSEJ5RUxtZEFxYXFxeHJQUExVZGpZNlBRcFJBUjBRREZrUzRhTUw3OTlqdm85ZVpudnN5L2VoNlVDcVZBRlJFTkxOWFYxVmh5L3pMczNyTlg2RklHak4xNzltTEovUStndW5wd2JHbE1SRVNXd1pFdUdqQTBHZzJjbkJ3UkVoTFMxaWFWU3VIcDVjbnpjb2k2eVdBd0lERXhDVWFERVpHUkVSQ0pSRUtYMUMrWlRDWnMzUFF0dnZoaURRd0dnOURsRUJIUkFNZlFSUVBLaVJPNXVIam1ETmpaMnJhMStmcjRJUGRFTGs2ZEtoZXdNcUtCSlN2ckdBb0tDaEFiR3dNYkd4dWh5K2xYMUdvMTNuNTdKYlp1M1NaMEtVUkVaQ1VZdW1oQTBldjFxSzJ0eGNTSkU4emF3OExEc0dYTE5uNGlUWFFlU3N2S3NHUG5UdGpaMnNIZmZ3VEU0c0U5NDl4Z01HRGI5aDE0NDgyM2taZVhMM1E1UkVSa1JSaTZhTUFwS2lwR1JIZ0V2THc4MjlvY0hSeGdJN1hCMGFPRDg1UnpvZ3ZWM0t4QnlxRkQyTDkvUCtSeU9YeDlmUWJkbEVPVHlZU0V4RVM4L3ZwYjJMbHpGelFhamRBbEVSR1JsUkZOaXAvTy9XOXB3UEh5OHNKN3ExWkNLcFcydFJtTlJqejgzOGRRVkZRa1lHVkVBMXRnWUFBV0xyd2UwV1BIQ2wxS24wZzljZ1RyMTI5RWZqNUh0b2lJeUhJWXVtakFXbkR0TmJqeHhodk0ybkp6OC9EWTQwL3lMQjJpSG5KeWNzSzRjV01SR3h1RDZMRmpZR2RuTDNSSnZVS2phY2JoMUNNNG1KeUNsRU9IdVEwOEVSSDFDWVl1R3JCc2JHend6c3EzTVd5WXQxbjdKNTk4aGo4My95VlFWVVRXS1RZMkJzRkJRVkFxRlpETFhlRGlJb2RjTG9kYzdnTGJmMjFzMHg5b3RWclUxNnRRWDE4UGxhb2U5ZlVxMU5UV0lqczdCNGNPSFJhNlBDSWlHb1FZdW1oQUN3MEp3YXV2dm1UVzF0emNqQ1ZMbHFHMnJsYWdxb2lJaUlpSS9qRzR0NnFpQVM4N0p3ZmJ0bTAzYTdPM3Q4Y2RkOTRxVUVWRVJFUkVST1lZdW1qQVcvdmxPdFNyVkdadGNaTW5ZMXowNE5nSWdJaUlpSWo2TjRZdUd2Q2FtcHF3WnMzYWR1MzMzSHQzdjF0clFrUkVSRVNERDBNWFdZWGR1L2NpUFQzVHJNM0QzUjNYWDdkQW9JcUlpSWlJaUZveGRKSFZXUDNoUiszYXJyNzZLb3djT1ZLQWFvaUlpSWlJV2pGMGtkVW9MeS9IaGcyYjJyVS85dWpEc0xPMUU2QWlJaUlpSWlLR0xySXlQLzcwTTBwTHk4emF2THk4Y05mZGR3aFVFUkVSRVJFTmRneGRaRlZhV2xxd1l1VzdNQmdNWnUwenBsK0VxVlBqQmFxS2lJaUlpQVl6aGk2eU92bjUrZmhxM2RmdDJ1Kzc5eDU0ZVhrSlVCRVJFUkVSRFdZTVhXU1Zmdm5sVnh3OW1tYldabWRuaDhjZWZSZ1NpVVNncW9pSWlJaG9NR0xvSXF1MWN1VzdxSzJyTldzYk9YSWtGdDEwbzBBVkVSRVJFZEZneE5CRlZxdGVwY0xiYjcwRGs4bGsxajV2M3BXSWlob3RVRlZFUkVSRU5OZ3dkSkZWeTh6S3dnOC8vdFN1L2FHSGxrSHU0aUpBUlVSRVJFUTAyREIwa2RYYnVQRWJIRDkrd3F4Tjd1S0NoeDVhQnBGSUpGQlZSRVJFUkRSWU1IU1IxVE1ZREhqcnJSVm9ibTQyYTQrS0dvMGJicmhPb0txSWlJaUlhTENRK1ByNUx4ZTZDQ0pMVTZ2Vk9IWHFGT0xpSnB1MVIwU0VvNlRrSkVwS1RncFVHUkVSRVJGWk80WXVHalJLVHA2RWs1TVRnb09Eek5walk4WWo1ZEJoMU5YVkNWUVpFUkVSRVZrelRpK2tRV1hObXJWSVMwczNhNU5LcFhqbTZTZWdWQ29GcW9xSWlJaUlyQmxERncwcVJxTUpiN3p4Rms2WG56WnJWeXBkOGN6VFQwSXFsUXBVR1JFUkVSRlpLNFl1R25TYTFHcTgrUElyMEdqTU45Ync5L2ZIc21WTEJhcUtpSWlJaUt3VjEzVFJvTlRRMElEQ2drTEV4OGViYlJ2djUrc0xrOUdFekt3c0Fhc2pJaUlpSW12QzBFV0QxcWxUNWRCcXRSZ3pKc3FzUFRJeUFnV0ZCU2d0TFJPb01pSWlJaUt5Smd4ZE5Lamw1T1RBWjlndytQbjV0YldKUkNKTWlJMUZSbm9tcXFxckJheU9pSWlJaUt3QjEzVFJvTGZxdlE5dzRrU3VXWnRNSnNPenovNFAvaU5HQ0ZRVkVSRVJFVmtMaGk0YTlQUjZQVjU2NVRYVTF0YVl0ZHZiMjJQNThtZmg1ZVVsVUdWRVJFUkVaQTBZdW9nQXFPcnI4ZHp6TDZHcHFjbXMzY1hGR1MrK3VCeXVyanpEaTRpSWlJZ3VERU1YMFJrbHhTVlkvc0pMME9sMFp1MGU3dTU0NFlYbGNIRnhGcWd5SWlJaUlockl1SkVHMGIvVTFOUWdOemNQVStMaklCYi84NW1FaTdNenhveUp3cTdkZTJCb01RaFlJUkVSRVJFTk5BeGRSR2NwTHorTmt5ZFBZdEtrU1dabmVDa1ZDb1NHaEdEZnZuMHdHbzBDVmtoRVJFUkVBd2xERjFFSFNrNmVSRlZWRlNiRXhwaTFlM3A2d3Q5L0JQYnZUNERKWkJLb09pSWlJaUlhU0JpNmlEcFJVRkFJblU2SHFLalJadTNlM3Q3d0h6RUNpWWxKSFBFaUlpSWlvbk5pNkNMcVFuWjJEcHdjSFJFY0hHeldQbXpZTUlTR2hHRC8vZ01NWGtSRVJFVFVKWVl1b25OSVRUMENUMDhQK1B2N203VjdlWGtoSWlJTUIvWW5vc1hRSWxCMVJFUkVSTlRmTVhRUmRVTktTZ3A4ZlgzaDYrdGoxdTdoNFlFeFk2T3dmLzkrNlBVTVhrUkVSRVRVSGtNWFVUZVlURUJTVWpLRytReURuNit2MlRWWFYxZU1pNDVHUWtJQ3RGcGRKMDhnSWlJaW9zR0tvWXVvbTB3bUV4SVNFdUh1N29hUkk4Mm5HaW9VQ2t5WUVJUEV4Q1EwTjJzRXFwQ0lpSWlJK2lPR0xxTHpsSHd3Qlk0T0RnZ0pNZDljdzluWkdaTW5UVUppVWhMVWFyVkExUkVSRVJGUmY4UFFSWFFCVW84Y2hkRm93cWhSa1didGpvNE9pSXVMUThyQlEyaG9iQkNvT2lJaUlpTHFUeGk2aUM1UVZsWVdWSFgxaUI0WERaRkkxTlp1YjIrUGFkT200RmhXTnFxcXF3V3NrSWlJaUlqNkE0WXVvaDdJemN0RCtlbHl4TWJHbWdVdm1VeUc2ZE9uNFhURmFSUVZGUXRZSVJFUkVSRUpqYUdMcUllS2lvcFJXRmlJU1JNblFDd1d0N1dMeFdKTW5EZ0J0cloyU0V0TEY3QkNJaUlpSWhJU1F4ZFJMeWd0TFVONldnWW1Ub3lGVENZenV4WVdHb0tBd0FBa0h6d0lRNHRCb0FxSmlJaUlTQ2dNWFVTOXBLcTZHdnNQSkdEOHVHZzRPenViWGZQMkhvclk4ZU9SZlBBZ3Q1UW5JaUlpR21RWXVvaDZVVk5URTNidTJvV1FrR0I0ZW5xYVhaTXI1TGhvNmxTa3BXZWd0clpXb0FxSmlJaUlxSzh4ZEJIMU1yMitCYnQzNzRHSHV6djgvYzBQVWJhenM4UDBpNmFodUxnRXBhVmxBbFZJUkVSRVJIMkpvWXZJQWt3bUU1S1RENks1dVJsUm82UE1kamFVU0NTWUVoOEhlM3Q3WkdSa3dtZzBDbGdwRVJFUkVWa2FReGVSQmVYa0hFZE9UZzRtVG95RmpZM1U3RnBvU0FoaVlzWWo5Y2hSTkRVMUNWUWhFUkVSRVZrYVF4ZVJoWjArZlJwSlNjbUlpUmtQUndjSHMydEtoUUtYekp5Qmt5ZExVVnBhS2xDRlJFUkVSR1JKREYxRWZVQ2xhc0R1M1hzUUdSRUJOemRYczJzMk5sTEV4OGRCcVZEaWFGb2FweHNTRVJFUldSbUdMcUkrb3RYcXNIUFhiamc0T0NBNE9LamQ5Y0RBQUV5Y0VJdTA5SFEwTkRRSVVDRVJFUkVSV1FKREYxRWZNaHFOU0UwOWd0emNmRVJIajJsM2tMSmNMc2VNR2ROUlcxT0xnc0pDZ2Fva0lpSWlvdDdFMEVVa2dGT25UbUhYcmowSUNnNkVoNGVIMlRVYkd4dE1tQkFMWHg4ZkhFcE5oYUhGSUZDVlJFUkVSTlFiR0xxSUJLTFJhTEJyMXk2WVRDYUVoNGVaYlNzUEFINSt2cGc2WlFxS2lncFJVVkVwVUpWRVJFUkUxRk1NWFVRQ01wbUF6TXdzWktSbklqbzZDdmIyOW1iWEhSMGRNWDM2UmZCd2QwZG1aaGIwZXIxQWxSSVJFUkhSaFdMb0loRTNFaVFBQUNBQVNVUkJWT29IS3F1cXNIM0hMZ3ozODRXM3QzZTc2eU5IK21QNmpJdHd1dncwVG5KcmVTSWlJcUlCaGFHTHFKL1E2WFRZczNjZnFxcXFFUkVaQVpuVS9EQmxlenQ3eE1mSElTZ3dBRWZUMDZIVmFBV3FsSWlJaUlqT0IwTVhVVDlUVUZDQVhidDJ3OGZIQjk1RGg3YTc3dTN0alprWHowQjl2UW9GQmR6aGtJaUlpS2kvWStnaTZvZWFtelhZczJjdlNrdFBJU0lpSEhhMnRtYlhaVElaSnNUR0lDSThBcGxabVdocVVndFVLUkVSRVJHZEMwTVhVVDlXWEZ5TUhUdDN3OFBkRFg1K2Z1MnVlM2w1WXRZbE15R1RTWEhpUkI1YURDMENWRWxFUkVSRVhSRk5pcDl1RXJvSUlqcTMyTmp4dU8rZWU2QlFLanE4WGx0WGl3MGJ2c0dPSFR0Z05QSS9hK3Bkc2JFeENBNEtnbEtwZ0Z6dUFoY1hPZVJ5T2VSeUY5aWVOUkk3V0dpMVd0VFhxMUJmWHcrVnFoNzE5U3JVMXRiaCtJa1RTRTQrS0hSNVJFVFVqekIwRVEwZ2pvNk91UDMyV3pCait2Uk8rNVFVbCtDekw5WWdMUzI5RHlzamErUGs1SVR4NDZJUkV6c2UwV1BId003Ty90dzNVUnVOcGhtSFU0OGdPZmtnRGgxS1JXTmpvOUFsRVJHUmdCaTZpQWFncUtqUldMTGtQbmk0dTNmYUp5VWxCVjkrdFI0blQzS0xlZXEra1NOSFl0R2loUmc3Wm96UXBWaVZ3Nm1wMkxqeEcrVG01Z2xkQ2hFUkNZQ2hpMmlBc3JXenhkWHpyc0s4cTY3c2RIcVh3V0RBWDM5dHdhWnZ2a1ZEQXo5cHA4NE5IVG9VaXhZdHhLU0pFeUVTaVlRdXh5cVpUQ1ljU0VqRXhnMGJVVnAyU3VoeWlJaW9EekYwRVExdzdtNXV1UG5tUlpnNk5iN1RQbXAxTTc3NzdudjgrTlBQZlZnWkRRUWVIdTY0OXRwcmNQR002WkJJSkVLWE15Z1lEQVpzMzc0RDMzejdmNmlwcVJXNkhDSWk2Z01NWFVSV0lqQXdBSGZlY1R0Q1FvSTc3Vk5SVVlsMTZ6ZGczNzU5ZlZnWjlWZmp4a1hqNFllV3djSEJRZWhTQmlXMVdvMTMzMzBQeVFkVGhDNkZpSWdzakZ2R0UxbUptcHBhYk51K0E2V2xweEFVR0FoSHgvYS9TRHM2T21MeXBJbTQrT0laY0ZXNm9yaTRCQnFOUm9CcVNXalhYN2NBOTkxM0QyUXltZENsREZwU3FSVHg4WEV3R28zSXlqb21kRGxFUkdSQkRGMUVWcWE0dUJpYi85b0NyVTZMb0tCQVNLWFNkbjBjSFJ3UUdocUNPWE5tdzhQREhTZEx5N2k3MmlBaGs4bnc0TEtsbURObk50ZHU5UU1pa1FpalJrVmk2TkNoT0h3NEZRYURRZWlTaUlqSUFoaTZpS3lRMFdqRXNXUFoyTFpqQnh6czdSRVFFTkJoUDRsRWpJQ0FrYmo4OHRudzlmVkZSVVVGMTVoWU1hVkNnUmRmWEk2bzBhT0ZMb1hPTW1MNGNJeUxqc2JCZ3lrY2ZTWWlza0lNWFVSV1RLdlJJaVhsRUhidDJnT0Z3Z1crdnI2ZGptNzQrZnBpMWlVekVSNFdodHJhV3B3K2ZicVBxeVZMa3Nsa2VQR0Y1K0R2N3k5MEtkUUpwVktKVWFNaXNXdlhibzU0RVJGWkdZWXVva0dncWFrSkNRbEpTRXBLaHAyOUhVYU1HTjVwWHk4dkwxeDAwVFRFeG94SFkwTVRTazZlN01OS3lWSWVlbWdaUm84ZUpYUVpkQTVLcFJKRGh3eEJRa0tpMEtVUUVWRXZZdWdpR2tUcTZ1dVJsSlNNclZ1M29hcXlDajQrdytEbzZOaGhYNlZTaWJpNFNaZzZOUjU2ZlF0S1NrcGdOQnI3dUdMcURmT3Zub2U1YytjSVhRWjFrNStmSC9RNlBZNWxad3RkQ2hFUjlSSnVHVTgwaUluRllreWVQQm56NWwyQmdKRWp1K3hicjFKaDk2NDkyTFo5TzBwS09QbzFVRXllTkJILy9lOURFSXZGUXBkQzU4Rm9OT0tsbDE5RmF1b1JvVXNaRUtLanh5SWtPQmpoUVNQaHBwUkRybENpcWZ3a1BFTDc1L3JGaW1OSDRUVFVGL1YxdGFpcXFjT3gzQUprNStUdzUwMWt4Umk2aUFnQU1HcDBKT1pkZFNXaXg0NDlaOThUSjNLeGZjY083Tm16RDgzTnpYMVFIVjBJZTN0N2ZMajZQY2psY3FGTG9RdFFWMWVISmZjdmcxcXRGcnFVZm1sYzlGaGNkZW5GaUJnM0hvMlpCK0Y4K0EvWWFsUVFxYW9oVWxWQjFGQWpkSWxkTWptN3d1VGlEcE9MTzdSMkxtZ1lOeHRPWVRGSVQwbkd6MXQyTUlBUldSbUdMaUl5NCt2cmczbnpyc0xVS2ZHd3NiSHBzcTlXcTBWQ1FoSzJiOStCekt3c21Fejg2NlEvdWZubW16RC82bmxDbDBFOThNT1BQMkhkdXErRkxxTmZDUThMeGVKYkZrSlJYUWhsMWs2SU0vWkJaTEtPcWM4bXNRVEd5Q21vaTVpT0dvVXZQbGk3QWRrNXg0VXVpNGg2QVVNWEVYVklxVkRpaWl2bll0YXNtWEIwYUgvUTh0bkt5OHV4WThjdTdOaTVFOVhWL2ZzVDVzSEF3OE1kSDd5L3FzTnoybWpnME9sMHVQdWV4YWl2cnhlNkZNR0pBRHl6K0RhRWp4Z0c1OS9lZzZRd1hlaVNMTXJnSDRXR3VVdVJtVitFbHo3OEV2eGxqV2hnNDBZYVJOUWhqVWFEbzBmVDhNY2ZtOUhZMkFnZlh4ODRkQkcrbkp5Y01HcFVKT2JPbll1UWtDQzA2RnR3cXJ5Y20yOEk1STQ3YmtOZ0orZXowY0Foa1VoZ2IyK1BsRU9IaEM1RlVLNUtKZForOGdGR2J2c0FEcHMvZ2JpdVF1aVNMRTVjZHhwMnliOWdHTlM0NHJtVjJMWnpEelJhcmRCbEVkRUY0a2dYRVhXTFdDekcyTEZqTVdQR05NU01IOSt0RVpTbXBpYWtwQnhHY3ZKQkhFNU41YUd2ZmNUSHh3ZnZySHdMRW9sRTZGS29GeGdNQmp6ODM4ZFFYRndzZENtQ0NCM2hpeGVlZlFyT2J5eUVTSzBTdWh4Qm1KeVVhSGhzQTU1ODlnWGtGWmNLWFE0UlhRQ09kQkZSdDVoTUpwdzZkUW9IRGlUZ2p6LytSRlZsRlZ6a2NyaTV1WFo2ajB3bXc0Z1J3eEVYTndsWFhYa0ZRa0tDWUd0bmgrcWFhbWcxL01UV1VoNWN0aFRlM3Q1Q2wwRzlSQ3dXWTRpWEYzYnYyU3QwS1gwdWVxUVBucjc5ZXNoWDNBeVJmdkQrblNIU2FXQzc4MnRNdnVzeDVCY1Vvcnl1UWVpU2lPZzhjYVNMaUhwazZOQ2htRGx6Qmk2YU5nMnVyc3B1M1dNMG1wQnpQQWZKU1FlUm1KU004dkp5QzFjNWVOamIyK1BMdFo5ekxaZVYwZXYxdVBXMk93ZlZUb2F1U2dVK2ZQdFZ5SmRmTG5RcC9ZcnFoYzI0NjRGSFVLOGFuS04rUkFNVlI3cUlxRWNhR3h1UmxwYU8zMzc3RGRuWk9aQ0l4Umc2ZEVpWFU5dEVJaEU4M04weFprd1U1bDQrQjNHVEprSHBxa1J6Y3pOcWFtcjdzSHJyTTNIaUJNVEh4d2xkUmp1cStucElaVEtJUktKdTlUZVpUQ2dySzROT3ArdHlMV0ZmYUdwcWd0Rm9QT2R1bnBZa2tVaFFXRmlFNHVJU3dXcm9hMnMvK1FBdXIxMDNxRWU0T2lJNytBZG12dmd4dnYvNVY2RkxJYUx6d05CRlJMM0NaQUxLeTA4aklURUp2Ly8rSnlvcUt1RHM3QXgzZC9kejNpdVh5eEVSSG81Wmw4ekU3RXN2UldCZ0FPUXVMdEJxdFZEeDA5enpzdURhYStEbjUyZXg1MnMxR3JQdzhmNTdxL0R4Ung4aWRrSXNuSjJkQVFEMWRYV1FTQ1Jtd2Z2Skp4N0hwbzBiRUQ5bGFyZENsRmFyd1FQM0wwWlJZU0dtVHB2VysyK2ttNHFMaXZEeVN5OGdPenNiRXlkTjZuWm90QVNOUm9QazVJT0N2WDVmZXVTK094QzQvUVBZbkM0VXVwUitSNlJyaGsxcERvYk9Xb0NFUXp6TGkyaWdFTzVqT3lLeVdzM056ZGl5ZFJ1MmJOMEdOemRYeE1URUlEWjJQQ0lqSXM0NTdVMnVrQ011YmpMaTRpWURBT3BxNjVDWmxZWE1qRXlrWjJiaTVFa3VJdTlLZFBTNUQ3ZStVUHYzN2NPWGE3L0FJNDgranVDUUVBQ0FYcStEVnF1QjBXZzY4N1VlYjczNU9uUTZIUjUvOG45d2RYVkZZMk1qS2lwT1E2RlFkQ3VFZDJYem4zL2cyTEdzQzdwMzZRTVBudmRvbFZ5aEFFd21IRWs5akM4Ky93eDMzblgzQmIxMmJ4Z1ROVnF3MSs1TFlXR2hHRFBDRzdMZkIvZU9qVjJSbmppSWNaZmRoK0RnWUJ3L3puTzhpQVlDaGk0aXNxanE2aHBzM3Z3WE5tLytDM2EyZGhnN05ncmpZOFpoWEhRMDVITDVPZTlYS0JYdFFsaEdaaVl5TTdPUXdSQm1Kamc0eUtKVDhWeGRYZEhjM0l4Vjc2N0VTNis4Q29XaS9ScStyNzVjZzRLQ0FveU5qb1pTMlhvOUx5OFhBQkFhRnQ3akd2THo4M0FvSlFVeW1Rd2lrYmhiOStoMFdwaE1wbmJIRitqMWVoZ01MVjNlYTJzcnczMUw3c2Rycjd5TTA2ZkxvYXF2aDh4VzF1VTlOalpTaTB4RmRIVjFSWEJ3RUk0ZlA5SHJ6KzVQN3J0bElaUy9yeEM2akg1UDhmc3FMTDVsS1I3ODMvTkNsMEpFM2NEUVJVUjlScVBWSUNFeENRbUpTUkNMUlFnT0NrWk16RGpFakI4UFh6L2ZiajFEb1ZRZ1BqNnViZDNTdjBOWWVrWUdTa3ZMTFBrVytyV1E0R0NMUGo4c1BCeHpyN2dTdi83eU16Nzc5Rk04OHVoalp0ZjM3dG1EblR0MndOdmJHL2N0dnI5dEt0NlIxRlFBUUZUVW1GNnI1ZkVubjBKSVNHaTMrcjZ3L0RrY1A1N1RybjNkVjJ1eFkvdjJici9tc2F3c0xMN3ZublAyVzNqaklsdytkMjYzbjNzK1FvS0RyVHAwalI4M0Z1NDFoZWQ5OExFa2VCd2NuL3NHQU5EOC9vUFFKL3pXWlgrSEI5NkR6WVRaTUo0OGdjYkhaMTl3dmIzQjlvcDdZSHZEbzJoNjZTWVlqaVYxK3o1Si9oRjRxRTRpZXN4b0hENlNac0VLaWFnM01IUVJrU0NNUmhPeWMzS1FuWk9EZGVzM3dOUFRBN0d4c1lnWlB3N2g0V0hkSGlrNE80UTFOamFpc0xBSWhVVkZLQ3dzUWxGaElZcUtTNkRYNnkzNWR2b0ZEMDhQaTcvR05kY3VRTE5hamN1dnVMTGROWDkvZndRSGgrRGUreGFiamJnZFBwUUNBRkNwNnJGbjk2NE9uK3ZqNnd0Zlh6OGNQZEs2UmtXdjE3WGUwNkJDeXNIV2RVeVdlbjlEaGd4dEc1WHJEVjBkbzlCVENxWENZcy91RCtiTm1nRjUydmM5ZW9aczFzMWRoaTZSNnhEWWpMK2tSNi9SWHlpeWRtSGVyQ3NZdW9nR0FJWXVJdW9YS2lvcThkdHZ2K08zMzM2SHJaMHRRa05DRUI0V2h2Q0lNQVFIQlVFbTYzcEsxOStjbkp3UUdSbUJ5TWlJdGphajBZalNzaklVbVlXeElsUlZWMXZxN1FoQ3FiRGNMK1JsWldYSVBkRzZkbVJrUUFDT1pXWGlHSUNxeWlvQXdLR1VnMUFvRkxobytuUmtaeDlEWGw0dUprMk93L0djSEZTZitUNXYzUEIxcDgrZmU4V1ZjSGYzd0RzcjN6WnJMejE1c3ExdDJrWFRMZkRPZ010bXo4SE1TOXIvRXQ3VTFJUW5IMzhVM3Q3RGNOL2lKYTNydXdTbTZBYzFXRkw0dUJpSU56eDB3ZmNieS9JZ0NSNEhzVjhvak1YWkhmYVJ6YndSZ0FtbXFvRS9OVm1jc1EvaGkxNFF1Z3dpNmdhR0xpTHFkN1FhTFk0ZVRjUFJvNjJmM2txbE5nZ01DRVI0UkJqQ3dzSVFGaG9LQndmN2JqOVBMQmJEMThjSHZqNCtadHVwTnpRMG9xaW9DSVdGaFNnb0xFSnhVZEdBSGhXejVDaElWbVltMXE3NXZOUHIzMzZ6eWV4ckp5Y25USm9jaDgyYi93VFFHcXI4UjQ3OHA0UEpoUGRXdlF1WlRJWjc3bHNNNzZIZXNMT3p3NktiL3dNQWFHbHB3YWFORytEcDZZVlpsMTRLQVBEeDhjV2VQYTBqWmErLytzcDVyZW02RUp2Ly9BTTFOVFVZTnN5blh3UXVBUERzZzlGTW9VUkhqNFUrS3hrT0p1TzVPM2VpSmVNQVpONEJzTDFrRVpvL2Y3cDlCeHNaWk5OdlFNdVIzWkQ0UjdTL1BzQ0lESHJvVHh4QlZOVG90cjh2aWFoL1l1Z2lvbjVQcjIvQnNleHNITXZPQnZBanhHSVJSb3p3UjNoNFdPcy9ZYUhkMnBUamJNN09IWTJLbVZCVFc0T0tpZ3BVVmxTaG9ySUNWWlZWcUtpb1FNV1pyMXRhdXQ1OFFTZ2RiV3pSVzZMSGpjT1FJVVBhdmphYWpQanUvNzVGZmw0ZUFPQ3V1KytCbTlzL094TktiQ1Nvckt4RXlzRmtBTURZNkdpek5WaTF0YTNuc2JtN3UyUENoSWx0N1pmTm5nTUEwR2lhc1duakJyaTV1YlcxQVdnTFhmNytJK0hrN05TdDJuT3lzOUhZMk5obG43UzBvOWk5eTN6cVk5clIxcW1PelpwbXZMZnEzVzY5MXFLYi85T3JVeFhQWnNtZnNkQmlRZ1BnZVBpUEhqM0RXRjRBUTFZaXBIRlhvWG5qNjRDNndleTZkTkpjaUZ4Y29kdTZIdmFMVndCby9mZENQRHdjVHEvOGdwWkQyNkJlY2EvNVEyM3Q0ZkpoRWd4NWFXaDZlUkVnRWtNMjgwYklwbDhQOFpEaFFFc0xESVdaYUZweEw2QnBhcnZOSnVaUzJGNXhOeVMrSVREcG1xRlAvQk10cVR2ZzhPaG4wRzU2RTlwZlArN1JlLzJiODZFL01EWXNsS0dMcUo5ajZDS2lBY2RvTkNFL1B4LzUrZm40N2JmZkFRQytmcjRJRHd0RldHZ1lSbytPZ0ZKNVlldHF4R0lSM04zYzRPN21Cb1IxM0tlMnJoYW55eXRRVlZXRnlxb3FWSjZ1UVBucENqUTBxS0JxYUlCSzFRQ05Sbk9oYisrQ1dYSjZvYXVySzF4ZFc3K25UVTFOK09DOVZjalB5NE5VS29WZXIwZkNnUU53ZFhQRExiZmVCbHRiV3dEQWU2dmViZHN4c0xLaTBpeDAxWnlaY3VqdWZtRWpOOWZkY0VPN2pUUzBHZzIrL2ZZYmVIc1B3OFV6WjdhMWI5dTZGVlZWbFYwZTJGMSs2aFNTRWhNNnZKWjc0Z1J5VDNSdjg0cjUxMXhyMGRCbHlaK3gwQUlEQXlCSzZ2aG4wRzBpTWJSYnZvTERnNnNobTNvTmRKdlhtbDJXWGZvZkdFOFZvQ1Y5SHlEKzU4dzFZMUVXREhscHNCa3pEU0pIT1V4TjlXM1hwTEd6QVZzSDZIWnNCQURZM2JvY3NwazNvdVhRVnVqMmZBK1JpeXVrNHk2QnlOWWVwak9oU3piekp0amQ5anhNTmFlZzI3NFJKcTBhMGdtellUT3E5dzh1RnpXckVCNHg4dHdkaVVoUURGMUVaQlZLaWt0UVVseUN2LzdhQ2dCd2tjc3gzTThIdnI1KzhQUDFoZDl3WC9qNStzTFIwYkhIcjZWVUtLRlVLQUdFZE5wSHA5T2hvYUVScWdZVkdsV3QvNnRxYkVSRHZRb05qWTFvYUZDaDRVeDdRME1qVkNvVm1wdWJlMVNYbzZQbHRvdi9XMEZCUGxhLy94NU9uVHFGZVZmUFIwbEpNUTZscEtCWjA0dzl1M2NoUHo4UHl4NThDSFYxZFVoS1RJQllMSWJSYUVSRnhXbXo1L3o5dGJ0SHo4N3QramV0VG9lL052K0owYU9qekVKWFIrdTF6aFkvWlNwR1IwVUJBSnFhMUhqNXhlZGJ6eHA3NHFuejJzRGpRa05rZC9YRnoxZ29jb1VDSWxYUDExbTJwR3lEcWZvVVpKY3NNZ3Rka3FCb1NQd2pvZm1xNHpWUXVoMGJZWC9YcTVCT21BM2RqbitteThxbXpvZEpWUU45OHBiV3I2ZGNEV05aSHRRcjdtdnJvLzMybnkzdVJjNnVzRnYwRkV5Vko5SDRiT3U5QUtEOWFYWGJEb3U5U2FTcWhvc0ZnejRSOVE2R0xpS3lTcXI2ZXFTbjF5TTlQZE9zM2QzTkRUNitQaGd4ZkRoOC9Yemc2K01MWDE4ZjJOblo5ZXJyeTJReXVMbTVYdkJPZGhxTkJnYWpFVWFERVVhREFRYWpFUWFEQVVhakFRYWpBWVl6N1VhakVRWkQ2elZMMG1vMCtPNjcvOE5mbS8rRTBXakVmMjY1RmJNdXZRd3JWN3dGQUxqN252dVFsSmlBSDc3L0RzOCsvVC9NdTNvKzdPenNNRy8rTmRpMDRXdms1K2VaUGErZ29BQUE0T3ZyZDBIMTZMUTZhRFRtSVZXcmJWMjdaVEFhMmwzN201MWR4MnNCSFJ3YzJuWmMzUEQxT3VoME9zVEZ4MlBVNkg4T0pQNzR3OVhZdTNjUDdyMXZDZUtuVExtZ3VxbHpUZ3BYaUZSVlBYK1F5UWpkdHE5aGUvMGpzQms5QlMxcGV3RzBqbkpCMHdUZG5oODZ2RTJmOEJ2c0YvMFAwdmg1YmFGTDVEWVVrckFKMFAzMktXQm9YZXRwcXErQzJHMG9KQUZSTU9RZGJmY2NtNWhaZ05RVzJ0OC9hd3RjclMrZ2hlN1BOYkJmL0hhN2UzcENwS3FFczlLdFY1OUpSTDJQb1l1SUJwV3E2bXBVVlZmanlKRi9mbGtTaVVSUUtCVHc4dlRFa0NGZThQVHloSmVYSjd5OHZPRHA2UWszVnplSS96VVZxUy8wZGdqc3FWZGZmUm01SjA1QXFWVGk3bnZ1TXdzamY1dC96YlVZTW1Rb1B2M2tJd3dkNm8wbi8vY01BZ0lDOFB1dnZ5QXZ6engwRlJVVkFnQUNBb082Zk4yR3hnWjg5My9mSWpIaEFGNTkvVTBZREszVEZWOS83WlZPNzhuTXlNQ2R0OS9XNGJYUHZsalRMbmo5Zlo0WTBMcEw0OVl0V3lDVHlYRHRndXU3cksydmlRQVlZY0tMTHk0WHVoU0xzR211aDZpaDV0d2R1MEczNHh2WXpuOEFza3NXb1NWdEwwUUtEMGhqTDRWdTU3ZEFjeWZyKzdUTjBPMzdDYktaTjBIazdnMVRWUmxrVSthM1BtL25QeU5VemV0ZmhzT1NGWEI4NFhzWU1nNUF1MlVkV2c1dGJic3U4UTRBQUJnS3pEL3dBUUJqVFhtdnZMOS9FNm1xMFZCVzNPdlBKYUxleGRCRlJJT2V5V1JDYlcwdGFtdHJrWjNUL2hCZHFkUUdIdTUvQnpGUGVIcDV3Y3ZMQTE1ZVh2RHk5SVNUVS9jMmRCaklycDUvRGZidTJZTmJiN3NkVGs1TzBHbzBXTDkrSFlLRFEzSFpaWFBnNXRiNlNmdmt1RGlFaFllYnJXc0tDQXpDa2RUREtDakloNy8vU0dnMEdwdzRmaHhTcVJTK3Z1YUhZaHVOUnVUa1pMZWR6WFd5cEFRblMwb0FBTFUxTldocGFSMXRpQm96dHQxVXV4WjlDNUtUazZCUUtCQWUwZkhPZEJMSlAvKzMxOUxTT2pwb1k5TzYxc3RrTXVIelR6K0JYcS9IdFF1dWc0ZEgvOW9wMEFSQUJCRWlPM2x2QTU1T0E1T3phNjhFTDFOakxmUUp2MEU2WlI1RTd0NlFUYnNXa0VpaDI3S3U2eEsyYjRUc2trV1FUYjRTMmw4K2duVEsxV2pKUEFEajZhSzJQaTJIdHFIaG9SbXQvYVpmRDRlSFA0UWhPeGxOcjkwRzZMV0F0UFY0QzVPdS9XaXJ5RWJhNC9kMk5wT0xHNXk5TDJ6RW1JajZEa01YRWRFNTZQVXRLRHRWaHJKVFpSMWVkM1J3d05DaFE2QlFLdUhpN0F4bkYyYzRPanBDTHBmRHhka0Z6aTVPY0haMmdZdVQwNEE5M0RZcWFneWlvc2EwZmYzbm4zOWc1NDd0bUQ1akJpNmZPOWVzNzlrYlNVUkdSdUpJNm1FY1RFNkd2LzlJWkdaa1FLZlRZZlRvS0VpbC8vd1NldXhZRnQ1ZHVjSnNwMEZIUjBkY011dFNUSncwR1o1ZVhsQ3IxUUNBMjI2L0ErN3U1dXZCVkNvVmtwT1Q0T2MzSEl1WExEM25lL3A3c3hPYk03OEk1K1htSWllbjlXeW5JMGRTa1ptUllkYS90TFQxWEtkZmZ2NFJ1M2Z0N1BDWmQ5OXpMenc4UGMvNTJ0UUJneDRtRi9kZUcrM1NidmtLMHFuekladDJMV1JUcjRFaEt4SEcwdHd1N3pHVzVNQ1Ftd3BwM0ZWb09aWU04WkFSMEd4NnMxMC9VMzBWdE4rOUErMVBxMkYveTdPUXpyZ0Jzb3NXUUxkMVBVeDFGUUFBeWJDQWRtZUZpYjE3ZjhNTGs0c0hWTFhXZGVZZ2tUVmk2Q0lpNnFFbXRScTVlZm5kN3UvbzRBQm5GeGM0T3p2QnhjV2xMYWpaMjl2RHhzWUdFb2tFWXJFWUVySDR6Sjhsa0VqRUVKOXB0em56WjRtNDlacFlJb1pFTE1HWU1lMm4vUFdXWDM3K0NYbDUvL3pDK25jZ0tTc3RhMXZYOVcvWFhMTUFmc09IQXdER2pSdVA5ZXUrd29IOSszRE50UXV3Zi84K0FFQk1iS3o1VFNhZ3NiRVJjcmtDNDJOaXNIM2JWdmo1RGNlMUM2NXI2MUpmMzdxcjNJVWNFWEEyN1puUTVYQm14TXhnL0dkZFhGZTdGWmFWbGFHc3JPTUFidGxkSzBXQXlJUm5uckhPNllWMzNYUWRBbDNjZ2RManZmSThZMEVHRExtcHNKMTlPMkR2Qk8zNmw3dDFuMjc3UnRqZjh3WnM1eStGcWE0U0xZZTNtMTBYeWQxaHFqK3o5cXhGQjEzQ2I1RE91QUVpUmV2SWFFdmFYdGhlK3hCc0w3OEwrcFJ0cmFOZkFFUk9TdGpPdWFOWDN0dS9tZVR1cUs2cDdmWG5FbEh2WXVnaUl1cGpUV28xbXRScWxQZnk4bzcxNjc2MDJPNTJ4Y1hGeUVodkRWcGFiV3V3a01sa0tDd3NOT3VuMSt0Z05Cb3hhOVpsYlcwZW5wNElEUTFEZHZZeC9QSDdiMGc1bUF5SlJJSng0MlBNN3ZVZU5neVBQdjRFUm8wYURaMU9pKzNidHBwZE41bE1xS3FzaEpPVEUyeHNiRkJYWi82TFptTmo2M2JkK2haOXUyc2lrYmhkVUd0b2JEM0RTUzV2SFgwTUNnckdaMStzNmZSNzhNWG5uK0hBL3YyNDg2NjdNWEhTcEE3N3lHUzJuZDdmY3lZME5hcVJrZEYrclpBMU9KU1dpZUgyenVoOFkvL3pwOXV5RHZhTFY4QlVmUW90S2R1NmRZOCs0WGZZTDNvYU5xT25RUHZ6YXNCZ2ZpNmY4enU3b0UvOEE0YVR4eUd5a1VFNjdScWdSUWQ5VXV0QjRJYThOT2dUZjRkMDR1VndldVVYNkpNM1F5U3pnM1RTWEJpS2pzSEdmVmd2dmtOQWIrK003QlBkLzlDSGlJVEIwRVZFWkNWcTYrb3NGcnJ1WC9vQWdOWXBlTTh2ZnhZK1ByNTQ4ZVZYek02K1VxdlZlUFMvRDhOb05DQWdNTURzL2t0bXpVSjI5akY4czZuMXJLT3AweTZDaTR1TFdSKzVYRzQyaGZGc0ZSV25vZFBwNE92bmg0YUdCdHkvK0w0Tyt4M0x5bXAzemQzZEhlK3Nlci90YTVQSmhMSXowd1U5ejB3SEZJdkZuZTV1Q0FBU2NldDd0YkdSZHRuUGttcnI2Z1I1M2I2UW5uMGNzNjZlQTd2RGYvWGFNL1dKZjhMdXBxZWcyNzRCTUJtN2VaTVdMVm1Kc0JrL0U3b2Q3YmQ0MSsvN0NUYWpwMEk2YVM1TVRYVXduRWlGK3IxbFpsTUptMWMvQW1ONUlXUlQ1c04yN2wwd1ZwWkMrL09ITUp3OEFac3hGL1hXMndNQU5JMjdIT25mYk83Vlp4SlI3MlBvSWlLeUVuVjF0ZkFaNW0yeDUrdjFlbno2NmNjd0dvMjQ0Y1liMngwMi9PMm1qYWl2cjhQQ0d4ZTFDeVV4c1JQZ1BXd1l5a3BMSVJLSmNPVlZWNTMzNng4LzNqcnRMUFJmaHlKN2VIZ2lKamFtczFzQXRCNk9mTGFxeWtwb05CcTR5T1Z3Y25McWRJdjVmL3Q3K21GTGk3N0wvbEtwck11RG1Idmk3QkU4YTVLYWVnVDJUejBCazFnQ2tmSDhqa0F3SEQ4RTFVMkJIVnpRbzJIeHhBN3ZhYmluazM5djdKMWdNeW9PTFdsN1lhb3FiWGU1K2ZPbnUxR1FIdHIvV3dudC82MDBhNWFFVFdqWFZmdnJ4OUQrK3ZHNW45a0JrNDBNdGdGUk9KcjJ4Z1hkVDBSOWg2R0xpTWhLMU5WYWRoU2tycllXOW1mQzFEc3JWMkRhdElzd1o4N2w4UEQweEYrYi84UzJiVnN4ZlBnSVhESnJWcnQ3Nit2cm9HNXFuZjRuRm92Um9HckFrQ0ZEeit2MWo2U21BZ0JDUXNQYTJvYjUrT0RHbTI3dThyNDl1M2UzYXp0eFpzMVdRRUFBVkNvVkZ0OTdkN2ZyK096VFQvRFpwNTkwZXYyT08rL0M5QmtYZC90NTU4UFNQMk9oWmFZa1lWemtGRWpTZGdsV2crMWx0d0IyanREKzJ2blB1TDh3UkU1QitxRmtvY3Nnb201ZzZDSWlzaEtXbm5ybTRlbUo1NTUvQWVscGFmanhoKyt4ZGN0ZjJMNXRLOExDdzVHWmtRR0ZRb0gvUHZvWVpES1oyWDBhVFROV3JuZ2JkWFYxa0Vna01CZ01lR2ZsQ2p6ejNIUGREbDVxdFJwSFVsTmhhMnVIMExBd3RMUzBuUHVtTGlRazdBY0FSRWFPZ28yTkRTSWlJODk1VCtuSms2aXJxOE13SHg4b0ZKM3ZRcWwwdmJBRHNidkRtcWNYQXNDUFczWWk0dEtMNE5qWG9VdGlBN3NGRHdQMmpwRE51QUg2eE45aE9KYlV0elZjQUhYa2RQejBlOGM3YVJKUi84TFFSVVJrSmZwcUZHVFU2TkVZTlhvMHRtL2JoalZmZk5hMms2RmNya0RweVpOdy9WZm8wR2lhOGRZYmJ5QS9Mdzl1Ym01NDRxbi80ZU9QUGtUdWlSTjQrY1VYOE5qalQ4TFhyLzBaUXlhVCtkZmJ0MjJGVnF2QnpKbVh3TUhCQVNxVjZvTHJyNit2UjNwYUdrUWlFY2FOajRHRGd3T2VmT3JjVThZKy9uQTE5dTdkZ3l1dXVBcnhVNlpjOE92M2hMV1BkS1dtSGtIWmRmTXcwajhLa29LajU3NmgxNGdnblhFOVlESkN0KzFyYURhODNvZXZmV0VNZ2RFNDVlQ0ZvMGZUaEM2RmlMcUJvWXVJeUVvVW5MV1RvS1dVbHBiaXI4MS90RTNiaTRpTWhLcGVoYUtpUXJ6KzJpdndIemtTVHovekhKcWFtdkQybTIrZ3FLZ1FMbkk1bm5qcWZ4ZzYxQnNQLy9kUnZMRDhPWlNYbjhMeTU1N0JIWGZlaGNseDhkRHI5VkNwVkhCMGRFQkdSam9Bd05iT0Z2VjFkZmoxbDU4QkFKZGNlcGxaTFVlUHBPSzJXN3FlWHFqWDYyRm5aOWYyOVRlYk5xS2xwUVZSVVdQYW5mWFYzL1hWejFoSTc2L2RnT1YzUGdEbGU3Mi92WHFuREhvMDNEM084aTl6TEtuanRXY1hvR0h1VXJ5M3V1dkRub21vLzJEb0lpS3lFdW5wR1docWFvS2pvMk92UHpzdkx3K1pHZWxJT1ppTS9Qelc3YWs5UER5eDRMcnJNVGt1RGthakVmdjM3OFAzLy9jdFFrSkNrWk9Ualk5V3I0WktWUStGUW9GSEgzOENRNGUyYnZMaDR1S0N4NTk0RW0rKzhSckt5c3F3K29QM2taT2RqZXNYM29obFM1ZVl2VzVnWUJBKy8veFRxTlZxVVI1dStBQUFCMkZKUkVGVVhEenpFZ3diWnI3ZHRrS2hRUEMvTnRib3lLR1VnMjEvcnE2dXh0NDlyV0Z4M3RYemUveDk2VXRxdFJycDZSbm43ampBNWVRY1IxcGVJZUtEeGtOeUlrWG9jdm9sUThnRUhNck9SMjV1MTRjOUUxSC93ZEJGUkdRbFdscGFrSnA2QlBIeGNiMys3SysrWElPOE03L2dCUVVGWThiRk16RTVMcTV0bHo2eFdJd3BVNlppNHNSSjBPdjFlUG5GRjZCUzFTTTRPQVJMbHkyRFVtbSt6c25EMHhQUHYvZ3lQdm5vUXh3OG1JeHhNYTNUL0h4OS9WQ3Zxb2RNSmtOazVDak1uajBIR1JrWktDOHZ4OEliYjJwWDEvQVIvbGo2d0xJdWE3LzM3anZiL3V6bTVvYjUxMXlMaW9vS0JBVUg5L1RiMHFjT0gwN3Q4VnEyZ2VMVmo3N0VwcldmUVA3R1FvZ2FyWGZIeGd0aGNuR0g2b1puOGVZZEhSK1pRRVQ5azJoUy9IVFR1YnNSRWRGQUVCOGZoLzgrL0dDdlAvZllzU3prNStWamZNeDRlSGtOT1dmL3VycGFiTjJ5QlZmUHZ3WTJObDEvdnBlZWxvWlJvMGQzMlVlamFlN1ZzN0YwT2wyN0RULzZ1N2RYdklOOSsvWUxYVWFmVWNoZDhPbTdiOEw1MmRsQ2w5S3ZOTHkwQmJjdlhvYUdNNGVCRTlIQXdOQkZSR1JGSEJ3Y3NIYk5aNUJLcFVLWFFyMUlyOWZqbGx2dlFIUHp1YzhUc3liQmZzUHcvRjAzUVBscDE2T1pnMFh0WGF2dzFNZGZvK0RrS2FGTElhTHpKQmE2QUNJaTZqMXF0Um9aR1psQ2wwRzlMQ01qYzlBRkxnQTRYbHlLcHovZEJOVUxtMkZ5c3R4Vy9QMmR5Y1VkRFM5dFllQWlHc0FZdW9pSXJNemFMN21qbWJWWnUvWXJvVXNRVEY1eEtlNTY0QkhVUGJvQmh1QVlvY3ZwY3kzQkUxRDcwRmU0ZmZHRERGeEVBeGhERnhHUmxTa3VMaDVVYTMrczNiNTkrMUZjVWlKMEdZS3FWNm13OExhN3NTZGdObW9mK0J5R2tXT0VMc25pRElIUnFGMjJGanY5TDhXTmQ5eUxoc1pHb1VzaW9oN2dtaTRpSWl2azZlbUoxUitzYXR0ZGtBWW1uVTZIKzVjK2lNcktTcUZMNlRlQ2c0T3g1TmFGOEZDVlFwNjVFK0tNZlJBWjlFS1gxU3RNTmpJWUlxZWdMbUk2S2h5SFlQWGFEZHdXbnNoS1NIejkvSmNMWFFRUkVmV3VwcVltdUxxNklqQXdRT2hTcUFmKytITXo5dTgvSUhRWi9VcDFkVFUyYjkrTnZFWURsSk11aGVMbXA2QWRPUllTRVdCU2VBRzJqZ0JNRUduNzl4bzRrNHNiVEI3RFlmUU5oWEY0QkJxdlhJYVdCWS9qcU00Qm4yL2VoNjgyZm91YW1ocWh5eVNpWHNLUkxpSWlLeVdYeS9ISng2c0gzTmJvMUVxdFZtUHg0cVdvVjZtRUxxWGZpNG9hamJqd0FQZ0hCa0t1VU1KUjZZYW1VeVh3Q0lzU3VyUU9WV2Fud1hHSUQ1cHFxMUZmVzRPODNGd2taT1hqYUZxYTBLVVJrWVV3ZEJFUldiR1pGOC9Ba2lVOFJIVWdldjJOdDVDWW1DUjBHVVJFMUF1NGtRWVJrUlhidG4wSGZ2anhKNkhMb1BQMHc0OC9NWEFSRVZrUmhpNGlJaXUzZnYwRzdEK1FJSFFaMUUwSkNZbFl2MzZEMEdVUUVWRXZZdWdpSXJKeUpwTUpxMWE5ajRLQ0FxRkxvWE1vTEN6Q08rKytCNU9KTS8rSmlLd0pReGNSMFNDZzArbnc4aXV2bzZxcVN1aFNxQk5WVmRWNDZlVlhvTlBwaEM2RmlJaDZHVU1YRWRFZ1VWMWRqU1gzTDhQdVBYdUZMb1hPc252UFhpeTUvd0ZVVjNPTGNDSWlhOFJ6dW9pSUJoR0R3WURFeENRWURVWkVSa1pBSkJJSlhkS2daaktac0hIVHQvamlpelV3R0F4Q2wwTkVSQmJDMEVWRU5BaGxaUjFEUVVFQlltTmpZR05qSTNRNWc1SmFyY2JiYjYvRTFxM2JoQzZGaUlnc2pPZDBFUkVOWXE2dVNseTNZQUZtenB3QmlVUWlkRG1EZ3NGZ3dQWWRPN0ZwMDdlb3JhMFZ1aHdpSXVvRERGMUVSSVJoM2tPeGNPRU5tRHg1RXFjY1dvakpaRUpDWWlMV3I5K0lVNmRPQ1YwT0VSSDFJWVl1SWlKcUV4Z1lnSVVMcjBmMDJMRkNsMkpWVW84Y3dmcjFHNUdmbnk5MEtVUkVKQUNHTGlJaWFzZkp5UW5qeG8xRmJHd01vc2VPZ1oyZHZkQWxEU2dhVFRNT3B4N0J3ZVFVcEJ3NmpNYkdScUZMSWlJaUFURjBFUkhST2NYR3hpQTRLQWhLcFFKeXVRdGNYT1NReStXUXkxMWdhMnNyZEhtQzBHcTFxSzlYb2I2K0hpcFZQZXJyVmFpcHJVVjJkZzRPSFRvc2RIbEVSTlNQTUhRUkVSRVJFUkZaRUE5SEp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jZmK0J4dFZLWFVWT1hBQUFBQUVsRlRrU3VRbUNDIiwKCSJUaGVtZSIgOiAiIiwKCSJUeXBlIiA6ICJtaW5kIiwKCSJWZXJzaW9uIiA6ICIiCn0K"/>
    </extobj>
    <extobj name="C9F754DE-2CAD-44b6-B708-469DEB6407EB-2">
      <extobjdata type="C9F754DE-2CAD-44b6-B708-469DEB6407EB" data="ewoJIkZpbGVJZCIgOiAiMzQyMDQ5MDQ3MzM2IiwKCSJHcm91cElkIiA6ICIyNDAyMjY2NTUzIiwKCSJJbWFnZSIgOiAiaVZCT1J3MEtHZ29BQUFBTlNVaEVVZ0FBQkJRQUFBUXZDQVlBQUFDbm9yM3lBQUFBQVhOU1IwSUFyczRjNlFBQUlBQkpSRUZVZUp6czNYbFlWR1g3Qi9EdkRBdzdDTExqZ2dqdUM1S1M1b2I3K3JxM2FwcWFyeTF2cVpWWld1bHJhWmFsbGxscHBwVzk1cGE1bFQrWFVpSEZCVVhKRlJSQkJBRkJXWWFSZFdaK2Z4eG1nd0htd09DQWZEL1h4U1h6bkhQbTNJak9uTG5QODl5M1JLMVdxMEZFUkVSRVJFUkVKSUxVMGdFUUVSRVJFUkVSVWYzRG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V1p0NlFDSTZxTmIyY0ROTE9CZVBtQm5EZHlSV3pxaWhzSFhHU2dzQWR6dGdhREdRTE5HbG82SWlJaUl5anAxNmhRaUlpSVFIeDhQRnhjWFhMaHd3ZEloRVZsY2NIQXc1SEk1QWdNRDBiOS9mNFNHaGxvNkpMT1FxTlZxdGFXRElLcFBJbTRCS2hYZzV5SjhzSFYzc0hSRURjdTlCMElpSnprWGtFbUJQdjZXam9pSWlJZzBWcTVjQ2FWU2llRGdZQVFHQmlJd01ORFNJUkhWR2ZIeDhZaVBqMGQwZERUczdPd3daODRjUzRkVVkwd29FSW53Wjd4d2w3eURsNlVqSVFDNG1BNWtLSUFCTFMwZENSRVJFUzFac2dTZE9uWENtREZqTEIwS1VaMjNhOWN1eE1iRzR0MTMzN1YwS0RYQ2hBS1JpU0p1QVkzdGdJN2VsbzZFOUYxTUI3SUxPRk9CaUlqSWtsYXVYSW1nb0NDTUhqM2EwcUVRMVJ1N2R1MUNVbElTWnMrZWJlbFFxbzFGR1lsTWNDdGJXT2JBWkVMZDA4a2JLRllDU2RtV2pvU0lpS2hoT25YcUZKUktKWk1KUkNLTkd6Y08rZm41aUlxS3NuUW8xY2FFQXBFSmJtWUpOUk9vYnZKekFSS1lVQ0FpSXJLSWlJZ0lCQWNIV3pvTW9ucXBTNWN1Q0E4UHQzUVkxY2FFQXBFSjd1VUxCUmlwYnZKd0FESWZXRG9LSWlLaWhpaytQcDdGRjRtcUtTZ29DRGR1M0xCMEdOWEdoQUtSQ1d5dDJjMmhMdk53QUd6WUJKZUlpTWdpbkoyZG1WQWdxcWFnb0NBNE9UbFpPb3hxWTBLQnlBU3Bja3RIUUZYaDc0aUlpTWd5WW1KaUxCMENVYjFXbi84UE1hRkFSRVJFUkVSRVJLSXhvVUJFUkVSRVJFUkVvakdoUUVSRVJFUkVSRVNpTWFGQVJFUkVSRVJFUktJeG9VQkVSRVJFUkVSRW9qR2hRRVJFUkVSRVJFU2lNYUZBUkVSRVJFUkVSS0l4b1VCRVJFUkVSRVJFb2pHaFFFUkVSRVJFUkVTaU1hRkFSRVJFUkVSRVJLSXhvVUJFUkVSRVJFUkVvakdoUUVSRVJFUkVSRVNpV1ZzNkFDSnp1cDhQWk9VRG1RK0FlL25BdlFmQ3VMc0Q0RzRQZURnQWJ2WkFZM3ZMeGtsRVJFUkU1VVZHUmlJaElRR1RKazJ5ZENnQWdKS1NFaFFYRjBNbWs4SGF1bm9mblZRcUZkUnFOYXlzck13Y1hkMmxVcWtnbFlxN2QxMVFVSURDd2tJNE9UazFxTCtyNnJpVW5JUExLYms0ZnlzTEY1S3ljU0VwR3dEUXBia3J1alIzeFdQK2JtamZ4QVVkbXphcTlWZzRRNEVlR2NjU2daTzNnWVJzd05ZYTZPUUZUR2d2ZkhYeUVzWVNzb0ZUdDRId1JFdEhTMFJFUkVSbGhZZUg0OGNmZjZ5VjU4N056Y1dxVmF1UW5aMXQ4akhidG0zRDZOR2pzV3ZYTGdCQWRuWTJmdmpoQnhRVUZKajhITTgvL3p5R0RSdUdtemR2aW82NUxraEtTc0xycjcrT0xWdTJWTG12WEM3SFJ4OTloRGZmZkZQMGVkYXZYNDhubjN3U1Y2OWVOYnBkb1ZCZzFLaFJlT2VkZDhwdHk4M05yWEJiVFV5Yk5nMmpSbzB5NjNQVzFOVDFaL0RtTHpINDdXd3lYQjFzTUdkSWExejRjQWd1ZkRnRWM0YTBocXVERFg0OW00eTN0c1JnK3ZkUnRSNFBaeWhRdlplU0N4eUtCM28yQTlwNEdOL0hvUkhRVEM5QmR5MFQrUEVDTUNRUThITitPSEVTRVJFUmtUZ0ZCUVZZdFdxVjBXMnpaczNDenAwN2taS1NVdWx6ekowN0Z6S1pEQnMyYk1EKy9mdVJsSlNFNWN1WFF5YVRpWTduNjYrL3hyRmp4M0RzMkRHODg4NDdhTisrZmFYN3E5VnEzTDkvSHdEUXVIRmowZWVyaWVQSGorUHZ2LzhXZmR5d1ljTVFFaEtpZlZ4UVVJQnIxNjZoUllzV1ZSN3I3T3lNakl3TVhMMTZGYWRQbjBiMzd0MUZuNzhpYXJWYU80dEJ6TGFhVUNxVlVDcVZabjNPNmpweTVTN0dmbmtDcTU4UHdkUSt4bjhYdzF4OU1LeXpqL2J4eG9nRXVMMnlHN3RuOTBKWVc4OWFpWXNKQmFyWG9sT0JPM0pnVW1mQVJzVE1xTFllUUlDcmtJaTQyd2pvNGxQMU1lYTJkZXRXYk5pd0FRQnc0TUNCUjNKcVYwNU9EbmJ1M0lsVHAwNGhOVFVWRW9rRXZyNis2TldyRjhhTkd3ZG5aMlp6aUlpSXFHSWxKU1U0Y3VRSWJHMXRZVzh2ckZrdEtDaEFRVUVCWG5ycEpmenp6eitJalkzVjdsOVVWQVNWU2dVN096dnRtRktwaEV3bXc4eVpNM0grL0hsY3VuUUphOWFzd1J0dnZDRTZubG16WnFHd3NCQW5UNTdFRzIrOGdaa3paMkxDaEFrVjdwK1Rrd09sVWdrckt5czBhbVNlNmVmeDhmSDQ1cHR2S3Qyblg3OSt5TXJLd3BFalIwUS9mOGVPSFEwU0NoWDU3YmZmdE1rU2ZacnJ1M1hyMXVIaXhZdEdqNTArZmJwSlN5SlNVbEtRbFpVRkFNalB6d2NBUEhqd0FKY3VYVExZVDZGUUdOM202T2lJZ0lBQTdOaXh3MmlzQUJBY0hJelEwRkI4Ly8zMzViYmw1dVpDcVZSaTNicDE1YlkxYmRvVUkwZU9yUEpuTUljbGU2L2d5Slc3U1A3aVgzQ3hOejBSTnIxdkFNWjFiWUt4WDU3QThNNitlUGRmYmMwZUd4TUtWRzlGcHdJUGlvRi90YTdlOGJiV3dLZzJ3TiszZ1BPcFFJaXZlZU5yNks1ZXZZcjMzbnNQY3JuY1lQem16WnU0ZWZNbTl1elpnMlhMbHFGMTYycitBb21JaUtqQkdERmlCRjU5OVZVQXdLWk5tL0R6eno4REFENy8vSE9EL2ViT25ZdkV4RVQ4K3V1djVaN0QwZEVSaXhZdHd1dXZ2NDc5Ky9lamZmdjJHRHAwcUtnNG5KMmQ4ZUdISDJMejVzMzQ2YWVmNE9sWitWM2ZlL2Z1QVFCY1hWMUZMWk9vaUxXMU5mTHk4dkRQUC85VXVsL3IxcTB4ZnZ4NGhJYUdHb3pmdm4wYm4zMzJHVHc4UExCdzRVS2p4L3I2bW5aUi9OZGZmeUVwS2Nub05qczdPMlJrWkdEUG5qMUd0MCtmUHQya2MyemR1aFVIRGh3d0dFdElTS2d3R1ZSMlcwaElDSll2WDQ2REJ3L2kxcTFiRlo2bmE5ZXUrUDMzMzh1TmEzNW5aYmNWRkJRZ0pDVGtvU1FVbHV5OWd0VHNBaHg1dDErMWpuZHp0RUg0Z3Y1NDVjZHpXTGJ2S3VhUGFtZlcrSmhRb0hvcEpWZVltVkRkWklLK1B2N0EzbGpBeHdudzVRMXpzOGpQejhmQ2hRc2hsOHZoNit1TGwxNTZDWjA3ZDRaYXJVWk1UQXkrKys0N3BLV2xZZEdpUmRpMGFWTzFwaHdTRVJFUnhjZkhZODZjT1ZpMGFCRzZkZXNHbFVvRmlVUlM0ZjZCZ1lHWVBuMDYxcTFiaDlXclY2TmR1M1pvM3J5NTZQTk9talFKdlh2M2hyKy9mNlg3WldabUFoQVNDNk5IanhaOW5yS2VlZVlaVEo4K0hYdjM3dFdPZmZEQkI0aUppY0VubjN5aVhZSmhiVzBObVV4V0x1RngrdlJwQUVDZlBuM1FybDNOUGxoKy9mWFhBSUNzckN5c1c3Y09vYUdoR0Rod1lMbjlQdnZzTS9qNStXSDgrUEhhV1NZYWQrL2UxZGEweU1uSkFTQWtQV3hzYkFBQW9hR2gycVVpeGNYRjJMRmpCenc5UFRGNDhHQ0Q1eWtzTE1UT25UdkxiZlB6OHdNQUxGbXlCRVZGUmRyeGpJd01MRnk0RUNVbEpYajg4Y2Noazhtd2I5KytjckZQbVRJRm1abVpCdHZ5OC9QTjhyczB4WkVyZDRXdmFpWVQ5SDA3dFN2NkxqMktYcTA5MExlTitaWS9NS0ZBOWRLaGVHR1pnN2tNQ1FTMlhRSmU2R0srNTJ6SXpwdzVnK3pzYkVpbFVpeGZ2aHcrUHJvMUpYMzY5RUdyVnEzd3dnc3ZJRE16RTlIUjBXWmRYMGRFUkVUMXk3ZmZmb3ZEaHc4RDBOMFJIajkrUEFEZ3BaZGVxdlRZckt3c0ZCUVV3TW5KQ1lDd3ZLR3FxZlFUSmt6QTZkT24wYnAxYXpScDBnUXhNVEhZdjMrLzBYMFRFNFZLM2tlT0hNR05HemVNN3VQZzRJRFpzMmNiM2FhWm9XQnZidzkzZC9kSzR6S0ZxNnNycEZLcHdRZHp6Yytydnl5a0lzZU9IUU1nWEkrWlMzRnhNYzZjT1lPSWlBZzBiZG9VYmRxMDBXNExEdy9Ib1VPSDRPWGxoUkVqUnBTTDc5ZGZmOVVXdk5SWXVYS2x3ZmErZmZzQ0FQTHk4ckJqeHc1NGVYbGgyclJwQnNkb2x0a2Eyd2JBNEZxMHNMQVF5NVl0UTFGUkVXYk9uSW5nNEdEdGNvcXkxR28xQUJoczEvd2JWYWxVMm5FYkc1dGFXYjQ4OXNzVFNQN2lYMlo3dnQyemV5Rm8zbjdjLzJhczJaNlRDUVdxZDQ0bENnVVlqZFZNS0ZFQnYxNEJQQjJBZ1MxMTQyb0FWektBcXhsQWJpRmdaeTBVYVF6MUU3NjNzd2E2TnhXNlA0UlZYVytHcXBDWGx3Y0E4UEx5TW5nQjEvRHg4WUdQancvdTNMbWpYZk5HUkVSRURaT2ZueDg2ZGVvRUFJaUtFcXJTYXg1cjZnNWN1SEFCWDN6eEJRQWdMaTVPZTJ4dWJpNEE0WU0ySUh4WTFOemRyb2hFSXNHeVpjdTBiU0JUVWxLcXJEVnc0OGFOQ2hNS3pzN09WU1lVd3NMQzhOWmJiMVY2anRwMi9mcDFwS1Nrd052Ykd4MDdkcXgwMzZLaUluejQ0WWNBZFBVSnpwMDdoL2ZmZng4QThKLy8vRWViSUhGMWRjVWJiN3lCRHovOEVJY1BIMFpBUUlEMnVEVnIxc0RPemc2TEZpMkNvNk9qZHBhQVJDS0JUQ1pEMTY1ZHRVbUdzMmZQSWk0dURvTUhEOWJPckxDMXRkWEdwRGxHSnBNaEx5OFBiNzc1SnBLVGt4RWFHb3EzM25wTHU2MHFLMWV1eEkwYk56Qmd3QUE4OWRSVGlJaUl3RWNmZlZUcE1jWm1KTVRFeEdqSEZ5eFlnUDc5KzFkNWJqR21yaitEMWMrSEdOUk0yQnlaaE9YN3J5RTJWUTV2Rnp0TWZLSTUvanV1QTJ4bHVpVGEveUp2NGJQOXNiaVJub2NtYnZhWTFpY0FiNDlvQTJzckNSbzcyV0Q1TTUweFk4TlpmUDlpTjdQRXlZUUMxU3YzSHdDS29vcTdPWnk4TFNRTVBCME14Nk5UZ1hOM2dNN2VRQk1YSUxjQU9Ic0hTSk1MYlNXbEVxRlE0NDM3UUZZKzRGWjVjdmVodUhUcEVnNGZQb3pMbHk4alBUMGR4Y1hGY0hkM1IwaElDQ1pPbktpZHdnVUF5NVl0dzVFalIyQmpZNE9kTzNjYUZDTFN0MlhMRm16Y3VCRldWbGJZdW5XcjlzMVh6TGxNMGFsVEowaWxVcVNucHlNcEthbmNWTUtrcENTa3BxYkN5c3FxeWpjMElpSWllclNOR1RNR1k4YU1nVnd1MTg1TVdMeDRNUURkVFFyTnRRTWczQkhYMEV5WGQzRnhBU0RjUGE3b09raWZKcGtBQ0IvMmpWMlAvUFBQUC9qeXl5OEJBRTgvL1hTRjlSWXF1ek90U1NnODdBNFB4dnoxMTE4QWdLRkRoMWE2TEFRUVpucG9sa2RvWkdSa0lDTWpBd0RnNGVHQlAvNzRvOXh4ZS9ic01WbzM0VC8vK1kvQlkxOWZYMnphdEFuZHUzZlh6bFROeTh0RFhGd2NSb3dZWWZUMzRlam9pUDM3OTZPa3BBUUxGaXhBUWtJQ3BGSXBJaU1qRVJZV1Z1RXNFMzNidDIvSGtTTkhFQlFVcEcxdDJhSkZDMHlkT3RYby9qdDM3b1JDb2NDVUtWTzBZOFhGeGRpOGVUTjhmWDIxL3laYXRteHA5UGpxdXBTY2paU3NmSU51RHV1TzNzVExQNTdERzBOYllkWEVMb2hPek1JSHYxMUMxb01pckozYUZRRHd5OGtrVEY1M0J2OE9DOENLNTRKeExqRUxIK3k4aEF4NUFWWk9GS1ppendocmlTMm5idVBhblZ5MDlYT3BjYXhNS0ZDOWtsVWdGRk0wSmlrSHVINWZtRzJnVDZVR1l0S0E5cDVBajZhbGd5NkFrdzF3TUY0NHJvWHd1UnEyVnNJNUxKMVEyTFZybDBIMVhxbFVDcFZLaGJ0MzcrTGd3WU00ZnZ3NFZxMWFwYzBBRHg0OEdFZU9IRUZSVVJGT25qeFpZWVpVazMzdjBhT0hOcGtnOWx5bWFONjhPWjUvL25sczJyUUo4K2ZQeDh5Wk0vSFlZNDlCclZiajNMbHpXTDkrUGRScU5WNTg4VVY0ZVhtSi92c2hJaUtpUjA5TVRFeUYyMGFQSG0yMEtHTnViaTVrTWhrY0hJUzdTWEs1M0doTmhMUzBOTzFzQm8wV0xWckF4c1lHam82T2NIUjBOTmhXWEZ5TS8vNzN2OXJIcnE2dTFhcTFVQnNKQmJWYXJlMThBT2dTTExtNXVkcE9CdmIyOWdiTEN4UUtoYmE0WVdGaFlaVXRIZTN0N2JYN3g4WEZZZGFzV1JnNmRLaTI0R0Y4Zkx6UldhaW0waXhSRWF1NHVCZ2ZmZlFSenA4L2o3WnQyK0tsbDE3QzIyKy9qUlVyVnNEZDNSM0J3Y0VWSG52MjdGbHMyTEFCcnE2dVdMeDRzWGIyUS9QbXpURnAwaVNqeHh3OGVCQUZCUVVHMi9Qejg3RjU4MmI0K1BoVWVGeE5YVTZSbzdHamJxYk5neUlsNW0yTndadkRXbVBGYzhMUE9LQzlGd3BMVk5oNU5obEtsUnBXVWdrMmhDZWdTM05YZkRkZG1IMHdxSU0zVXJNTHNQYklUU3gvSmhqV1ZrSWl5YzFCaGtzcFRDaFFBNVQ1QVBCd0tEOWVVQ0lzVitqZVJGamFvSzlJS1NRVFdyb1pqbXVTQmc5MFNXNTRPQWpuS0x2dnd5YVh5K0hsNVlVSkV5YWdSNDhlOFBIeFFWRlJFU0lqSTdGcTFTb29GQXA4KysyM1dMNThPUURnc2NjZWc3dTdPKzdkdTRmdzhIQ2pDWVhFeEVUdE9zRGh3NGRYKzF5bW1qeDVNcnk5dmZIVlYxOWh5WklsQnR2czdlM3g3cnZ2R2kzY1EwUkVSQTFUZEhTMDl2dGp4NDZoVjY5ZVZSNlRrNU9qbloyZ1VxbVFsNWRudEQzanBrMmJ0SFVhTkRaczJGQmhrbURidG0yNGZmczI3T3pzVUZCUWdKS1NFa1JHUnFKbno1NWlmaVR0Qi96aTRtSWtKQ1NJT2xhZm82T2o5aVpNYm00dW5ubm1tWEw3TEZxMFNQdjl4SWtURFdvSi9QSEhIMUFvRkpESlpOaTJiUnNTRXhQUnZYdDNvek5KTlRRekx6Ui9TaVFTN2ZldFc3ZXUxVTVkbVptWitQbm5uekZyMWl6dE9SODhlSUJGaXhiaHdvVUxhTnEwS1pZdVhRb1hGeGZNbVRNSG4zLytPZWJQbjQvMzNudlA2TCtidExRMExGMjZGSURRQ2NUWjJWbGIvOERhMmhyVzF0YTRmZnQydWVPVVNpWFVhclZCTjR2Q3dzTGErSkVObkwrVmhSQi8zUWVTUXhmVGtGdFFnamxEV3dreEZLdGdZeTNGZTZQYjRiM1J1dUthQmNWS3VOZ2Jmc1QzY0xKRmZyRVNENHBLdE1zbkhtdmhodWpFTER3WjJoUTF4WVFDMVN2MzhvRk9SbTVvLzUwa0pBZzZlSlZQS05oWjY4MU0wSE5MbUNFSEw3MkV0THNEY1BtdStlS3RyaWVlZUFMUFBQT013Ym94T3pzN0RCZ3dBTGR1M2NJdnYveUNDeGN1UUtGUXdOSFJFVktwRklNR0RjSzJiZHR3NXN3WlBIandRSnVwMTlCTWMvUHc4REJvSVNUMlhLYkt5c3BDWkdTazBSWkorZm41aUl5TVJMZHUzY3pXazVtSWlJanFMN1ZhamNqSVNEZzZPa0toVUdENTh1WG8wYU5IaGUwQk5iS3pzMkZ0Ylkyb3FDakk1WEtvVkNxVWxKUm9hekVBUUljT0hSQWNIS3o5WUhyeTVFbHRSd0Zqcmw2OWl2Lzk3MzlvM0xneEJnNGNpQjA3ZG1ESGpoMlF5K1VZTjI0Y1huNzU1U29MUDJwb1BueXVXN2ZPcFAwckVoWVdwcTFmWUcxdGJUQzc0T3JWcThqTnpVWDc5dTNoN0N5MExHdldySmwyZTBsSkNYNzc3VGNBd01pUkk3Rjc5MjRBd1ByMTY3RjkrM1lzWHJ4WWRLSUVBSDc2NlNlajdUbXI4dlBQUDJ0bnlocXpkZXRXUkVkSG83aTRHRk9tVElHN3V6dHUzYnFGeFlzWDQvYnQyd2dJQ01Bbm4zeWlUU1FOSFRvVWVYbDVXTHQyTFJZdlhveW5ubm9LVTZkT05haW5FQmNYcDEwK28vbDcxSmc0Y1NJbVRacUVGMTk4c2NLWUt0dFdHeTRrWldQT2tOWUdqOTJkYkpDYVhZQUpxeU54TmlFTGpyYldtQkVXZ09YUGRvYk1TdmozT0dkb2F6ejN6U21zUDNZVFR6L2VEUC9jenNHYVA2OWpYTmNtQnJVWVF2eGRzZnFROFpvZ1lqR2hRUFhLdlFmQ2gzNTkxKzhEeVRuQVV4MUVQRSsrVUVPaHBadmhqQWZOREFWTGE5V3FWWVhiTkVXSzFHbzEwdExTRUJnWUNBQVlNbVFJdG0zYmh1TGlZcHc2ZFFvREJnd3dPRTVUMVhmbzBLRUdiNExWT1ZkVkZBb0Yzbm5uSFNRa0pNRFB6dy9UcDA5SDU4NmRvVktwY09IQ0JXellzQUVSRVJGSVMwdkRpaFVyVEZycmFBcDVrVkFIdzFwYTVrc0NXRWtCaVFTd3R3WWNaTWFMZWhJUkVaRnBVckx5RVpjbXg1MnM4amNPcWlNMk5oWlpXVmtJRFEzRjZkT244ZHBycjJIVnFsWGFhZlVYTDE3VWZpaS9mUG15OXJqYzNGeWtwNmRqd1lJRjJySFRwMDhiclA5ZnUzWXRoZzRkcWwzdi92cnJyMWVZVU1qTHk4UFNwVXVoVkNyeDZxdXZJams1R1lDd1hEUTZPaHE3ZHUzQzdkdTM4Zjc3NzV0MG82Vmp4NDdsV2plS2NlZk9IZHk1YzhmZ1hJNk9qZ2F6UCtmTm00Zno1OC9qMy8vK3Q5SGFBNGNQSDhhOWUvY1FFQkNBSGoxNmFCTUtJU0VoMkw1OU96Nzc3RE44KysyM29wY3dGQmNYbzZDZ0FLTkhqelpwU2NmZmYvK04rUGg0cUZTcWN0dlMwOU54OCtaTkFNTHZ6OUhSRWM4OTl4eWNuSnh3K1BCaHJGNjlHZ1VGQldqZHVqVVdMMTRNZTN0N2c4NExJMGFNZ0xXMU5iNzU1aHRzMzc0ZFVWRlJlT1dWVnhBU0VnSUE4UFQwUkZoWW1NRTUwOUxTRUJzYnE1Mmg4TTQ3NzVTTGE5MjZkWkRMNVpnN2Q2N0J6NjNmaWFJMlhFaktScGZtdXFUTDNkeENsQ2pWR0xIaWI3emNQeEFMeDNiQTBhdDM4Y1hCT09RVmxtQjk2UktIOGQyYTROV0JnWmo1d3puTS9PRWNBS0JIWUdOc212bTR3Zk9ITkhmRCthUXNtQU1UQ2xTdjVSVUJKNUtBbnMyRm1naW11S3NBL3UrNk1LT2hybmQwMEV5UFMwNU9SbXBxS2xKVFV3Mm15K20va0RadjNoeXRXN2RHWEZ3Y3dzUEREUklLVjY1Y1FWcGFHZ0JnMkxCaE5UNVhWVFp0Mm9TRWhBUjRlM3RqOWVyVkJyTVFCZzRjaU9EZ1lMejY2cXVJaTR2RDFxMWJLeXlFSTVhOEVJaEtNVzFmSzRtUVdORC9jcllWa2txZWpvRE10QnNQUkVSRWo3eUx0M093NzhJZC9IazVIVGZTODNEN3Z1RTF3U0F6bk9QUW9VTm8xYXFWOW9QemlCRWpjTy9lUGZUcTFRczdkdXlvc012Q3RHblR0SGVlang0OWlpTkhqbURtekprR2QraE4vYUNzVXFud3lTZWZJRDA5SFdGaFlRZ0xDOFBtelpzQkFBRUJBWmc2ZFNybXo1K1BzMmZQNHJYWFhzT1NKVXZRcEVtVFNwOXp6cHc1SnAyN0loczJiTURXclZ1clhYTkFvVkRnaHg5K0FBQk1tVExGb0JoanQyN2RNR0hDQk96Y3VSTkxseTdGcWxXckRJcFZtbXJFaUJFbTNYUktTVWxCZkh5OHdWaGlZaUorK2VVWGhJZUhheE1ObzBhTndyUnAwNUNmbjQvRml4ZHJaNXUwYU5FQ2NYRnhlTzY1NXlvOFIrdldyWkdibTR1RWhBVE1temNQd2NIQldMQmdBZHExYTRjRkN4WVkzRlQ3K2VlZkVSc2JDMTlmWCsxczM3STJiZG9FaFVKUmJ0dVFJVU9xTEd4cFRrVWxLdVRrRitQelo0UHgxbkJoNXNLL3V2aENwVkpqOWVIcldEeXVBL3pjN0RGcDdXbnNQcGVDRDhkM1FOODJucmllbm9kRnYxM0NpQlYvNC9DOE1JTnVFT2JDaEFMVksrNE93aXdGaDlMUHA4Y1NoUStBL28yRU9ncUEwQ0pTcVJZZTIxZ0pIUncwNHJPQVl3bUFyek13T0xEOGg4YUthalRVdHJJdlNQZnUzY1BHalJzUkVSRmhkTWxBUlFZUEhveTR1RGhFUlVVWkxGSFFGR01NQ1FrcDk2WmEzWE5WcEtDZ0FMLy8vanNBWU5La1NVYVhOSGg0ZUdEaXhJbjQrdXV2c1h2M2JreVpNc1hrcVlQbW9sUUxNeHJrUmNhM3UyaVNDdzdDbng2T1F0Rk9JaUtpUjUxU3BVWkViQWIyUnQvQjN2TjNjRE9qZGxzOEZ4Y1g0OWl4WTVnd1lZTEJXdlhKa3lkcmt3WGp4bzB6V3BSUi80Njg1dnBqeElnUm9wWnBhcXhac3dhblQ1K0dsNWVYMGFVV1hsNWUrT0tMTDdCbzBTSmN2SGdSczJmUHhrY2ZmWVIyN2RvWmVUYnowTFJzckc1Q1lkT21UY2pLeWtMSGpoM1J1M2R2Z3pvVmdEQ1YvOEtGQzdoMjdSbzJidHlJbVRObmlqN0hYMy85VldsQlRZMWJ0MjZWR3p0MDZCQ09IajBLbVV3R1QwOVBwS2VuWThDQUFYQjJkc2JDaFF0eDZkSWxPRHM3NDQwMzNvQ0hod2YyN2R0WDZUazZkT2lBZnYzNjRkdHZ2OFhCZ3dkaFpXVUZOemMzN042OUc1czNiOGJHalJ1MXkwSTB5WTFtelpyaDBxVkxPSEhpUkxubnk4M05oVktwckhESnlwZ3hZMnBVbkxJaVhacTc0a0pTTm9hNUNzL3RYRnAxZm14WHc4NXJveC96d3hlSHJ1TmljZzV5OG91eDdmUnRMSHVxRTk3OVYxc0FRRmhiVDRUNHU2TGJvai94YytRdHpBZ1RpcXlmVDhwQ1NIUHpGSTFqUW9IcUZYZDdZYmxDczBiQ0I4STdjbUY4VTVuWHNPd0NJREViR05sS2FCTUpBREhwd09sa29UMWs3K2FHaVFZTlkwc3Fhb3VtSXErVmxaWEJoK21zckN5ODl0cHJ5TXpNaElPREE0WVBINDYyYmR2QzE5Y1gzdDdla012bGVPMjExNHcrNTRBQkE3QnUzVG9VRnhmajVNbVRHRFJvRUZRcUZjTER3d0VJYjdENmFuS3VpaVFuSjJ0N0RGZldFbEpUaFZlaFVDQTFOYlhLREw4cG5HMkJZQitnUkZYK3E2aEVTQjVvRWs5VnlTMFV2bTdxelFaenRRT2F1UWovcHZ5Y2hlVVVSRVJFajRxRURBV1cvM0VOdjV4TVFtNFZiNWhOM2V6UnZva0xtcmpaNC9hMm1wMzM4T0hEa012bDZObXpwMEZDb1NLVEprM0NzODgrQ3hzYjNmVFVnb0lDWExod0FUNCtQdFc2Yzd4MTYxYnMyN2NQTXBrTUgzendRWVVKQ1dkblozejY2YWRZc21RSklpTWpNWGZ1WE15ZlB4KzllL2NXZlU1VDFDU2hjT3ZXTGV6ZXZSc1NpVVNiakNsTEpwUGgvZmZmeDhzdnY0d2RPM2FnYTlldTZOcTFxNmp6N05teng2UWJRNXJyUTMxZVhsN28xNjhmWnN5WWdlM2J0MlB2M3IzYWJmUG56OGZhdFd2eDZxdXZ3c05ENkJsdmF2Sm03dHk1R0RwMEtMeTl2U0dSU0tCU3FaQ2RuWTFUcDA1aDhPREJBSUNiTjIvQ3hzWUdMVnUyeEtGRGg3UUpLWDJhbTIzR3RnRkFuejU5YWplaDBGbDQ3bFkrUWhLa1dLazIyRStwRWg0NzJGZ2pzWFRkZHE5V0hnYjdkRzNoQmtjYksxeE8xaTN6T1g4ckd5SCtGZGV4RUlNSkJhcFhQQnlBaE5KaWlsS0prREFvSy95VzhNSHlNUi9ocmpJZ0ZHbzhuUXlFTmdGQ0t2ay9uL2tBQ0h4SWJZSTE3WDQwQldVMHRtM2Joc3pNVERnNk9tTHQyclhsWHFTdVhidFc0WE82dUxpZ2UvZnVPSEhpQk1MRHd6Rm8wQ0JFUjBjak96c2J6czdPNWFyZTF1UmNGZEdmNVZEWm00ditOblBNakFBQVp4dWgwMGRWc2d1RTVUSjVSVUxTSUMxUCtETGx1T3dDNEdKcDRVNXZSNkJwYVlMQnAzbzNEb2lJaUN6dW45czVXTExuQ25aRUpWZTU3NVJlL3BqVTB4OURPbnByeHdiWE1LSHcyMisvb1dYTGxpYTFxRTVKU2NHT0hUdnduLy84eDJEOCtQSGpLQ3dzUkZwYUdqWnMySURYWDMvZDVQTnYzYm9WR3pac0FDQjhFRzNidG0ybCs4dGtNaXhjdUJDZmZ2b3BqaDQ5aWc4Ly9CQno1c3pCNE1HRDhjb3JyNWg4M3NwTW5EZ1JBd1lNME03UUtIdTlhRXhDUWdJdVg3Nk1jK2ZPWWRpd1lkaTdkeTlVS2hYR2pCbFRhYzJzcGsyYll1clVxVmkzYmgyV0wxK085ZXZYbTNRK2pkV3JWNXUwNUdINTh1WGxPbTJNSGoyQkdRclNBQUFnQUVsRVFWUWFZOGVPTmJxL2w1Y1hGaTVjQ0pWS3BlMldZU3FaVEthdEJRWUFmZnYyeGJwMTYvQi8vL2QvR0R4NE1KS1NrcENhbW9vdVhicEFKcE5oNU1pUkdEbHlaTG5ubVRKbENqSXpNNnVjR1dGdWovbTc0ZGV6dXYrUHd6cjVRQUpneThra0xCNnZLeHkzTi9vT0hHMnM4RmdMVjZUbkNBVkEvNDdMUUo4MnVxUkNURkkyRkVWS0JIanFrbVRuRXJNd3NZZjROcWpHTUtGQTlZcWJQUkNiS1h3dmdXNzJnVDZaRkhDdzFtMVRGQU1uYndzMUZxeWx1ZytER3I1T3VtVU9oU1ZBWS9QVUI2eFNiR3dzQUtCbHk1WUc0eGN2WGdSZ2ZIa0NBRzNCbW9vTUdUSUVKMDZjd05telo2RlFLSEQwNkZFQXdLQkJnd3lxM1pyalhNYjQrdnBxdjQrTmphMXc1c0hWcTFlMTM5ZEdacmN5cm5iQ2x6NlZXcWl2a1pZSHBNcUJkSVhRY3JReTZRcmg2MXlxc0x5bWVTT2gwR2V6UmtLTkJpSWlvcnJzMk5VTWZQTDdWUnk4bEY3cGZnNDJWbmlwZjB1OE03SXR2QnVaLzBMSnlja0ovZnIxTTJuZjZPaG8vUEhISC9EeDhjR3p6ejZySGRkME1SQnJ4NDRkMm1UQzlPblR5eFcxcm9pVmxSWGVmZmRkMk5yYUlqdzhIRzNhdElGYXJUWTZyYjg2Y25OekRmNHMrd0ZmcFZJaElTRUJNVEV4MmxrZHExZXZCaUQ4ZlNvVUNzVEZ4Y0hYMXhjelpzeW84bnpqeDQvSHNXUEhFQnNiaXkrKytBSUxGeTRzdDQ5YXJjYk5temR4L3Z4NWcydkt5TWhJby9VdHlycHo1MDY1TVZObU50eTlleGVUSjArdWNqOTkzYnAxdzdKbHk3U1BQVHc4MExOblR4dy9maHlYTDE5R1pHUWtBQ0hSQUFqdElTdFQyWGFwVkdyMmVncnRtN2dnTjBMWDI3NmxseU5lR3hTRXBYdXZRZzAxd3RwNDRjL0w2Zmo2cnh0WU1xRVRIRzJ0MGRMTEdpLzJEY0RpWFZkUXJGUWpySTBuNHUvbVlmSHV5d2owY3NTMHZycUVYYmFpR0IyYW1wNDBxZ3dUQ2xTdk5MWUhIRzJBYTVuQzBnVlRKT1VJeXlQeWlvVEVRbG5kbXdvSmhhc1pnSXNkNEdwdjNwaU51WFRwRXVMaTRnQUliUnYxYVY2d05HOGcrZ29LQ3JCang0NUtuL3Z4eHg5SG8wYU5rSk9UZzlPblQrUE1tVE1BZ09IRGg1ZmJ0NmJuTXNiZDNSMGRPM2JFcFV1WHNHWExGdlRzMmJOY0Z3ZUZRb0ZmZnZrRmdQQ0NYNTExanVZbWxRaXpESHljZ0M0K1FpMk9WRG1Ra0NVc24xRVVWMzU4a1ZMb01LSHBNdEhNQlFod0EveGRXZUNSaUlqcWxydTVoWml4SVFyN0xxUld1ZStVWHY3NC9MbGdlRHJiVnJsdmRRMGZQbHo3d2M2VWZUZHQyb1F0VzdaZ3hJZ1JjSEZ4UVdSa0pLNWZ2NDUyN2RvWjNMQXdSZmZ1M2JGbnp4NE1IRGl3MG1KL3hraWxVcno1NXB0NCt1bW50VVVnZCszYUplbzVLcUpwNTIwc29YRG8wQ0Y4ODgwMzJ1VVFnSEEzdjJmUG51alpzeWNLQ2dxd2NPRkNTS1ZTekpzM3o2UnVXbEtwRkhQbnpzVXJyN3lDdi8vK0c1Y3ZYMGFIRGgyUW5wNnVMWXA0OE9CQkhEeDRFQURRdTNkdjdVMmpUWnMybWVWbnJvcXJxMnU1MmJabDVlVGs0UGp4NDBhM1RadzRFY2VQSDhlYU5XdHcvLzU5eUdReTlPM2JGNWN1WGFxeVBXbEZSYzBCM2ZJS2Mrcll0Qkg4M095eE1TSUIwMHNUQVY4K0h3Si9EMGVzUFJLUFQzK1BoYitIQTc1OFBnU3ZEUXJTSHJkdVdsY0VlamxoWTBRQ1B0NTdGVTNjN0RFcXhBOGZqdStvcmNQdzNkR2JDUFIyUkZ0ZkpoU29nUXByQWZ4NEFRaHdCV3lOL0FzdTJ6NnluWWZ3VlpuOFlpRHFEakFsMkh4eDZqdDkralR5OHZMZzQrT0RoSVFFL1Bqamp3Q0VEOSthZFZ3YWJkcTBRWHg4UFA3NTV4OXMzcndaWThhTWdZT0RBNjVkdTRadnYvM1c0TTNER0d0cmEvVHYzeCs3ZCsvR2dRTUhrSjJkalRadDJoaWRSbGpUYzFWa3hvd1plT3V0dDVDWW1JaTMzbm9MTDc3NEl0cTNidzhBaUltSndmcjE2NUdhbWdxWlRJWnAwNlpWNnh5MVRRS2hUb0tmTTlDcnVUQjdJU0ZMV0hLVFcxajVzU1VxWVQvTjhweWd4a0E3VDJFMkRCRVJrU1Z0akVqQVcxdGlrUDJnOGt5NXA3TXRmcHI1T0laM3J2MVpoSlY5R0ZPcmRXdkdrNUtTc0dyVkttUm5DMit3Vzdac3dRc3Z2SUMxYTlkQ0twWGlwWmRlS3RkVjRlT1BQNGEvdno4bVRacGs5UG1iTjIrT2RldldWZnZtaGtRaU1lZ29VZDNpaVJVeHRrVFd5c29LQ29VQ0FRRUI2Tm16SjNyMzdvMmdJT0ZEWlhGeHNmWnUvb3daTXlxdFoxVldpeFl0TUczYU5EUnUzQmlPam82WVBIbXl0a3NZSUNRZDJyZHZqeDQ5ZXFCMzc5N2FHUWREaGd5QmpZME5wazZkQ2k4dkwzejExVmNBZ01XTEYrUGl4WXZZc21VTFpESVpvcUtpa0ppWWlGdTNia0Vpa2NETlRWeFJRQjhmbnlxN1pzVEZ4VldZVUdqVnFoVkdqQmlCL2Z2M0F4QzZTVFJxMUFoRlJVVjQ4Y1VYalI2emZmdDJLQlNLU3E5WFc3ZHViZUpQSU03R0dhRndlMlUzeG5WdEFqZEhHMGdrd0Z2RFcydTdQQmhqSlpWZy9xaTJtRC9LK0xLZGpOeEN2TGZ6SWpMV2pERmJuRXdvVUwwMEpCQTRGQStNYW1PZTV6c1VMenhuYlVsS1NzSjMzMzFuTUdablo0ZjMzMzhmRGc2R1ZTQW5UcHlJRXlkT0lDY25Cei8rK0NOKy9QRkhTQ1FTcU5WcXVMdTdZODZjT1ZpMGFGR2w1eHN5WkFoMjc5Nk44K2ZQQXloZmpOR2M1ekttUTRjT21EOS9QbGFzV0lHNHVEaWpmWDBkSFIzeDl0dHYxOXFMc0xsNU9RcGYzWnNDR1ErRVdUTHg5NnRlRmdIb1ppNjQyZ21KaFRidXdoSUpJaUtpaHlVMXV3RFQxcDh4c3J4QkRTR05ydE9ybFR0K205VUxYaTYxTnl2QlZKbVp3bHJYVTZkT1lkKytmU2dwS1VGWVdCaHUzcnlKMDZkUFF5NlhJelUxRlZPblRvVy92Mys1NDlQVDAzSDkrblZ0UWlFOVBWMzdJVm5URXJzdXpKUTBKaTh2VHh1amZ0ZXNidDI2WWRPbVRRYkxURFZrTWhtV0xWdUdBd2NPNEttbm5oSjl6cWVmZmhvQWtKMmRqYlMwTk5qYjI2TnIxNjU0NG9rbjBMMTdkNE00bWpScGd0RFFVQUJDUnpHbFVvbU9IVHRxOTlHMG9IUnhjWUdOalkyMjllTFhYMytOQlFzV1lNV0tGZG9iVGcvTHlKRWp0UW1GdExRMFpHUmt3TlBUMDJENWpMNzkrL2Vqb0tDZ3d1MjFiZmZzWGhqNzVRbUVMK2h2bHVjYnUvb0VkcytxZkphSFdFd29VTDNrNXd6Y2JRVDhmUXZvVS82OVE1U0lXMEFMMTlvdHF1ZnQ3WTNHalJzakp5Y0hqUm8xUXRldVhmSDg4OC9EejgvUDZMNXIxcXpCcGsyYmNQYnNXZVRtNXNMTnpRMVBQUEVFSmsrZWJGSlJtbGF0V3FGRml4WklURXlFbloxZGhlc1N6WEd1aW9TRmhhRnQyN2JZdTNjdlRwOCtqYnQzaGVJVlBqNCtlT0tKSnpCcTFDaHR4ZDc2eHRNQjhHd09QTkZVbUlWd0xWTllIbEdWN0FKaDJjM3BaS0hXQW1jdEVCSFJ3N0QyU0R6bWJmc0hjdjBlMjFBREVnbWdsaGprRTE0YkZJU3ZKb2RZSWt5ak5LMnZVMU5UNGVUa2hEbHo1aUFzTEF6WHIxL0h1WFBuc0dIREJqeisrT09ZT0hHaTBabVYyZG5aY0hVVnF0a25KQ1JnL3Z6NTJoa09TNWN1eGFlZmZtcjBnN21HbzZNanZMeThMSkowMEN3MThQUHpNK2hvMGFoUkk2TnR1VFVDQWdKcVhCelMxZFVWeTVjdlI4ZU9IY3ZWNENvckxTME4zM3p6RFlDS2IyTHB5ODdPUmtsSkNlenRIOEk2WXoyNXVibFl1blFwQUNFWkVoVVZoZW5UcDZOUG56NFlNR0FBMnJkdlgrNUduNStmbjBsTFJtcExXRnRQRE8vc2kxZCtQSWR2cDRycnZsSFd6STFuTWE1ckUvUnFiZDdyYnlZVXFON3E0Z09jVHdYMnhncXpDK3hFL212T0x4Wm1KclJ3RlZvTjFxYStmZnVhdkRZUUVENTB6NXMzeitnMk56ZTNjaFZ5alZtL2Z2MURPMWRGdkwyOThlOS8veHYvL3ZlL3EvMGNkWm0xRkdqVldQaktLZ0F1cEFvekVkUlZIS2RTNjJZdE5MWUhRbnlGQkFQck9CSVJrVGxkdlpPTGwzNDRoNy9qTW5XRDZ0SkVndVpkcC9RUFcyc3BmcHI1T0o3cDNxemM4MWhTNDhaQys2M09uVHRqL3Z6NTJwc1JpWW1KK09HSEg5QzVjMmQ4OE1FSGtFZ2syanZpbXM0SWFXbHBTRTFOUmVmT25YSHQyalVzV0xBQWNya2M0OGFOZzUrZkg3NysrbXZNbURFRDQ4ZVB4NEFCQTR3dUR4MDdkbXlGWFFocVFpNlg0KzdkdTJqVXFCR2NuSndNUHJTcTFXcWNPWE1HYTlhc0FTRFV4N0tFa0pES0UwdEZSVVU0ZVBBZ2Z2amhCOGpsY293ZVBkcGdpWVhtOTNIMzdsMDBiZG9VZ0ZDL0t6WTJGdGJXMXRveERjMk5MTTF4WmFXa3BHREpraVdWeHFUNTNaZVZrWkdCRHo3NEFIZnUzTUdJRVNNd2UvWnMvUGJiYi9qZi8vNkh3NGNQYTY5M2ZYeDg0TzN0RFVkSFJ6ZzRPTUREd3dQZTN0NVl0V29WQU9GM28xUXFvVlFxVVZKU2d1TGlZaFFWRldIUW9FRVlPSEJncGJGVjE3di9hb3RsKzY2aTc5S2oyRDI3RnhvNzJWUjlrSjZNM0VLTVhYMEM0N28yd2R6aFpwcmVyWWNKQmFyWFFueUZtUVhiTGdsVDBVMHQxSGcxUTZpWk1DU1E3ZjdJUE56c2dQNEJRTGNtUUV5YTBLclVHTzExWEtuNytjQmZONEVvVzZHbGFadjZPV21EaUlqcW1GOU9KbUhHaHJQSUw5WmJtMWYyVGFpVWs2MDFEczNyaXllQzNCOWloS1laTjI0YzdPenNETHBWN2RpeEE5OTk5eDI2ZGV1R1JZc1dhVCtNMjluWm9YSGp4amgyN0JpeXM3T1JsSlFFdFZxTkxsMjZZTXVXTFpETDVlamR1emRlZWVVVmJWWCs3Ny8vSGx1M2JzWFdyVnNoazhuZzRlRUJHeHNiV0ZsWmxldEFvRmFyb1ZLcG9GUXF0WCtXbEpTZ3BLUUVMVnUyeENlZmZHTHl6NVdSa1lHWFgzNVorMWdxbGNMZTNoNFNpUVQ1K2ZuYXd0bU9qbzU0OHNrbmEvUjNhRTV5dVJ6UjBkR0lpb3JDaVJNbmtKZVhCNmxVaXNtVEo1ZnJ4QkFRRUlDb3FDak1temNQN2RxMWcwUWkwYlpyN05tekoyUXlHWTRlUFlwMTY5WkJLcFVpSXlNRFVxbTB3aGtqY3JrYzRlSGhvbU5XS3BXWU0yY083dDY5aTI3ZHV1SDExMStIVkNyRmswOCtpVkdqUmlFOFBCeG56cHpCdFd2WGtKYVdabEEzd2hRU2lRU3paODhXSFpjWTgwZTFRNi9XSGdpYXR4L0xuK21NR1dFdHF6NElRZ0hHOTNaZXhPNVp2Y3crTTBHRENRV3E5M3lkZ1JlNkFPR0p3aDFmV3l1aGE0TzdnNjRkWk9ZRDRONEQ0YzlDSmVCaVczc0ZHS2xoYzdZQmVqY0h1dm9CLzZRRFYrNEN4U3JkOW9xNkN1VVdBdUczZ0xOM2hOazNiVDNaZXBLSWlNVExMMUxpdForanNURWlVVGVvS1pNZ2taUXJtZURsYklzLzN3bERwMllWVDZHM05QMU9WY25KeWZqOTk5OHhjZUpFdlBEQ0MrVSs5TC82NnF0WXMyWU5vcU9qSVpWSzBiZHZYL1RyMXc5Tm16WkZlbm82M25ubkhXMHlZZXpZc2VqVnF4ZisrdXN2bkQxN0Z1bnA2Y2pLeWtKUlVSRlVLaFhFTUxYZHBJYS92ejhjSFIyUm41OFBsVW9GbFVwbHNHVEQxZFVWd2NIQmVQNzU1K0h0N1MzcXVXdFRlbm82UHY3NFk2aFVLdGpaMldINDhPRjQ5dGxualM3amZmYlpaNUdjbkl6ejU4OGpJaUlDZ0pEMGVmenh4ekZyMWl3QWdLZW5KKzdkdXdkQTZHd3hlZkxrQ3BkenRHN2RHcDkvL25tbDhkMjRjUU52dnZtbXdaaVZsUlVHRHg2TWUvZnVZYzZjT2JDeTBoV3lzclcxeFpBaFF6Qmt5QkFBd3F5THZMdzhLQlFLbEpTVVFLMVdHeFFHMVNTVk5OK3IxV3JJWkxLSDBnSzlieHRQM1A5bUxHWnNPSXN0SjVQZzVtaUR4MXE0SWNUZkZTSE5oUUtYNTVPeWNQNVdOczRtWkNFM3Z4Z3R2UnpOV29EUkdJbGEvMitJcUo3THloZW1udXNuRUFEREJJT2JIZUFtY3NuV2QrZUFtVFZidGtTMXJLNytqZ3FWUXBMZzhsM0RjYzBycjBSaS9JYVJuVFhRMlJ2bzRNVzJrMFJFWkpycmFYbVk4RlVrTGlibjZJM3FaUkRLSkJPYU5iWkh4SHY5MGNLalp2VUJCZzhlWEtNbGttS3AxV3B0VWtBTWhVSWhxaGFDWmlhQzVvT2ovbm1sVXFuMnF6cXg2Tk5Nbzlja0ZtUXltY0dIM3JybXdJRURzTGEyUnMrZVBjdlZIQkJMcVZRaU96c2JNcGtNam82T3RmWnpLNVhLT3YxM0t2Yi8wTFU3dWJpVWtvdm9SQ0dCY0Q1SjZBWVMwbHhJTUhRTGNFTjdQeGUwOVROUGE4aktjSVlDUFZMYzdJV3ZsdUs2MEJEVkdsc3JvRmN6b0lNbmNESVp1RjE2alNmUnY3WXJYY3FxVnVuR0MwcUFNeW5DOG9uUUprQjdUMHRFVDBSRTljWFJxM2N4ZXRVSjVCV1c2STFXbkV4bzcrZUNQOThKZzYrcjVRck9WVmQxUDhDTExheG9aV1gxVUQ2RTZ0ZC9xQStHRFJ0bXR1ZXlzcktDdTN2dEw3V3B5OG1FNm1oYm1peDRNclJwMVR2WE10NzNJaUo2Q0Z6dGdPRkJ3TWpXd3ZjYTJrc2l2VmtLK3ZQR0NwWEE4U1JnKzJVZ3hZUk9Fa1JFMVBCc1BYVWJneitOMENVVHRPOGoraCs4ZFc4dUxUMGRFZkZlLzNxWlRDQ2l1b1VKQlNLaWg2aUpNL0IwQjZIT1F0bk9KSnBMUGUyTUJiM0VRbllCOEVjY2NPQUdrRlA0c0tJbElxSzZidkh1SzNqdTIxTlE2cjlwbEwyRHI3ZTJ6cy9WRHNjVzlJTzd5RXJ4UkVURzFKKzVOVVJFajVEMm5rQmdZMkgyUWJ6UUpjbGd0Z0tnMTlWTHBkdVlsQU1rNXdxMUZicjZBamFQMWd3K0lpSXlrVktseHZOclQyUHI2ZHU2UWUyeUJuV1pNZUZOeE4zSkJrZm45ME96eGpWYjkwNUVwTUVaQ2tSRUZtSnJCUXdNQUlZR2xwbXRvRDg3UVhOeHFIZHRxRklERjlPRmRxazNzeDVldkVSRVZEZmtGWlJnOFBKd3cyUUMxSVlySEVxSE5HTk90dFk0OUhaZnRQWnhma2hSRWxGRHdJUUNFWkdGK2JzQ3ozUUUvUFc2SkVrMFNRVE54YUdSWlJENUpjQ2ZONFZsRVBuNk5iaUlpT2lSbFp0ZmpENUxqK0xvMVF5OVVUV2dObEtvc0hSSUtnSDJ2dEVMajdWZzFXb2lNaThtRklpSTZnQmJLMkJvRURDd3BmQTlBTzNNQkcwT1FiKzlwRjVpSVNsSG1LMFFkKytoaFV0RVJCYVFtMStNc0krUDRVSlN0bTVRWFpwOU5qWTdvZFNuVDNkRy8zWmVEeU5FSW1wZ21GQWdJcXBEQXQyQXB6b0EzbnFkclNRd25KbWdHOVNORnltQlk0bkE3M0dBb3ZnaEJVdEVSQTlOaGNrRVl5MFUxYnJsRDArRk5zWGNFVzBlVHBCRTFPQXdvVUJFVk1jNHlJRFJiWUhPM3JxeGNrc2dJSHd2a2NMZ0x0UWRPYkQ5RW5CRmZ5WXNFUkhWYTFtS292TEpCQmhKSnFoaFVJU3hWeXQzL1B4Uzk0Y1ZKaEUxUUV3b0VCSFZRUklBUFpvS0JSdGxVcjFCelJJSS9hVVBwZDlyWmlzVXE0VHVFWC9FQVFXc3JVQkVWSzlsS1lyUVorblJNak1UZ1BKckhBQklkRE1UQWp3Y3NlK04zckNWOFhLZmlHb1BYMkdJaU9vd2YxZmd5UTVBWTN2ZFdObU9ZTnJ4TXJNVlV1VEFqc3RBdXFLV2d5UWlvbHFoU1NaY1RzazEzR0FrbDZDZlpIQ3l0Y2FCdC92QXpkR210a01rb2dhT0NRVWlvanJPMlFZWTF3NW82MUZtUTlta2dwRVdrL2tsd041cndQbTAybzJSaUlqTTYwR1JFdjJYSFN1VFREQ1NUZFlNNjNWMCtQWDFKOWdla29nZUNpWVVpSWpxQVNzSjBOY2Y2T092TnlpcDROSlNzd1FDdWoralVyZ0Vnb2lvdmloUnFqRnl4ZCtJdVoxVFpvdXhxUW1HL2p1dUE0WjI4cW1kd0lpSXltQkNnY2dFdmt6eTEza041WGZVemdNWTBRcXdMbjMxcnV6U3NzeGtCZTBTaU5TOFdneVFpSWhxUkswR252M21KSTVkeXpBY3JQQUFhTjhNK3JYMXhQdWoyOWRxZk1ZRUJ3Yy85SE1TUFVycTgvOGhKaFNJVEZCWUF0eDdZT2tvcUNLWkQ0Q2lCblRudmFrTE1MWXRZRzlkWm9PeHVnb1M0VHBVc3ltL0JQZzlGcmg0dDdhakpDS2k2bmoxcDNQWWVUWkZONkRYdGFFY3ZXUkNFemQ3L1BwNnp3cDNyVTF5dVJ6eDhmRVAvOFJFajRBYk4yNGdMNi8rM3UxaFFvSElCTzcyd0wxOFMwZEJGY2w4QUhnNFdEcUtoNnV4UFRDK1BlQnFwemNvTVhJVHE3U3JtSDRoUnpXQWs3ZUI4RVJBVmNsTkx5SWllcmcrM25jVmE0L2UxQTJVYlJlc1QyK2J0VlNDUFhONndkM0pNa1VZQXdNRG1WQWdxcVliTjI0Z0tDakkwbUZVR3hNS1JDWUlhZ3drNTFhOUgxbEdTaTRRMk5qU1VUeDhqaktoV0tPZjNuSVBpV2FkZzdFTDBESmpzZmVBZmJGQW9iSVdneVFpSXBOc09aV0U5MzY5WkRoWTFicTJVc3VlNm9TdUxkeHFKUzVUOU8vZkg5SFIwUlk3UDFGOWR1N2NPZlR2MzkvU1lWUWJFd3BFSm1qV0NKQkpnVXVjSmw3bnhLUUJkdGJDTW9DR1NDWVZhaXEwMUwrT05EWlRRWS8rdG5RRnNQTUtrRjFRYXlFU0VWRVZEbDFLeCtTMVozUURWYzBlMDlzK3NMMFg1bzVvVXl0eG1TbzBOQlIyZG5iWXRXdVhSZU1ncW05Ky9mVlh1TGk0b0d2WHJwWU9wZHFZVUNBeVVSOS80SzRDdUpodTZVaEk0NTgwNEg0KzBLdTVwU094TEtrRUdOUlNtRW1qVWVsTnJUSWI4NHFBMzY0S016MklpT2podW5BckcyTy9PQUdsZnJhM3NoZHh2VmxvSGs0MjJQcHFqOW9NejJSejVzeEJiR3dza3dwRUp0cXhZd2ZpNCtQeCt1dXZXenFVR3BHbzFaWGR4eUtpc3Y2K0JSU3JoR25tSGc0TmIrMitwV1UrRUw1U2NvV1pDUTA5bVZEVzhTVGdpbjVoY0poOFhRb0E2TkVVNk94ZE83RVJFWkdoREhraGd0ODdoTlNjMG1saVZiMW9sK25mOCtlOE1BenM0RldMRVlyMzVaZGZJajgvSDEyNmRFRlFVRkM5WGh0T1pHNDNidHpBalJzM2NPN2NPYmk0dU5UN1pBTEFoQUpSdGR6T0FXNW1DUjlzYmF5QlZMbWxJMm9ZL0p5Rmpoc2VEa0xOaElhNnpLRXFVU25BK1RTOUFaRlpoYlllUUYvLzJvbU5pSWdFaGNVcTlGbDZCRkVKV2NKQWxja0VDR3ZXU3FlWnZUbXNOVlk4VnpkYnpVVkZSU0U4UEJ3M2J0eUFrNU1UWW1KaUxCMFNrY1YxNmRJRmNya2NRVUZCNk4rL2Y3MWU1cUNQQ1FVaW9rZlF4YnRDSndjdE5ZUkZiaWErNHJkd0ZaWlJTQzNRZm95SXFDRjRlczFKN0loS052MEF2WVJEaHlZdWlQNXdNR3lzdVhxWmlDeUxyMEpFUkkrZ1RsNUFiLzNsSUlhelpJM1QyNTZZRFJ5NEFaU29haUU0SXFJRzd0TS9ycFZKSnBpUTdTMU5KampZV0dIWHJGNU1KaEJSbmNCWElpS2lSMVI3enpKSkJaUmVzbFkwNjZCTTBpRTVWMmdyV2NTMmtrUkVablB3WWhybWI3OVlaclRLdFE3YTcxWThGNHhXUGs1bWo0dUlxRHFZVUNBaWVvUzE5d1FlYjZKN0xFSGxMU1hMWHRObVBBQjJYd1B5UzJvak9pS2loaVV1VFk0bnZ6cXBTdytZc2d4TnJWdnIwSyt0SjE0ZUVGaEwwUkVSaWNlRUFoSFJJNjZMai9DbFljcnFCLzNFUW5ZQnNPc3FJQytxaGVDSWlCcUlMRVVSaG4zMk4vSUtOUmxhZGRVVEU2QXJ3dWhpWjQxZlhxa2JMU0tKaURTWVVDQWlhZ0FlYndLMDg5UTlybkttUXBscTQzbEZ3TzZyUUc1aExRVklSUFFJVTZ1Qjhhc2prWkNwMEJ1dElwdWdCcURXN2JObXltUHdkYldybGZpSWlLcUxDUVVpb2dhaVQzT2d0YnZ1c1VSU3hVeUZNaHZ6UzRBOTF6aFRnWWhJckkvMlhNR3hheGtpajlMTllCamEwUnVUZTdHZkx4SFZQVXdvRUJFMUlHRXRnQUJYM1dPeFhTSHpTNEM5VENvUUVabnMyTlVNTE41OVdUZGdVdnRlM1ZJSE53Y1pmbjY1ZTYzRVJrUlVVMHdvRUJFMUlCSUFBMXNDdm5vRndpdnQvR0NFb3BoSkJTSWlVNlRuRk9ESk5aRlFhWklJSmlVVFlMRFU0ZHVwWGVIcGJHdjIySWlJeklFSkJTS2lCa1lxQVlZR0FacWx1TnA2Q2t3cUVCR1pqVXF0eHJqVmtiaVhWL3BDcVhtZHJiSkRwRzZwdzhoZ1h6elR2Vmt0UmtsRVZETk1LQkFSTlVBMlZzREkxb0M5dGZDNHlpS04ra3IzMHlRVkZNVzFFU0VSVWYzMi9xK1hjUExHUFhFSHFhRmQ2dERJWG9hTk0wTE5IeGdSa1JreG9VQkUxRUE1eW9Ta2duWHBPNEdwU1FXSlh0OUpSYkZRcUpGSkJTSWluVU9YMHZISjc5ZDBBeUpuZ1FIQWl1ZUM0ZVhDcFE1RVZMY3hvVUJFMUlBMXRnZUdCT3F1YzZ2cy9BQzlHMmlsTytZVkFmdGlnWUtTeW80aUltb1lVckx5OGN6WEozV3ZwWHBMR0NxbHQxL3ZWaDU0TVN5Z2xpSWtJaklmSmhTSWlCcTRwaTVBM3hhNnh4S2d5cXlDM3F4Y0FFQnVJZkJISEZDaXFvVUFpWWpxQ1pWYWpRbXJJNUg5UUROdFMyMzRZbGtSdFc0L2U1a1Yvc2V1RGtSVVR6Q2hRRVJFYU9NT2RQSFJHekNoY0ZqWm91WDM4b0VETjB3dllrNUU5S2hadXZjcVR0KzhyeHRRbTdqT1FTL3BzT3pwVHZEM2NEQnpaRVJFdFlNSkJTSWlBZ0E4M2dSbzNraHZ3TVRNZ1A3bDhoMDVjQ3pCbkZFUkVkVVA1MjlsNDcrN0x1dU5pRmpxVUNyRTN4V3pCcmN5ZTJ4RVJMV0ZDUVVpSXRJYTJGTFhUbEpMWkNHeDYvZUIwOGxtQzRtSXFNNVRGSlpnd3VwSXFBd1NzZUptSjFoSkpQajVwZTRtclpBZ0lxb3JtRkFnSWlJdG1SUVlGaVMwbGRSUXEyRFNkYkgrZFhSTU9uQTV3OXpSRVJIVlRmL1pGSTJFVElYd29KcnJ2dDRZMWdvZG1yaVlMeWdpb29lQUNRVWlJakxnWWdzTWJxbDdyTi9Sb1RKbGl6bWVTQUp1WnBrNU9DS2lPbVpuVkRKK09uNUwvSUY2cjVkTjNPeng0ZmlPNWd1S2lPZ2hZVUtCaUlqS2FlSWkxRlFRcmN4TWhpTUpRRnFlV1VJaUlxcHpidDkvZ0duZlJ4a09WbVBKd2c4elFtR3ZQeldNaUtpZVlFS0JpSWlNNnVJRHRIRFZQVFo1RnE5RVYyTk1wUlk2UCtRVm1UczZJaUxMVXFuVmVPcXJrNUFYbEFnRFlwWTZxSFVGRzU4S2JZckJIYjNOSGg4UjBjUEFoQUlSRVZWb1FBRFEyRjc0dnV5U2hncXBBWW5ldTB1UkV0aC9IU2hXMVVLQVJFUVdzbXpmTmNNV2thYk9URkNydFlVWW5XeXQ4ZFhrRVBNSFIwVDBrRENoUUVSRUZiSXVMZEpvcTVtSkt6SHhKcHphNEE5a0Z3Q0g0NnRkcTR5SXFFNkpTVExTSXRKa3VzekR4MDkxZ25lanNxMTFpSWpxRHlZVWlJaW9VazQyd0tCQTNXTXh5NFAxNnprbTV3S24yRTZTaU9xNUVxVWF6MzF6Q2lXYUhwRnFOVXgrWmRUYnRWUFRSbmgxWUdDbHV4TVIxWFZNS0JBUlVaV2FPQVBCWlpmNG10cGlYZS83aStuQTlmc1Y3a3BFVk9kOXRPY0tycWJLOVVaRXBGbjFkdDA0SXhSVzBtcFVjQ1FpcWtPWVVDQWlJcE9FTmdFOEhYU1B4ZHlVMDU4TkhKN0l6ZzlFVkQvRkpHWGo0MzFYZFFONnhSV3JwUGM2T0xWM0MzUUxjRE5yYkVSRWxzQ0VBaEVSbVVRcUFZWUVBWnJPWmhMb3VqbFV5VWpuQnprN1B4QlJQVkp1cVFPZ0xhNVlKYjBFckxPZE5UNTd0clBaNHlNaXNnUW1GSWlJeUdTT01xSHpnNGFvZWdwNk94Y3BnZis3RGloWnBaR0k2b2thTFhYUXMreXBUdkJ3dGpWUFVFUkVGc2FFQWhFUmlkSzhFZERCczh5Z2lPdHF6VXlGN0FJZ0l0RnNZUkVSMVpweVN4Mmdoc21kSGZTV1JRaUZHSVBNSFI0UmtjVXdvVUJFUktJOTBReHd0OWNiRURIVFFIK213dlg3d0xWTXM0VkZSR1IyUnBjNnFNVVVZdFR0dTNGR3FNbXJKSWlJNmdNbUZJaUlTRFJOUFFWci9YY1JFVWtGL1YyUEp3SDM4ODBWR1JHUmVYMjQ1M0tacFE1Z0lVWWlvbEpNS0JBUlViVTQyd0M5bXVzTmlPeWNwcm5PMWhScExGYVpNVGdpSWpPSVNjckdzbjNYZEFOaTY3NndFQ01SUGVLWVVDQWlvbXByNHc0MGM2bmVzZnI1aDd3aTRLK2JaZ21KaU1nc2xDbzFKcTA5YmJqVW9acitPNjREQ3pFUzBTT0pDUVVpSXFxUmZnR0FySnBMSC9RbDVRQXhhV1lKaVlpb3hsWWVpTVBsbEZ6ZGdGN3J4eXJwdlE2MjlIVEU3Q0d0ekJrYUVWR2R3WVFDRVJIVmlMMDEwTWRmYjBCc3dURzlDKy9US1VDNndoeFJFUkZWWDJLbUFvdCt1Nnczb3E1dWwwaDhONjBicktTc3hFaEVqeVltRklpSXFNYUNHZ010WEhXUDFZRHBGOThTdzBrTmgyNEErU1htaTQySVNLd1h2anVEL0dLbDhFQXRabW9Db0o5OEdCUGloNEVkdk13ZEhoRlJuY0dFQWhFUm1VVllDOERPV3ZoZUFvaHJKYW0zZjM0SjhHZThlV01qSWpMVi95SnZJU0pXcjUrdHFGeUNMdmxnYXkzRlYxTkN6Qm9iRVZGZHc0UUNFUkdaaGEyVmtGU29OaVlRRURBQUFDQUFTVVJCVkwyTDl0UTg0Si8wR29kRVJDUktscUlJY3paZjBBMkluWjJndCt1OGtXM1FyTEdEMldJaklxcUxtRkFnSWlLejhXOEV0R3BzbnVjNmt3TGN6emZQY3hFUm1lS05YeTdnWGw2UjhFQU5RQ0p5cVVOcFJzRzNrUjNlL1ZjN2M0ZEhSRlRuTUtGQVJFUm0xYXM1NENEVFBSYmI5RUZkZW9CS0RmeDVFMURXdkdNYkVWR1ZJbUl6OE5QeFc3b0IwWFVVZFFjc2Y3WXpIR3lzekJJWEVWRmR4b1FDRVJHWmxZMFYwRmV2NjRQWWEzTDlHNExaQmNDcFpMT0VSVVJVb2FJU0ZWNzQ3b3h1UUMweWs2bTNlNWZtcm5pK3AzL0YreElSUFVLWVVDQWlJck5yM2dnSWNOTTlyc2trZzh0M2dlVGNxdmNqSXFxdS8rNjZqTVRNQjhJRDBVc2RZSkE1WFR1MXE5bmlJaUtxNjVoUUlDS2lXdEc3dVRCYkFSQ3V0YXU3OUFFQWppUUFoVXB6UlVaRXBITTVKUmZMLzRqVkd4SDlhcVg5N3NuUXB1Z2VhS1pDTWtSRTlRQVRDa1JFVkN2c3JZRW5tdWtlMTJUcFEwRUpjRFRCTEdFUkVSbVkrdDBaS1BVem1HSm1KK2gxZ1pCWlNiRGl1V0R6QmtkRVZNY3hvVUJFUkxXbWpUdmc0NlI3TEhaWnNuNFdJaWtIdUpwWjhhNUVSR0w5K0hjaXppWm02WTFVLzBWcTlwQldhTzdPTnBGRTFMQXdvVUJFUkxXcWZ3QmdWWHJOTFpHSXZGd3ZzL1BKMjBCdW9ia2lJNktHVEY1UWdyZTN4cFFaRlRNN1FiZTdtNE1NQzhkMk1GZG9SRVQxaHJXbEF5QWlRNmRPblVKRVJBVGk0K1BoNHVLQ0N4Y3VXRHFrT2lNNE9CaHl1UnlCZ1lIbzM3OC9Ra05ETFIwU21jRFpCbmk4Q1hDeXRGdURSQTBoblYyTlNvMGxLcUdWNU5pMmdGUjBTemNpSXAwRk95NGlNNitvQnMrZ3l5Z3NlYklUbk8xNFdhM0JhNW1LOFZxR0hqVVN0VnIwQkZRaXFpVXJWNjZFVXFsRWNIQXdBZ01ERVJnWWFPbVE2cHo0K0hqRXg4Y2pPam9hZG5aMm1ETm5qcVZESWhQdHZBTGN5eGUrVjZzQlNUV1RDZ0RRelE5NHpOZHNvUkZSQTNQeGRnNkMzeitrZXduU20yMGdWcENYRTY1OU9neFd6SElDNExXTUtYZ3RRNDhTSmhTSTZvZ2xTNWFnVTZkT0dETm1qS1ZEcVRkMjdkcUYyTmhZdlB2dXU1WU9oVXlRVlFEOGVybG1MU1ExcEJMZ3FRNUFJMXN6UEJrUk5UaWhpLzdVMVU2b1ZqSkJkOUQrdC9wZ2VHY2ZNMFpYZi9GYVJqeGV5MUI5eHhvS1JIWEF5cFVyMGJselo3NEJpelJ1M0RpMGFkTUdYMzc1cGFWRElSTzQyUUVoK3JNS3FsSDdUSk1DVjZuWjlZR0lxcWRjSVVheHlRUzE3cUMrYlR5WVRDakZhNW5xNGJVTTFYZE1LQkJaMktsVHA2QlVLakY2OUdoTGgxSXZqUnMzRHZuNStZaUtpckowS0dTQ3gzeUZtZ29BcW5VUkw1SHFrZ3AzRmNDbHUrYU1qb2dlZGVVS01WWm5vbTdwYTVkVUFudzk1VEh6QkZiUDhWcW1abmd0US9VWkV3cEVGaFlSRVlIZ1lQYXRyb2t1WGJvZ1BEemMwbUdRQ2FRU29HK0xHanhCbWFuSnA1TUJSWEZOb3lLaWhxSmNJVWFKeU15bVh2NWhjaTkvZEd6YXlEeUIxWE84bHFrNVhzdFFmY1dFQXBHRnhjZkhzMkJSRFFVRkJlSEdqUnVXRG9OTTFNUVphT0ZhWmxERU5iMEUwRjdVSzlYQXNVUXpCVVpFajdTTHQzUHc5WjgxZUsvUVMyamF5YVJZK21RbnM4VDFLT0MxVE0zeFdvYnFLeVlVaUN6TTJkbVpiOEkxRkJRVUJDY25KMHVIUVNMMGJGYW03YU5LNUJQb0hadVNDOFRkTTBkVVJQUW9tLzU5bE40RUEzVTE2cmpvRHBnMXVCV2F1Tm1iS2JMNmo5Y3lOY2RyR2Fxdm1GQWdzckNZbUppcWQ2SXE4ZSt4Zm5HeXFYbmJSLzNQQXBHM2dZS1NtajBmRVQyNmZqcGVwaENqV2lLeWpvdHVlb0tMblRYZUc5M09uT0hWZTN3UE5nLytQVko5eElRQ0VSRlpSQmVmR2hSb0xEMUVrMVFvVWdMSGs4d1VHQkU5VWg0VUtmSDIxbi8wUnRUVmVNM1JIYkJ3YkFlNDJNdk1FUm9SVWIzSGhBSVJFVmxFalFzMHdyQ2UyczBzSUNtblpzOUhSSStlRDNkZlJvYThzUFJSbWNxdUlqVnhzOGVzSVVGbWlZdUk2RkhBaEFJUkVWbE1UUXMwbGwwREhaNG96RllnSWdLQXBIc1BzUEpBbkc1QVhmMWtBZ0I4OG5RbnlLeDQrVXhFcE1GWFJDSWlzcWl5QlJxcjB4WmVjMGgrQ1hBbXhTeGhFZEVqNEkzTkYxQ3MxSHRSRVp0UDBEdTBZeE1YUE4vVDN5eHhFUkU5S3BoUUlDSWlpeXBib0ZGU2pZU0MvbWVFS3huQS9md2FoMFZFLzgvZWZjZEhVYTBOSFAvdHB2ZENDQWtsbEVBZ3RJQVFRVkFVcmtnVEFSdUtjbEZVRUwySUJVVkJRUVRFY2tVQmhWY1I5WW9GRmFWYUVKR085QTRoUUFnOUVFcDYzZXpPKzhjbXU3TWtrR1IzbHJUbisvbGNidWJzek1temEzWjM1cGx6bmxQRnJZKy95Qzg3VlJsR2U3S1ZxZytrR1VQYWFSQ1ZFRUpVTDVKUUVFSUlVZUZpSEN6UUNOamNTVngzd3RHSWhCQlZtYUxBcUs5MnFScXdMYnBTcGs2ZzZBT3BlM1J0ZXJhdW8xVjRRZ2hSYlVoQ1FRZ2hSSVZ6MGNFdERSenNSSFd0Y0RFYjRpODcySjhRb3NxYXZ6NlJRK2ZTTmV0djVpUHROZXRMQ0NHcUUwa29DQ0dFcUJRYUJVSmRQd2M3VVkxUzJIb0dEQ1lIK3hOQ1ZEa1p1UVdNLzJtL3FzV2VaU0t4SFBOQWJIM2FOQWpRSWpRaGhLaDJKS0VnaEJDaTB1aHkxU2lGY3M5NDFsbW5TZWNXd0xZeldrUWxoS2hLcGk0OXBGb21Fc3FkVFZCOThMam9kTHc3dUswbWNRa2hSSFVrQ1FVaGhCQ1ZSckFYUk5XeWJ1dnNXREplcC9wbU95Z0ZHb1dvVVU1ZHp1YkRsZXBsSXUzcHhYclFZN2Mxb25GdEg0ZmpFa0tJNmtvU0NrSUlJU3FWMkhybW1ncUFPWmxRM2dzQ3hmWVFLZEFvUk0zeHZIcVpTTHVTQ1ZpS043cTU2SGh6VUN0dEFoTkNpR3BLRWdwQ0NDRXFGUjgzODZvUEZuWXVJMWwwbUJSb0ZLSm1XQjkva2NYcVpTSjFkdFJPVUgzZS9PZk9wdFFQOXRJa05pR0VxSzVjS3pvQUlhcUNBMmZTT0hnMm5kMG5VOWh6S3BVOXAxSUJhQmNSU0x1SVFHNXFHRVRMZXY2MHJsLzFpamFscHFiaTcrK1BYbC8yL0tMQllNRFYxUlZkZVpmZ0VxS00yb1hCb1l2bU9naVc3RUI1cHo2b2Z0NTZCcG9FZ1p1azBZV29sb290RXduWVZUdWg4QkFmZHhkZXY2ZWxGcUdKYWlJdkw0K0NnZ0o4ZkNyUEZCakRoYU1ZazQ5Z1NJcWpJQ21PZ3ZOeEFMaUdSZU1hSG8xYmVFdGNRcHZpVmllcWdpTVYxWm1jV2dsUmlzZm1iZVBGNy9ieXk0NHpCSHE3OC94ZFVleDU2eTcydkhVWHo5OFZSYUMzTzR0Mm5PR2w3L2N5L1BQdEZSWm5ibTZ1emZhMGFkUG8zNzgvWjg1WXE5S2xwS1JnTUJoczludnV1ZWZvMTY4ZnljbkpaZjVkQ3hjdTVKRkhIbUhGaWhXT0JTM0VOYmpxb1ZOOVZZT2R1U3NwMENoRXpmQ0ZGc3RFcWo1bnh2WnRUckN2dTJQOWlVcEpVUlNiYzZiRXhFVDY5Ky9QZSsrOVo3UGZoUXNYYkxZM2JOakF3SUVEbVRsejVnMkpzelJwdjR3ajgvZTN5VDIwQ3Iybkg5NWRoaEg4ekZLQ24xbUtkNWRoNkQzOXlEMjBrc3cvM2lGdDhXc1ZIYTZveG1TRWdoRFg4UGVoWkFiTzNNU3NSOXZ6MkcyTlN0eW5kMkFZdmR0YXgyWi9zVDZSb0ZGTFdES21LN2UzcUgyalFtWDE2dFhNbmoyYmFkT20wYXFWZWI1bmZuNCt1Ym01bUV6bWRmTU1CZ01USmt3Z0x5K1BkOTk5bDVDUUVESXlNa2hLU2lJNE9KalEwTkF5L2E2Q2dnSldyRmpCbFN0WHFGT25qczFqR1JrWnZQbm1tMldPMjlYVmxYZmZmYmZNKzR1YUphb1c3RHNQS1lYbmZYWU1VckRaLytCRmlLNXRMdndvaEtnK2NnM0dxNWFKZEV5d2p6c3Y5MjJ1V1graWZQNzY2eSsrL3ZwcmgvcW9XN2N1Nzd6elRySDJqSXdNSmsrZWpLZW5KMU9tVEVHbjAyRXltY2pOelNVL1A5K3kzL3IxNjVrMmJScFBQUEVFRHo3NElBRHg4ZkVBUkVaR09oU2JvL0tQLzBQcWQ4L2cxL2NOdkc2NnQ4UjlYUHhxNDlHc20yVTdaK2Npa3FkMUpIRElITndiMzN5alFoVTFoQ1FVaENqQjFHV0grUHRRTW1jK3VodC9MN2N5SHplOFcyTUdkYWpId0ptYjZOTTJuRmZ2YnVIRUtLMUNRa0xJenM3bXJiZmVZdTdjdVFRSEJ4ZmI1K09QUCtibzBhTjA3dHlaV3JYTVpmUVBIejRNUU51MlpWOFNhKzNhdFZ5NWNvVjI3ZG9SR3h0cjg1akJZR0Rmdm4xbDdzdk5yZXl2cmFoNWRFRFhDRmh4eExwdFR5ZUtZcW14eHJvVE1DaGFvd0NGRUpYQ2pEK09rR3l6VEtRZFZCbkxDZmRFNCtNaHA4Z1ZKUzh2ajVTVWxISWZaelFhTGFNd1hWeGNTdHpIMTljWHZWN1AxcTFiK2VhYmJ4ZzZkR2l4ZmM2Y09jTi8vL3RmZERxZDVTWU5XTStaWW1KaXloMmJWakxYemlILytCWkN4bTVBNytsYjV1TzhPdHlQUjh1ZXBINzNEQjdOdXVIVGJhUVRveFExalh4YUNuR1ZxY3NPa1pTYXk5K3YzbUhYOFVFKzdxd2IzNTFSWCsxayt2STRYdXZ2L0t1WG1KZ1lCZzhlek1LRkM1a3hZd1pUcDA2MWVYelZxbFg4OXR0dk5HalFnRmRmZmRWUysyRHIxcTBBM0h4ejJiTFZKcE9KNzcvL0hvQ25ubnJLMG43MjdGbnExYXRuMlk2TWpPVEREeis4Ymw4UFAveXd6ZDBBSVVwUzF3OGlBdUJVV21HRFBiVVVWUHRmeklaalY2QnA4WnliRUtJS3VwS1p6OXZMNHF3TjlneGx3bnBNL1NBdlJ2ZHNxa1Zvd2s3OSt2V2pYNzkrWmQ0L096dWJYMy85bFVXTEZuSGx5aFVhTkdqQXNHSERTdHhYcDlNeGJ0dzRubnJxS1JZc1dFQnNiS3pOelkzYzNGd21UNTVNVGs0T1k4YU1zU1FVVWxOVGlZK1BKeXdzakFZTkdqajJCTzJVdVhZT3BveUxCQSszYi9TRzNpdUE0Q2UrSlczWkpMTFcveDgrM1o3V09FSlJVMGxDUVFpVnZ3OGxtLzluWnpKQmJlNWpIZWcyYlExZG8wTG8xdHo1MHgrR0RSdEdWbFlXZ3djUEx2WllzMmJOYU5XcUZlUEdqYk1wSnJSNTgyYkEvRVc1Y3VYS0V2dHQzTGd4VVZIbVlqNGJObXpnMUtsVDlPalJ3OUsyZWZObUprMmFSUGZ1M1huNmFmT1hrMTZ2eDh0THhwVUxiZHpTQUU2bkZSWmYxOWw1dmFBNmFFdGhnVWE5MUJRVm9zcDdjL0ZCc3ZLTjFnWjczdGVxejRkSmcxcmg1aUlseHFxQ3RMUTBGaTllek5LbFM4bk16Q1FpSW9LUkkwZHl4eDEzWExmUWRLMWF0Umc3ZGl3WEwxNmtSWXNXSkNRa1dCNXpkM2VuUzVjdWRPellrYnZ2dnR2Uy9zOC8vNkFvQ2lFaElkYzhYd0xvMmJObnVZcGNsMVgrOFgvSVA3N0Y3bVNDV3NBOWs3bnkrUkRjSWpyZzNpaTI5QU9FS0lVa0ZJUlFHVGh6RTJjK3VydjBIY3RveVppdU5IM2xONjdNR2FoWm4xYzdmZm8waHc0ZEFxQjU4K2JzMmJNSHNCWVQyclJwRThIQndmVHAwNGQ5Ky9aeCtQQmh1bmZ2enNHREI3bDQ4U0lBbjMzMjJUWDdIeng0TUZGUlVSZ01CdWJQbjQrbnA2ZGxkSUtpS0paNWppMWEzSmpwSGFMbUNmQ0FGaUVRZDhtOGJlL1VoNktMaG13RDdFK0dtRHFsSFNTRXFNeE9YTXBpenVxRTBuZThIdFdjcUNhMWZYajhHaldUaFBQbDV1YVNsNWVIbDVjWDd1N3VIRGx5aEtaTm14YTdRRTlMUytPYmI3N2g5OTkvSnk4dmowYU5Hdkg4ODg5ejIyMjNvZGZyeWMvUHg5M2QzZEtmdDdlM1pSVEMyclZyeWNzelQ0L3g5UFJrNWNxVmxxTFU1OCtmWjlXcVZkU3RXeGVBbFN0WEVoMGRUVVJFQkd2WHJnWGd3SUVESERodzRKclBvWHYzN3JpN2ExL01NL1c3WndnWnUwR3ovZ0tIek9IU1J6MEpIVjl4eGNSRjlTRUpCU0VLUFRadkc3TWViVytwbVpDV2JlQ3RwWWRZdXVzc1NhbTVOQXJ4WVhpM3hveTVxeG11THVhVEQ1T2k0RGRpTWRucXV5T0ZrbWIxSnl6QWsvY0d0K1hKK1R2NC9JbU9Ub2w3ejU0OXpKbzE2NXFQZi9IRkZ6YmJmbjUrZE8vZW5WOSsrUVd3Smd5S0tJckMxS2xUY1hkM1o5eTRjWmFoZlQvKytDTkpTVWs4L3ZqamhJU0VBTEJ1M1RvU0VoSm8wcVFKQXdjT0pEVTFWZXVuSndRQUhlckNrY3RnTEZ5MXdaNVJDb3JPZXN5dWMrWWtoVWZKMDJ5RkVGWEFLd3YzWVN4YXlzWGV1UTZxT1ZGdjNkc2FGeG02VkdIbXpadkhzbVhMZU82NTU2aGZ2ejZ2dmZZYXJWdTNadno0OFRhMW9RNGNPTUNTSlVzSUN3dGp4SWdSM0hycnJlaDBPdkx6OC9ub280ODRldlFvMDZkUDU1dHZ2dUhYWDMvbGhSZGVvRy9mdmdCODhza24xenhYaVkrUHR4UmVMUExzczgraUtBcTdkdTBpTEN6TVpyb25tQk1VR3pac29HZlBublR1M0JsWFYrMHZyZEorR1lkZjN6ZEtySm1RZDJRdHFRdEdVR2ZLRWRzSEZCTVhwclFEUTI2eFkycVAyNFRldHpaK2Q3MU0ycElKQkF5Y3Bubk1vbWFSaElJUXdJRXpxWnhOeWJHczVtQlNGTzZidlpsZEoxS1lOS2dWTGNMOVdCdDNrWEUvN0NNK0taM1BocHVUQS9GSkdXVG5HM24rcm1aRTFySDlvQzlLVER4NWV4TyszM0thdytmU2FWSFhYL1BZYjdubEZwdjZCU2FUaWErKytzcnlwZmpTU3kvWnJPRGc2dXJLaFFzWDJMaHhJd0NkTzNlbWRldldsc2N2WDc0TVFKMDZkZWpXelZ3aCtNaVJJeXhZc0FCZlgxL2F0R25Ed1lNSEtTZ280TXN2dndSZ3pKZ3hUaG5pSjBRUmJ6ZG9GUXI3aWxieFVqQXZmS3hjNTZDcjZJb0tOQUlHRSt3OEIxMHFaaXFzRU1KQnUwNms4Tk4yOVZxd2RpUUNWRG1JRnVGK1BIeUxmQ0JVRmcwYU5DQXFLb3E5ZS9jeWN1Ukl4bzhmVC92MjdXMzJ1Zm5tbTdudHR0c0FTRTVPWnZMa3lSdzVjZ1JQVDArYmFReHFFeWRPdEZrK095RWhnZm56NTJNMEdvbUppZUhoaHgrMjFKa3FpbVBCZ2dVQWhJZUhXODZMaXV6Y3VkTVN5OVdQYWNGdzRRaW10T1FTVjNQSVQ5eEsyZzh2bEhpYzhWSWlHSEx4dm1VWUxzRVJOby9wUE16bnExNGRIeVIzL3dvTUZ4TndxMTJ4SzFlSXFrMFNDa0lBQjg5bUVPeGpIYUwyejdITHJENlV6SS9QM3NJRE45Y0hvRmViTVBJS2pNejg4eWp2UE5pV1lGOTM5cHd5WjdsZjZ4OU5xTC9ITmZzUDhuYmp3Rm5uSkJSQ1FrSXNJd1l5TXpPWk5tMGE4Zkh4dUxtNVlUQVlXTE5tRGJWcjEyYjA2TkY0ZUpoam5EcDFxbVU1eWZQbno5c2tGSXFtUWFpWGhMeDA2UkpHbzVITXpFeGVmUEZGbTkvZnAwOGZXclpzYWROMjlPaFJldlhxZGQyNFRTYVRyUElneXFWZEdCeTZDQVdtd3B1S0pzcDNEYUhZN243b0lyU3BBMzZ5MUx3UVZjN29CYnV0RytxbFhNcERkY2hiOTdaR2IwOGZ3aWxDUWtMNDRJTVBtRHQzTHN1WEwyZmN1SEU4OHNnakphN0tzSGZ2WHFaTW1VSmFXaHBoWVdGTW5qeVpKazJhOE04Ly94VGJ0MDJiTnBhZk4yell3TmRmZjQxZXI4ZG9OSktkbmMzY3VYTVpQWHEwWlNXSHhNUkVTODJFOCtmUEYrdXZwSE1tTFJtVGo2THpEckJwVS9LenlGci9HVmtiUHJNa0I2NW1TRElYS3ZXNS9XbjBQcld1MmIvT013Qmo4bEZKS0FpSFNFSkJDR0QzeVJUYU53eXliSHU0dWpENnpxYmMxZHIyQzZKVnZRQk1DaVJuNUprVENpZFRxUmZrUmFpL0J3V0ZZN0dMcGtPbzNkUW9pRjBuVXJnL3RyN1Ruc1BSbzBkNSsrMjNPWFBtREk4ODhnaUppWWxzM3J5WjdPeHNWcTVjU1h4OFBKTW1UZUxLbFN1c1c3Y092VjZQeVdRaUtTbkpwcCtpYmZXWDQwMDMzY1NERHo1SVFFQUF2cjYrRkJRVThQSEhIeE1RRU1DVFR6NVpMQll2TDY5U2F5cnMzYnRYZzJjdGFoSlBWNGdKTTQ4c2dNS2JpMFcxRWNxajhLNmtTVEVYYU96WlJOczRoUkRPdFd6M09UWWZ1Mnh0c0NzUllCMmVFTk1nd0hMelFGUWVibTV1UFBmY2N6UnMySkE1Yythd2JOa3krdlRwWTdOUFZsWVdiNzMxRnVucDZjVEd4dkxhYTYvaDUrZDMzWDROQmdNTEZpemcrKysvdDB4am1ESmxDams1T2FTa3BQREtLNi93NzMvL215RkRodkRKSjU5Z01wblE2L1VrSnlkak5CcHRscVFzNlp4SlM0YWtPTnpDYlZjTHk5bjFDOW5idnNPdnoyc28rZGxrcnBwUjdMaUNwRVBvL2VxWWt3bW1Bbk9qdnZobG4xdmRWaGpPSGNTelZXK254QzlxQmtrb0NBSHNPWlhLODNkWjZ3aDBiQnhFeDhaQnhmWmJ0dnNjd1Q3dVJJYjZXSTd6OTNTbDEvdnJXUnQzRVpPaWNGZnJPbnd5N0NZYWhWaFhVMmpmTUpCWmZ4NXpTdXk1dWJsODlkVlhMRjY4R0pQSnhMUFBQc3ZBZ1FPWk5Ha1NBQysvL0RKcjE2NWx3WUlGUFB2c3N6ejY2S040ZVhueDZLT1BNbS9ldkdMekJZOGVQUXFZVjNjb29pN0VDREJseWhRVVJlR2xsMTdDMzcvNHFJdjY5ZXZ6M252dlhUZnVnUU1IeXJLUm90eGk2c0NCQzVCbnRKM0NVQzZxQXhKVDRGSTJoSGhyR2FVUXdsbU1Kb1dYRnpxWWtMWmtJODNldXEvMXRmY1ZGVzdBZ0FIVXJWc1hUMDlQUWtORExlY3BBRDQrUGt5ZVBKazllL1l3Wk1pUVVxZGY3dHUzajQ4KytvalRwMC9UdUhGanBrK2ZicW1wRUJrWnliQmh3NWc0Y1NKZmZmVVZSNDRjSVRnNG1JaUlDSm8zYjg2cVZhdElTRWl3MUozS3ljbmg3Tm16QkFRRTJOUjQwRkpCVWh6ZVhXeVh3UFNJdWdPdm0rNUY1KzVEMXZwUFN6ek9jRDRPbmFjdktmOTduUHpFYmFDWWNHOTZLLzUzVDhJbHlKbzhjdzJQSm52TEFxZkVMbW9PU1NnSWdUa3gwQzRpOExyN3pGK1h5TExkNS9qazN6ZFpscFRhY3pLVjFHd0REOThTd2ZPOW90aDNPcFczbDhYUmJkb2E5azNyUmFDM2VVaC8rNGdnZHA5S2NVcnNyN3p5Q25GeGNkU3FWWXVYWDM2WkRoMDZGTnZuMy8vK04vWHIxK2UvLy8wdjlldlg1LzMzMzZkNTgrYjg4TU1QSEQ1ODJHYmZZOGZNaVkvbzZPaGkvUUNzV2JPRzlldlgwN2R2WHpwMzdxejlFM0xBaVV0Wi9MRDFOTDRlcnZoNXV1SHI2WXFmcHl1K25xN21OaS96LzRmNFhYdDZpcWpjWFBYUVB0dzhzZ0N3ZjgxNTFYR2JUc0VBV2FSRWlDcGgvcnBFanB6UE5HL1krLzdYMlk1T3VLZDlYYTNDcXhGTVdaY3haYVdnWktkZ3lycUNLZHM1NXpkcXNiR3huRHAxaXNURVJKdjJnb0lDc3JLeWVQVFJSMHZ0WS92MjdZd2ZQeDZBWHIxNjhleXp6K0xsNVdWVHBMRkJnd2JNbWpXTGlSTW5rcDZlenRTcFUwbE9UbWJ2M3Iyc1dyV0t1TGc0UzBJaElTRUJSVkdjdXNwVndmazRYTU5zejhkY2drdXY5VkdRRkljcE53T3Z0bmZqYzh0akdDN0VrN1Z1TGxjK0gwTEk2QlhvUE0wM2cxekRXMUtRZE1ncHNZdWFReElLUXBUQnAydU84OHovZGpMNnpxWTg4eS96UERORmdTK2ZpcVcybndleFRjeVo2VDV0dzJoVFA0QitNemJ5eGZwRVh1d2RkYjF1TlRGMDZGRCsvUE5Qbm52dU9mejgvTWpOeldYdTNMbTBidDJhZSsrOTExS1FzVWVQSHNURXhGQ3JsblV1WFhSME5GdTNidVhvMGFNMGE5YU0zTnhjRGg0OGlKdWJtODBJaFNKbnpwemhvNDgrSWl3c2pLZWZmdHJwejYyOFRsek01dFVmOTVkNS8wQnZOM1BDd2NNVlB5ODNhdnQ1MExxK1B5M3JCdENxdmordDZ2bmo2U2JMQUZRMnJVSmg3M25JS2JCenBEUFlGSFM4a0FYSFU2Qko4VUZKUW9oS0pDdXZnRGQrdnZhU2ZXVlNORVdxOExQajNjRnRIZXV2bWpObFhTWS9jUnVHMDNzd25OcUY0Y3kxUm9jMGRGb01PVGs1TEZpd2dGOSsrWVdHRFJ2eXlDT1BXQjc3NUpOUFdMRmlCWjA2ZFdMMDZOSFhuWHJRb1VNSHVuYnR5bDEzM1VXWExsMEE4OUtRU1VsSlRKZ3d3WExlNCtmbng3dnZ2a3RlWGg0K1BqNDBidHpZVXNoeHg0NGREQmd3QUxBV1pHemV2TGxUbnJmZEZBWC9lOTlCN3hPTVd6M3ozN2Q3MU8yNDFva2lkY0VJY25ZdXdydnI4QW9PVWxRbmtsQVFBbWdYRWNpZVU2bjBEZ3l6YVRjcENxOHMzTWNIZnh4aGZQOFdUTHZmV3N4SHA0TytNZUhGK3VyZE5neFBOejM3VDZkWjJuYWZTcUY5aEhPdVZtSmpZNG1OamJWcy8venp6L3oyMjIvMDdkdVhCeDU0d0daZmRUSUJ6TFVSdG03ZHlvWU5HMmpXckJtN2R1MGlQeitmamgwN0ZpdVllT25TSmNhUEgwOU9UZzRUSjA3azRzV0xuRDkvM3ZLL2h4OSsyQ25QejVsU3N3MmtaaHRzMm43ZGE2MHBvZGRCb3hBZld0WHpwMVc5b2lSREFORjEvU1RSVUlGY2ROQ3hMbXc0NVVBbml1M056UzFub0ZHZytiKzVFS0p5K21qbFVaSXo4c3diOWhaaUJNdHhOemNKcGxlYnNGSjJybUVNdWVRZStJMjhZeHZKUDdrTFU5cTVDZ3RGVVJSV3IxN041NTkvenVYTGwvSHg4YUZYcjE0MnF6QjA3dHlaVFpzMnNYWHJWdmJ1M2N2dzRjTVpPSENnelQ1RjlIbzliNzc1cG1VN0t5dUxUei85bE56Y1hMNzQ0Z3ZDd3F4L0MrN3U3cmk3V3l2Mk5tM2FGRDgvUDNidTNFbDJkamJlM3Q2V29vOGRPenBuV1hBQTE3Qm9DczdINGVKWHUrd0g2WFI0Uk4xUnJObWpXVGR3ZGFmZ2duV0p5WUtrUTdpR3R5eTJyeERsSVFrRklWQWxGTnBhdjB6eUMwdzhQR2NMeS9lYzQ3UEhPL0RVSGJhVjJ5NWw1UEhiM3ZQY0doVkNrMUJydlFTVHlUekhzN1pxMVlmZEoxTnAzL0Q2VXlyczlmMzMzOXRNVzlpOTIxejUrdFNwVTVZNkNtckRoZzJqU1JQemMrblNwUXR6NTg1bDllclZEQnMyak5XclZ3TllsbUZTbXpsenBxWDQwS3V2dmxyczhjY2VlOHlTd1U5T1RtYjI3Tm5YalRzdkw2L0VMM3hITktydHpVdTlvMGpMTVpDV2JTQXR4NXd3S1BvNUxkdEFqc0ZZNXY1TUNoeS9tTVh4aTFrczMyTmJ2REl5MUllV2RmMXAweUNBNkxybVJJT3ovaHVMNGxyVWhqM25JY09CTWh3NnNHUVZNdlBoNEVWb0UxcktRVUtJQ3BHV2JlRDkzOVExZit4TkpsaFRpZTgvSktNVGl1UWYvNGZjZmN2SjJiY0NETGxsT3NZbHNCNHVvVTF4OFEyQkxUczBqV2ZIamgxOC92bm5sdVVmNzd6elRrYU1HRUZRVUJDYk5tMnk3TmVwVXljKy8veHpaczJheGJwMTY1Z3padzRiTm16ZzVaZGZMdGJuK2ZQbm1UdDNybVg3MHFWTFpHUms0Ty92YjlOZUpDSWlnaWVlZUFJd0p5TTZkKzdNcWxXcldMdDJMYTFhdFNJaElZR1FrQkNuVG5sd0RZK21JQ25PbkF3b0l5VTdoYndqYTNHTDZHZzdQVUl4Z2NtRXpzZGE3NkVnS1E3WDhKS251QXBSVnBKUUVBSzRxV0VRaTNhY3NXa2I5dGsyL3RoL250OWV1bzA3V3hVZlFtZFM0TEY1Mi9qUG5VMlpOZFM2TnZMUE84NWdNQ3I4cTZYMXltVG5pUlNHZEk0bzFvY1dqaDgvenE1ZHV3QnpnVVl3WjlhTGFpRVV5Yy9QeDJReU1YRGdRRXRiV0ZnWWJkcTBZZi8rL2Z6MDAwOXMzTGdSRnhjWHVuYnRXdXozTkdyVWlJTUhEeEllSGs3ZHVuVXQvMS8wc3pxVG41YVd4ckpseTBxTlhldGxJeHVGK1BEZmgyTkszZTlpUnA0bHlYQXBJNDhkaVNuc1NMekNqc1FVenFUa2xPbDNKU1Jua1pCY1BORndXMVFJL2RxRjA2ZHRPRzBiQkZ6amFPRW9IZEN4SHF3cG1rNXI1MXhxUldjOWJOYzVhRjRMM0dYd2lSQ1Z6dHZMNDBqTEtSeFI1bER0RlBPQlBhSkQ2ZGE4SEhkOXF5Rmp5bWx5ZGk0aVovY3ZtTkl2bEg2QXF6c2V6YnJoRVhVSDdrMXVzYjFZbmROVHM3aE9uVHJGN05telVSU0ZpSWdJeG93WlE5dTIxMDcrK1B2NzgvcnJyeE1iRzh2czJiUFp2MzgvWThlT3BWMjdkamI3NWVUa1dNNlhqRVlqQm9NQnZWNVBmbjYrcFIzTUl5UHk4dkpJVDArM09mNnV1KzVpMWFwVkxGcTBpRU9IekhVSHVuWHJwdm5ORVRXMzhKYmtIbHBacm1NVXhVVGF6K1B3N2p3VXYzNXZXTnB6RDY0RVV3RWVUVzZ4dEJuT0hjQ3piWC9ONGhVMWt5UVVoQUJhMXZNbmZiMTE2UHZQMjgrd2NPdHA3bXdWeW9FejZSdzRZL3VsTXVTV0NFTDlQUmpadlFtZnJENUdnTGNiZDdRSVpkZkpGQ1l2UGtqL2R1RTJ3eWhUc3d5MHFsOThOUVF0VEpnd0FZRERodzh6WnN3WUdqVnF4Snc1YzJ5V05jckt5dUx4eHgvSGFEUVd5NlFQR0RDQS9mdjNNMy8rZk1CY3FDZ2dvUGlGOE9PUFAyN0oxSmVtVWFOR05zTUtTekpxMUNnS0NncksxSi9XYXZ0NVVGdFZtRkg5MytweVpqNWJFeTZ6WFpWa09KOVd0cnMxQUJ1T1hHTERrVXU4K3VOK2hSbXppQUFBSUFCSlJFRlU2Z2Q1MGFkdEdIMWp3cm16VlIxOFBlVWpWMHROZzJGM0VxVG1Zdi9OU3F6WEpubEdjMjJHMkhyYXhTaUVjTnlGdEZ4bXJUcGErbzZsVVkxT21QNWdtK3Z2VzQwWkx4MG5jL1ZNY2cvOFhxYjlQVnIwd0RObUFCN043MERuNXVYazZNd2pBKzYvLzM1OGZIeDQ4TUVIaTkxOE1KbE1BTVV1NUh2MTZrVjBkRFJ2di8wMkkwZU9aTjI2ZFRhUE4yN2NtT1hMbHdQdyt1dXZzM1hyVnNhUEg4L3R0OTl1czkvQ2hRdVpQMzgrblRwMXNtbVBpWWtoSWlLQ1U2ZE9jZnIwYWZSNlBZTUdEZExrT1YrTFMyaFRsRjJMeW5XTTNxY1dYckVQa2IzMUczUWVmcmczdmhsRDBpR3kvcDZOUi9QdXVEZXpqa0kxNVdiZ0V0cE02N0JGRFNObnQwSUFyZXNIVURmSWl5L1dKeks4VzJOK0xoeXQ4TmZCWlA0Nm1GeHMvMXVqUWdqMTkyRFcwUFkwQ2ZYbGkvV0ovUGYzZUdyN2VUQzZaek1tRGJMT1IvdHN6WEVpNi9qUUl0dzVDUVV3cjZuOHdRY2ZZREtaZU9xcHAyeVNDUUR6NTg4bkpTV0ZFU05HNE9WbGV6SncyMjIzV2I0Z2RUcmROV3NobExZVWs5Rm9uVXJnNXVaR3ZYclh2eW9ycmIrS1VzdlhuYjR4NFRiMU1jNWN5YkVrRjdZblhtSG5pUlF1WjVZKzF2NU1TZzd6MWlVeWIxMGliaTQ2Ym91cVRkK1ljUHEwRGFObFBlZjlQZFFVT3FCVFBWaHBIaEhyMEpUcUl2dVRvVTBka055UEVKWEg1Q1dIeURXWUx5THRINTFnL1lEbzFib09OemR4empKL2xaa3AvUUlacTJhUXUzZUorZlc0SHIwTG5tMzY0ZFB0YVZ4RG05NllBRlZHakJoaCtUazdPeHRQVDAvMGVqMG1rNGx0MjdZQmxMaFVZMFJFQkhQbnprV24weFZMS0JUNSsrKy8yYnAxSzlIUjBjV1NDZWZQbitlYmI3NGhNRERRWmtRbm1CTVlqejc2S0crLy9UWmdMbmF0cnJ2Z0RHNTFvdEQ3MXlGbjV5SzhPdHhmNXVQOCs3MkJTM0FFT1RzWGtiWHBjL1Rld1hoM0hvcHZqOUdXZmJLMy80QnJjQVBjYWplNVRrOUNsRTVPbVlRbzlNV1RzUVNOV3NLZ0R2WDRibFJudmh0VitwS0liaTU2WHU3Ym5KZjdsbHpoOTJKNkhoTiszcy9Gandkb0hhNk55NWN2NCszdERjQ2JiNzVKNzk2OXVmLysrd2tMQzJQeDRzVXNYNzZjeU1oSVMyVml0WlNVRkRJenpVdHc2ZlY2MHRMU1NrMEdHQXdHamgwN1JseGNISWNPSGVMQWdRT01HaldLTm0ycTV4MmYrc0ZlMUErdXg4QU8xdGRseTdITExOeDZtcCsybmVaY2F1a2pHQXhHaGIvamt2azdMcG14Qy9jU0VleE4zeGp6NklVZUxVUHg4WkNQWTNzMERJUVFiN2lVWFhpdFlNZkZoZzdydFVhQnlUeEtvVlA5VWc4VFF0d0FpUmV6K0d6TmNRMTZzbjR3MUxTVkhVeFpsOGxhOHduWlc3OHA5cGlDZ3U2cUQwMjNoaDBKR0RBRmw5cVJOeXJFNjVvMGFSSjc5KzdGeDhjSGs4bEVkblkyY08xaWlLVk5RYmg4K1RKZVhsN0V4Y1h4OU5OUDgrQ0REM0w3N2JlVGtaSEIrUEhqeWN2TDQ2V1hYc0xUMDdQWXNhZFBuN2I4bkptWmlhSW9UcDN5QUJBd2FEckowenJpMGJJbmVpL2JFYVErM1ViaTAyMWs4WU5jM1BDNTlVbDhibjJ5eEQ1TldWZkkvR3NHb2E5dGRVYklvb2FSTTFnaFZKYU02Y3JBbVp0WU43NjdKdjBObkxXSkpjOFZyMGVndGJDd01HYk9uTW5PblR0WnNHQUJTNWN1WmZueTVjVEV4TEI3OTI2Q2c0T1pPbldxVFowRE1NOG5uRFJwRWxldVhNSEZ4UVdqMGNpYmI3N0poeDkrYUpOVXlNek1aTU9HRFJ3OWVwVDQrSGlPSHo5ZWJMcUNyNit2MDU5blpkSzVhUzA2TjYzRmpDRXhiSWkveE1JdHAxaTAvUXlYeWpCeUFlRFVsV3orYjgxeC9tL05jYnpjWEhpd1UzMUdkby9rbHFhMVNqOVkyT2dRYmgybFlPL1VCL1Z4QjVJaEpreEdLUWhSR1V6ODVRREdvcnZwOW81T3dIcGM3elpoeEVUVWpBSzZwb3hrTXY1NGw5eERmMEpCbnMxakNnbzZSV2R6TWF6ejlNZXY5emk4T2p4d2RWY1Zxa21USnNUSHgyTXdHTkRwZERScTFJZ0hIM3lRcUNqN2x1Wis0SUVINk5XckY0c1dMV0xKa2lWTW56NmRMNzc0QW5kM2QwNmZQczBqanp4QzkrN0Z6d1BYcmwzTGdnVUxBSEJ4Y1dITGxpM01temZQWmpTRnN3UU9tVVBxZDg4US9NUzNtdlNYK3QwekJBNlpvMGxmUXNqcGtoQXF0N2VvVForMjRZejZhaWR6SCt2Z1VGOGp2dGpCb0E3MTZCb1ZvbEYwcGV2UW9RTWRPblJneFlvVnpKdzUwN0xpUTFCUUVDZFBuaVFreEJwTFRrNE9FeVpNSUQ0K250cTFhL1BlZSsveDNudnZFUmNYeDBzdnZjVDA2ZE10YXpJWEZCUXdZOFlNeTdIZTN0NjBiZHVXMXExYjA2SkZDMXEwYUlHZm54OVhybHk1WWMrMXN0RHJkTnplb2phM3Q2ak43S0Uzc2ZyUUJSWnVPYzNpbldldEJjUktrV013OHIrTkovbmZ4cE8wcnVmUHlCNlJETzNTa0FCdmJZdFdWbGNOQXlISUUxS0tCb280T0VyQnFNQ3VKT2pTb05URGhCQk9GSitVd1hmL3FOZUh0YmY2cXZXd2QycEM3WVNDUExJMnpDTnp3MmUyS3pZb0Nvb09YQUFqT3B1WDBqMnlDd0VQekVEdlUvbW1nb3dhTllwUm8wWnAycWUvdnovRGh3L24zbnZ2WmR5NGNSdy9iaDBGbzlQcFNFOVB4OS9mT2pWeDQ4YU5USjgrSFlCLy8vdmZORzdjbUxmZWVvdWZmdm9KbzlISXlKRWpuVHFWMDczeHpYZzA2MGI2c29uNDMvT1dRMzJsTFhrZGoraWV1RGQwN0R4WGlDSTZSU2x0RXBVUU5jLzA1WEg4dnU4OFM4WjBKZGpYdmZRRFZDNm01ekZ3MWlZR2RhakgyRDRsVDRWUTY5bXpKNnRXcmJJM1ZCdW5UcDNpbDE5K1llWEtsUlFVRk5DK2ZYdFNVMU5KVERTWHdvK0tpbUxHakJsa1pHVHcrdXV2azVDUVFHQmdJQjkrK0NIMTY5Y25MUzJOTVdQR2NQYnNXVHc5UFhuaGhSZm8wYU1IQUo5KytpbDE2dFNoVFpzMk5HN2MyUExGbVp1Ynk4U0pFd0h6VklnREJ3N2c1ZVZWNmpKS2UvZnVSVkVVU3hYbXNXUEhFaHBxLzVwOVdyNk9XbG0yK3h6Zi8zT0taYnZQa1oxL2plVXFyM04rUE96V2hqemRQWkxPTW1xaFZJbXBzQ3FoOVAzS1NxK0RJVzFBY2pwQ1ZKd0JIMjFpMmU1ejVnMUhSaWNVNnRNMmpOOWVLcjRzY25XU3UyOEZHU3ZmdzVSKzN2WUJCVXRSU3ZVMEI1MjdOMzY5WDhVcjlpR0hmcThXMzhHelo4OW0yYkpsaElhR2xsZ2N1cnlTazVOSlMwdmpoUmRlb0cvZnZqYVBHUXdHMXF4Wnc0OC8vc2pKa3lmeDhmSGhsbHR1WWQyNmRSZ01Canc4UEJnelpndzllL1preVpJbHpKMDdGNVBKeEtCQmczam1tV2NBV0x4NE1YUG1tTy95eDhiRzhzb3JyeEFZNk5qb2w5SmV4NnoxLzBmZWtmVUVEcG1EM3J0OHY4dVVkWVhVNzU3Qkk3b25QcmVXcmNpMkVHVWhJeFNFS01Gci9hUHBHaFZDMDFkKzQ3M0JiWG55OXJJVnJQbHN6WEVtL0x5ZkpjOTF2V0VqRStMajQ5bTFheGNiTjI3a3lKRWpnSGtLeE9PUFAwNlBIajB3bVV5c1hyMmFyNzc2aXRhdFc3Ti8vMzdlZmZkZFVsTlRDUTRPNXUyMzM2WitmZk9FOFlDQUFONTU1eDNHangvUDZkT25tVDU5T3Z2MzcyZk1tREdNSEZuQ0hEM01veGVLUmtJVXljbkpLZFoyTFVYN0ZTMTVXWjNjMDc0dTk3U3ZTMFp1QVhOV0grT2psVWRMV0RHaTZDeTUrTmx5MGFpRk52VURHTm05Q2YrK3RSRitNZzYvUkkydkdxWGcwS3B5bUplRjNaVUV0enBudFZjaFJDbDJKS1pZa3dsZ2Z6SkI5V0V3L1lIcU96ckJsSlpFMnVMWHlFL1liTk51U1I3b3JDOUZVVExCTGFJREFmZS9qMHRRNVNvYWs1eWNUSEp5OFlMWWprcFBUMmYzN3QxczNicVZ6WnMzazVXVmhWNnZwMmZQbmp6eHhCUFVxbFdMWWNPRzhlV1hYN0oxNjFhaW9xSjQ5OTEzK2V1dnZ3RG8zNysvelVpSlFZTUdrWk9UdzVkZmZzbjI3ZHNaUG53NEgzNzRJUTBiTnRRODlpSSszWjdHTGFJRGx6N3FpZDlkTCtQVjhjRXlIWmU5L1FjeS81cEI0SkE1TWpKQmFFNUdLQWhSaWlmbjd5RHhZaVpCUHU3YzFDaUk5ZzBEYVI4UkJNRHVVeW5zUHBuS3poTXBwR1ViYUJMcXcyZVBsMXdrNkZvY3plcVBIajJhdzRjUEE5Q3laVXZ1dnZ0dWV2VG9VV3lsQjRQQlFINStQaSs5OUJJSkNRbTBhdFdLTjk1NGcxcTFpdC85enM3TzV2MzMzN2NNOGJ0VzRhTWlPVGs1ZHNkZnhOUFQwNkhDUnBWeGhFSkpQbDF6blBkL08weENjbGJ4QnhYVm1XOEpMNFczdXd1RE96VmdaUGRJT2tWV3ZtR3BGUzBoQlZZWGpscTFkOFVIZFNKQ0J6emNCc281U0VrSW9ZSGJwcTVoNDlGTDVnMUhNNFJBMzdaaC9GcE5SeWZrYkY5SXhoL3ZvdVRiZnErb1U5V21xejRUZlc1N0N0K2VMNEZPbTJINldud0hHNDFHbXhXakhQWHh4eC96KysrL1cwWW9iTnUyemJMVXRxK3ZMM2ZlZVNjREJ3NHNzUkIxUmtZR3UzZnZac3FVS2JpNXVmR2YvL3luMkNpSElsdTNiclZNRS8zZ2d3OGNtdnBRbnRjeGJja0VqRmRPby9jS3dLMXVLMXpEbzNFTk42OHlWcEIwaUlLa09Bem5EbURLemNBMXVBSCtBNmJhSFpjUTF5TUpCU0hLNFBDNWRBNmNUV2ZYQ1hNQ1lmZXBGQURhUjVnVERCMGFCZEdxbmo4dDZwWi9LVUJIdjRUMzdkdEhmSHc4WGJ0MnBXN2R1cVh1ZitYS0ZaWXVYY3JRb1VOeGRiMyszZTZkTzNmU29VUFZ5R1JYbFlSQ2tZVmJUdlBPaWpqMm5rNHIvcUNpQUhxZ2NKbTBFcTZNMnpZSVlNUWRNbXJoYWdzUFFIcGg3VEVOcmtGb0hnSzNPKzlta3hDaUJLc09YT0N1OTlkYkd6UjRNKytaMHJQYUZXTTBwU1dSOXZQTDVDZHVzMmxYVU5Dakt6bVo0T3BCNEFQL3hhTmxMMDFqcVNyZndmLzczLzlvM3J3NUhUcDB3TTJ0OURsdFM1WXNJVG82bXViTnJ6K0Y5ZXpacytqMWVzTER3Nis3WDJuSyt6b2FMaDdIbUh3RXc3bURGQ1RGVVpCMENBRFg4SmE0aGtmalZyYzFMcUhOWkdsSTRWU1NVQkNpZ2xXVkwrSEtycXEram4vc084LzBGWEdzajc5VThnNmxuRWo3ZWJveXRrOXpYdWdkSllrRjROZ1YrTnRjTWtTTEtkZm9nTUd0d2QvRHdZNkVFR1hXZHNLZjdEOVRRcksxUEZURGxQckZoTFBpeFZzMWlLenl5Tm54QXhtL3YyTXpLa0ZSRlBRNlVOU2ZmS29QUW4xQU9FRkQ1K0ZheDc3VkVhNm5xbjRIVnpieU9vcXF5SG5sU0lVUVFwU3FkOXN3MW8zdnpqOXY5S0IvdTVMdWJGeWQ4MVVLUnpDWVplUVdNR254UVNMSC9zYk1QNDg2TmRhcUlETFlldkZmTk56WExxcFY2bmFldSs2ZVFnZ04vYkxqckNxWjRNZzlMK3RGOWJUN1d6c1VVMldpNUdhUSt1M1RwQzk5NDZvcERzV1RDWXFpV0Y0R3Qvb3hoRHk3ekNuSkJDRkV6U1lKQlNHRXFBUTZONjNGc2hkdTVlRGJ2UmphUlRYR3ZtaWNxdVc4Mmx4U0N3V2J4TUxGakR5ZS8zWVBqVjc4bGY5dFBJR3BoZzQrMHdFM09UYmkxTnlQNmdiZjBTdldhUlJDQ09lYXNHaS9kVU94YzR5UjZxNzgzZTNDcTgxVWg0S3orN244eVQza0hmN2IwbVlkYUt5ekpCTXNkV0FLUDhnOG1uY24rTW52MEhrNXZuS0NFRUpjVFJJS1FnaFJpYlNzNTgvWEkyL204RHU5NmFKZUxyTG9ETEhvanBNTzgxV3ZvcUMraTNmeWNqYVB6ZHRPbS9GL3NuUlh6YnkxM3F5V3RaQ2l2YU1Vcmo1bSsxa0hneEpDbE9yN0xhYzRuSlJoM3RCaXpoSXc5YjdxTVRvaGU4c0NMczk3Q0dPcTljUElQS3VqK0l1a25zM3NkZE45QkQ3NktiaklHcmhDQ09lUWhJSVFRbFJDemNQOTJQUkdENzRlY1RPMS9WUVQrQzBuanpyVnRpWGJZTm50MExsMEJzN2NST3lrdjFoMytPS05DTG5TMEFFZHdtMjNIWldRQW1reVNrRUlwekVwQ3E4dk9tQnRzSHVaU09zdy8vN1ZZSFNDa3BkRjZzTFJaUHc2Qll3R2Mxdmh2MWZuRWl5YmhRLzQzUEVzL29PbTM2QkloUkExbFNRVWhCQ2lFaHZhdFNGSDN1dkRpRHV1cnRCYzBuMzN3dnZ4cW9kMm5FamhqdWxyNmZYK2V2YWNUSFZpcEpXTGVwU0NRMVN2NWE0a0Rmb1RRcFRvMjgybk9INnhxQ2FBTnJVVHBsVHgwUWtGRitLNS9FbC84ZzZ1dExTWlYzQ0Fxek11TnFPeGREcjhCNzZONzcvRzNKaEFoUkExbWlRVWhCQ2lrZ3YwZHVQVHh6dXdkZEsvYUZuUzBxUTI5UkowcWpOTGEvdWZCeTV3MDhSVkRQN2tINDZjejNCeXhCVlByNE9ZTU91MjNaY25xbS9KWTVjaEk5K1JxSVFRSlRHYUZONWNmTkRhb0VFK29hclhUc2lMKzR2TC8zY2Z4cFF6bGpiejRBdGRTYVY2VmNrRVBZRVB6Y2Fydy8wM0tGSWhSRTBuQ1FVaGhLZ2libTRTekw1cGR6SGo0Umg4UFZSTFJKWXdoOVo4VWwxWVkwRzFZc0dQMjg3UWV2eEtKdjV5Z1B3QzB3Mkl1dUpFaDRDN2kvbG5IZGhkVEVHeC9zamU4NXFFSm9SUStYcmpTZHZSQ1NWOXBwV0Y2ajMrMXIxVmQzUkMxcnE1cEg3M0RCUVVaakFMazhZbHZTeUtlbDBIdlF1QkQ4M0NvK1ZkTnlST0lZUUFTU2dJSVVTVjRxTFg4VUx2S09MZjdjMjlIZXFWc0lmdGxBZnJHYWkxMFdCVW1MSTBqcllUL21ScndoVm5obHVoOURwb1c4ZTZiZTlOVC9VNS9PRkxrRnZnU0ZSQ0NEV2pTV0hTWWxYdEJBMVdkcmlyZFIzYU42eUNveE5NQmFUOTlCS1pmMzJvYXJ4T2dxVnd4QUlBZWxjQ2g4eVJaSUlRNG9hVGhJSVFRbFJCZFlPOCtQbTVMdnd4OWpZYUJIdXBIdEVWTDJhbXMveUQrckk2L253R1hhYXNadXozZThuSk56bzM0QXJTS2hSYzFQVXI3Y3dxRk0wcU1Ta3lTa0VJTFgyeFBwSFRWM0xNRzZxQ2lvNllQS2lWNDUzY1lFcE9HbGMrZjRUY2ZjdFZqWERORjBTOUNvYmVsYUNoOC9CbzN0MjVRUW9oUkFra29TQ0VFRlZZcnpaaHhMM1RteUdkSTJ3ZnNGMU5VcVh3RExUd0N0bWt3QWQvSEtIbGEzK3dOcTc2clFiaDRRTFJ0UjN2UjMyRDhOQkZ5S3VlK1JjaGJxajhBaE5UbGg2eU50aTlzb1AxMk83UnRlbXNYbkszQ2pCZVBzbmxPUU14bk41dGFWT3VrMXpSb1hyTXhZMmdvZk53YjlyVitZRUtJVVFKSktFZ2hCQlZuSStISzkrTzZzVDhKenJpNWFZcUdsQlVPS0RFQlNGME51MG5MbVhUNDUyMWpQcHFKeG5WYkV4L1RKaDZPYldyYWxpV1E5RnhCaE1jU05ZaU1pRnF0dm5ycmhxZFlPOTBCOVZoYnd4bzZYaGdOMUJCMGlFdS85KzlHRlBQMnJUcnJsbEhRbFUxUWU5QzBORFBKSmtnaEtoUWtsQVFRb2hxWW5pM3h1eDg2MDZpdy8xVXJkYzVRVmNYYnNTY1gvaS9OY2RwTWU1M2Z0OVhmY2IxKzdoQlpMQjEyOTZib09yeisvMFhvSnJYdEJUQ3FmSUxUTHhsTXpxaGhPbGFaV0xORUhhT0RLWjdkS2pEc2QwbytjZTNjR1hld3lpNVJTdnZYRC9icVZQOWExN05ZUmJ1a1pKTUVFSlVMRWtvQ0ZIQlltSmlLanFFYWtGZVI3UG91djdzZkt1bjdSUUlTKzJBa3M3V2xXTEZCYzZsNXRMM2d3ME0rMndiVnpLcnh6cUo3VlJMU0RvMFI3dndaY28zd3NIcU4wTkVpQnZtMHpYSE9aK1dxMEZQMWpmMG0xV29ka0xlb1pXay9HODRpc0U4UXNNODd1RDZIMDZLNm5NNjRJRVA4SWp1NmRRWXkwTytnN1VocjZPb2lpU2hJRVFGeThqSUlDRWhvYUxEcU5LT0hUdEdabVptUllkUmFYaTV1L0R0cUU1ODlWUXMzbVZlTjdGNDBjYXZONTJrNVd0LzhNdU9zeVVmVW9VRWUwRjlmdzA2VXAzdjd6MXZya0VoaENpZlhJT1J0NWZIV1J2c2ZSK3A1aSsxYnhoSXJ6WmgxOW01OHNqWjhRT3AzNDhHazNsNm1hS0EzbHdaNFpvS0Y0NEV3SC9BRkR6YjlITjJtT1VpNXpLT2szTVpVVlZKUWtHSUNoWVpHU2xmd2c0NmR1d1lUWnMycmVnd0twMWh0elppeCtTcnAwQnduWUtOY0hXUmdRdnBlZHczZXpNRFB0ckVCVTN1SmxZYzlTZ0ZlK3NvcU9VV21KZVJGRUtVejl6VkNiYWpFelJZMmVHdGUxczczc2tOa0xWbU51bEwzN0EyS01WSzJoU25xc0hvZStmemVIVWM3TVFJN1NQbk1vNlRjeGxSVlVsQ1FZZ0sxcjE3ZDNidDJsWFJZVlJwTzNmdXBIdDNXUzZySkVWVElJWjNhMlJ0MUFHNjY1eSs2b29xT2xyM1diYjdISzNHcjJSRGZOVzlncTdyQjdXOXpUOWZzOTVaV2FoZXVqMHlTa0dJY3NrMUdKbW1IcDFnOTFxdVdON0lMZXY2YzNlN2NJZGpjeXBGSVgzcDYyVCtQZHVtN1hxZlJlYUhyTmtFNzA2UDRIUDdNMDRNMG41eUx1TTRPWmNSVlpVa0ZJU29ZTEd4c1hoNmVySjQ4ZUtLRHFWS1dyUm9FZjcrL25UbzBLR2lRNm0wdk54ZG1QOUVMTjgrM1FtZm9pa1FKVXh4c0ZXMERwdDFsWWpMbWZsMG43NldHWDhjY1dxOHpoU2pIaEd0WHNlOVBGVEhaT1pEd2hVSGd4S2lCdm5rcndRdTI5Um1jWHg0d3BUN0t2bm9CRVVoN2FjWHlkbnhvMDN6OVVZbTZGQUtSMUtaWHgrUEZqM3c2emZScVdFNlFzNWxIQ1BuTXFJcWs0U0NFSlhBODg4L1QzeDh2SHdSbDlOUFAvMUVRa0lDbzBlUHJ1aFFxb1FodDBTd2U4cGR0S2tmb0dvdG5PSnd2U2tRcXFLTlJrWGhwZS8zY3Qrc3plVGtHNTBjc2ZZYUI0R2ZlK0dHSTB0SXFuN2VsZVJvVkVMVURQa0ZKdDVaRVZmNmptVlJtSWRvV2RlZlFSM3FhZE9uTXhRbUUzTDMvMnB0c3Z6L3RaTXBDdFpWTDl3aU9oRDQwR3dIaDFZNW41ekwyRWZPWlVSVnAxTVVMV2FTQ2lHME1IUG1USEp5Y21qWHJoMU5temFWdVhRbE9IYnNHTWVPSFdQbnpwMzQrL3ZMRjdBZGNnMUcrbis0a2I4T0p0cytVT29kZTlzZFd0WHpaK256WFlrTTlYVkNsTTRUZHhFMm5DcmNjR1NVZ3NsNmJLK20wRERnZWdjSUlXYjllWlF4Mys0eGJ5aUsvUmZJcXZmdHdtYzZNN2hUQTAzaTAxeUp5UVNsMUFLTTZ1Zm5FdEtZV2svL2dzN0R4NW1SYWtyT1pVb241ektpT3BHRWdoQ1Z6UGJ0MjFtM2JoM0hqaDNEMTllWHZYdjNWblJJbFVhN2R1M0l5TWlnYWRPbWRPL2VYWVlHT3NCb1VoajIyVGErL2VlVXRiRXNGOWVLRG5UV0sybC9UMWQrL004dFZhYTZPb0JSZ1cvMlFwNmpBeXhVcjFlNEgvU1BjalF5SWFxdi9BSVRqVjc4bGFTaVlveDJKeFNzYjd4bWRYdzUvRzV2OUpYeHpuMEp5UVRyMklUcnhXdDlmbnEvVUdxTitobTlYeDBuQmVrOGNpNXpiWEl1STZvYlNTZ0lJVVFOTm5uSklkNWNmTkRhVU5ZNzlxcUxBUjB3Y1dCTEpnMXNWZGxINUZwc1B3dTd6NXQvdHZ1NnBuREtSTkdoOTdXRVdsNWFSU2hFOVRKM2RRTFBmRjFZdE0rUjBRa3FYendSeStQcWdyT1ZoY2xJMnFLeDVVOG1xRDlYM1gyb05lcG5YRUthT0MxTUlZVFFndFJRRUVLSUdtelN3SmJNZjZJaitxSnozTEtlNDZ1cWlTbVlFeE45L3J1ZTFHeURFNkxVWHVzNjFxZHE5M1hOVmVuNGZlY2RpVWlJNnF2QXFEQmw2U0ZWaTcxVEhheHZ1dkFBVDRaMmJlaFlZTTVnTXBLNjhEazdSaWFvSHRicENScjZxU1FUaEJCVmdpUVVoQkNpaGh2ZXJURXJYcndOVDdlcnZ4TEtjdkpyUGNGZmVlQUM3VjcvazRObjA3VU9VWE5lcmhBWjdIZy82bGZvMkJYSUtYQzhUeUdxbTY4Mm5yQk9kUUQ3RjNaUVpmL0czeE9OcTBzbEd4SlZtRXpJaTF1bGFpemJOQWZ6Z09IQ3FXUURwK0hXNkdZbkJTbUVFTnFTaElJUVFnajZ0QTFqdzRRZUJQdTRxMXBOWlRqU2R2bkprNWV6aVozMEZ6OXNQYTExaUpwVEx5SHB5TncvUlRWU1kvOEZSeUlTb3ZvcE1DcE1XYUlhbldEdm0wMTFYSWl2T3lQdXFHUjM3eFdGdEVVdjI1Rk1LTnlqTUZuaTNYVTRYamZkcDMxOFFnamhKSkpRRUVJSUFVREh4a0ZzZS9OZk5LemxYZGhpbXl5NFB1c2FqRGtHSXcvTjJjSUwzKzdCYUtxOFpYcHFlVUdkd3NMcFZ3MjJLQi9WdFVMY1JTZ29TeDVHaUJyaW04MG5PWFVsMjlxZ3dhQ0NzWDJiNCs1YXVVNWgwNWRQSW5mL0NsVkw2Y2tFNitlT2VSLzN5Szc0OVhyRk9RRUtJWVNUVks1UFl5R0VFQlVxTXRTWDdaUHZwRjFFb0twVlp6TjMrWnF1S2tidzBaOUg2VDU5TFJjejhyUU5Va050Vk1YVEhja25GTDA4ZVVhSXYreG9WRUpVRHlaRllkcXlPRzA2Sy94NDhmVnc1ZGwvVmE1bENEUC9ua1hPOW9XV2JhV01JeE1VckZWZFhXcEhFamprRTlESnFia1FvbXFSVHkwaGhCQTJhdnQ1c09tTkh0elpLdFRhcU5OUjVrdHVWZkpodzVGTGRKejRGNGtYczdRTlVpT05nOERIemZ5elEwWG5WY2RLY1VZaHpMNy81elRIa2pQTkd4b05WbnFoZHpOOFBWMjE2VXdET2R1K0oydk54OVlHUlVHUGpsS0hZcWhxSnVpOGd3aCs3RXQwN3Q3WFAwWUlJU29oU1NnSUlZUW94dHZkaFQvR2R1T1JXeUpVcldWTUt1aHNwMHFjdXBKTjU4bXJPVlFKaXpYcXNCMmw0RWcvUlM5TlJqNmNUSFc4VHlHcU1rWEJka2xhbmVNWkJTODNGMTdzM2R6aGZyU1N1MjhGNmNzbjJUYnFkS1YrU3Rxa0d2U3VCQTM5REwxLzJMVjJGMEtJU2swU0NrSUlJVXJrb3RmeHpkT2RlUDJlYUZWck9VWXFvTGZzbTV5UlI5ZXBmN1B6UklyR1VUb3V1amJZVE1lMjg3cEhVWTlTa09LTW9vYjdhZHZWb3hNY0w1N3dkSThtQkhxN09keVBGdkxpMTVDMmFLeGxXMUVVU2s4bHFENUJDeE92QVFPbjRsWS94amxCQ2lIRURTQUpCU0dFRU5jMTViN1dUTDJ2dGFxbGpEVVZVRUN4ZnMya1podTRmZG9hTnNSZjBqeEdSN2pwb1hrdFZZT2QxejA2MWN1U2xBbVhjeHdPVFlncVNWRmdzbnBsQjdzN3dwTGdjM2ZSODNMZkZvNzNxWUg4eEsya2Z2OGZVTXdWV0JWRk1iLy95L0Rob2Y3azlMcjVZVHpiMyt1a0tJVVE0c2FRaElJUVFvaFNUYmdubXJGOW9xd05aUzA0VURUTXVmQktPeXZmU00vMzF2RjdKU3MwVUd6YWd6MUpCY1gyWmRsYnVaNmlFRGZNa2wxbk9YU3VjSXFUdFZTQWZRcVBmZXkyUm9RSGVqb2Ftc01LTHNTVHVtQUVHQTJGTFVyaGtvOWxlSktxUkt4YnZiYjQ5NXZvbEJpRkVPSkdrb1NDRUVLSU1ubi9vUmorYytkVjFkWExORklCbXl2dHZBSVQ5M3k0a1orMm5kRXdPc2Y0ZTBCRWdLcEJneVVrRTY1QVRvRWpVUWxSTmIyKzZJQjFRNE5sSXZVNkdOOC91dlFkbmN5VWVZbVVMeDlETVJRTlB5cEh0a1N4Wmh6MXZyVUpIUG9aNkYyY0VxY1FRdHhJa2xBUVFnaFJack9IdG1kb2w0Yldodkl1alZCNG9WNWdVaGo4eVQ5OHNUNVJ1K0FjVkd3SlNUdEhLYWgvM0MrMUZFUU44OXZlSk52UkNmWlNyRXNxUHR3NWdvWWhGYnNDZ3BLZlRjcFhqMkhLTXE4TFc1Nm5wbE1QWDNKeEkramY4OUQ3QkdzZnBCQkNWQUJKS0FnaGhDaVhyMGJFTXJoVGc2dGF5enBTd2JxckFqd3hmd2NmclR5cVlYVDJxK2NIUlNPcTFhczJPT0pnTWhnMVdpNVBpS3BnMnJJNDY0WkRveE4wbG44bkRtenBTRWVPTXhsSi9lNFpDaTRjTVc4cmlpcTY2OU9oWUZKdEI5ejNIcTdoRmZ4OGhCQkNRNUpRRUVJSVVTNTZuWTV2bis1RTM3YnFaYzUwNWJzQVYrMzd3bmQ3YklkSVZ5QXRscEFFNjB3UWc4azg5VUdJbW1COS9FVTJIelBmd1hkc2RBS1dhL1crTWVGRWhmazVHcHBEMGhhUEp6OWhzMlZiS2ZQSUxLWHdxWmozOTdwNUNKNXQrbWtmb0JCQ1ZDQkpLQWdoaENnM0Y3Mk94V082Y21lclVHdGpXYyt4aStxWHFTNDRwaTJQNDVuLzdTcHpTUVpuYVJaODFSS1NkbEsvRkFlVEhlOVBpS3JnYmZYb0JJMk02MWV4S3p0a3JadEw3cDdGcXBheXJPVlF0S3UxV0tOcmVFdjgrMDdRT0RvaGhLaDRrbEFRUWdoaEYzZFhQY3RmdUpWdXpVT3NqZVdiV0d4ajd0OEpEUDEwSzZZS3pDcTRYcldFcE4yUnFKYVF2SmdOS2JtT1JpWkU1WGJ3YkRvckR4UVdEZEZvZEVMSFJrSGNwdjU4dWNIeUR2MUo1bDhmV3JhVmNoZGhOUCtvOHdvZ2FPaW40T0ttZlpCQ0NGSEJKS0VnaEJEQ2JwNXVMdncrdGhzZEdnV1pHK3dwUHFEYS9kdC9Ubkh2ek0wWWpLWnI3KzlrV2sxN1VGOTI3SlBpaktLYWUzUHhRZXRHR1ZkUkxKbjFBK0gxQVJWWGE4QndlZytwUDc1ZzJWWlEwSmZuU1JYdHF0TVJOR1FPZWorTlBsaUVFS0tTa1lTQ0VFSUloM2k3dTdCNjNPMjBiVkFIQ3RvSkFBQWdBRWxFUVZTMDdtSTU2eWtBNmdPVzdqNUgzdzgyVUZCQjFRejlQU0M4Y01xMkJqWGxBRGg2R2ZLTmpuUW1ST1YxOUh3bVAyL1hZQmxZQmN0cUNGRmh2dHpUdnE3amZkckJlUGtrS1Y4L0NVYURKUzY5ZWEyR01sQlFGT3RJQnQ5L2pjR3RVYXlUSWhWQ2lJb25DUVVoaEJBT0MvQjJZODJyZDlDaTJKVjRHUzdKZFlYL3FLWTYvSFV3bWZ0bmI3N21JYzdXcXJiMVo0ZG1ZQlFlYTFJZy9ySkRJUWxSYWIyOVBNNTZzYTFSSHZEVmZ0SGxYcFZXQzBwZUppa0xua1RKVFM5cUtWK09WQUZkWWVEdWtWM3c2VGJLR1dFS0lVU2xJUWtGSVlRUW1najJkV2ZOYTNjUUdlcGpiVlRLTVhWQloxdXBjZW51Y3d6KzVCL3RBaXlIUm9IZzVXb055OTVySkVWMVFTVEZHVVYxbEpTYXl6ZWJUenJla2FvOFFkMUFUNFoyYmVoNG4zWkkvZlpwakpmVno2Y2NXUTFGc1l5d2NBbXFUK0JEczZpUXJJZ1FRdHhBa2xBUVFnaWhtYkFBVDFhUHU0TUd3VjdtaHF1U0JLV3pQZm4rY2RzWmhuKytYYlA0eWtxdmcyalZLQVY3THduVXg2WG53ZGtNUjZJU292SjVlM2tjQmFiQzkzZzVhaFlXb3pydXhkN05jWFc1OFJmaTZZdGZKVDl4bTEzSG1nZGFGY2FzZHlWd3lDZm9QUDAxaTAwSUlTb3JTU2dJSVlUUVZNTVFiLzU4NVhiOFBRdHY4ZHR6aGFHYVovRGxoaE9NK0dLSE5zR1ZROHZhcGU5VEpxcDhpb3hTRU5YSnBZdzhQbHR6M05wZ2J3NUE5Ujd4ODNUbG1YOUZPaFNYUGJJM2ZrN09ybDlLRHFvVTVyU3BkWCsvWHEvZ0doYXRYWEJDQ0ZHSlNVSkJDQ0dFNWxxRSs3SDh4VnR4VTk5bExOZEFCZHVSRGZQV0pUTHhsd09heFZjVzNtN21xUThPVTcwRUoxSWgyNkJCbjBKVUFoLzhmb1I4VFZaa3NiN1hSL2RzaXBlN2l3WjlsbDFlL0JveVZyNW5qVWFCc21kSEZNeXZRR0hkaEdhMzRkM2xNVzBERkVLSVNrd1NDa0lJSVp5aVcvUGFMQmpaeWRwUTN0a1BWeDB3WldrYzg5Y2xhaFJkMldoVm5GRjlhTnhGKy9zUm9yTEl6QzNnNDcrT1dSdnNMalNDWmFxQXU0dWU1M3RGT1J4YmVSUWtIeU4xNFhQV2NCVHpsS2N5VTZ5cEI3MWZIUUlmL0ZEVCtJUVFvcktUaElJUVFnaW5HZHlwQVc4TVVBMzkxVkhPSzNQYjFSOUdmTG1EWmJ2UGFSWmZhZXI1bTVlUkJNZHFxNmtQUFhSUnMwTDRRbFNZV2F1T2twbFhZRzJ3Ky8xaGZUY003OWFJMm40ZURzVlZydCtjazBiSy80WkRRVjVoSkFyNmNoUmh0YW1ib05NUitJalVUUkJDMUR5U1VCQkNDT0ZVYjkzYitxcjE1SFcyeXgrVVJqWDl3YVRBQTdQL1lkdnhLNXJHZUQydFFyWHBweWd2a2xNQWlTbmE5Q2xFUmNqSk4vTGhIMGVzRFk1a3lBb3Z5UFU2R0hkM0M4Y0NLdytqZ1pSdlJtSktQMi9lVmtDUHJsekpCSFhkQk44ZVkzQ3IxMWJ6TUlVUW9yS1RoSUlRUWdpblcvaE1aOXBGRkJZazBBRzZjbDZCS05ha1FyN1JSSy8zMXhPZmRHT1dUR2hleTNZSXROMUY3RlVISHBKcEQ2SUttN2YyT0pjeTg4MGJqcXpzb0xvZ3Z6KzJQbzFDZks2enI3YlNGcitHNGRRdWF4emxXaDdXdG02Q1c4Uk4rTncrU3VzUWhSQ2lTcENFZ2hCQ0NLZnpjbmRoNmZOZENmWnh0NjhESGVha1F1RnQvdFJzQTczL3U1NlVySHp0Z3J3R2R4ZG9Wc3U2clVVSnVuTVprT0g4MElYUW5FbFJlUGZYdzZvV080Y25YSFhZR3dOYTJoMVRlZVhzK0lIY3ZjdXVHVXRaRk9WUWRKNStCRDQ4MjdFNVVVSUlVWVZKUWtFSUljUU5FVkhMbThWanV1Q2lQdkV1VHowRkhUYlRIMDVjeXFiZmpJM2tHYlM0eEwrKzZCRGJNTFFneFJsRlZmVEQxdE9jUzgwMWJ5aUtneGZTNW1QLzFUS1UxdlVESEErdURBck9IU1I5K2VTcndpajdjOUNoMkNRZ0FoNzRBTDJ2Vm12TUNpRkUxU01KQlNHRUVEZE10K2ExK2VqUmR0WUduYTZjUlJwQmZVbi96N0hMUFBKL1c3UUo3anBDZlNEWVM5V2d3VTNadzVla09LT29ldDVlRnFmYTBpYTlOcTdmamFtZFlNcTZUTW8zSThGVVdFeFNVY3IxREN6cHpNSUVoSGVuUi9DSXVrUGpLSVVRb21xUmhJSVFRb2diNmo5M051WHgyeHBaRyt5NkpyRmVpdis4NHl5dkx6cmdjRnlsVVk5U3NEY1JvSDZxdVFWd09zMlJpSVM0c1ZZZHVNQ0JzK25tRFlkcUoxaVBiVjNQbjU2dDZ6Z2FXdWxNUmxLL2VScFRScko1VzFIUTZjcGVoQkd3cVp2Z0d0b1V2ejdqTlE1U0NDR3FIa2tvQ0NHRXVPRStmYndEblNPREM3ZnN1U3F4VG4wQW1MWThqdS8rT2FWRmFOZlVURldjMGFGUjNxb3JtTU9YSEFwSmlCdnF2ZDgwcUowQU5xT1NKdHh6WTJvblpQd3hIY09adlVVQmxMTUlJN2FqR1Z6ZENSd3lCMXpjTkkxUkNDR3FJa2tvQ0NHRXVPSGNYUFFzZmY1VzZnWjYyajVRcmpOODJ5dUN4K1p0WTkxaDV4VW1jSGVCeUNBTk9sSWxJMDZrbWtjcUNGSFpIVGlUeGw4SEMrL3U0MER0QkZYZGhVWWgzanpZcWI0MkFWNUgzcUdWWlAvenRTb0dLRzhpVTFFOVgvKytyK05TcTlGMTloWkNpSnBERWdwQ0NDRXFSS2kvQjh0ZnVCVTNGd2R1OTZzT05SZ1Y3dmx3STBmUFp6b2UzRFZFTzZIMld2eGw3ZnNVUW12VHRLcWRvRHAwYkovbTZKMjhPa0xCaFhoU0Y3MThWUXpsS2NJSVlCMmQ0QjUxTzE2eEQya1VuUkJDVkgyU1VCQkNDRkZoYm1vVXhLZVBkYlEyMk01a0tMdkNZOUp6Qzdqci9YVk9XMDR5ekJjQ1BCenZSLzBVNDJYYWc2amtUbHpLNHNkdHB6WHF6WHhwSHVUdHh2QnVqVFhxczJSS2JnWXBDMGFBd2J3cWhUMWxIeFRGZXBUZXZ3NkJEM3lnYVl4Q0NGSFZTVUpCQ0NGRWhYcThXeU9lNjluVXNVNTBXT1psTzNzNVNTMUdLZWpBa2xWSXpZVUxXWTczS1lTemZQRDdFVXlXTEpnMnRST2U3eFdGbDd1TFEzR1Y5cnRTRjQ3R2xKWmsyUzUvdmxJMXRVT25JL0RoajlGNSttc2JweEJDVkhHU1VCQkNDRkhoWmd4cFI3Zm1oY3NvRk4xQ0xQZHFrdGJMQldjdUp4bWxLczdvMExLUHFsdWxUaXo5SUlSRFVyTHltYjh1MGRwZzl4Kzk5ZUxjeTgyRjBZNG1FVXVSdGZaajhoTTJGLzVxeGVFVkxuMjcvd2UzK2pHT0J5YUVFTldNSkJTRUVFSlVPQmU5anA5SGR5RXN3TFAwbmE5SHNWNDEvTHpqTE5PWEg3N096dmJ4ZElYR2dlYWY3WjJoQVRZM2EwbElnUUxuREtnUXdpR3pWaDBqeDJBMGJ5aU9GR08wSHZmVUhZMEo4bkhYSUxxUzVTZHVKWFBOeDlZR25lV2ZNbE5VRXlSY3cxdmljOGV6bXNVbmhCRFZpU1FVaEJCQ1ZBb2hmaDc4OUo5YnJLZjk5bHl0WDNYTTZ6L3ZaMjJjOXJmL1c2aW1QZWpzekNpb3I4c0tUSERzaW1NeENhRzFuSHdqTTFjZVViVTRYb3pSVmE5alhMOFdEc1YxUGFiTVM2UitQMXFWc2JPamNvS2lvQ3M4UnVmbVJlQkRzMEVucDh4Q0NGRVMrWFFVUWdoUmFkd2FGY0xyQTZJMTY4K2t3UDBmYitac1NvNW1mUUxVOHdPL29odXM1VjNQL2hxa09LT29iTDVZbjBoS3RxRnd5NUZwQTlaM3lPQk9EYWdiNU9Wb2FOZjROU1pTdjNzR0pTZTFjRnNwZDhnNkZKc2xJdjM2VHNBbHVJRjJNUW9oUkRVakNRVWhoQkNWeXB1RFduRnJzNnZxS1pUSFZjZGN6c3hud0VlYk1CaTFuVk1RRmFKTlAwV1hXaGV5ekFVYWhhZ01USXJDZjMrUHR6YllQYmZIZHZQVnU1MDNPaUh6NzlrWVR1K3gvbUtkanZLbEZCU3NZeFBBdldsWHZEbytxSEdVUWdoUnZVaENRUWdoUktXaTErbjRhZlF0QkhxN3FWb2R1NXJaZVNLRkY3L2I2M0JzYXRHcWhJSzkweDdBTnY5eFdFWXBpRXJpcDIxbk9IRXAyN3poU08wRTFaU0RPMXVGMHJwK2dDYnhYUzAvY1N0WmF6OVIvVnJIcWpEcXZJTUl1RitXaUJSQ2lOSklRa0VJSVVTbEV4Ymd5YmRQZDFLMTZHeXJHSmFWNnFMaTQ3K09zV2o3R2NlREsrVHRCblg5Q2pjY3FjNm9jdVN5TnRNbmhIRFUxS1dIVkZ1T1hKeGJqeDNicDdrRC9WeWJwVzZDaFozVE0xUnZ2c0FIUGtEdkUreG9hRUlJVWUxSlFrRUlJVVNsMURjbW5PZnZhcVpxc2VNSzRhcERobjIyamJoejZRN0ZwZFpjUGUzQndXWHBBSElMNEdTcTQvMEk0WWpWQjVNNWNMYndmV0pIVFVNcjY0VjlWSmd2dmRxRWFSRGQxYi9DOGJvSm9LQ29SbUY0ZFhnQTk2YTNhaG1sRUVKVVc1SlFFRUlJVVdtOU83Z3Q3U0kwV0tPeDhNRHNmQ1AzZkxpSnpOd0NMY0tqU1JDNGF2eE5LdE1lUkVWNzd6ZjFjcXVPakpteFh0cFA2Ti9TZ1g2dUxmUHZXUTdXVFREVEZTWVQ5UDVoK1BXZG9HR0VRZ2hSdmVrVXhaNHhwRUpVTXFtcGtKSUNPVG5nNmdvWkdSVWRrWEFHUHo4b0tBQXZMd2dPaGdEbnpNVVZsY3VKUzFtMG5mQW5HVVZKQUh2dm1LcU82OTh1bkdVdmFITUhjc05KaUx2a1dHaFhKMHNlYld1ZVVpSEVqWGJnVEJwdEp2eFp1T1hBOEFUVm9YVURQVGs1NDI1Y1hUUVl4cU9TbjdpVmxDK0dxbjZuSTdVZUFKMk80S2Qrd0sxQk84ZURxK0cyYk5uQyt2WHJTVWhJd04vZm56MTc5cFIra0JBbGlJbUpJU01qZzhqSVNMcDM3MDVzYkd4Rmh5U3VJZ2tGVWZXZFBBa21FL2o3bXk4MHZiMHJPaUxoVE5uWjVzUlJlanJvOWRDd1lVVkhKRzZBeFR2UGN1K3N6WTUxY3RXMTBmdUQyeksycitOenVwT3pZTW5oMHZjcmpUcTgySHJRM2dtanc0VW96U056dC9MZGxsUG1EVWVuT3hRZS9ON2d0cnlzd1h0TnpaUjVpVXV6K2xxbU90aXV6MUIyaXFKWVJpZjQzRDRLM3p0ZjBEVE9tbWpHakJrWWpVWmlZbUtJakl3a01qS3lva01TVlZ4Q1FnSUpDUW5zMnJVTFQwOVBubi8rK1lvT1NhaElRa0ZVYlFrSjVydldvYUVWSFltb0NCY3VRRllXTkdsUzBaR0lHK0NwTDNidyticEU4NGE5ZHlKVkYwaXVlaDNySjNUbmxxYTFISTd0eDRQV0pSODFHRUNCbnpzODNNYmhzSVFvbDNNcE9UUjRZUVVtRGM4TS9UeGRPVHV6UDM2ZXJ0cDFxcGk0TXU4aHkxUUhSUUc5cnZ5VE05UkpDTmM2VWRSNlpnbm9OWXl6QnBvNmRTcHQyclJod0lBQkZSMktxS1lXTDE1TWZIdzhyNzc2YWtXSElncEpEUVZSZFowOENiNitra3lveWVyVUFSOGY4OStDcVBabUQyMVBxM3IrNWcxN2h6WHJvT2l5bzhDa2NOK3N6YVJrNVRzY203bzRvNzAzZE5WUEtTTWZraklkQ2ttSWNudjMxOE9xWklJRFdRWFZvU1B1YUtKdE1nSElXanZIcG02Q1RxZllFYTFxUklPTEc0R0RaMG95d1VFelpzeWdiZHUya2t3UVRqVm8wQ0NhTjIvT3pKa3pLem9VVVVnU0NxSnFTazAxVDNPb1U2ZWlJeEVWclU0ZE1Cck5meE9pV3ZOMGMrR24vOXlDcTE1MTVXM1hOWTkxQ2Nxa3RGeUdmYmJONGRpYU96N0lBUlRicDNQNG9nWjlDbEZHS1ZuNXpGdWJxRTFucWxGQUwvYU8wcWJQUW9ZemU4bGNNOXZhb0toK1laa3BOa3ZLK3Y3cmVWeHF5N0I4UjJ6WnNnV2owY2c5OTl4VDBhR0lHbURRb0VIazVPU3dmZnYyaWc1RklBa0ZVVldscEpockpnZ0I1cjhGU1NqVUNORjEvWGx6VUN2YlJudVNDanJyMTkveVBVbk1YK2ZZaFpTbkswU29hb1RhZTI5WGZWbDBQQVVLVEk1RUpVVFp6Vm1kUUk3QnFHcXhkNnlOOWEvLzRjNFIxQTN5Y2lndW01N3pza2o5ZnJRbElXaWVKK1RJYUNWd3Jkc0tuMXVmMENTK21tejkrdlhFeE1SVWRCaWlCbW5YcmgzcjFxMnI2REFFa2xBUVZWVk9qcmtBb3hCZ0xzU1puVjNSVVlnYjVMWCtMWWh0SEdUZWNLUmduT3FxZjh3M3V6bWVuT1ZRWEMwMG1QWUExbXNsb3dJbkpFOG1ib0FDbzhLc1A0OWFHK3pOaUYxMTNDdjl0QzNFbUw1OEVxYjA4NWJmWlZjWkZVVmRTTVhkUE5WQko2ZkRqa3BJU0pEaWkrS0dhdHEwS2NlT0hhdm9NQVNTVUJCVmxhdXJyT1lnckx5OXpYOFRva2JRNjNSOC8weG4zRjBLdjhLdVduS3h6RlRIWmVVYi81KzlNNDl2b2xyZitEUFptalJOMDVhMmxFS2hHM3NCMldRUlFVQmswNS9LRlVWQkx5QXE2RVZrY2JtS2NyMnV1T0F1aW9CZVZ4QlVFRm1raUJSUVJOWkNvUlJhdXUvUXBrMlRacDM1L1RISlpKSW1iVEpKNlhhK24wK2dNNWx6NW5TYVpjNXozdmQ1TWZQRFAyR3hDczhiNzY0R1pHTEh0dUNlZUpPazdDckJ3eUVRdk9hYkkvbW8wQnJaalFCVmRwalV2ek5TdWdXdXRLL3gzSzh3cFAvTWJRdnhUYUM0ZjFoVWs1WkRITkU5RU1QcjhLaFVLaUlvRUs0cHljbkpDQWtKYWVsaEVFQUVCVUpiUmF0dDZSRVFXaHZrTmRHaFNJb093YXN6QTFBR2dTY3FuTXpYNE1WdDV3UjNKYUtBbmhIT1hRc2RrcDNDR3NCbzlYZ29nUkFRWHRzUmdMcW5nRlBJd1BLcGdmTk9vR3RLVWZNajM5R2RyYy9nS3d6ak1HS1V4ZzFHOEtpNUFSb2hJVDA5dmFXSFFPaUFrTmRkNjRBSUNnUUNnVUJva3l5YjBnczM5TFM1SVFxTlVnQUF5dEh3MVIyWitDdjdxdUF4OWVTYk13YkFKSjhCNjZWQUlEUVh2NTJyUUZhWlRaRDFKenFCVjRXOGQ0d0trd2ZFK0QwMnRsOGFtazJQZ3pIeFU1SUU1VG80QkErSkRHSDN2Q1BjZjRGQUlCQUlIRVJRSUJBSUJFS2JoS0tBYnhhT2hGektTMzBRMWhNM2c2Y1o0TzZQanFDMjNpeW9wMmdsb0pJNXVoVThJcDRZNFllK1FTQTB5Wm85V2J3dFAxUXczdVQ4bVZ2N0NPL0hCZDJCajJFdWNxeENDdFk3K0trT2s1K0dTQjNyMzhBSUJBS0JBSUFJQ2dRQ2dVQm93L1NJRE1aYnMzak80djZVVjdDdHNCWlcxZU94TDA4S0hsTnZuamxqSUh3VVN1dUFlb3ZnNFJBSUhza3ExV0wzR1lmSm9lQVZlOTRMUFZvVmhEbWplL2c5TnNCZGlVamZmUk1BZTRJRUw5Vmg1UDBCR1IrQlFDQVFpS0JBSUJBSWhEYk9ZemNuWTBMZmFIYkRyOVFIeDJUcTZ6OExzT1h2SWtIZDlIYXQ5aENBcU9wTEpFcUIwQXlzMlhQUjhYYng1M1hLYTd0a2NrOUl4UDYvNkYxTFJESkNCUStlYndJbFZiQ3BEZ1FDZ1VBSUdFUlFJQkFJQkVLYjU2dEhyb2ZTWG1JaFFHblJDelljUTJHVjcrVklsVklnaG1jOHpmZ1JSVzZIVkhzZ0JKcHFuUWxmSE1wejdBaEFxVWlGVkl4RkV3TGo5TzlVSWhLTUlDMkJBZ09HMTFBMTlkOGsxWUZBSUJBQ0RCRVVDQVFDZ2REbWlRMVg0TDA1Z3gwNy9KbkUyOXJXR2l5NCs4TWpnZ1FCdmprakZZQ3hYTkVEdFVZLytpRVFYUGhvWHc1TVZ0cXh3NjlTa1N6eng4WWpYQ2xyNUZqdmNDMFJLUlNHb2JoZlM1WndQUlREWi9uZEo0RkFJQkNjSVlJQ2dVQWdFTm9GRDQ1THdOU0JObWQ1djFJZkhHMy95cW5DdTc5ZTlMbUw1QWkyakNUWG45RFVkRjQ3a3ZaQUNCUVdLNE1QVWk4NWR2Z1ZSY08rU0VVVXNIeHFiNy9HQlFDMHRnSTFQem1YaUJSVzFjSFJqSklxb0o2NXh1K3hFUWdFQXFFaFJGQWdFQWdFUXJ0aDQ0TGhDQW1Tc0JzQlNuMTRibXNHOHE3b21qNlFoMVFFOUFqajdRaEEyc01sa3ZaQUNCQmYvNW1QQ3EwdDVNV2ZVcEZ3dEwxalNGY2tSQ245SFJwcXRpd0RZOVRaaHVaUDFRbkhqNnBwejBHa2l2WnpaQVFDZ1VCd0J4RVVDQVFDZ2RCdWlGSEw4Y3BkS1k0ZERJUk41aWw3WTZEZWJNVS8xLzN0Y3hlOUlweUhJUVJlOFFuVUdvRkszeTBkQ0lRR3ZQN0xCY2VHUHprNXZLYUJpRTdRSC8wYXBsemJlNDB6VXhRWW5XQkQybjBvRk1QdTludHNCQUtCUUhBUEVSUUlCQUtCMEs1WVBLa25oc2FIc3h0K1JTazRHaC9NdW9LTkIzTjlhaDJuQmdMaEU4azNveVBtakFSLzJYZXVIRmxsV25hREFZVG40emlhRGs4SXgyaStjWWdBckZVRjBPNTUzYkZENkp1R1lSeHRKVUVJbS9tV1grTWlFQWdFUXVNUVFZRkFJQkFJN1FxS0FyNTRhRGpFOXBtNFA3TjVuaVBqc20vVFVWNWo4THFwaUFKNlJqUjlYTk5qY1B5WVRYd1VDSDZ5WmcvZkV5UUFqcUVBbnByZXg0OStBREEwTkp1WEFCWVR1OGtBbElBM3JxdDFpdXFXSnlFSzYrcmYyQWdFQW9IUUtFUlFJQkFJQkVLN0k2V2JHa3VuOVBTL0kxNTRRRTI5R1FzMkh2ZXB1WitMdHJZeE9DWko5UmFnUkJ1QVBna2RrcXhTTGZhY3NaVmlaQUJCdFJqdDJOb21SQ294WTVoL2szYmRvWFd3bEp6amRTM01QWUZtQU1vMkxtblhnUWdlZWI5ZjR5SVFDQVJDMDBoYWVnQ0Vka3g5UGZ2UTZ4My9BMEJ3TUtCUU9QNVhLRnAybkRaTUpoTmtNdi9MWGJVMFo4NmNnVlFxUmQrK2ZaczhOaWNuQitmUG4wZHljckpYeC9QYktSUUt4TWE2citkZFgxK1BVNmRPWWZqdzRaQktwVjczU3lBRWt2L09TTUdtdndwUlZGM1A3dkRYZkE3QUw2ZExzZlZZRWU0YTNzMnI0Nk9WUUdpUS95VWYrY1BPcmdKaVZmNzFSK2lZdkwwN3l6RlI5eXR5eDlIK2ljazlJZkpEbUxDVVhVRGRiKys1Nzl6SFFkbkZCSWlsVU05ODJ6L0JoRUFJRU43Y1gxb3NGa2drd3FabGxaV1ZxSzJ0Ulk4ZVBUejJjZm55WmRBMGpjVEVSSWhFd3RlVGk0cUtVRlJVQkxWYTNlUjlZMlptSm1wcWFoQWZINCtZbUJqQjV3d2tCbzBaeGhvYWhpb0xETlhzQXdEazRSTDJFU0dCVEMyR0lveE1rWDJCUkNnUW1vZThQS0N3RU5Cb0FJa0VpSTRHK3ZWakg5SFI3RDZOaGowbUw2K2xSNHNqUjQ3Z2dRY2V3S0ZEaDN4dXE5VnFVVkJRZ1BUMGRCdzllclFaUnVjYkgzendBUjUvL0hFY1BIaXd5V09QSFR1Rzk5OS9IMy84OFlkUDUzajAwVWZ4N3J2dmVueis4T0hEV0xWcUZmN3puLy80MUMrQkVFZ1VNakhXUHpqTXNjT3Z1WVZqdmZSZlg1NUVqZDdzZGN1a0FKZ3o4cmxjemE3RUVnaStVSzB6NFgrSDgzbDcvSytnb0pKTDhOQk5pY0w3b1MzUWJINENvSzIyRVFrVEV5aitvQUNFVEZ3Q2NhY2V3c2RGNlBEczNyMGIwNlpOdzdScDA1Q2I2NXQvaml2UFBQTU03cjc3YmxSV1ZqWjZ6TU1QUDR5eXNqS2YrLy81NTUreGNPRkMvUHp6eng2UFdiZHVIUll0V29UZHUzZjczRCtmVjE5OUZjOC8vend1WExqUTZIRTZuUTVQUGZVVW5uLytlUmlOZmlycUFhTDRpQlpsSi9Tb0xUQkNKS01RMFVlQnhHbmhTSndXam9nK0NvaGtGR29MakNnL29VUHhFUklLNkF0RWZpRUVsdHBhSUNjSGlJc0RJaVBkSDZOV3N3ODdWNjRBcDA4RFNVbUE2dG92dTVuTlpuenl5U2U0ZXZVcUpCSUpxcXFxa0oyZERaMU81L2FoMVdxaDBXaFFWVlVGalVZRGk4WEM5U1VXaS9ITEw3LzRwRElmUG54WWtKQXhaY29VREI0ODJHbmY4ZVBIa1plWGg1aVlHSXdlUGRyblBnUEZ2bjM3QUFDVEprMXFzVEVRQ0FBd2VVQU03cjYrRzc3L3U0amRZWjlEK1RwbllXeloyUlNGOGxvamxueHpDbDg4ZEwxWFRYdDNBazZWMms3TGdKWHloY3psYkhNdGt4VW9ySEVwUzBrZ05NRUhxZGt3V1duZUhzR3VoMXpiUjhZblFtRjNIaFZBM1cvdndYcmxzcTFYUnBCdkFtQ3pPckUxbGNUMGhmS0dCd1dQaVVBb0tTbkJ4eDkvRExPWkZZNi8rZVlickZ5NVVsQmY5ZlgxT0gvK1BNTER3eEVWRmVYMm1QUG56eU05UFIyOWV2VVN0SktmbnA0T0FCZzJiSmpiNTNVNkhkTFQweUdWU2pGdTNEaWYrK2VmNTlLbFMxQ3BWSmc2ZFdxangrN2V2UnNHZ3dIWFhYY2RldlJvV1hHdnJzeUV3alF0WW9ZcEVaNGtkM3VNVkNHREt0WVJSVktkWTBEbWxxdm9QallVeXM0azByWXBpS0JBQ0J5bHBZQldDd3djQ0loOXVNR0lqQVRDd2xnaFFxMEdybkZZMU1hTkcxRlNVb0l4WThaZzFLaFIyTFZyRjk1NTU1MUcyd1FIQjBPbFVpRStQaDRxbFFwcXRacDdHSTFHU0NRUzVPVGs0T09QUDI2MG41dHV1Z25WMWRYWXYzKy96K05PU1VscElDaHMyclFKQVBEQUF3OElEcDN6bDdLeU1wdzZkUXBoWVdFWU0yWk1pNHlCUU9EejNwekIySlZlaGpxamhWY08wc2VKQ3dYd2xZRC9IYzdIN0ZFOU1DbWxjNU5OUTRPQUNBVlFWYy8yd3plaDl3V0djclRMcmlLQ0FzRjdUQllhSCszTGR1endLLzJIYlNpaWdDY205eEk4Smt0SkJuU0gxcm4wS2dUR2tkb2dFck9wRGlMaElnZWg1ZEJxdFpnL2YzNUErK3pWcXhkZWVlVVZyNCtuYVJxclY2K0d3V0JBUWtJQ2lvcUtrSmFXaHVIRGgyUHk1TWsrbi8vTW1UT3dXcTI0L25yM0FqVERNRmk3ZGkwQUlDZ29DQjk4OElISHZvWU9IZHBnc1VpbjB5RXJLd3ZSMGRIbzNyMjcyM2I3OXUyRHhXTEJtREZqSUJhTFVWOWYzK1M0S1lxQ1hPNllmRE1NZ3cwYk5uRFBQZmZjYzI3YktaVktQUHZzczlpOGVUTUE5cDV3K2ZMbEhzOXo5OTEzWThTSUVVMk9SeWlWWi9YUWxadlJhMFk0eEZMdkEvUERrK1FJN1NaRHdjRmFoTVRLRU5VL3VObkcyQjRnZ2dJaE1KU1dBbVl6MEV2Z3pZVkVBdlR1RGVUbnMzMTE2UkxZOFhuZzVNbVQyTHAxSzhMRHc3Rmt5UktuNXlaT25JZ2JiN3dSU3FVU1NxVVNJU0VoQ0FrSlFVMU5EYjc5OWxzTUdUSUVOOTk4czhlKzYrcnFjT2JNbVViUDM2dFhMOHlZTVFQRGh3OTMybDlZV0lnMzMzd1RrWkdSZU9HRkY5eTI3ZUp5amM2Y09ZUDA5SFRFeDhkajRzU0ozSDZyMVFxVHllUzJEN3Y2YnJGWVBIN0JTQ1FTbjN3UWZ2cnBKekFNZzVpWW1FYkQ3L2lNR3pjT25Ub0Z3cjJPUUdoSWpGcU90KzRkaElWZm5QQ3pKd2I4bWRpODljZHc2WTJwWHEzUUprVUFWY1hzejRISTZzN1RBQllha0pERVJZSVhmUE5uQVNxMHRyQmpmOFFFWHR1WjE4ZWhhN2hBRHlTTGthM3F3RlZSOFdOUXZLYktzUXNoaVU0VzFnK2h4YUZwR2hxTkpxQjkxdGJXK25UOFJ4OTloUFBuejBPcFZPSy8vLzB2L3ZyckwzejAwVWY0OE1NUDBhOWZQOFRGeGZuVW56MFZkdVRJa1Z5VWEwUkVCT2VwOE1zdnYrRENoUXNRaVVTNGNPR0MyMVFDaThVQ2htR2dVQ2dhQ0FwLy8vMDNhSnFHVkNyRnA1OSs2dlRjYmJmZGh0allXT3pjdVJNQUd4RjcrUEJocjhiZHFWTW5icEVLQUZKVFU1R1ptUW1SU0FTVHlZU0xGeSs2YlJjYUdvcXRXN2RDbzlGQUxCWkRvOUUwK2pldHFhbnhhanhDcUR5cmg5bGdSZnpONnFZUGRvTTRTSVNFU1dFb09hcEZaWVllVVNsRVZQQUVFUlFJL2xOYnkwWW1DQlVUK1BUb0FXUmxBU0Voelo3K1VGUlVoSmRlZWdrVVJlR1paNTVCV0pqemNsK3ZYcjF3d3cwM3VHMlhtcG9LaFVMUnFLQXdZTUFBcHduMTg4OC9qL1QwZEx6Kyt1dm8xNjhmQU1kazNUVU16djRGZE9PTk4zcHRsdmo1NTU4REFPYlBuKzlrdVBQNzc3OWo5ZXJWamJiOTRZY2Y4TU1QUDdoOTd2Nzc3OGNERHp6ZzFSanE2dXJ3NjYrL0FvREhMMFozcEtTa0VFR0IwS3c4TWo0Ui96dWNoeVBaVjhHVlRSQTBmM0UwS3E2dXg5T2J6K0Q5K3djM2NqeEx6d2pnbUUxUUVIcHVmaE1yQStScUFsU1drdER1V2IyVDkxbE1CY0NkRk1DenQzbHY1T3VLZHMvcnNGWVYycmI4TEYxcGkwNFFSeVVoWlB4amZ2UkZhR2xDUWtLYWpCRDFsZUJnN3llQkd6WnM0TzdiVnF4WWdaaVlHTnh4eHgwNGNlSUUvdnJyTHp6NTVKTjQrKzIzMGJXcmQxVk5hSnJHb1VPSEVCd2NqR0hEaG1IYnRtMVl0MjRkVnE5ZWpTRkRocUNnb0lBVEFmcjM3NDgzM25palFYVHB4WXNYc1hUcFVvaEVJcWZGSWp0MkQ2emk0bUpzM2JyVjZibVJJMGVpcUtnSXVibTVpSXFLUW1LaTkzNG5vYUdoM00vbDVlVmN4TzN6enorUE1XUEdJRFUxRlR0MjdNQXJyN3dDRmU5K3ZhU2tCQTg5OUJBQVlNMmFOZWpYcngvMjdObURYMy85RlMrKytLSlR2ODFKWFprSnVuS3pZREdCVCt3SUZYSlROUWlPa3BMMEJ3OFFRWUhnUHprNWJKcERvRWhLQWpJeWdPdXVDMXlmTGxSVVZPRFpaNTlGWFYwZEhuendRUXdaTXFUQk1XYXoyZTJxdmQxY3ByRlZmYmxjRHBGSUJBV3Znb1Y5a2g4VUZPUzAzeDBIRGh3QXdBb0szbkR3NEVGa1pHUmcwS0JCR0RWcUZBRGczTGx6T0hQbURMcDI3WXFCSHY0K0ZSVVZLQ3NyUTFSVVZJT0lCenVkTzNmR3Q5OStpKysrKzQ3YlI5TTAwdFBUY2R0dHR3RUFwRklwZnZ6eFIyemV2Qms2blE1RGh4Zkd2cG9BQUNBQVNVUkJWQTdGZFY3OC9iWnYzNDRyVjY2UVNoQ0VhOExuQzRZajVkbGZZYUVaUjhGNlFia0hqa25NaC91eU1YdDBENHhJYW54bUh5SmpLejVVNkFTZTB3MDVWVVJRSURSTmFrWTVzc3BzQm1QK2xJcmt2Vjl1Nk5rSkErT0UzYWliY285Q2YvUWJsMzZGVlhYZ0JrU0pFRFp6RFNBaXQ3VnRHYkZZakpTVWxCWTU5NlpObTdnVitkbXpaenVsYkQ3NTVKTllzbVFKaW9xS3NHTEZDcnoxMWx0ZWlRcW5UcDJDUnFQQnVISGpHdHpuNkhRNnZQamlpekFhamVqZnZ6L09uajJMOTk1N3p5azk0T3JWcTFpMWFoVk1KaE5XclZxRmhJUUVwejRNQmdPT0hqMktUcDA2WWVQR2pWeVZrNVVyVnlJakl3TnhjWEdjT2ZiaXhZdTUrME1BeU0zTmhkbHNScThtRmdOTkpoTmVmdmxsNkhRNlRKdzRrYnN1R1JrWnlNek14QXN2dklBMzNuZ0RVcWtVRE1QZ25YZmVnY2xrd3FSSms3akZzN3k4UEdSa1pHRDU4dVZZczJhTmt3RFJYQlNtYWRGclJuakErb3NiRzRyc242dlJaeVpaL0hJSCtlUWwrRWRlSG12QTZNNHpvYVlHeU00R2hnNXQrSnhlRHhRVkFUb2RJQkt4MFFoeGNZQlV5cVkvZE92RzloMGZIL0FoVjFWVllkbXlaU2d2TDhma3laTXhhOVlzMERSclZNVmYyVisvZmozV3IxL3ZzWjlkdTNaaDE2NWRicC83NnF1dkJKZkl1WFRwRW9xTGk5RzVjMmV2dmxnTkJnUFdyVnNIaXFLd2FORWlBR3lhdzd2dnZvdTh2RHpNbVRNSGI3Lzl0dHUybXpadHdvWU5HekJod2dRc1dMREE0em4yN2R2SGpjVnF0ZUxVcVZOUUtwWG8zYnMzQUhCbWx0dTJiWU5NSnNPS0ZTc1E2Y21VazhlQkF3ZHc1Y3FWZGxHdWs5RDY2ZDFGaGFlbTk4YXJPK3lydFVKREJSeHFCQU5nN21kL0krUFZ5UkNMR3U4cktjSW1LQWcvc3hPRk5ZRFJDZ1NSZEhGQ0k2elo0ejQwMlhjY3I5cWxBcjBUR0pNZU5Wc2NFeVpXbS9OZllRc2VQUStTTHNJakpnZ2RGNXFtOGNrbm4rQ25uMzRDQU54MTExMllPM2V1MHpHaG9hRjQ2NjIzc0hUcFVwU1dsbUw1OHVWWXVYSmxrL2RvZG9OcXRkcFpmS05wR3F0V3JVSkJRUUh1dlBOT0xGeTRFQ3RYcnNTZVBYdGd0VnF4ZE9sU0ZCY1g0N25ubnNPVksxZXdjT0ZDdDU1VXYvLytPd3dHQTI2NzdUWXVFcU80dUJobnpwekJxRkdqY083Y09XUm1aaUloSVFFalI0NTBhcnRxMVNxVWw1ZHpVYVh1c0ZxdGVQbmxsM0hod2dYRXhNVGdzY2NjRVVDTEZ5OUdRVUVCTWpJeThNa25uMkR4NHNYWXRHa1RUcDgrRFpWS3hVVXBBTUFqanp5QzB0SlMvUG5ubi9qa2swL3c1Sk5QTm5yZC9LWDRDR3ZBYVBkTVlLeEFaWVllbWp3RExQVTBna0lsaUJvUWpOQTQ5L2VlRmoyTlM3OVVvL3M0aHlHakpFaUV6b09WS1A1TGk2NGpTZDFtVjRpZ1FCQ09YZytZVE82ck9XaTF3T1hMbnR0ZHVNQ0tDRWxKZ01VQ0ZCY0RGeSt5WlNVcGl1MnpxZ3FvcndlYVdNMzNGWlZLQllaaE1HN2NPQ3hidGd3QW04TzJmZnQyckZpeGdqdXVaOCtlYm5QbGFtdHJjZno0Y1hUdDJwV2JVTHZTVkFSQ1kvejIyMjhBZ01tVEozdDFvN1YrL1hxVWw1Zmo5dHR2UjFKU0VnQmc2OWF0eU12TFEyeHNMTzY5OTE3Qlk3Rno4ODAzYytrZDU4K2Z4NmxUcDVDY25JelhYbnVOTytibGwxK0d3V0RBUGZmY3c0a0pmLy85TjdwMzcrNVJYTEY3T0pBSUJjSzE0b1hiKytPN0k0WEl2YUpqUDJzQ2tQcHdvVlNMRDFLejhjVGtubzIyU0k0QWpoUzZ0aFlPQXpaS29aOTc0M0FDQVZtbFd1dzVheXRENTYrS1pmcys2aHF1d0ozRHZBdjVka1c3NTNYUTJncllCeVJjVEhEOE1pSjFMRlNUbGduc2g5Q1JxYTJ0eFVzdnZZVFRwMDhEQUc2Ly9YWTg4c2dqYm8vdDFLa1QzbnJyTFc1QmF2bnk1Wmc5ZXpibXpKbmp0QmhsUjZQUklDMHR6VzFmSXBFSTQ4ZVBoMVFxeGNLRkN5RVNpZkRDQ3kvZ3hSZGZSR3BxS3ZMeThsQlNVb0w2K25xc1dMSENveG1rdlFRa1AvM1c3cGN3Y2VKRXJGdkhtcDdlZDk5OWd0NXJWNjlleGNXTEY2RlNxZkRhYTY5eGtRWGZmdnN0eXN2TDhjZ2pqMkQ3OXUyNC8vNzdZYkZZc0hmdlhnREE4dVhMRVI3dWlBNmdLQXBQUC8wMHZ2NzZhNjlUYUlWU1gyMkJXVTg3VlhNb1BWNEh6V1VEb2djcG9ZaVFRSk5uUk9IQlduUWZGd3BWTjJkUndheW5rZjliRFdoencxU3M4R1E1YXZLTU1OUllJRmVUS1RRZmNqVUl3akVZMkdnQ1BqVE5taXFXbFhtdTlGQlV4SW9FUFhrMzMxSXBhOGhvTURnRUJMSFllVHRBU0tWU3JGcTFDc25KeVJDSlJORHBkUGp5eXkraDErdWRWT1NiYjc0Wk0yYk1hTkErTXpNVHg0OGZ4OUNoUTdGNDhXS1A1MkVZQnRYVjFkeTJmZkpjVzF1THFxb3FBS3p3d0JjZmREb2Q5dXpaQTRCTnJUaDY5R2lqN3JjV2k0WDc4amgxNmhRZWZ2aGhtRXdtbEplWEF3Q2VlT0tKZ0svK256eDVzc0crOVBSMHBLV2xJVEl5RXZmZGR4ODMvdGRmZngxMWRYVll2MzY5Vy9kaElpZ1FyalZCVWhFK25UY1V0N3g1a04zaFQrb0RyK0VMUDJaZ3p1anVpRlFGZVR4YUlRRmlWVUJKQU10YjUxUVRRWUhnbWZmMlhuSnMrQ01tOE40alQwN3JEWkdBeVltNTRBVHFqMjFxK3NBbVlOK3lqdk9IM2ZVbUlDYmZJUVRmeU1qSXdPclZxMUZXVmdhS29qQi8vbnpNbWpXTGU3NmtwQVFuVHB4QVVGQVFicm5sRmdCQWRIUTAzbi8vZmJ6MDBrdkl5TWpBVjE5OWhlUEhqMlBod29WY2VMK2RuVHQzY3ZjNDdwZytmVHFtVFp2R1RmVGxjam1XTEZtQ1J4OTlGSmN1c2UvYndZTUhOekR0dG5QKy9IbGtabVlpT1RrWkRNUGcyTEZqU0VsSndhRkRoN2dxV3hSRlljZU9IUmc3ZHF5Z2F4UWRIWTIzMzM0Yk5UVTE2TmF0R3dDZ3NySVMzMzc3TFl4R0l3WU5Hb1NubjM2YU8vN2RkOS9GM3IxNzNmcVBMVjI2RkhsNWViajExbHNSR3hzcmFEemVZS3ExUWl4emZENHdOS0M1YkVCRUx3VWkrN0gzMjhvWUtReFZabHpOcW5jSUNneWd5VFdpN0dSZG83WXVZaGtGWTQyVkNBb3VrS3RCRUk1ZUQ3aWEzVnk1QWxSV3N1a0xOTTFHSHZDeFd0bm9CWDRxQThPdzBRcXVvV1BCd2V3NXdnT1hBMldIbnpQMnhSZGZvS2FtQnJObnowWnNiQ3luVlB0TGJXMHQ3cm5ubmdiN1Y2MWF4ZjE4MzMzM1lkNjhlZHoyenAwN29kUHBJSlZLc1huelp1VGw1V0hFaUJFb0tDaHdPeUdYU0NTY3NZOWNMb2RLcGNMcDA2ZGh0VnB4eXkyM2NHVWxkKzdjNmJZMFpVVUZ1MUswZi85K1pHWm1ObmgrK1BEaFRsK3dBUERYWDM4QllBV1R0TFEwakJzM0RnTUdETURjdVhPUm1KakloZDN0MjdjUFdxMFdLU2twSGtzWldTd1dBQ0FwRDRScnlxU1V6cGcyTUFhN3p0aFdiZ1V2a2xLY3daM1dZTUh5NzlMeHY0ZmRsd2F6a3h6aEVCVDhDbzZ3M2ZDVWFnR0RCWkNUYjNPQ0N6VjZNLzUzT00vL2puZ3ZWTFZDaWdmSEpqUjZ1RnNzUm1pK2R5MGQ1L3Vybi9mU0J3QW9odDRGYWJ6N0NSZUI0STY2dWpwODl0bG5YTXFxVXFuRXYvLzk3d2FMTjFsWldYai8vZmVoVXFrNFFRRUFJaUlpOE5aYmIySGR1blg0OGNjZmtabVppU1ZMbG1EdzRNR1lNMmNPQmc0Y0NLUFI2RldWSzd1WVVGWldoaDkvL0JFN2QrNkV5V1RDOE9IRGtaT1RnMU9uVG1IMjdOa1lQbnc0YnJ6eFJnd2RPaFFSRWF4eGp0M1hhc2FNR2ZqdXUrK1FscGFHRFJzMllPM2F0Y2pKeVlGWUxNYllzV014YXRRb3p2dUxEMk9yc09MSkM4eSsyTlcxYTFjbnY0ajE2OWZEYURSaThPREJtREJoZ2xNYnRWcU5tVE5udXUzUGFyV0NwbW51dk0yRm9jb0NlUVR2QzVGaHB4a2lxZlBualRoSUJLdlJNUlpqalJYRmYya1IwVk1PVmJjZzVPOTNYMzFDSGlHQm9jb0NkWGZQaXdjZEVYSUxRaEJPZlQwUUhlMjhUNjFtMHhWRUlqWkt3Ulc5bnYxZkttWE5IR3RxMkhlNldzMVdlT0N2VkFjSEF4VVZEZnNJSU9mUG44ZjI3ZHNSSFIzdE5qVWdKeWNIQ3hjdWROdjI1NTkvYnZDRndhK0lJSkZJbkw2Z01qTXpVVnRiaTM3OStuRmhZL3lVQ292RmdoOS8vQkVBcTF4djI3WU5BUERaWjUvaCsrKy94NHN2dnRpZ1hCQUFwL3JLQnc0Y3dJa1RKeEFXRnVZMDd0TFMwa1pMV0ZaV1ZxS3lzckxCL3M2ZE96dHRGeGNYSXlzckN3QWJsWEQ2OUdsa1pHVGcwVWNmeGV6WnM3bmphSnJHOTk5L3oxMFRUNUFJQlVKTDhkNmN3VWo5OXg2WXJiWWJDaUd6ZTRyN0J3RHc1Ui81K05mTnlSaWU2TmtwTVNFY09KVHZaL1E1NCtRTGlWd04wTGRweXhKQ0IrUHpRM25RbTZ6c1JtQUtPMkRCdUFTRUNGQ3Z0SHZmQkYxVEFzZGdJR2hBRE84WG9SUmhVRTM1dDg5OUVGby9wYVdsbkxlVlB3UUhCenVGM3A4OGVSS3Z2ZllhVjhhd1o4K2UrUGUvLysxektVaXhXSXhGaXhaaDBLQkIrUERERDFGWldZbFRwMDRoT3pzYlgzLzlOWGJ1M0ltcXFpcWtwS1FnSXlQRGJSL1YxZFU0ZXZRbzl1L2ZqOU9uVDROaEdQVHQyeGZ6NXMzRDRNR0RZVEFZc0hQblRtemZ2aDFIamh6QmtTTkhBQUF4TVRGNDZLR0gwTDE3ZDF5K2ZCazMzWFFUVnhrTVlDdGxEQm8waU50ZXZYcTF4OVFMQVBpLy8vcy90L3QvK3VrbmhJU0VPTzM3KysrL3NYLy9ma2lsVWl4WnNrU1FRRURUTkt4V0s3Y3RFb2tDNHFOaXgxQnRRVVFmUitRdkpRWWllc3BSZGJFZUlURlN5TU1scUMwd1FsZG1Sc3d3SlhlY05GaUVYcmRIUUtvVW9mNkt4V1AvOGdnSnFpNjRGMkU2TWtSUUlBakhYWVJDVUJPS25XMUZHbmw1YkduSXhFVFdoNkdreE5sREFYQkVLRFFUZXIwZWI3enhCaGlHd2NpUkl4SGtNblorVGx5WExsMGFkY0t0cnE1dU1HRlhLcFY0K2VXWHVlMm5ubm9LcDA2ZHdrTVBQZVRXeUNjMU5SVlhyMTdsekhQc2dzTGd3WVB4L2ZmZjQ4MDMzOFRhdFdzOStoSFUxZFZoN2RxMUFOalFNcjZMN2ovLytVK25DYiszdUpZdit2WFhYeUdSU0dDeFdOQzdkMjlRRklWdDI3YkJhRFRpaVNlZTRLN1pnUU1IVUZKU2drR0RCbUh3NE1IWXYzOC9vcUtpTUdEQUFLZitUQ1lUZ0FBS0NpWVQ2NzFCVWF5b0pSSjUvN09uRkIxQ3V5UzVjd2dlbjlRVGI5c042L3dwcGNlYjNTL1llQnluWDdyRm8ybDlrQmlJVXdNRi9wYmU1dldmVzAwRUJZSXpEQU44a0JxZ2RBZGJXeEVGTEozaXV4bWp1ZmdNOUVlKzVBME93aXROOEg2UjBOdFdnWklUYzdScmlWbEh3Nnl6d21wbXdGZ1kwRmFBdGpDZ0xZRmRkWDd3d1FjYlRSZndsbkhqeG1IbHlwWGNkbVJrSkJjRk9tZk9ITXlhTmN1dC80RzNqQjQ5R2tPR0RNRTMzM3lEclZ1M2NtVzdOMi9lREpsTWhudnZ2UmZQUGZkY2czYjJDbU5hclJZVVJXSEVpQkdZTVdNR0YxVmFXVm1KalJzMzR2Nzc3OGVNR1ROdzd0dzVwS1dsNGVqUm83aHk1UW9HRGh5SXNXUEhZdTdjdVY3ZlA2V2twRUNwZEV5Z1Q1OCtEYVBSMkNBeUl5TWpBenFkcmtGN25VN0hsZlFjUDM0OHVuYnR5dDNYK3NMOCtmT2R0aDk3N0RIY2NjY2RQdlhSR0lacUMrVGh6dmV1MFFPVk1GUmJrSnZxK09LTjZDVkhwOTY4U213eUNpSlowNTlMOG5BSkROV2VCWWVPQ2hFVUNOY1d1NUlaSE15S0NYWmtNalppb2JvYWlMZzJkZERXckZtRFl0ZVVERGpDOE1XOENlYVFJVVB3eEJOUGVPenIyTEZqalVZQU5JVk9wOFBubjM4T0FIamdnUWVjMU5waHc0YmhILy80QjM3NDRRZTg4c29yZU9lZGR4cE05QUZnN2RxMXFLcXF3cFFwVXhwRU1raWxVcjhuN1FhREFiLzg4Z3VHRGgyS1k4ZU9RYUZRWU5XcVZWaStmRGwyNzk0TmlxS3dkT2xTV0sxV2ZQa2xlL1A0OE1NUG82aW9DSysvL2pvU0VoS3dkdTFhcHk5dnM5a01xVlFhT0hYYWFHeVladU1MSWhFYkpSTVV4TDRtM1QwQ3FLUVRXcFpWZC9iSGwzL2tvMUpyQk9DSFFTUHZOWEdtc0FacjkrZmcwWWxKSGc5UGp2QmZVT0FQczZpV1ZIc2dPTFA3VENrdVZ6YWNGUGlPNDAweDgvbzRkQTMzMGRQSWFrYk45MHVkOXduOERHWEFnTEtOUlpaMEErUURwZ3ZxaDlBMHhob3JETlVXR0d1c01OWmFZYXF6d2xCMTdTWlJnVXFEZEwzdjZkNjlPNVl1WFlwZXZYcWhSNDhlQVRtSFhDN0hndzgraUduVHBxRno1ODR3R28wd0dvMllNV01HT25WeVgySXdKQ1NFSzBNNWFkSWtSTnVpZmMxbU03WnYzNDZ2dnZvS2VyMGV3Y0hCV0x4NE1WSlNVcENTa29MSEhuc01HbzBHWVdGaGJuKy94dmpYdi83RkdYY0Q3TDFtZVhtNTA4SVh3Rlp2dUhEaGdtdHp2UFhXVzdoeTVRcjNPd05BUWtJQ3R6RFVGTm5aMlRBYWplalpzNmZUMzllYmltRCtRSnNaWFA1VkE5ckNJSFprQ0lKVVl1akt6YWpNMEVNa29kQjVzTExwVGdoTlFnUUZnbkRzRVFScUgycFIyeWVUdGc5RERuc2YvRnd1ZHhFUUFlS3JyNzVDV2xvYUtJcHFFSzVsLzNEa2YrQlpyVmFQZVdiOE5rTDU4c3N2VVYxZGpaU1VGSXdaTTZhQjhlR0REejZJMDZkUDQ4S0ZDOWk0Y1NNZWZ2aGhwK2ZUMHRLd2QrOWVkTzdjbVNzZGFjYythZmVYWGJ0MlFhdlZZc0tFQ1RoMjdCZ0FOZ3JqMVZkZnhiSmx5M0RqalRjQ0FQYnMyWVBpNG1KTW5EaVJpK3E0NmFhYjhQdnZ2eU0xTmRYSnJkaHNObk9lQzYwQ21tWkZDVGY1aGh3U2lYdWhJU2lJTlJBbGdrT2JRU1dYNExXWkE3Qmc0M0YyUjRCTTY1N2JlaGIzamVxT3NHRDM3N3NlWVlDWUFxeCtMdXJ4MHg3eU5VQXZVaDZiWU9PRDFHekhCditGNGpPT2RrSktSV3IzdlFOcmxhMjBDUVBoa1VEODhwS1NJS2hudk81N0h3U1BtTFJXNk1yTjBKV1pVVmRtY3NvdGJ3bnNFWnJOd2FSSms1cWwzeTVkdWdCZ3ZRZnV1T01PM0hmZmZTZ3BLZkY0L0xoeDQ3aWZEUVlEOXU3ZGk4MmJONk9pb2dKUlVWRll0bXdaeG8wYkI3UFpESVBCd0VXZGhybmVQMThEdnYvK2V4dytmTGpCZnY3OVptVmxKYUtpUERzRUwxaXdBUG41K1hqdXVlZWNQQmtDalQyQ1FLcGc3K0UxdVVhWXRGWWtUZzZESXBLZDlnWkhTeUdTVUNnN3FVTjRzaHd5bGZkcXZMc0lDQUlSRkFqK29GQ3dBb0F2Z29KTjFZU25uQ3QrNkZrekNRcVptWm40OHNzdklSYUxjZi85OStPTEw3NXdlcjZ1cmc0QW5FTEQ5dXpadzFWZkNEVDUrZm5ZdG0wYktJckNvNDgrNnZZWXFWU0tsU3RYWXVIQ2hkaXlaUXVHRGgyS29VT0hBZ0J5YzNPeFpzMGFBTUNZTVdPd1k4Y09GQlVWb2JDd0VBVUZCWmc1Y3labXpKaUJwVXVYdXUyN01WNTk5VldFaFlXaHJxNE8zM3p6RFVKRFEzSGpqVGRpOWVyVjNERVJFUkg0N0xQUElKVktvZFBwOE1VWFgzQ0t2WjBISG5nQWFXbHArUHp6ejNIVFRUY2hLQ2lJQzJjTXFDRmpVQkFRRThNS0E2NFBxOVg5Zmw4Tmdpd1c5dUVwSGNjdUxQQWZjcm43WXdrdHp2eXhDZmh3WHpaT0YyZ0MwQnM3V2RMb3pYaHlVem8rbXovTTdWRlNFZEJkelhvZitBTi9qbmk1bWdnS0JKYkxGVHI4NmxRcTBuK1JjMkNjR2lPU2ZJc2V0SlJsUXYvSEJzY09GODhSYjZIQStwL2FVVTFhRGxGb1o0L0hFNXFHc1FMYUVoUHFpazNRbHBwZzBmdm1WMENKQUlsQ3hENkNSQkRMaGFjTnRFZm16NS9mWk9RbFRkTTRlL1lzMHRMU3NILy9mdWgwT3FoVUtpeFlzQUIzM25rblpESVpDZ3NMOGNvcnIwQXNGdVB0dDkvbUlnT3VKYi8vL2p2V3IxOFBBQmc2ZENoT25EalI0SmdkTzNaZzdkcTFlUHp4eHpGbHlwUnJQVVFuN0lLQ0twYTl0elRyckFBRlRreXdFeHpOQ3Y3R0dxdHZnb0tyNlNNQkFCRVVDUDRRSEF4b2ZMd2psc3ZaMWR5cUtvQ3ZaTmJZNG45NWVmL1E2NXNsL1NFaElRRktwUktMRmkxeXE1TGFTejN5VmVDZVBYdGk1TWlSSHZzc0xpNTJXMFhCSGJtNXVUaDM3aHhPbkRpQktWT200T2VmZndaTjA3ajk5dHZSczZmbk92YmR1blhEM0xsejhlbW5uK0tOTjk3QVo1OTlodERRVU96YnR3OTYyK1QyaHg5K2NHb1RFaEtDK1BoNDBEVE5sU0h5NWd2SllEQUFjSmdtYnRteUJiVzF0Wmd6WjQ3YmFBZjd2blhyMWtHajBlREJCeDkwVXFxN2RldUdpUk1uSWpVMUZkdTJiY005OTl6ak5oTEViMlF5d0ZmbG0yRlk3d1dqa1MxVGFvOVFzRDk4RlJ6czdmanZEWXBxS0RJb0ZNNG1wSVFXZ2FLQVQrWU94Y2ovL3VablIzQ0tVdGlRbG92RmszcGlZSng3d1RVeHduOUJnVTlSTFdDaEFRbTVyKy93dlB2clJWNGxoTUI0Z3p3OXZZOXZiV2tMTk44djR6NC8vZkdFWkhpTkpWMzZJbmpVUHdYMjFMR3htaGhvaTB5b0xUUkNXK1I3VktVOFhJTFFPQmxVY1VHUWg1SDhxc2J3Sm8yenZyNGU3Ny8vUGdvS0NoQWJHNHQvL3ZPZm1EcDFLdVJ5T2N4bU16WnQyb1N2di80YVJxTVIwNlpOYS9icUNPN0l5Y25CNnRXcndUQU1aczJhaFM1ZHVyZ1ZGS0tqbzJFMm0vSGhoeCtpVDU4K2lPZFhjcnZHeUNOWTAwVTdRYUZpZ0FIMGxSWUVSem1tdmZwS215bDRpRyt2NWZvcUM4TGlTWVVIVjRpZ1FCQ09Rc0dXaWZTVmJ0MkF5NWZaUjJTa0krODlOSlExYXJSanNUVEx5cTVjTHNjNzc3eURoSVFFdCs2NzlsS0tkdk1lZ0MwemFhL2U0STVqeDQ2NUZSUm9ta1p1Ymk3UzA5TlJVRkFBQUhqLy9mY0JzSk45blU2SGl4Y3Zva3VYTGxpd1lFR1RZNTh4WXdZT0hEaUFyS3dzdlB2dXUzamhoUmZRdTNkdnhNVEVvSHYzN3R3akxpNE9jWEZ4VU51aVIrenBHbUZoWWRpeVpVdVQ1NWszYng2S2lvcTQ3YzZkT3lNa0pBVC8rTWMvUExiNTVwdHZzR3ZYTG9oRUltaTFXcXhidHc0bWt3a21rd2xHb3hHbHBhVUFnRTJiTm1INjlPbWNvT0JxaG5uTm9TZzJxaUFvaUgwTnVtSVhHL2lDZzhIQVByeUZZVmlCekRXcVFTcGxSVFQ3bzZXdlJRZGxSRklFN2gwWmgrLys0b2RtQytpSW9yaEpHQU5nd1laak9McnFacmNMeEQzVXJNa2R6VGU4RjNDL2FCOHF6UUI1R3RhZmdkQngwWnVzMkhBd2w3ZEhxSmdBVGt5SVZnWGg3dXQ5YzhHdjIvOGhySlU1dHE0WWlFQUplWG5EbHV2QS9raUpvTDdyTFpKVzVnTldFd05OamdIYUVoTjBaYjZiSENvN1M2SHFKa05vWEJDa1NxSldCaEtsVW9tVksxZWl0cllXQXdjT0JFVlJvR2thQnc0Y3dJWU5HMUJXVm9ZdVhicmc4Y2NmeDdCaHc4QXdETXJMeXh0VTMycE91blhyQnBWS2hTRkRobURldkhrZUkzVkhqQmlCS1ZPbVlNK2VQWGo5OWRmeDBVY2ZPZm1RWFV1QzFDSll6WTVQRzNXOEhGY3k2MUY0cUJiUkE0TWhVNG1ocjJROUZFSzd5M3dXeDJnVEE1bWFDR3F1RUVHQklCeUZnbDBSdm5LRkZRYThKVHdjU0U1bUt6dGtaN1B1K3AwNk9hOHNWMWF5WW9MQ1J3TW9MMGxJOEZ4SHU2Q2dBRktwRk5IUjBjak5aVy9NTWpJeThNRUhIM2hzVStHbXZPWGV2WHZ4OGNjZk83bmxSa2RIWS9UbzBSZzllalFNQmdOZWVPRUZpRVFpUFBYVVUxNUZEb2hFSXF4WXNRS0xGaTNDb1VPSGNPN2NPWXdkT3haang0NXRzcTAvakIwN0ZtS3h1RUVKSVQ3MnlBNSt5VWordUVOQ1FxQlNxYURWYXJGNTgyWk1uODRhYWdVMFFxRTVzSHNrcUZ6Y3hLMVdRS2RqSDNWMTdQKzhVa2hlWVRhejBUcFZWWTV6OFFXRzFuNXQyaEZ2MzNzZGZqeGVES09GdGszdUJlYWQ4OW9jeTYzR2hvTzVXREN1NGVlTnhKYjJrR2VMVW1BWWdSb0c3K2ZjYWlJb2RIUTJIc3dOZUtuSUpaTjdRaUwydmlOTFdTWjBoejdsdGdWcVpTeTgzMEY1dzN4SW9qMUg4UkZzTUlDMjJJVHFIQU8weFNhZkw3NUVMa0pFTHpuQ2U4b2hJYWtNellyOVh0VHVvYkIxNjFhVWxwWkNxVlRpNFljZnhoMTMzQUdwVklxU2toS3NXYk1HbHk5ZnhrY2ZmY1Q1TlRRM1FVRkJlUGJaWnpGdzRNQW1xMkVzWExnUXg0NGRRMDVPRHI3OTl0dEdTNFkzSi9Jd0thUUtFYXB6REFoUGtvTVNBd21Ud2xCK1dvZnlkQjByQ0tqRTZEeElpVTU5Zkp0alZGMHlRS1lTUWE0bTAyZFh5QlVoK0VkOFBIRDZOR3V5NkZwNUlDYUdmYmhEcmZic3ZXQTJzMklEcjQ3dXRVS2owYUNpb2dLSmlZbE9INTZGaFlXTm11dTRxNWNzRm91aDArbVFrSkNBMGFOSFk4eVlNVWhPVGdiQXBoTFlQMndYTEZqZ3RveWtKK0xqNHpGdjNqeEVSRVNnZi8vK2pSNnIwK2xRVmxhRzJOaFlyL3QzUjBoSWlKT1pvanRtenB3SnNWaU1oSVFFUkVaR0lqUTBGQ3FWQ2lxVkNrcWxFaFJGSVM4dkQ4dVdMVU40ZURnWE5kSGlFUXBDRVl2WmlBWitWSVBSNkJBWGREcmZ5NTZhVE1EVnErd0RJQUxETmFSTG1CelAzdFlYcTM0NngrNEkwQ3JvazV2U2NkZndibTROR2hQREhZS0MwTWtmdjFsQkRVbDc2TWd3RFBDT3ZReXFYeDJCZTFISnhDSXNtdUM1WWtrRDdLa090SlhYbGY4cEYrS3dyZ2laOExpd2Zqb0lWaE9EcW92MXFNb3l3R0x3elJNQkFKUXhVa1QwVWlBMGpuelBOQmNTaVFSeXVaeGJ2VDl4NGdUMjdkdUh3NGNQYzhhTER6endBTzY4ODA2RWhJVEFiRFpqeTVZdCtOLy8vZ2VqMFloUm8wWjV0UWh6OWVwVjdOcTF5K2RKUFUzVHFMSXRjTmlyaWRsTFdUYUZVcW5FbzQ4K2lqVnIxalNyNmFJM2RCMmxRdWFXcXdqdEpvTTRTQVJ4RUlYWUVTR0lIZUY1VVl5UElsS0Mvck9kRjBvdEJob1Y2VHIwdVl1WUZibURDQW9FLzBsS1lrcys5dTRkbVA1eWN0ZytXNERUcDA4REFQcjI3ZXUwZityVXFVMldqWHoyMldlZDlnMGJOZ3hmZnZtbFd5VlpLcFhpdGRkZXc1NDllekJ6NWt5ZngzbjMzWGMzMkVmVE5QTHo4NUdabWNrOUNnb0swTDkvZjd6NjZxcytuOE5YM0ZXWWNDVStQaDdmZmZjZGdvS0N1SFFUUlRORm9iUUk5dFFKZTZrb21tYjlRZXdQaTQ5bHR4b1RHRUpEaVFkRGdIbDZlaDlzU010RlFaVk5DQks2d3N0enM5Zm96WGp4cDNONFovWjFEUTZMRDNPa1BWQVVCQzNsOHEwYnJBeFFXQXNrWEhzVGNFSXJJUFZjdVhPcHlBQm9ZdjhjMHdQaFN1OG5tTHJENndPVTZnQW5VVS85anpjQUtURzNkWWRSWThXVkMvWFE1RFNTaHNmWS9uRVJTa1ZTQ3VGSmNrVDA4czNwbmlDTU8rKzhFM2ZlZVNlMy9lZWZmMkxmdm4xSVNrckM5T25UTVduU0pNamxjbGdzRnV6Y3VSUGZmdnN0S2lvcW9GS3BzR3paTWt5WU1LSFIvaTBXQ3padDJzU1phSHNqS0p3NGNRSmJ0MjZGUXFGQWNYRXhLaW9xRUJNVEk4Z0FjdXpZc1JnNGNHQ0xWS0p3cGZ2WVVCUWNyRVhDcE1DTXBTQ3RGdDNIdVVtTEpRQWdnZ0loRUtoVWJMUkJmajdnYjEzZi9IdzIycUdSMFBybUpDMHREWUQzaW14anFOVnF6c1BBSFFrSkNVMU93SnRDcDlOaDA2Wk55TXpNUkZaV0ZtZW1DTENtUVBIeDhSZzFhcFJmNXdnMDlvaUUvUHg4QVBCWXA3bGRJQkt4S1Q3aDRleTJUc2VhTldvMHZua3cySEVWR0JRSzFyZzBJb0pFTHdTQUlLa0liOTA3Q0hkL2RJVGRJYlRFbll0QjQwZS9aV1BKNUo2SWozU3VkeTBSQVhGcXR1UWpBTUZ4NGE1cEQwUlE2Smg4a0hvcDRIMHVuK3I5UW9HMXVnaDEreDJwZ1VKVEhkaDJqamVRZk5EdGtNWVBGOUJUKzBaYlpNTFZDL1hRbGJ2eFJ1QXVIMld6ZHFFYmlBbVIvUldJU2xGQzFFcG1BcDkrK2lrT0hqelliUDNQblR1MzJVcEdDbVhod29XWVBIa3lWMkpibzlGZ3g0NGQyTDU5TzhyTHl5R1R5VEJ6NWt6TW1qVUxvZTQ4bm13VUZ4Y0RBSjU2NmluVTFOUkFyVmJqdnZ2dTgyb01rWkdST0g3OE9MY2RFUkVocUNxWW5kWWdKZ0NzLzBkSXJBd2xSN1dJSGFGcXVrRWpsQnpWSWpST2h1QW9zb2pqaVZieU1VSm84OFRFQUtXbFFGWVdHMTNnbXY3UUZHWXpHNWtRRnVZNVRhS1pLUzh2eDU5Ly9nbVpUSWJycjcvZTZibmR1M2ZqdDk4OHU4QmJmYzJkRHhCeXVSdzdkdXlBVHFlRFZDckZvRUdETUdqUUlQVHYzeDk5K3ZSQnNLM3NwajI5UUtQUlhOTXZWSHVhU0VSRWhKUGFuWnViSXlKbmRRQUFJQUJKUkVGVWk4MmJOd05vR0EzU3JsRXEyVWZYcnF3NG9OR3drUXUxdGNMNnE2OW5EVTJMaTltcUsrSGhSRnp3azVuWGQ4UFlmWkU0bUhVRkFPV2ZsNEx0cHQ1c1pmRDA1alBZL0ZoRGNTOHhuQ2NvQklCOERSdnhJQ0srZFIyS29xcDY3RHpOR3QvNjdaMWdhenVwZjJmMDd1TDlqWGpORDA4RFZyTnRDSXpnVkFlRzk1NmpGR0VJbmZac0V5MDZEclFGcU02cFI5V0ZlcGpxM0tRMU1Bd29rWWo3NkdMQU5DZ2RHdHBkaHBnaElhM09aTEdtcHNhdEgxV2c0UHRadFJha1Vpbmk0dUx3eHg5L1lPL2V2VGg2OUNpc1ZpdGtNaGx1di8xMjNIdnZ2VTB1dXFTbnB5TTdPeHNBb05mck1YUG1UTXllUFpzcmZUNXYzano4NHgvLzhKaUcwTDE3ZDJ6WnNnVW1rd2t5bVN3Z2dvRFJhSVJVS3VWU2h6VWFEY3JMeXdHZ1VTK3VRQlBWUHhpVkdYcmtwbW9RTnpZVWtpRGZYdk1XQTQyQ3RGcUV4c2tRMlMvd1plemJFMFJRSUFTT0xsM1l5SUtNRExhU2c3ZEdqWldWckdkQ1VsS0xSU1lBd01hTkcwSFROTWFQSDk4Z0REOHFLZ3BKamFSaFZGZFhJek16czdtSDJBQ3hXSXlsUzVjaVBEd2NmZnYyZFZ2U2tZOUVJc0dBQVFPYTdQZjgrZk13R28xTkh0Y1V1M2Z2eHFaTm13Q3d4b3dLaFFKV3E1V0xwSWlJaU1ENDhlUDlQaytiUkNZRG9xUFpCMDJ6b29KZFlHZ3NOY0xUQk5kZVJhSzRtQlV0SWlKWWdZR2tSZmpNaC9jUHdjQ1ZlOWtOZjd3VWVFMi8vN3NJVDArdnhwRDRjS2REK0drUFhCcy9xb09aYWJhRVpIZlB3VkdFZHNnN0FTc1Y2V2o2eEdUdkRSRHJULzRBYy80eFd4K01WMlh6UEE2QVAvbWQrZ3lvNFBCR2p1OFlNRmJnNm9WNlZKN1hnelk1ZjBBNFpUTlFGQ2NrMkxPbzdNakR4T2h5dmNxcGRGNXJZczZjT2JqdHR0dWFyZitZRmxxc2NrZDlmVDErL1BGSG5EaHhBdWZQbitjV3BaS1NrakJ0MmpSTW5EaVJFd1NhSWlVbEJZTUdEZUx1QjExL3o2NWR1emJxYVVCUlZNQ2pDajcrK0dQczJyVUx3Y0hCQ0FrSlFVMU5EWXhHSTJKall4dU4zRzBPb2xLQ0VSd2xSZmJQMWVnOFdJbndaTzlTT2FvdUdWQ1Jya1AzY2FFa01zRUxXdWVuQ3FIdG9sSUIxMTBINU9XeHp2VmlNYnR5YW44QWpvbVBYcys2NGdjRnRZZ0JveXYzMzM4L0Nnb0tNR3ZXckFiUERSczJ6R2NQaFd2RnVISGp2RDQySkNRRWI3enhScFBIdVphTkZFcnYzcjBoazhsZ05wdEIwelMzUXFCU3FUQjQ4R0RNbnovZjZ5L05kbzFJeEVibjJML1VhMnJZNmlrYU4wdlg5dEtFZHROUXVtRW9LMmNLV1ZqSWluUjJjY0hYeUtFT3lvQTRkV0RLU0FKT0F0RGlyMDdoaitlZGMyQ2xJcUJiS0d1b3lCMHU1RFM4SWVaV0UwR2hJNkUzV2ZIWmdjdThQZjZiSUNaRUtqRjFvSGRPOG95K0d0cGRyd2c3WnlOSTQ2NkRmUENNZ1BmYmxtQm9vRHJiZ01xeitnWkdpd3pEdnV0RkZNRFlLMnNDb0cxaWdoMnBVb1NvQWNFSVQycmRIaFN4c2JGK0cwaTNGUlFLQmM2ZVBZdHo1ODZoWDc5K0dEWnNHRWFPSE5ub3dwVW54R0l4WG56eFJTZ1VpaVlyTVZ3cmV0alNuL1Y2UGZSNlBVUWlFUklURS8xS3BmQUhaV2NwK3N6c2hPSy90TkRrR1NHUlVaQkhTTmhIT0h0ZlpLaTJ3RkJsUVgyVnhWWUpRa1FNR0gyQVl0aFBKQUloOE5UWHMzbmlmQUVCY0JZWWhKYUdQSEVDR0RyVTd5R2F6V1pjdlhvVlNxVVNLcFVLTkUyM21nL2s5b2JaYkliWmJJWkVJbW1lVXBFQmVrMjBLaXdXVmxpb3JHUlRKTnhobndUWWhZYkdVS2tjNGtJTDFZaHVLK1JXNnRENzZkMHdXd1B3RmNtYjdXOWJjZ051SCtKODAzenhLbkFnTDJDbmdGUUV6QjBjRUU4K1FodmdrLzA1V1BTL2sreEdnRXBGZnZ6QUVDeWE2TjNrcHViN1pUQ2MvWVhiRmh4a3c0KytFb2tSdVhnbnhKR0pRbnBxK3pDQUpzK0lpak02bU9zYUNna1VSVGxkWjNmWG5CSUJrZjJDRVRVZ0dOUTF1SzJaTkdrU1VsTlRtLzlFN1FTdFZndVJTTlNtRmxXMFdpMnVYTG1DME5CUXIveXZhSnJtN3F1YjY5N2ExOWVkc2NZQ1E0MFZoaXBXUURCVXN4R2g4bkJXWUZCRVNDQlRpMGxwU0I4aFY0dlFmQ2dVN0NPODlZWXJTcVZTcC9Bd0lpWTBIMUtwdE1tVURJSUxFb21qL0dwdExTc3VWRmM3SDJPL0FiZEhLdGlGQlhlcEVWb3QrOGpQWjRXRm1CaGhnbDRISUNGS2lVVVRrdkIrS3B1YkdxaUoybE9iMDNIcmRWMGc1cGtjSklRREIvUDlTM3VnNFBpVG0ybWdwQmJvU2d5cE93VHY3dzJzR2FOS0xzSGNHK085T3RhVS9VZEF4QVIyWmQzaHVxQzg4ZUVPS3lib0s4d28rYnNPeGhwbmJ5WUdnQWdVS0lvQ1k3T3RCQnFhV0FKQVNCY3BZa2VvV3AxUEFzR0JTdVdmVVdCTFlDOEY3aTNOS1NRSUpVZ3RRWkJhQW5YM05scXl2SlhTdXY3S0JBS0JRSEJQYUNpUW1NaW1CM1h0eXFZSzhiR0xCL3lJaGNieW1LdXFnUFBuZ1FzWDJKOUpzRm9EVnQzUkgwcVpMWkxEWHpIQmRuMHZsdFZoM2UrWG5aNlNpbHdtLzc2WGtHZmhqZkZ5QUkwZUNhMlgvZWNya0ZtcWRld1EvRHAxdlA4WFRVaUNRdVpGQkpQWmdKb2ZuM0hxUStpbkNMdnF6djRzRHUrR2tKc2VFOWhUMjhWVXh4ckE1YWJXT0lrSkRNTndxVkFNVDBxd2l6ZU9MVUFzbzlEdEJoVjZURkFUTVlGQUlGd3p5S2NOZ1VBZ3RDWHNVUXNwS1VDdlhteWtnU3VleEFGM0FvTk9CK1RtQW1mUHNwVmFHak9FN0dCRWhNand6SzI4S2lSQ1JSZUsrd2NBOEorZnprRm5kTDdPaWJ4QUxpWUFrUkNYcS96dmc5RDZjU29WNlpjbXlMN29SQlR3K0MzZW1URnE5NzBEV2x0dU96ZmpuK2JHTjJLODh6VkEwbkVxMWRCbUJtVW5kY2plVVFWdGtYTnFHeXUwaU54OGRGTU5ncVpVM1dUbytYOFJVTWVUbFZjQ2dYQnRJWUlDZ1VBZ3RGVlVLaUFoZ1kxYTZOelpZZFJveDU3NndOOEczQXNMWmpOYmJlWE1HZFpVMVZacXRLT3pZbG92ZEE2MTNhQlRmcFJnNEYzeUNxMFJxM2RlY0hvNk1keHhpTkNKR2Q5R3cyZ0Z5dW9FZGtSb0V4UlYxZVBuVXlXT0hYNFVWckJ6MS9CdTZCcmVkQnFVcGZRODlFZis1M1J1WVpLQ2MxU0RQR1VhWkFrakJQVFRCbUdBNmtzR1hOeGVoYXVaOVdCNGtVbDJ3MFhLM1djT0E2ZDk0aUFLY1RlcTBIMWNLTVJCeERtRlFDQmNlNGlnUUNBUUNHMGRpWVF0MVRwZ1FFTmhnWjhLWVlmL3M2dTR3RERBMWF0c09rUldWa1BQaGc2R1hDckdpek5TZUhzbzRTdkJ2SFp2N3NwQ1JhMmpOR3VEdEFlQi9mUC9uUGsxZnZaSGFOVjhrSHJKNGJ2aFgzZ0N4eE9UZXpWOUVHMUZ6ZFlWc00rQTJZOFQ0Uk5aVGtpVEJVTTEvVG5CL2JRbEROVVc1T3l1UnNuZmRiQWFYUXArVW5BckpOaDlVdmlYV3QwakNEMy9Md0toSkIrY1FDQzBJRVJRSUJBSWhQYUNYVmdZT0pCTmkzQW5MTmgvZGhVYTNGV0pxS3NETGw5bW94Ykt5dGd5cngyUUJlTVMwRHVHWjBRbE9JUUEzRFUybUdrOHUrV3MwOU5KQWZhdnpTYytDdTBXbzVuRzJ2MDV2RDFDUzBVNm1nNk1VMk5VY3RQTzdiby9QNGVsSXR2Um5CSW1adkRlRGdDQWtGdWVoQ2drU2xCZmJRWGFBcFNkMENGbnR3YUdhdDducWIwRUpCcCtETFBQdXhUQmtBQnhZMVRvTmtZRnNZeEVKUkFJaEphRkNBb0VBb0hRM2hDTFdlUEdnUU9CTGwzY3AwTFFkTU45bmt3Y3pXYWd1SmdWRm9xTE81eXdJQlpSZUhYbUFONGVQMWFEZWRmNDgwTzV1RmptTU5TTEQvZG5uZGVCZlVLaU1RQmFEOVZHQ1cyYnIvL01oOVpnOCtId0p6aUI5NEo3NXRZK1RSNXVyUzVDM1cvdjhab0xMMzlDMjhvZkFvQWt0aitDcjc5UFVEOXRCVzJ4Q1pkMlZPSHFoWHJ1YjhiQS90SHJxTlhnakUzb3BjQmRaa1drQk1tM1JpQzBCNGxLSUJBSXJRTWlLQkFJQkVKN1JTd0dZbU5aWVNFMmx0MjIwMWdGQ0UvUU5CdXBjUFlzKzcrcktOR09tVEdzSzRiRjIwTUkvUEJTQUxnWlA4MEFTNzg1emUwT0VqdW5QUWcrQSs5UG05ZXhNMWJhTFcvdnp1SnRDWHlsOEpwMURnM0N6T0Z4VFRhcCtlRnB3R0pQMWZHamxpbzNpUVpBaWFDZXNWcllaMUlid0ZKUG8vQmdMUW9PMU1LaWQzeG1Nb3k5REdSamYwSGE2YnBFcFFRajhaWXdVc0dCUUNDMEtzZ25Fb0ZBSUxSM3hHSTJVc0dkc0dDbnFRb0cvT2V0VmpaUzRleFpvS0tpdzVTY2ZHZjJkWUhwaUpjZnZldE1HWDdQck9DZTRsZDdDRVJhUFBGUmFIOGN6S3AwS1JVcGNDTE9hN1o0VWs5SXhJMzNZMGpmRG5QK01YYURZVUQ1NHdMSlM1TUlIdlVBSkoyOThHNW9nMVJkTk9EU2ptclVGdkpDaFd3NkRDc2t1STFKY0J4bjI1TElSVWk0Ulkzb1FjR0JDV01pRUFpRUFFSUVCUUtCUU9nb2lFUU9ZU0U2MnZrNWJyWFF3OTJxTzNOSGl3VW9MR1NGaFN0WDJyMndNS1pYSkc2OXJvdHR5OCs3ZWw1dHlPWGZwWE0vSi9DclBmZy9UMFNwRmpCMXJBeVZkczhIcWRtT2pRQVloQVpKUkZnMElhbnh3dzIxcU4zNWlxY3VmRHkzSTM1ZkZCSUoxYzNMaFBiVWFqSHJhVnplbzBIcHNUclFacDdwb2oyb3crUEZvMERibjdTOWtaVXhVaVRmRm83Z0tHa3pqcGhBSUJDRVF3UUZBb0ZBNkdpSVJFQmNITkMvUDZCVU9qL1hsQ2pBTjNTMFl6WUQrZm5BdVhOQVZWVmd4OXJLZUd2V0lJZ0NzVUxJbTFTY3l0ZGdWM29wQURidElWYmx1Wm0zTUx6L0MwaVVRcnVodk1hQUg0OFhPWFlJZmkwNjN1ZjNqZXFPaUJCWm8wZHJmMzBUVEwzZDVkUGhmZUR2dVVOdit3OGdsZnZSVit1aitwSUIyVHVxVUgvVjR0aHBpelpvN0xKUm9NQXd0RlBrUjlTQVlNUlBWQlBqUlFLQjBLb2hnZ0tCUUNCMFZPUnlvRThmSURFUmtMcFovZklrTG5qYWJ6UUN1Ym1zc0tCcG55VUdlbmRSWWU2TjhZNGRBVExFVy9sREJ2ZHpZb1FmZlRic21sUjdhRWU4enk4VkdhRFgzcFBUZWpkNnFLVWtBL1hITnp2dEV4NFk0VEIvbFNXUFFWQy9Xd1QyMVBxd0dobmsvVmFEa3IvclFEZlVFdERZVmFNQTBEeWhSaXlqRUQ5UmplaUJ3YzA0WWdLQlFBZ01SRkFnRUFpRWprNTRPSkNTd3BhYWRDMHY2UzE4a2NGZ0FISnlnTXhNb0xZMmNPTnNKYng0Wndya1V0dlhwNzhMaDd3b2hSMm5TZ0N3UGdxQlhJOHNyQTJJSFFPaGhUR2FhWHl5LzdML0hmRnk4Mi9zRlltK3NhR2VqNld0ckJHanZTa1hzeS9zeE56cXUxZ0s5UjJ2Tkg1NEcwSmJaTUtsbjZ1Z0t6TnorMXlLTTdpSG9zRFluQlRzeDhuREpVaWVIZzVsREVseElCQUliUU1pS0JEYUpxb0F4QVFUMmhma05lRWZJaEZiYXJKL2YySFgwbDBxaEY0UFhMb0VYTHdJbU5wUC9jSnVFUW84T2pFNTRQMnUrdWtjQURidElTWWtBQjNhVkFTVGxmVlNJTFJ0TmgwdFFKWE85ajRTT3E5M2FiZmtscDZOSHE0LytqVXNGWmZZcGd3RGtjQlVCM2FCM3RFMlpQeS9JRkozOFhoOFc0RTJNU2c2ckVWQldpMnNKcDVzeHpCTlZHK3dYUlBhT2NWQm5SQ0V4Q2xoa0FTM3ZkdnpRWU1HdGZRUUNCMFE4cnBySGJTOVR5d0NBV0RONFBUNmxoNEZvYldnMTdPdkNZTC9CQVVCdlhvQnljbUFyUEc4NmdiWW94UmNVeUswV2lBamd5MDEyVTZNRy85OWF4OG9wRzZxWmZpS2k1ZkM5cE5zbEVKOGdLczk1SkcwaHpiUHU3OWVjbXhRQWw4VXZIYmR3aFc0YzFoWGo0ZlNkWldvMi9lT28ya1RFK1RHWU96TDlRREU0WEZRamxrZ3NLZldRLzBWQ3k3dHFFWk52dEd4MC83NTVvWHd3bDRUdXhrdUVETk1pVzZqVmFEYTZKMjVWcXRGVGs1T1N3K0QwSUhJenM1R1hWMWRTdytEQUNJb0VOb3FDZ1ZRWDkvU295QzBGdlI2SUpqa21nWVV0WnBOZzRpTlphTVhmTUZkUlFpR1lVdE5uanNINkhTQkcyY0xFYWtLd3FNVEczZkc5eDdIZFhwMnkxa3dEQkFmeG50YWFJUTVyeDN4VVdqYkhNbStpdE1GdkQ4aUkvQkZ3WHRML210U2NxTVJCOXFkTDRNeDZWMmJDWU4zbnRBN1hnSEViVGljbndFcXorcHhlYThHRmdQTjI4K0E4a0lONERSRW5sOUN3czFxZE9xdGFKYmhYaXVTa3BLSW9FQzRwbVJuWnlNNU9mRFJnZ1RmSVlJQ29XMFNFZEV1YzdNSkFxbXRaVjhUaE1CQ1VXeVp5WlFVMW1kQlNIdlhDWXZSQ0Z5NEFPVGx0Zm1va21kY294U0VSbC93bG43UGw5VGlweFBGVU1tQUNONzhRbERQdkV1dk5RSFZCbUhESTdROEg2VHlvaFBBK0pIdXdEWU1rb2p3MExoRWo0ZWFjby9Da0xHYjI2WjQvd281clIxNXlqVElFa2NLNnFjMVlERXd5RTNWb09LTW52ZUxPYUlTR0MvZXFmeXNreUMxR01uVHd4RWMzWVlGRmh2ang0L0h5Wk1uVzNvWWhBN0VpUk1uTUg3OCtKWWVCZ0ZFVUNDMFZkUnFkdFcwb3FLbFIwSm9hY3JLQUlrRUNHM0VXSXpnSDFJcFd3a2lLUWtRdTRUNU56V0o5aFFDZlBVcW13Wng1VXJneG5tTmlWUUY0YkdiZVZFS0FTcWw5L3dQR1EyakZQenJFZ0NKVW1pcmxOY1lzT1Z2WHFsSW9TRXJ2R1lQM05ERGM2bElpd20xUC8zYnNlMVBtaExEY0tlbFpFcW9wajhudks4V3BxN1VqT3hmcXFDdjVKZHc4QzRxQVVBRHNTRTBUb2FrcWVGdDBpL0JIY09IRDRkY0xzZFBQLzNVMGtNaGRBQzJidDJLME5CUURCMDZ0S1dIUWdBUkZBaHRtUjQ5Mk5EcDh2S1dIZ21ocFNnclkxTmZ1bmR2NlpGMERNTENHcG8yZWp1SmRqY3BzVnFCL0h5MkdvU2hiUzZmUHowOVVGNEt6bEVLUHh3dmNoWVVCSnJ3OGE4NjhWRm9tNnpkbndPTHZWYWtYN2tIanNaTHAvVHllSlR1MEtld1Zqc0VESDkwTXY1d1F5WStEbEZJbFBET1dnb0dLRHVoUS83K0dsaU5qdC9JN29IQWVDRzRzRzlmeDRXTUhoaU11TEdob0FMdzBkR2FlT0tKSjVDVmxVVkVCVUt6c21YTEZ1VGs1R0R4NHNVdFBSU0NEWXJ4NXBPUVFHak41T2NETk0xT2NvS0RTUzU5ZTBldlp4KzF0V3hrQWhFVFdvYXlNcUNrcEtGUGdqK3pqODZkaFhrMnREQlBiVDZETjNkbEJhQW5oMnJRTHpZVUdhOU94amRuQWIyNThWYStNUGM2UU5iT0pqSHRHWnBoRVB2NERwVFgyb3ovL0tuYWFHTjgzeWpzZitZbXQ4OVpxd3R4NWIwcGdKVjkwVEVNQTByZ2U1cmZWaHlaZ01qRnV3QlIyM3J4bVhVMENnN1d3bERsaUVydytVL0ErMXlrUkVEY2phRlFkZlBSOExhTjhkNTc3Nkcrdmg3WFhYY2RrcE9UU1o0N3dXK3lzN09SbloyTkV5ZE9JRFEwbElnSnJRd2lLQkRhQnpVMVFIVTFPOUdVU0ZoWGVVTDdRNlZpOCs2RGcxblBCSkxtMExMbzljRGx5Nnd2Z2gyR1lRVUJiNzVhS0lvVkEva1RGcG1NRlluVTZzQ1B0NW00b2pXaSs5S2RxRGRiL2UrTU4xdlovT2hJZE8wU2gzT1ZBZXNTNHhPQW5zUnVwTTJ3OVZnUlpuNTRoTjN3VjdDenNXM0pEYmg5U0t6YjU2bzN6b0VwOTIvMmRHQ2NWdFg5SWVLaFRaQjJIeEtRdnE0VnVqSXpDdEpxUVZ0NFVRbndYa3lnNEZ6SlFTeWpFSCt6R3ZKd1NjREgyaG81ZHV3WTB0TFNrSjJkalpDUUVLU25wN2Ywa0FodGxPdXV1dzVhclJiSnlja1lQMzQ4U1hOb2hSQkJnVUFnRUFqQ29XbWdvSUQxUk9EajcrUW5MQXlJajIvbzJkQktlWHJ6R2J6UkRGRUtlNTY1QmJ1ekF6T3BBNERrQ0dCQ1FzQzZJelF6TjY5T3cyL243VjVCL29jbmRBdFhJUCtkNlc2ck94Z3lkcU5tOHhMYnFmeDUvekpzRlFwYmM4WGdHUWlkOGJyQXZscUdpblE5S2pPY1MxTXpZUE9FdmJ0cDV0V0RCU0FMRlNOK29oclNkdUtYUUNBUUNIeklKeHVCUUNBUWhDTVNzUlAveEVUblZBV3V2cnFYa3hMWDR6UWF0c1JrRzRrMmVuSmFiNWVLRDBKN2N2WlNPSnhaR05BVWhZS2F3UFZGYUY1eUt1b0NJeWJ3MW8yZW1OekxyWmpBbUhUUTdueEpXUDhOT25PSUNaUmNCZFdVcHdQVDd6V0FOalBJKzYzR1NVeGdyeDdsSWhFMEF1Tm9CUURLR0NtU3BvWVJNWUZBSUxSYnlLY2JnVUFnRVB3blBKdzFiQXdKY2Q3dmJSQ2MvVGorOFdZemNQRWlVRlRrdmswcklsSVZoTWR2NGVVSis3T1FURG11d1FzL25FTmNhQUFDQ1cxZG1LeEFoYzcvN2dqTno4ZS81VGcyQkw4RUhKRUd3VEl4SGg3dnZsUmszYjUzUWRkZDRiVVJkaloyMHUwWXJHclNDbERCQWtyT3RnREdHaXV5ZDFaRFYrWXdMYkZISlhqMUI2QW85aWpldFF0TGtpTitnaG9pU2VDaWpBZ0VBcUcxUVFRRkFvRkFJQVFHbVF6bzNaczFWblRGMnhCcWlySlZQT0Rkd0plWEErZlB0L3BLRUN1bXVrWXBDSjBGT3E1VGRrVWR6dWNGVmxBcEpGRUtyUjZqbWNiNkE1Y2RPL3pJUHJEenp6SHhVTWtiNXU5YkszT2cvK3NybDczQ1RrZ3o0SXdZSmJFcFVBeWZKYWlmYTAxdGdRazV1NnRoMXRIY1B0WkR3bnN0aDJGb3A2c1dQVEFZWFVlRytHMmlTU0FRQ0swZElpZ1FDQVFDSWJCMDZRTDA2UU5JcFk1OXJpSkJZOWpGQi83eDlmV3NxRkJSNGJsZEN4T3BDc0tTVzNyeTlnU20zdDZucWVjaDRuY2xwRnRlRzVMMjBQclpmTFFRdFFaN1pRRi92Qk1jN1ZaTTdlMzJpSnB0endFTXpaM0pIL1dDcnhtcVo3d1dFQlBKWnNWV0VyTHdVQzBZbnFjcUJmaGdTTWwrVm5ISFUwQzMwU3BFRFNBVnB3Z0VRc2VBQ0FvRUFvRkFDRHhLSmRDdkgvcy9IMTlXN1YyakZSZ0dLQ3hrMHlETUFheWxHRUNldnJVUFFvSnNxOENzemJ1d2puaExvK2RLYWxGV1djNDlKYWhMM3R5b1VnOFlMSjRQSmJROG4vek9UM2Z3d3p2QjF2VG0vdEZJakZZMk9NUndkaWZNQlNlNTQwVUNjeXRjWCtxSzYrK0ZwTE43QWFPMVlEVXh5TjFYZzZzWDZoMDdHVmM3eGFhZ3dEQ09TaldVR0lpZm9JWTZJU2pBb3lVUUNJVFdDeEVVQ0FRQ2dkQThTQ1JzQ2tSMHRHT2ZyMmFOOWpLVWZMUmExckN4cHZVdHRZY0ZTN0Y0RXIvbXVoOHJ0THltdi95ZDZWK1BMak9rd2xwQkl5SmNBODRYMStKSU5xOXFpcEEvT0FPbjk5aS9idTdaOEJCelBiUzdYblU2RHlQdzljcUE0VklkcU9Cd3FDWXRGOVRQdGNLa3RTSm5WelgwRlh5L0JBYVVpUEphVEtEc2tRbjJzcEJCRkJJbmgwRVpJMjJpSllGQUlMUXZpS0JBSUJBSWhPYURvb0M0T0xZS0JGOUVZQmpmRFJ2NVdLMUFkallic2RES3FoOC9OVDFBVVFvTU9DSGdhSFlsOGl1cS9Sb1hmeFRFUjZIMThrSHFKY2VHUDJhTU5ycUZLM0RiNEM0Tmp0QWRXQXU2cnBKM3REOHBPbzYycXNsUGc1S0hDdStybWRGWG1KR3pXOVBBTDBFRUN0NVdVbWZmMWpSM3lXUWhJaVJORFljOHZLRkhCWUZBSUxSM2lLQkFJQkFJaE9ZblBKeE5nUWppaFFMN0dxM2c3dGlLQ2lBcnExV2xRSVFGUy9Ib3hDVGVIajhzODNrVkgvYWZkRVFwK0puMVFId1VXaWw2a3hWZi9wRWYwRDRmdjZWbmcxS1JkRTBwZElmWGM5dmVyOHU3Z1dmeElPazZBSW9oTTRUMzFjeFVaZFVqZDE4TmFEUDcrOXFIVHZsd0JUaU4wSFpONWVFU0pFNEpoMVJKYnFrSkJFTEhoSHo2RVFnRUF1SGFJSmNEZmZzQ29TNnJsOTVXZ0xBZnkvOGZBSFE2MXJDeHJpNHc0d3dBSzZiMWhreHMrNHIxTFNuYkJjb1JwWEN4R09VYUxkZWxFT3pESU9Vald5ZGZIczZEM21SekJ4VHF4Y2liN0FaSlJGZzRJYW5CSWJVNy9nUFFGdTV3d2E4b25rOERBS2p2ZUVWWVA4ME5BeFFmMGFMMHVJNTdFN0NYMXpjcGhYc3IyMzVuWldjcEVtNEpnemlvbFp0UEVnZ0VRak5DQkFVQ2dVQWdYRHZFWXFCbno0YWxKV25hL2ZHZWNCVWdMQlkyVXFHVlZJR0lVZ1ZoM3RoNDNoNC9Wb0FwUnc5N2psL3dxenRld0FPSlVtaUZmSkNhSFlCZUhIL2srMi9vMGFCVXBDbm5UeGl6ZnJjZHl2Z1JuZUNzZUNpR3o0SWtwby9BdnBvUHUvbWk1cktSMjhjQXRxZ043MzkzWGdZU0FDQTBUb1llRTlRUWtTd0hBb0hRd1NHQ0FvRkFJQkN1UFYyNkFNbkpEZE1lL0MwelYxZ0k1T1Q0TGxBMEE4L2Myc2RSN2pGQTVmT09adVpEVTFjdlBPcUJOd3ppbzlDNk9KSjlGZWRMZUc2Wi9sZUt4TElwdlp5ZnM1cFJ1LzE1encwRW5vdVNxNkM2WllYd2Zwb0pqK2FMZ05kK0NXd2I1NnNVbml4SDNOaFFVT1F1bWtBZ0VJaWdRQ0FRQ0lRV1FxMEcrdlJocTBIWUNZVEJva1lEWkdZQ1JtUFR4ellqOFpGSzNETWl6ckhEbjkvTjF0VEtNRWc5bWNYdThsT2pJT1VqV3hlZjdNOXArcUNtNE1YamorMGRpYjZ4enVsRnVqODJ3bHBkeUIxTENSYTZHQ2M5SytUbVphM09pTkdUK1NMbGc0QmlUNG5ndDRoS0NVYnNpSkRBRFpSQUlCRGFPRVJRSUJBSUJFTExFUnpNK2lvRXVkUnQ5M1h5VFZIT2JRd0cxbGVoaFV0TFBudGJYOGVHWHdLQTQzZExPM3NaZW9QSnYrNXNrUEtScllQYWVqTTJIeTMwcnhPWG1lL2lTYzZsSW1sdEJlb09mT1RZUVRIK0pPSndFM054WkNLQ3I3L1BqNTRDVDIyQjBhUDVvdmRRb0VFN3RZZ2RFWUxvUWNFQkhDbUJRQ0MwZllpZ1FDQVFDSVNXUlNaalJZVVEzcXFmcTBEUUZIWmpSLzZLSzAyenBTV0xpd00zVmg5SjZhYkc5RUgya24wKy9rNThlTmZEYkxWaWY3b2Z1ZmJFUjZIVnNUNHRGMGFMYlNWZDhHdkUwYTV6YUJCbURPdnE5TFIyOSt1QTJjQTdoVEJKeW5YTlhuM25Ld0ZMNlFrRVY4N1ZvL0NRMXVsMUxxSjh5eEJpTTRwNDBRd1UwRzJNQ3VISjhrQU9sVUFnRU5vRlJGQWdFQWdFUXNzakZnTzllckhsSmUzNEtpcmcvOWs3OC9nbXF2V05Qek5KMnJSTjByU1VVbHJvemlxQ0lKdnMrNmE0NFBZVEFVVzhpT0RsZ3FJb0tPS0NjRkVCRllVTGVOV3JJQWl5aUlEc2xFMzJwZXhMYVdrcDNXaHBtN1JObTJUbTk4ZDBKcE0yNjB6YXNwenY1Nk4wSnVlY09lMms2Wnpudk8venduSEZpT3hzNE1vVjM2UlRTT0M5b1dLak9pOVhObmJZdnErZHB5N0RiTEZLR2t1Y0trRjhGTzRNdnRzcEVvZ2tyODF0SGYvWjM3NVVwRG45T0V4bi9oU09hVXI2N3dJamVnT3BXejhHVmZURGtzZnlLU3lRZGNTSW5GTWxkaWVGTW84ZVVqWE5nYUtCbUY0NkJNZjR1K3BHSUJBSTl5MUVVQ0FRQ0FUQ25RRkZBZkh4OWhVZ3BKZzFPbG85RkJjREZ5OXkxU0JxbWE1Tnd0Q3RTUmgzSUdjamx3SjRCYUcwM0l4OVo2OUpHay9jaFpTUHJIdDJuc3RGQ244VFdGYTJPWWEva3NicjRsS1JMSXVpZGRORkxYaGJRZ213ck8xWFVhV0dkdEM3VXFmcFUxZ3JjSDFQRVFxdW1NUm5RVkcwMTVvYnc5bzhGeWdGRU5zM0dKcElQNS9NazBBZ0VPNUZpS0JBSUJBSWhEdUxoZzJCaEFSN0VjRVgwUVdscFp4Wm84bmt2cTJQc1k5U2tJUHRaN0wxK0VVd0RDdlRtNEdrUGRRMWkzWlZTVitSZEQ5dHZ4L1BkMnFNVUkxdEFWeDZaRG1zdDY1VnRwTCtlMFJWbVp5bTl4dWd0ZUdTeC9NVjFuSVcxN1lWd25pelNpVUhpdmFxa2dOVkdUM0VHMVZTQ2lDdW54NkI0U3FmejVsQUlCRHVKWWlnUUNBUUNJUTdENzBlYU5hTVM0WHdKUlVWWEtSQ1NlMXV5dzlwMHhDdG9pcGQ4RVdSQm5Jb0xESGg4S1YwYVdrUG9xOUoya1Bka1ZOa3dycmpJbzhQcVY0RW9xaUd5UU50cFNKWlV6R01PK2JiaHBmaG5jQ3lOdkZLRWRJWVFWMUdTeHJIbDFRWUdhUnN1UTFUZ1MzeWlHVUJHcFNYWWdMQWdCRytQMXBGSVg2QUhnRmhTcGY5Q0FRQ2dVQUVCUUtCUUNEY3FRUUZjV2FOU2g4LzFGdXR3S1ZMd08zYnZoM1hEZE1mYjJrN2tLTW5pUHB1UFhaUjBsRGl2SEpTUHJMdVdMb25GUXgvQStXVlhBQUFkRTRJeFVNeGV1RzBZZnM4c0NhRGJYekowU3oyazlNOThRbWdxTnVkKzdKYkZsemJjdHUrTEdTbGhZcDNQMHJLem9CUjRVY2hmcUFlNmxBaUpoQUlCSUluRUVHQlFDQVFDSGN1L3Y2Y3FPQlhKWWRaeWs2dTJPU1JaWUZyMTRDY0hQbHo5SkQvNjl3WWllRWEyMXprVVBsdFpOMHV4c1dNWEVsRGlLZEFvaFJxSDRabHNYREhGZmtEaVhiaXhhVWlyWGtwS0R1eXd0YU9rcTRvc0xCVlVQRnYzZ2QrQ1Ywa2plT3JZdG8rQUFBZ0FFbEVRVlFyakZsbXBHNHZoTFdpU2xsSXI3ODlxaklOaE91b0RLQVJQMGdQLzJBZlIwWVJDQVRDUFF3UkZBZ0VBb0Z3WitQbkJ6UnZ6b2tMUEN6cm13b1FOMjRBNmVueTUrZ2hidzlwSnA2UXRFR3FwRXpzUEhsWmR0cERlckcwcVJDa3MrbFVGbktLeTIwbnBLejFXUWp2NlFZNmZ6elhzYkh3VXRHR0dmYnRKQnN4aW5vcVZOQTk5cUcwY1h4RTBmVnlYTjlkQkZhb3NzbHlLUTRTeGhMYlV5b0RhTVFQMU1OUFM4UUVBb0ZBOEFZaUtCQUlCQUxoemtlbDRrU0ZnQURiT1NsbEpSMzF5OHVydGJLU0wzZVBSWDB0TDR6SUtDRXBpdXMrbTVhRjNHS2o5Mk9JcmswaUZHcWZSYnRTYkFlUzN3ZTJMOGYxU1lCU3daMG92N2dMNXV0SEs4ZVdaOXdwTGpvUjFPMVYwTUVOcFE4bWs5dFhUYml4MzJEN2ViRXNLSnFQTXZBZW9XQkZFQ2NtcUlMSVl6R0JRQ0I0Qy9ua0pCQUlCTUxkZ1ZMSkdUVUdCZG5PU1JFVldCYWdxL3o1cTZXeWtuNUtHdStJb3hRb0dTSUdaUXYzM25YQys5QjVjYTU1aFpYelVpRFVEaGtGcGZnck9idnlTSDZsRGlWTjJaV0tOUHcxVy9TcTlNSEZTUkswcmdHQ2VvNlRQSlpjY2srWDR1WmhrWERHUjJkSStoV3lkVkpwYU1RUElHSUNnVUFnU0lWOGVoSUlCQUxoN2tHaEFKbzJCVFFhMnprcGZnU09SQWkrcktUWlhQMDFIekt1VHdMMGdieWhuWnlWcEszdndRdXBLS3Z3WGd3Ulh6MlRwRDNVR3QvdFNCRXRhYVduSXZBTWF4K0ZCc0ZxQUVEcGdmL0NtbitkYThLeXN1dzZ4SHFYZHZBMFVLb0E1NDFya0p1SGpjZzdLMUs4SkVkZFVCRExKQ29OamZpQklWQUdrc2RoQW9GQWtBcjVCQ1VRQ0FUQzNRVk5jNktDVHVmN3NmbXlraFVWdmgrN0VvMWFpYkc5NG0wblpHVmFjSjNMTFZic1AzZE4xcnlJb0ZBN1dLd3NsdXdSM1NzZnBEdE02SmZJRFZWV0JPT3ViMFJOcEhrTFZMMkdLcm9kMUswR3l4bEpHaXh3WTc4QnQ2K2E3TTZCa3ZiNHlvSUIvMDM1NlJTY21LQ1dHUjVDSUJBSTl6bEVVQ0FRQ0FUQzNRZEZBWW1KUUVpSTc4YmtveFpxUVZUNFovOG1VTktWQ3hsKzAxUUtvbjQ3VDE0R0s4TUhJdHNJV3dsRFFvMng1dWdORkpUdzd5MkpPKzJpKzlReVVvY2V6ZW9EQUF6YnZ3UmJVVkxaUms0cWhmMGJJZmpKV1ZJSGtneHJCYTd2TGtMUjlYTHgyY3FJSkNrdXBMYlNrUDdCQ3NRUDBCTXhnVUFnRUh3QUVSUUlCQUtCY0hkQ1VVQjhQRkN2bnUvRzR4Zmtaak1uS3BTWHUrNGprVWFoQVhpbVF5UDVBNG5tZk50WWhsUFhia29leXNweW9nS2habGtzTm1PVWlpZ1hZZUlBcmxTa0pmY3F5bzZ1bEQ4MllPZkVHTkRoLzZDb24rQ2lzZTloekN4U3R4ZkNtRlVsL1lpaTRiV1lRTUd1d290L3NBSnhBL1JRK0JNeGdVQWdFSHdCRVJRSUJBS0JjSGNUR3d1RWhkbWZrN3BUTDA0NDUwVUZrOGw1ZXhsTWZiUzV6OGZjZGNwN2MwYnhUeXJUNEx1NUVLcVRrbXRFMHFVODdvQ0ZmUWtGVDJGdEhnQTZ0UklqdThZQUFJci9FSlZ6RkpXVGxEUStIenpqRndUdGdDblN4cEVJVThIaTJyWkNsT1dMUFVGWTI5eThnUUpZeGlZbXFFTXF4UVEvSWlZUUNBU0NyeUNDQW9GQUlCRHVmbUppN05NZnBKYVVySXJGQWx5NlZDT2l3a014ZW5SSnJJeXVvQURKZVE4aXAvdkxtWG5JS3BCdWhuQ1QrQ2pVS0Y5dkV3cys4cXM3dk53OUZvRitDcFJmMk9HVE1wR1U2UDhBb09rM0NaUzZCcnhLbkdBMWNXSkNlYUZWT01lS0JCU3ZxQlFUS0Q0eVFhOUFYSDhpSmhBSUJJS3ZJWUlDZ1VBZ0VPNE40dU1CdmQ1MkxGZFU0UHRhTEZ5a1FsbVp2UGs1WVBLZ3BxSWpxU1h3WUxmZTJucjhrdFN1eUMwQnpJekVPUkJjVW01bThPTytOTnNKeWV0YVc4ZUpBNW9BVmpPS04zM2lnM0VyRisrVi9SVWhqUkhZYVlUMHdiekVVc1lnNWEvYktDK3kycDJucEVSYU9CRVRhQlVSRXdnRUFzSFhFRUdCUUNBUUNQY084ZkZBY0xEdFdJNm9RSXYrUkZxdG5LaFFXdXE4dlFTR3RZOUNveEJ4S1Q2SmN4VjFPM281SFNVbTd3d2xXZEcvV1NUdG9VWlkvdmQxRkp2NE1INkp1KzZpYnYwZmFJQ0VjQTFLLy80SlRGRVc5N0xJZU5CYnF0YUQwRDN4Q1VBckpJM2xMZVlTQnRmK0tvUzVSS3htU1ErekVJc0pmam9TbVVBZ0VBZzFDUkVVQ0FRQ2dYRHZRRkZBUWdLZzFkcWZreUlxOEVadWZGK0c0ZElmU2twOE0xY0FORVZWajFLUWdzajQzbUpsc1B2MFZhKzc4eEFmaFpyQnpveFJrbmVDOEQ4QVhLbElwcVFBeHQzZkN1Y29HVUV1RENpYmNXR3ozdkJMNkNKeEpPOHdHeGxjMjFvSWMyblYwQmdKMzRrRE1TR2VlQ1lRQ0FSQ2pVSUVCUUtCUUNEY1cxQVUwS1FKb05IWW41TUN5OXBIS2pBTWNQbXlUOU1mL3RFckhvRitsVHZCY2twSWlqb21KVjhGNDBVTlNEdGpSdUtqNEhQT1p4YmphT3B0MndtcDY5dks5M0hqMEFBTWJkc1F4aDN6N2N0RVNoNll0ZldrbGRBT2VWL2lPTjVSWWJBaTVhL2JzSlRaeEFRNW1TQU94UVJTellGQUlCQnFGQ0lvRUFnRUF1SGVneGNWZ29LcW4vY1dVY2s1QUxaSUJSK1ZsTlNxbGZoSHIzZ2ZqR1NiWTNGWk9ZNWR6ZkN1WjZXcVVGQUdsRnRkdFNaNHkveXRsMjBIUHZBS0hkODNFVXhlQ3NxT3JiS2RsQ2lhY2ZmZTFqZW95OHRRaERhV04wRVBNQlZhY2UydlFsakwrUW9PMGlNc0tGRDJZb0tHSm1JQ2dVQWcxQkpFVUNBUUNBVEN2UWxOQTAyYkFvR0J0bk5TL1JTcWlncFdLeWNxVkhqblZlQ01pZjJiZ09hSGw3eDdEWWlYWS92T1hKUFFuNE5FS2ZpTzRqSXpWdnlkTG04UVVmQ0J2NUxHMkY3eGRtVWlXUmtxaGRpSWtRb01RVkNmZjhxWXFHZVlDaXhJM1ZZSWF3VmJPUWZwbVVsY1VBOWpKeWJFRFNSaUFvRkFJTlFXUkZBZ0VBZ0V3cjBMTHlxbzFmTEhxaW9xbU0yY3FHQ3hPTy9qSWZIaFFYaWlYWlRvV2xKSHN1Vk1YTTdNUTA2aEY0WUlvbXNTUWNGMy9ISXdIYVVWbFNFZmNySVNLbm11WTJNRXBlK3hLeE1wMVlpeHFoU2hIZmdPS0ZXQTA5YStvT3lXQmFuYkM4R1krY2dFRnJRczd3ZUEvNkVxQTJuRURkQkRxU2FQdHdRQ2dWQmJrRTljQW9GQUlOemJLQlJBczJhQXY3L3RuSnhJQlRFVkZaeW9ZSldmSXpCNW9NaWNVZGFpMDlaNWIzS0tpM1pPdXhGalJoL3kzVTZ4UWFZVWMxRDd3My8yalVIeDVsbTJFeklGQ241blg5bWdHUUxhUFMxdk1EZVUzYklnYldjaG1Fb05qcTNNYzVBcUpuQlZMVGlVYWhyeC9mVlFCcEJIV3dLQlFLaE55S2N1Z1VBZ0VPNTlsRXBPVkZDcHVHT3BKbzFpZUhIQlpPS01HcG1xTHZYZTBiMVpHQjZLMW9zdklIRmV0aThQbkUrRHhlTDV2UGh2cWJnY0tEVkx1enpCeG9tMDJ6Z25EdmVRK3I2cjdOWTJSbytXV1gvWWxZbVVZOFFvN3F0N2FwYnpwajZnbXBqQXNxQWxQb1pTb0NvOUY3ajVLL3dweEEwSWhrcERIbXNKQkFLaHRpR2Z2QVFDZ1VDNFAxQ3B1UFFIMmtkLytzU0x3OUpTNE9wVjZaRVBsVXdaM0V4OEFha09kVUsvc2dvempudGh6aWhlbTJhUXRBZlpMRXRLRlIxSjNvY1h2cHJTTXh6RzNkOEl4N0prTVpFUm83cjFVS2lpV3NzWnpTVlZ4UVNBQlVYUmtyMGZHTmg4SHhSK0ZPTDY2K0duVmZoa3JnUUNnVUR3RGlJb0VBZ0VBdUgrUWEzbXFqLzRJa0toS2dZRGtPSkZpb0VEbnUvVUdBMTAvdTRidWtQMDdlMzExcHl4a3B0RVVKQkZ1Wm5CVC92VDVBM0NRbml2aGdiNVlYRFJLc0JzcW55TmxmNCtGaGt4UXFXR2R0QlVlZk4wZ1NNeGdYdjhsQ1ltaU5NY2FCV0YyUDU2K0FjVE1ZRkFJQkRxQ2lJb0VBZ0VBdUgrUXFNQjR1SnFadXlpSWlBMTFYMDdKeWdWRkNZT2FHSTdJVzhMR2dCd05ldVc1K2FNb2pYZURTSW95R0xsNFNwbWpETE5EcVoyVXFIaTVCcmJDUm1pR0N2cXErazVEclEyWE03VW5PSkxNWUZQYitEL3BaVkFYTDlncVBWRVRDQVFDSVM2aEFnS0JBS0JRTGovQ0FrQm9xTHN6OGxNVnhBb0tBQXlNeVYzSDljN0FmNUswWjlueVpIeXRrWGo3bE5YWFRTMElTN2RWMllCQ2swU3IwM0FzajNTaFNVQnl2YlB5TkwvMmM3TGVxK0tkdmgxRVFqcStxcU1zWnpqVXpFQkFNdlkrbEVLSUxhdkh1cFFwUTltU2lBUUNBUTVFRUdCUUNBUUNQY25FUkZBV0pqdDJKZHBFTm5abkxBZ2dWQ05IMFoyamZIZFhBQWN1bmpkYzNOR1V1MUJObGR6ak5oLzVSWjNJTlUzVVNRYWZOQThFL1RORTdiemN0NnJJcUZKTjJRNm9QU1RQcFlUSEJrd3lrbHpZQUNidUVJRHNYMkNFUkJHeEFRQ2dVQzRFeUNDQW9GQUlCRHVYMkppZ09CZyszT1NuZmlyOUV0TEE0eEdTVU5ORXBlUWxFb1ZjOFlqbDlPOUhpS1RwRDFJWXZFdWtaZUdUSjFLQlN2R3NHdmNOL1FBVm1SbXFJcHVCLzhIQnZwa1hER094QVNLRnIwWnZZSUNLNHFvb0dnZ3BuY3dBc05WUHBvdGdVQWdFT1JDQkFVQ2dVQWczTi9FeHdPQmdiWmpxVHZBL0k2eStOOHJWNER5Y3ErSGVpQktoODRKb2R5QjFMVVlBRkMyanZ2T2VtWVlLZjdPc3d6U0wzMi9Zckd5K0ZHMkdhUHRQVGkxd1dINGwrVlducFlUbmNCeTVSWXJDWDdTOTJVaVRZVld4MktDaERjUjk3Wm5iSE9tZ09pZU9nUkZFREdCUUNBUTdpVHVtWGl4UTRjT1llL2V2VWhKU1lGT3A4T3BVNmZxZWtvRUFzSEh0R25UQmdhREFRa0pDZWpkdXpjNmRPaFExMU1pM0F2UU5GZjU0ZUpGMitKZlRvNjZlTUhITU1EbHkwQ0xGb0RTdXorNTQvc200bERLRWVuejRDWURQdWIrV25ZQnNtOGJFQkdpOWJoM3VSWElMd1hDQXQyM0pYQ3NQNUdKZkdPRnpGRzQ5NUNlTHNOckFkc3JZLzdsd0hLcERwVnZ6WUNPTDBCUlAwSHVvSGFVRjFtUnR0MDNZZ0lBTUN3ckdEQUNRS091V21naWZaK2VRYWdabU54dFFNNEd3SEFXbEVvUHR1QkFYVStKUUtoN1Fyc0M1a0pBMndxSUdBYTZmdCs2bnBGUG9GaldWeTVVZGNlOGVmTmd0VnJScGswYkpDUWtJQ0hCdDM4a0NRVENuVU5LU2dwU1VsSnc0c1FKcU5WcVRKbzBxYTZuUkxoWHFLZ0FMbHdBTE1LS1NGNzZBOFBZK2djR0FzMmJlelZldVpsQjFLU044aGVub3U5allMdG1HTmF0dFZmZE96VUMyalNRTjRYN2lVR2Y3OFhXc3puY2dWVC9oRXIrWFc4alhnbzZWRG1XM0RLUmxWVVMxRnJVZjJzM0tMVk8rc1NxVUdHdzR0cldRbGpMMmNyTHlSTVQyQ3JSRkpHZE5BaEpWUHRpcW9SYWdEazNHV0RNb0VLN0FkcFdvSFN0Nm5wS0JNSWRBMXQ4RmpDY0JadS9CMUFFZ1g3Z3k3cWVrbXp1ZWtIaDAwOC94WU1QUG9nbm5uaWlycWRDSUJCcW1YWHIxdUhTcFV0NDk5MTM2M29xaEh1RmtoTGcwaVg3dEFWZmlRcDZQZUNsNEQxMVZUTG1icjVVZVNSMWRXckxtZEFHK09QelY0ZmE3Znk2bzVFT0dOTEVmVHNDa0Yxa1F1VEVqZHhQVzdLWXdIVnNyTHlOdzVGZmdoWlc1ZElHcEZENWRxN3NxbjMwZlFSMkhpVmxZZzR4R3hsYzIxb0lpOGtXUmlFblM0ZXRFcGtRM2lZUTlWdVJFSm03QmViMHEwRElJNkNqeDlUMVZBaUVPeDdtK2hLZzhBVG9Ob3ZyZWlxeXVLczlGT2JObTRmV3JWc1RNWUZBdUU5NTZxbW4wS3haTTN6MTFWZDFQUlhDdlVKUUVHZlV5Q1BMVFovbDBpbDRDZ3U5TGljNW9WK2liUW5KU3AwTEs2enVER1hsU0U3TjhxcDNsZ0ZnN3VxdGg5cGowYzRVMjBKYVVtVUhDUGQ1cG42TFRVeGdwWWM2aUkwWUZXSHhDT3o0b3FSeEhHRXVaWEJ0dTAxTVlGRlplbFRHbUdJeEliU3Btb2dKZHhITXVjbUFub2dKQklLbjBERmpBWDFiTU9lbjFQVlVaSEhYQ2dxSERoMkMxV3JGNDQ4L1h0ZFRJUkFJZGNoVFR6MkZzckl5SEQxNnRLNm5RcmhYcUZjUENBKzNQeWNuMUZ5TWwrVWtvK3NGWW5EcmlNbzV3Q2NPaVFmT3BYclVqcCs2bFFWeVMrUmY5MTZIWllFbGU2N0pHNFRpRnY4UCt0M0VvNEhuYktkbEdER0szelBCVDgwQ2FJVzhPVlppS1dPUXVxMFFsbEtibUVDRGttdy9RbFVSVEVJUzFXallRU056bG9UYWdzbmJCakFXMERGRVRDQVF2SUdPZVEyd0dNSGs3YXpycVVqbXJoVVU5dTdkaXpadDJ0VDFOQWdFd2gzQVF3ODloS1NrcExxZUJ1RmVvbkZqUUNzeUwvUmxkcUNYNVNUSDkwMFVIVWxlclFsOVQ2ZmVoS0hVdThvVG1RWnBsNzJmK090TU5yS0xURDRaYTA3SUJ0RVJLME5Ib2dReHpMOTVYNmlpSDVZNU13NXJCWXZVN1VVd2wxU21PYkM4M2lWdHBoUkYyZlhWeGZnanNoTVJFKzRxc2plQUN1MWExN01nRU81S3FORHVuSW5wWGNwZEt5aWtwS1FRODBVQ2dRQUFTRXhNeE5XclYrdDZHb1I3allRRXdLOEdYT1c5TENjNXBFMURSSWRXaG4xVGxBeHh3N1lEL1BjRjkyVU54WnZpbWNVU0wza2ZzVlFjblNEbEZyRUFRT0hSZ0xONDJQK0djSzdxenIzbjQ0a21RU3VoZSt3RGFlTlVnVEd6U04xZWlBcUQxWFpTVG1vUUFGYVVVNk9KOUVQanJwNVhJaUhjSVJqT2NzNzFCQUxCZTNRUEFzVm42bm9Xa3JsckJRV3RWa3NFQlFLQkFJQVRGRFFhc3B0RjhERUtCVmRPVXV5RElEZFNnZS9QTUp5b3dMaXZCMGhSd1BoK0NmWW41Rndid0lIekhxUTlpQzZUWStSU0h3aU95VGRXWU1NSmtUK0dSRE5HQlJqTTFHK3BjbGJhV0dMTGpjRE9JMEFIUjBvYVNReGpZWkc2b3dqbGhkWXFyOGg4YzFUT05haUJDdEU5ZGJJcVl4RHFDSldlVkhNZ0VDUkM2Vm9ES3Q5VjNxbHQ3bHBCNGZUcDAzVTlCUUtCY0FkQlBoTUlOWUphRGNUSDI0NWxSUWhVNlY5ZURsenpMT2YrMVo3eFVOTGlWWmFFT1lqYzhySnZHNUJ5TTk5MWUxWlU3QUxFUjhFVjN5ZWwyb3dySmI4OUtJelVIRUZqVmFFd2tKeU5mejZ5Z1ZMcm9PbnpMK2tEOGJPeEFtazdpMkFxc05oZFJUb1V4SVhHMUhvRllub0hnN3BybjB6dmN3b08xUFVNQ0lTN203djRkNGg4YkJNSUJBS0I0SXJnWUNCU3RMc3JNN3picm45UkVXZlU2SVo2R2o4ODM2bXh2T3RXd2Rzb2hXemlvK0NVYjNlSVVxNG9DWW9DQ3dUUUZYZzNlTHZkT1NuYUJHZVhZYnR4bXI0VFFma0hTUmhKTkJVR3VMNjdDR1czTEZWZmtUUWVWVGtvYnpicHAxVWd0cDhlbEcvOElna0VBb0ZRaXhCQmdVQWdFQWdFZHpSc0NPajE5dWZrQ2dzOG1abUF3ZjFxL1kxK1luTkdpZGNXZFR0Mk9SM2w1cW9MUktmTmtlVzVqK1I5eGQ1TGVVZ3ZLT1VPV05iNzhwNlZGU0VuYXZkQ3I3Q1pPa3F0N0NDdU1La0lqWlpmSnBJRk12WVdveVRITExxR3ZCUUh6aTZDbTZReWdFWmMvMkFvL0VtZUE0RkFJTnlORUVHQlFDQVFDQVJQaUl2alVpQjRXRmFlcUNCZWxLV2tBR2F6ODdZQU9pZld3d05Sb2h4THFXczZQdVBDWXNYeHl6ZGN0N1ZsU1NESDZKT3FsZmNjUzZ1V2lwVHdscWhIbDJCODhGN2JDVlpPWlFkYlQrM2dhYkxMUkdZZU1zQ1FXU0VhblpWUnh0Syttb1BDajBKY3YyQW9BOGpqS0lGQUlOeXRrRTl3QW9GQUlCQThnYVk1azBhbDBuYk9BMU5GbCtQeG9vTFZDbHk5NnRhZllXTC9KdEt2NXdDM2FRK3NiWDFzWm9DQ01wOWUvcTZudU15TTFVZEVvb3pFaGZaMC9WYjRVNXpSSVN0THFMTDFWY1YwZ0gvelBoTEg0Y2crVm9MQ2E2SnFKQ3dydmVvRXdLVTU4TjRPQ2lDMm54NStPcExuUUNBUUNIY3pSRkFnRUFnRUFzRlQvUHk0Y3BJOGNpTVV4S0pDYVNtUWtlR3l5NGl1TWRDcEt3VU5DbktTN0FFQVY3TnU0VmF4NTI2THhFZkJucDhQWEVlNXBWSlVraGhTRUtmS3h3dEJ4NFZqNlh2LzlyMTFqMzhrY1NTT3ZMT2x5TDhrVnBCa1JpYUloQktLQm1KNkIwTWRRc1FFQW9GQXVOc2hnZ0tCUUNBUUNONmcwZGliTk1xaDZtNTBYaDVRVU9DMGVhQ2ZBaTkxaTdXZDhFSGErZDR6S1I2M3pTWStDbllzMmlYNjJVbTVGeXp3aVg2VDhCWmdJVDA2Z1JGRnR3UzBleHJLOEVRWHJWMVRlSzBjdWFkTGJkTmtXUUMwRFAyS3NSTWpHdmZRSWFpQlN2TDhDQVFDZ1hEblFBUUZBb0ZBSUJDOHBXRkRRS3UxSGNzMHFiTWpMUTBvYzU1Yk1IR0FPTzFCL25VUG5rL3oyR1NQR0RQYU9KWjZHK2N5aTJXTjhiQi9Cdm9GWGhLT0phY1RzS0xvQVpVYW1nRnZTNTVUY1hvRk12OFdoYUlJWTB0N3J6RlZSSktvUjdUUVJ2bEpuaCtCUUNBUTdpeUlvRUFnRUFnRWdoVGk0d0ZWNVM0clJjazNhZVJoV2M1UHdXcDErSEppQXcxNk5BdXJQSklSSUYrNVBqU1VsU001TmN2MWxDci9MVFVEaGdxWFRlOGJsaVdKekJpbHJMVlpGbk5DTjlnZFMwWGNVOVBqTmRCQm9aTEdNV2Faa2JIZkpwSndGU09rUHlxeXJMMUkwdUNoSU9qai9TV1BSeUFRQ0lRN0R5SW9FQWdFQW9FZ0JhVVNTQlNGbGZPaWdpK29xQUN1WFhQNjhwZ2U4YUlqaWRla2JQME91akZuRkRVbGFROEF5czBNZmo1d1hkWVlUd1VsNDBFL1RzamgvQVdram1TTFRxQTE5UkhVN1IrU1Jpbk5zeUI5VDVIZDI0a1MrVzE0RDJXbnI0VTJWU1BzZ1FDSll4RUlCQUxoVG9VSUNnUUNnVUFnU0NVd0VHalV5SGZqaVZkZ3hjVkFUbzdEWnM5MWFvUWdQOTdRanBLNDVyTmQ2M1RxVFJqS3lwMjJaRVhUeWlMR2pQajFVRHBLS3lvalNGaDRMUWFvV0NzK0ROa2lIRmMxVlBRYzFrN0QwZzU2QjFCNm4wNVFYbVRGOVYxRllQbWlKU3dyeTU2anFoQ2hpL1pEd3c0YUdTTVNDQVFDNFU2RkNBb0VBb0ZBSU1paFFRTkFyN2MvSnpYMW9XcUVRMmFtUXo4RnRVcUJFVjFqcEYzRHlXV1BYRXAzK3JyNHV5RVJDc0RTUGFMb0VRbTNlb3oyYjBRb09HVkdWcGxJRmtKMGdqS2lCZFJ0bnZCNkNITUpnOVFkaFdBc3JEQW1LR2tHakR5TXFITlFBeFVhZDlQSkdJMUFJQkFJZHpKRVVDQVFDQVFDUVM1eGNWeEpTUjVmcFQ2d0xKQ1M0bkM4VjN1SzBoNmtldWFKK2h4MUlTandVd0dBUWhOZ3NraTQxajNDMVJ3akRsN041dzRrL015MVZEbmUwdThVam1XVmlSUUpFYm9uUHZaNkRLYUNSZHFPUWxoTnZKakFpeHRTMDJnNGdZU2ZsVHBFaWVoZXdUNnBSa0lnRUFpRU94TmxUVi9BbkhNRjF0ekxNR2RkZ0NYckFpelpGN2dMUjdTQXNtRUxxQnEyaENJOEVhb0dUV3Q2S2o0ak16TVRGUlVWaUk2T2hrTGhlUTNsb3FJaWxKV1ZvVjY5ZWxDcGFxNWNFc013MkxKbEMzcjE2b1dnb0NDMzdUZHYzZ3lyMVlwSEgzMFVOTzJaeG5UNzltMFVGQlFnS2lvS2FyWGFZWnZrNUdUVXExY1BVVkZSWHMyL0tpekxnbUc0a2xPZXpxK21ZQmdHRm9zRmZuNitkNmpPemMwRnd6Q29YNysrVisrcnFpUW5KME9sVXFGRml4WnUyNmFrcE9EOCtmTklURXowcUwyNFgwQkFBQ0tkbE00ckt5dkR5Wk1uMGFGRGh4cDlyeE1JZHd3MHpma3BYTGpnMjRvUEFGQmVEbVJrQU5IUmRxZmJ4NFdnZVVNdExnbzVDQkppNzRYUWRBcXBPUVc0YlN4RmlDYlFlZE5Lc28xQXJONWhzM3NldTFLUkVwaXMyd1V0elRsYnNpd3JKemhCd0wvbFFLZ2F0Zkd1dnhWSTIxV0VDaU1qakVkUk5LU0xDUlRBMk1wRCttbG94UFlOQmwzalQ1cUUrdzJEd1lDU2toSm90VnFQbm5NOW9iQ3dFUHFxa1dhMVFHRmhJVXdtazAvV0JuWDl2R3d3R0dBMm02SFZhdS82Wno5ZjNwZWFnakZjQUdXOENOWndCaWcrQ3hqT2NpOW9Xd0c2VnFCMHJjRUdOUU90OWZ6NVhpbzErbTRyV2pzVnhpMmZ3WFIrTzJpMUZvRmRYa0xvK0EwSUhiOEJnVjFlQXEzV3duUitLNHgvelVIUnV2ZHFjaXBPT1hmdUhIYnYzdTMwZGFQUkNHc1ZwKzMzMzM4Zlk4ZU9SWUdMV3VHTytPNjc3ekJ5NUVoY3VuVEpmV01aN04rL0h3c1dMTUMvL3ZVdmo5b3ZYTGdRWDMvOU5Td1d6N2VjTm0vZWpISGp4dUhxMWF0TzIzeisrZWQ0K2VXWFpYKy9XN2R1eGFCQmcvRHh4OTd2dmtqbCsrKy9yemJ2bzBlUDRxV1hYc0txVmF0cTVKb1RKa3pBeUpFamtaMmRMV3VjYjc3NUJoTW5Uc1Rldlh2ZHRqMTY5Q2krL3ZwckhEaHd3S3RyakI4L0hnc1dMSEQ2K3Y3OSsvSGhoeDlpNXN5WlhvMUxJTnpWQkFRQWpSdlh6Tmg1ZVVCUlViWFRyL2RKc0IxSVhwbmErdjE5M2pPandmczE3Y0ZpWmZIVC9qVEovU01VeGZpSDdxQndMTWM3UVlCV1FqZkV5MmNvRmtoUEtrSlp2dTN2UGkwNXpBVUFLQzdQb2ZJOXFGQlRpTzJuaDhLZmhDWVFmTStLRlNzd2N1UklyRisvM2lmanpabzFDOE9IRDVmOS9PV01sQlRuSXVUQ2hRdGRyZzNLeTh0eDQ4WU5qNjVUMDgvTHhjWEZXTHg0TVF3R3gwWTZuMzMyR1o1Ly9ubWNPWE9tMm10bXN4bUxGeS9Ha1NOSGFtUnVVcWl0KzFJVE1HZmVBQzU5QURaM0V5aGxNS2pZMTBCMTJjMzlGL3NhS0dVdzJPeU53S1VaWU01T3JQSDUxSWh1WEhIdGJ4U3VHQS90a0E4UTBHNll3ellLYlgzNE4ra2hISmNkWDRQY1dlMmhILzRkL09JNjFzUzBxcEdXbG9iSmt5ZERvVkFnSWlMQzRRN3ROOTk4Z3dNSER1Qzk5OTVEMTY1ZGZUNkhTNWN1WWNxVUtaTDZmdnZ0dDRpdXNtTUZBR3ZXckFFQVBQUE1NN0xtSm9kejU4NGhPenNiMGRIUmFOYXNtYXl4OHZPNTBOTFFVR2xsc0x4bDU4NmRXTGx5SlRadTNJamx5NWNMNm5lREJnMlFrNU9EOWV2WFk5aXdZVDVUeFgzSnNXUEhrSmFXaG9pSUNIVHAwcVhPNXJGanh3NEFRUC8rL2V0c0RnUkNuVkMvUG1Bd0FMZHYrMzdzMUZTZ1ZTdXV1a1FsbzdyRllzckswekJicTRhc2U0TXRzdUh2QzJrWTB0SHhiZ1pMMlphKzk2dWdzUGJZRGVRYksrdG1TZ2dJZVQvNEw2Z29QaUxBVnAzQk8xaTdTd2MrTWdwMHNPTm9NV2ZjUEd5RU1jdnNZRlFwOENWVHVTTmFTU0d1cng2cUlKSlZTN2c3aUkyTnhaNDllN0JzMlRLOC8vNzdEdHVrcGFYaHA1OStjamxPbHk1ZHFqMzNMRjI2Rkt0WHI4Ync0Y014YXRRb3J5SUg4dlB6TVdQR0ROeThlUk56NXN4eCt6eGQwOC9MMzMvL1BUWnYzb3c5ZS9iZ3JiZmVRb2NPSFR6cWw1dWJpMDgrK1FRWEwxN0V1blhyc0hEaFFqUnAwc1JoMituVHA2TzR1TmpoYTFLWU5tMGFHalpzV08xOGJkNFhYOExtN3dON2NpU29Gck5CUmIzZ3VKRi9BeUNzci9BM2dyMnhITXpPQkZCdC93Y3ExUGRyV2FBR0JBWGpudTlRY2UwUXdxYnNBNjMyM05FMzRPRm40Tit5UHdwWGpJZC9reDRJNnZHYXI2ZFdqZGpZV0F3ZVBCaWJOMi9HcDU5K2lzV0xGME9yMVFxdlc2MVdIRGx5Qk9YbDVVN2YrSEpScTlWSVNFaEFlbm82REFZRFltTmpYUzVVeldZekxsKytEQUFPdytLVGs1Tng0Y0lGUkVWRjFlbGlic3NXenIzNnNjY2VrejBXL3dGWnIxNDkyV081bzZpb0NOOTk5eDBBNEpWWFhyRzdGOUhSMGVqZHV6ZDI3ZHFGNWN1WFkrellzVFUrSDI5WnVYSWxBR0RVcUZGUUt1c216alE3T3hzblQ1NkVYcTlIdDI3ZDZtUU9CRUtkRWhzTEdJMkEyZXkrclRkWXJaeW9JUHA3cEE5VVlWajdSbGgxT0VQNnVCUWxMSTV6aTR6SXZGV0VxTERnNnMxRVgrZVZBRllXVU54bkc5RExra1RsTlNudkZJV21xbHc4b3psdDZ5N1ZXRUJreEVpcGRkRDAvcWRYM1crZEs4UHRGSlBkZUZLblFzRys1Q1ZGQXpGOWRQRFhTMC9iSXhCcW02ZWZmaHJyMTYvSHdZTUhuYVkrRkJVVllmLysvUzdIaVlpSXFIYXVVNmRPMkw1OU81WXZYNDdrNUdUTW1ESERvOVNLaXhjdll1Yk1tY2pQejBkaVlpSkNRa0xjOXFucDUrVTMzbmdEQ29VQ0d6ZHV4TFJwMC9EWVk0OEo1NXh4NU1nUnpKa3pCd2FEQWZYcTFjUGt5Wk5kcnFrdVg3Nk13c0pDbjgzWlpESTVQRitiOThWWHNDbGZnaTNZQjZyWEdWQktyZnNPbFZDTlhnUWFQQXIyNUNoT2FJajNMSUxkRzN5NjRqRHUrUTZNSVEraHIveFBVbjg2SUJpaFk1YWo2SThQVWJKM01ZSjZqUFBsOUJ3eWJ0dzRuRGh4QXRuWjJmamlpeS93MFVjZkNhK2RPM2NPUnFNUjhmSHhDQThQcjBVMlVLSUFBQ0FBU1VSQlZKSHJ4OFRFWU1HQ0JkaTFheGRtejU2TitQaDR2UGVlODlERnhZc1g0L0xseStqV3JadERid0plUFIwOWVyVGRMN2pKWk9MKzZMdkFaREpWUysvZ0NRand2SFowWVdFaGR1M2FCWURMcDFxN2RxM2JQdUhoNFU0WG4vd0hwRWFqUVprRHQzTnZjZmE5c0N5TGVmUG1vYmk0R0MxYXRIQW9ob3dZTVFKNzl1ekI3Ny8vanU3ZHU3djBIVWhMUzhPWFgzN3A4Yno0RUxKUFB2bkVvM3d0alVhRDJiTm5DOGZKeWNrNGZmbzBZbU5qMGJkdlgrRzgxV3BGUlVXRnd6SE1sUXNlaThYaTlHZXJWQ3E5eWg5YnQyNGRXSlpGUkVRRS92ampENC82OU96WnMxWUVJd0toVnFCcElDRUJ1SGpSTitOUmxNMlhnUzhsMmFDQjhQS1lIbkh5QklVcUhMbVVqcWZDSG5UNEdoOEF3UUxJTVFLUm5qL1QzUFdrNTVkaXh6bStqS2YzcS9BNUlSdHNCeElyTzNCSkNiWittcjcvQXVYdmViUmNjWG81Y2s2VnlKNEhEOFBhUjFrMDdxNURZUDA3TTkrWVFBQ0FSWXNXSVRNenM5cDVoVUtCNk9ob2ZQSEZGOVZlR3pCZ0FJS0RPWkcxVTZkT0dETm1qTjNyZi8zMUY5YXVYU3UwRWRPNmRXc3NXclFJTTJmT3hKa3paekJod2dSOC9QSEhTRWhJcU5hV1ovMzY5ZmpQZi80RGk4V0NnUU1IWXVMRWlSNTVkOVgwODdKS3BjTEVpUlB4d0FNUFlNR0NCUWdPRG5icitaV2NuQXlEd1lEKy9mdGovUGp4MEdnODIyeis1WmRmb05NNXJnN3o0b3N2d21Bd3VHenp4aHR2SUQzZHVkRndiZDRYWDhDbWZBbTJQQmQwQjJscFBwUktENnJqSDJET1RRR3VMUUFWUDhtbjgvT1pvRkJ4N1c5VVhEc2tXVXdRRS96NFJ5aFlOaHlxNklmaEYrdFpPSTFVQWdJQzhPYWJiK0tkZDk3QndZTUhzWEhqUmd3ZE9oUUFjUEFnbCtkWVVGQ0FTWk5zUC9qYzNGd0F3TXlaTXgwdXREcDM3b3ovKzcvL0F3Q1VsSlFJQzNsK3NWNVdWZ2Fqa1lzWDlmZjNoMHFsUXUvZXZmSG5uMzlpMTY1ZGFOZXVIUVlPSEZodDNPM2J0K1AzMzM5SFdGZ1lKazZzbmc5ejh1UkpKQ2NubzBtVEp1alJvNGZkYTJQSGprVldWcGJMbjhYVFR6L3Q5TFh0MjdlNzdDdG13NFlOd2tMMTU1OS85cWhQcDA2ZG5Bb0t0MjdkQXNEbE15MWN1TkRqZVRoajA2Wk5EajhBVnF4WWdZTUhEOExmM3g5dnZmV1d3L0NueG8wYjQ0VVhYc0R5NWN2eDJXZWZZZUhDaFE3L2dBRGNmYjRvWVVIaEtxZExqRGlhQmdCKytPRUhBRnhraFhqdXUzZnZ4ci8vL1crWFkvMysrKy80L2ZmZkhiNDJjdVJJakJvMXlxTTVHWTFHYk4yNkZRQ240bnI2L2JkcTFZb0lDb1I3aTZBZ0lESVN1SGxUL2xnc2E3L3d5OHdFZERyT3N3RkF2d2NhSUZLdnhzMUNrNnpGSWMvaFM5ZnhWRmZIZ2tKVlk4YjdTVkJZbG5UTmxoUWd6di93Z0Q3cXkraWlydlJla0xHSVp5SHlLUWlOUm1ESDRSNzNMYzB6STJOL2xkeG5PU2FNVlZJMklqdHJvRzFVT3cvWGhIdVhMNzc0QXVmT25YUFpwcWpTVDJidDJyVkNpcVV6T25YcWhISGpiQnVVbHk5ZmR1ci9WVkpTNGxCc2VPaWhoNFJudmFDZ0lNVEZ4UW12c1N5THc0Y1BnNklvOU83ZDIrRzQ5ZXJWd3hkZmZJSFpzMmZqeUpFaktDa3BjZGdPNEh3S2Z2LzlkeWdVQ2t5YU5Nbmhlc0FaTmZHOG5KS1NJanhmaWdrUEQ4ZjU4K2Z4emp2dkNPZjRuK3VTSlV1RWhiN1Zhb1ZHbzhHdFc3ZXFlVHNNR3pZTW5UdDNkbmh0dFZydGRqUFRWUnRQMHNscTY3N0loYzNmQjdaZ24yUXhRUXo5d0JkZ2pnd0Y5QjFCaGZvdU5kcG5na0xoaXZFSW03TFBWOE5CUC93NzNGclFIK0hUanZwc1RHZTBiZHNXZ3djUHhzbVRKOUdvVVNNQTNHNzl0bTNiaEsvRml6eCt0L2Y2OWVzTzM3QmlkV3ZreUpIVnpFdW1UWnNtZkQxaHdnUTgrZVNUb0NnSzc3NzdMaVpNbUlENTgrZERwVktoVDU4K1Fyc05HemJndSsrK1ExQlFFRDc1NUpOcUlUWU13MkRSb2tVQXVLZ0xmbDdmZi84OU9uWHFoQll0V3FCKy9mb092Ly9rNUdRQTNLTE9WUTRSTDdRQUVBd2NwMDZkS3ZSNTZhV1hNR0RBQUt4ZHV4WktwUklqUm94d3ExeG1aR1JnMjdadExuZkFlY1UxSWlMQ0oySDhqdTdaa1NOSGhPaU9TWk1tSVNiR2VYMzNVYU5HSVRrNUdXZk9uTUVISDN5QXVYUG5PcXgwMGF4Wk00OTM2UGx4Q3dzTDhaLy8vTWRodnBlcjcyUHYzcjA0ZS9ZczJyUnBnMGNlZVFRQUYyR1RuSnlNcUtnb3RHN2QydUVZdWJtNXlNN09SdjM2OVoxZXMwR0RCbGl4WWdWKy9mVlg0UnpETURoOStyVHdubENwVkZpN2RpMVdyVnFGa3BJU1BQend3M2pvb1lmY2ZnOGJObXpBclZ1MzdsZ0hYUUpCRmcwYmNrYUsvRU9Lbk4xZ2NUKytsT1FERHdBVUJZb0NYdXVkZ0EvWHVYNElkejAraEUzMzI4WXlwR1RsSTZGaGRaSHZmdlZSWUZnV1MvZUkwaDI4aUZDZ3dPSkQvV2J4Q2VtSUxxc2RNaDJnUFVzdEtDKzA0dnF1WXB0MlVCbFpJTmszZ1lLZG1XZTk1Z0VJU1hCYzhZbEE4SWJjM0Z5UHplNktpNHZkNXR0WDNYR2VQMzgrQU9ER2pSdTRkT21TWFVRblQzWjJObjcvL1hjTUh6NWNlTjQrZmZwMHRYWUFjUGp3WVdSbVpxSmp4NDVvSUlvY3E0cS92ejltekppQnExZXZvbWxUNTVYdGREb2R2dmppQzVoTUpwZlBvbzZvaWVmbG9xSWluRHg1RWpSTlY5dU00emRZeGFqVmFtUm1abFlUWmk1Y3VDQjhiVGFiWWJWYTBiMTdkOWx6bEV0dDNCZTVzQ2RIZ3VwVjNlaFNLbFRiLzRIZDJ3RlVYK2ZHK3Q3aUUwR2hhTzFVYUlkODROQXpvZnp5SGhUK1BCWU5QcmtzbkxOa25rSCtZdWU3NFlHZFhvVDJzUStoSGZBMml0WlBSL0NUczN3eFRaZU1HemNPTkUwTEM4Tk5temJCWURDZ1hidDIxWFozUjQ4ZWpSczNidUNISDM1d3Vram42ZFNwRTBwTFN3RndxdWl0VzdmUXFsVXJRYmtUTCtMQ3c4TXhkKzVjVEpreUJiTm56OGFWSzFmdzFGTlBZZW5TcGRpelp3LzBlajNtekpuak1CeG4wNlpOU0UxTlJiZHUzWVRGNDY1ZHV3Unp3WjkvL3JuYWpqYlBrQ0ZEWURhYjhlOS8vOXRsNkU2clZxMkVyek15TXBDVGs0UDQrSGdoZktsKy9mcFl2bnc1U2t0TDhlU1RUK0xGRjE5MCtiTUJ1Q2lRYmR1Mk9iMHV3ekM0WFdsdU5tL2VQTGMvYnltY09YTUduM3p5Q1ZpV3hkQ2hROUd2WHorWDdXbWF4clJwMC9EYWE2L2h3b1VMZU9lZGR6QnIxcXhxUDErYXByMUtGZUh4OS9mM3FwL0paTUtTSlV0QVVSUmVmLzExQUp3aXZHREJBcVNscFdIRWlCRk9VeTlXcmx5Sjc3Ly9IbjM2OU1HcnI3N3E5Qm83ZHV3UTdyL1Zhc1hKa3ljUkZCUWtHTkVvbFVvVUZCUmcvZnIxOFBQenc1UXBVeEFXRnVaMjdudjI3TUd0VzdkcUxXU01RS2gxNHVPQmMrY0FodkZKOUlBZ1NsUXBKZmxxenpqTVhIZE90SU1PN3hldUlrK0FvNWZTSFFvSzRpRnpqTExTNys4cXRwek9SbmFSS0JmWGkzdjViTkJKTlBQTEExQnB4Q2paTzhFbVNLbGlPc0MvbWVQZDBLcFl5aGlrN2l3RVkyRnRjNkFveVhFSnRvb08zSkcya1I4aUhyN3pUSW9KZHpjelo4NUV1M2J0SEw3MitlZWZZOSsrZlpnd1lZTFRuZUk5ZS9aZzNyeDVEbCt6V3ExNCsrMjNVVlJVaEtaTm02SnhsZW84di8zMkd6WnUzSWlTa2hLN0hYaEg4R205VHo3NXBIRHV5cFVyZHB1SHJ1QjN4V2ZNbU9GUnlmQ09IVHZpN2JmZnJuYStwcCtYZS9YcTVUSWwyeHVXTFZ0V1l4WFRYRkVYOTBVdXpKazNPQU5HTHp3VDNFR3BRb0JtSDRJNU93bDBLK2NWMjd4QnRxQmd6cmtNcGlqWFlUV0hpdFRES0ZvMXVkcDVXaDhKN2VEcU43VDgwaTVVWERzRXY4cnFEd0h0bjRQcHpKOHc1NlZBVmQ5NVRvc3ZDQXkwMWQyMldDeENwUVJYYVFDZU1IWHFWT0hyMmJOblk5ZXVYUmd6Wm96ZDRseE1YRndjdnYzMlcweWZQaDFyMXF3UjV0R3laVXZNbURIRFlWaDRkblkybGk1ZENuOS9mMkZCV1ZKU2dzV0xGd1BnMGgyY2lRbmVJTTdYZi9mZGQ1R1RrNFBYWG50TitGNVNVMVB4MldlZklTQWdRQkFUakVZampoOC9qbTdkdWpuOGhlUlRJNXp0VUJjV0ZvSmhPRWZzbWpBK09YZnVIS1pObXdhVHlZUjI3ZG9KUHo5M2hJV0ZZYzZjT1pnNmRTb3VYTGlBQ1JNbVlPYk1tWWlQai9mNUhOMnhiTmt5NU9UazRJa25uaERFcGpWcjFpQXRMUTJSa1pGNDRRVW5MckJlMEs5ZlAwRm9PWC8rUEU2ZVBJbkV4RVM3OThTbm4zNEtrOG1FNTU5L1hoQVRqaHc1Z3Vqb2FJZEdSWUQ3KzA4ZzNQWDQrUUV4TVp5Wm9pOFFMMlR6OG9EZ1lDQTRHSkVoQVJqUXFnRzJuczF4M3RjZG92Q0Q0MWN5OEZ6UGgwQzdXRGliR1NDL0ZBZ0xkTnJrbnVHL2U2VkZKNmhneGJ2QnRwUkJMMzBjYmYwQXNLSjdvWHY4SStlTlJUQm1GcWs3aW1BMTJlUURHclRreUFRS0FBTkdpSkFMQ0ZPaWNUZkhPY3dFZ2h6OC9QeWNicTd3a2IvMTY5ZDMyc2JWYzRWQ29jRExMNytNTDc3NEFsOTk5WldkYjBKQlFRSCsrdXN2cU5WcXZQTEtLeTdubUpLU2dwTW5UeUk2T2hydDI3ZTNtN3NqbnpNeFdWbFpkdVhudzhMQzdOWWl6bkJXd2FHbW41ZDVEaHc0Z0xObnowcnFHeHNiNjNHcWdNbGtjcnZaNUtxTkk5KzR1cmd2Y21BTUY0RHlMT2ZWSEdSQU5Sb0pObXN0R09NVjBCcjVoUWRrQ3dyVzNDdWdBdTF6eU5tS0VwVHNYWUtTZlV0QStWZVBXcUNENmlHd3k4dDI1eXk1VjJIWU1ROUJQViszVTkwcGRUQ3N1VmQ4TGlpY09YTkd5RFhpNmRDaEF6UWFEUW9LQ2xDL2ZuMkVob2FpWThmYUtXRUpBSGw1ZVRodzRBQ1NrcEtRa2NFWmJORTBEWVpoY09YS0ZTeFlzQUR0MjdkSDY5YXRFUjBkTFN6UXQyL2Zqckt5TWdRRkJXSEdqQmt3bTgwd0dBeTRmZnMyV3JkdWpjR0RCL3Qwbm1hejJlR0h5Y0tGQzhFd0RGNSsrV1hCS1hYVHBrMVl0bXdaZXZmdTdWQVZkTGVnNU1PM2REcWR6NnNXSER4NEVIUG16SUhKWkVLclZxM3cwVWNmZWJXd2JkS2tDZWJObTRkMzNua0hXVmxaZU9PTk56Qml4QWc4OTl4ejFlWmFYbDR1Zk5DN283eTgzS21aamxxdHRrdDFzRmdzMkxScEV3RE9RMlBzMkxHb3FLaEFUZzYzcUpnMGFaTFBkLzlQbkRoUjdkenAwNmVSbEpTRXNMQXdEQjgrWFBnKzVzeVpBNlBSaUdYTGxqa3NjVW9FQmNKOVFXZ29VRmhvS3lVcDB3alBqclEwcnBTa1FvRXhQZVBsQ1FxaUtSV1hsZU5pUmk1YVJsY1A0Uld2aWJPTjk3NmdVRlJxeHNaVFlpOE16Ky9kQ00wUlJDcTVrR3dXMG0rNzJQd3c0T0Zub1F4UGROdUhaWURyZTRwUlVXeTF1NzQ3ZzJhblVCUVl4allQUHcyTjJON0JvRWhCQjBJdHd6OGp5ekZNSHpCZ0FEWnUzSWpUcDA5ajY5YXR3a0wzZi8vN0g4eG1NMGFQSHUwMjBwSlBCWDM2NmFmdG5zMTR3M1ZITUF5RDFhdFg0OGNmZjBTTEZpM2c3KytQVTZkT29VK2ZQakNielJnMGFKQ2s2SUthZWw2T2pvN0dtREZqRUJzYkM0QjdCdlFtblZkTWx5NWRNSERnUUhUczJCRWFqUVl0VzdaMDJuYkVpQkZ1eC9Pa2paaTZ1Qzl5b0l3WHdhcHFzSXFFU2cvS2VBRzRFd1FGYzlZRnFCcmFPOTJYblZpTDBpTXJvQjM4SHRpS1VoaTNPdzQ1RW1CWkZLK2ZEa1Z3UTJoNnYySDNraXJ5QVpodm5vUDZnVUZ5cDJySHFsV3JjUGp3WWJ0eml4Y3Zoa2FqUVhoNE9MNysrbXZCOUtXbVlGa1dPM2Jzd09uVHAzSG16Qm5jRkpsM3RXclZDazgrK1NRNmRPaUFuVHQzWXRPbVRUaDA2QkFPSFRvRWdGdUFSVWRIbzBlUEhtalRwZzMwZWozMGVqMENBZ0pnc1ZodysvWnRxRlFxVEo0OEdSUkZ3V3cyNDkxMzMzVTREMzVSSi9aREVETjkrblE3NWUza3laTW9MeThId0tWeGhJU0VJQ29xQ2hNblRzUnZ2LzBtaEgxWnJWWnMyTUM1V2pzVE5YZ3ZCbWVMWGw0bERBb0tRcXJNSGI2b3FDajQrZm1CWlZuODhzc3YrTi8vT0FQUjVzMmI0OU5QUDNYb2crQ08yTmhZeko4L0h6Tm16RUI2ZWpwKytPRUhiTjI2RmVQR2pSTzhEQUJneXBRcEhoc1V2dmFhODVLcDMzLy92ZDNDWEtsVW9sMjdka2hQVDRkYXJZWldxOFdwVTZkZ3RWb3hZTUFBdEczYkZnQW43UENWTjhUdytXKzdkdTJ5eTIvajZkQ2hnMkF3eXNPL0IxbVdSVkpTRW5yMjdJa0hIM3dRTDcvOE11TGo0d1VsZDhlT0hUQVlER2pWcXBWRE1RRndmLzhKaEh1R21Cak9TNkdpd2xhMXdSZWlnc1VDcEtjRGNYRjQ4dUZJNkFOVktDdzEyM2tpZUlXb3o5SEw2UTRGQlRIWlJxQlZ6UlJCdW1QNGFYOGF6RmJ2RitGcXlvSTNkYnVGWTBweWdvakkvRkNsaHFiL1d4NzF5dnpiZ05KY1crbFNXbFFzeEZzb2lnTEwyaUlURlA0VVl2dnBRZnZkRHdrdmhEdUpnb0lDNU9mbmc2WnBZWkhyS1ZXclhyMzQ0b3ZZdVhNbldyZHVqYkt5TW1SbloyUExsaTJJaW9yQzRNR0RoYzBkUjk1Ym1abVoyTHQzTDBKRFF6MHUwMzdod2dVc1hyd1k1OCtmUjU4K2ZUQmx5aFFoclhyNzl1MUlUMC9ITDcvOGdnNGRPbURJa0NIbzNMbXpTMjh6TVRYeHZBd0FrWkdSMVo0REFjNFB6cG1oWWxXdVhyMktOOTk4VXpodTNicTFVMjh2bnBZdFd6b1ZSczZlUFF1R1lWeTJ1WFRwa3JCV2NVZE4zaGM1c0lZem9MU09EWko5QWFWckRiWTRHVlRFNDdMSGtpMG9XTEl1SUxETFMzYm4vSnYyUWtDN1lhRDhnbEN5OXo5dXh6QWxiNFE1NHlSQ1JuMFBLT3gzS3BVTlc2RDBrR2VWQXJ5aFg3OStRc20vclZ1M0NoVVFpb3VMSGY3aWlPRVg0Qys5OUpMVE5rMmFOTUZYWDMzbGNoeUtvckIvLzM2aG1rUkNRZ0s2ZHUyS1BuMzZJQ29xQ2tsSlNmaisrKy94NktPUFl1alFvVWhQVDhmZmYvK05ZOGVPNGVMRmkwaEpTY0ViYjd5QlZxMWFZZlhxMVFDNEQwcytiUC9GRjE4VVRDWlpsaFhNRjUzaExJU3Bhc25CblR0M0NsOHZYcndZSzFldXhOeTVjeEViRzJ1WFA3Uno1MDdrNWVYaGdRY2VFQmEyVlhHM1E4MS9HR1JsWldIczJMRXU1KzhPZmpGdU1CZ0V3ODF1M2JwaDBxUkpvR2xhY29tZDhQQndMRnEwQ1AvOTczK3hkdTFhNU9mblY2dGx5Ly9SS3kwdFJYcDZPbFFxbGN2U05HSU1Cb05nYnVObzRUMXJsczFqWk0rZVBUaCsvRGowZXIyZHEzRldWcGJMKzUrWGw0ZTh2THhxNTZzYURHVm1adUxTcFVzQXVLaUVVNmRPNGV6WnN4Zy9mcnlkWndiRE1QanR0OThBY01ha3ppQVJDb1Q3Qm9XQzgxUGdoVVZmUlNnQVFFRUJFQm9LVlhBd1JuZVB4Znl0VnlwZmtPZHdjT0xLRFl6bzh6QVVMaDZjTWwzN29kMFQvTGcvelhiZ3hZLzBINW9EcUs4VUczSkt1NzVZZTlMMEhBYzZ5SDFvYmU3cFVoU2xpUjZtV2VtMUhBQUtMR09iQkVVRHNYMkRvUXFxK1FkcUFxRXEvRE16UlZFNGNPQUFldlhxNVhIZnZYdjM0clBQUHF0MlBpa3B5ZTQ0TXpNVFR6MzFsSENzMVdyeDRZY2YyclhoRiswR2d3RkhqaHhCMTY1ZG5WNzM4dVhMK08yMzM1Q1VsSVRBd0VCTW5qd1pRNFlNc1dzemVmSms2SFE2Yk42OEdkdTJiY1BodzRkUnIxNDlEQjQ4R0VPR0RIRzdPMTRUejh1dWNKV1NVaFYvZjMrdjUvRHh4eDg3cmFJMmJOZ3dHQXdHbDIxZWZmVlZYTDkrM2VVMWF1Tyt5S0w0TEJEcmZKTlJOdG9IZ2ZTbFBobEt2cUNRZlFIS0NQc0lCVVZvWXlldEhjQ3lNQ1l0Z2lxcU5meWFWSGY3VkRac0NVdldlYm5UckliNEErajA2ZE9Db0tCUUtBU2hnYWVrcEFRcEtTblE2L1YydjJESnljbWdhZHFoSHdLL2tIZkVxVk9ua0pTVWhNek1UUHpqSC85QTkrN2QwYlp0MjJyK0NNbkp5ZmpqanovUXJsMDd4TWZISXpvNkd0SFIwWGorK2VmQk1BeHUzcnhaN1RwcjFxeEJhbW9xbWpWclppZU0rUG41U1E1UkV1L2NHNDFHSER4NEVDcVZDbWF6R1U4ODhRVCsrT01QdlBubW01ZzdkeTRTRTdrd1RJWmhzSExsU2dCY0djUGMzRnpzMkxGRENJZm40Y1VLWnp2VW9hR2hkbmxwVWpoMjdCZ0FUclVGdUhDd1diTm1ZYytlUFJnNWNpU2VlKzQ1RkJZV1NoNS80TUNCbURKbENzYU5HNGN1WGJyQVlEQlVldys5OVJhM28xUmFXb3JodzRlanRMUVU3Nzc3cnR0Y0xnQ1lPM2N1TWpNejBiWnRXNmRlQkFCM2IvaEtINU1uVDdienpYanBwWmM4TXNtc1NsWGxkK3ZXclZBcWxiQllMR2pXckJrb2lzTDY5ZXRSWGw0dUNETUFKMnpjdkhrVGJkcTBRZHUyYmJGcjF5N1VyMThmRHo1b3I3VHk5OTlYZ29MMTlnMllUcTBIRkVxQVZvS2lsWUNpOGw5YUNVcWhBR2dWUUN0QWlkc28vVUFwbEtCVUFhQ1UvcUQ4QWdDbEdwVEtINVFmTVJzaitJaWdJQ0FpQXNqTzVvNXJJUFZoYk84RW02QWdaV2hSSDVQWmd1VFVMTFJOaUtyV1JQQ0d0QUxGNVlETysrZkZ1NExMMlFhY3ZNNy9mZkQ4ZnVrb0UvNFpMRnFrVU1ML3ZFT1U2a0JyNmlPb3EzUHpYSjdDYStYSU8xc3FIa1R5KzR5NzEvWmlTSFRQWUtoRGZKdUNTTGlMTUY0QXluTUJpeEdzdFFTd2xnRFdVdmY5ZkFERE1GaTNiaDBBYmdOdDFxeFpTRXRMdzBzdnZlUlJtY0NJaUFpUG93bkVPTXFoNzlhdEd6NzU1Qk44K3VtbitPaWpqekI5K25UMDdObFRlTjFnTU9EdnYvL0dwazJiY1A0OHQ0N3AxS2tUSms2YzZEUlZJem82R3VQR2pjTXJyN3lDM2J0M1k4T0dEZmpsbDErd1lzVUtkT25TQlk4Ly9yalREYnFhZUY1MnhiWnQyenoyVXVETklqMkJqMXlWbkpybGh0cStML0ltZXhiUU92YmNBd0N3WnNCU0FxajBuaDFYUmZjZ1VPeWI2aEYxL2hlaC9Fb1NySGtwMEw3d1RWMVBCUUQzUzFUVkVmL0VpUk9ZT25VcTJyZHZiMmV5Mkw5L2Y0ZnR4UlFXRnVMczJiTTRkKzZjVUhLR0wwK29WcXNSRnhkblY4L1dVMmlhcmlZbVpHUms0S2VmZm9LZm54K21UcDFhelFSUlNzV0Jxdno1NTU4d21Vem8wcVVMRGg0OGlKNDllNkpKa3liNC9QUFBNV1hLRkh6MTFWZUlpWW5CenAwN2taR1JnVTZkT3FGMTY5YUNJV1YwZERTNmRlc21qTWZ2VURzVEZGcTFhbVZuL09jdFpyTlpVQnY1YWhRQTkrRXdhdFFvQUVCaVlxSmRlb3ZaYkVaYVdocG9tbllaUlZCWVdJaTh2RHk3bjZ1N0VLN0F3RUFNR1RJRXExZXZ4c3FWS3dXaHdSblhyMThYSWtKR2p4N3RzdTJpUll0UVVGQ0FRWU1Hb1VzWCs5cXlLcFZLOXFMZFpETGh6ei8veE1NUFA0eWpSNDhpSUNBQUgzNzRJZDU2NnkxczJiSUZGRVZoOHVUSnNGcXRRanJKMkxGamNlUEdEY3laTXdkeGNYRll0R2lSWFppWTJXeUdTcVh5NkVIQUU2eUZtVER1K3RvblkxV0Y4dGR3Z29PS0V4cWdDZ0R0RndCS0hRdzZVQTg2S0JSVVFERG9BSDNsY1Fqb0FEMm93QkNQZGhRSjl3bFJVVUJ4TVZCYTZ0dXFEeFlMa0pHQjVyR3g2QlFmaXNQWENnQklUYTJ3ci9aUVZWQUE3SWZNTnQ2N2dzTGlYYmFTMFhZMU05MHdYcmNQT2xvY2JpdnRYb3N2cVIwMEZWQzZUZzh6WnBtUitiZXRWRFYzKzZXL3p4alkzK3ZJamhwb0lrbEUyVDFIV1RwUW1nYTI5Q3BRY2cxczZUV2dQQSt3Rk52K1l6d0xINjlKZnYzMVY2U25wME9yMVdMcTFLbVlQWHMybGk5ZmpoczNibURxMUtsdW4zTmF0R2hSYmNQSFV4eVZqZXpVcVJObXpKaUI5OTkvSDE5KytTVVNFeE1SRlJXRlJZc1dZY09HRGJCYU9mK1NCeDk4RUsrODhvckREY2lSSTBkaTZOQ2hkbXNCUHo4L0RCdzRFQU1IRGtSeWNqSisrKzAzN04rL0gvdjM3MGRNVEF6bXpKbFR6ZCtocHA2WG5jRkhpdmdhL21mbWE5ODBBSFZ5WDJvUzV0QVF3SEFPZE9lL0FGMXIyL0VqMndCdHE4cmpzNkE3YlFLQ0hWZE04Uld5NzVZeW9nVXMyUmVnMEVvTCtUQWxid0tsMXNLL1dSK0hyMXV5emtQWjBMbHBSMjNBbDMzME5zKzdxS2dJeno3N2JMWHozYnQzUjgrZVBZVnlPTk9tVFJNVU9URzg2Y3hQUC8wa2VCR0llZUNCQjRTMEM3UFpqRm16WnNGc05tUENoQWwySlhBc0ZvdFBmakhMeTh1eGJ0MDZSRVZGb1duVHBzS0h5WUFCQTVDZm40OVRwMDRoTWpJU1pyTVpQLzMwRTJpYUZzS3VYbnp4UmV6ZXZSdkxsaTFENTg2ZGhmblVkTWc3WC9aRnFWUTZEYm1xK2dGODVjb1ZqQjgvSGxGUlVmanV1KytjanIxNjlXb3NXYkxFYSsrRnA1OStHaHMzYnNTMmJkc3dkT2hRcDNWdnJWWXJQdi84Y3pBTWd3RURCcmo4STVpVWxJUnQyN2FoUVlNRzFTcFY4SXQydVd6ZXZCa0dnd0Y5K3ZUQjBhTkhBWEFDM0dlZmZZWTMzM3hUcUNmODExOS9JVE16RTMzNzloVyt0MTY5ZW1IMzd0M1l2bjI3bmNPdjJXejJ5RDMzVG9BdE40SXROMHJ1VDZtMWxVSkRQZEJCOWFEUVI0SU9iZ2hGY0FRVXdaRlFCRGNFSGR6US9VQ0V1NS80ZU9EOGVhNlVwRnpFcTczOGZLQmVQWXpwR1ZjcEtBQnl3eFNTVTdOZ01sdWdWam4vRzVKdEJKcFdMMEIwMThPd0xINCtJQTZaOVN6ZklZUXV4VGpkUHEvN1ZjZFdZbExac0FYVWJWem51WllYV3BHZVpCUEh1ZktRTk9RbE85Z0lheG1Ba0NiZWV3MFI3Z1JZd0pRRmxLWndZZ0V2R3BTa0FLVnBBRnZoZm9nNjV1REJnL2o1Wnk0RmV2VG8wZWpVcVJPKy9QSkx2UHZ1dTBoS1NrSmVYaDQrL2ZSVG4xUTE4d2JlYTJyRmloWDQ5ZGRmTVdYS0ZBd2VQQmhKU1VubzBxVUxCZzBhNVBRNUR3Q1dMRm1DbEpRVXpKMDcxMkZrQU84M2NQMzZkZnp5eXkrNGRldFdqU3hhUFhsZUJyaFUyQ1pObW1EMDZOSFZGdUlmZi93eGpoMDdoZzgrK0FBZE9uUVF6bWRrWkdEQmdnV0lqSXgwT3crVGlTdlBXeFBQaG5mZGZkRzI0cUlVL0oxNEdWa0t1ZDlkUGtKSU9DNFJIWnNCcTVObjErSXpYSlNDRDVBdktEUnNBVXZXQmZoWGxucjBDcFpCK2FWZFVMZm9YODA3Z2NlU2RRSEtodExVUkYrUlhSbWU2aXhQUjB4R1JnYjI3OStQdm4zN0lqdzhIRHFkRHMyYk4wZjc5dTF4K1BCaEhEOStITU9HRGJQN0pUeDE2cFN3c0hhRU0zTVY4Yzc0VjE5OWhaU1VGSVNIaDhQUHp3OUxseTdGalJzM2tKNmVqbHUzYnVHUFAvN0F1blhyc0dQSERrKy9iUUJBMTY1ZGhWRDUxYXRYbzZDZ0FLKzk5bG8xbzVNWFhuZ0J6enp6REZRcUZYNzk5VmZrNU9UZ3FhZWVFbEpFb3FPajBhZFBIK3pjdVJOLy92bW5ZTnpvTHVWQkx2d0hwQ2RxS3c5Zi9jTmRYaFEvZDI4RmhYcjE2bUhFaUJGWXRtd1p2dnp5UzN6NzdiY09CWjhmZi93Umx5NWRRbGhZR01hUEgrOTB2TlRVVktIV2NyZHUzYkJ4NDBiY3VIRURHUmtaU0U5UHg3UFBQb3RodzRaaDh1VHFKVnpkOGRsbm4wR3YxOE5vTkdMNTh1WFE2WFRvM3IyN1lGWURjR0YyUzVjdWhVcWxRa2xKQ1g3ODhVZW8xV3FNR1ROR2FETnExQ2drSlNYaGh4OStRSzlldmVEdjcrODJPa1VLQ24wVWducU1BOHRZQUdzRldLc0ZzSnB0L3pKbSsyTkxCVmhURVppeVlqQ21Zc0JzY244UmliQW1BNndtQTZ3RkdTN2IwYm9JS0lJYlFxR1BoRUlmQlZvWHpna09JWTJnakdoZVkvTWoxQ0wrL2tDalJweVpJaUEvOVVIY1B6VVZ3enMydzhSZlRzSmtacVJiS0ZTT2FiWmFjVG9sRTUyYXh6aHRtaTFkWjd1ajJYZ3lDN2VNL0VMTDgzdjBsbTRYMUpSVmRFYXFlWUt0cTI2bzZ6S1JsbElHYVR1THdQS1haUUZLaGdzalZhVnJjSXcvR3JRbDZWOTNCU1dYd1JhZkJvclBnQzA2eVMwYW5DMG92RVdsQjVRNjdqK1ZIbEJvUUtsMGdGSUxOdjE3MzF6REFkdTJiY1A4K2ZOaHRWclJwMDhmREIwNkZBRG5QVFp2M2p4TW5Ub1Y1OCtmeDZSSmt6Qjc5bXkzMVIrV0xsMHFsR1YzeHpmZmZPTnk0UWtBenovL1BGYXRXb1ZkdTNaaDh1VEppSTJORmRKK1hjR3lMTTZlUFl2eThuSTBiT2g2UXlFbUpnYlRwMC8zdUdLWXQzajZ2UHpjYzgvaHVlZWVjL2dhSHhsZDFWK2hhZE9tTGpmb2VNckt5b1JVaDMvOTYxOXU1L3JlZSs4NUxFa1BRRWhsRjNQWDNSZGRLODVISWF5dnc1ZnA0UDl2Z2dBQUlBQkpSRUZVenR1QWlsdEFVQk1YeDNsQWtKUDNyK0VNNTZQZ0EyUUxDcXFHTFdFNnYxVlNYMHZPWmJBbUEvemluYnVFbW0rZWhicjFVS25UOHduNzluRTdEYncvZ0N1eXM3UHgzLy8rRnhrWkdYam5uWGZ3MjIrL0NXOTJaeTcvYTlldWRaZ3J0SGp4WW16ZXZObXBreW8vcnNsa0Vrd0djM056TVgvK2ZLRU5UZE40OE1FSFFWRVU4dkx5Y09YS0ZhaFVLcWUvZ0R4V3F4Vm1zMWtJK1M4cEtjR3FWYXNRRkJTRVFZTUdPWXlZVUtsVXlNek14SW9WSzZEWDY2dVpWbzRjT1JLN2QrL0dMNy84Z29FREJ5SWdJS0Nhb0xCMjdWcHMzcnpaNWR3OFFhdlZZdjc4K1RBYXVUK2lPcDNuZGJKVFVyZ1FWM2Z1d2J5b0lpV1Y1T21ubjhidTNidVJrcElpbEo0VTgrZWZmMkxseXBWUUtwV1lObTJheTN5MkhUdDJDRkUwdi8vK3U5MXJHbzBHc2JHeFF1bFJ3RE1CaEZlSStVWC82dFdyVVZ4Y2pCRWpSamlNZHVEUExWbXlCSVdGaFJnelpveWRJTk9vVVNQMDdkc1gyN2R2eC9yMTYvSDg4OC9YaUppa0NHa0VUZjgzM1RkMEFXTzhCYmFzQ0l6SlVQbHZNWml5SXJDbVlqQWxCV0NNK1dCSzhzRVliOEZxekFkYjZubHVvRWZYTDg0R1U1d05jOFpKaDY4clFocERXVDhCaXZyeFVJYkZRVmsvSG9xd0JKSldjYmRSdno1bnBtZzAybFp2TkMxdEFTaGU2SnJOQ01yTHh1TnRJL0hia1JzeUptZ2I4OGlsZEplQ1FxRUpNRmtBZFowblVmcVdIL2VKeEh3UDB4MGlsVVY0U1h2WWZVTlBxTHl2L2sxN1FkWDRJYWZOR0F1UXVyTUlGcFBvZ1phdjhpSGxzcURzbmtrQ3dwU0k2bEs3dTc0RUR6RmVyQlFQVG9NdFBnTVVuUUlZYVFiVDFkQzFCYVZwQ21pYWdncHFDZ1FsQ2dzVlI5U0VvR0F3R1BDZi8vd0hXN2R5NjR4MjdkcGh5cFFwZG0wYU4yNk1lZlBtWWZMa3lVaFBUOGZreVpNeGQrNWNsK015REFPR1lkQ2lSUXVFaERndXkzZjU4dVZxNWVXZEVSZ1lpSmlZR0Z5N2RnMjV1Yms0Y2VJRUZpOWU3RkZmL25scjJMQmhIcld2VjY4ZWZ2enh4MXAvWHY3cHA1L2Mvanl1WGJzR0FGaS9majBPSERqZ3N1M3c0Y09yTGRiNVNoV0E4eldUR1A2NTFsTTJiZHBVNC9mRmwxQzYxbUN6TnpyLzA2TUs0Zjd6OUxnS2JQRnBVQkZQKzJTdXN2LzhLOElUd1o3d1RPV3JDbSsycUl4MGJqakJtQXhRaE11dmp5bVZMVnUyNFB6NTh3Z0tDcklMMzNFRy84dkcvNUs0VzdnRHpoZDQvSzYxT3lkVnRWcU5aczJhZ1dWWndiZ3hPam9halJvMVFtUmtaTFhkNzlkZmYxMVFkNTJ4ZS9kdU95ZmN3TUJBYUxWYURCNDgyS2w2bVpPVGcyblRwc0ZrTWlFaElRRXJWNjVFUlVVRktpb3FVRjVlanZMeWNnUUVCS0NvcUFocjFxekJ5SkVqaFVVNUgxNVZVRkRnMXBYVkUvaVF0K0ppem9MY0cwSGgxS2xUQUlCbXpacTViTWQvMkVncE42bFVLakZqeGd5TUh6OGUyN2R2UjJob0tGNTlsVFBiMnJKbEM3Nyttdk1CbURKbFNqVWp3Nm8wYTlZTUVSRVJkdmUrY2VQR2FOeTRzUkJWdzFldzBPdjFRa1VRVjR3ZVBSbzNidGdXSXcwYU5JQkdvOEhUVHp2LzRGbStmRGsyYjk0TW1xWmhNQml3Wk1rU3UvdlBxOFVyVjY3RW80OCtLZ2dLVXR4L2F4SmFFd1pvd3VCTmFYWEdlSXY3ci9RMkdFTWVtSko4V0ExNXNPWmZoN1h3QnF6NTE4RlcrTWEweW5vN0E5YmJHY0RsUFhibktiVU95dkRFU3BFaEFZcjZDVkRXVC9UT0pKZFF1OFRGQVdmUDJpSU1mR1ZDZGVzV0puVnBhQk1VcEVUY2k4cE9ucitlZzFKVEJRTFY5dUtmZU5pY0VpREdmUkRmWGNNdFF6azJuUmJ0Y0huNDgzdEh0d01xaWx2WSs4cHpVenRrdXZNWFdTQTlxUWdWeFZiaG1qUWxKOGtCWU1BSzM2NmZoa1pNNzJCUXBLRERuVUh4YWJBRkI4QVc3QWNLRHRoQ20rVVNFQVBvMm9EU2R3Q2xidy9vM1QvdjFqVG56cDNEdi8vOWI4SGphdURBZ1pnMGFaTERpTTZJaUFoOC92bm5tRHg1TW5KemN6RnIxaXlQRm9MRGh3OTNXdnFROS83eUZONGZpbUVZYURRYXU5UmpaMlJuWnd2UGtpYVRDVTJhdUYvdjhBSkliVDh2Nzl1M3orUHJIVDkrM0cyYklVT0dWQk1VK0RWVXk1WXRYVmJLNDZzOHJGbXp4cXNxRDdWeFgzd0pHOVFNc0N6MytiZ0NGVVZnTmMxbDFJS3lJVDlDb1VGVDBMb0dLRHUrQmdFUFArTlZYMnN4bDBxZzBEdk9xU2s5dWdySzBNWlExWStYTzAxSmJOeTRFUXNYTGdUQWVRQlVYZFQ3K2ZuQlpES2hvcUpDMkdYbDFUSjM1Vlo4elRmZjFLeXBKVVZSR0Q1OHVFdDNYS1ZTaWR6Y1hBRGNINEp6NTg3WnZhNVdxNkhWYWxGYVdvbzFhOWJnOGNjZnI3WkxQV3JVS0xkbE96MmRMK0M5b0pDYm00c3paODZBcG1tM0FoSWZjaVhWN0RJeU1oTHZ2LzgrWnN5WWdWV3JWZ241VjZ0V3JRSkZVWGpqalRmUXQ2L2pNQ2N4UFhyMFFJOGVFbEtPdktCSGp4NVFLQlF1UStGNEYxOXh5VWdlbXFhaDBXaWcxV3BoTUJpd2F0VXFQUHJvb3dCcUx0MmxOcUUxWVp3UTRRSzI5RFlzQmVtd0ZtVEFlcHYvTndPVy9IUXdsWitGY21CTnhUQ25uNEE1L1lUOUN5bzFWQkhOT2JFaHZDbVVFYzJnYXRnQ1ZJQVQxMTlDN2VIbng2VStaSWpTWUh3a0xEeWlLRWFFMWcvWmhvckt4YkQwRXBJTVdCeTlrb0dlRHpvM3FjMDEzbHVDd2k4SDAyRzJWdDRIRDM5MGlhbzhQS2V4L2Y3UkZDdGFtbnNPSy9KT0NIajRXU2pxT1k4T3lUeGtRRW0yTFdXU2tpVW1VQUFZNGRvS2Z3cXgvZlJRK1Btd3hDbkJPNHdYd0Jic0I1dS9EN2g5RURCTHIwaGxoNllscUxDZW9FSzdBeUdkdVJTR080ekV4RVNFaElUQVlySGc5ZGRmdC9OZmNrU2pSbzB3ZCs1Y3pKdzVFMisvL2JZUWJWb2JGQlVWQ1l2WHNMQXdSRVZGMlZWOGNJVEpaQkxLYXNmRnhTRTFOUlc5ZS9kMjZMM21pTHA2WGw2d1lJSFRCZmJNbVROeDlPaFJmUGpoaCtqWXNhUEROcU5HalVKK2ZyN0QxL2lmb1NjVjBLVFFzMmZQR3I4dnZvVFd0Z0NqYmdqMnhuSlFqYnl2MU9ZS051TW5JQ2dPdE1ZM20vWStDVkFNZm1vMmNtZTFoMy9ML3FBRDdKOG9nbnE4aHFBZWptdG9CdlVjajZDZWpuUERtWklDR0hmTVEvaDdQZ29kZEFIdjlzbHo3dHc1L1BEREQ0S2phNjlldmZETU05WEZrb1NFQkZ5NGNBRVRKMDVFbzBhTlVGcGFpbVBIamtHbFVnbUdpNjdnRFZ5Y3dZZWJ6NW8xeTJta1E4T0dEYkZreVJLblk3QXNpeHMzYnZqRXBPYXh4eDV6K1hxOWV2VUVmNFdvcUNnRUJ3ZERxOVZDcTlWQ3A5TUpZZkdmZnZvcGlvdUxVVnBhS3V5Yzg3dlVmbjUrUGwxZzhvdGNUd1dGWDMvOUZRekQ0SkZISG5IN00rUER3NlJFS1BDMGI5OGVIMy84TVdiTW1DRlVjMUFvRkhqdnZmZmNmdWg1UWtsSkNiS3pzejB5d25HRlJxTngrOGY4MldlZmhVS2hRRnhjM1AremQrZUJUWlI1SDhDL016bWJ0RW52aTVhMnRGeHlsUHZVSXBjaUtvZTdySXFydTNndjZnSWVyNnVycTd1cjY3S3l1bmlzcmlncXJncmVMQ29naW5LRDNHY3B0UFNncGFVWGJkTzBUWlBNdkg4a21VelN0RTBtYWRQUTMrZDlWNW81bmp4SmVzenptK2Y1L1JBYkd3dWRUaWQ4L2xxdEZnekRvS2lvQ0E4Ly9EQ2lvcUxhZlBhWE8wWVRCWVVtQ29xVTdMWTdMYTJ3Vko2RnVTSVBsb3VuWWFuSWc3bmlkR0NXVTVoYllENS9CT2J6UjF3MnM5cG95Qk1HMlA1bkR6VEk0L3VEVVlaR2tzekxSbnc4Y09tU2Jla0Q0SDh3d1hGYjNHekd1OWVuNExxMTUremJ2YTlRSUdvTVFyV0hNeVVkQnhTNnAycGN0M2xqYTc3b2tYY1JoY2YxVytDOGtTOHRtQ0JPeEFpWkF1RXoyNjhFVkhXOENYWG5BcGQ1bnhlVnFHUmtRUG8wUFJSYW1wclFyUnJ6YkFFRXh3d0VjMjNuNTNoRGt3RW1PZ2VJeVFFVGN4V2c2UGxMNUZRcUZaNTk5bG1vMWVvMlpkWGJrNUdSZ2RXclYwTW1rM1ZwUU9HdHQ5NkN4V0tCVHFlRDFXckZUei85QkxQWmpBa1RKbmg5VGZQS0s2K2dycTRPRXlkT3hJTVBQb2g3NzcwWHExYXRnbDZ2eHpYWFhOUHArY0c2WGxZb0ZPMCtyMk9XaGx3dWw5UTN4NDNJN3I0cEsrYnY1eEpvN05CWHdQMlFDU1JjRDZhOThvOCs0bHVyd1ovOUc5aHBlUUZwRHdoZzJjakloZjlHM1VlTEVYMVhZS1ptMUgyMEdKRUxPMC9nNGEvTm16ZmoyTEZqQUlDOHZEeGtabWJpMEtGRE9IcjBLRmlXeGE5KzlTc3NXclRJWTltbGh4NTZDTXVYTDBkQlFZSHdpOHVSWmQrYkFieEdvK2t3SStpbFM1ZGdOQnFoMCtuYXZRc2VIZTM2UjhGZ01DQTNOeGVuVDU4Vy9tMXNiT3gwUFZtZ09KSXRkdVN4eHg0VGZ1SDZlNWUvTTQ0WkU1R1JuZjhRN3QyN0YxOS8vVFVBZUJYMWRVek44aVhobzd1TEZ5OWk1ODZkTHV0VnJWWXJObTdjaU1qSVNHUm5leGg4dG9Qak9CUVhGeU0zTjFmNFgwbEpDWVlNR2VLeWZLV3JlS293NFM0OVBSMGZmL3d4VkNxVlVMKzRxejc3a0NKWFFwNDhCUExrSVM2Yk9VT2xMYmh3TVErV2l0TzIvMTA4RTVDbjVJeTFhRDIzRjYzbjlycHNsOFZsUXBrNkFvclVFVkNram9ROG9lTmtWQ1FBeEVzZkF1amFlQWI5OUhLY3EyOWJSY2dyb3I5N1o4dXFZV2d5SVVManZGZ1cvMVdzQ3RETTY1N2dTSEVkemdpWkpyMWJ0ekJZVVlFYk5TYzdQYTVqdk1zeUNlMVY5N1NiRzZXKzJJVEtZMDJpTTZYbjM3US9zOHQxVHQ4Y0hkVFJsMWxTako2b3FkQWVQTEFIRVV3WE96N2Uva0V6RE1Cem5YeHZhckxBSk13R0UzOWRqMWpDSUlXVU85WGVMRFgyMTRVTEY5cmtDSWlQanhjcW0zV0U0emk4OXRwcjJMSmxDeUlpSXZENzMvOGVzYkd4ZU9hWlovRGtrMC9peFJkZnhQbno1L0hiMy82MlcxNkxneS9YeS81dzNNUjFIMWRaTEJZY09IQUFBREJ5NU1ndTdZTW5QZlZ6QVFCbTVCcndoKzhBTSs1L0FXbVBQM3dIbUpGckF0S1dROEQrV2lnenhrSFZQd2NOLy9zVGRIUCs0bGRiOVY4OUJkWGdtVkNtalE1UTd6emJ2WHMzWG5ycEpiQXNDNlZTaVRmZWVBTVpHUmxZdUhBaEdob2FNR3ZXTENFcG9TZjkrL2ZIMjIrL0RiUFpMSlJtOUtVODM3eDU4em9jZ0wvNjZxdjQzLy8raDRjZWVnaVRKMDl1OTdpOWUvZGkyN1p0eU0zTlJWbFptY3UraUlnSWpCczNydE1zcGQzSkVVemdlUjRsOWl6bjNrYWZmY0Z4bkxDT3E3TUVpNGNQSHhZRzNmUG16Y01WVjNSY3FyUyt2bDZvdnVIcjNYK080L0R6eno5ajQ4YU4yTHQzTHppT2cwcWx3b0lGQzFCWFY0ZE5temJoNE1HRE9IandJRkpUVXpGMTZsUk1tVExGWThUV2FEUmk3ZHExeU0zTlJWNWVuckRtQzdEOXNrNVBUOGZFaVJOOTZsOVhjM3oranFsdFhmSFpYeTdZaUhnb0krS2g3SCtWeTNaenlTRzAycGMzdEJZZjlIMG1Rd2VMdTYxVkJXaXVLa0R6SVZ1Q1QwYXB0UWNYUmtEWmR4UVVxU1BBcUNsQlcwQXBsVUNmUGtDcFAwa1U3UnhMSmhnR0RIaDhjRzBDSm45UzVwSVRRYXJEQldYSUdlWjVDV0tyMVphY01mSXlxQ3I0cmpnWm81ZHYySjhpTnpvZjhKQ2NQRUdZSWFDSmFuZDJaMU9sR2FXN0RLNVBKK25abkEySUwrNFRSMnNSbmh6NlM5RjZKaDZvMncvKzRyZmdLNzhCbWp4WDhYSTUzdkVCTTdETk5JSTk5dWpwZTB3L0Vrejg5V0FTWnJlZjJiMlhjSlJqOTNSRDBPR0xMNzdBOXUzYlBlNDdkZXBVdStmZGNNTU42Tk9uRDVxYm02RlFLSkNWbFlVSkV5WjBlalB4ekpreldMbHlKYzZjT1NPVTNYYmNXQnc1Y2lTZWUrNDUvUG5QZjhiYXRXdXhaODhlM0hQUFBSZzNibHlIcnlFUWZMbGU5b1hGWWtGaFlTRzBXaTNVYWpXT0hEbUN1anJic2gzM0c2cTdkKzlHUTBNRGREcWRWemtMT3VOTDFZV2Urcms0TU5HVGdkanA0RTQ5Q3ZhS0ZYNjF4WjE0MlBZN0ltcDhnSHBuRTlEd3N6Ym5QaGkzdjRuYXR4Y2ljdUcvd1dwOGkzSnh4bHJVZmJRWXFzRXpvYjN5cnM1UDhNT0pFeWZ3L1BQUGcrTTRMRnUyREZxdEZzODk5eHlXTFZ1R0JRc1dZUDc4K1Y0UEZCVUtSYnVCQkk3andMSXNPSTRUa3R6NU0wWGVrL1Buend2bElCTVNFcENkblkzaHc0ZGo4T0RCU0UxTmJmTU4vOG9ycndoSi83cWF5V1JDYVdrcG9xT2pvZGZyaGVsUUpwTUo2OWF0UTAxTkRhS2lvcENRMEU2TjFRNFVGaFpDcVZSQ3A5TkJxOVVLYlFPMlpEV3JWNjlHU1VrSldKYkY2TkdlZzFNY3grR0xMNzdBNnRXcllUYWJrWjJkTFNSSEJHd1IyN0N3TUpjL0VnYURBU3RXcklEWmJFWkdSb1pYQStMbTVtWWNPblFJdTNmdnh0NjllNFcxYW1xMUdqTm56c1J0dDkwbXRETjM3bHg4OE1FSDJMTm5EODZmUDQ4MWE5Wmd6Wm8xaUltSlFYWjJOb1lPSFlxTWpBeGtaR1JBclZaanc0WU5NQnFOVUNnVXlNN09SbloyTm9ZTUdZSkJnd1lKZFh3ZHl3dnE2dW82eklNUmFCY3VYQUJnbTBrai9yNHZMQ3pFdW5YckFBQ0RCd2UzTEd3b1V2UWRCVVZmNTdJcWErMTVtTS9iZ3d6RmgyQzUyTWswTm9heHJiTjIzTzBDMys2VWVMN1ZpTmFDWFdndDJBWEhUV2puTElhUlVQUWRDWGtRRStkZU5oSVNiRlVmbWdLd2RrRDBPMzlTb2dvM0R3akh1ak9OMGthZG90SHFrWUxTTmdFRjhXQzIwaGo2QVFXemxjUDdPMFdKdkx3WXJZOVhGV0ZxbUdPSkJHL1BZeUFoZDRJb3poY3hmUWtZUmR2Wlc2WUdLNHAvYWhBU0pmZ2JUQkNOVVFFQVVWbHF4QXlpV1dNQnhadUJtdTNnTDM0RHZuSVQwRnJad2JIMlQ1U0ZNeG1HL2ZjMTQrbkRadVJBOUdRdzhiUEJKTjRJS0RzdWwzaTVLaXNyZzFxdGhsYXJoVXFsUW5OenMxQ2h6WDBtcjlqaHc1NnJLWFZtekpneEdETm1qRmZIdHJTMFlPL2V2ZGk4ZWJOd0J6NGpJd05QUGZWVW14dEZvMGVQeGh0dnZJSGx5NWNqTnpkWE9HYmF0R21ZTUdFQ01qSXlYSzUxdlJXSTYyVXBXSmJGa2lWTGhDWGNEdG5aMlM0QkJZN2o4TkZISHdFQXJydnVPcDlmbytNYTJMSE1vcUNnUUVnRTNsNlZ0Sjd3dWZpQzZiY0VPUGN2Y0QvZkNHYmtHakFkVkcvd2hHK3R0czFNaUw4ZVRNWURBZTlmd09lemFYUHVoNkx2YUZUL2F5WWlybmtNWVdNODF5cDExN1IvSFJxL2Z3bVJDLy9kNVRNVEFPQ2RkOTVCYTJzckZpeFlnTm16Wjl2NjBOU0UxMTkvSFd2WHJzWGF0V3VoMFdnUUV4TUR1VndPbG1YQk1BeFlsaFVDQkZhckZSYUxCUmFMQlZhcjFlVnhmSHc4M256elRkeDExMTB3bVV5d1dxMm9yYTJGV3EzMmV6Mjd1NXljSE9qMWVvd1lNYUxUMnJ1QXJjUk9SMHN0QU50eWk2S2lJci83eHZNOEZpOWVMRVFLVlNvVkZBb0ZtcHFhaEcyZThsTjQ0LzMzMzNlWmNxWlNxYUJVS21FMm0xM3UxTStiTjYvTkZDNk80N0I3OTI1OCtPR0h5TSszWFFpT0h6OGVUei85dE12NnQvZmZmeC9mZmZjZFpESVp3c0xDSUpmTGhlZ3FBTng1NTUzdDlzOWdNR0R0MnJVNGR1d1l6cHc1NHhJdFRVMU54YXhaczNEZGRkZTFpV2huWm1iaTJXZWZSV1ZsSmI3NTVodHMyN1lOWldWbHFLbXB3ZGF0VzRXc3c5SFIwVmk5ZWpXV0xWdUdxS2dvREI0OHVOTVpNbks1dk5PcUVZQXRNdStvd09HUGpSczNDalYvV1paRldGZ1lyRmFyOFBsRVIwZGo2dFNwZmo5UGJ5ZUxUb1VzT2hYcTdMa0FBTjVrdE9kTk9JVFc0a013bHg0QmIzS2RrODRJLzRFOW1PQll1MjI3aXVWNHB0MmJyRzFtTWFoMVVQYWJDRlhtSkNnekozV1lSSTUwb0Y4LzRPUko1OUtIQUpVSmVQbXFHSHhiMUFSRHE0UTYyYUtaRGJrbGxXaHBOVU90Vkxqc2RxZzBBZ05DZk1MUjEwZktVZDhzdXZqMTR1My9jNlNvZEJzUDhCSStNOXNOWjNzeXhPaStDQnR6YzV0akxDMDhpcjZ2QjJmbTdlZndZTUZJVHNKb216WVA0VFdHSnl1UlBFNzZFajRpWW0wRVgvVTljUEViOEZWYkFHdGpCd2ZiUDBIaGx6THZuSmdnQkgzZDZFZUNTYjRGVE5JdmdBQ3RxdzVsTDcvOHNwRDN6RjFIT2MwZWYvenhkdmUvK3VxcjJMbHpwNlQrYk4yNkZXZk9uRUZlWGg1eWMzT0ZhZjZSa1pHNDlkWmJNV2ZPSEkvVktnRGJNbytWSzFmaWh4OSt3SWNmZm9pU2toSzg5OTU3ZU8rOTk2RFJhSkNlbm83NTgrZmo2cXV2OXJvLy9sd3ZPNHdjT1JKOSt2VHhhWmt2eTdLNC92cnJVVkZSQVo3bkVSWVdoc3pNVE15ZE85Zmx1STBiTjZLZ29BQXltYXpOUG0rOCtlYWIyTFJwRTFpV2hVd21Fd0lZc2JHeEx1T2RudmE1K0lycHR4U0lIQWQrKzFoZzRETmdVbTczNmp6Ky9Qdmd6LzdORm9nSThNd0VoeTVaSUtkTUg0djRKL2VqL3FzL292blkxMkREOUZBa0Q0RThhVERrU2JhcDVKYnlVN0NVNThKODRRUzRGZ1BrMGFuZGtvRFJZZDY4ZVpETDVTNTNvNis3N2pxTUdqVUttelp0d3A0OWUxQlJVWUh6NHV6YlBwZ3padzRBVzJLUjNidDNBN0FObnU2Nzd6N2hybkdnSkNRaytKUW9aUDc4K1Q2WGpaUktyVllqTXpNVDU4NmRnOVZxRmNwSHNpeUxqSXdNeko0OVc5SXZEOEJXTG5IZnZuM0N0RFpIMjRCdDRKeVdsb1laTTJaNExCMTA5T2hSL09VdmZ3SFA4MUNyMWJqNzdyczk5aU1yS3d2YnQyOUhhMnVya0lTUllSaGtaV1hoamp2dWFMZmNFR0RMclhEaXhBbWhsbTZmUG4wd2FkSWtUSnMyRFZsWldaMit2dmo0ZUN4YXRBaUxGaTFDY1hFeDl1elpnK1BIaitQVXFWTm9iR3pFa2lWTG9OVnFmVXJlR0I0ZTdsVStEZmV5a1ZJTkhEaFErS1BGY1p5UU15TWlJZ0lqUjQ3RW5YZmUyVzcwbUVqSHFMUlFaazJHTW1zeUhPK3UrZndSdE9idmdPbnNqallKR2gwWHNyendnTGMvRW9VWU9oamM4aTBOTUozYUROTXBXNjF3V1dRZktPM0JCVlhtSkRDYXdKZFR1aXlwVkVCeU11QzJkRTB5KzJlV3BKWGhMK09qc0d5SDU4emFYalFFZ0FFSEhzY0t5ekZ1b09lRVdaV1hRUjZGZDdlTHBxQjdjZnQvaHZvMFJxaktoT01aUnNvQW53Y2ptaUVVTWV0eGdIVmRvOHRaZ0tJZjZtQnBkcFNrNU1FeUxIaUo0UVFHQUNkS3dxaU9rcU52anM3UHRSTzluTG5HTmd2aDRyZEF6WGFBYi9WOG5DaEk0UHlkQzNzZ1VaaVc0QnIwQlFCVkVwamtYOW15dld1Q1UvMnNwOHJNek1TSkV5ZGMxdWZIeGNWaDNyeDVHRCsrN1FBcUlpSUM4Zkh4aUltSmFYY0dRMkppSXBLU2tueGF5dXhRVUZDQXp6KzNCZHlWU2lYR2pCbURhZE9tNGFxcnJ2S3FQWVpoTUdQR0RFeWZQaDJIRHgvRzFxMWJzWGZ2WHRUWDE2T2lvc0tyTXZaaS9sd3ZPenp3Z0xTNzJ0NmNOMnpZTUdpMVdzeWJOdzl4Y1hHZEhoOFZGUVdaVENiTUNzakt5aEp1OW5JY0I0WmhrSnFhaXFWTGw3ck1IT2hwbjRzVVRQUWtNTlB6d1oxWUNyNzhjMEFSQlVZM0hJZ1lCdWpzTnd3YmpnT0c0K0RyandBV0E2QkpEMmdDUm8vOTR2a0FaNEZ5WTY0NkIydmxHWmd2bklTbFBCZVdjdHVhSkhuU0ZaQW5EWVlpZVNoazhmMTlMZzA1YytaTWJObXlSWEsvZUo1SFkyTmpwK3VkV2xwYVlEYWJZYlZhaFZrSmptOVd4emV6SXlJbS9sb3Vsd3QvcUhtZWg5VnFiVGZxMVZ0d0hJZlcxbFp3SEFlMVdoM1E2VUdPejhacXRZSmhHSyt5N0g3MTFWZW9xYW5CZ2dVTHZLb0N3WEVjekdZekZBcUYxMzEzNURZWU4yNWN3R2FtOER5UHNySXlwS1NrQktTOTdtSTJtMkUybXlWbi8rMk12NzhUZWhQZVpFUnIvazZZOG5mQWRIWW51UG9MSFIvUDgvWllBaU82WWMyREE0QU9aakk0eUJNSFE1azEyVGFESVcwTW9BanhlZkZkN2RRcHdMNU1LVkN6Rkt3Y2oxRnJ5M0NzMmdTZlI0MmlnZldvckJUY04zdWl4OTBzQTl3NTB2WnZLS28ybUpEdzBQL0ErWEJWOUdQU0t4aXNzQ2ZTay94Wk9kOWdSVW8yb3UvN3RNM3VvcTMxUW5sSUhyRFBUSkFlVE9CRnp5a1BZNUYxZlJSa3FoRDk0SUtwdVFUOHhRMjJJRUxkejJpdmFLZExHZ1R4RGdZQUx5NFU2a2FtQVpOd0E1amttNEdZSFBUa2lBKzNPUmJzdGRWK3QxTllXQWlqMFlqMDlIUkpTYThkczBHN2VncDZSNXFibS9IMTExOWo0TUNCR0Rod1lFQ3FXZkU4ai9Qbno4TmlzYUJmUCtrQkpTblh5OTBoTnpjWFdWbFprZ0k0RG83WEpnNDJpUFhrendYdy9XZUlhendMcGpFWGZNTXh3SERjRmtnQWJJR0ZpR0ZnOUNQQWF3Y0dyRFJrUjdvOG9OQlZhUEJBQ0JHajN3blNXU3JQd3BUN1BVeW50OEpjNm5uYUtBQ2hHZ25yTXFQQnhsYkJIc0xNaG5iSmxWQmxUb1pxMERTb0JzOXNONHQ5cjliU1lnc3FCUGpQOC82S0Zreit0QnhtWDl0MTNqU0ZRaWJEdis2ZkI3bE1WQ0JSTkk2ZU93aElDTkZKUnk5dE9vTkhQbTcvKzkvZFBNMVJ2Qm43Q1FCSGtVai9CM3N4aTc4U1puSTZsQjh3b2phdldiU2x6YkRVSitLZlVGYkJvTitzU0toMDNadTFQS1NaNjhDWGZ3Nyt3bHFndnAwMStEd1BuckVIV3oxOVZJN3Q3ZjI2akw0U1RQTE5ZQkxuQUxMUStJRUtWRUNCa040cWxIK0dldmN0YzBJSUlaREg5NGM4dmorMFUzNEh6bGdMVSs0V21FNXZoYWxnRjJCeFR0c1ZabDNaLzhPREIydWY0dTI4TG5Zc21iQUZHT0ErekxLMHdwVDNJMHg1UHdMcm40WWlKUnVxd2RPaEdqU2RranM2cU5WQVlpSmdUeW9WS0dNVDFWZ3lVb2NWaCtwOU8xRTBLREpiclRoWlhJSHNmczRaVitLYjhwWEcwQTBvL09kSFVkMzZUdUppTW5CNE10SVp3UFNZTU04TDRrQ0Vhc2kxYllJSmRRVXRic0VFUitla2Nla21BNlJkcmFOZ2dqZDRNMUMxQlZ6WldxQnFpKzF4bTJONFp5NE1sckY5VDdoOVZJNlpYUXdIMncrTytIdEdFUTBtNVRZd2ZlOEUxS2xkOWxJSUlTVFFLS0JBQ0NGRXdHcWpFVGJtWmx0U09IT0xiVm5FNlIvUWN2cEgxL0tVakMxVTRFZ1A1MXFYMEhXZWduQVI3V0hFWlM0OUNuUHBVVFJ1ZVFteXFGU29CaytIZXZBTUtQcU9ick9PdkZkSlRyWlZmUWhBY2xTeFA0Mkx3dnVuR2xIVll2WHRSTkZIZCtSY21VdEF3YjNTUXlnNldIUUpaeW9jaWZNNlg3cHdxL1lBK3NydFB3OStMSFVRZmlZWUZycFpmM0RaMjF4dFFkbStqcEw1K2Zwc3J1UFhsTWtSME1STG4xN2NLOVFmQW45aEhmanlMd0N6NS9LOHdwSXdSdlE3emlXUTRQejlLSHppNGc4aWNpeVkxRVZnRXVjQ2JNK1lmazRJSWI2Z2dBSWhoQkRQRkdxb0JzK0VhdkJNNkhnTzV2TkhZTXI5SGkybnQ4SmFmVTUwSUNQNmw3Y0hHcHpERjlmSjRJNE1ETTZranc3V1MrZlJ0UHM5Tk8xK0Q0d21DdW9oMTBJOTdIb28wOGNDVFBEV3d3Wk5XaHB3NWt4ZzJySVBlaU9VTFA1eFpUUVdmVjhsdWFtajUxeHpib2cvdzZvUURTaTh0ME5VMWFpZEVxb09DbGp4dVA1N3Y1OVRISWZRakw4TmJHUWZZWi9aeUtIb3gzcG5lVWcva3pDNngwamloMnVnVDZQQnEwZW1DdkJsYThGZldBY1l6N2Jkei9NdTN5THQxYUpud0lOMytWNFNIU2ZUZ2tuNkpaaTB1NER3S3p5ZFRnZ2hJWU1DQ29RUVFqckhzRkQwSFFWRjMxRUl2L2IvYktVakQzK0I1cU1id0RWVWlBOTBaaTYzMXoxenptU3diNGRyZWtkaERZWG93cHh2dW9UbS9XdlJ2SDh0MkloNHFJZk9nbnJZRFZDa2p1anFWOXB6UkVRQTBkRzJtUXFBZndrYVdWYkl5ZkRiS3lLdzhtZ0RqbFQ1T1B2Qi9uRVpXMXFSVjFxRmdTbk9iTnlPcmpXWWdGWXJvQXloeVNWbUs0Y1BkaFdMdG5TOGZ1R3VpRDJJa3h1RkkxbXBsUjBjbjZWQ2pmQnB2eGYyY0dZZVJUL1VnMnZsbmNleURLU252R0xzYXpKc2RHa3F4QTBMYkxXcGtHYzFnci80TmZpeXRVRHRUbmhhVnNMYmwzSzV6RVR3Z0FFUGptZEVTeHBFeDRZUEJKTjZKNWcrTndNeUt0RkpDTGs4VUVDQkVFS0l6MlJ4bVFpLzVqR0V6M3dVclVVL28rWG9lclNjMkFUZUpKcWlMVXJlNkhtSXhyajhZMHZNd0lCblhPYzBjSVpLTk8xWmc2WTlheUNMN0FQMXNObFFEN3NCOHFUQlhmUGllcExVVktDK0hyQmEvYXYyd1BPQWt6TkNBQUFnQUVsRVFWUXVBWWszcDhaZ3dpY2RWL2RvUTd6c29hRFVKYUFnM2xmUkNQVFZTKzlxZDF0LzZBTHFtMFZyNGp0NG56Vk1LNWJvZjNJZWF2dVc5WWt6eTRoTitOV0x3WVRaM3pBZUtQNnBBYTBHKzVJVXgyY21NWlpneTJYaWZEWk52QUlwa3pxdWJ0VjdjRURORHR1U2hvdGZBOWFtdG9mWWc1Mk1lMkRBblNOZ3d6SE9aSXpDUG9XdFVrUGZSVURVcElEMW5oQkNlZ29LS0JCQ0NKR09ZYURNR0E5bHhuam9ibmdXcHJ5dGFENnlIcWF6MndHcmM1RG12dVNCY2Q3dmN6MUN1UHZuYVZFRVlLMHJnM0hIS2hoM3JJSXNOZ1BxWWRjamJQaU5rTVZtZE5sTERDcTVIRWhKQVlydGQ5QjUzbVcyZ1U4WVJoaWdqazlVNDQ2QjRWaVQ1OE1hZlZGVTZPRFpVdHc4WmFUSHc2cU1vUlZRY0ZudTBJbmZSZXhFRkd0TGtzaDdNOUQwZ0JjRmR0aUllR2duM1Nuc3F6aG9SRk9sT0xqQklsQkpHSlU2R2RLdTF2WEsxVU11ekRYZ3ozOEF2dlI5b1BsODIvMzJKUTBzQUo1eDVvVHhqQmQ5UE81SkZpUEJwUDRXVE45N0FGVkM0UHBQQ0NFOURBVVVDQ0dFQklaY0NkV1FXVkFObVFXK3VRN05oNzVBMDRGMXNGWVhpZzZ5WFhGenNHVkJiLy9tcXpPVXdBRGc3SU13bDV3TDFZVXcvdmdhakQrK0JrV2Y0UWdiOHl1b2gxOFBSaG1pWlFiYUV4c0xWRmNEUnFNektDQ1Y2TmJwaXB3WWZGWmdSSlBGeS9ZWXdERkVyVzlxUVhIbEphVEZSN1U1N0dJSTVWR29OcGl3OFpoMzFUU2kyQ1k4b05zdVBHWkUvL1VXQTRBVGpUdkRaendNeUpVQWJCVWRhZ0pZMFVFY1RwQ3BHR1JNMTROVitGL2FNbVRWL1F5K1pEWDRpdjhCZkd1YjNjNGxEYzRGV1IxeS9CeTZ6MmpSWklCSnV4OU15a0tBRGZPLzM0UVEwc05SUUlFUVFrakFNV0dSMEV5K0U1ckpkOEpjdEI5Tis5ZWk1ZFJtb1F5bDQ4WnVSNlhZSFlSU2JQYjBqaHdQTUc1MStzeGx4MkF1T3diRHQ4OURQV3cyd3NiY2ZIbmxXMGhQQjA2ZURFeGI5dUJNWEpnTXo0eUx3dU83YTMwNDJmbWVIOGt2OHhoUUNLVktEKy91S0FMblRGWFE0VGZpUXhIYm9HSEY1UUo5SDV6YktnTFlCL2x4bVFnYk9SOUFWMVIwY0M0YllsZ2diYW9lY2swdm5KckFOWU8vOEFuNGt0V0F3Y1BQRDIvLzBOMldXYldIWVd6QlRRWk0yMEJDNUhpd0dROEE4ZGRCVWcxUlFnZ0pVUlJRSUlRUTBxVVU2V09oVHg4TFhjc3phRDc4SlpvUHJJT2xNbC9ZNzdqMDV1M1RoOXZMbWk2VW8zUmJGaUZlR3NHYm05Rjg2SE0wSC9vY3NyaE1hTWJjakxDUjg4Q0VSWGJkQyt3T2FqV1FtQWhVMkJOZytwT2dVV1RaS0QxV25USWd2ODdjK2NHMko0YmpFenQ4cmd4ekp3MEY0Rm8wdE5WcVM4Nm9DNEVpQW05dkUxY3JhVCtpRUNkcnhKMjZQVjRkMng3M3U5NjY2NTRBR0Nid0ZSM2d1bFFvWmJJT1lURzk3SExQZUJaOHlUdTJTZzBXZzl0TzNwNU0wNzZrZ1FlOENHbmFsa0tBY1FzOHNHQVM1NERKZUFEUWVWNENSQWdobDd0ZTloZUdFRUpJc0RCcUhUUVRmd1BOeE4vQVhISUlUZnZYb2VYRXQ0REZWbTJBRWRZZ3Q1ZG53VW1vSkFGYm1NR1pmTTU1dkxXcUFJYU5mNFBodXhlaEhqd0RZV04rQldXL1NRRVppQWRGY2pKUVV3T1l6ZjY5QnRHNUNwYkJ5MWZGNE1ZTkZSMmM0SEt5OEZWNWJRTnFERWJFUkdqZDl0aVdQZlQwZ01MK2M3VTRVK0dZRmRCeGdPWVIzUTlRTTFiUkZpbXpFeUE4aHlKOUxKVDljOEJaRU9DS0RxN2loMnVnNjZzTVNGczlIbThCS3I4RlY3TGFYcW1oelFGdzVEbGdlTWFMbFVPT0F4ejVYY1JsSDhQQnBQd2FUUHBpUUozc2Q5Y0pJU1NVVVVDQkVFSkl0MVAwSFFWOTMxSFEzZkFuTkIvNUVzMzcxOEZ5TWMrKzF6N2JRQ2c5MlZscmpHaVdBaTg2eFg2aTFZeVdFeHZSY21JalpORjlvWmw0QjhKRy9TTDBjaTB3REpDV0J1VG51MjZUTXZnVXpYQzRJVU9EbVgzRHNLWEVmZjErZStkQ2VHdjNuem1QV2FNSHVXOUdsUkhvSCsxN3Q3clRlenZGeVJqYi95YnJJNnZId3ZDRG9pMFNaeWVJVHRIZCtHZUFCMHEyMVFlc29vTTdYYXF5ZDVTSE5GMEVmLzQ5OEtVZkFLYTJnYkUyazNsOEtzdmhkcXc2R1V6YXZXQlNmZ1BJcVZvR0lZUUF0aVMyaEJCQ1NGQXdLaTAwNDMrTm1BYzNJUHF1RDZFYU9OWHRBUGN6T2h0dE1jTC8yUTUzUGQ1YVd3TEROOCtoNmg5WHdiRHhCWEIxWmY1MHYvdnA5VUNVS0c4QngwbHJ4eTBROGUrclk2Rmd2UnhvaVE0N25PLzUvZXZwZVJUTVZnNGY3aTV4YnVqZzIycUovaWNvSGJNVE9wMGU3NWw0eG9FNmV5N2s4Vm1vT0dTRXNjSzlvb05FRE9PeVJFSWRMVWZLbFRycDdZV0MydTNnanZ3VzNMYmg0QXRlYkJ0TTRHMHpsNXpCQkc4K044Y2lLcmZqZGRsZ2h2OEhiTTVoTU9rUFVqQ0JFRUpFUW5hR1FuWjJkckM3UUFqcFFlaDNRdWhUcEk5RlpQcFlXR3VLWWR5NUNzMUh2aEtTT0xyZ2VXZFd4M1k0SzduWmwwN3d0dlhTUXI0R1V5T2FkcitMcGozdlF6VjRCclNUZmdORjJ0akF2cUN1a3BvSzFOZmJnZ21pVXBBK0U1V2Z6SXBVNEw2aEVYanRXSU4zNTlwdjBoZGRyRVc5c1FWNnJkcmwwNmh1QWpqZXRrNjlKL3J5UUJucW04V0RlYy9IOVpIVjR6YnRmdEZ4dnM5T2NQbDhXRGtpcm4wVTlVVW0xSndPVUVVSEJnREhDYmxINUJvVzZkUDBsMmQ1U040TS9zSm40SXRlQnhwUGU5Z1BnSFY4UmgyVmUzUS9DY0k1THFJbWdzMThCSWk1V25xZmU0dm95Y0h1QVNHaExZUi9oa0wyejQzQllFQkJRVUd3dTBFSTZRSHk4L1BSMkJpNERPa2t1R1F4YWRETmZRNXhqMjZIOXVyRmJna1ZHZnZkV01icmllZTgvUnpoRDU1NDFnTFB3WFRxTzlTK2ZSdHEvajBQTFVlK0FxemVKaWdNRW9YQ2xrL0JRV28rQmJmWkc4K09qNEpXNGUxbGdmUGN3L21sYlpya2VLREd5eFVVd2VDeTNLR0RVZWZEK3EyUU1iWURlSW16RThRMGszNExreWtHcGJ2ZEV3Vkt3NEFCenprREZvd01TSittaDB6VlF5TTVVbGtNNEF0WGd0czJFdnlKaDF5RENUd3ZKR3NWMXBaNEc1c1JQbE8zOXl0bUN0anhtOENPMjBEQkJHK1o2OEEzbkFoMkx3Z0pTWHpETWNEc1pVQy9Cd3JaZ0VKbVppWUZGQWdoQUd3QmhheXNyR0IzZ3dRWXE0MUcrUFNsaUg5c095SnVlQWF5Nkw3Q1BzY1FnSU85Rko4WDdZbG5MY0JlVVVJOHFMYVVuMEw5NS8rSHFoVlh3L2pUdjhFM1hRclVTd204aEFSQUZhQ3NoL2IzSUNaTWhxWFpYazZURnk5N09GZm1hVE1xZTJpTXI5cGd3dWJqb3VueEhjeE91RVhyekozQU1MN1BJT0JGc3hNWXRRNnFjWXZiVkhUd3BseGh1KzJEZDZtSzBuZUtIaXE5VEhKN1BVN0xCZkNubndMMzB6RHdaLzdxSVVlQ2JSb01BeDlUaWZEMnBRM3ViMzNjTldBbmJnRTc1bk1nY294ZlhlOTFJb1lDQmdvb0VDSkp3M0ZBTnl6WXZaQXNaQU1LVTZkT3hhRkRoNExkRFVKSUQzRHc0RUZNblRxMTh3TkphRktvb1JsL0cyS1hmZ2Y5cjE2Q0xDNVQyR1ZiSTgzWUFndnQxb1R3aEhHY0RDRzRZTWMxVnFIeGgzK2g4c1VjR0w1OURseGpkYUJlU1dEMTdkdjVNVDU2YkV3azlFcHZMZzJjZDRIUG5LOUNTMnZiV1IwOU5ZL0NPOXNMd1hreCtIeE0vNzB3TzhGZW9zR3Y1OVZjdlFURk84eHRLem9FS0F0ajRoZ3R3cE1VQVdrcjZCcFBnVDkyTDdqdEk4RVh2d2xZMjR0TytaTEVVdlJaTW02ekVoS3VCenQ1TzloUkgxSDVSNmtTYndKZnN5M1l2U0FrSlBFMVB3RkpOd1c3RzVLRmJFQmg3Tml4VUt2VitQTExMNFBkRlVKSUVIMzIyV2ZRNlhRWVBYcDBzTHRDdWhyRFFqM3NCc1ErOUMzME42K0VQTDYvY3hkczA3OTltYkVnYXRqKy83enI0TTVpUXRPZU5haGFNUVVORzU0Rlo2Z016T3NJRkozT2xxVFJRV3FwUWRFZGJyMlN4Vk5qSXpzNHVDME9QSTRWbHR1NklOcmVVd01LcTdjWGRucE1tcndXQzdTSG5SdWt4Qko0NSt3QlZwK0M2dVliWENzNitEUVk3bGhrUHhWaUJvWUZwckZncXY0ZTNQNzU0SGJsZ0MvL0F1Q2RwVHFsQjE3RWlSWWgrbjVud1NUZEJQYktQV0JIdkErRVh5RzExd1FBR3pjZGtHbkFGYjhWN0s0UUVsSzRvbjhEaW1pd0lieThLbVFEQ2dDd2RPbFM1T1hsVVZDQmtGN3EwMDgvUlVGQkFSNTY2S0ZnZDRWMEo0YUJldWgxaUhud2EwVGUraXJraVlPY3UyQ2ZzV0NmMHV6TE9KQVhWNGNRRDBDc1pqVC8vQkdxL2prVkRldWZCbGQvSVFBdklrQlNVNTBESklhUm5rOUI1TUZzSFJJMXZrMmJQMUZjTG5UQjhjN1ZtNEJXYS92bkJNTytnbHFjcVhEYzdXNS9nUHFJenBrN1FVcVpTQnZuT2FhaEsyRzhLSG96L01pWXlJQnhpUjFwNGhYb015R0Vxdzd3WnZCbEg0UGJkU1c0ZzdjQXRUdGNkOXQvamlVdkRYSFBrOERJd1BTNUJXek9makREM3dLMC9UczRtZmlDSGZKUG9QNFF1Q0lLS2hEaURhN3czNERoSk5ncmxnZTdLMzVoZUY3cUxZMmVZK1hLbFdodWJzYUlFU09RbFpWRmE2a0p1WXpsNStjalB6OGZCdzhlaEU2bm8yQUNBUUNZY3I5SDQ0K3Z3VkoreW1VN0Q5NmVtTitQd1lqN3Fhd01ZU1BtUVh2MVlzaWlVcVcxRzBpbHBjREZpN2F2cFZaOGNQUDJTUVB1K2FISzYrUERsQXE4Zk4rOE5rODl1eitRMG9PcUY5Ny8za0g4NThkenRnZnR4QW5TNUxYWWsveFAwUjBYM3dNS3ZHaDJnaVhsMTZnTFh5emFKLzBqY2dUTEhLY3JJMlRJdkM0U3JDSUVrekJhRE9EUHJ3WmZ2TXB6YmdTcEFRU1hoQXFpTmhnRm1ENEx3V1F1QTlRcDB0b21YdUZPUFFwWWpHQ2lyd1IwdzhEb2hnZTdTNFQwR0h6RE1hRGh1RzJKa0NJcTVJTUp3R1VTVUFDQS9mdjNZOXUyYmNqUHowZDRlRGlPSGowYTdDNFJRZ0pzeElnUk1CZ015TXJLd3RTcFUybVpBMm5EbFBlakxiQlFkdHhsdTNNUUozR2c0dWswaG9WNitJMEluL29nWkRGcDBqb2NDQndISEQ4T1dDd0JhOUxLOFJqd3dYbWNxL2UrelNkK05SM3BpZEV1YjlXWVpHQlVVc0M2NVJlVG1VUE00cTlnYkJVdE8vQXdzbjg5K2hQOEl0eDJEY0ZEU3RKRWUwNE9ob0ZWUFFCMUdhdkI4NEdmRU1vcUdXVE5qb0pDRzJLVFRjMlh3QmUrQnI3a0hRKzVFZnpKVmNIYktqekE3WE5sWkxaQVF0Yi9BYW9lOHMzWUMzQlZQd0FYMTl1U3pTbDBRTzJ1WUhlSmtLQmpvaWVETnpmWUVqQW0zUlRTeXh6RUxwdUFBaUdFRU9KZ3l2MGVodTlXd0ZwOXpuV0hYemMrZVhEd01QV2FZUkUyNmlhRXozZ1liSGlzdE1iOVZWTURGQlYxZmx4blJJUHN6L0tOV1BEdFJhK1B2M0g4RU53dzNuVWRlbDg5TUt1SFRCcGN1L2M4Ym4xamI0ZkhCR0oyZ3VNY1hxYkRwY3gxNEZpOXNKV0Z0Q1NNREd5bE9JVnhNZ1AwdXlZU1liRnluOXNLbXRaSzhJV3ZnaTk1RCtEY2E0cmFYNXlVNUpkdDNod0hGa3p5QWxzZ0lTeUlBVDlDQ0xuTWhWaFlteEJDQ09tY2F2QU14RDcwRFhSei93bzJQTTY1d3o3bTRIbGJnTUFYamh3TDludWdvaDBjbWc5K2hxcC9Ua1hqbHBmQW00S1FqVEFtQmdnVEplVUxRSUxHWDJacGtSM1hTV2xLMGZFbmlzcmI3TzVKaVJuZjJ5Rkt4dGpPKy9PRWZvdWZ3UVRZem1Ga3FPK3ozQ1dZd0VnTUpnQ3dMWE1RZFNWbFVrVG9CQk5NRmVCekh3ZTNiU1Q0b2pkY2dnbk9qOEdSZkVQcTdDSFg4NWpFZVdDdjJndG0yT3NVVENDRWtDNUdBUVZDQ0NHWEoxYUdzREUzSSs3aEh4QStmU2tZcFZiWVpVc2VhTHNqS3UzK3M0ZWhqOFVFNC9ZM1VmWFNORFR0WFFOWTI1WlM3Rkpwb29HVFAza1VSSVB0RlpPak9qblcrV1hSeFZvMG04d3VUYlJZZ01aVzZWMEpsQ3FEQ2QrZEVNMjI4UEQrOUpkWFlwNzJtSDlQWkgvaHhyZ0hZZEZrQzV0dEYxc1Nnenc4aEh3TUFCQTNWQU45ZWllQm5wNmdwUlQ4eVdXMlFFTEpPd0JuRW5iWllnQzhIOSttdk9lM00vNDZzSk4zZ2NsK0c5RDBrOW80SVlRUUgxQkFnUkJDeU9WTm9ZYjI2c1dJZTJRck5CTnVCMWpSblYyR3NSZVY4MzJ3NTB6NzVub3UzM1FKaG0rZVEvVXJzOUJ5WXFQMGZ2dEtxd1dpby8xdlJ6VEttOUZYZzV3K0haUWpGQ1hBNHdHaGZLUjRvRmpWQTJZcHZMZWp5UGtwdFRNNzRUSDlENkpIRXBjNk1BeE11dWxvanI3WnViV2RzYTkzWFBzUTBVZUorR3lONU5hNlJYTXgrT01QZ05zK0duenBCd0R2REt3NUt6WUFQQzhsbE9mNGwzRjlhMktuZ1oyNEZleklENER3Z1g1MW54QkNpRzhvb0VBSUlhUlhZRFJSaUxqK2FjUXUvUTdxb2JOZDk5a1hNa2k1WVNvK1N6eHd0TmFlUi8yNkphaDU0eWFZU3c1SzZyUFBVbElBVnZTblhYSjFDK2NyZWJHeldRcmlaUS8yOHBIaTk2RzZTVm9YQW1uMWR0RnloM1ptSjh6Um5uQWVJdVZKZU1DcXlvUWg4V25SSm4vdXdnTUFKM1JHRlNsRDZsVTlxR1NHTytOWjhNZnVCYmQ5TFBnTDZ3RGVXU1pUbUpIZzgwSWpPNWQxUnFJM05ISTgyUEdid0k3K0JLQktBb1FRRWhRVVVDQ0VFTktyeUtKU29MLzVYNGk1LzNNbytvNFM3YkVQZG5qYm5BVXBHRWQ0UVRRZ3QxdzRnZHBWdDZMdXYvZkJXbFVndmVQZVVDaUF4RVRuWTQ2VEZsUVFCU1hHSmFweFU2YTJnNE9kamhlV3Q1a0FVQlhrZ01MaDRqcWNMamZZSDNuK1hQOFErYjNvRVM4aHRNU0RsK3RSbDdJQ1lKWENNL2xlSVVMY0l1QVlQTXMxTE5LbjY4SElKRGZYZFJwUGdUdnlXM0E3SjRJdi93SUFaOS9CMjh0blNwMlJZR3REWERWREVEa1c3Smd2d0k3L0JvZ2M0KzhySUlRUTRnY0tLQkJDQ09tVjVIMkdJZnFldFloYytEcFlmYkp6QitOSUVDZGx4Z0lqNUpiamVkNWxLWVVwNzBkVXYzbzlETjgrRDc2MUM5Y0JKQ2JhQWd1QUtITytqM2plNWJ6bkowV0Q3U2d3WVQrMHVkV01vb3UxTHU5YnNCTXpydGtwcm43aGVYYkM5WnFUOWtkU1BuTWVnQzBKSTY5SUVMWklEU1l3YnYxZ1pFRDZORDNrNmg1MnlkWndETnloaGVCMjVRQVh2M1p1RndKeURCaUdrZlR0WjV1UTRDRmJpUzRiN0tpUHdZN2ZDTVRrK05WOVFnZ2hnZEhEL2pvUlFnZ2gzVXMxZUNiaWxtNkdkc3BpUUNZYWlJTUJKN215c20wd3hkZ1RQd3FqS3A1RDA1NzNVZjN5TldnNS9uWEhUVWpGTUVDZlBvRnB4MjVRbEFLM0R2QnVsb0pqMllORHF4VXdkbk4rU2dlTzUvSGhuaExuQmc4ZjU1T1IzNG4yTTVKQ0NzYTRCd0tXaEpGM3EzYVFlcVVPS24wUG1wcFFkd0RjZ1YrQzJ6TU5xQksvZC9iWHl3ai84Um5EOEVMT0NaZUFqQ1lUVFBZN1lDZitBTVRObE5welFnZ2hYWUFDQ29RUVFvaGNoZkFaU3hINys0MVFabDBwYkJheTYvTlNoMGdBR0Z0d1FUeSs1QnFyVVAvSnc2aDkrelpZYTB2YVAxZXFtQmhBRllCS0FLS0F5cC9HUlhhd2VzSjUzSW1pQ3JjdHdjdWpzT2xZQmFvTTl1b0NmTnNQY1lpeUhOZHBjdTJQcEh6SVBGcDBNOUFjYzZ2YlZqK0kraEEzVElPSUZLVS9yUVZPdzJGd0IyNEN0MjhXVVBPVGFJYzlZQ1o4YzBqNFNXRnNzM2w0bm5IOUhsTWxnTG5pUmJCWDdnS1RPTmVQemhOQ0NPa3FGRkFnaEJCQzdHVFJmUkgxbTlXSXZPME55Q0pGZC9rWnh4UnNhZmtWbkRlZFhjODFGKzlIOVN2WG9YSExTNERGNU9GTVA2U21pam9nY1lncnlxVXdJRXFKT1JudHpWSndqZ0tMUmVVakhZSVZVRml6cTlqNXdNTTQ5M0hkRnVjRENXK1JWWm1KUnJja2pOSzVKaXlNU0ZFaWZuZ1BxT2pRbUFmdTBLL0I3WmtKMUd4M2JoY25TWlNjZWRLWkk4RmxSb0k4QWt6L0o4SG1IQUNUdWdoZzVPMjJRQWdoSkxnb29FQUlJWVM0VVEyYWp0Z2xtNkM5K2dIbk1najdlbTYvN2o0NzZrbUlTd2xhelRCdWZ4TlYvN29XcHRNL2RIQ3VqL1I2SUR6Yy9yUitWSHNRQlNPZUdodnArVGhSODQ3eWtlS25ERVpBb2I3SmpIWDd6b3UydUw0SFE1VGx1RWFUWjN2Z2NvZmRPN3hNaDdyVWZ3WXdDYU56c1lWS0wwUHFsVUd1Nk5CMER2elJlOER0bWd4VWJYSnU1MkYvdi96N1NiQzE0OGlSWUgvbGpCSk0ydjFnY3c2RDZmY3d3SFpRc3BRUVFraVBRQUVGUWdnaHhCTzVDdUhUbHlCMnlXYlhaUkRDc0UvaUdubEFsUG5ldVoycnY0QzZEMytIUysvZkNhNit2TDNUZlNPZXBRQklDeXlJRWp1T1NWRGhtcjd0RFBKRXIrVkVVYm5MNDZvZ0pHYjhkSCtwNkZIYnorb0p2V2o5djg5dkM0djZQbjhYa2pEYWtpajZWUjlTT0p0Vk1raWJGc1NLRHFaeThDY2VBcmRqQXZpS0wwVTdITWtOSE1FWEtkOUw5dk1keTBzWTV3NG0rV2F3T2Z2QkRIb09VTFFUdUNLRUVOTGpVRUNCRUVJSTZZQXNLc1cyRE9LV1Y4RnFZMFI3Ykxuby9abXo0QWdzaUFlOHJmazdVYlh5V2pUdCsxQnl1d0tOQm9pS2NqN211UGFQN1lnb0VQSGttTTVuS1J3dmNpMGYyV1MySldmc1RpN1ZIZmkyc3hObWhKMng3L005R0dDTSt4MHNtaEhDWS91OEUya2RGYjlSREpCMnRSNEtUUkF1ejFxcndPYytEbTdiS1BCbEgwTmMvbEhvbk5TRWkwSU1qaGZOU3JDTG0ybkxrVERzZFVBZGdHU2loQkJDdWhVRkZBZ2hoQkF2cUlaY2k5Z2xtNkFlTVYrMDFWNFZ3SS9aMzd5akhhSGNIZ0J6Q3d4Zi94bVgzdjBOdU1ZcTZZMERRRXFLODJ0RzRucDMwVGxUVXNJd09VbnQrVGkzOHBIaXNmTEZicHlsY09GU00zYWNxWFp1Y0h2SlQrazN1ZXp6NWVNemgrZWdPZVkybDIxU1AzN2VNVjNGTG1WaUJEUngzWnd2d0h3SmZONno0TGFOQkYveURzQTc4MTg0dmpmOXdkaExxTUs5TGYwb3NPTy9BVHZxWTBBN3dLL25JSVFRRWp3VVVDQ0VFRUs4eElUcG9mL0Zja1F0V2dOV2x5RGFBZmlaMjk5ZVVZSVJEYjZBMW5ON1VMM3lPclFjMnlDOVlhVVNpSXR6UHBZeVM4RXRxZU9UN2VWU0VGZDdLQzUzR1Q5Mlp4NkZ0N2NWZXVvU0FHQ2s4anltaHVYYjkvazJPOEdxeWtSOThyT2lwdjJjblNKNjZ1aUJZZEJuQktBeWg3ZXNqZUR6LzI0TEpCUzlCbkF0d2k2ZTUrRTJqOEJuUWdsSTk0U0wydjVnUjd3SGRzSjNRT1I0UDU2QkVFSklUMEFCQlVJSUljUkh5bjRURUx0a016VGpmeTNhNmx5ODROOUF6SFg4enJjMG9QN1RSMUQzOFlQZ1d4cWtOZHFuajdOaWcrU00vRTZ6MHpVWUVlZGg4Q3RxKzBSUnVjdjdVTjJOTXhUZTJ5RmE3dUQyY3ArSTNPTHkyTnVRQUM4TFIxM0tDb0JWQytmNWxZU1JjejZ6TmtHQnBOSHRWZEFJTUs0WmZPRktjTnRHZ0M5WUFWZ2JuWDJ5SjRaa0dEK1RqN3BYa2dRQVZTS1lJUytCbmJ3VFNMakJuOVlKSVlUMElCUlFJSVFRUWlSZ2xCcEUzUEFuUk4vN0NXUlJ6dVNIanRYMDBvZGtqTWZjQ3FaVDM2RjY1U3kwbnQzZTNvbnRrOG1BeEVUblk2bGxKRVgrMk40c0JYdlR4UmN2d2REc0xJVloxVTB6RlBiazE2QlFpRjY0dnM2Unl2UElVUmM0OTNnZFhHSFJrUHkzZ0NSaFpCakdtWmtUZ0VMTG91OFVuYjhyQ3pySHQ0SXZXUVZ1MjJqd1ovNEttT3RFKzJ6L1lmeXVZZ0pSUk0zK2dtUmFNRmxQMkVwQXB0eUI0R1diSklRUTBoVW9vRUFJSVlUNFFaRTZBckcvM3dodHpuMEE2eHdzOGY0azZvUG5PK0JjWXpVdXJia2JEZXVmQnQvcTR5My9oQVJiWUFFSXlDeUZYMlJxTVNCSzJlNStIc0NwNGdyaEhXaHM3WjdFakIvc0toWTljbjJkVDBWdWR1N3hJYWhpakwwSFp1MFlVYXNTUDF2R3ZxVEYzaTFXRHFSUDA0TlZkR0UwZ2JlQ0wvMEEzUGF4NEhPZkFGb3IzUStRbm16UmNSb2pLaThxcnR6UTV6YXdPUWZCWkQ0aXpPd2doQkJ5ZWFHQUFpR0VFT0l2dVJMaE14OUI5RDFyd2VxVFJUc1krelJ5NlNVbW5RK2NqNW9QckVQMUs3TmhMam5rZldNc0N5UWx1YlluSmJCZzd3ZkRBRStPMFhzNlFQanFSRkdGNjdLSExwNmxZTFp5K0hodmlhZXVZS0txQ0pQVmhjN05YcjUyczNZc21tTi80N0pOY2hKR3Qvd1ZxVGw2S0hWZGQ4ZWVyMWdQYnVkRThDZVhBUzFsNGozMjhvLytMdERoblpVYlhCSkNYQVYyOGpZd1ExY0N5bGcvMmllRUVOTFRVVUNCRUVJSUNSQkZTalppZi84TjFFT3ZFN1l4WUNDNktTMGR3N2drQWVUcXkxSDc5a0lZZjNvZDRMMU10QmdmRDhqbFFudVNFalNLQm82M0RRaEh1azdSN3Y2VG9oa0tBRkRUN1B2VCtlS2JJK1dvYTNKV0tSQy82VTlJbUozQXlSUFJrUHk4OE5pZkpJeUFJL0dtVGNKSUxjS1RGQjBjN1llR3crRDJYZ1ArNkYxQTB6bm5kcUg3akMwSXdFdGR0dUY0Sjl4U04ycXl3STc2TDlpeFh3TGhWMGhxbXhCQ1NHaWhnQUloaEJBU1FJeFNDLzNOSzZIL3hUL0FLTzJKOWh4Sjd1elo4eVczN1g0Mno2SHhoNVdvZmZzMmNBYjNxZXllR21DQTVPUzIyM3hsSDVETFpRd2VHK1ZobG9KOTRHbzB0YUs0b2xiWTNOVXpGRnlYT3poTlZCVmhuRW8wYzhHYjE4d3FVWi82SW5oWnVIT1RQNStlS0JhaDY2dEU3QlZoMHR0cVQzTUp1Q09Md08yWkNkU0xaNjg0bGlQNG1TSEJYZ0tTNTkyK0V4VlJZQWIvSGV5Vk80RzRXZjQ5QnlHRWtKQkNBUVZDQ0NHa0M2aEh6RVBNQStzaFR4N2kzTWk0bG9XVWpuZTVXMjR1T1lqcVYyYkRsTHVsZzNQczR1SUFoVUxvajZRRWphSUIrZDFESWhBWDF2NjAvZHp6emtCSFRSY0dGT3Fhek5odzVJSnpnK2gxUGFyL1hyVGR1L1lNaVUvQ3Fzb1VtcEthRVlOeCt5SXNSbzZVeVRvSkxYWEFYQXMrOXcvZ2Rvd0RMcnFXR0xWOXZ6bDY0ZWZ5Qm81M21XVUJSZ0VtZlRIWW5FTmcrdDROTUhJLzJpZUVFQktLR0Q0d1Z6YUVFRUpJdDlwNjhRUU9YU3BFaWJFYTU1dHFndDBkUW5xOVZFME0wclJ4R0JXVmdha0pRem8vZ1JCQ1NNaWpnQUloaEpDUVVtOXV3bXRuTnVOQWJVR3d1MElJYWNmNG1DdzhPR0FXd3VWVTNZRVFRaTVuRkZBZ2hCQVNNbzdWRmVPbDA5K2czdHpGaS9FSklYNkxVVVhna1VFM1lMQ3VUN0M3UWdnaHBJdFFEZ1ZDQ0NFaDQ3dUtZeFJNSUNSRTFKZ00rT2FDRDZWTkNTR0VoQndLS0JCQ0NBa0pPNnBPWTFkVlhyQzdRUWp4d2E2cVBPeW9PaDNzYmhCQ0NPa2lGRkFnaEJBU0VqYVhId2wyRndnaEV0RFBMaUdFWEw0b29FQUlJU1FrVkxZMEJMc0xoQkFKNkdlWEVFSXVYeFJRSUlRUTB1Tng0RkZqTWdTN0c0UVFDV3BNQmxoNUx0amRJSVFRMGdVb29FQUlJYVRIWThHQUF4VWxJaVFVY2VBaFkraVNreEJDTGtmMDI1MFFRZ2doaEJCQ0NDRStvNEFDSVlRUVFnZ2hoQkJDZkVZQkJVSUlJWVFRUWdnaGhQaU1BZ3FFRUVJSUlZUVFRZ2p4R1FVVUNDR0VFRUlJSVlRUTRqTUtLQkJDQ0NHRUVFSUlJY1JuRkZBZ2hCQkNDQ0dFRUVLSXp5aWdRQWdoaEJCQ0NDR0VFSjlSUUlFUVFnZ2hoQkJDQ0NFK280QUNJWVFRUWdnaGhCQkNmRVlCQlVJSUlZUVFRZ2doaFBpTUFncUVFRUlJSVlRUVFnanhHUVVVQ0NHRUVFSUlJWVFRNGpNS0tCQkNDQ0dFRUVJSUljUm5GRkFnaEJCQ0NDR0VFRUtJeitUQjdnQWhnYkIzNzE1czM3NGRCUVVGME9sME9ITGtTTEM3UkxwQWRuWTJEQVlETWpNek1YWHFWSXdkT3piWVhTS0VFRUtJRzdvdWF4OWR5NURMRGNQelBCL3NUaERpajVkZWVnbFdxeFhaMmRuSXpNeEVabVptc0x0RXVsQkJRUUVLQ2dwdzZOQWhxTlZxTEYyNk5OaGRJdDFrL280VndlNENJVVNpTDY5Nk5OaGRJTjJFcnNzNlI5Y3k1SEpDQVFVUzBwNTc3amtNR3pZTWMrZk9EWFpYU0JCOCtlV1h5TXZMd3gvKzhJZGdkNFYwQXdvb0VCSzZLS0RRTzlCMW1lL29Xb2FFT3NxaFFFTFdTeSs5aE9IRGg5TWZyVjVzL3Z6NUdEaHdJRmF1WEJuc3JoQkNDQ0c5R2wyWFNVUFhNaVRVVVVDQmhLUzllL2ZDYXJWaXpwdzV3ZTRLQ2JMNTgrZWp1YmtaKy9mdkQzWlhDQ0dFa0Y2SnJzdjhROWN5SkpSUlFJR0VwTzNidHlNN096dlkzU0E5eElnUkk3QnQyNTJybC80QUFDQUFTVVJCVkxaZ2Q0TVFRZ2pwbGVpNnpIOTBMVU5DRlFVVVNFZ3FLQ2lnSkQ5RWtKV1ZoZno4L0dCM2d4QkNDT21WNkxyTWYzUXRRMElWQlJSSVNJcUlpS0EvWEVTUWxaV0Y4UER3WUhlREVFSUk2WlhvdXN4L2RDMURRaFVGRkVoSU9ucjBhTEM3UUhvWStwNGdvWUlCd0lJUi90ZWR0SEtWWDgrcFlHUUI3QTNwS2l3WXlCaTZ4Q1BkaC80R0J3YTlqeVFVeVlQZEFVSUlJYVEzK1Z2MlFnelNKUU1BNnN4TldMVDMzOTN5dkF5QVo0WXVRSW9tR3NmclNuRDRVaEcyVkJ5RGxlZThibU5tMG5EYzJHY016aHJLVVd5c3d1Zm45M1ZkaDBrYmQyVk93K3pra2NMamhidGVnWWt6dXh5amtTbngyT0E1YUxhYXNTTDNmK0JBMWNFSklZUjBIUXBmRTBJSUlkMUV4ckRvRng0dlBNNnRMKzIyNTc2aHoyajBqMGhFbUV5SmNURlpHQkdWNWxNd3dTRlJyY2RWY1lNd01YWkFGL1NTZEVROHM0VUYwMmF1U1lKYWorVWpic09JcUhSTWpPMlAzdys4cnB2bndCQkNDT2x0YUlZQ0lZUVEwazM2aGNkRHlUci85SjdxcG9CQ3ZFcUhoZWxYQ28rYnJLMTRLLytIYm5sdUFFZ09pOEtzcEJGWWZlNUh2OW9KbDZzOURLTzdoNW16b01WdE5rQlBvMlRsMENzMXd1TXA4VmZBekZueCt0bk5RZXdWSVlTUXl4a0ZGQWdoaEpCdU1qQWkyZVZ4YmtOWnR6enY0Z0hYUXMwcWhNZHJDcmVodHJXeHk1OVh3Y2p3eTc0VGNGUHFPTWdaR1U3VmwySnZ6Vm5KN2QzZmZ5WW14dzRNWUErOTkybkpYbnhVdkRNb3orMnQ4MDAxK1BQeHovQ1g0VGRESTFNQ0FHWWtEa01yWjhHcWd1NExJQkZDQ09rOWFNa0RJWVFRMGswRzZKd0JoUmJPak1MR3lpNS96aG1KdzVBZG1TWThQbGxmaXMzbHJvbS81QXlMYVFsRDhYK0Q1d1FzVWVTb3FBeThNdVpPL0tydlJNanR5Unh2UzcvU3IvWmJyTUdiSVZEV1hCdTA1L1pGUWVORlBIZmljNWZjQ3JPVFIrS09qQ2xCN0JVaGhKRExGYzFRSUlRUVFyckpJRkZBNFV6RGhTNVBtQmVqRE1laWZsY0xqMXM1Qy83dE52MDlSaG1PRjBmZWppaWxGZ0F3TFdFb3ZyOTQzSy9udkN0eldwc2NDNWRhamZqMC9GNi9Ybk9Cb1FMTjFsYndQQS9iL3dIZ2JmODZXMjNiL2hYNkZHRjJTRzFySTdaVm52TFFPaVA4bHdFQXhyYTRnbVZzSVpDOGhndVMrOTNkY2h2SzhQZVRYK0dQUTI4U2dqbnpVOGFpbFROamJmSHVJUGVPRUVMSTVZUUNDb1FRUW5xbG9mcFVMQjEwZmVBYTVIbmN2Lzl0V0hpcng5MlJDZzNpVkRyaGNYY3NkL2hkLzJ1Z2thbUV4MnVMZCtOQzh5V1hZMnBhRzFIU1ZDMEVGRzVObjR6dFZibG81U3crUFplY2tXRnV5aGo4c3U4RWwrVVZISGhzdkhBWUh4WHRSSk8xMVk5WEEyd3NQeUxwdk52VGM0U0FRclhKZ0RXRjIvM3FSeWc0VWxlTUZibGY0Lyt1Y000NnVibnZKRFJaV3ZHL3NnTkI3aDBoaEpETEJRVVVDQ0dFOUVybHpaY1Fvd3dQV0hzTjV1WjJnd2tBTUZEWHgrWHg2ZnF1RFNoTWliOENvNlA3Q1k4TEdpOWlmZWwrajhlK2YyNGIvam5xRGpBQW9wWGhtSnN5QnArVzdQWDZ1VVpIOThOZG1kT1FwSTUwMlo1bnVJRC9uTjJDUW1PVnBOZEEvTE92NWl4ZXlkdUlKUU5uZzRGdGRzYXh1dUpnZDRzUVFzaGxoQUlLaEJCQ2VxVlkwV3lCUUtocE5YUzRmNkF1U2ZpYUE0ODhRM2xBbjE5TXB3akRYWmxUaGNjV25zT3JaemExdTl5ZzBGaUo3WlduTUNYK0NnREEvSlJ4K0s3OEdPck5UUjArVDZJNkVuZG5Ubk1KWEFDQXdkS01Ed3AzWUV2Rk1iOWV4eCtIM0FTRHVkbm4yUkx1Qm9qZSt3UzFIdmRuemZTclBSN0FrVXVGMkZlVDcxYzczV0ZiNVNtRXlSU1lsVFFDZnozNUJXcE1IWCtmRWtJSUliNmdnQUloaEpCZTZXSkxIZjUrYWowNG5yT3Z3ZWZCODg0QnQ0S1Y0dzlYekJVZWJ5dy9nZ00xQlM1dE1Bd0RGZ3hZaGtHRHVibkQ1eHNncXZCUVlxeEdzNS9UL3p0eWQrWjBSTWpEaE1lZm45K0w0azVtQ1h4WXRCT1Q0Z1pDd2NnUUpsUGk1clJKZUN2LyszYVA3eE1XalZmSExCTFc2QU9BaGJmaW13dUg4V25KSGhndEpyOWZSM0pZRkpMZGdoWCswaXMwdURZcDIrOTJNclJ4WGdVVUloVWF2RHJtVHNoWldhZkhka2I4WGdQQXV4TVhlMzB1Q3dhdmpibXp3MlBleWQvcVYvNE1RZ2dodlE4RkZBZ2hoUFJLZGVZbTdPdWdoS0U0RHdBQWxEYlY0TkNsUWtuUHhZSkJWa1NDOFBpTW9lc1MvSTJLeXNCVmNZT0V4OFhHS3ErV0wxU1pHdkR0aGNPWTIyY01BT0NheE9INHV1eGdtNXdMRG1xWjgvM2hBZXlxT28wUENuZWcwbFR2M3dzUTRiczRhYVUvR01hN2FoVjE1aWJVdGphaXJ5WTI0SDF3L3g3MVYzRlRkVURiSTRRUWN2bWpnQUloaEJEaXAra0pRM0ZyK3BYdDdtZkJRQ1VhL0YwWk54aWpvek85YXR2Q1dmR1AzUFU0NTBXSlNTVXJ4LzM5bmRQNU9mQjQ5Y3dtV0huT3ErZjZ0R1FQcGljTVJiaGNEUm5ENHZhTUhDdy90YjdEYzA3VmwrSzl3cDl3MWxEaDFYTkk5V0hSVG15cE9BYU81MkRsT1hBOER3NDhPTjQydjRTenp5N2hQZFI3dUQwOUJ6ZWxqZ01BbkRHVTQvRWpIN1pwbnhIK2RRWUtHRkdsQndCWW1INmxFSER4UmFDWDEzUUZLODkxT291RkVFSUljVWNCQmRKbDhtdnJjYTZ1SG5rMWwzQ21wZzVuYXVzQUFBT2lJekVnSmhLRFlxTFFMMUtIek9qSVRsb2l2amg5K2pTS2k0c3hhdFFveE1YRmRYanN6cDA3Y2U3Y09VeWJOZzBwS1NsZXRkL2Eyb3AzMzMwWGVyMGV0OXh5UzZmSEc0MUdmUHp4eDlEcjlWaXdZSUZYejBGSXFMbllVdTlUZ2tlTlRBbU5UT24xOFRIS0NKeEQ1d0dGVzlJbXUxU1NZTURndWV6T2YwN0ZsS3p6MG1CQ1RIOE0waVhqdEllU2lRWkxDMTQvczduRFdSNkIxR1ExZFpyVFFRb1dERGhSR01KbFZvUmpDWXc5SUdQbHZBdk11RnQrNml0dzlsS1g3ZjNMOHp3NHdMWUV4eDRzNFlWakFBNGNGcVpkaWFrSlE0UjJIemp3RGt6dDVKZGdYTDVtM0xZeFlCaEhpVXdHRE1PQTR6bS9jMVVRMGwxYVdscGdOcHNSRVJIUkplM3pQSStXbGhZQWdGd3VoMElSMk5sQWdVTFgycVFub0lBQzZSTFBidCtIS21NemRDb2xCc1pFNGRhaEF6REEvc3ZzVEcwZHp0VFU0WWVpVXF4dk5TTmVFNFkvNVl3TGNvK0Q2OGlSSTFpNWNpVmlZbUt3WXNVS3Y5cmF1blVydnZ6eVMvejFyMy90TktDd1k4Y09iTjI2RlFNR0RQQXBvUERaWjU4aEtTbkpxNEJDVTFNVDFxMWJoNlNrSkFvb2tNdFdqS3ByTG1vZHZNbTNFS1hVNHNZK28xMjJNZkIvV3Z4dk02N0dINDUrMUdaN1pVdDl0d1VUM0tsWkJaNGUrZ3MwV2xwUVp6YWlyclVKOWVZbTFMVWFVV2YvdDc2MUNVWnI1M2tjZnRsM0FuNlJPaDZWcGdaVXRUU2dzcVVlbGFaNis5Y05LRzJ1OFRzZnhMRzZFci9PZDNEL1BxZzFOYUtGTXdla2JVSjZtazgvL1JUNzkrL0gzWGZmalFFREJnamJLeXNyc1d6Wk1zVEZ4ZUhGRjEvc2tzSCtLNis4Z3ErLy9ob0E4TTkvL2hQRGh3OFArSFA0aTY2MVNVOUJBUVVTVVBzdlhNU2ozKy9Fb3hORzRjWUJHUjZQaWRXRVlWS0tNK1AyK2pQbk1QV0RMN0JpeHBVWW5SVGZYVjN0VVl4R0kwcExTOUhhMm5WSjJyckx1blhyY1BIaVJkeDQ0NDNJeVBEOFBVREk1U2F2NFFKZU9QV1ZmU3ErUGNtaktNSGprb0d6RWFYVUFnQnlHOHF3cm5pM3NJOEJBRkZ5UndZTVVqVFJ1Q05qaW5CTWk3WHpRYU5XcGdMcjVicCtYd3pVSldOaWJIL3NxUTVPOE1DVEsrTUc0UXA5NTBIUVB4NWJpMVAxcGUzdVp3RE1TQndHSlN0SFNsZzBVc0tpMnh5ejR2UUc3S3JLODZlN0hzV3BkS2d5TlFTOFhXOUVLYlc0MUdvTXluTVQ0bzN5OG5LOC8vNzc0RGdPR28zR1pWOThmRHhTVWxKdzZOQWh2UC8rKzdqNzdyc0QrdHhmZmZXVkVFd0FnSTgrK2doRGhneUJUT1ovWXRWQW9HdHQwdE5RUUlFRXpEdEhUbUwvaFVwOGM4c2NoQ3U5anhiUEhkQVBVOU5TOE9qM096RXBKUW0velI3Y2hiMTBNaGdNdVBQT2pqTmUrMnJBZ0FGNC92bm5mVDdQTWZCZ1dWYlM4Nzd3d2dzb0xDekVDeSs4SU9uOFFQcnBwNStRbjUrUHlaTW5VMENCOUJvVkxYV29hS256dUU4clZ5SFNIa3dBZ0lPMTUzQzBycmpEOXR6dlJIc3pRNkcwdVJZUEhWaU5GRTBNQWhGV3VDVnRNdEsxdGxsT0MvcE83RkVCaFpwV0F6NHAyWU5JcFFhUkNpMmlsRnBFS3JYUUt6VENrbzBMelpjNkRDWTQvT1g0WjRoWDY1RmcvMSs4T2xMNEdnQityZzU4YWNpWmljTnhiOVlNck1yL0FkOVZIQTE0K3gzSjBNYmorZXhic0tzcUQ2c0tmcUJsRHFUSHNWZ3NXTDU4T1V3bUUzNzk2MThqSmlZR3pjMnVWWFFlZU9BQlBQREFBMmhvYUdpeno1MUNvWUJjN3QyUVo5KytmWGpqalRjQUFJc1dMY0ozMzMySGd3Y1A0dVdYWDhhamp6NHE3UVVGVUtoZGE1UGVnUUlLSkNEZU9YSVMxVTB0ZUhQMjFNNFA5a0NuVXVLdDY2ZmhoVjBIOE83UlUxaVVmVVdBZTlnV3gzR29xL004QUpDcW9VSGEzU2JPdmk1WGFrQ2hyS3dNaFlXRjdhNGwzTEJoQTk1NTU1MDIyeDNyQTU5Ly9ubVBrZmRseTVaaHlwUXBiYlk3Y0J6bjB1Zkd4a1lVRkJSQXFWUmkyTEJodnI0TVFpNUxBeU9TWFFiNHVRMWxuWjZqa2F0Y0hyZDRXV0x5UXZPbGRxc3krS3FWcytDUlFUZmkyd3VIc2FIc1lFRGFESlREbDRwdytGS1J4MzFhbVFwNnBRYWNGNGtvZWRnQ01hWE50UjczSzFrNXpMelZuNjYyY1VkR0R1YW4yS1llMzlkL0JveVdGdXlxRHZ3TUNFOFMxSHI4YWRndkVTWlRZa2JpTUF6UUplRXZKejVIamNuUUxjOVBpRGRXclZxRmt5ZFBBZ0QrKzkvLzRyLy8vVys3eDI3Y3VCRWJOMjdzc0wxNzc3M1hxeVdYUC83NEk1WXZYdzZPNDNEVFRUZGg0Y0tGbUQ1OU9wWXNXWUxObXpkRHJWWmo4ZUxGa3EvVi9CV0sxOXFrZDZDQUF2SGIvZ3NYc2Y5Q3BlUmZjR0pQVEI2RGU3N2VpdXlFV0l4SzdOb3BXZUhoNFhqNTVaY0QycWI3dER4dk9RSUszcFloYzFkUlVZR1ltQmdvbFo2VHZHazBHaVFrSkxUWlhsbFppY2JHUmtSR1JucnN1MXF0YnZjNURRWUQ3cm5uSHR4Ly8vMFlPM1lzQUdEUG5qM2dlUjdEaHc5dnR5K0U5RGFEZEgyRXJ5MDhoM3d2cWlHRXVTVnM5R2FHUXFBZHZsU0V1L2E5Q1ZNWHJORlhzUW9rcVBVbzZZSXloVWFyQ2NabS8zSWVPSFRGM2Z2U3BocmhheFlNbGc2YURlT0pGaHpwWk5hS3Z5SVZHanc3YkFFaUZjN2Y5YlpjRTdUMGdmUWM2OWV2eHhkZmZBRUF5TW5KUVZwYW1zZmpObS9lak1yS1N0eCsrKzJkdG5uRkZaMFBuTmV2WDQvWFgzOGRQTTlqMXF4WnVQLysrd0VBQ1FrSldMNThPWll0VzRiMTY5ZWpvcUlDVHozMVZJZlhSMTBoVksrMVNlOUFBUVhpdDBlLzM0bHZicGtUc1BaV3pKeU0rWjk4aTYyM3p3OVltNTdJWkRJTUhUcTBTNS9EVy83TVVLaXRyVVY5ZlQwaUlpTHdqMy84QTNsNXRqdGRYM3p4QmJadjN3NEF1T2FhYS9DZi8veW56Ymt2dlBBQ3RtN2RpZ2NlZUFBVEprem84SGxPbkRpQnNySXlqQnc1RWdCZ3RWcFJXbHFLMTE5L0hhdFdyWUpDb2NDT0hUc0FBS1dscFhqcXFhY0FRTWdMVVZ0YksyeHpOMmZPSEl3YlI4bUN5T1Zwa0Q1WitMcWdzY0tyUWFwN0JRaHZjaWc0WEp1VWpmTk5OU2hxckJSS0tVcGg0c3h0Z2duaWZ2VFJSR1A1aU50OGJqZE1wa1NDV285M0NyWjJHbEI0NmZUWFFybE54NUtTRVpGcG1KTXlGdlZtV3lMR2VudEN4bnB6RXhyc2ordk1UVjY5ejBwV2p0OWtURUdWeVphTThXSkxQU3BiR21Dd2VKNUMvV25KSG13b093REFGaHlTWXV2Rms0aFVhbkY3ZWc0QVFNN0k4UGlRZWZqVHNVOXcxbEF1cWMzT2FPVXFQRHRzQVJMVnprenZoY1pLdkhEcUs4bXZnNUJBMjdKbEMxNTc3VFhoOFpRcFU1Q1RrK1B4MktOSGo2SzZ1aHAzM0hHSFg4L1owdEtDTjk1NEE5OSsreTBBNE1ZYmI4UkREejNrY29NbkxTME5MN3p3QXA1NjZpbnMyN2NQUzVjdXhSTlBQTkZ1c0tNcmhPcTFOdWtkS0tCQS9QTHM5bjE0ZE1Jb1lSMVhZNnNacXc2ZnhMYmlNbFEzTlNNcFFvdTVBL3JobHFFRElCZjljdjQydnhocmp1V2l0S0VSY2Rvd3pCblFEN2NQSHdRNXcwQ3ZVdUgzNDdMeDF4MC80K21yUW5lUXlmTThMbDN5YnVweFkyTWpBRnRnb2JiVzg5UmJkektaREhxOUh2bjV0dlc5Qm9NQlc3WnNFZllmUG54WStIcnc0TUVZTVdLRXQxMzNhTnUyYmZqcXE2K0VQL2FSa1pFWU0yWU1ObXpZZ0EwYk5tRGF0R25ZdjM4L0FOdU1pWW9LMTd1d0pwTUorL2J0ODlqMitQSGovZW9iSVQwVkN3YjlJNXlKc1hMck8xL3VBTGd1ZVRCeFpuRHdQakF3Tlg0SUJ1cVNPeit3RTJYTnRYand3R3FYYmZtR0N2QndWbzhZSUhwdHZqcmp4ZUQ1WEdQYlVwblg5eG1Oa1ZIcG5aNTdwSzRZZno3K2FZZkhUSXdkZ05uSkk5dHNiN0dhVVdseUJCanFVZDVjaDI4dUhFSUxadzVJVllVdnp2K01TSVd6S29lamFzVWZqMzZNODZJWkRJR2dzcmVkcG5WVy9iblFmQWwvUHY2WlQ0RXFRcnJTcDU5K2lyZmVlZ3NzeTJMczJMSFl0MjhmL3Y3M3YrUEZGMS8wZUx6SlpBTFA4N2p4eGhzN2JQZVJSeDdCMVZkZjdYSGYyYk5uOGJlLy9RMmxwYVZnR0FaMzNYVVhicjc1Wm8vSERodzRFSysvL2pxZWVlWVo1T2ZuNC83Nzc4ZkNoUXR4NjYyM2VwMmZRU3IzYSsxQXVGeXV0VW5QUUFFRklsbkJwVHBVR3B1RkRMTWN6K094SDNiaGRIVXQ3aDAxRk9sNkhRNldWK0tWL1VkUlZOK0FwNjYwVFl2ZlZGQ01QMjNiaTNrRCsySFpoSkhJcmE3Rm13ZU80MUpMQ3g0ZWI3dXdtemV3SHpZWEZLUHdVZ015b25UdDlxRW5hMmhvYVBjUFUzdkt5c3E4UGljcEtRbHIxcXpCa1NOSEFBQ1BQdm9vY25KeXNHclZLbXpZc0FGUFAvMjBzQlFoRU1zUEhMa1JrcE9kQTVYYmI3OGRtemR2eHRxMWEyRTBHbUd4V0RCbHloUTg4c2dqd2pFMU5UVll0R2dSRWhNVDhkWmJiM2xzbTVaSFhINE1yV2FZTEZhMFdDMHdXYXd3V2Exb3NWaGR2N1phWExhWkxGYTBXQ3hvc2JwdXN4MXZBYUtDL2FwOGx4RWU3MUsyOGJRWCtSTUExeVVQelQ0Tytyd3BsZWlOUGg0cUhwUTBWZU9kZ3EyNEpXMFN3dVhTcC95MmNHYVVHSDFmN3NDQ1FZM0pnRU9YQ2hHdERFZU1LaHdSOGpDUHgrN3hvakxEZ0lna05GbGIyOHdJVWNzVTZLdUpSVjlOTEFEZzBLVkNmSFBoa00vOTdjanEvMmZ2dnVPanF0TC9nWC9PektUM1FraWpCQklnaFlTZWhZQlNwSWpkWFJVTE5uUVh4WVpkVjcvKy9LcXJ1NWExdTdqcVZ3VlVSQlJRQVdtQ2dJQkFnQ1JBZW1ncEpJVDB6Q1F6Yzgvdmp6dmx6bVFtbVRzenlTVGtlYjkySlhQTG1UT1RaSExQYzg5NW50SmZFZXJ0ajJrRHhPUm9RU3BmdkRENkJqeHo1Q3UzVlgvd1Zxanc5N1RyTURMSS9MbGQwOWFJRjNLL1JZTzIxUzNQNGFqYjFtNkdyMG9KWDVVS1Brb2xmRlZLK05oNTdHdDhyRFRzVjlsKzdLdFVRdVdoOWV6RWZacWJtL0hOTjk4QUFCNTQ0QUhvOVhyczM3OGZreWRQN25MSlExZTVFUVlQSHR4aG0xcXR4cXBWcTdCcTFTcm9kRG9FQndmam1XZWV3WVFKRXpwdEt5b3FDbSsvL1RiZWV1c3RiTisrSFY5KytTVjI3TmlCMjIrL0hkT21UZXVXM0FyVzE5cnVkREZjYTVQZWdRSUt4R2tsZFkwSThURmZoT1ZVMStKQXhUbThObk1LTGtzWUJBQ1lIQitOZGtHUHIvTUs4ZURFRElUNGVHTnRRU2xHaEllYUFneVpzUU54dmxXRE5TZEs4TkNrTWFhWkRFRSszaWl0YitpekgzSUtoUUl4TVk3ZHZXdHVia1pUVXhPOHZMd1FHUm5wMERuR25BZ0hENHJUYjhlT0hRcy9QejlUcE56YjJ4dCtmbjQ0ZVBBZzl1N2RhN01ONC9LSW4zNzZ5VFM3d05xa1NaT1FtWm1Kc3JJeURCNDgyR0lhWUZoWUdPNjk5MTRrSlNYaEgvLzRCd0J4K1lLZm4va0MzOGRIdk5QS0dMUFlUbnFPbm5QRDRONHdRSmNNMnEwSDc3WUc5QnFkVGhJRU1BWUdkT2I5VnNFQ1Y2YlpkMlpRSHd3b1dNOFVjQ1FoSXlCT1VUZVNtejlCSjVpVENMYnEyOUNvN1R3RHVwUy8wZ2ZCWHAzL252NWNrWTJmSzdJUnFQS0ZpamwzQWEzblhOYXNDeU1CSFA4cDNtS3hUY1dVQ1BjT1JMaFBBQ0s4Z3hEdUU0aHc3MENIU2ozK3QyUWIvbHV5RFVFcVh3ejBEY1ZBUDJPMWgxQkVHLzZOOUFuQzluTjVzdnZxaUhjS05pTEl5eDlqUXNWQlU0UjNJUDdmNkJ2dzdOR3ZIUnJ3WHhLVllyZEtoSW9wOFhUS3RSZ2RZaDVRMWJXMzRJV2NiM0hlQTBrWTgydmRreXpVbXBLeFRvTVB2cWJIS3R0QmpBN0gyVzlIMlExbFdZbVkwMnJKa2lXb3JxN0dWVmRkaGJWcjF3SncvNUlIUVJDd1pjc1dmUGJaWjZiWm9GNWVYb2lJaU1DYU5XdXdaczBhaDlzS0RRMUZXMXNiVHA4K2paZGZmaGx4Y1hHNDlkWmJNWHYyYklmYmNJVDF0YmE3OWZWcmJkSTdVRUNCT0syZ3RnNGpJOHhYK041S0JXNUtTY0tmNHFJdGpoc1dHZ0lPb0U2dFFZaVBOOXIxZWdSWVRkc0s5ZlV4M1lVTTlCTDNqWW9JUTM1dEhXWVpnaE45VFZCUUVMNzg4a3VIanYzNDQ0K3hldlZxK1ByNjRvc3Z2bkE0T2VQSmt5ZFJWbGFHMk5oWVJFWFpUcXhUVUZDQTlldlhkOXFPdmFVSUFCQVNFb0xZMkZnME56Y2pNVEd4dy81cnI3MFdHemR1UkhWMU5SSVNFcENlbnU1UTMvc3pEa2dHNHJwT0IrL2lOdVBYdWc2RGQra2RmSTJOYlcwNlBYVGROTUFuWFJzbENTaFVxT3NjSHR4YnpGRFFPWitRY2NlNTQvaHZ5VGFIajU4Zk94YjNEcDlsZC8vMHFCU01DMDlBUVdNbEdyV3QyRldUNzNUZjNFWEg5YWh1YTBCMVc0UFRiVFRwTkdocXJrSnhjOGVFbVFvd2NDZUNINDdRY3dIL1BMWVdMMlhjaE1SQThXOW5yRjhZWGhqOUYvejk2RGRkQnBQdVM1cU5JUUdSK0xSa3UwV0FSc1VVZURMbGFvdWxJUTNhVnZ4UHppcFUyaWx2MmxmcE9VZUxWb2NXclE2QWUyYm4yS05pck5NWkV4YkJDYVg5R1JqR3g4WmpMZG94N0ZQMHMrREZ6Smt6TzJ6YnRXc1h6cHc1WS9QNGMrZk9nWE9PbFN0WGR0cnVsQ2xUVENXczE2OWZqdzgrK0FBQUVCQVFnRVdMRnFHOHZCeHIxcXhCV1ZtWnJQNE9HellNcjd6eUNqNzQ0QVBzM3IwYjVlWGxLQzkzTEdBc2gvVzF0cnYxOVd0dDBqdFFRSUU0cmJDMkhqZW5qVEE5VG9rTVIwcGt4eW15djUwdVI3Q1BOK0tEQXdFQXQ2U054TE8vN3NVUEJTV1luVEFZUlJmcThlMnhRa3dmRW1jS0pnREF5SWd3ckRwZTJPMnZvN0t5MHBRVTBSWCsvdjRJQzNQdVEvLzA2ZE1BeER3SUowK2VOUDN4NjRwS3BjTEFnUU9SbFpWbDk1anJycnNPYytiTWNhcGZnUGk2ak1rZFI0MGFaZk9ZVFpzMkFRQVdMRmpnOVBONFdwdU5PL1lhcTRHNTVSMTU2MENBWkFwL2gwQ0FPUFhmR0FqUXV1SG5yVmZqWEZ4a3p3RnV2Q2ptSE15d0RXQUFFdzhEQTVneDRHRzQyeTBkdkRFYlgvVWwwZ29QeHh2UE9ueWV2d3N6RkxxVHY4b0gwd1lrWTlxQVpOUzJOL2VLZ0lJanRwM0xSVjZEK0RuYm9wTTM2SFJtSm9VY0drR0xsL0xXNE5XTVd4RHJKLzROU1FpSXd0OVRyOGVMdWF1N0xGczVQM1lzQmdWRTRQWGo2OUdrMDBESkZIZ2krV3BNREI5dU9xWkIyNHJuYzFiWkxZL3BTZHo0dVdENFFCQS9NcmpWWjRYeE0wTDZlZEx6bndrNnp0R3MxYUpaMnpPNUp3Szl2TndTdkRqYjFHd0lWRmdHTFh4c0JUUU0rM3VEUFh2MllOKytmVGIzR1hNb0dKZEsyQk1YRjJlNnBycnl5aXV4WWNNR2pCZ3hBb3NXTFVKWVdCaTBXaTN1dU9NTzJYMVRLQlR3OGZIQkN5KzhnR1BIam1IRGhnMjQ5VmI1U1dxN1luMnQ3VzQ5ZGExTkxtNFVVQ0JPSzd4UWp4SGhvWjBlczdhZ0ZMK2Ryc0JUVThhYjFqbk9HQnFQRzVJVDhjcnVnM2hsdHpoZFAyMUFCUDczVXNzcUF5TWpRbEZRMi8xM1VoWXRXZ1N0R3k0T0xyMzBVcnRWRERvakNJSnA2UUVnTG1Gd05LQVFIeCtQRHo3NHdKVFUwWnBHbzhHdVhic3daY29VQkFVRmRkbmVEVGZjQUsxV2E1cHVhR1NNM05zTEtMenl5aXY0L1BQUDdTWSs2aWtuRzVyd1kyR3A1VFI4RzNmc05WYmIydlVYK1FBZjRpQ2RHYlBwY2ZGQ25EUHhvdDMyUUo5RHZEY0w0MDZMcjVocGdNL041eGlhTjEzME0wa1lRTExOZXBQNUMyNTlpTVVyNkdzaXZBTXh3TWM4alRUZndZU01nR1dWaDk0VVVPaEowYjRoY0ZjZ1NlQWNsV3J6M3hOcHRRTjNxSEx4cm4ralZvMFhjMWZqdFRHM0lzdzdBSUE0ZTBHcFVFQ3I3enlnQUFDalF3Ymo5YkVMOGE4VDYzRGo0TW1ZRkdHZVRTYk9UUGpXN2NrZTNZV1pQbFNrMzJ0bTlWbGg5WE5nSTVqUTRST0NNVW13MHZJQWJ2eXY0WFBQSW9qQm1HRTdOM3hVTXZQblpBL3J5ZUNGTmVzbElmYVdraGlERnQzaDZhZWZ0cnZrNGJISEhrTmVYaDUrL1BGSGg5dFRxVlQ0NElNUDRDVzVlZVhsNVdYeDJCbXBxYWxJVFUxMXFRMTd1cnJXMWdrQ1dyVTZCQnVXUlhUMTJGcFBYV3VUaXhzRkZFaTNXWk5mZ3RmMkhNUk5LVW00SWRsOGNmUGNyM3V4NDFRNUZvOUx3OWlZS0p4cGFNSi9zblB4MEM4NzhlSGxNK0N0N05rRVMrNUtDT2pzSDZSang0Nmh2cjRlQXdZTVFHMXRMVFp2M3R4bGtpR3BrSkFRaElTRWROais3YmZmNHRWWFgwVnJheXZlZSs4OXU4RUFLWTFHWXlyektIWC8vZmZqNnF1dlJteHNMRnBiTzY3ckRRd014QU1QUE9Cd243dkx5ZnBHZkpIVCsrK1ltc2JyaGdFOWx3em9UWU43eGcyRGRHYTRpdytMQzJ6ajBOdmVnQitXaDR0SE1zc2R0cllCeGd0bnF5dndEb2RaWHAzM3pma0QzU3M1Sk43aXNhUDVFd0RBVHltZG9kQzkwN2g3Z3IvU0d6Y1BuWXF5NW5QWWZ1NllRK2ZjbHpRSDZhRTlWNWJOV1hYdExiaDcvMGN1dDFQZDFvZ1g4NzdEUHpJVzROQ0ZNcnhic01HaXBHTkN3QUNNRHJWTU1OZWdiVVdJbHo4QVlLQnZDTjRZZTd2RjcySzlZWmxEYncwbXVGT0h6eURlSVlKZ2RTeXpPc242ODlBY051MXduS0ZSYm5HZUlXaHI5ZGxwQ2w3QUhLZ1FneDJRUmxNc2doaXNGM3lpdHVuRm9MdWp1bU5TL3M2ZE8zSHk1RW1iKzZxcXFpQUlna05MUzlQUzBqQnUzRGdBemwrcjlWWjMvN2dOUlJmcThYOVhYNFpSRVdHbXgxOWNNeHNqd2tOeDk0L2JVSGloSHA5Y09RdHBBenJPSWliRUhTaWdRSncySWp3VWhSZnFFZWx2bWNCTDRCenYvbkVVSy9JS2NGZEdNcFpNTUsrcEw2dHZ4SmF5TTNoZ1FqcnV6QkF6VzQrUEhvQ1JFV0ZZdUc0ek5oU2Z4TFVqaHdFQUNtcnJNVExDdlhlUmJMRytHOS9UTm0vZURBQ1lOV3NXaW91TGNmRGdRZVRsNVNFdExVMVdPNmRQbjhhT0hUdE15eE55YzNNQmlDVWoxV3ExUStVb2pkTktwY2Y2K1BnZ0lDQUE4Zkh4OWs0REFIei8vZmZZdW5WcmgrMDZuVmdML3Z6NTg3ai8vdnM3N0E4SkNjR3JyNzdhWmQ4YzBmdlduSExUdEg3QWZBRnB1b1kwM1R4anNOaklHTUFabUhUNkFJUEZkU3F6YkFER2FRSzk3UjNvejVJbHl4MGF0SzJvVUR1ZWxNNWY1WjRaQ2lPRFk3RndxTzA3ZkxZTUN4cm85SFBaTTJOZ0t1NUl1QlFoWHY2NDBONk0zVFVGYUJkMFhaN1hJQ09acENjVk9WRCswbEduV21yd2VQWnlpendIL2twdjNESjBLaTZQSFd1YU0yVDA3Tkd2OGNqSUs1QVVKT1pma082dGEyL0I4em1yVU40TGx6bjBiZFpMc3JoVndNSXllc0VrL3hYL1VVQTY1Y0cweElzWm9zdWNHMmFQU1Q3N3VXUVdSVC82bERkZXozUm0rZkxsWFI1ejAwMDNtUUlLVXM4OTk1emRHWjZPV3JwMHFkMUtGTzVnNzFyYnFMRzlIVnBCZ0VhbnQzamNxdFdaSHVzRUFXbzdNMTE2NmxxYlhOd29vRUNjTmlJaUZJVzE5WmdTYjY1a1djdHoxZ0FBSUFCSlJFRlVvQlVFUFB2clh1dzZWWTYvVDUyQTYwWU90emlub3JrRkFKQXgwTEtTUVhKa0dIeFZTcFRVbVpOcWRYY2ltdDZndXJvYVc3YUlHY3RuejU2TnhNUkVIRHg0RUo5ODhnbmVmdnZ0THMvWGFEUll1M1l0ZHV6WWdaS1NFb3Q5YytiTXdTMjMzSUs0dURqTW56OWYxcklPYWVuSzJiTm40OGtubit6eW5QcjZlcHZKazR4QkNxMVdhM04vVTVQN3NvMFBDUW5DSGVtam9ESGtMekFtS3BSV0xyRFlabGorMEgxWWgxbThIZStLV2V5RTVZV256WG02SGZHT095M3ZpcG5XT2xqTlBqQmV2RnJkRCtzd09VRnlZU3RkMzBBNkpjMmY0R2k1U0NOcFVzWldGNUl5RGc4Y2lPR0I3ZzhTT0NJeE1CcjNESjlwVWVraTNEc1FsOGVPeGJxenRxdktTRldvTDJCbjlYRndBQUkzWnpJd0RjQzQrTFc0L0o2YmZ1YU5WVVlFY0l3UEg0WVl5ZktHVFpWSG9lc2tKMEdIV1QzU3g2YmZFL0ZmWnJpVG5IMUJYakszcmtpRENaZEdwZURPWWRNUmFwaUZZTzFDV3pPZXkva0dENHlZaDJrRExHZWhsVGFmYzF2NXliN09ZbFdGNmVOTEdxRTFKbjJ4UGttNkpvd1pQdnBzbmNOa0xJbXdqQ2d6NldlLzZmTVpOcjYyK0tMYk9icmt3Zmg0Z3h1ZjI5dmJHd0VCQVZpNmRDa21UWnJVWWYrV0xWdFFWRlNFTysrOEUvNyt0bjgzcEl6VnI2d2RQMzdjNVdzUVc3TTIzY25XdGJiVUYxZlBScDFhZzZHaHdlYkhtallNRFFreVBiNmcxaUFoMUhZVmgvNXdyVTI2SHdVVWlOTkdSWVJoMjBuTEpHTXY3TnlQdldjcThjNjhTNUVaMi9FaWRvamhBKzV3VlEzR1JnOHdiUys4VUErTlRvKzRvQURUdHZ6YU9zd2QxckYrOE1Ya280OCtnbDZ2eCtUSmt6RjQ4R0RFeDhjak5qWVd4NDRkdzlhdFczSFpaWmQxZWo3bkhKOSsraWtBY1JwZlZsWVdHaHNia1oyZGpXblRwaUV1VGh6UXpKMDcxelJUb0RPYk4yK0dJQWlZTjIrZWFadWpNeVh1dnZ0dTNIMzMzUjIyMTlUVTRKWmJia0ZNVEl6RFZTK2NOU1FrQ0E5T3pKQjlubld5UmV1QVJKdmVSaURDNXI2T1FRemoxMjA2Zlk5bUFiQzhLMlpqWFlOa1g4ZXB3blkyZEFoY1NDNnl6UWthekcxejZjSmp5WFpwZkVKNkRyTyswOWQzK1NxOE1EVFEvQmwzUWtiK0JLRDNKbVYwUktpWFAyNUx1QVF6QjZaWi9HenB1SUNmeXcvaGw4b2pEclh6emFuZlhlcUh0MEtGNlZFcHBzZlpkV1ZZWmxWeXNyY2E3QitKdnlaZWhsU3JaVFB0Z2c3ZUNsV0hiVy9sLzRRenJlZHg4NUNwcHZkOGZQZ3d2SnB4Qy81eC9BZlVlcUJNcENNNE0vNEhNSDlHY1BNeUw5dG5kVHlIU2JjYlBwZU15eENrb1NGN013bHNCVW1sQTNyanA1WEZOa2lldStjRmVLa2tBM3Y3bFNOOFZVb01EUFR2a0pUUnowc0ZienRCQTJlU01yb3pvREIvL256TW56L2Y3djZjbkJ6czNMa1RkOTExbDF2S1VhOVlzUUxCd2ZMS0pqNzExRk00Y2VLRXk4L2RGVnZYMmxJaFB0NFdaU1c3ZW15dFAxeHJrKzVIQVFYaXRHRmh3VmhYYUw3UTNYYnlMRGFYbnNhazJJRW91ZENBa2d1V0piem1KUTVCZkZBZ3Joa3hEQjhmUGdZZDV4Z1hQUUJuRzV2eDM4TjVpQThLeEZVamhwbU9iMnByeC9DTHVDN3U1czJic1h2M2JpaVZTaXhhdEFpQW1EWDRqanZ1d0t1dnZvcDMzbmtISTBlT3hLQkI5a3Y1K1BuNTRkSkxMOFdZTVdNd1k4WU1CQVFFNE1NUFAwUjJkcmJGY1E4Ly9ERDBlajArL2ZSVFpHVmwyVTBldEdQSERyUzN0K094eHg1ejN3dnRBM3lVNGdWVmQvKzB0WmtDRE9hS0VGMEhLU3lQYTlQYlBrY2F3T2c1dGk2eU95Umo2TGpkNWtWOVo4R0Uzai9OTnlrb0JqNEtGZklheEZrNEk0SmpMYWFuSDVjeFEwSEpGUEJpNWd0NlZ3SUtteXFQNHJPUzdRNGZQeTkyRE80ZU5zT3A1L0pXcUhCTi9BUmNINThKWDZYbE91V2MrdFA0YjhrMm5PM0J0ZnhUQjR4RW9Nclg5SGpOR2Z2bGNYc0xYNlVYRmd5ZWdpdmp4a1BKelBtRUdyVnEvRi9wcjBnS2lzSDgyTEUyejExOWVoOU90OVRpa1ZIejRhc1EzLzloZ1ZGNGMreEN2SFo4TGZJYkszcmtOZGpGTFFmNll0ekFlam9VdC9qSE51a2czdGJnWGhwTzdkblBEVytsUWh6RVd3L1FiUXp5ZlUzVkZsUVdWUm02T3RmdklpMHBtWmVYaHoxNzlqaDBySEZHNW9vVksrRGo0OVBGMFVCMGREU3V1ZVlhdS90OWZYMWxCeVlVaXA3SjkyVjlyZTF1Ri91MU51a1pGRkFnVGhzZUZvb29mMytzS3l6Rk5TT0dZWHVaZUNIOVI4VTUvRkZ4cnNQeFk2SWpFZTdyZzJlblRrQjhjQ0RXRlpiaXN5UEhFZVh2aDJtRDQ3QjQvR2dFZUlrL2t0L25seUErT0JCRFF6c21HN3dZNU9Ua21KWTBMRml3d0dMOTNjeVpNN0Y1ODJZY09uUUl6ejMzSE41NDR3ME1HRERBWGxNT1Y1WTRlUEFnVnE5ZWpZMGJOK0t0dDk1eXVKSUVjUjlqNENLazYrc2ZsMGdERjY3T3NyQWJ3T2pXcFNMV2V1ZkZjNERLQjVkR3BXQk9kRHFHQkF4QVR2MHA1T1dLbjRQUy9BbnRnZzZselIwL0UrM3hWMXIrZ0xnU1VCQzQwR1haUVNrOWwxL3hoQUdZUGpBVnR3NlppZ2dmeTJveWxacDZmRkc2QS90cmkyVzNhNlJrQ3FmNk5TOW1qT25yZ3NZS0hHOXd2R3luSjJRTkdJbTdoODFBdUhlZ3hmWWQxY2Z4V2NtdmFOS3BrUlJrZTlxejBmN2FJanh6NUNzOG0zcWRxY0pJaUpjL1hrcS9DZjhwMm9KdDUvSzZyZjlkWWxZRC9SNzZ0V2FBMVdEZDNnRGZhaEJ2S3NWby8zaHBlejRxWlMvOXBPb2Jpb3VMOGQxMzM4azZ4OUVLRDZtcHFaMEdGSG96NjJ0dGQ3cllyN1ZKejZHQUFuSEovMXd5Q1RPV2Y0OFpRK0x4eW96SmVHWEc1QzdQVVRLR3V6S1NjWmNoS2FPMU9yVUdIeDdLeGRaYnIzVjNkM3VGM054Y1BQZmNjOUJxdFJnN2RpeHV2LzMyRHNjODhjUVRXTEprQ1NvcUt2RG9vNC9pdGRkZU15MWZjRlptWmladXZQRkdmUHZ0dDNqbW1XZncvdnZ2SXpJeXN1c1RTWi9qeWNCRlYva3FUS1U3YmM2dXNMR3ZSd01YamtrT2pzUGNtQXhNamh4aE1mMDhOV1FRQXBRK2FORzNZVlNJK2ZlMXFLbFMxb0E0UUdVNVBWWHRRZzZGN2pZK2ZCZ1dEcDJHSVFHV1FjOW1uUWFyVCsvRHp4WFpUZ1VEcEJJQ292Qy82VGZpYkd1dFE4a2NBZkhPdDNUd0hlb2RnSmZUYitya2pLNzVLWDJnWUF6dGdnNmZsKzZRVmJXak0zRis0ZmhyNHF3T0ZTMnFOUFg0cUdnTGN1cFB5V3J2WkVzTm5qaThBaytsWEdNS2JLbVlFZytNbUllaGdWSDR2NUpmSWZTQ3RVVkt4bVFNNm0wUDRzM24yNzdUNzJQWVQzcS9LNis4RW5QbnpyVzVUeEFFckYrL0hzdVhMNGV2cnkrQ2c0TlJYbDZPcEtRa0ZCVVZZY0tFQ2JqdnZ2dnMzbnpwcWRrRTNVVjZyVzJ2L0tOY0YvdTFOdWxaRkZBZ0xudmpzcWw0Zk90dWZIekZUTGUwOS9qV1BYampzaXkzdE5YYmJOaXdBZSs5OXg1ME9oMkdEeCtPNTU5LzN1WWZ1b2lJQ0x6NDRvdDQ0b2tuVUZWVmhjV0xGK1BCQngvRW5EbHpYSHIrUllzVzRmVHAwOWkzYngvZWZ2dHR2UHp5eXk2MVIvcTNuZ3BjR0FNTGQvM3hidmMrVVJjbVJTUmlmdXhZeFBuWkxyMVYyRlNKUUM5ZnFQWHRHQlZrVGtSNFhHYitCRDgzemxEb1RoSGVnWGd1OVhxTGJWcXV4OC9sMmZqdXpENjA2TnhUN3JKUnE0YWYwcnZMdS9PZEdlZ2Jnb0crN3JzTE56WnNxTXNCQlcrRkNqY09ub3hyNGlkQUpWbmlvdWNDMXAwOWlGV25mM2M0Z0dLdHdWQXVjbkhTSE13YWFNNkRjMlhzT01UN1IrQ05FK3ZkOXYxeDFOb2JyN0FJQ0tqNitDQ1B1SmRLcGJLWlBERW5Kd2ZMbGkxRFlXRWhNakl5OE5SVFQySFpzbVVvTHkvSFN5KzloQTBiTm1ERmloVllzbVFKYnJqaEJseDMzWFVJQ2dxeThReDlHMTFyazk2TUFnckVaZU5qb2pBbFBnYXY3am1JWjdJbXVOVFdLN3NQWVByUU9Jd1phSCtLdnpzc1c3Yk1vWEpFenJyenpqc3hlL1pzMCtPNnVqcTgvLzc3cHVjY01XSUVYbnZ0dFU3LzZJMGNPUkwvL09jLzhjd3p6NkNscFFXdnYvNDZObS9lakh2dXVRZWpSbzJ5ZTE1bkZBb0ZubjMyV1h6MjJXZFl1SENoeFQ3T3VVT0pHd25wYWNiMXhwNldFZHF4TkpoYTM0NGQxY2V4cWVJSVRyZWVCeUJXVnBEbUVEalJLRytxdmIvVkRJVldmYzhPL0p3aGdHUG51ZVA0NnRSdW5IZHpBa0M5alNVYmdxR2FnMkNZL2NBbGQ5eVZUR0Vhb0d1NUhvMmRsSjhNOXZJejVhdG8xYmVoVGErRGdvbHAvQmhqVUVqKzlWRjZTYWEwdXphNVBUTWlDWXVHenpBdFN6QXFhcXJFQjBXYmNhcWx4cVgyQVRFSjV2dUZtM0NtNVR4dUgzYXBLYWZIbU5BaGVIM3NRdndqNzN1YzdjR1NrdkZCZ1YwZlJBakVHUW1IRGgzQ3FsV3JjUFRvVVlTR2htTHAwcVdZTjIrZXhVMFl4aGdXTGx5SWlSTW40b01QUHNEeTVjdXhldlZxekpzM0QzUG16RUZTVXBJSFg0Vjc5Y1ZyYmRKL1VFQ0J1TVdkR2NuNHY2UEhjZTlQMi9IRzdDeUVPSkFrUjZwT3JjSGpXL2RnK3RBNExCenQzR0Jaam9hR0JsUlhWM2RiK3kwdFlubk10clkyL1B6enoxaStmTG1wMXZIMDZkUHgrT09QTzVSSUtEazVHUjk5OUJGZWZQRkZsSlNVNE9qUm8zand3UWN4WnN3WVhINzU1Wmc2ZFNxOHZlVk5mL1B6ODhPU0pVdHcvdng1cU5WcStQbjVnWE9PYmR1MlFhZlRJVHpjOXQxWGU2cXJxenV0QTkzV0pnNkdHaG9hOE9hYmI5bzk3czQ3NzBSRVJJU3M1eWFrTzRSNUIyRG13RFJjRnAxdTk1aVRMVFhZVkhrRU84OGRoMGF3TE1tYUlzbk1MNENqUUdZeXZJNHpGQnd2K1dwdFh1d1l6STZ4L3pxc0tad1lLTzg5WDRTdlR1N3FzY0hwNDRlWG82U1RuQlR6WThmaTN1R3pBQUFuR3M3aWhkelZkbzk5Y2ZRTnBxVUdLMC91eG9hS3czYVAvYjgvM1crM2ZLT2pvbjFEY0cvaVpSZ1hacG5EUnFQWFl1WEpYZmk1SXR2dGl4SFdsUi9FbWRaYVBKWjhGZndONVVoamZFUHh6N0czNGEzOG4zRG9RcW1ibjVFUStRUkJRR0ZoSWZidTNZc3RXN2FncHFZRy92NytXTEJnQVJZc1dJQ0FnQUM3NTQ0YU5RcnZ2dnN1dG0vZmpoVXJWbUR0MnJWWXUzWXQ0dVBqTVhueVpLU25weU0xTmRYdVRaeS8vT1V2M2ZXeTNLcXZYV3VUL29NQ0NzUnQ3c3BJUWNiQVNGejM3UVk4TkNrRDE0NTBMSG5NOS9rbCtQQlFMdDY0TEt2SG9xVzMzWFlicnJycXFtNXJQem82R2lkT25NQUxMN3lBdXJvNkFPSkFmdkhpeFoyV1FySWxKaVlHNzczM0hyNzk5bHQ4L2ZYWGFHdHJ3NUVqUjlEUzBvSkpreWJKRGlnWXZmRENDeWdzTEFRZ3psd1FCUEZPMy9qeDQyVzEwOVRVaEUyYk5uVjVYR3RyYTZmSFhYLzk5UlJRSUI2akFNUFk4QVRNaVU3SCtQQmhGaG4yamJSY2o5OXJDckN4OGtpblFRSnBRc2JUTGVmUktuUEpndlVNQmJVTFU5TVZZRkN3N3BuZDBhcHZ4Ly9rck9wMGNFOUVYa3lKUHcvT3hQV0RNaTBxZUFEQWdRc2xXRmE4dFZ0TE8yYlhsZUdwd3l2d2JOcjFpUEVOQlFENEs3M3hiT3AxV0ZHMkN6K2MvYVBibnB1UXJqUTJObUx4NHNXb3FSRm41a1JIUitPdmYvMHI1cytmMzJrZ1FZb3hobG16Wm1IbXpKbjQ0NDgvOE1NUFArRHc0Y05ZdlhvMVZxOWVqV2VlZVFZelo5cGVMakJxMUNnb1plYmFLQ3NyUTJ0cnE2eHozS0V2WFd1VC9vTUNDc1N0eGtWSFlmdkM2L0RTcmovd1M4a3BCUGw0WTFSRUdFWkdoR0ZraEhnUlUxQmJqNExhT3VUWDFxR3ByUjN4d1lFOW5oUW1OallXc2JHeFhSL29ncUNnSU1USHg2T3VyZzdUcGszRDRzV0xFUlVWNVZSYlhsNWV1UFhXV3pGMzdseXNXYk1HT1RrNWVPMjExeEFZNlB3VTBzVEVSRk5BUVJBRWhJYUdZdEtrU1ZpOGVMR3NkZ1lQSG96UFAvL2M2WDRZT2Z2ZUVPS0tLSjlneklvZWpWblJveEhoYmZ2M3FVcFRqMThxajJKYlZTNmFkSm91Mnh3bENTZzRzODdlZUJmWnlKVWNDbWZWRjFEVVdPbnc4WEgrNFJqaFlLNEN0YjZkZ2drT21CQStEUGNNbjlVaGgwTmRld3MrS2RtRzM4OFg5a2cvenFvdjRNbkRLL0JFOHRWSUR4WHJ6aXZBY0h2Q0pSZ1NFSWtQQ24rUlZSR0VFSGNKRGc3R1BmZmNnL3o4Zk15WU1RUEp5YmFUZGp1Q01ZYk16RXhrWm1haXZyNGV2Ly8rTzhyTHkrMEdFd0RnNVpkZlJraUl2Qndyanp6eUNJNGRPK1owUDEzUlY2NjFTZjlCQVFYU0xaNmZOZ2xsOVkwb3JXdEFmbTBkVmgwdlJFRnRQUUJnWkVRb1JrYUVZZTZ3d1JnV0ZvS0UwSXV6L3ExS3BjTHp6eitQaW9vS3BLYW11cVhOeU1oSS9PMXZmK3YwbVB2dnZ4LzMzMzkvbDIwdFhib1VTNWN1aFNBSVlFeGNKK3lJd01CQWJObXl4ZlRZeTh2TDVRb1VoSGpDN1FtWDROcjRTVFluK1F2Z09GaGJnazJWUjNDNDdxVERiY2I0aGlMTTIzeEg3WVFUcFFyZG1aUXhwKzRVL2x1eXplSGo1OGVPZFRpZ1FMcjIyS2dyTVhXQTVkUmlEbUJMMVZGOFVicFQ5dXdWVnpYck5IZ3hkelh1VFp4bFVWYnowcWdVeFBxRjQ5WGpQNkN1dmFWSCswUUlJSmJNN216UUwvWGNjODg1VkRJN05EUzAwMW1oWDMzMUZUam44UFB6YzdpZlJzYlMzNTVFMTlxa3Q2Q0FBdWsyQ2FIQlNBZ054cXlFUVo3dWlzZUVoWVVoTEN6TTA5M29WRjh2cDBTSXM3Wlc1ZUxhK0VrVzIrcmFXN0MxS2dlL1ZPVTROUVU5V1pJL0FRQ09Pek5EUWJMa1FjdjEwTGxZZHBGNHp2WnplUllCaGJPdHRmaXdhTFBiU2s0NlF3REhzdUt0T05WU2czdUd6ekl0NzBrS2lzYWJZMi9IcThkL1FGRlRsY2Y2UjBoUDhmWDE5WFFYWEViWDJxUTNvSUFDSVlTUWZxbENYWWNtclJyQlhuN0lhemlEalJXSHNiKzJHSG9YQnZESkllYlpPalZ0alU0Rkpmd2xNeFJhZTdpMEgzR3Z3M1Vub2RhM3cwdWh4Sm96Ky9IZDZYMjlKa0MwcWZJb3pyWmV3Sk1wMXlCSUpRNnN3cndEOEZ6cW43RTArd3RjYUcvMmNBOEpJWVQwQlJSUUlJUVEwbTk5ZDJZZnNpK1VvZHhORlFwU2dzMHpGRTQwT0hjWDJrK1NROEdWQ2cra2Q5aCtMZzhiSzQ2NDdXZk1uZklhenVESnc4dng5OVRyRWU4dkpzVjk5dWpYRkV3Z2hCRGlNQW9vRUVJSTZiZCtMRC9rdHJaQ3Zmd1I2MmRlNG5TaVVYNytCQUFJVUpsbktLajF2WHVHZ2pObEpnRWdRT1dMb1FFRHdNR1IxM0RHemIzcVhUNHAyZTdwTG5TcVN0T0FKNCtzeE9QSlZ5SGNPN0JYQmo0SUlZVDBYaFJRSUlRUVF0d2d4VHAvZ3JNekZDUTVGRnAxUFp1MHJ5c3RraVVZRWQ2QldEUHRNWmZhZXlsdmphdGRJbTZnMXJmajVidzFTS1NFbklRUVFtU2liR3lFRUVLSUc2U0dtSk5pTmVzME9OMTYzcWwycERrVVhLbncwQjBLR2l2Y21nT2d1Sm1TL3psQ0FZWjR2M0JFK1haZnBuWU9vS2pKOFJLamhCQkNDRUFCQlVJSUljUXRwRE1VOGhzcm5HN0hNb2RDenk1NThMY3FXV210U2xPUGR3bzJvRXJUQU83aWM5VzBOYUpScTNheGxmNGhPU1FPRDR5Y2h3bmh3ejNkRlVJSUljUUNMWGtnaEJCQ1hCU2c5TUhnZ0VqVFkyZnpKMXdiUDlFaUQwTlB6bER3WWtvTThvK0FqZ3RRTWZ2M0czYlg1R04zVFQ2VVRBRXZwblQ2K1FTWFF4SzJuVzlyUWs3OUtRQkFTWE4xcDhkSzk1L3ZwQ0tIcjhMTHBkZnFxbU1OWi9IMGthOHdMaXdCTncvTlFtSmd0TWY2UWdnaGhFaFJRSUVRUWdoeDBhaVFPRlNxNjdDcDRnaThsU3JzclNsMHFwMjFady9nNElWU3pJOGRpK2xSS1U3bFVEamVjQmJ0Z2c0QVVOSjh6dUh6dEZ5UGZ4ZjhqTS9MZG1CMmREcm1SS2QzZXJ5ZUN5NlYyT3d1ZjlRVzQ0L2FZb2VPL2JKc3AwUEhEUXFJUkhaZEdjYUZKVmdremV4cDJYVmx5SzRydzZTSVJDd1lNc1ZqL1NDRUVFS01LS0JBQ0NHRXVLaXV2Um1QWm45cEdzaTc0bXhyTFQ0dTNvb3Z5M1lpMGp0STl2bnJ5Zys2OVB4MTdTMzQ5dlJlZkhkNm4wdnR1RXVib01QZTgrWUFUYk5PMCtOOUtHcXF4RnY1UDBFQmh0U1FRZURkTkx2Q1VYS0NKb1FRUWtoM29vQUNJWVFRNHFMU0xxYldPME9qMStLc0IwdjRkZGVTQkxtYWRScjg2OFI2VDNjRGdQaWU1RGFjOW5RM0NDR0VrRjZEa2pJU1FnZ2hoQkJDQ0NGRU5nb29FRUlJSVlRUVFnZ2hSRFlLS0pBK0tTTWp3OU5kSUwwTS9Vd1FRZ2dobmtGL2c5MkQza2ZTRjFGQWdmUkpUVTFOS0NrcDhYUTNTQzlSWEZ5TTV1Wm1UM2VERUVJSTZaZm91c3gxZEMxRCtpb0tLSkErYWZqdzRmU0hpNWdVRnhjak1USFIwOTBnaEJCQytpVzZMbk1kWGN1UXZvb0NDcVJQbWpGakJyS3pzejNkRGRKTEhEcDBDRE5telBCME53Z2hoSkIraWE3TFhFZlhNcVN2b29BQzZaTW1UcHdJWDE5Zi9QRERENTd1Q3ZHdzc3NzdEc0hCd1JnL2ZyeW51MElJSVlUMFMzUmQ1aHE2bGlGOUdRVVVTSi8xeUNPUG9LQ2dnUDU0OVdPclY2OUdTVWtKSG56d1FVOTNoUkJDQ09uWDZMck1PWFF0US9vNnhqbm5udTRFSWE1NDU1MTNvRmFyTVdiTUdDUW1KdEw2czR0Y2NYRXhpb3VMY2VqUUlRUUhCOU1mNEg3a3VsMXZlTG9MaEJBbi9URHRjVTkzZ2ZRUXVpN3JHbDNMa0lzSkJSVElSZUhBZ1FQWXVYTW5pb3VMRVJnWWlLTkhqM3E2UzZRYmpCa3pCazFOVFVoTVRNU01HVE5vYW1BL1F3RUZRdm91Q2lqMEwzUmRaaDlkeTVDTERRVVVDQ0dFOUFrVVVDQ2s3NktBQWlHRVhKd29od0loaEJCQ0NDR0VFRUprbzRBQ0lZUVFRZ2doaEJCQ1pLT0FBaUdFRUVJSUlZUVFRbVNqZ0FJaGhCQkNDQ0dFRUVKa280QUNJWVFRUWdnaGhCQkNaS09BQWlHRUVFSUlJWVFRUW1TamdBSWhoQkJDQ0NHRUVFSmtvNEFDSVlRUVFnZ2hoQkJDWktPQUFpR0VFRUlJSVlRUVFtU2pnQUloaEJCQ0NDR0VFRUprbzRBQ0lZUVFRZ2doaEJCQ1pLT0FBaUdFRUVJSUlZUVFRbVNqZ0FJaGhCQkNDQ0dFRUVKa280QUNJWVFRUWdnaGhCQkNaS09BQWlHRUVFSUlJWVFRUW1TamdBSWhoQkJDQ0NHRUVFSmtvNEFDSVlTUVBpRXBLTWJUWFNDRU9JRitkd2toNU9KRkFRVkNDQ0Y5UWtKQWxLZTdRQWh4QXYzdUVrTEl4WXNDQ29RUVF2cUUyVEdqb1FEemREY0lJVElvd0RBM0pzUFQzU0NFRU5KTktLQkFDQ0drVDBnTWpNWmwwZW1lN2dZaFJJYjVzV014TEpCbUtCQkN5TVdLQWdxRUVFTDZqRnVIVGtXUXlzL1QzU0NFT0NEY094QzNEcDNtNlc0UVFnanBSb3h6emozZENVSUlJY1JSelRvTjNpL2NoUDIxeFo3dUNpSEVqZ25ody9ISXlQa0lVUGw0dWl1RUVFSzZFUVVVQ0NHRTlFbS9uanVHN0xveW5HcXB3Wm5XV2s5M2g1QitiNUIvQkFZSFJHSmNXQUptRGt6emRIY0lJWVQwQUFvb0VFSUlJVDJCNjhDTFh3TXZmUmVBWUxtUEFYRDVyekUzTkdSb2N0aWpZRWxQdzk3cXhoOVB2SW5zaWcyMlRqWHhFdnh3ZGZWbllGQ1lEbm1qS2h2cjYwczdPNjNUbm4yemNENW1qeGpzeUF0eUhPZW9lZkFPQ0kwTnBzZGdEaWJ3bEJ5N2Yxd2JEby9XbW5ZeGNIQkR6eGxuV0JMeU9DSVVBNXpyWTBnSWtKam8zTGxXbXRxMGVIUEhJU3pibTROMnZkWFBrc1BmRmZ2RUZqZzRaeFp2bzBxaHdGMlRVdkRrakFrSTkvZDE2VGtJSVlSY0hDaUhBaUdFRU5MZFdrc2c3SnNMWHZvMkxJTUozT0lmK1RqTXR3VU1Jeit2TUNnbXJBWkxlaGIyL3N6WHF5dHh1R0tUZVlPZDhXZHMyeVF3UXh2R1EvTFVrdGtnRHQ2VGtEYWZGaFBoMERteU1BYmZyT2t1TjVOUzRBVW1lVWtjelBRYU9lUFlwdDRvdTE4bURRMUFSWVhMZlFTQUlCOHYvTCs1ZjhMQnBiZmdob3drNnljRkFMaHl2NGdaLzh1WVJUczZRY0IvOStWaHpKc3I4TzZ1STA2M1R3Z2g1T0pCQVFWQ0NDR2tHL0hUbjBMWWN5blFlTlM4alFPdTNrbG00SUQxamZqUVRDaW03Z0VpWm5SNjdxK2xuNE1iQXh1ZEREemoyaVpaUEc3akFzcmF4RmtBdk1PVDJ5WnRQY2pIR3pGQkFWMmU0d3kvTFBOcjVzejZtVHZCeklQdm9CWUY0cXFVbHJzbGJaM1E1cUZDZjlieFRsbS90NVdWUUYyZDQrZDNJUzRrRVAvNXl5eHNYZnhuakltMW5EbkJETUVBVnlhK01IQ3hIVmkrbXkzdE9yeTRlUi9HdkxrU2EzS0tIWTByRVVJSXVRaFJRSUVRUWdqcER1MDFFQTdkQkg3aUtVRFFXT3dTQjZsT0JoT1lHRWpnaGp2SXBzMkpUME9SK1RQZzNYbUp2dHJXTThpdDJtYmRtUTVVM0JleG1na1cyM0phYXlRRFMrYllLNUNNTmljT0d1aklHVTVSRFU2QU1uWVFBSWQ3Wm1BNXJUKzVRR1d4VjV5bFlINjhSZjJUQzcwRVVGWUdxTld1dFdGbGJOd0FiTHZ2ei9qc3B0bUlEd2swYldmTThFNjRPT0puTUs3S3NYd3Z6dFEzNGErcnQrS3kvNnpCdmxPVkxqMEhJWVNRdm9rQ0NvUVFRb2k3MVd5Q3NIc0tjRjR5Y09mY3haWHRockcvOWNRR240RlFaRzRDRy82NFEyMXNLLzRFanR5M2ptNGIwMkdieFhJSGgrOTltenM3T2liU3dYT2M0emR0cGxQblNkL09oRE1xK0dsWXh3TU1ML2VrcmhRbDJnTDVUMkljMUhNT0ZCVUJXbTNueHp2aG1yVGhPTGowRnJ3MGJ6S0NmYjNOTzVqcnl5QUF3NndZdzR3T2FVdEhLbXB3eFNmcmNNZlh2NkRzUXFOTHowRUlJYVJ2b1lBQ0lZUVE0aTc2WnZDOGh5Qmszd1pvcmFhMk04ZUg0QjB3RG5CdUdCQktCcnNSMDZISTJnT0VUckI3cWxSMWN5bE8xT3dXSC9ETzUwakVhVExORHd3ZHR3d295QStQcE1kMmQwQmhsdmtCTnd5QUhTRE5sYUFRR0VhVXFLeU9ZQll2ZDdQNlovbWRrMDZEMEdyRm9JSmduVkRSZFY1S0JlN1B5c0RoUjIvRjN5YVBoa3BodnRSanhqNjRHbGhndHVlQS9IUzhESDk2NXhzOHUyRVA2dFZ0TGowSElZU1F2b0VDQ29RUVFvZzdYTmdGWWRkazhQS3ZKQnVsc3hLY201OWducFZnbkhnT1FCa0lsdkk2RkJPK0E3eENIVzVyUy9ISGtvYnR6MU5RUUlYWXR2SFNEUkRBY2F4VmZrSkdxZTZlb2FBSURvRjNhb2I0Z0RGNVhaUXVleWowc3IzYjBGNjFVSVU4clpOSkNZMmRVcXVCMGxMbjJuQkFxSjhQL2pFL0M0Y2V2UVUzalJsaHViTEY5TUQxNUFmV3l5QjBnb0JsZTNNeDlxMlZlSC8zVVJ0VktBZ2hoRnhNS0tCQUNDR0V1RUxYQ0o3M0FJUUQxd0Z0NW5YazNPcGYyZXpOU2dqUGdtTHFIckJCZDhscTdrekRNUlRYSHBEMHluNkFZMkJiT3BUY3g3eUJBNldhQnJSeW5Xa0RjekFoby9Fd1g1VVN3eU5DWlBYWkdYNVRPMDlJYVEvajVvRnhhS01DTWVjc0w1RzRlSkRwOGJiV2pRNHRIZW40Uk4xVCtjR2UrSkJBZlBqbm1kajcwQUpjbFRMTXVqUGlQOXo1bjFNbW1lb2lmVDhhTmUxNDRaZTl5SHpuYS95UVcreGs2NFFRUW5vN0NpZ1FRZ2doenFyWkRHSFhKUER5Yjh6Yk9BQm1uSm5RRGJNU0pxNERmT05rdDdteDREM3BNM1I2ck1WeUJ3UHBjZ2VIczBGSVJxa1pWbFVJdW92dnBDekF5ekREd0lHZ2g1RjFaWWhSTm1jcG1KTXAxUE02SEd6NzNZV2VHcmk1OG9NOVNaR2grUHptT2RqMXdJMlltVFRJY3FmeHRiczRZY0c0RUVJYVdEaGQxNFI3dnQyS1dSK3R3Y0d6MWE0OUFTR0VrRjZIQWdxRUVFS0lYTzAxRUk3Y0FTSDdGcUQ5dkdrejU5d3dzOENWQ2c3dW01VmdsRit6RzVWTlJZWk9tdjVqa3dJS3hIY1JVSEI4NEdrK3NLY0NDdkR5aHUvRUtUYjcwQlZwL0NIeHBBbys3WmI3clZ2NlZiMFpXbTUxa0RPNm9mS0RQU2tEdzdINjlpdnd5MSt2dzRSNGMwVVFac2dUd1huSHBJdHlHUU12MGlVblJ5cHFNSGZaOTdqOXExOVFmTDdCaGRZSklZVDBKaFJRSUlRUVFtVGc1VjlCMlBVbjRKdzBNUitIZVJtQWs3TVN3QUVCYnAyVllQUkw0WWVTSitwOHVVTmtXd3BVM0U5OElCa1E1a29EQ282K1JNa0l2YnZ6SjBqNVRUVlhlNUNUUjRGTFppQW9CWWJFVXV2a2pJQTB1NllhYXZ6ZXR0UDVqdlpBNVFkN0pnd2FpRi8rZGoxVzMzRUZNaVRKTWhrekpGMDBCYmE3bERNVEFBQWdBRWxFUVZTY1pTekhhZG5HenlmS01QbmRiL0R3Mmgyb2JHcHhvWDFDQ0NHOUFRVVVDQ0dFRUVkb0tpQWN1Qlk4N3lGQVo3N0RLczVLY0Q2UVlHeURnMW5lSW5keFZvTFJ3YlByVWE4NVozZ2k4N1IwZTZTekU0eER3UVo5T3lxMTVzR2ZqSVVFcHErNnU4S0RsSGRxQmhUQllyNEd4cGpjcUlKSmFvRzM3V01rYjhBZXpVNm9lYXNUdllUdHlnOHVWbUNRYTJiaUlHeS83eS80NHVhNUdEa2d6S0p2NG5zblBuUytWd3pjcXQ2R3dEbFdITXJIK0xlK3dndS83S1dLRUlRUTBvZFJRSUVRUWdqcERHOEhMMzBid3E1TTRNSnVpMTNNT0N2QnFkR1dPWm1kUllKRDcwaXcwZSs3UENzQkFMUjZEYmFYZkdiZTBFbGxCMEFNTnNTMlRUUS9OblRyY0l0NTdidWo0MTBPYy9CQ3BWQWdaV0M0ZzcxMkE4YmdLNTJsSUNPWGdqUlBRbmk5QWxIbjdWd3FHZDRJTGRxeFU3TlZWcjRHdTlScWNmbURCMXlaa29EZEQ5NklqLzR5RTBQQ2dzdzdUQVVoeE8rb016L3FUSkoxUS9yejA2YlQ0LzNkUnpIMnJaVjQrN2ZEVUd0MU5zOG5oQkRTZTFGQWdSQkNDTEhud204UWRrMEJMM29aRUtScjNMbmh2ODR1YjdCb3hyU1ZEYm9MaW1rSHdHSVhPTld1dGQybnZvWmExMlI0THQ3bDdJVHc5aEh3RmNJNmJKZm1UM0JtM0p3ZUV3bUZPd2JjTXZoTm0yWDZXczc4RWM2TS94R05LclMxN0FFV2I4U0J0dC9SS05UTDc2UXRkWFZpb2tZUFVEQ0dHek5HWVAvRE4rUE5xeTlCZEpDL2FSOHpaQXBscHA5OTV4ampiOUx6R3pYdGVHbkxma3o0OTFmNDh1QUo2SVdlbmFWQkNDSEVlUlJRSUlRUVFxeHB5aUVjdmgzQ2dlc0I5VW56ZG00Y1VMbXd2QUhHd1pTa2plQjBLQ1p2QlV0NUhWQUYyVDVScHBiMk92eCthcFhwTVdOZDMxMk8wMHl5dWYyWVJZVUgrY2JFOVZCQ1JnbFYzQ0NvRWhKTmoyWGxBNUI4YTBhVWVjR3JpeHZuQWdSc2E5MG9zNGVkcUtnQTZ0MFVvSENDbDFLQk95ZW1JUHZSVy9IU3ZNa0k5L2VWN0RYV2lIUStxQ1lOOEVpL0wxVk5yVmk2YmljbXYvc04xaDhyZGE3emhCQkNlaFFGRkFnaGhCQWozZzVlK3BhWWRMRjZnMlM3WWRERG5KeVZZQm85V1lVaVZDRmkwc1hKMjREZ0RDYzdiZHYya3MrZ0U0eEovaHpMMmgrditaUHBhK1B4YlZ6QWliWTZHYTFZdDlDREZSNnNTSk16eXY2MkdiN25LaDFEa3Mza2pPWnFpd0NRcXoyTVdxRkdkaDl0UFNjQW9MUzB4eW8vMk9PalV1TCtyQXdjZnV4V1BEMXJJb0o4ektVMHpjdDBYS3NJWVd2S1MwbHRBKzc2WmpObWZiUUdlMDVXdU5JNklZU1Fia1lCQlVJSUlRUUF6bTgzTEcvNGg4WHlCczRoK1d2cHpNd0VRL1VHcTlOWjNBSW9MamxnU0xybzN1VUF0YTFuY2JqQ2VNZWNPN1JPSVZRM0ZQNUNwUGtVdy9aanJlY2htS29SZExWb1FrSXl5dlRFREFVQThKdHlLYUJVR2g3SmZZL054NmVkc0oyY2tVc080K0Q0cGZWSHVWMjBla3BKQWtrUFZINndKOURiQzA5TUg0K2N4eGZpeVJrVEVPeHJmaitNc3czTXNSQjU3N01rMW1iNHYva0g1MGhGRGE3K2REMys4c1ZQeUswOGIrdDBRZ2doSGtZQkJVSUlJZjJicGh6QzRZVVFEdDFvdWJ3QjNGQkNEeFpyNmgxbHp0WElMTWRZQVNPZ3lOd0FsdlkrNE5VOWlRbzNGLzNIOHI2eEE3ZVE0OVNaTnJjZlZUczNrRFBld2U3eGhJelNQZ1FFd21lTU9jbWtuRnZwVEhKQ1o4a1pwY2NWNmZKeFdtZElxdWhzem9oZVVQbkJubUJmYnp3MWN3SnlIbCtJdjE4MnlXSXBoSG5DQW5lcXU4ejBmM0ZwanJTTlg0dlBZdnFIMytHZWI3ZWk3RUtqQzYrQUVFS0l1MUZBZ1JCQ1NQK2thd0l2K0g4UWRrMENxcTNYdnh2V2h6dVgwbDRzQTJtOXZNRTdDaXpsRFNpeWRnR2h0bk1WdU1PWmhtTW9QTDlYZk9CQUlrYWplR24rQk1rcE9hMU9CQlFrNzF0R2JNOG5aSlNTSm1lVXRXRERxdHBrY3FHWDdlT3NIdi9TdXQ2d3c0VWdnSFNtZ2djclA5Z1Q1T09GUnk4ZGg1ekhiOFAvenB1TXFFQS84MDVKOVZQcjVJdU9ZakFHNUN6UC9pRzNHSDk2NXhzOHNtNG5LaHBiYko5TUNDR2tSMUZBZ1JCQ1NQL0N0ZUFuUDRUdzIxandrKzhEUXB0NWx5bmZvcHk2QUJhTkF3SzNMQU9wOUFjYi9yaGhlY09kQUZQYVA5MWxIRC9udjIxKzZHQkZ5eUI5TklMMDhZWW16R2ZvdVlCY3d3d0YzaUVCUkdlOU1QUFVjZ2NqbnpFVHdQd0RBQmhubXpnK3hKVitINVBLVkhhVE16TEpHMTBobEtOQWU4elo3b3E0MVRJVkQxWis2SXlmbHdwTHNqSncrTEhiOE9vVldZZ05EckRZYi9vdDRzNEdGZ3lKUkNYZk01MGdZUG5CRXhqMzFrbzg4ZU11VkRXMU92OENDQ0dFdUl3Q0NvUVFRdm9KRGw3NUhZUmRtZUFGL3dObzY2VzdUSGRGWlk5OGpPY1lGOVNiQm9JS3NQamJvTGprSUZqaTA0QXl3RzRUN3BKZHNSSG5tczNaOFIyZW5hQ2VZbjRnR2NqbWErclF6czBKSUp3SnNYZ3FJYU9KUW1HWm5GRXVTWExHRVNXMmt6T0szM3J6RDg0VzljL2dwc1FaYnVMaHlnK2Q4VlVwOGRjL2pVYjJvN2ZpcmFzdndhQlFxMG9scHNJUThzTUtZbnpQc3JJRUFHajFBajc3NHhqR3Zya0N6MjdZZzVvV3p5YXdKSVNRL29vQ0NvUVFRaTUrOWZzaC9ENERQR2N4b0Q0dDJTR3QzaUNUY1hRdDhJNFRHaUl2ZzJMcWJyRFV0d0h2S0dkN0xVdTd2aFhiaXY5cnNjM1IxelJFUGQzbVdibnFDNmF2bWF3M3lIend1TGllZWYyZDhac21yZllnTTJva0NiQWtGOWhlOW1BNDBQUlZyWEFlUjlzT09mNGNuZWxsbFI4NjQ2VlU0STZKS1RpMDlCYThkOTBNRElzSU1lMFRBM2JNOEhLY0xMMXErRjVJQXhQdGVnSEw5dVppekJzcjhQeW12YWh0MWJqMEdnZ2hoTWhqTzlST1NCOGpWRzhHenEwRG12TEF2RUxCTCt6eGRKZElkd2pQRXU4cUI2VUIwZGRETVdCVzErZVEvcTJsRUVMKy93RG50M2JjeCtGODRqelRnSVpadGhFNENvcVVmd0poV2M2MTY0SmZTejVIcTdiUjNEOEhYMXVJYmdnQzlRTWxXOHpuSFdtcE5uM05tZU5EUU9OU0FWK1ZFc2tlU3Nnb3BSb3lES3E0UWRDVm56RnNrZmw5TjR4L0krdVVpS3BWb2pwQzMrVXB2N1p0UnJyUE9DaGdXT0lpellzZ2gvRTg0NzlGUlVCeU11RFZXWEREczVRS2hsdkdqY1NDc1NQd2ZXNHgzdHFSallJYXNmUW9NeXdwRW9NQ1ZzdURITVFrZ1FYajF4cWRIaC91T1lyUC96aUdlLzgwR2c5T0c0TXdQeDgzdlNJaTErYjhVMWg3ckFSNVZiVUk4L2ZCN2xJcS8ybVVsUkNMZW5VYjBxSWo4T2YwUk14S0d1enBMaEhpRXNhZG1YOUdTQzhpSEZzS0NGcXc4S2xBVUJwWWNKcW51MFM2RVcvTUE1cnl3R3QzQU1vQUtGTGY5SFNYU0cvVVhnMWUrQko0K1Rld3VCc3RZNkRkQVlNNEd3SG8ySVp2SEZqU3MyQ3hOOExkSlNBZFVhZXV4SHUvMzI2WVppOEpkamdncmVsbWpHcTVWbndndVhFc2dPUHl3clZRQzEwUG5pMUkycGcwT0JvYjc3MVczdm5kcFBXWDlXaGErYW5oa2N3NzVKTEQ4NVBhc1dOS3U4M0R4TGtQNW9QbitGMkJ5VDZYT3RsamFjTld3UWcvUHpHbzRNRmtsM0p3RHZ4NHZCUnY3amlFdktwYW0vdVpVK3VOak4rYWp0L1BRRzh2TEo2U2p2dXpNaERpYTd2c0ora2VqNnpkQ2EyZ3g3U0VPS1JGUnlBdEp0TFRYZXAxOGlyUEk2K3FGanRLemlMQTJ3dHZYbjJKcDd0RWlOTW9vRUQ2Tk9Ib1BVRFlaQ2dHTC9KMFY0Z0hDS2MrQnVxem9jajRqNmU3UW5xTDltcndrbitEbi8zU0l0a2lJTjdOVkREbTNOSUdZNDRFNi9HYmJ4eFl3a05nZzI0SG1PZnVHSCtaL1RqSzZnNkxEMlNPbGVmWGZBaC9mVVNIN2NXYWV0eDljcXVoU2NlclJVaWYvcjRwNlhqNThpbWRIZDVqaE1ZRzFEeDRoMU96QkpqaEhRQUFuWXJqaTV0YW9MVTN4MU1TdFBKVEJPRGhvS2ZndzN6dEhDeW5FMVpCaGJBd1lOZ3cxOXZ0WVp2eVQrR05IUWR4dUx6R3hsNG5sMElBaHA5UW9jUDVRVDdldUQ4ckhmZE5TVWVRRHdVV3V0dWlWVnN3WldnTUZtWFN6UjFITGZzOUI5bmwxVmgydzJXZTdnb2hUcUVjQ3FUUEVvNHRCVUlwbU5DZktZYjhGUWdkQytINDQ1N3VDdkcwdGlyd0UwOUIyREVHL1BSL0xTczNnSU14Y1dxMFV4RjBXemY4L1FhRHBiNEZ4U1dId0FZdjhtZ3dvYUJtanlTWXdBR0Y0Njh5b2ozSkZFeXd2cjl3UkMwZDhNbTVtMjl1WjN5ODUvTW5HQ21DUStBemRxSmtpK1B2RTRkNU1LL1NNWXdvN21URnFHVGdyeFphc0lmdDY3amZHZGFCa0Y1YSthRXI4MFlOd2RiRmY4YmF1NjdDN0JIV1U3MDc1a2h3bERUb0l6Mi9xYTBkLzl4K0VHUGVYSWwvLzVhTjVuYXQwMzBublh0azdVNU1IaHBOd1FTWi9qWWxIZVBpby9ENCt0ODgzUlZDbkVJQkJkSW5DVFdiQVVFSHhSQUtKdlIzaWlGL0EzVE5FR3EyZWJvcnhCTTBGZURISDRld2N5ejQ2VThCTHAyS2JsaWpEUWJPNVF6aXVLUnFneFgvQkxDMGQ2R1lkZ0FzL25hQWVUWVZrY0IxMkZEd251VkdHYTkxa01ZOGU4QjZCa0p1NjNscG80NTNTakpnSGg4L3NKTURlNTdmSlpJN2dMSitKaXlsRm5SeHAxdnlIdXh0M0lJV0gwbTlTWGRPRE8zRmxSKzZNbTFZSEw1Wk9CLzdIbDZBMjhZbncwZGxMcWZLSkZVZDdQMHEybUo2MTIwa2I2eFh0K0hsTFg5Z3pCc3I4TWFPUTJqVTJGNjJRcHp6UzhFcDZBUUI5MlNPOW5SWCtxUy9UVTVIYzdzVzI0cE9kMzB3SWIwTUJSUkkzMVMxRGl5ODU1T2VrZDZKaFU4VGszS1Mva05UQVg1c0tZVGZ4b0dmK1J6ZzBydU8zRkNTd0xyMFF1Y1k0K2FCaS9XcEFVbGdveitFWXRwK3NMaGJBS2JzMklBSDdEbTFDbzF0aHBrRU12TkRNRERFcTgyZm85YUR0b090OG1jb2NHNCtNdHpmRjRQRGdqbzl2cWY1akowSUZoUXNQbUNBbkVBSms1UUNDYTlYSUtxbXEwc284V0Nkb01XdmlsMldTUlRkR1ZUbzVaVWZ1cElVR1lwM3JyMFVPWS9maGllbWowZTR2MlI1Q0dQbWI1T2NtSmJrZkE3THdFS2R1ZzJ2Ymp1QTlEZVc0K1V0ZjZCTzNXYXJDU0xUdXJ3U1RFMkk5WFEzK3JScENYRlltMWZpNlc0UUloc0ZGRWpmMUpRblp2b25CQUNDUndPTnVaN3VCZWtKbXJQZ2VRK0xnWVN6eXdFdXVmTXJYWnNnNSs0ekU1ZEZjRzY4UjI5WnRZR2xmd3pGMUQyR2hJdTk1ODltYzNzdGRwV3RORDFtQ25sMzNDUGJVK0RMeGJKKzRySVE4NzdUYmMxbzBvdDNjS1ZCZ2k1SkR1eE55eDFNbUFKK1U1eExrc2daTEdwbnBoUjJzY3lGbVFNUTJaVy9vRGJlM3h6d2NiYmlnODJPY2FDd0VORDI3YW44a1FGK2VIcldST1E5c1JCdlhuMEpoa3RMVGtvRGZESURDNlp5bGJCOHk1dmF0UGozYjlrWS9mcHkvSDNESGxRMXRicitJdnF4dktwYXBFVjN6TVZDSERjNkpoSzVsZWU3UHBDUVhxYjNYQmtSSW9kWEtGVnpJQ1lzT0Izd0N2WjBOMGgzYWp3TWZuUVJoSjNqd010WFdnVVNqR1JPWVpjTVVEb2tISXk0QklweFgwT1J0UXNzNW5yMHhqK1htNHVXUVd2S0ZjRmxqMDhIcWUwdmQ4aVJ6azV3Y21YQStFRzlhN21Ea2YrTWVhYXY1UTdwcFc5RlVxa0tYclorREtXTkcyZnVROERtTTU5YkpsRjBSNFVHNHpkZHB4UExTUXFDNjIxNm1JOUtpVHNucG1EL3d6ZGo1YTJYWS9LUUdNc0RUTytwdklrTFltQ2g0emxxclE3LzJadUxNVyt1d0tQcmY4UFpobVpYWDBLL0ZPcm5ROVVjWEpRZUc0a1FYeXAxU3ZxZTNuZUZSSWdqTHV6eGRBOUliME0vRXhjaERwejdDY0wrK1JEMnpnYXZXZ2ZBZXNBazUvYTU0WGpqUDlZakVlWU5GbmNMRkZsN29KandQVEJnTmp4UkF0SVJGWTM1eUsweTVBMHhsZHh6bkFJS3hHditKTmxpZWY1UjlYbkpIdWZ1cEkrUDY0VXpGQUFvWStPaEdpSU83Sm1waElkanVPUjRwZEJGY2thWVVnd0NBQXJQNzhVWlZnN0V1bkZhdUhTbWcxb05sRnc4MDZVWkV4TTQvblRQTmZqMS9yL2d1dEdKVUVwbTRaZ21MWER4UDNMekxIRFRmMFJhdllBdkRoekh1TGRXNHY0MTIxRjB2bS9tcHZDVVBXVVZudTdDUldFM3ZZK2tENktBQWlHRWtONUYzd3ArNm1NSXYwMkFjT1JPb1A0UGk5Mm1ORzBNZ0dSZHUxMkdVWWZGSFh6cCtObDdBRmppazFCTXp3RkxleGNJSE9tR0Y5R2RPTmFmZU5QOGtNbWZuVEN3TFIzZVBOQ2lUU2xwUUlITENLb3dTVWNtRHU2ZE14UUF3Ry9hVE9kUGxyeFZYU1ZudFA2MmJDeDRENGlKRVVzK1Nya3lXMEY2Ym1NamNQcmlTK3FXSGhPSlQyNjhERWNldXczM1RVbEhvTGQ1dVFremZBN0llUWROd1FoVDdrZnpkMG92Y0t3NlVvako3MzZEdTc3WmpPUG5McmorQWdnaDVDSkdBUVZDQ0NHOVExc1ZlT0dMRUhha2dlYy9DNmhQV2V3VzEvSnp3OURCZ1VDQzhTUXV6ajFuMGhFRUFBU21pQlVicGg4RkcvNGs0TjAzcHVzZVBQc2p6aldYaWc5a0pUZ3dpOWRJa2pGYXZZKzFlZzJxdEMzaVBqamVQQWRNZzl0aEVTRUk4dW1pRW9JSCtVMmRDU2lOaVRYbHZZR3lrek5LSmtGVU5oVWg3OXgySUNFQjhQTXpIK1BPSkkwMU5jQzVjKzVycnhlSkRRN0F5NWRQUWQ2VEMvSGkzTW1JRFE2d2N5U1g5WjZhcTBwSVd1REErbU9sbVBiK3QxaXdmQU1PbnJrNDMxTkNDSEVWQlJRSUlZUjRFQWRxZjRWdzVBNElPelBBeTk0RGRJMlMzZUlWUG1QRzljOWREZjY0NGIrR2tZRkZOamVEQWJPaG1QQTlGRm0vR1NvMjlONkJyN1htOWd2WVVyek12SUZCZHZsREJWY2hUalBSL05qcTd2aWg1bXBYdWdnQUdOZExsenNZTWY4QStJeWRKTmtpWTltRFZYTEcxSUl1a2pOeXkyVVYyNG8vZ1FBOWtKVFVmWlVmenA0RkdocmMxMTR2RStUampRZW1adUR3WTdmaTg1dm40TkxoY1ZaSGlCOFluTXRaREFGSm5OTHluQzJGcHpIMzR4OXd4U2Zyc09IRVNiZCtxd2docEsvemJBRnRRZ2doL1pPMkR2enNjdkF6WHdMcWt6WU80SlpKN2JxNGdHY3dURnRteGpvTlZvTnNuMml3dUp2QkJ0ME8rQTV5dGZjZXM2bndBN1RyTmVJRG1XVWlqV0xiSmtERnpYZkhyUWRjUnkzS1JjcVlveUE1ZFB5ZzNoMVFBTVJsRDIwSDk0b1BPSk0xVVVFYUlrZ3NVK0gzU1cxbzZ5UXVKVllaRU4rZ2VzMDU3RC96QXlZUHZrRU1LcHc0WWY1ZU92azlOWkdlWDFJQ0pDZGJ6b1M0eUtnVUNseVZNZ3hYcFF4RFNXMERQajl3SEY5bDU2UGVVQXBTT2l1SmMrNVFyaEZwcFJmcm4vNTlweXF4NzFRbEVzS0RjZCtVRE53eWJpVDh2T2hTbWhEU3Y5RU1CVUlJSVQzbndtN3dvL2RDK0RVRnZQQi9Pd1lUakpuU2pDblpPeHZsTVhObVJlbDBlL04rSlJBMUg0cHhLNkc0OUNoWTB0LzdkRERoWk4wUkhEdTNRM3pBNGZUQWM1Qm1zdWxyVzNHYUhMVzBiSm1jNXpDM05pNis5K1pQTVBJWk13RXN5RkFkUm94SU9Yd3VseXg3VUFvTWlhV2REeXF0Vzk1WitpWGE5QzNpWU4rZGxSK2s1MThrNVNRZE5Ud2lCQy9ObTR6alQ5Nk9ELzQ4RXhPc3lwWWFnd21jYzRkbkxaamVUYXZEeXk0MDRzbWZkaUh0OWVWNGVjc2ZPTmRNSlNjSklmMFhCUlFJSVlSMEwxMGorS24vUU5nOUdjS0JhOEdyZmdDNGRKRER4YnVIZ0NUUlltY0RLME1TUW00bjRPQS9IR3pFODFCTXo0Tmk3SmZBZ0xsaWNLRVAwd3RhckR2K3Vua0RjMjdPdFlyN0lrWXpBWUR0dVFlTituYWNhbSt5dTk4ZU1hQmplQTZGQWhsOW9Yd2NVOEJ2Nmd6Slk3bm5TNWM5T0xKc3h2d0ViZnBXL0ZhNlFud1FHdHF4OG9PclNScWw1U1FMQ3dHOTN2bjIraGdmbFJJTHhvekFMMys3SHJzZXVCRjNURXhCZ0xjNTRNTVlNODFnTWlaajdISXBsYVEwaERUdVZLOXV3NzkveTBiR0d5dXdaTTEyRkZUWHVmT2xFRUpJbjBBQkJVSUlJZDJqL2cvdzNDWGliSVQ4NTRDV0lxc0R6SGtPeENuaGRwaXFOQmhuSkxDTzR5MkZMMWpzalZCTVdnL0Z0UDFnQ1E4RDNnUGM5MW84YkdmWmN0UnJxZ3lQNUF6MUxjVnBKa0ZoV08xb3E0WERyWkw4Q1RKakZzWkIydWlZQ0hncCs4YmxoZitsYzB4Zk94V2lrU1JuSE5oVmNrWXIrODZzUVZPYllUWklUQXdRRWlKcDE0V2xENXdEQ29WNTVLdlJBTVhGenJYVng2VU1ETWRiVjErQ1kwL2VnWDlkT1Eyam9zSXQ5alBURWluQnRNcXFVNUphbGRMS0VGcTlnRytPRkdMS2U2dHcvZWMvWWx2UkdYZStERUlJNmRWbzRSY2hoQkQzVVo4Q3IvZ1d2UEo3R3dFRUFKeURNd1lGQTdoeEZvS3RxM2pESW5YVHpBVmJRUVNtQkNLbWc4VmNEemJ3Q2tBWjJLR1ppMEZ0Nnhuc09mVzFaSXR6QTAwR0lGNDl4YnpCUmx6aWFLdDB1WU56Z1l0eDhiMC9mNEtSTWpZZXFxSERvVHRaWXFqZUlHY2diM2xjU3FFWHpnMW9jL2k1QmE3SGx1S1BjWDNxcytLR1ljT0EvSHhBclJZZnU1TDV6enFvME53TW5Ed0pEQjNxZkp0OVdKQ1BGeFpscG1KUlppcjJuNjdDWi91UFlmMnhFclRyQmNNUnpQZy9tR1pBTWR1bEtKbmtlQTVEcVZUSno4ek9rbkxzTENuSHlBRmh1RDhySFRlT0dRbnZQaEpnSTRRUVoxQkFnUkJDaUd2YXpvRlhmaThHRVJvUDJ6NkdjMEJoVG5kbWU2eGt6b2ZBQk1NRmZzY29BaEErQlN6Nk9yRG9hd0N2TURlOWlONXI3ZkYvUWVCQzF3ZDJ3WWNISTdvOVEzekFPY0FVc0k3bTVMUTZtei9CYkh3ZnlKOGc1VGR0RnBwT2xvZ1BaTDVreHJocHVueGlxUXEvVCt3OE9hUHBPUVR4Mzl5cWJaZzY5R1pFQlNTSUFRQmpra1pqM2dOWFp5cEkxZFlDdnI1QWRMUno3VjBrTWdkSEkzTndOUDV4UlJaV0hzckg1d2VPNFZSZGsrUUljL0JTVE9Tb0FMZXhLTUwwV0RLN1NucE1RVTBkSGw2N0V5OXUzby9ieG8vQzNaTlNNU2cwcUR0ZUVpR0VlQlNGVEFraGhNaW5hd1EvdXh6Q2dlc2c3RWdETDNpK1l6Q0JHM01qR0RQWUE5WWpObVpJckdnb0RnbHg0cnlOalBzaFk4Rkd2U3ptUlppNERtelFuZjBpbUhDNFlnUE9OaHdYSDNCbmgvaWlJZXBMd0F4LzlqbXpMR1VJQUsyQ0RrVnQ5VEErbWF4eHJHVHcycGRtS0FDQVg5WjBRR25Nc1NIdkhlYkdXUTBRa3pNbUZUdHduMGE4clcxNnVMSGdmZk0rTHk4eHFHQjg4MTFOMG1pdHZCeW9vM1grQUJEaDc0dUhwbzNCb2FXM1l2MmlxM0hiK0ZFSThyR01CakhUN3drM0xZbXdsVzlCbXMxRitva0dBQmRhTlhoMzF4R01lWE1sYnZqeVoyektQd1dCNms0U1FpNGlORU9CRUVLSVk5clBnNTliRDM1dUEzQmhOOEIxTmc4ejNWUmxZbmpBOHRLWkcyWW9HS1lNYzJtUk5pdUJvOEJpL2d3V2N6M2dOOFN0TDZVdlVHc2JzYm5vUDVJdHR1NlRPbTVJeTB6VDE3WmF5V210TVgrdjVKWlJOQXg4ZzN5OGtCUVo2blFmUFlINUI4Qm5YQ2JhRHZ3dWJwQTdLMEJ5YkZxQk4vSlNiUDllZEdCWVVYS3k3Z2lLYXZjaktTSlQzTzduQnlRa0FLV2xqdmVoeStlU3ZLYXlNc0RIQi9EM2QxLzdmUmhqUU5iUVdHUU5qY1cvcnB5R1Rma25zZXBJSWJZVm5ZRk9FR2NHR1lPY1l2b0V3WkF6dHZNbEVWenlYNlB0Uldld3ZlZ01Zb01EY09la1ZOdytJUmtEQWk3ZXNwNkVrUDZCQWdxRUVFTHNheWtDUC9jemVQVUdvQ0hiZ1JPa3RkNlorUjl1dkRITDdCWm5BRk1Db1psZ1VYUEJCbDdaTDRNSVVyOFVmZ2lOcmtWODRPTFU5eEQ5VUFUcjR6cHQ2bWhycmZrVXlLdndZRHkycnkxM01QS2JOc3NjVUREK3dNcDRCOFQzbENHMFVZSG9hZ1dxb3JwYW9zSU1zeFRFNS9pbDhFTWtUcDVvbWtHQ3NEQXhVV05scGVRVUJxZnpLaGpQTmY1YlZBUWtKd1BlamxTbjZEOThWRXBja3pZYzE2UU5SNTI2RFd0eWl2RHRrVUljT2l0SlZtcVZXOEdRSmhiV00zN0VMUW93WXhVYnlTOWRSV01ML3JIMUQveHIrMEZja1pLQXV5ZWxZbXFDVmFVUFFnanBJeWlnUUxxTjBIUUNyRGtmdkNrWGFNd0RtdkxFSFVGcFFIQWFXSEE2ZU1CSUtJS1NQZHRSNHJLcXFpb29GQXBFUmtaQ29hQ1ZWSDBiQitvUGdWZHZFR2NpdEhhV0haNERuRm1zSXpjbE4rUGlwRi9Pelhmc3pHVWhKVlRCWUpHemdLaTVZQVBtQUtwZ3Q3K2l2dWhrM1JFY3JkcGllT1Q4V2djR2NiTEI0TlpwNW0xMjJqcXE3bDhKR2FWOE1zYUJCUVdETnpXYTN6U0hYNzdsUEp6a0FpOVVSVG1TbkpHWjN1YmExck00VXJFSlkyUG5tM2ZIeGdLdHJVQkRnL2hZR2hCd2hqU29ZQ3dubVp3c1dlNUJwTUw4ZkhCUFpocnV5VXpEcWJvbWZKMmRqMitQRmxybFc3Qks1R2plWUZnR1lWak1aZnFscy95OTBna0MxdVdWWUYxZUNaSWlRM0hYcEZUY01tNWtoNlVYcE9mcGREbzBOamJDeThzTFFVRzlOL2ZGaVhNWGtGOTlBYm1WNTVGYldZdThLdkZ6UEMwNkVxTmpJcEFlTXdBam8wS1JQRERDd3owbEZ6TUtLSkJ1SWVRK0FMUlZnWHVGZ2dXTkJvYitUUXdrQUdKZ29URVB2T3BIUUxjU2dtOE1GR252ZXJiREh2VGFhNitodHJZV1YxOTlOYVpObTliMUNkMW83OTY5ZVAvOTk1R1ptWW1ISG5ySW9YTktTMHZ4eUNPUFFLMVc0OGtubjhUczJiTzd1WmZFN2JnV3FQME52SG9qZVBWR29PMWNKOGR5MHgwNmJzeDB6cGdrZ0dENDJsaU96ZGFnekQ4QmJNQmNzS2k1UU5oa2dOR2ZJaW1kMEk2MXgvOWwzbURJT084TWJoakFERlZmWXRXZTVYRnRYTUJ4alhtR1FzZGttUFpKYnJUMzJSa0tZQXI0VFp1RjFnMC9HRGJJQzZoSXk1NG1ubFRoOTB3SGtqTUNGbS9ldHVKUE1UcjZNcWdVa2hOdFZYNXdKYWdncmZ6UTFpYVdreHd4d3YyNUdpNHlROEtDOFBTc2lYaDYxa1Q4Y2JvS3E0NFU0b2ZjWWpSbzJrM0hXTHlGaGtncTc3QXN3djc3WEhTK0hzOXUySVAvM2J3UGx5Y25ZTUdZRVppUk9BaEtCWDF2dXN2R2pSc1JIQnlNckt5c0R2dUtpb3J3MEVNUElUVTFGVysvL1hhSC9mbjUrZmo1NTUreFpNa1MrUHI2OWtSM08xankvYStvYW14QnFKOFBSc2RFWXZHVTBVaUxqZ1FBNUZXSkFZYjF4MHZRbU4yT21PQUF2SGZkREkvMGsxejg2Q3FPdUJXdjNRVitlQ0ZZOHF0Z2NUZmJQc2huSUJBNXk1ekE2T3hLQ051R2c0MzlFaXk4NDRkNmQxaTllalYrKysyM2Jtdi90dHR1UTJabVpwZkh0YmUzWTgrZVBkQm9OTGo4OHN1N3JUK08wbWcwcUs2dVJwMkRTYnVxcTZ2eDk3Ly9IV3ExR3ZQbno4ZlVxVk9oTmw3NDJ1SHQ3UTBsM1JIek1BNDA1b0pmMkFWZSt4dFF0dy9RdDlnNWxFdHUxakxEVmJOaFVDT1l5NlpaQmhDc0w0QVZRT2hFY1NsRDFEd2dZRVEzdmE2THc5YmlqOUdnTVFSMVhGanFZTXhWTWJBOUhUNDh4TkFjdHhrc3lHczliMG9VSjN0dWdtUlFQSEZ3SHcwb0FQQy81REp6UUlIWm1zUnVuL1NkVXdvTUkwcFV5RTEySUpjQ0F5Q0kzK01XYlQxK1A3VUtseVFzTk8rM1YvbkJXZGJuR3N0SkppUTQzMlkvTTJsd05DWU5qc2FiVjErQzdVVm44Tk9KTW13NFhvYWFGc25mUG1iNnhCUVpma1dzZjdlTStUazVNNGNlTkRvOWZzZ3R4Zys1eFlnSzlNT2YwNU93WU94SXBFWDNqenZNSjA2Y3dDT1BQT0p5TzhuSnlUWURBVVpWVlZWNDc3MzNvTlZxTVh2MmJDeFpzZ1FCQVFFT3RiMTI3Vm9zVzdZTU9wME96YzNOZU9HRkYxenVyeHkvbFpaajRWZWI4TnI4cWJoNTNFaWJ4d3dNR294WlNZTk5qMWNleXNld1Z6N0Q4bHZtSVl1VzF4QTNvNEFDY1J0ZThpYjRoVjFnMDNQQlZJNVBEMlB4dHdJRHJ3QS9mTHNZYUJqMmNEZjJVbFJWVllYOC9QeHVhNysrdnI3cmd3QWNQSGdRR28wR3djSEJUczlPS0N3c1JFRkJRWmZIalJzM0RuRnhjVTQ5aHkyblQ1L0cwMDgvamZQbnhlbDFHelpzd0lZTkc3bzhiK25TcFpnL2YzNlh4eEUzYXkwQnIvME52SGFYbUZCUmU4SCtzZHlRL2s4QmdERW94SlVOWWdEQmNPSExEVmZHZGxNcUJvMEdDODhDaTVnS2hFMmhwUXdPT3RPUWgvMW5ESU5hYm5ubld5NWpVWTNCR3ZQc0JGanJKd2dBQUNBQVNVUkJWSHN6RHc2MVNOYUl5d2hpU0FNVWNTR0JpUEQzekowNmQxREd4a09Wa0FoZG1iak1oOHVOckVpT1Q4MzNkaXlnWUxXMFl2ZkpiekErN2tvRWVFc3FtSGg1aWJNSVRwd0FERWtDWGNxcFlYMytoUXRpT2NtWUdPZmI2NmRtSmczQ3pLUkJlT3ZxUy80L2UyY2UzMVNaL2YvUHpkSWwzZmVGMHAyV2xyS0RnS3dLaUlMYnVJMmpYNTBCQkxmNWpveU80NHpieklDT293emk4aDBVUjBURlpVYkZINElvc2kreXI0VUMzVGU2YjdSTm03UkpjKy92ajV2azNxUnBtM3VUMHUyOFh5OGw5OG56bkR4TkFyM25QT2Q4RG82WFZtSGJ4VUo4ZjZrSVZ4cHR5eUxzNUdURUJXTFcvM0VBWUJmd3EyblI0NzBqNS9IZWtmTklqd2pHL2VOVGNkKzRsRUV2NU1peUxQejkvWkdVbENSNXJjRmd3TVdMRjJFeW1icWRGeGtaaVgvKzg1OVl0V29WZHUzYWhjek1URHovL1BNWU5XcFVsMnQwT2gzZWZQTk5IRGh3QUFBd2YvNThQUEhFRTVMMzZBcHI5cC9Hb2NKeVpQM2hJZmg1T1Y4YTgrREVrVmlVbm9DSHZ0aUJ1U05pc1dMVytGN2NKVEhVb0lBQzRSYTRnalhnMm11Z21MeEYxbnBHSFFqbXVxMWdMLzRCS0h3TFRLTHIwZW51ZU95eHgvRElJNC8wT0cvZnZuMVl1M1l0WW1KaXNHN2RPcWZ0ZTRpRXJpb3FLdERSNGZqR2N1L2V2UUNBU1pNbW9WSXN2dFVETVRFeFZxMkNZOGVPWWRPbVRUMnVlZTY1NTl3V1VNak16TVRLbFN2UjNOeU1HVE5tSUtHSDA2M3M3R3ljUEhrU0hoNGVpSXNiMmtKNzE0ejJhbkQxQjRBR2N4Q2hyYnlIQmNKdExtTnVhY2V4ZkcwNHh3aEhhNDUxelFINFpmQUJoT0FaUVBEMWdDckFiVC9LVUtHRE5XQnoxdDl0eHVTZlJadFB5emtQeE9oN3pwWTZveE1GRkNSNTBjTGNTUU5VUDBHTVp0WThOQmRaZEVNa1JoUVlJY0FTMkt4QVpMVUNWUkU5aVRQYVltVGJzTC93RXl3YWFmYzcwTXNMU0VyaXhSUUJXejBFT2RpdnI2amdYeU5vOExkaTdTMm14RVppU213a1hybmxlbHlvck1QM2w0cXc3VkloY21wc00vNXNQakZyQzFHTHhneGp6WGF4LzdmMlVuVURYdDV4RkgvOTZSam1KTWZnL25HcFdKU2VBQy9WNE16NFMwdEx3eXV2dkNKNVhWVlZGUjU2NktHZUp3SklUMC9IZSsrOWg5ZGVldzJscGFVSUNlaytDNlMxdFJWbnpweEJTRWdJVnF4WWdhbFRwMHJlbnl1czJYOGExVm9kdGl5NVhkYjZRRzlQYkZ0NkI1N1plaEJyRDU3QjcyZE5jUE1PaWFFS0JSUUlsK0hxRDRGck9DUTdtQ0JHTWVxZllFL2NCZ1JlQnliNGVqZnN6akZxdFJwcXRickhlY2VQSHdjQTNIcnJyZkQybG5jaThPeXp6NkttcHFiYk9YdjM3clVHRjV6aG0yKytRVUFBNzdCTm56NGRFUkZkcHhsLy9mWFhLQ2twY1V1Tkg4dXkrUHp6ejdGcDB5YW9WQ3Fuc2cwT0h6Nk0vLzczdndnT0RzYktsU3VSbXVvNFBZOXdrYWJUNEJwUEEwMm4rRC8xSlQydk1hZmFXbkp4R1hNcEEyY05MQUJkT2xSK28wUUJoT2tVUUhBRHUvTFdDNlVPTVB0OEx0cU0wVStGRXQyZll1bFpFeTYxOFJrckhPUTdxUk1HcW42Q0NLOXBzOUQ4MmI4Qms0a3ZlN0JrNXpnRlkvUFdwZWVwVVJYaGpEZ2poS05yQUtmTHQyTnE3RDBJMGNUWXp2SDNCK0xqK1JJRndIWGRBL3VnUWxFUjMvWEJ5YlJ2b210R1I0VmlkRlFvL2p4M01vb2FtczJaQzRXMjNTSUFhM2FDOEVtYXYzQ01SZXFSMTZRUi96UE1jcHkxL2FTUGh3bzNwY2Jqem93a3pFdUpIYlRCQlhmeXpqdnZvS3lzekdhTVpWbjQrUGpnelRmZnRJNjF0dkpsZ01YRnhmampILzlvSGZmeThrSmdZQ0MrL2ZaYmZQdnR0OVp4UHo4L3ZQVFNTNzIyNzRPRjVUaFVXQzQ3bUNCbXplMnpjT3VIMzJGS2JDU3VqNmZ5QjhKMUtLQkF1QXgzOWlFd2N5NjR6UjR6L2xOd0J5ZURtZHVkdW56dm85VnFjZUxFQ1hoNGVPQ21tMjV5MmQ3a3laT2RDbUoweDZsVHAyQXdHR3pHa3BLU3VrMEwvT3FycndBQXc0Y1B4d2NmZklDalI0OTJPZGVpZjNENjlHa3NYcndZQURCdTNEZzg5ZFJUeU12THd6dnZ2R010RlVsTlRVVkJRUUhlZmZmZEx1MjF0YlZoMTY1ZDREZ09JMGVPeE02ZE83Rno1MDZiT2N1V0xlc3pRYU1CaTY0SVhOTXBvT2tjdU1hVFRyWnpkSUE0NDZBNzUwUWREQVJPQkJNd0FVemdaQ0J3RXFEMGxmZWFoRU91TkdYaFJKazVLQ3VxdDVhSGNMS2VZTGpSMGJBTlowVGxEb3prUTNsaHdjVGhBejlEZ2RINHdHdmlWTFNkT0F3QVlCMmNGSGU3SG55V0FoZ0dTVVVxSEw3T1NYRkd6dkkvQmh4WTdNNy9BTDhjczdMenZKQVFYcUN4V2lTYzZtcm5CK3Nlek8wazA5T3BuYVFiU1FqMngrOW1qc1B2Wm81RHBiWVYyeThWNGZ0TFJUaFU2Q2hyekRZb3hXZUlpZU5OdHQvSFZrT0hWVy9CeDBPRitTbHh1SE4wRXVhbnhGRndvUXV5czdPUmw1Y0hUMC9QVGlWZzFkVzJnc1JlWGw0d21VeTRmUG15emJoV2ExdlMwdGJXaHNEQXdON1pzSm1IdnRpQnJEODRsM25oREpzZVdJQkpiMzJKZ3VjWHU4MG1NWFNoZ0FMaEV1eUYzL0lDak4xcEpyUlhnY3RkQmE1Mko4QWFBZi9SVUtTOERBUk9kamlkVVFjQnFYOEJtN1VDaW95dUJYVmNwYlMwMUNhNmJFOTFkVFU2T2pvUUVoS0NEUnMyT0dWVG9WQjAyUjNodWVlZXMyWVZ5T1hCQng5MG1PMXcrUEJoVkZSVTRONTc3N1VaWjFrVzFkWFZVQ2dVaUk2T1JuMTlmYWZJdkNQMGVyMTEzckJody9Eamp6OWk3ZHExL0kyeW1heXNMR1JsWlRtOTl5TkhqamdjZi9qaGh5bWcwQlVkV2tCN0VWekxKVUI3R1Z6TFpVQjdHZWhvNnIzWFpEd0EvOUZnQWljQ0FSUDVQNzNqZSsvMUNJZWxEckt4dER3RTRNVUZJTFJOYU12TDZ6RjBkanhQNjRTYmFHbnVzekNmWVlCeDBXRXlOOTIvOEo0MXp4cFE0TjhNNTZNc3ZHNEZQMWZKTWtqSlYrTkN1dEdwdGVZQ0l3QU1zbXNQNDByVFJRd1BjRkRQSFJNRHRMVUo3U1JaMXJWc0JYRkF3bVNpZHBLOVNKU2ZqN1VWcGJiZGlFT0Y1VGhZV0lhREJlWElxWFVzaGl3V2RtU0V5SUxkazN4d1lVdFdBYlprRlVDalZ1R20xRGpja1pHRW0xSUhabkRoK1BIaldMQmdnY3QydEZxdHc3YVA2OWV2ZDBzWnFNRmd3S0pGaTF5MjB4MVBmcnNQLzFnNHc2cVpvRzAzNHJVOUo3RHRZaUVhZEcwWUV4MkdQOTA0R2JPVGhKK25nMld4OXVCWmZINDZHOVhhVmlTRUJPRHhhV1B3MENUK2QwS1F4Z3QvdldrcW50cXlIMi9mT2FkWDkwOE1maWlnUU1pRzFWNEcyaXU3N3VZQUFLWVd2b1FCQ2pEcHE4RW9mY0FXdlF2MjFEMVFYTDhQMENRNlhNYkVQQVN1OGx1d0xYbFErSTdvbGYzWDFkVmgrL2J0UGM2cnI2OTNhaDdRZlVDaHQ5RHBkRml6WmcxYVcxc3hkdXhZcEtRSUN2cGxaV1ZvYjI5SFVsSVMxR28xL3ZDSFAzU3JubnpvMENHc1hyMGExMTkvUGY3MHB6OEJBSlJLSmFxcXFoQWNISXpISDM4Y3I3enlDaVpObW9TWFgzNjVTenRQUFBFRXlzcks4UEhISHlNNE9OamhuRFZyMWxpRmpZWThiRHZRbWd0T0t3NGNYQUxhbmRmVmtJVTZCUERQQU9PWHdaY3crR2NBUHFrQU0vQnVQZ2N5N2lwMVlBQndMS3hPeG5nOGFQTzhvMkFDQUp6UjFkb2FjUkp4dG54YWVEQzgxWVBqbHNKajlEZ3dmdjdndE0xOHVFU3lPS1B3eG96S2NUNmdZUC9wL0pqekxwWmY5NzdqeVltSlFFNE9vTk81WHZwZzM0cXl2WjNQVkVoTnBYYVN2WWlmcHhvTDArS3hNSTBQMk5hMjZuR2dvQXlIQ3N1eEovY0tLclcyblhlc0pXam1qNFRqWUM2SDZQd1o2WXhDY01GTHBVUk1vQy9tSkEzSG5PUVl6RXdjQmw4UDE3SWxyd1d1aWpKYVdMdDJMYTVjdVlKbm4zM1c1djRJNERNTFB2bmtFOWw3dk9lZWV4d0dLOXpKNWVvR1ZEVzEySFJ6V1BMZm5UaFhYb3VYNTA5QlRLQWZQajU1RWZkKytqMjJQM0luSmcvblM4OSsvOTBCZkhFbUIwdXVHNFVGcVhISXEydkV5ejhkeFpWR0xaNmZkeDBBNEtGSmFkaDhJUis1dFZlUkVrYjZLWVI4QnNkdmY2SlBZRnF5d2FtNy93ZUlLMTRQdE5kQ01mTW80TWtyU0N1Q3BvQTlPZzljd3hFd1hRUVVBQURxUURBdGw0RmVDaWhZbURGamhrMTkzT0hEaC9INjY2OWo4ZUxGK01VdmZ0RnAva3N2dllUTXpFeDg5ZFZYTmlmcnYvclZyM3BzbWRnYmFEUWFQUEhFRTNqOTlkZnh4aHR2NEwzMzNyT1dWdVRtNWdLQVZiVzRKKzBJeTNNS2hjSkdNeUkyTmhhYk5tMnlDa0VxbGNvdU5TVUtDZ3BRVmxhRzFOVFVicVAvUTdKMXBLRU9hTTBEMTVySGx5MW9Md090K1lDK3VQZGYyMmNFSHpqd3p3RGpOd3J3eXdBOEkzdi9kWWx1c1NsMU1DTy9xNFBnWENnWk5lSmFaNk5EZU5LaFU5ekNHbEhZM21SZEx5bTlYelIxNHZDQnI1OWdoVkZBTTJzZVdyZGJNdGhjRTJlTXFsYWcwbGx4Um5NM0ZUQkFwVFlQbDJvT0lEMThkdWQ1NG5hU2xqSTRWMFFhN1VzbVdsdXBuZVExSnN6SEcvZU1HWUY3eHZEM1BFVU56VGhRVUlhREJXVTRWRlNCQmwyYnpmeHVOVzVFdEhXWWtGL1hoUHk2Sm54NFBBdEtCWU9KTVJHNElUa0djNUppTURFbUFrcEYvd3NjeVJWbGJHNXV4a2NmZllRb2M5ZVNvcUlpbEpXVldlODU3cnp6VGpRME5DQWdJQUR0N2UzNDVwdHZaTzl4M3J4NUNBb0t3dEtsUzNzdDB6SzdwZ0dCb3U0NTV5cHFzVGZ2Q2o2NGR4N3VIcE1NQUppWkdJM1JxemRody9Fc1RCNGVnYkttRm54eEpnZkxwbWJnSDR0bThIdE5pVVcwdncrV2ZiMGIvek14RGJGQmZDQWswTXNUMlRVTkZGQWdYSUlDQ29Sc09PMEZNSDZqdTU5VHZSVk01TzNXWUFMWU5rRGxEOFhNRXozYVovekhnR3MrejYvdlJleWRZMHVIQnJWYTdkQnB0ampWWGw1ZXNvVWFYM3p4UldSbVp2WTRMeUVoQWUrODgwNlA4K2JObTRlOWUvZmk1TW1UK09TVFQ2d2RMTTZjNFd2clI0OFdQcWZzN0d4Y3VIQ2hVM2xFVDZqVmFtc2JwdUxpNGk2MUV5eTFoaHpIZGF1djRFeXJ5d0ZKZXlYUVhzdDNXV2poQXdaY2F3R2d2UWlZV25yLzlaVStnUDlZTUg1cGZPY0Z2d3dnZ05wRDlVYzZsVHE0NEJEeUI4ekMydm1SdjBQSFdiRmRCUnlGS282M1ZJbGVuNUdXb1NBS1FFd2NOdkQxRThSNHo1d3JCQlFZUnF5WjZBUU14TTArMDNKVnFJd3dkRE5mQk1mWUNGbnN5bHVQa1dIVG9XQWMzSzZwVkh3N3lVdVhYQzk3c0w2K1hUdEpUMDhnbWtUYitvS0VZSDhrQktmak41UFRBUUNaRlhWOEJrTlJPWTRXVjBKdmRLSXRxUU5NTEljVHBWVTRVVnFGMS9lZWdyZGFoWXpJRUl5TkRzUFk2RENNR3hhRzFMQ2dQZ3N5cUZUOGQ3MnRyYTJIbVk3eDkvZTNabUkyTkRTZ3JLd01QajQrMW01VVlrMnNKblBaVUVKQ0F0NSsrMjJuWDJQbHlwVTRkZW9VQVA2ZThQNzc3NWUxVjJlNFVGbUgwVkdoMXVzUm9VSFl0dlFPakJzbWxKaXBGQXFvbFVxMGQvRDNhTG5tOHBrRnFiYmxpdFBpbzJGaU9lekpLOFhpNi9pRHBySFJvY2lzcU1QdG82Um5neENFQlFvb0VQSnB6Z0xpSCszNmVjNEl0R1FEMGI4RWwvczNjRmMrNW12Qy9VWkRrZjVHbHhvS1Z2eEdBNlgvZHUrZSt3a0dnd0Z0YlcySWpJeTAvdklVdzdJc0tpb3EwTjd1cEVJNGdCVXJWdUNSUng3QjExOS9qZW5UcHlNMU5SVW5UNTZFUXFIQXBFbVRBUERhQ0gvNjA1L1EydHFLdExRMFpHUmt5TnAvZFhVMXRtN2QydTJjM054Y2E0YkVnSVhWQThZbXdOakk2eFlZNnNHMTEvQ1pCb1phY08yMTFzZG9yK2xkYlFON2ZGSUFuMlEreThjbkVZeFBNbDlDUkZrSEE0YWRlZThMcFE2Y1JlTkFIdUlENW1qL1ZNVHBaNk1lbG95cHJ0M2gwemJ0SWlXZXhJdW1UNDRkUkJrS0FKVFJNVkFucGNCWXdQOGJ4a2xOVW1BWVFaeXhXSTNEVXd6T2lUUENWa3Voc2EwYUo4dSt3NVRoZHp1ZTdPbkpaeXJrNXNvWFpyVGR1TzExWlNYZlRyS0wwalhpMmpFMk9oUmpvMFB4dTVuakFBRG5LK3R3dnFJV0Z5cnJjYnFzR21mTGEzdXc0Qmk5c1FNbnIxVGo1QlZiUWNLSk1lRklDUXRDU2xnUVJvUUZZa1JvRUpKRGU3K2JUMlFrL3p2czRzV0xPSDc4T0RJeU1xd0hPYzdDY1J4cWEydng3My96OTVEVHBrM3IxZ2JETUpJT2lLNWxodVdGeW5vOGRyMXdLT1Rqb2NMMThWSFc2OXBXUGRZZU9JUEs1bGI4Mmh4OEN0SHdQMHZKMVdZYlc0WDFqZVp4UVZSeWRGUW9QamptUG1GMVltaENBUVZDUHRvc1BtMjZLNHlOQUdjQ1Yvd2U0QmtPWnRTYkFOY0JydUJOc0tmdWh1TDZ2WUFtdWV2MS9xT0I1cjc3UjI3Ly92MG9LaXJxTkY1UzRrUTdQaWQ1OWRWWEVSc2IyMm04cWFrSjk5eHpqeVJiNGVIaFdMcDBLZjd2Ly80UGI3enhCcFl2WDQ3R3hrYU1IejhldnI2OElyKzN0emZ1di85K2JOaXdBV3ZYcnNYNzc3OHZxZk1Fd3pBWU1XSUUwdFBUc1hUcFV1dDRTMHNMUHZ6d1EremR1eGNhalFicjE2L3ZVWUJ5Mzc1OXlNM05oYWVucDZTZnMxdjBwZURLdjNSK1BtZmlnd0RHUm5ER0pxQ2pVUWdnR09UZG5Ma0ZkUkRnR1E1NFJJRHhqQUM4SWdHdkdEQStTWHpRd0x2emQ0WVlXRnhweXNMSnN1OUVJNXkxWGFkMEJHOVh5YWh3ejZnWFVmMkQ2SFN2RzdPblc3dHZhZHZsSzVwVCtnSCtCbmRrK09Cek9MMW56clVHRktRR1c4U3V2Wkpsa0pxdnhubVpXZ29IQ2pkaFhQVE44RlIyMGM3UjE1ZHZKK25nOTVWc3hKa0t4Y1Y4NElMYVNmWXJ4a1NGWW96bzVCcmdnd3pueW10eG9iSU9wOHVxa1ZsUko5dis2Ykthem0wdUFhU0VCU0xLM3djYXRSb2FEeFUwSG1xM2FqTDQrZmxoL3Z6NTJMVnJGMTU4OFVXWDdmbjcrK09CQng3b2RrNTlmVDNXcjEvdnRFMTMzZ2YyUkZaVkhUSWlReDArdDJyWGNieDFrRTlGZTJSS0JtWW04R1dtbzZOQ2tCWVJqRlc3amlQQXl3TlQ0Nk5RVU5lRVAzNS9DQjVLQlZvTndyOUZvNk5DY2FGUy92ZUVJQUFLS0JDOUNXdjVCNHVGNHJydnJHM21tT0NaWUE5T0JsZjBIcGhSYS9wdWZ6MlFuNS92TUtEUTBTRXZ6ZkJhY1B2dHQyUC8vdjNJeXNyQ1AvN3hEd0RBM0xsemJlYmNmZmZkMkw1OU8wcExTL0gxMTEvMytJdFdqRUtod0xwMTY2elh0YlcxK1BISEg3Rmx5eFpvdFZvTUd6WU01ZVhsZVAvOTkvSENDeTg0REZhd0xJc2pSNDVnMzc1OWVQcnBwOTFiZDZndkJWZXcybjMyM0lrNmtHKy82QkVLZUlUd2dRTFBjTUFqM1B6WS9KK1g2NnJUUlAvR2FHckR0MW12MlE2NnFkVGh4cVNsVURlR3dkVGVjN1pNZFljT2xVYXo4SnNvUUNDVkdRbUQ4enZyTlgwT21qLy9FREFhK2JJSHp0cEF3emxFNytlb3k4NEhGTXlMclkvMEhWb2NLdm9DODVLWGRUMDlPSmp2L0ZBcEVuSjFkenZKa1NQNWJBV2kzK0lveUhDbXZBWXN4NTlPRjlZMW9hQytDWVgxL0ovYWRpZExjVVRrMWpZaXQ3YlJYVnQyeUIvKzhBZGtaR1RnMHFWTHVIcjFLbGlXaFVxbGtwU3A0T1hsaGRqWVdDeFlzQUNob1k0ZGNndE5UVTB1YVNuMEZmZU5UY0h0bzVKd3BMZ0NyK3c2anBvV0hUYmVmeE1VRElNdi8rY1dQUDdOWGp6eTFXNEF2QWpvUDI2ZGlSZCtPRHhvQkhTSi9nTjlvd2o1K0dYd1dRcWVYYVM2cWl3QmhGbTJQZXM5STRHQWNlQzBXZDJmOXpSZjRMTVUrb2hISG5uRW9jN0FILy80UjV3OWU5YkJpcjZIWVJnOC9mVFRlUFRSUjZIVDZhRFJhREI3dHEyZ2wxcXR4dkxseTdGeTVVcDgrZVdYV0xCZ0FVSkNRcHl5ejNFY2lvcUtjT2JNR1J3NWNnUlpXVm5nT0E2SmlZbDQ0WVVYTUc3Y09Eenh4Qk00ZlBndy92YTN2MkhseXBYV0c0REd4a2JzM2JzWFc3WnNRYVg1cHZmYmI3L0ZrMDgrNmQ0M29UZFJlQUlxUDlGL0FZQTZBSXc2R1BBSTVqTUxQRUw0MXFmcVlNREQvS2Q2OEozZUV2TFpudk0yR3RzczJnVVdoMCtHTTg5d1puK1JYeHZ0bjRwcGNmZWc3R2VST253M0Irc25XNFRUUjQ2UjFpNVNiSFJxWEZRMzh3WXVqS2NYdkNaT1JkdXhRd0RraUdVS24yMUFpd0xES2hVb2ozSlNuTkdPWTZXYk1XWDRMK0RuMlkxakZCME42UFZBbzluWmM3VUV3bEU3eWZSMFhydUJHREJNTU91YlRJcnBySE5TMTZxM0JoZUs2cHVRYnc0MkZOWTNvdFhRZDRjbkNvVUNDeGN1eE1LRkMvSDg4OC9qMUtsVGVPT05OekIrZk5kNlFCczNic1FYWDN5QjVjdVhPNjBScFZLcE1HTEVDRVJIUitPWlo1NnhlUzQvUHg5UFAvMDBrcEtTc0hidFdwdm5ObXpZZ0V1WExyazN3N0lMTWlKRGtWVlZod2kvenBtSnFlRzhrT0xZNkZEb2pCMzQrKzRUdUZoVmoxR1JJUmdlNklmdkg3a0RaVTB0cU5icWtCYkIzNGM4dVhrdmdqVEN2dTAxR2doQ0R2UmJnWkNQZndhdm94QTYxL0h6S24vK05KWnpjQ3JEbVFDbHBudjcyZ3U4amdJaGllSERoMlBxMUtrNGRPZ1FmSDE5SFo0NnpwdzVFeU5IamtSMmRqWTJiTmhnMCtYQ0VhZE9uY0kzMzN5RDdPeHN0TGJ5em9wS3BjSzBhZE53eHgxM1lNS0VDU2d0TGNYdmYvOTdGQllXSWpBd0VNZVBIOGZHalJ1UmtKQ0EzYnQzNC9UcDAyQlpGc0hCd2JqcnJyc3dkKzdjVGkyY1hNWTdGa3pTcy9MV0tyMnRnUUxHSm1oZy9rL3RYTkNGSUxyamNzMUJaRmJ1dEJ1VnE4d3ZyRlV5S3R5VDhTSTRJNFBtVXBIMlNqZW16K2hFTmROU0JTRkZ3b0ZUNHdhdmJvZjN6TGxDUUlHeEZLVTQrejdaYWxlazU2aFJIdVc4TG80WUUyZkV6cnozY1hkR0R5bmdTVWxBZGpiZnBRSGdQMWVGUWw1d3dYNk4wY2dIRlZKVGdhSFlwV2NRRXVyampWQWZiMXdYNi9qdmNLTytIVHBqQi9TaS85cU1IZFl4blVFWS84dFBSM3Rsanl6TEIrRjZRN2ZBeDhmSEp1dFNqQ1ZZWU4vMUNnQisrOXZmdW4wdlhURTZLZ1FYS3VzeGR3UWZVTWl1YWNEUFJSVlljdDBvS01SWlVCSDhQVXBaVXd0R2hnZmpoK3dpcElXSElEazBBREVCL0tIZTBSTCtNR2RzbENEb1NBRUZ3aDFRUUlHUURlTS9CbHpWdG01dnJaalF1ZUJxZG9BeFh1VlBid0ZlQmIvNVBKakUzM1ZybjJ2T0JCUFpoUkFWMFNYbDVlVTRlcFQveFY1VFU0T05HemZpc2NjZTZ6UnYyYkpsV0xWcUZjYU1HZE9qellTRUJHUmxaVUdsVW1INjlPbVlObTBhcGsrZkRsOWZYNVNYbDJQMTZ0WFl2WHMzR0liQjh1WExjZlBOTjJQSmtpWDR6My8rQTREUGltQlpGcmZkZGh0Kys5dmZTaFpZY2hydldEREp6L1dPYllKd2tSWkRBN1pjZWtNWWNLV3JBOHlsRHVibGN4Si9qU0R2YU5SbjY1MCtTajlsbzU4Z1RSL0Frcy9ncVZKaWdvT1R6OEdDUjhZNEtBS0R3VFkyOEQrelJIRkc4ZVRFRWpVMGVnTjAzaEtjZTFFYnlhenFmWmdlOTB0RSt2WFFTdG5TVHJLOVhjZ3ljS1g4QVJCczZQVkFmajdmWGNJZFhTV0lmazJndHljQ3ZaMDdoZSt0Z0lKRm5GcUszbE5QNU9ibVl0dTJiZDNPYVc3bUJRMnJxNnV4WmszMzVia0pDUW00NjY2NzNMWS9NV09pd3JEMVVvSDFPcmUyRWM5OS96TmlBdnh3ODhnNDYvanV2Rkl3REpBZUVReWxnc0h6Mnc5alhrb3MxdDRoWkttK2YrUThncnc5TVVXVVZYYXVvdGJhcXBRZzVFSUJCVUkybkU4cTBQRjV0M09ZNUdmQjFmeklpekFtUGdPQUJadi9EejVOUFBhUjdsL0EwQVRPZDZSc21USlgyYnQzTC9Mejh6dU5GeGNYdSswMXhNS0c3bUxkdW5YbzZPakErUEhqY2U3Y09Yejc3YmVZT1hNbVJvMGFaVE52ekpneDJMUnBrMU1hQmlFaElmajN2LytOaUlnSUtCUUttRXdtSEQ5K0hELzk5Qk9PSFRzR2xtVXhkdXhZUFA3NDQwaE1UTVFYWDN4aGJjZDAyMjIzWWZueTVWaTJiQmtPSGp5SXBVdVh3b2ZFdllnaHlPYXNWMkF3bVRzdnVCQk00SmNMNjZQOVVqQWpudGRDYWNoMXJ0VmFjWHN6R2szQ2FibWtyWWljNmduRHdxSHFyUUJoZjRCaDREM3pSclJ1czlSWFM0NG9XRDlyQmtCNnJncW54a3JRVXJCN3VlM1piMlBwNVAvcmZvMVNLUVFWeksxKzNWTCtZS0dsaFJkcU5MZmhJd2gzc0hyMWFyUzBkRzZ0Yk5HeTJyQmhRN2YzRGhhaHhKOSsrZ2xaV1ZtZG5sKzRjQ0dtVEprQ0FLaXFxc0tPSFR1YzJsZHpjM09QY3lkTm10UnJBWVhVOEVBMG54RzBMbTRlR1kveHc4THd2Lzl2SDU2Zk94bkRBLzJ3STZjRUcwOWN4SlBUeDJKNG9COEE0TkZwWTdCeTF6RWtod1ppVEZRb3ZqbWZoKzh2RmVHZFg4eUJqNGZnL2pXM0dURFNYRHBCRUhLaGdBSWhHNFZmR2xpdktIQmxuNE9KZWREeEpPOTRLS2J1QUp1ekV1d0ZjNjE4eUV3b1JxN3F0cTZjdS9JSjRKTUFoVy9mUlUyTGk0dFJWbGJXYWR4Z2tDNWkxQlZ4Y1hIdzhPaTZsOWp3NGNNbDJmdmhoeDl3NHNRSitQbjU0YVdYWHNMSEgzK01yVnUzWXZYcTFmamdndzg2dlpZVVFjU1FrQkNjUEhrU3g0OGZ4NkZEaDlCb3J0Tk5TMHZEQXc4OGdLbFRwNkt5c2hMUFB2c3NNak16RVJzYmk5TFNValExTmNITHl3dExseTdGcTYrK2l2ZmZmNzlUclNKQkRIWU9sL3dIeFZjenpWZXVCUlBFNnhXTUFyOFk5U2NBZ0w2K0F3WXQ3MEJ5SEtCZ3VrNVdPQ1VxZCtEN1M4amJ6MkRWVHhEalBlY21JYUJnRGd6SWRjL1RjOVE0UGRZZ3FhTUh3d0NjT1V1aHJQa3lMbGJ2dzZpSUc3cGZaR2tubVpNakJCTmNLWCt3ckxkOGJ4c2FBTFVhaUltUlo0c2c3RGh4NG9UMXZzSVJtWm1aWFQ0bnBxU2t4R0VYQmtmNkM1TW5UOFpmLy9wWGgzYnk4dkt3WXNVS0pDY240KzIzMzNZNDU2ZWZmc0k3Nzd6ajFMN2traFlSZ2loL0gzeCtPaHNQVGh3SkQ2VUNYejI4Q0svdE9ZazNENXhCYmFzZWlTRUIrT2R0TTdINE91SGc2SW5wWTJEaVdIeDRQQXUxTFhxa2hBWGlvL3R2d2gyakVxMXpQamw1Q2ZIQi9oZ1JSZ0VGd2pVb29FQzRoQ0xqSGJCN2tvQ0lSV0RVZ1k0bithUkFNZUV6cDIxeWhqcHdlWCtINHNZY04rMVNIa3VXTE9sMVVjYVhYMzdaWWR0SU9SUVhGK085OTk0REFEejY2S1B3OC9QRGtpVkxjUGp3WVpTWGwyUGp4bzE0OU5GSFpkbXVyNi9INHNXTG9kZnpwNnVlbnA2WVAzOCs3cnp6VHFTa3BFQ3IxV0xEaGczWXZIa3pqRVlqNXM2ZGl5ZWZmQkozM1hVWHFxdDV4MlhPbkRuWXZYczNkdXpZZ2NqSVNEejRZQmRCS0lJWVpGUnA4N0U3LzkvQ2dLaFVRUjdDNGptSnYwR29ENS8yZWpWZnlFNWd1Z2ttQU1EWlZsRmJWS243RWMwZHpQb0pGcFJoRVZDbnBNR1lleG1BYlhhSVUxZytEQWJRNkJXSUwxR2hLTTdrOUhLT2c0MW14YTc4ZnlNdGZDWVVUQSszY0Q0K2ZCWkJZYUd3RDVhVkg4d1NsMDhBUUhVMUg3Z0lDK3QrSFVFNHdhWk5tL2kvV3lLcXE2dXhiTmt5K1BuNTRmUFB1OCtJL2V5enovRFZWMTloOGVMRitNVXZmdEhwZVVjbEV3cUZvc3RESGN0OGhtRzZuTk1idWc2T2VQY1hOeUR4MVkrd0tEMEJnZDZlQ05aNFlmVnRNN0g2dHBsZHJsRXdESjZhT1I1UHpYUXNaRm5YcXNlcnUwOGc5OCsvNmExdEUwTUlDaWdRTHNPTS94VGMyWWZCWExmVkxmYTRzdytER2YrcFcyejFWK2JQbjQrTWpBd0VCQVM0eFY1all5TmVldWtsdExXMVljYU1HVml3WUFFQVhuRG95U2VmeE1xVks3RjU4MmJNbkRrVDZlbnBrdTJIaElUZzFsdHZSVlZWRldiUG5vMHBVNmJBeThzTE5UVTErUERERDdGdDJ6Ym9kRG9FQmdiaWlTZWV3QTAzOEtkbmFyVWFPcDNPYXVmUGYvNHpubnp5U1h6ODhjZG9hR2pBOHVYTHI0bEtNa0gwRlIyc0FkOWtyUklHT0E1UVFHTC9RUjdlbnhNY3kySCtJekVqL2xlOFdSWm9MSEt1M0lIamdKT3RRb2FDZFAvU3JLTEFBRlBqQjMrR0FnQm9adCtFSmt0QVFYSkhERnRHNWFnbEJSUUFYclBDNG1vMXRWWGphT25YbUI3M3E1NFhCZ1VCc2JGQWFhblprRjFRUUNyMjYwcEwrVXlGd0M0T0ZBakNTUnhsVEZwS0RjYU9IZHRKR05FZWxibjdpRnF0WG93bmdnQUFJQUJKUkVGVTduR3V1ekNaUzRya3R0eVZ3cVlIYnNaRFgrekF0cVYzdU1YZVExL3N3S1lIYm5hTExZS2dnQUxoTWt6d2RDQjBMdGhMZjRBaS9aOHUyV0t6bmdZVHZnaE0wQlEzN2E1L01uLytmRm5yN0tQM0FORFMwb0lYWG5nQlZWVlZpSXFLd3ROUFAyM3ovTXlaTXpGMTZsU250QiswV2kwQU9IVHlseTlmRGdCb2EydkRzV1BIc0d2WExwdzZkUW9zeThMTHl3c1BQUEFBN3J2dlBtdU5ZMjF0TFl4R0l6UWFvWnVIajQ4UC92NzN2K1A1NTUvSDFxMWJjZTdjT1R6ODhNT1lNV1BHTll2MEU4UzE1S2ZjZGFqWFdVcW51SjVUQjdxQll3VkgwRVBwamZ2Ry9BVU1lUDJDcHVKMmNCWWZ0UWVITWJ1OUFXMmNwVFNDazNRekxCWmtUSThJZ2ErSCs0VFMrak5lVTJlZytkUDN3YlczbTM5NmlWb0tqRkJhRWxPcFJJQldnU1kvNTF0SWNvRE41M3FvNkF0TUhIWXJ2RlIrUFM4T0MrTUZHczNaWW00WFV5d3M1RHMva0RZTzRVYTJiZHVHelpzM1E2RlE0RmUvY2lKNGRnMm9xcXBDVzFzYmZIeDhZREFZc0gvL2ZnQkFhR2p2ZDBtWW5oQ051U05pOGN6V2cxaHoreXlYYlAxK3l3RXNTa3ZBbENHUVlVWmNHeWlnUUxnRkp2RXBvUEF0c0NkdUF6UCtVekJxYWZWWW5LR096MHdJWHdRbTRjbGUycVZqRGgwNmhOdHV1ODE2YllrNGYvVFJSL2owMDg2WkVoWU5oZnZ1dTg5bXZLMnR6YTNkQzFwYlcrSGg0V0ZOdXlzcEtVRjlmVDBZaHJFNjZRYURBYzg5OXh4eWMzUGg0K09EVjE1NUJYNStuVzh3bjNubUdYaDZldHBFN2JPenM2SFJhT0RqNHdNUER3OVVWbFppeTVZdEFJRElTTnRmTWpVMU5UaCsvRGhPbmp5SjA2ZFBXOStEOFBCdzNIcnJyYmp0dHR2ZzYrdHI4MTVZeWkvUzB0SnNiRVZIUitQZGQ5L0ZxbFdyY1Bic1dienl5aXNZTjI0Y1ZxOWU3ZXBiUmhEOWlzS0cwemhWM3IyU3VOUFlCUW51VFA4ai9EMkY3Z3BYOC9YQzFCNFVFYzZJdXp0SWRpNkhScnZJVHFnOTREWDlCdWozbXNYWlpHZ3pNcUpINmRrcUhKMHNVWTlIbEYzUWJ0SmhULzRHTEJxNXdybTFNVEY4MjhlR0JtbXY2UXdjQitUbEFTTkhBaEowZVFqQ0VjWEZ4ZGk0Y1NPT0hEa0NBSGppaVNmYzMySmFKbnYyN01ISEgzL2NhWHp1M0M3YXA3dVpGYlBHWSszQk03ajF3Kyt3NllFRkNOSkkrL3RXMTZySFExL3N3S0swQlB4MnhyaGUyaVV4RktHQUF1RTJtTVFWUU9CMTRBNU9CbEwvQWlibUlhZldjVmMrQVpmM2R6NFEwUWVaQ1VGQlFVaE5UWFhaenJGang5eXdHNEYxNjlaaDU4NmRVS3ZWVUtsVVZ2MkM5UFIwYTVEQnc4TURRVUZCOFBMeXdpdXZ2TktsSGtPZ2czVFVOV3ZXT014YVVLbFVuVElvY25OenJjSkRYbDVldVBIR0d6RnYzanhNbkRnUkpwTUpTNVlzZ1VhamdhZW5KMHdtRThyTHk5SGEyZ3B2YjIrSHRZeCtmbjU0NDQwM2NPREFBWHo1NVpmNDMvLzlYMmx2RGtIMGMzVEdKbXpPZXNWdTFJV1RZZEhTY1ZFTGtCWXVuRkFabWszUTFYWUlVM3Q0bWROaS9RU3BpUFFXaG9JZ294ak43UG5XZ0lJc0dReFJFQ0l0VjQyVEV3em9rSmlZSlU1d09WMitIZFBpN2tXdzl6RG5GaWNrOEVFRmN5YWFXN0FFdWt3bUlEY1hTRXZqU3lBSVFpSUdnd0V2di93eVRwOCtEWUMvVDFpeFlnVm16WEx0Tk40Um9hR2h1UDc2NnlVSEtzYVBINC9zN0d4clpsZG9hQ2ptenAyTGpJd010Kyt4SzM0L2F3S214RVppMGx0ZjRxODNUY1ZEazlKNlhnUmVnUEhWM1NldzZZR2JLVE9CY0RzVVVDRGNDaE44UFppNStXQ3pWb0NyM0F5b2c4RDRqd0g4UmdQK28vbEp6UmNBN1FWd3pabUFzUm5ReFBlcEFHTkdSZ1plZlBGRmwrM2NlZWVkVnFmZkhZd1pNd2FYTGwyQ3lXUUN5N0lJRFExRlVsSlNwMWFUSzFhc1FGVlZsZVJmYUltSmlTZ3BLYkdXVVhoN2V5TStQaDZMRnkvR3NHRzJONmd6WnN6QWIzN3pHeVFtSm1MQ2hBazJKUkVLaFFLaG9hRzRlUEdpMVpaR284R1VLVk93Wk1rU1JFZEhkN21IMmJOblkvYnMyVjArVHhBRGxjMVpyMEJuYkRaZnlUak90c0J3QUF0cmxDRFFLeElMVTM5bk0rVnFnYUNkMEZONXZJbGprYW1yRWMyVjFyTkFiSHA2UXRkL3R3Y2pxb1JrcUliSG8rTktNWjhESXZWanRiN1hERHc2R0NRWHFaQ2QzTkhUS2hzNENGa0tIRmo4a1AwMi9tZjhHODRiU0U0R3NyTUJkLzJ1RW4vWmpFYStxMFJhR3QrNmtpQWs0T0hoZ1huejVpRTNOeGNMRnk3RUwzLzVTNGNabCs0Z1BUMGRmL3ZiMzJTdFc3VnFWYzhUZTVucjQ2TlI4UHhpUExWbFB6YWZ6MGVndHlmR1JvZGlkQlQvSHdCY3FLekRoY282bkt1b1JYT2JBZkhCL2lUQVNQUWFET2VvS0pzZzNBRGJrZ2VtNVRLNDV2T0E5Z0lmU0FENHdJTGZhREQrWThINWpwVFZHcEw5S1JTS0JYV3U3WTlsMGRIUkFZVkNZUlh6SVZ5SFpWbTNsbjQ0L2JwdStFNFFoRHM0VXZJVmR1V3ZGNDI0RUZBUXJWVXdDaXlidkE2UmZpTnNuczdlWEE5VE85ZHB2aVBPNm1yeFZPa0JmcVpFYlQ1eGU4bmhnWDQ0OTh6UTY5U2kyNzBkMms4LzRDOWtpUnNLbjA5TmFBZStYZVNja0dZbkc2SVVpUWZIdllia2tPdWNYOTdSd1FjVjJ0dk41bHh0WTJxSFJzT1hQMXdEb1RxaS94RHkwdnVvWC9XWXkzWk1KdE9RMWxTUytqN20xVjdGNVpvR1pGYlVXWU1JQUt6QmhYSFJZUmdaSGtTdElZbGVoYndvb3RkUStJNEFmRWVBaWJ5OXl6bDllYnZSWGJzZ1FqNTlFVXdnaVA1Q3BUWVhld3BFTFNKZENpYkFadTBOaVV0c2d3a0Ftc3NNUWpEQm5JYmIzU21Cclg2QzVDTjI2Nk1ocFo4Z3d2djZPZEIrdVpFL2paZmhNRE1jQTg0c3pobGVwMEp3b3dJTmdjNkxNNXF0Mkh4MlArYThpOTlPK3dRTTQrUy92U29Wa0pJQ1hMN01CeGRjN2Z4Z2owNEg1T2NESTZRZkZoREVVQTRteUdGRUdCOHN1SDFVVWw5dmhSakMwSjAvUVJBRVFiZ0J2YkVaWDJhK0JKWXpPNGdjZXBCSDdCcmV0eE5DQTNHQll6QWovdjVPODY3bWk4b2QwSDB3QVFCT2lRTUtVaEVsTkE0MS9RUUxqTVlIWHBPdnQxNUxUZkxrdTRVSzM0blJsMlNlNnpDd2ZoNE4rZ3FjcnRndWJiMkhCeDlVc0FTQTNSRk1FTnRvYmdhS2lseTNTUkFFUWZSN0tLQkFFQVJCRUM3RDRhc0xmNFcydmM1NkRZWHNEcEY4aTBpejQrbWw4c1U5bzErQ2ZUWkJoNTVGUzRYUUthQW5uMURQbW5DNXZjRzh1NTU2UVhUUHRDRWFVQUFBelp5YnJJOFpNSHl5Z0JSRWIzdEtnUnFlUmhtYjRCaWJEM3hQL29kb043VktzK0h0eldjUmlMODRybVFxMkFkWEdocUE4bko1dGdpQ0lJZ0JBd1VVQ0lJZ0NNSkZEaFo5aHVLcm1kWnJxMmlmTEd5ZHVydEcvUm0rSHNHZFpvbkZHSjBoVTE4TDF1cjB5VWpYTisvSngwT0YxUENoVzQrckhwa0JaWmk1WlNjRGNKSWpDb0RseTZGa0dhVGtxU0E5S21IN0NiWjF0T0JRMFJmU3QrSHJDeVFtaW93eUFNdTZsckVnRGl4VVZRRjFwRzFERUFReG1LR0FBa0VRQkVHNFFQSFZjOWhmK0lsb2hKTWZTd0FzZWZFQWdBblJDekVpZEtyRGFlSnlCMmM0MFZJbGVnMkpxZnFpbjJoR2dwTnRDZ2N4M2pmY0xGeHdNcHh2MGR1ZmNkbUQ3K1FodzRUWTd6OWEraldhMnFxbEd3b01CT0xqaFd0WE5SVVVDdHZ2VjBrSjBOZ296eFpCRUFUUjc2R0FBa0VRQkVISXBOVndGVjlkK0p2Z2NIT3VsQkp3TmhxT29acmhuVnBFV2wrM3lnaGpxOGdMZGNMNU85a3FPSnRTZDhqWUNESU8zWElIQzk2ejVnbnZPU01qMzBPa2tSSFFva0IwbFR3dEJZNkQxWGxuT1JOMjVYOGd5dzVDUW9EaHd4MFlsN2twKzZCQ1lTSFEwaUxQSGtFUUJOR3ZvWUFDUVJBRVFjaUFBNHYvbkg4WmVtT3pkYVNuTGd0ZFlmVXZ6WjZwaDlJTEQ0ejdPNVFLdGNQNTRuSUhEdWpSK2F2dDBLUEVvQlVXeUdwM3lETXRuZ0lLQ3Y4QWVJNFhXalc2VnJBQWpNcFZ5N0lDV0VwUitMVVhxL2Vqck9tU0xEc0lEd2NpM2RTOXc1TGh3QW1CTnVUbEFYcTllK3dUQkVFUS9RWUtLQkFFUVJDRURQYm1mMlRydk1rTUpnQ3d0aEswY0UvR1N3anlqblk0MTJUZzBGemFMcnlzRS9aUHRBalpDVkpyL2prSXJxNm5Tb254dzhJa3JSK3NlSXZFR2ZsdUQvTFZHUk5LbE5Eb0ZESnNXQUpLZ3EzdE9XOUx0bUZsMkRBK1c4RmRpQU5YTEF2azVnTHQ3VjNQSndpQ0lBWWNGRkFnQ0lJZ0NJa1VOSnpDenlWZmlrWTRGMFFZQWJGek9UUCtnUzUxRXdCZU80R1RXSE4vb2xXc255QkRrTkc4dnduRHdxRlMwSzBEQUhpT25RQkZJQytXeVRBeVJUak5KL2dLamtGYW5zd1drcndCcTYwcWJUNnlxdmZLdHhVZnorc3E5QVlkSFVCT0RtQ1UwOXFDSUFpQzZJL1FYUUZCRUFSQlNFRGJYb2R2THF5MEhaUXJteUJrcXdNQTRnTEg0SWFreGQwdXFjOFIwc2FkOVdHUHU2Q2ZJQzZuSVAwRUVZeUMxMUl3STBlYlVjeW9IRFVZY1BLK1M1eXRrTVBPM1BkaFlsMXcyaE1UQVg5LytldnRFWmMvR0kxOFVNRmtjcDk5Z2lBSW9zK2dnQUpCRUFSQk9BbkxtZkJsNW90bzYyaTFqdkg2QnpLOVNVNXdJUDA4UXZETE1YOEQwODJ2NXBZS0F6cDBySGtwWjIzbDJCMDViVmVoRXp1WDhoUUVBWkIrZ2ozZXM0V0FBbU1mSFhJR1VXYURScTlBZktsYXRoZ2kzNnFVWDZzMTFPTm82ZGV5N0ZqM2xad00rUGdJWTNKRkdpMXJ4VUdGOW5hKy9JR1YwZDZDSUFpQzZGZFFRSUVnQ0lJZ25HUjc5bHVvMU9ieEY1ek5IOUxoQkJWR0JhUEVyOGE5Q205MTk2ZkM5VG1DR0NNamR0QzY0WVFvTzBHZVQ4aVpYdytZRXVjbTBiNUJnaklzQWg2anhnb0RMcFc5QU9rNWFzaE5kK0ZndS9SZzBXZlFHVjFvMThnd1FFb0s0T1VsWEx1SzJJWk9CK1RudXhhb0lBaUNJUG9jQ2lnUUJFRVFoQk9jTE51Q014VS9DQU1TeFExdHNSVmhYSmo2djRqeUc5SHRDbU1yaTVZS2cyakVPUWRQM0M1U0tueERDUDUxMGlOQzRPdmh1T3ZFVU1aNzluenJZMW5mQ0FiV3RxUERLNVR3YTNYRmNSZUNURWEySFhzTFBuTEJGdmoyajZtcGdJZUhhM2E2UXF2bFcwb1NCRUVRQXhZS0tCQURrK0RwZmIwRG9yOUIzd21pRjduU2xJVWZjLzRsREhDY1ZhaFFGcUlTaWRFUk4yTGlzTnQ2WE5LUUs5Sk80S1g5ZTF5alowMDRwNnNWQmlSM2l4VHJKMUIyZ2lPOEprOERvK0ZMQTV6TkdyR0hzWDRmR0dSY05vc3p5ajI1RjdXUlBGMitIYld0SmZMc1dGQ3ArS0NDdXBlQ1NZMk5RSEZ4NzlnbXJoblRFeHgzcFNHa1FlOGpNUkNoZ0FJeE1ERTJnbXZPNnV0ZEVQMEVydms4WUd6dTYyMFFnNVJHZlNXK09QY0NPSWpxdmVXMmlHUmdvNXNRN3BPQU85TC8yT015anVXN080aGUzaW5PNm1vNnZid2tSQzgwalFRWkhhTlV3WHZtalM0YUViNU5hVGtlVUpuQXYvY3VaY0h3Yk05K3kyVWI4UERnZ3dwS3BURG16bEtGK25xZ3ZOeDk5b2hyVHFPK0hWbVZkWDI5alFITitZbzZOTGRSVzFWaTRFRUJCV0pnNHBjQmFDbWdRSmhwdmdENGorN3JYUkNERUlOSmo4L08vUWx0SFMzOEFNZkpMeVZuT0lDRjFVbjNWUHJnZ1hHdlFxbm8rZVMzcWFRZEpvUGd3RG03aFpPaWRwR3U2Q2NBd1BWMGN0WWxtaHR1Rmk1RUdRSk9JMXJqMGNFZ3FjanN1TXRPVWhERUhrc2F6eU8vL29ROFEySThQVzJEQ3BhL0NPN1FWZ0NBcWlxZ3BxYm5lVVMvSkNNeUJGbFY5WDI5alFITmhjbzZqSTRLN2V0dEVJUmtLS0JBREV3aTd3SlhmNkN2ZDBIMEU3ajYvVURVWFgyOURXTFF3ZUdyODM5RnZhN01jZ2xHd2NoeXpCbkFIRXl3WEN2d3EzR3JFT0FWNGRSNiszSUhaN2Znc242Q2VjUHh3ZjZJOE5YSXRqWFlVVWJIUUoyVUlneTRlSGcvS3Rlc1dTQ3pld2l2OXlsczRzZWNkOEZ4YnVpbzRPM05DelVxUkxlUEhDYy9xR0MvN3NvVlBsdUJHSERjUFRvWit3dksrbm9iQTVyOUJWZHc5K2prdnQ0R1FVaUdBZ3JFZ0VRUk5oZFFhc0NXZk5EWFd5SDZHTFo0SGFBT2hpSmtUbDl2aFJoazdDbllnSUtHVTZJUlRuYVdOMmZuZE4yZTlnemlBc2QyczBLZ3Zja0VmVjJIWlF0T3RZb0VnTm9PUFVvTkxlYlhoMlNuanhIOXNMT1RZaVN0SFlwNHo3bkorcGlUNFdBem5LQy9FRjZyUlBCVkJlUjBvclRhZzVDbDBLQ3Z3TW55cmZJTTJhUFJkQTRxeUczL2FOOU9FdUQxRks1ZWRXMlB4RFZuYmtvc2ZEelVXSC8wZkY5dlpVQ3k3dWRNQkdtOE1DZDVlRjl2aFNBa1F3RUZZc0NpR0xVR2FEb0R0cGlDQ2tNVnRtZ2RvTDBJUmZycmZiMFZZcEJ4cWVZQWZpNytVaGlRNFpCM3RmYjZ1UHN3THZybXJ1ZmJVWDlaYnpmaW5JZDVYQ3VVTzRBQnBLbytpSjNpV1luREpLMGRpbmhOblFuRzB4T0FKUkZGNnZzTm0xcVcwWmZGcFREU293cDhHMGxoM2I2Q2pXanIwRXEyNHhBZkgyREVDTnV5Qi9uUk5qNDRJVjVmV0FnMGt5N09RR1BON2JOd3BxeUdnZ29TK2RmaFRHUlYxK09OVzJmMjlWWUlRaFlVVUNBR05Jb3g3d082WExEbkh3ZFg5amt2emtjTWFyam04K0RLUGdlYnVSelFsMEF4K2w4OUx5SUlDVlJwOC9GdDFtdkNnQXU2Q1F4ZzQ5U2xoRTdGL09UbFRxOW5qUndhaXdReFJpbXFpaWQxVlQxUDZoWmgzemZRcVZtUE1KNWU4Sm82U3hpUVZhNGdyRWt1VXNIRENFbWZ1VU43WmtlOXJhTUZld3MydW1MTUZsOWZJRm1VbnUyS3BvS2pUSVg4ZktDMTFiVTlFdGVjOWZmT1ExNXRJeDcvWmc4K1A1Mk44eFVrMU9pSTh4VjErUHgwTnBaOXRSc2xWNXV4N201WGhWMEpvdTlnT002ZE1yMEUwVGV3dFh1QTZ1OTRjVDYxUDlCd3VLKzNSUFFDVFBCMGNNWm1Yb0F4Nmk0cWN5RGNqczdZaVBlT0xVT0xvWUVmNERqWnVnbjhlbGdkd21pL0ZDeWU5QlpVQ2srbmw5ZG42MUYxdXRXNkYyZWROWTREYnNuN0RqcldLSFZwcDMyblJ3VGowRy92azdCNDZHTE16MEhEU3I1ckJ3ZVpyVVZGNy8zUGs5dVFsZDdCanlrZ3EveUJNZStFZjZ6QTQxTS9SSmhQbkhSRFhkSFlDQlFVdU0rZStNdXFVQUFqUi9MYURjU0FZazl1S2JaY0xNQ0Z5anI0ZTNuaWNGRkZYMitwM3pBak1ScE4rbmFNamdyRjNhTkhZRTR5bFpRUkF4dFZYMitBSU55Qkltd3VFRGEzcjdkQlhBUGNwQ2RPRUowd210cXc2ZXh6UWpDQkZ5eHdvVHVlNEJqNWU0Yml3Zkgva0JSTUFJQ0dISEc1Zy9QZi91ejJCdm5CQkFBY0l6akRwSi9nUE9ya1ZDaWpoc0ZVV1c3V01KQWpXQ2hFRk1ibGFKQ1YzaXkwRzVYeEx5QW4yZ2NIRnR1ejM4SnZKcTZWYktkTEFnT0J4RVMrVE1FZGlOOHZsZ1Z5Y29DME5MN0xCREZnbUpzU2k3a3BzWDI5RFlJZ3JnRlU4a0FRQkVFTWVUaU94WmVaTDZCS20yOFprWGU2RExQTHgxa2ZRYTN3d2tQajM0QkdIU0RKVG11VkVZWVcxcncvVGxxNVE2dW8vWjZjSDBPVXJrLzZDZExRM0Nqb1k4aUtSWWxhU1BvMnM0aXVzdHlxdVJCT0ZZazdsalNlUjNidHovSnRPU0lvQ0lpUGQ1ODljZm1EeWNRSEZRd0c5OWtuQ0lJZzNBWUZGQWlDSUlnaHo1WkxyNlBvNmptYk1Ubk9vTlZ2RTdXSHZIL3NTb1RLU0RHdkY3V0tsQnJjT05raTBrK1FtR0xCaVY1THFXQXdQWUVDQ2xMd25qa1hVQ29CT04rUm94T2lqMnh5Z1R2NjBqTTJXaDQ3Y3Y0Rmx1dHdnMTBSSVNGQW5KdEtLZXlGR28xR1BxaGdOTHJIUGtFUUJPRTJLS0JBRUFSQkRHa09GSDJLODFXNzdVYmxPWUwyc2tTM3B6MkR4T0NKa3UxMHRISFFYaEdkeUVyWWpwNDE0YnkrWGxncUkrWGVzbVQ4c0hENGVGQjFwQlFZalErOEprMFRCdVRVeklnK3M2aENQYnpiUloraHpCb2NjVkNxcWIwR1IwcStsbVduVzBKRGdWZzNwYm5iQnhVTUJqNm8wT0htUUFoQkVBVGhFaFJRSUFpQ0lJWXM1NnQyWVgvaEo4SUF4N21RV0c1Ykx6ODE5bTVKN1NIRjJHb25TT05NYXcwNDh4RzNMTjFsMFpyWlZPNGdDKzg1TjRtdUdIRnlnUE5ZUGdlV3c0M2xhVGIyNUJpMFgzR3dhQk4weGtZWkcrdUJzREQzQmhYRUFiSDJkaUEzbHkrRElBaUNJUG9GRkZBZ0NJSWdoaVJGVjg5aXk4VTNiQWNWOGtzZHhHa0VLYUZUY2RPSXgyVHRpMk9CaGp4UlFFSGlobzYzaXR0RnVpWmpPb3NFR1dYaGtUNEd5ckJ3L29MaFJTNWRJVGF6RVI0S0Q2czllZUlNWnN5QkNpUGJqcDE1NjEzYVY1ZTRNNmhnd1JKZzBldjVvQUxMdXRjK1FSQUVJUXNLS0JBRVFSQkRqcHJXSW54NTdrVndzRGdsWm1lRmsrNkE4LzZkNE9IRitLZmgzdEYvQVNQelYyeFRVUnRNN1lJOXFSVUxQN2VVMjI1T0VveDFrWWRTZ2FseGtWSU5FQURBTVBDZU5WKzRsdkc5RW4vd1hITXpibTRUdGNubDVFY1ZHRUUxRkptVk8wVkNwRzdHM1VFRmhlanZrMDRINU9YSkx2OGdDSUlnM0FjRkZBaUNJSWdoUlZOYk5UNDk4eXlNYkp2cnhxeGk5THp6RitHYmlJY21ySWJLY3Bvc2c5cEx0dVVPVWx5bTR2Wm0xSFdZZnk0WjVSc2NKK2duVEl1UGdrcEJ0d2x5OFo0MVR3Z0tNREp6UlVRZmZseW1GZ0ZlRVZaN2N1RkVRU01BK0Q3YmpTMGs3WEYzK1lPWWxoWUtLaEFFUWZRRDZFNkJJQWlDR0RLMGRiVGdrelBQb05Wd2xSL2dZUGF0WlBWV0JGaGhhYkQzTVB4NndocDRLTDFsNzYrMXlnaERzMG0wTlduN09pcnE3c0RKNlRBZ1NzMmZsVWpsRHE2Z0NBcUc1eGhCa0ZOZUMwa2grOFY0NlFKdUNmNmx6Wk9NSzFrSzVxWGx6ZGs0WDdWTGxoMm5jSGVtZ3ZoN3JkVUNCUVVVVkNBSWd1aERLS0JBRUFSQkRBbE1uQkdmblgwT1YvV1YvQUFIL3JlZ0s3NkkyYmZ4OXd6RDRrbHI0YTMyZDJtUDlkbmlWcEcycFJUT2NMUzFVcmh3MGNlYWxVU0NqSzdpUFVjb2UrQUZNcVYvS0l5b1hDTHFSQ1ZpL0FXQlJybCtOTWZCSm5pMEsrOEQ5MlRzZEVWdlppbzBOUUdGaGU2eFRSQUVRVWlHQWdvRVFSREVFSUREMStmL2h2TG1iR0dJNFZ4d3VxMnBEZENvQTdCNDRscjRlb1M0dEVOakN3dHR1YmhWcExRTWd6Yk9oRXhkbmQwZXBjQllNeUkwYWhYR1I0ZExYRS9ZNHpuaE9pZ0NBZ0dZMjNmS1Yvd0VBT2dQN2NHaXhNZEZ6OG12ZlJCbnY3UVlHbkNvNkhQWnRwekNVVkRCbGN3QzhjL2UyRWhCQllJZ2lENkNBZ29FUVJERW9HZmI1VGVSVTNkVU5DSUVCS1RBd0JLRTROZDZLbjJ3ZU9KYUJIcEh1YnpIdXNzNjJ3R0p6dFl4YmFWTlJnTWowZGtVcjUyZEZPT0tyMHBZWUJUd3ZtR0I2RnFtSGN0SFl6REEvM1FoeG92YmtYS3lDM1pzdm1OSFNyNUdVMXUxekEwNmlYMVFnV0ZjVExNUWNmVXFVRlFrZjI4RVFSQ0VMQ2lnUUJBRVFReHFmc3g1RjJjcWZyQWJsUkZNc1BnKzVxVnFoU2QrUGZHZkNQV0pjM21QckpIRDFRSlJ5cmtNSCt1WXFOeEJsbzhtV2tUbER1NURNL2NXNFRSZHB2TXZYcVRiK1QzbUpUMEN0Y0xUK3B6VTBoakJydURRbXpnamZzcGRKOCtPRk1MQ2dEalIzeGxYZ2dxQTdkcUdCcUM0V0w0dGdpQUlRaklVVUNBSWdpQUdMYnZ5MXVORTJSYWJNWG1IeEJ3NEZsYkhVTW1vOE9ENGZ5REtMOFhWTFFJQUduTGJ3Sm5NcjhUSjh6b1B0NGowRTF6MFdtY2xVa0RCWFNnQ2d1QTViakovd2NpVlVlUUV4NyttQ3FxY1lzeE9mRWowTkNNL28wUlVpbkc1OW1lVU5KNlhhVWdDb2FGQWZMemRIbHdQaWdBQTZ1c3BxRUFRQkhFTm9ZQUNRUkFFTVNqWlY3QVJSMHEvRWdiTVRvZDBaUUVPNElTK2Z3cEdnVitPWFltNHdESHUyU2dIMU9lSXhCaGxlSVk1K2tZMG1Rd1djOUxiUlVJNFJBLzE4Y2JJOEdESmV5QzZSbk9qVUtJZ3N5K0RqV2FBYnZkMlRJdTkxNmFOSk1lNm9rY2dyTjJlL1pic1hVb2lKQVJJU0JEdHdZVWFHd29xRUFSQjlCa1VVQ0FJZ2lBR0hVZEt2c0xCNHM5c0IyWDh4bVBBZ2JNTEp0dy9aaFZHaEV4eGZaTm1ta3JiMGFGbkFjaHJGUW5ZZFhlUWc4Z1htMDNsRG03SFk4d0VLRUpDQVppL1NqSk80M2tOVVg1ZCs5bVRRRU1qRm93UUN6VENoVGFTUXBaQ2JXc0pUcFZ0azJWSE1zSEJRRktTYThFRUMvWTI2dXVCMGxMWDdSSUVRUkRkUWdFRmdpQUlZbEJ4b213TGR1V3Y3L3dFSjkxcDRTQU9KaWo1WUVMb1ZCZDNhRXR0bGlER3lJQ1RWUTkvdk1XMWdBSWpPcUdlbFJqamtpM0NBUXdEelkyM2lBY2ttK0FZbTBRQ3RPN2NoclR3bWFKTUdjWnRiU1QzRkd5QXdhVHJlb0U3Q1F3RWtwTnRBd0t1YUNxSXFhMmxvQUpCRUVRdlF3RUZnaUFJWXRCd3Budzdmc3g1VnhqZ09Gc3ZUQkxDT2lXanhvUGpYbk43TUVGWDI0SDJScFAxMVJnWnY1WmJUVVpjYkd0d2NTZUNNemNubVFJS3ZZSG1oZ1dBd3Z6NXlqeVFGNWZENlBmOUJCaU5XRFJ5aFhnQzVCZFZDR1VEYlIwdDJGdndrYnhOeXNIZkh4Z3hRZ2dxMlAvcENoUlVJQWlDNkZVb29FQVFCRUVNQ3M1WDdjSzI3RGVGQVk0ejExWkxjMG9FbjR4ZnAxSjQ0SC9HL3dPSndSUGR0bGNMOWRtMnA4QnlzaE1PaTdzN1FJWitndWdsNDRMOEVCUGdLM2tQUk04d3ZuN3dtalJOR0pCeENpOXU5Y2kxNmFFL3ZBOWhQbkdZRUwxUS9FcnkyMGdxaEpVbnJueUhCbjI1REVzeThmTURVbE9Gb0FzQXNLeDdiRk5RZ1NBSW90ZWdnQUpCRUFReDRMbFl2UTliTHI1dU15WkgzQkNBdVpzRC85aEQ2WVdISi93VDhVSGpYTnhoWnpwMExKcExEZFpydWZzOXFoV1hPOGpxRjJsOU5DdUpzaE42RSsrNXQ5aGN5MHFlRVgxTlduZHNCUURNVFY0S1Q2WEdPaTY3alNRbmZzaGllL2JiOHV6SXhjZUhEeW9vbGZ5MXF5MGx4ZFRXQWxldXVNY1dRUkFFWVlVQ0NnUkJFTVNBNWtMVmJtek9lbFZ3b3ZoalhIbmRIQ0MwYlBSVWF2RHJDV3N3UEdDVSt6WXJvdTZ5M25aQXpvazFCeHh0clJJTlNOOEhRKzBpcnhrZWFhT2hESS9pTDJTM2tHU3MzMjVUeFJVWWN5OUJvdzdFckFSM3RaR0U5WHRVMkhBYXVYVkhaUnFTaVVZRGpCd0pxRlRtL2JneHFGQlRRNWtLQkVFUWJvWUNDZ1JCRU1TQTVWVFpWbng3OFRXYllBS2pBS1FtL2pNQTM4M0J2TTVMNVl2ZlRGeUxhUCtSN3R5dUZjNEVYTTF2YzlsT1Zsc2RkS3lSdDhuSnkzSVFoMTdtam9oMWVVOUU5MmptQytVSmNqTUp4Sit5YnRkMkFNRFUyTHRzMjBqS1ZtaTB2ZndwZHgxWXJrT2VMYmw0ZWZGQkJiV2F2M2EzcGtKSmlldDJDSUlnQ0FBVVVDQUlnaUFHS01kS04yTjdqaWdsMjZ4VUw5V1A0ZzlraGN3RWpkb2ZTeWE5alVpL1pIZHR0Uk1OK1hxd0hlWmFlQmRPWDQ5cVJka0pjdkxuUlVHSXRJaGdCSGg1eU40TDRSemVzK1paVDkvRjdScWxJVGpXYlNlUGdHMXFoSUpSNFphVUo5MnpTUVZuelFwbzBGZmdXT2xtOTlpVmdxY25rSmJHQnhjc2NKeThiQVg3UUVSZEhRVVZDSUlnM0FRRkZBaUNJSWdCeDU2Q0QvRlQzanFiTWQ1bmtDckFhRGtqNXRmNWVBUmh5YVIzRU9ZVDc0NXRka2w5dGxEdXdERHlmeFhibER2SWtlSVRMWmxONVE3WEJNWmJBNitwczBRanJ2UjZCTUN5ME8zNUFRQ1FHallkQ1ZhOUR4ZEtCVGpHSnR2bFFOR25hREc0MmtsRUJtbzFuNm1nRWZRaFpKVkFXQVZhUmV2cTZvRGlZdmZza3lBSVlnaERBUVdDSUFoaUFNRmhlL1piK0xuNFM5RVEzeHBTaW92Qm1HMXhvZzRRZnA2aFdEcnBYWVJvaHJ0cHI0NXBMbTJIc1lWWHIrYzRXV0VBQUVDanFSMEY3WTB1MlJHL2F6TVRTWkR4V3FHNThXYnJZMDUrcDBjcityMDdBQlBmZnZTVzFOOEpUN2lqUkFDQXdkU0dYWGtmdU1XV1pKUktYcWpSejA4WWN5V29JS2Erbm9JS0JFRVFMa0lCQllJZ0NHS0F3T0hiaTYvaFZQazJtMUZHYW10SXU2d0VBQWp6aWNPeXlmOUNrSGVVVzNiYUhUWG5oVmFSMW5JTEdSeHFGclgwazlVdVFCQmtWREFNWmlWUmhzSzFRcDJjQ3RVd1BuREZnSkgzK1RHTWtLVGtTd1VsQUFBZ0FFbEVRVlRRM0lTMkV6OEQ0TC9MazRiZEpzempPUGx0SkVXY3I5cUY4dWJMTWl5NUFZVUNHREVDQ0F3VXhsd0psb2lERWZYMVFHR2hmRnNFUVJCREhBb29FQVJCRVAwZWxqUGg2d3VyY0tGcWo4MjQxTU5kaGdGZzE5bytQbWdjSHBuOEwvaDVocnE2elI1cHFUU2l2WWsvU2ViQXVlUVRIYk1wZDVDTytIMjdQajRLR3JYS0pYdUVORFR6YjNYWkJpTUtSRmpFR1FHN05wS2l3SU04aE1YZlgxNExsOU1wNU1Jd1FGSVNFR3IzOTlSUjVvRXp0c1J2eXRXckZGUWdDSUtRQ1FVVUNJSWdpSDZOaVRYaXk4d1hjYW5tZ0RCb2RnYWtsamx3SEd5Y2o0eUlHL0R3K05Yd1VIcTdaYTg5VVhmUlBqdEJIaWFPeFluV2F0YzJJM3J4ZVNuVTNlRmE0elg5QnNERElvSXBVNXlSRXh4alkzNE9Pa3A0cDloTDVZYzVpYisybVNvM2VDVVdqcXhxS2NESnNxM3lETG1MdURnZ09scTRsdHRXMGxGUW9hREFmUzBxQ1lJZ2hnZ1VVQ0FJZ2lENkxSMXNPejQ5K3l6eTYwK0lSam5KdjcwWWRPNytNQ2Z4MTdnNzQwV1hSQkdsME5iUWdkWnFjNHRIODY3a2NrWlhpM2JPWkw3aXJLVUxVbUNvWFdTZnduaDZ3bnZHamFJUk9VNHhiTDVHdXAzZld4OWZOL3hPQkh0SFcrZHhyRHhIbVROM1Q3R3d0K0FqdEhWb1pkbHlHMUZSZkdCQmpEc3lGUm9iZ2J3OENpb1FCRUZJZ0FJS0JFRVFSTCtrMVhBVkg1MTZDcVdORjRSQnp1dzhTOUJNNEgwR3h1cDRLUmdsN3M1NEFiTVRIbmJ6anJ1bjVvSTRPMEcrdzhKeEhJNkx5aDFrSFd3RFZ1Y3IwaytEOUloZzJmc2g1S09adDhqbVduYUl5ZXdBNjQ4ZUFOZkNPL3NLUm9XYnhXMGtHVGxoSi9ITytOZG82MmpwTzRGR01hR2hmQW1FSllqQU1BRExkci9HRVF4akc0alFhb0hjWEhtMkNJSWdoaUFVVUNBSWdpRDZIYld0SlZoLzRqRlVhdk9FUVhPNWd2UXlCNkVGZ3FmU0I3K2VzQVlaRVRkMnU4N2RHTFFtYU1zTWRqdVRBd2VHWVhDc3BkSzFEWWxPWU9lbHhIVXprZWhOVkRHeFVDZWw4QmNNdzM5WEpTTktVK2pvZ0c3L1R1c3pJMEtuSWpGNG92VmFubjNMcXdqZjJUTVZQNkJLbXkvYmx0c0lET1E3UUNpVi9MWGN1Zzc3N0lhV0ZpQW54OW81Z3lBSWd1Z2FDaWdRQkVFUS9ZcmlxK2Z3NGNrbm9HMnY0d2NzUHBDVVJnNEF3TmwyY3dqd0RNZXk2OVloTm5DMDIvYnFMTFZadXA0bk9RV0RLcU1PcFlZVzBZZ01KMHEwWkY1Szc3YkpKTHBIYytNdDFzZFNtcFYwaFc3M0R3QW5uSzR2R3ZrVUZJekk0WllaVk9BQW03WGZaNjkxWVpkdXhNY0hTRXNEUEQxdHgrVzBsUlNqMC9GQmhZNE8xL1pIRUFReHlLR0FBa0VRQk5GdnlLemNpVS9QUEF1RHFjMDh3c2xvcWNkMUVsK004aHVCNVZQZVI0Z214bDFiZFpvT1BZdkdvbmJydGFzKzR6N3RGZXRqdVMwbkxaNnJnbUZJUDZHUDhabzZFNHdYTHdvcXV5aEJwT25JTnRTaC9ZeWdPUkxzUFF6VDQzNXBQMTMyNjFoZXFMdzVHMmNyZnBScnliMTRldkpCQlkxR0dIT2xoWW9GdlI3SXpnYU1SdGR0RVFSQkRGSW9vRUFRQkVIMEMvWVVmSWd0bDE0SForM3J5S2YzUzNOL09ONVpGaTFKRDUrRnBaUGVoVVlkNE1iZE9rL3RSYjJOMElHcmNtOEhteXVzaitXNFRPTHM3aW14a2RRdXNxOVJxK0U5ZTc1d0xUT0RRRndNSkc0aENRQXpFeDZFcjRkWko0Tmg1QWVpWVB0M2EzZit2MkV3dVN2N3hrV1VTbURrU0w0TVFveXJBb3Z0N1h4UXdXRG9lUzVCRU1RUWhBSUtCRUVRUko5aTRvejQ2dnhmOEhQeGw1MmVjOVlYc1BvNGR1S0xONmM4aVh0SC93VktoZG90ZTVVS2ErQndOVjh2RE1qMGJTdy9YNVBKZ0l0dDlRNmVrV0VNMUM2eXY2Q1p0MUM0a0gyeUxnUUtESmZPdzFRajZHeW9GVjYyQW8wdTFGYnc1VVQ4WTUyeENYc0xQcEp0eSswd0RDL1VHQlptT3liWGx1VWZJSU9CRHlxMHRYVy9oaUFJWWdoQ0FRV0NJQWlpejJqcjBHTGpxUlc0WFB1ek1NaHhacC9YT1VkQWxJVnRYYUpSQjJESnBIY3daZmhkYnR1ckhPb3U2Mkh0N2doT2RxNjU1ZWM3MUZ3dUdwTmI3aUFXWktTQVFuOUFHUkVGanpTUnRvZnNMQVhoQzZiYnNkWG11VkVSY3hBWE9NWXlVVGFjM2ZvVFY3NURiV3VKZklPOVFXd3NFR05YM2lTMXJhUmx2dVd6TUJyNW9FSnJxL3YyU1JBRU1RaWdnQUpCRUFUUkoxelZWK0tERTQranZEbmJacHlSME1tQnNlZ2xpQmptUHhLUFQvMFF3L3hIdW1lak11Rk1RSDJPa0ozQXVlREZXWDdFbjF2RTVRN1M3WEdjcFl3RUNOWjRJU015UlBhZUNQZmlmZVBOd29VNERVQW11b083d2JXMzI0d3RHcmtDakp0di9UaXcySjc5bGx0dHVvV0lDQ0E1R1ZDWWYxNUxXMG1wR1F2aW9JTEp4QXMxTmplN2Q2OEVRUkFER0Fvb0VBUkJFTmVjd29iVFdILzhVVnpWQzJuWmx2dDg1OTBvcnROcDZlU1kyN0ZrMGp0Q3ZYZ2YwcENyQjJ1MC9EU3VoQlA0SDdHZE5lR0VydG82SnU4UVc5akZ6U09wWFdSL3dtdlNOREMrZnVZclYxSUloRFI5L1lGZE5rK0YrY1RodXVGMzJzNlZMSHBxUmhUMEtHazhqNnpxdmZMczlDWUJBYnl1Z3RwYzhpUzN5NFY0SGNjQmVYbEFRNFA3OWtrUUJER0FvWUFDUVJBRWNVMDVVUFFwUGp2N0hOcE5sdFJoRG5DUWFkQXpnbUNqa2xIajN0RXZZMkdxcUVWZVg4SUJkWmRFMmdrdVpTZndiOHpSbGtwMGNHTEJTaG5HeFBvSjFOMmhmNkZVUW5QREF1dWxxK0tkQUtEYnVhM1QySTFKaXdXQlVvYVIvMEoyNjM3S2ZROUd0aDlxREhoN0ErbnB0aDBnQU9tQkJmdS9jRVZGUUUyTmEzc2pDSUlZQkZCQWdTQUlncmdtR0V3NmZIN3V6OWhmK0lsUS84LzNkNFFVdlFSN1R5YkFNeHpMcjF1SDlQRFpidHl0YTF6TmIwTkhtK0Q4eTRZVFNodU90bFdKaDJYYnMzQkQ4bkQ1K3lKNkJZMm83SUdSSzdraE9rMDMxVlRCY09Hc3pkTWVTZzNtSnkrM1d5UG5oY3pyeksvVlltakEvc0pQWkJycVpWUXFQbE1oS0VnWXN3UUlwRWJteElHSUsxZUFpb3F1NXhJRVFRd0JLS0JBRUFSQjlEcDFyU1Y0NzlneTVOZWZFQVk1RG94QzJzMDhaMWZqRUJjNEJvOVAvUkRodm9udTJhZzc0SURhTEZFclBabUsrZ3dZNjFLVzQzQklXMjd6ckl4dDJiU0w5UGZ5a0xVdm92ZFFoSVRCWTh3RS9rS0Nsa2duUkY4UDNlN3RuWjRlRjMyelNHUEVsU3dGeHNZaFAxcnlEZXAwcFRLTjlUSU1BeVFtQXNPRzJZNjdtcWxRV2Nsbkt4QUVRUXhSS0tCQUVBUkI5Q281ZFVldy9zUmphQlNkc0FQZ0hTWm43K1V0RTBVdEllY21MY1d2SjY2QnA4ckhiWHQxQjFmejIyRFVpVXNUNUFVVU9FN1FYVGh2cWtPTDBXZ3hLZTlBV2ZSbXo2WHVEdjBXemR4YnJJL2wrdmtNSjJRcHRKODlDYmErcnRPY1cwZiszbTdFbFV3YXpteUJ4ZFpMLzVSdjUxb1FHY20zbGxTSWJvSGw2Q3FJMXpRMEFMbTV2T2dqUVJERUVJTUNDZ1JCRUVTdndIRXNkdWE5aC85a3ZvUU8xbUFlbEpaaGJKMHFXaFRrSFlWbGsvK0ZHZkVQdUYyeDNtWHNzeFA0UGhRdW16MmxGR3ExWlNZOFFCeUd1SWtDQ3YwV3ozR1RvQWdJQkdEUlBaVCsvZUhzcW9oYWQzM2ZhVTZrWHpJbVJDOFVMWEpCNlVNaE5HKzkwblFSRjZwMnk3VjBiUWdNN0N6V0NFaDdyKzBGSHJWYXZxMWtSNGY3OWtrUUJERUE2R2QzWWdSQkVNUmdRRzlzeHNiVEszQzA5QnRoa09QQUtLVGNzM09kblBGeFVRdncrTlFQRWVrM3dtMTdkU2RYQyt5eUUxeFI2emN2VlhveStLbThSQmlYMmQzQjRqTUZhN3d3T2lwVS9yNkkzb1ZSUUROM29YakFaWlA2dlRzQVM0YUxpUGtqSG9XWEpjT0hjU0g0WmJkc1IrNi9ZRERwSE0vdEwxakVHbjE5aFRHcFhTRHNvNk42UFhENU1tRFhycE1nQ0dJd1F3RUZnaUFJd3EwVVh6Mkg5NDR2dzVXbWk3WlBPSHV2em9nZjhCZWVTaC9jTi9xdnVDUDlqMUFydk55NFd6ZkNBYlVYQkNlSzQrUTVhS0p1ZkFDQW1pZzlxbHQwc0E3THEzZXdQcUxzaFA2UDl3MDNpVVFENVZvUk5CaTROajMwaC9kMW11R2w4c1g4NUVmbHZvRDl5MW4vZ3V1TXpkaGI4SkY3N1BZbUtoV1FtZ3BFUkFoamNsdExXakFZK0tDQ3JwOEhWQWlDSU53RUJSUUlnaUFJdDdFejczMThjdVlaYU52Rk5kdVdtL09lUFNOSEtkNnhnYVB4NUxTUGtCWSswMTNiN0JYc3N4TVVjclVUQUp2c2hLTTIyaE9jTFA5Uy9KYVNma0wvUnhFUUJNK0pVMFVqOGh4Y1JyU3NkY2RXaDNNbURGdUVhUDlVeXdwWnJ3T2drMERqaVN2Zm9icWxVTDY5YTBsTURLK3JZTi81UVc2MmdzbkVsejgwTmJsdmp3UkJFUDBVVlY5dmdDQUlXM0pyaitGU3pRRlV0ZVREVysyUDRxdm4rbnBML1liNG9MSFFHN1dJOUUzR3FNZ2JNQ0xrdXI3ZUVtR21wcVVRMzJTOWd0cldFcHR4L3JEUGVTZUZ2MzBYNXM5TGZnVFQ0MzdsbmszMkpnNnlFMnk4T1NleEh2S2EzNExRZEEyMjd4TXB5SE9NWkovUGZoZnpSbEJBWVNDZ21Yc0wyazhkNVMvTStnWlM5VE1ZQUt5NTlNWlVjUVdHaTVud0dEVzIwN3piMC82QTljY2ZCUWR6UUl5VEtIWWl4cnlXQTR1dGwvK0paWlBYeWJOenJRa001RXNnOHZPRmtnVXA3NEY5OElIamVGdkRod1BoNGU3YjUwQ2hzUkc0ZXBVdkExR3BlSTBKNHRyaDU4ZnJlWGg3QThIQlFFQkFYKytJR01SUVFJRWcraEhiTHErQmlldEFmUEE0VEkyOUI1RitTWDI5cFg1SGxiWUFWUzM1dUZDNUJ6bTFoeDBvbFJQWEVnNHNEaGYvRi9zTFA0YUpzeFVqWThEMUhFeGdPSUR0bk5vZDVCMkYrMGIvcGQ5cUpkalRPVHRCSWF2Y3dUNDd3UmpONFdKVlBmK2NDejZlWmQyazRSSFVMbktBNERGcUxKVGhrVERWVk1sdUlXa2ZmOUx0Mk9vd29CRGhtNGpyaHQrQjQxZitIejlnWGlkUHJzT3lra0ZGY3c3T1Z2eUk4ZEczOUxTcWYrRGxCYVNsOFcwZ3hka0ZVdi95aWVkZnVjSTcxWEZ4N3QxcmY2YWtoTzk0NGUvUGw1Tm9OSDI5bzZHSlRzZC85eG9hK0FEUFVQb09FdGNVS25rZ2lIN0NOeGRXSWNJM0dYZW1QNGR4VVFzb21OQUZrWDVKR0JlMUFIZGwvQmxobWpoOG0vWDN2dDdTa0tXcHJSb2ZuL285OWhSOGFCZE1zTFNRNi80R25BSDRZSUtkSXYyVTRYZmg4U245VjNpeEUzYlpDWEk3Tzlocko0U21hZkRkNVFMUkJMbUNlY0s2ZVZUdU1LRFEzSHlIOWJIOHNuNVJDOG5NVXpEVlZEcWNkV1BTRXZoNkJGdlh1S003Q1FEc3p2OEFiUjB0YnJGMVRWQXFnZVJrSURwYUdKTmFBdkgvMmJ2ditMYktxdy9ndjZ0aFdaTDMzazVzSjNFU1o1cE1IQUlFeUlZUVZ2SlNWaG1oakxRRkNuMkJRbG1sb2JTbDlJVTJoYVpOV0tHRURKc0VRZ1lrelNhRERNZE9Zc2NqM2pNZUd0YTY3eDlYMHIyU1pWdTZWNDdYK1g0K0JsOUo5OUZqVzQ3MW5IdWVjOXpyTURRMERKMjJrc1hGM0ZYeDRjT0J5RWdLSnZRbGpZYjdHUXdmemdYTExnNlFMVWhrd0tHQUFpSDlRRjdCSDVFU05nNVRrMi9wK2NIRWFWcktVaVNFWkdKcjRUdDlQWlVoNTBUVjEzai8wSU1vYnpuajRWNXZydVN4blFvTXhnYWw0WkdwZjhlOGtZOURLZStuaFJjOThGZG5CK0ZXQjVtU1FjU29RR3dyRUc1M0VEbEJ3WlhWT1NPU1JRNUMrb0o2MWh3Z2dNc29ZVVNuRExqU2QxRkxJVUN1d2R5UlArTnZZQm1JeTR0QXB3S051NG8rRkRkT1g0cVA1d28yS2dUSnZPNDFGcnJqL3BpMk5xNVlvOG5rdnpuMk4yVmxYTmVNb2JqRm83K0xqUVcwV3U1blJJaWZVVUNCa0Q1MnZ2NFFiS3dWVTVPWDlQVlVCcVRwS1V2UllkV2pxT0ZJWDA5bFNEQ1lXL0haeVJlUlcvQTJURllEZjRkWDNSdFl3V1A1TjlzQjhrRE1IZkV6ckppMkd2RURKU3ZCd1ovWkNRTFJZOVhRV2MwNFdNcGZUV1pFN0hjUXhDZ1FyRkppVWdLOTBSOUlHSlVLbXRrM0NtNFJXWnhSOE5yUjc5MEoxdUM1QTBGVzdQVVlIajdKZnBLRXJBaTNBbzFISy9OUTFWb29jckErRkJRRWpCM0w3VWNYOHJWWW8rUHhSaU1YVk5EcC9EZkgvdUx5WlM0RFE5Z3hnL1F2c2JGY3dkRExsL3Q2Sm1TUW9ZQUNJWDNzYk4wZXBJWjMzdE5LdkRjOGZCTHk2L2IwOVRRR3ZhTEdJM2p2NEFNNDMzQlFjS3Y5amJKWFNRbWRheVdrUjF5RkoyYXN4ZlNVMjhFTXdEOUp6UmQ3S3p0QmphMEZwYkRaRnlLczJKV2Q0THo1bWNORjEyQWdmVWN6ZHpGL0lLVnppT08xWURMQjhQMjNYVDUyOGVpbklXUGtndWVUa0JZaGVQM2xGdnhSMmxoOVJhRUFSbzRFRWhNOTM5L1R6NFJsQVptTS8xNVlMTUM1YzF6QndzR2t1Wm1ybVVENnQ1QVFDaWdRdnh0NDc5NElHV1JxMm9zUUY1VFIxOU1ZME9LQ00xRFRWdFRYMHhpMHpEWWo4Z3IraUU5Ky9GL296TzV2Ukx3b3VzaXluZFlSSWFvbzNEWCtGZnhrMGlvRXE2TDhPdDhyaGdYcVQvay9PeUZxakJveUJZT3ZCZHNkeEdRbnVKdVhTUVc1QmlKNVREd0NzaVlLYnBHK0tOZHR6d05Zei92NXc5WHh1RHIxTHNuUEFjQitkWjc3dExiOUlvNVdmdVdmY2Z0Q1hCeFhzRkdwZEwzZFp2TXVxQ0I4RE10eSs5a3ZYZkwvUFB1S3djRFZUaUQ5bTBiREZXc2t4SThvb0VCSUgxTXJnNmtBbzBUeHdTTVFxQXpxNjJrTVNtZnI5dUM5QXcvZ2VOVTIva2I3MWZTZWw3Z3NuL3JzVEU2UVlWcnlVand4Y3kweW8zTjZaOUpYU0c5bEowUm1xbUd5MnJEemZEbi9HREhqZ2c5RXlCZ0dONDJpZ01KQXBibHhvZk56S2JVWkhWZkpiVTBONkRoNnFNdUh6aDUrTDBKVTBZSVRKUkFVRTkxVjlBSDA1cFp1SHR6UGFUVGNGZ2hoQ3o3SGxnWnZnMzdDYktPNk9pNWJ3V3IxN3p6N2drSkJCUmdIQW8zR3RTNElJWDVBQVFWQytsaHA4OG0rbnNLZ1VOcjhZMTlQWVZCcDBsZmczOGQraVM5T3Y0cVdqanJYT3hrdTQ2Q3JoUTNYclVDNGU1OFRHNVNHRmROV2MwVVhaUU9uNktJbnJBMm9POWw3MlFtN0wxeUMwY0l0TWpwL0o3MmRKRCtmYTlJU29WYlNtOGlCU2pWeENtUVJYQ1lQSTdxaG8rdXJTTGM5cjh0SHltVktMTWhjS2VJNVBEMHIvN3hHaXc0N0xxejJ5N2g5eHRFRklpV2xjOWFCTjF1VDNBTVA3ZTNBMmJOY2ZZV0JySzJ0cjJkQXZFVS9LK0puRkZBZ2hCRGlaTFlhc2YzQyszanYwQU1vdTN4S2NJK3dDV1EzeTF2VzBiMkJmMHlJS2dxM2pQNFZWa3hiamRpZ05ML1B1UzgwblRmQVl1Q3lFNlMwMS9PVW5RQUFYeGNLdGp1SUhwMC9jMTdtTU5HamtINkFZVnl5Rk1RM1grQURYK2J6WjJFcDY3cU4zS2lvbVJnUk9kWGxPY1c4RnQwRFlqOVdiOGVsbG53UkkvVXowZEhBbURHdWFmNWl1MENZVEZ4UW9XVUFaMjhRUW9Zc0NpZ1FRZ2dCd09KazlYYThlK0FuT0ZUK0pXeU8vZFZjTlRkMDEwQ09nZURLbk9CTnNrcXV4WnowaC9Ea3pJOHdNV0hlZ0N5NjZJbk40dHJaZ1dIRkwvbUYzOVBvc1Z4Mmd0WEdJaStmWCtpSnJyUXZtTmJpc1lNamtET1VhYTZmeDZjcU0rSTIyTENNYThhQTdwc3QzVDUrMGVpbm9KQUYySjlUZlBETS9hd3RaOStDamJXSUdxdGZDUXprNmlyRXg3dmU3azIyZ3Z2OUxBc1VGUUVWRmY2ZEl5R0U5TExCOGU2T0VFS0lhTFh0eGZqSGtaOWg4OW0zMEc0U1ZCNTNYbHJzcGhzOXkzSzVDNEpBZ3B4UllIcktiZmhGemlmSUdiYWNYNUFNRW8wRmVsaE5mUGNGS2ZVU0hlZktWUXdpTTduOXgvdEtxdEJpNUhyVnMvRHVZcWM3NFZYaE1iRVJpQXVtdmMwREhhUFdRSDMxdGM1aktaa3hEc2FEZTJGcjZicmllNGdxR3RlbFBTRDVlWGpjbkJ2MUZkaGY5cmtmeCsxRERBTWtKSENCQlpYSzlYWXhhbXVCd2tMQWJQYlAvQWdocEpkUlFJRVFRb1lvZzdrVlh4WCtDYXNQcjBCMTJ3WEJQU3dZcHB1Rk1sY2tnZnR3ZTlDNDJPdXg4dXFQTUhmRVl3aFVCSHM2ZTBDem1salU1d3V5RTdvTHR2Z2dab0lXams1OXVmbkZnbnVrano2ZnRqc01HcHA1Uy9nRDFxWGVvVzhjVjhkdE51aDNidTMyb1ROU2JrZU0xdkVhWWlTa3pMamFjL0VqTkJ1cS9USld2K0FvMkJnVEkrNTg0ZmRWcCtPMlFMUzMrMmR1aEJEU2l5aWdRQWdoUXd3TEczNm8ySUsvSHJnWHh5cTNkcnJTeVlBQnkzcGFLTnVEQ0RidVVjS2MrdFN3OFZneGRUV1dacjJBRUpYSU45UURRUDFwUFZoN1FYWlc3S1p5KzlrT1NxME1FUmxja1VxV0JUYWRMdkwwTUo4SWYzcHpLYUF3YUNnU2s2RWNNWm83WUJpd1lpTUtndGV0ZnVlMmJxK0dNNHdNUzhZK0o3eEIzSFBDdnQzQ1BtVXJhMFp1d2R1aXgrcVhHQVpJVGdaR2plcmNYdEtiYzRVc0ZxNERSRTJOLytaSENDRzlnQUlLaEJBeVJMQ3c0VlRORHJ4LzhLZllkdTVkR0N4dHdqdWRhd3ozSllycisxelhmcEZwRVpOeDMrUS80djdzUHlNdU9LTjNKdDVQV1BRMk5KNHpPSS9GMWs0UUxxb0FJSGFTMXZrOTNWL0tiM2ZnRWtCOGZ3N3VRaWQzWHJoYWhleWt3UnZnR1lvNkYyZVUxdkdCMWJYRGNIQlB0NCtPRHg2SnFVbUM3QWdwdFJTY0dVNWNkNTZ6ZGQwLzk0QVVGQVJrWlhHRkc4VVFaaXRVVmdJWExneU8xcEtFa0VHSmVrZ1JRc2dneDhLR1U5VTc4ZC9TVDlDb2R5djR4Ykxjb3BYcGFvbkFnclU1Z2dqOEltUmsxQXpNSG40UEVrSkc5ZDdFKzVuYWt6cittK1JMMzNrM3JPQmNWYWdjb2FuOHZtdmhkZ2ZXWGd6VFp3eGZRV0hoR0NyR09OZ0VUcG1KdHBCUTJGcGJ1TmNSSzczOWdtN2JacWl2dWFIYmg4L0plQWhuNi9iWTY2dzRXbGVLekZZUW5QcjF1YjhpSTNJS0F1U0RyTTZIVE1hMWxveUtBa3BLWE50Q3NpeDN2K056VCtjS2IyOXRCZkx6Z2JRMExsaEJDQ0g5Q0dVb0VFTElJTVd5TnZ4WXZSMy9kK0ErYkQ2N3lpMll3TDFaWlJqR3NaR0J3OWpiUXpyZnpQSVpDUXdZakltWmpjZW1yOEh5Q2E4UHFXQ0NxZFdLeXhjNytCdEVCaE1ZaG9Fd3NTRXVtMThjc0N5UWU2YnJObjQrUEl2ek02cWZNQWpKNWRETVdjQWZpOTJCSU9qYVlLMjZCTlBaMDkwK1BFQ3V4b0pSSzEwR0VGdEJoTXU4NGM1dE56VmpkL0VhVWVNTUNCb04xMTR5TWRHMXJhU2pFNFNuZjB1RXdRVEg1Mll6dHdXaXN0SnZkU3dJSWNRZktFT0JFRUlHR1M2UThBMytXL3FwaDZKbnJET1YzaVdRNFBqTXhyV1dFNzdKbFRFeWpJdWRnMnZTN2tHRU9ySFg1OThmMVp6UThRZFNMc3l5clBOVWRaUUNRZkg4UHV0RDVkV28xeG1jenlGMnU0UGpOS1ZjaHV0SEpJdWJLT25YMU5mUFEvdVd6d0diRFJJS2ViaWNxZjgyRndGanhuWDcrTkV4MXlBOTRpb1VOeDBGSUw1a3FQdDVoeTl0d3VTRUJZZ0pHcVFaTlF3RHhNVUI0ZUZBYWFscnNjWHVBZ3VPYzRYMzE5UndHUXRwYWE1ZEpRZ2hwSTlRaGdJaGhBd1NOdGFLNDVWYjhlNkJlNUJiOEVlM1lJTGdUU3ZEWDFka25QZlppeXk2dEg5VUlqdHhFVmJPL0JoTHh2NTZ5QVlUakUwV3RGVUk2eHFJRzhmOXRJUXBycW5Md3V3RWtlVVpJRnlxM1RneUJRRnkrak0vR01sQ3d4QTQ5V3IrQmlsWHJPM25kaHcvQW10ZHoxMFhiaDd6aktBVkxKOXA0RHZYRi9tV3MzK1FNTllBb1ZKeEJSdUhEUVBrY3Y1Mnh6OHFYUVVXM0cvVDY3a3VFSTJOdlRkWFFnanhFcjNUSUlTUUFjN0dXbkMwTWcvdkhyZ0hlWVYvd21Xam9DcTRNdzNCSGl4d2JMZG1BTENPaEdmWFFvdEttUXJUa3BmaUZ6bWZZRkhtTHhFYUdIdkZ2cGIrcU9vSDE5WnRZcGM4TnNHaUx6ZzVBSUVSZkpKZzUrNE9ZcXYzOHovSVJWUS9ZVkFURm1jVUg0QnlQVkgvYmZjdEpBRWdSQldONjlOL3l0L0FTbTJleXAxYjFYWWVSeXEyU0JobkFJbU1CTWFONjF5MGtXSHNXU2RkY0dRckFOempTa3U1Z28zZGRPa2doSkRlUmxzZUNDRmtnR3J0cU1NUEZibjRzZW9iZTZFMEFYdGFQc053cGYwQVp3eUJhelhITXAydWVrVnBVcENkdUFpVEV1WkJwZEJlbVMraW4ydXZNc0hRWUFIQWZVdGxETk9wemFhM2hGc1k0aWE2Zm45L3VGUWplYnNEd0M4UFpReURCYU9IaXhxRERBektFYU1oVDBpR3Rlb1MzemxFek10RzhGclRmNzhkUWJmOUR4aDE5d1VTcHlmZmhoK3J2a0dkcnRSZWkwSDh0Z3VoWFVVZllrek1OUWdLaVBETGVQMmFYTTRWYll5SkFjckxnVFo3MTUzdWZ2Y2RHUXpDVEFaSHdjYWtKSzRBSkNHRVhHRVVVQ0RFQzNYdEphalRsYUttclFnMWJjV29hZWV1Sk1ZRlpTQXVPQjN4d1NNUXJVMUZUTkRBZWdOdk5CcGhOcHNSSEJ6YzExTWhYbUpaRzg0MUhNRFJpanhjYkRybVlYSExGMXNVbk1TLzZYZnIxcUNRS1RFbVpqYXlFeGNpSld4OHI4OS9vS2s1enRkT1lCekJHQkZZUnpjTkFHSHBnUWdJa2J2Y241dnZ1dDFCVk5GK3dScmoydlFrQkt1VTNaOUFCanp0L0NWby9lZGZBWWgvM1FDQzE0N0pCTVBlbmRETXZibmJ4ek9NREV2R1BvZC9IUG1aaDBGOEk4eHZNRmtOK09iYy8rSDJjUy81UE02QUZSZ0lqQndKdExRQUZSV3UzU0FBejk5WCs5WTEyR3pjLzYxV29LeU0yd0l4ZkRnUUVJREJxckt5RWcwTkRaREw1Y2pLeXBJODNxVkxsNUNVbE5SbEVOZHNOcU94c1JFS2hRSlJRelZnWXpCd0gzbzkvMytBS3ppcVZ2UC9WNnY3ZHA2a3oxQkFnWkFlYkQ2N0NtMGRqVkFyZ2hFWG5JSHBLVXNSRjVRQkFLaHA1d0lNWit2Mm9zT2lRN0FxQ3JlTStWV2Z6WFhObWpYWXRHa1RmdmU3MzJIY3VPNkxhNTA5ZXhZdnZ2Z2lwaytmam1lZmZmWUt6WkNJMWRiUmdLTVZlVGhSOVRYYVRKNzJ6VHBhREhKN21sbDc4VVV3bmxjWmpteUVpUWx6RWFpZ05tU2VYQzdwUUVjTDEvdWRaVm5JWkRLdTVhTUl6amVyREJBN3Z2UFYzdzBuTDRpZUovOGsvS2VMeGd5czRDWVJSejF6TnRvKytSQ3MwV0R2emdKUlVRVkdjS0oreDFab2JscmNZM0FnUG5na3BpWXR3WkdLemZaQkdGRVZGZHdmbjErM0I1TWFmMEI2NUJRZlJ4cmdRa09Ca0JDZ3ZoNm9xdUtDQkVEWFB3ZFBnWWIyZGk1YklUNGVpSTBWWC9DbG56cHk1QWhlZmZWVm1NMW1QUC84ODVMSGEydHJ3ODkrOWpORVJrYml2ZmZlUTVDSGxweVhMbDNDaWhVcmtKQ1FnTFZyMXdJQTFxOWZqOU9uVCtPcHA1NUNaR1NrVDg5cE1CaFFWbGFHek14TTJHdzJXQ3dXbjg1WEtCU1F5YTdnanZYU1VzQmtBaFFLTG5BUUU4UDlIK0FEREpjdkF3ME5YQ0JyR0hVV0dvb29vRUJJRjBxYVRtRDlxWmN3ZitRVG1KZ3cxK05qTWxSVGtSRTUxWGw4b3VwcnJOcHpDKzRhL3lxR2hVKzRVbE4xTXB2Tk1CcU5zSFczQjlNdVBUMGRTcVVTTzNmdXhCMTMzSUhodzJrQjB0K3dyQTNuR3c3aVdPVlhLR3I4d1hPcVBjc0NNb2E3eXNmQzlVMm1oL2VTNCtMbUlEdHhFVklwRzZGYnJBMm9GV1FuQUl5NFlBTERBRGJXK2JPSUdxT0dRdVA2WnZCb1JaM2JkZ2NSODNYOHgzN3V6Vm5wdmc5Q0JoNmxFcG81ODZIYnVsSFNNSXpqOWMwd3NOYlZvT1BFRWFnbVQrdnh2RGtaRDZHZ2ZoL2FPaG9BT05wUVNsL0U1aGE4alNkbnJvTkNOc1M2R0RBTXQyQ0xqQVJxYTdrUDk3L25YV1VzT0xJVmJEYXV0V1JEQTdlNDg3QklIb2gyNzk2TnQ5NTZDd0R3NG9zdll0YXNXWkxIM0xKbEN6bzZPcENXbHVZeG1BQUFLbnNuRGVIQ3Y2S2lBa2VPSE1HRER6NklaNTU1QmprNU9TN24yR3cyTkRVMW9hNnVEclcxdGFpdHJjWEZpeGR4NGNJRlZGWldnbVZackZ1M0RoY3VYTUJycjczbTA1emZmdnR0VEpod0JkNWZ0cllDeGNWQWNuTFhXMmxDUTdrUGg0WUc0TWNmZ2ZSMGdESmZoeFFLS0JEaXdkNlNqMUhTZkFKUDVhejNhUy81cElUNXlJek93ZWVuWGtKRzVGVGtERnZlaTdQMGp0Rm9SRjFkbmNmNzVzeVpneSsrK0FKNWVYbFlzbVNKeDhja0pTVTVvK0UxTlRWNDhjVVgvVGEzeE1SRXZQTEtLMzRiYjdCb056WGhhRVV1VGxSOWpWYjdHM1ZYZ3VudUtqa0FBQ0FBU1VSQlZEZnQ5Z1VySyt4djdpWWpjaXJHeGw2TDBURTVVTW1wTm9JM0d2TDFzQmo1Ti9LTVRGQU16UmNzSDB5UXF4akVqT3Y4L2M4OVU4dy9YR3phdW1DTk1TTTFIdUhxSWJZUUc4STBOeXlFYnRzbSsrdlR0WCtMdDFpMzFBTDlON2xlQlJRQzVHb3NHZk1zUGpyaHlISVRsNlhBbmNrSEpGbzdHckNyNkorWU8vSXhFU01OQW5JNWtKREFaUmxVVjNOWkM0N0FncWVPRUo2Q0RCMGR3TGx6WEt2SytQZ0JtNDV1czludzRZY2Y0b3N2dmdBQVJFVkZZZWZPbmRpNWM2ZFg1ei84OE1OSVNrcnFkTHZSYU1TV0xWdkFNQXp1di8vK0xzOFBEQXdFd0Yyd2NYam1tV2N3ZnZ4NHZQUE9PM2psbFZmdzRJTVBZdG15WmM3NzE2MWJoMDgrK2NUaldDTkhqa1JhV2hvNk9qcWN0eWNtSmlJakk2UGJyNk9nb0tETDkzSitWMTNOMWZRWVA5NjFHMGxQb3FLQXNEQXVFQkVheXJWS0pVTUNCUlFJY2JPMzVHTzBkelRodnNsL0ZIVytXaG1NKzdQL2pLOEszOEYvU3ovRnJHSC80K2NaK3ViczJiTjQ3cm5udW4xTVhsNGU4dkx5UE43MytlZWZJeUtDSzVCbE1wbFFWbGJtOXprU29FRmZqblAxQjNDdS9nQXV0ZVI3ZnBETFpXaGhKa0xueFVOYXhHU01qYjBPWTJKbUlWQkJWd3A4WWUxZ1VaK3Y1Mjl3ZnQ5OUo2eWRFRHRKQzhiRGV6T1g3ZzUrc0dnc2RYY1lTbVNSVVZCTm5JS09FMGVjblZ6RWJYc1ExRElvUEFOTDVTVW9FcE43UEM4dElodmo0dWJnZE0wdUFPSzdvTGlmZCtqU2x4Z2Zmd1BpZzBlS0hIRVFrTXU1WW90eGNkd2lUN2lnN0M2WUlMeXR1Wm43aUlnQUVoTUhWSDJGaG9ZRy9QNzN2OGZKa3lkZGJtdG84QlJvOTB5NDBCZkt5OHZENWN1WE1YZnVYS1NtcG5aNXZxZUFBZ0RjZE5OTlNFbEp3ZHR2djkwcFd5SW5Kd2NsSlNXSWo0OUhYRndjMXF4Wmc5RFFVS3hkdTlabHUwSjVlVGtBWU9yVXFYanNzZTZEWjIrKytTWjI3OTdkN1dQOG9ycWE2eG95VXVUdm5VTEJ0VVl0SytQR2lvLzM3L3hJdjBRQkJVSUVTcHBPb0tUNWhPaGdndENpekYvZ1g4ZCtnWlRRTEtTRzkxNTZ1ZEZvZEVhNkhmL1g2WFJvYVdrQkFJU0hoK1BtbS9rQ1d6YWJyZHY5ZHhhTEJRb0YvMCtENDQrcGtFd213K2JObTBYUCtkQ2hRL2pkNzM0bit2ekJvdnp5S1p4dk9JU0N1bjFvTWxUMmZJSkxRY1hPSzRiVXNQRVlGM2M5eHNUTWhsb1o0cytwRGlrMXg5dkIycmN2UzhuZzVrcFljQ2VyUXVVSVQrLzh1M1Npc2g1VnJUcm5DYUszT3dqY09vNjJPd3cxbWhzWGNnRUZBQUFyS3RXRmRZdEY2TGR0UXNqREs3MDZkLzdJSjFEVStBTU01bGI3WUNKZnpHNlQzcHkvQ285Tyt3QU1NOFM3bkNzVVhPcTVJN0JRWDgvZjV5bXc0T2w3MzlURUJSWmlZcmhGbmk5WG52dkFqaDA3OE41NzcwR24wMkhVcUZGNC92bm5FUjRlM3UwNUxNdGkwNlpOV0xkdUhWaVd4YkpseXpEU3c4TFlZRERnODg4L2gxS3B4SDMzM2RmdG1HcDdab2ZKWk9wMFgyWm1KdjcydDcraHNiRVJwMDZkUWx4Y0hHSmlZcENSa2VHU2ZibHUzVG93REhObGF4K0kwZHJLWlNhSURTWUlwYVp5R1RKQlFiVDlZUWlnZ0FJaEF1dFB2WVNuY3RiN2JieGw0MS9GdXdmdXhYT3p4UysrZS9MQkJ4OGdOemZYNWJhWFgzN1orZm1xVmF2dzVKTlBBZ0ErL3ZoajdOMjdGKys4OHc0MG1zNkY0VXBLU3ZEY2M4L2hqanZ1d0cyMzNkYnRIeisxaFBUSmdBRjBoY1NmekRZamlodVA0bHo5QVp4dk9BaTk0ODIzQkNtaFdSZ2JleTNHeGw0TGJVRDNiN1pJejR6TkZseSt5S2VpTWxMYVJBbytUNWpxZVg5dWJyNS90enRNU294R2JGRDNMZi9JNEJPUU5SSHltRGhZNjJyNExBVVJHRUZFd1hCd0Q0S1hQd0FtcU9mRmdGb1pnZ1dqbnNTWFo5NndEeVMramdJREZxejlsNkZPVjRyOVpldVIwOGVaZnYyR1VzbTFtb3lQNTdJVjZ1dDdMdDRveExKY1hZYjYrbjVidUxHOHZCeC8rOXZmY1BUb1VRREF3b1VMOGZqamowT3A3TDVyVFUxTkRkNTU1eDBjTzNZTVVWRlIrTi8vL1YrTUgrLzVZczVubjMyR2xwWVdMRisrSE5IUjBRQ0ExMTkvSFZxdEZ2ZmVlNit6MEtMTlprTmpZeVBrY2psTUpoTTJiTmlBK3ZwNjFOWFZPZi9mM015M2JGNnhZZ1Z1di8xMmYzd2Ira1p4TWJmTndWL1MwNEV6WjRDSkUvMDNKdW1YS0tCQWlOM21zNnN3ZitRVFhkWk0rTjEzQzJHMkdUM2VGNjFOeFdQVDEzUzZYYTBNd1kwWmp5QzM0RzNjUFBvWnY4N1hJVFUxRlZkZGRSVUFyaHB4YlcwdFJvNGNpWkFRN2dwMXFLQmd6dVhMbDFGU1VvSS8vT0VQTGtFSEFMQmFyWGpycmJmUTNOeU1pb3FLL2g5Skh5RDA1c3Nvck51UHd2cjlLR2srRG92TjNQTkozUWdLaUVCNlJEYlNJNjlDUnVSVXlrVHdzNnJEN2Z5QmhEYVJ3cXVGSWNrQjBNUjRmalBzbCs0T0FvdkcwSGFIb1VvejkyYTBmZlFQN2tEc0dsR1lwV0N4UUw5eks3UkxQS2VNdTh1S3ZSNG5xcjdCeGFaajlsdFlsMjBVM3VMYTIvS1JqZTh2cmtOVzdIVUlVMVBxdEpOU3lXMWZpSS9uTWc5cWF6dTNtd1Q0ZjRjYzlWOGN3UU5INGNiYVdpQTZtdnZvWWNGK0pYejQ0WWZZc0dFRHJGWXJ3c0xDOE1RVFQyRDI3Tms0ZmZvMDNuLy9mZnptTjc5QlFrS0N5emxtc3hsZmZ2a2xQdjc0WTNSMGRDQW5Kd2RQUGZWVWwrMndhMnBxc0dIREJvU0hoMlA1Y3E3TzFmbno1N0Zueng2b1ZDcG90VnFjUG4wYTlmWDFhRzV1ZGlseXZYcjFhdWZuRE1NZ0lpSUNvMGVQUm5SME5HSmlZanhtUTNpanZiM2R1ZjJoSzNxOXZ0djdKU3N0NWJKZy9KbTVvbEJ3VzNaS1M2bjd3eUJIQVFWQ0FOUzJsYURWMk5obE53Y0F1SEhFSTdEYVhOdjdOT2pMY0t4eUswWkVkbDI4YW5MaUFweXAzWTE2WFRtaXRTbCttN1BEelRmZjdOelNzSHIxYW16WXNBR1BQUEtJeHlyQWp6enlDRTZlUElsOSsvWWhMeThQaXhjdmR0NjNidDA2RkJVVllmTGt5Vmk1MHJzMFYrTEt5cHBSM1hvQmxhMkZxR3d0UkZYck9UVHFLeVNOcVpBRklEVnNQTklqcjBKNlJEWmlnbWpCMkZ0YUw1bGdhT1IreDduMzRXTEx5OEdsMDBaY3R1ZnNoRlBWRGY3WjdpQTQ3L1lKSTN3ZmhBd0s2bXR1UU52bi8rWmF2QUVRdTEvSHBZWGt6bTNRTHI3RDYwWEdrakhQNHY4TzNnZVQxV2dmU2V5ZUljYTVHTGF5Wm13cCtBUHVtL3duRWVNTWNqSVpWd2d2S29wTFY2K3JBK3piSFFGMHZ3VUNBQ3dXYmd0RmRUVlhZeUV1cmsrTE42YWxwY0ZxdFdMdTNMbFlzV0tGTXloUVdGaUlvcUlpL09wWHY4S2YvdlFueE1iR3dtYXo0ZnZ2djhlYU5XdFFXMXVMeU1oSS9Qem5QOGVOTjk3WTVmZ3N5K0pQZi9vVHpHWXpIbjc0WVdlbTVULyt3UVhpbGk5ZkRybGNqc0xDUW1pMVdxU2twQ0FxS2dvRkJRWFE2WFI0OHNrbk1XellNTVRFeENBcUtzcGxlNmpRZSsrOWgrcnFhdWV4WHErSHlXUnlLV290ck8yd1k4Y083Tml4US93M1RpcTludnQzbzZ0dURsSkVSWEZCTDROaHdCWUdKVDJqZ0FJaEFPcjFwZEFvdTAvcm5KSjBpOHV4MldiRUIwY2VRMnJZZU55UThYQzM1d1lxZ2xHdksrbVZnRUozTEJaTHAwSkNUejMxRkw3NTVodk1talVMQmdQWHF1N2N1WE5ZdjM0OUVoTVQ4YXRmL2NwbHI2QmNMaCt5V3hTNng2SmVWODRGRDFvS1VOVjZEalh0eGJBNU45K0xGeGVjd1dVaFJGeUZsUEJ4a0ROOWYrVm9zR050UU0xUlBqdUJlL3Z0ZXpDQllSaXd3amFSbzlWUWFqMW4rMnp4UjNjSDhPZGx4a1FnS1hSd3RJZ2p2bU5VS21pdXVRSDZuZHU0RzBUWC8rQVg4N2JXRmhnUDdrRmd6dlZlblJtc2lzSk5JeDdGVjRYdjhLT0piSkRDeUJ5dFdobVVOcC9FaWFxdk1TbGh2dThERFJVaElkeUh5Y1RWU21ocTRoYUszbXBxNGo2MFdxN09Rbmo0RmQ4T2NmMzExeU16TTdOVEZzSWRkOXlCam80T3JGMjdGczg4OHd6dXV1c3ViTnk0RVpjdVhZSktwY0k5OTl5RE8rKzgwMlBOSjZGRGh3N2h4SWtUVUNnVU9INzhPQTRlUElqMjluYWNQSGtTQ1FrSnVQUE9PMkcxV3JGa3lSS1hzVmF1WEltQ2dnSk1tRENoMndLT0R1Zk9uVU5KU1FrQUx2dlQ4U0VzTGpsL1B2OWF6c2pJd01RZXRnVWNPWEtreHl3RzBZeEdMcHVndDhqbDNITlFRR0hRb29BQ0lRQnEyb29RRjl4OXl4NTNlMHMrUnBPK0NuZE5mN1hIZ2xIeElSbW9iaTNDbUpqWlVxYnBzMDJiTmprajcrNjJiZHZXNmJiS3lrcG5DcUREdEduVDhQcnJyL2ZLL1BvN0ZqYTBHT3ZRcEs5RWs2R0srNysrRXMyR0tqUVpxbUN4ZFM3UzVLdWdnQWdraG1RaU1YUVVFa05HSXpFMGsxbzc5b0dtY3dhWTlWeHFLMWRNVWR3NHJGdWJ5T2lzcnVzWi9PZkg4K0tleFBVSm5aTmRQR2E0OVBISWdLYVpkek1mVUdBWU1QYjZqTDdqVDlKdHovTTZvQUFBMlltTGNicG1OOG91bndMQWdMVUJrUGsrRWZjZ3hMY1gvb2JNNkt0cG0xZFBBZ0s0MmdpeHNWenJ5S1ltTGdQQjI2aU9UZ2VVbEFEbDVWd0x3SkFRcmdYZ0ZTcmk2QjVNY0ZpMGFCSDI3Tm1EMHRKUy9PVXZmd0VBM0hERERaZy9mejZDZzRQUjJ0cmFZMERCMFQ3U1lyRmc1ODZkVUNnVXNGaTRyTFNWSzFkQ3FWUjZyTlhnS0FiWklzeis4RUNuMDBHcjFlTGRkOTkxM3ZiUlJ4OWgzYnAxaUkrUHg3cDE2MXdlWDFaV2hudnV1UWVqUjQvR2xDbFR1aDE3N05peHVIanhJbUpqWTd0OW5DaDZQZUNocnBiZmFEVGNjL1JRVkpNTVhCUlFJQVJBVFZzeHBxY3M5ZnJ4ellacUhDemJnQmtwdHlOUzA3bS9zYnU0b0JFNFVyRlJ5aFJGR1Q1OE9PYk5teWRwalBUMHdWMHgzc1phY2RsWTB5bG8wR1NveEdWRERheXNwZWRCdktTU2E1RVFNdEllUU1oRVlrZ21nbFc5a0dKSWZHSTFzYWc3eFYvSll5UzFkdUFYK0xFVHRaQXBQWStUWDlNb2Vic0Q0RHJMeGRRdWNzaVR4OFFqWU93RW1QSzVLNkdpdHh3d2NMNldMV1VYWVQ2WEQrV29zVjZmdm1Uc2MvaS9BL2R4LzM1SzJEbkVuOHpBYU5GaDY3bS80UGFzMzRnZGJPaFJxYmc2QzNGeDNGYUk1bWJnOG1XdWhrSlByRmFnc1pIN0FMaHEvV0ZoWEhDaGg0Vzd2MWdzRmh3N2RndzdkdXpBL3YzN1liRllFQkFRZ0RsejVtREpraVhZdlhzM25uNzZhY1RFeE9ETk45L3NjYnprNUdTc1hyMGF3Y0hCQ0FrSndXZWZmWVpQUHZrRTExOS9QYkt6czdzOEx5d3NEQUFYVUdocGFVRlZWUlVxS3l0UlZWWGwvS2lzckVScmF5dnk4dkpjQWh2NzkrL3Y4bXVMaVluQkhYZmNBUURPak5HdVpHZG5PK2ZZVTdjdW54a01YRlpLYjlGb1hGdWVra0dIQWdxRUFLaHBMMEpja1BjWkN2dkwxa1BHeURBajlRNnZIaDhmbklIcU52LzJtdS9PM3IxNzhaLy8vQWVqUm8zQzAwOC8zZW4reHNaR3JGeTVFdE9uVDhmamp6OCthQW93WGpiVzRHaEZIc3hXSTh5MkRwaXRIYzdQTFRZVFRGWURkMnp0c045dmtGd2swWk5RVlF3aXRjbUlDUnFHY0hVQ29yV3BpTlFrSWtUVmkzK3dpV2gxSjNXd1dld3JIcGExZDNZUWc0OE1xRUxsQ00vbytrMjN5M1lIaUF0ZkNOdFNKb1lHWVd4Y3BJaFJ5R0NqdVhFaEgxQmdSQ1VIZEtMYm5vY3dId0lLWVlGeHVDNzlBZXdzK2dDT2lUQU15eFZjOUpHd3NHTis3ZmVZRkQ4UDZaSGRYODBsYmhpR0N3YllGOGJPNEVKenMzZkJCUUJvYitjK0tpcTQ4WlJLN2tPaDhHdEJSNVBKaE9QSGoyUGZ2bjA0Y09BQTJ0cmFBQUNSa1pGWXZIZ3hGaTllREpabDhjWWJiK0RFaVJOSVRFekU2NisvanNqSXlDNFg1VXFsMGxudklDMk5DN3lXbHBiaTg4OC9SMGhJQ0I1NzdESG5ZMjAyR3hvYUdsd0NCV2ZPbkFFQXZQSEdHN0JhTzI5cmxNbGtpSW1Kd1lnUkkyQXdHSndCaGFxcUtoUVg4Ly9XNzkyN0YyUEhqa1ZrWkdTM0dhUTllZTIxMXpCOStuUlI1M3JVVTRZQ3kzS3ZFMGVXU2svSDdod1pDbVRRb29BQ0lUNHltRnR4c25vN0ppY3NoRVlaMnZNSnZjeGlzU0EvUHg5SGpoekJuajE3QU1EWlJqSTVPZG5qT2F0WHIwWmRYUjFVS3RXZ0NTWUF3R1ZERGZhWCthL3RaM2ZDQW1NUnBvNUh1RG9PNGVwNFJHcVNFYVZOUVl5VzBzNEhrbzdMVmpSZEVGUkhGeGxNNEs2ajhvdWx4T25kMTJUWmVKb1BNSW90L2loczhiZDBuRzlidHNqZ3BabzhEYkxJS05nYUc3akZPQ00yUzRFL3ArUG9RZGdhNmlDTDhqNG9PalBsVGhUVS9SZVZyWVgyc2d6aW9odXM4Ny9jZVp2T3JzTEttUjhoUUU3N3NVVUxEZVUrSEpYM2RUcXVxR043Ty9lNWgwV3pDNWJsYWpXWXBHLzdjemg0OENCeWMzTng2dFFwWngwbnBWS0phZE9tWWM2Y09aZzFheFlVQ2dVT0h6Nk1QLy81ejJpMFowNVVWbGJpZ1FjZTZIYnMrKysvSDNmZmZiZnoyR0t4WU5XcVZiQllMSGppaVNkY3VtRTk5dGhqTGtFQUliVmE3YXp4a0ppWTZQeUlpNHZ6V0tEeDY2Ky9oa3dtZzF3dVIwTkRBMTU3N1RXa3BxYml6My8rTTRZTkcrYXhnR1JGUlFVS0NncVFuSnlNek14TWovTnd0THE4WWdvTHVTeUd6RXd1T09BNEhqMmFxNHZnT0I0MWlxdkJRWVljQ2lnUUFpQXVLQU0xN1VYSVVFM3Q4YkdGOWZ0aHNaa3hJYjdyU3NMdXF0dUtFTzlqalFadnJWeTVFaGN1dUxhZVc3WnNHUll2WG95Q2dnSzg5ZFpiTHZkWkxCWjg5OTEzQUlDNnVycE85N3ViT1hNbWNuSnkvRHZwZmtvaEM0Qktya0dBUWcyVlhBT1ZRb3NRVlpRZ2NKRGdEQ1NRd2FIaVlKdHpMUysrSGowREZqYm4yZUVaZ1ZCSGRmM245VXhOSTBxYVd1MVB5b3JmWGNGd2Jma0E0T1lzMnU1QWVOcWJGcVB0czM5eEJ4SjI4QWpQMVczUFJmRGREM2w5S3NQSXNEVHJlYngvOEtkKzNmcWdNelZqKy9uM3NYaDA1K3c3SXBKVzY3b1FOQnI1akFTakVUQ2IvUm84OENRdUxnNC8vdmdqWkRJWnJyNzZhc3lhTlF2VHAwK0gxajZ2dHJZMi9PMXZmOE9PSFRzZ2s4a3dkZXJVTHJzc0FOejdtNklpTG5EclhsajZndzgrUUZGUkVXYk5tb1hycnJ2TzViNkpFeWNpTWpMU0pXaGdNcG53MjkvK0Z1bnA2WjIyVnV6ZHV4ZC8rY3RmOE90Zi94cVJrWHlXbU5sc3h2YnQyekY1OG1TY08zY09RVUZCR0Q5K1BMWnYzNDZYWG5vSmI3MzFsc2U2Q1hsNWVTZ29LTUNrU1pQdzVKTlArdlpORk11UlFSRGF4VVV5cTVYUFFoQWVPd0pQN3ZlNzYrMGFEYVRQVVVDQkVBQnh3ZW1vYVN0R1JxUjNBWVd3d0Rna2hIaU9ISHRTMDM0QmNVRzkwODR0TkRRVUkwYU13QTAzM0lDaW9pTHMyTEVEVjExMUZXSmlZcENibTl0dEt5SkhSa04zb3FPakIweEFJVXdkaCt2U0hvQkNwb1JjcG9DY1VVSnUvMXdoQzRDY1VVQXVVMEloQzRCU3JrS0FYQU9WUW8wQXVRYUJDcXFPUDlRMEZ4dGhiTEszaVFTL09QY1ZLNmliSUE5Z0VEZXAreXMwd21LTW9wK1Y1YmM3SklSb01UbVJ0dE1RbnZyYW05RDI1U2ZjSXBCaFJBY1ZoRUVyL1hmYkVYVGIzV0FDdmM4TWlGQW40dHEwKzdDcitKK09BVVZ2ZlJBNlhyVU40K052UkdyWWVFbmprQzRFQm5JZjdtMEVyVll1dUdDeGNKOWJyZHdpMG1ybHRrSklNSHo0Y0x6NzdydElUazUycVVGZ3RWcXhiZHMyckZ1M0RwY3ZYMFpzYkN4Ky9ldGZJeXNycTh1eFNrdEw4ZHh6endFQXBreVpnaVZMbGpqdjI3bHpKelp1M0FpVlNvV1pNMmZpeXkrL1JIbDVPY3JLeXREYTJvbzFhOVowR3M5aXNVQ3BWT0xDaFF0ZzdkdmlBT0RNbVRQNC9lOS9EN1BaalAvKzk3OHV6N04xNjFZME56ZGp6cHc1T0hmdUhBRGc1ei8vT1M1ZHVvUXpaODVnL2ZyMXVPZWVleVI5ei94R3JlWXlETG9LS0l3ZXpmM2NIVCtYbm83ZFVVQmgwS09BQWlFQTRvTkg0R3pkWHE4ZWU2a2xINW5STTMwYXY3cjFBckxpdksrUzdZc1hYM3pSR2NGZnZYcTF5MzMzM1hlZlM1cmZtalZyc0huelp0eDg4ODE0NkNIWEswMGRIUjI0Ly83N1liVmFzV2JOR2dRRmNRdnM3cTRBOURkaGdYRzRadmhQK25vYVpBQ3dtVmpVSE5NNWo4VXZieGo3b29zVGYxVVFaQUZkajhheXdPY3UzUjNFcmZTRVo5MlNOYmdMcHhMZk1Xb04xRGx6WU5qOXRmMEdjYTh6UnRCQ0VpWVQ5THUraG5haDl3V01BZURxMUdYSXIvMGVOZTNGM05ZSG4yZkJ6MFpvYy83djhmaU1mMEVoVTRrZWtmaElMdTk2bjd6RWdBSUFqQmpoZXVIbHdJRUQrUERERDNIcDBpVUF3TUtGQy9Id3d3ODczL040Y3V6WU1ienh4aHRvYTJ2RHRHblQ4UExMTDd0MGJsaTdkaTBBN2ozUHFsV3JYTTRkTjI2Y3h6RVZDZ1hTMDlOUldGaUlpeGN2SWowOUhXZk9uTUZMTDcwRXM5bU01Y3VYdXdRVGpFWWoxcTlmajlEUVVNeWVQUnZ2di84K0FHNEx4OHN2djR3dnZ2Z0N5NVl0ZzgxbXM3ZEc1VG1PV1piMVdLK0JZUmovYjFYVmFMaGluVjF4LzduM2RPeE9yd2NpSXFUUGsvUmJBMmVsUUVndml0YW1vc09pNi9GeExjWmFHTXl0aUE4ZTZkUDRSa3M3b2pYRHhFNnZXOTM5WVJXMlFEcDE2aFMyYk5tQ3VMZzRQUHp3dzUzYUsrWGw1VUduMDJIcDBxVlhmbjhlSVZkWXpYRWRiR2JIN216eDJRbGNFVWZ1VTIyc0VxSER1MS9jN0MrdFFvUE9ZRCtWdjlMbE04RnAxTjJCZUtKZGNBc2ZVSkN5N1VGQS8rMVgwTTY3eGFjV2d0eldoeGZ3OThNUHdjWTZ0Z2FKRFhDd1hDMEdCcmhzck1YdTRuL2hwaEdQK2p3TzZiL01aak4yNzk2TkRSczJvTFMwRkFEWGJlcm5QLzg1Um84ZWpmTHljdXpmdng4MzNYU1R5M2sybXczcjE2L0gyclZyWWJQWmNQUE5OK094eHg2RDNPMjFPbXJVS05oc05xU21waUkxTlJYSnljbElTVWxCVWxLU3M1dURKNU1uVDBaaFlTSDI3OStQc3JJeXZQMzIyekNiemJqMTFsdngwNS8rMU9XeEgzLzhNUm9iRzNIUFBmZDBha01aRVJHQkZTdFdBQUFlZU9BQlZIUVJpTW5MeTBOZVhsNm4yM055Y3ZEeXl5OTNPVTlSMUdxZ29jRy9Zd3BaTEZlc013anBHeFJRSUFSQVROQndCS3VpY0tMcWEweEttTi9sNDFvNzZnRndCZm04ZGF6eUs2N1NmMUNLNUhtS1pUS1o4TlpiYjRGbFdVUkVST0Q4K2ZNWVA1NVBGUzBwS2NGSEgzMkV3TUJBWndzalFnWXJRNk1GemNWOElVYlJ3UVR1Wk81L3NwNExNUUxBRnllRjlVNUVickVRbkJrYnBNRzBsRGhSNDVEQlRSNFRqNER4azJFNmRkeSs3VUZjZjFJR0RHejJvSnV0dVJIR0kvc1JPT01hbjhhSTFxYmltdUgzNFB1TGEvbHg3VlB5aGZ0V2lZUGxYMkI4M0J6RUJmZk9sa0p5WlpsTUpqenl5Q09vckt3RUFNVEd4dUwrKysvSG5EbHp3REFNakVZam5uMzJXVFEyTmtLbFVtSDI3TmtBNEZ6Z0Z4WVdRcWxVWXVYS2xWaTRjS0hINTNqaGhSZEVCWEpuelpxRlR6LzlGQnMzYm9ST3A0Tk1Kc09LRlN0dysrMjNBd0EyYnR3SXE5V0thNis5RnBzMmJVSlFVQkJ1dSsyMmJzZWNObTFhcDliYzFkWFZPSC8rUEJJVEU1R1IwYm4yMXBneFkzeWVlNC9VYWlBZ2dBc3F1Rzl6a2FxK25nc21xS21JNm1CR0FRVkM3RzRaOHl1czJuTUxNcU56b0ZaNlhoZ2toMmJoNVRtN3ZCNVRaN3FNM2NWcjhLdHJOdnBybXFJRUJBVGc5ZGRmeDVkZmZvbGR1M2JoNmFlZlJrcEtDaFl2WG96Um8wZmpsVmRlZ2RGb3hHOSs4eHRFK2Z1UENTSDlDUXRVSG1vVEhvcGMxak9Bb0JCamRKWUd5cUNlMDFCejgvbnE0V0tURTRTVFhqU1d1b3FRcm1ubkwrRUNDdUFXNHpMNHZ1V0FkVXNvMEczYjVITkFBUUJtRGJzYitiWGZvMTVYQm9EeE9aamd3QVVpK09ESXh2dzM4ZWkwRHlCanZNK2FJUDFUUUVBQTdyNzdicXhmdng1MzNua241c3laNDdMdE1qQXdFTC81elcvdzdMUFBZdFdxVlpETDVUaCsvRGkyYnQwS204MkdqSXdNUFBmY2N4ZzJyT3VNMEs2Q0NXMXRiVGg3OWl6Q3c4TXhjbVRuTEZTejJReTVYQTZkVGdldFZvc1hYbmpCcGFqaXFWT25zSC8vZmlRbkp5TTdPeHZaMmRuZFpwQUN3S09QZHM2dXljdkx3L256NTVHZG5YM2xpaklDWE1lUEgzL2tXb3Y2YTZ1cjJReFVWUUVUSnZoblBOSnZVVUNCRUlHN3hyK0t6MCs5aFB1ei8reVg4VDQvOVJMdUd2K3FYOGFTYXRpd1lYajY2YWZ4NElNUFl2UG16Y2pOemNWNzc3M252UCttbTI3Q05kZDQ5eWJSWnJOaDd0eTVvdWZpdm1lUWtDdWw4WndCSFplNWZha3M3RnNPeEx3Y0JRdWFnQkE1b3JONkxqajExZGtTdEJxbFYwcG5CUHZoYnh0UFYyWkoxd0xHVG9BOElRbldxZ28rSTBCVUIwayt3OEZTZGhIbWMvbFFqaHJyMHhneVJvNmxZNS9IUDQ3OHpONFZCUkFUMG1NQk1ESUdqdDBUOWJveS9MZjBFOHdlZnE5UDQ1RCs2Y1liYjhRTk45elE1Y0ovN05peHVPKysrL0RCQngvZ2xWZGVBY0MxYzF5K2ZEbnV1T01PcitzK1ZWWldJajgvSC9uNStUaHo1Z3pLeThzQmNKMnpoQUdGdXJvNnJGdTNEdHUzYjNmZUZoRVJnUWx1aTJUSDFvVzB0RFE4K09DRFhiYnQ3dGZTMDRIaVlxNzlvejhVRjNOamtrR1BBZ3FFQ0F3TG40Q015S240cXZBZExNcjhoYVN4OGdyK2hNem9IS1NFZFYySjJOKzhXYWlIaElSZ3hJZ1JpSStQUjFzYmY2WDIyMisvUlcxdExaWXVYWXJwMDZmM1dQUW5QRHhjOUR4TkpwUExjeE55SlZpTU50U2QxRHVQR2RFVjRoaDdrVHRPMG94Z3I5WkVHd1RiSFVSbW45dlA0N3M3MEhZSDBoUHRnbHZSK3VGZjdVZFNpaW53NSttKzNvSXdId01LQUJBWG5JR2NZY3Z4MzlKUG5HT0sydnJBd3FYUTVONlNqekFtNWhwRWEzdW5WaEc1c2p3RkUzUTZIUTRlUElodnZ2a0dKMCtlQkFESTVYTE1temNQOTkxM24xZnZTWXFMaS9IeHh4L2p6Smt6dU94V2hEQWxKUVVUSmt6QXhJa1RBWEJiRHpaczJJQnQyN2JCWXJFZ0xDd005OTkvUHpadjNvelMwbEs4OTk1NytNVXZmZ0dHWVdBeW1WQlJVWUhRMEZERXhBemdqanZCd1Z5bmg3SXlJRFZWMmxobFpWeTJReEIxMEJvS0tLQkFpQnZ1emM2bitOZXhYMkRaK0ZlaFZvYjRkTDdPZEJtZm4zb0ptZEU1bUpsNlp5L05rbWMwR3FGU3FjQ3liSmM5bDF0YlczSHExQ2tjUFhvVSsvYnRRMHRMQ3dCZ3dvUUplUFRSUjFGWldZbFBQLzBVSjArZXhNbVRKeEVYRjRkYmJya0Y4K2ZQOTVpeUo1UEpzSDc5ZXRGejNyOS9QMzc3MjkrS1BwOFFNV3FPNm1Dek9Bb3hRbFQ2TndNR05rRWh4ckEwRmRSUlBmOHBiVGVaOFhWaEtUK085RFVkYnA5QTJRbWtaK29aczlIK24zV3d0YlpJYWlFcFRPYnBPSDRZMXJvYXlHTjhEMmhkbTNZZkN1djMyYmMrMklOa0VQZTd5TnEvR0J0cnc4YjhON0ZpNnQvaGwrcVRwTS9aYkRZVUZ4Zmo5T25UT0h6NE1FNmVQT25zZXFEVmFyRmd3UUxjZXV1dFBoV1JEZ3dNeEw1OSt3RHdBUVRIUjFoWUdHdzJHNDRlUFlvUFAvd1FCdzhlQk11eVVDcVZXTFpzR1pZdlh3Nk5Sb09SSTBmaWw3LzhKYlp0MjRhT2pnNDg5TkJEK082NzcyQzFXcnZzRXVIdS9QbnorTTkvL3VQeHZ1cnFhZ0JjdDRyWFgzKzl5ekVlZi94eFNSZDJ1aFFYQjFSWEErZk9jZGtGdm01L01KdTV6SVN3TUc0c01pUlFRSUVRRDJZTit4K2toR2JoM1FQMzRzYU1SekE1Y1lGWDV4MnIvQXE3aTlmZ3J2R3ZYckhNaEgvKzg1L0l6YzJGWEM2SDJXeUdVcWxFVWxJU21wdWI4YzQ3NzZDa3BNVDVCd3JnZ2dFelo4N0VraVZMTUduU0pBQkFSa1lHWnMrZWpVT0hEdUhUVHo5RlFVRUJWcTllamJWcjErTE5OOS9zdHQ4eklRT0JydGFNbHJJTzV6Ry9HUEVOdDAyQysxeW1aQkEzMmJ1ckw1dFBGOE5pNDlLOHhYWjNjRjhIMG5ZSDRoV2xFcG9iRnFCOTQyY0FZRzl6S3U3MUozd1Y2ci9KUmZDOWovZzhqb3lSNDdhc0YvQ1BJNC9hdXo2NDFrVHdiVDc4T1RWdFJUaFUvaVdtcDl6dTg1eEkvN0I5KzNaY3VIQUJwYVdsT0gvK1BBd0cwaDZIOXdBQUlBQkpSRUZVZy9NK21VeUdxNjY2Q25QbXpFRk9UazZuVGxYZVNFeE14S3V2dm9yUm8wZDc3T2p3OHNzdjQ5Q2hRd0M0b01XOGVmT3dkT2xTbDZ5REVTTkc0S1dYWHNLcnI3NktYYnQyWWRjdXZxNVdWNFVnM2RYWDEyUFBuajNkUHFheXN0SlpuTktUQng1NG9IY0NDZ0FRSDg5bEZwdzVBeVFsZVYrb3NiNmVxNW1Rbms2WkNVTU1CUlFJNlVKcStIZzhOM3N6Y2d2ZXhwbmFYUWhVaENBK0pBTnhRU01RSDh4VjNxMXVLMEpOK3dWVXQxNkEwZEtPY0hYQ0ZTL0FtSlNVQkp2TkJwdk5oc2pJU0R6d3dBTUlEdWFLU3JhM3Q2TzZ1aHBCUVVISXlzckNqQmt6TUhQbXpDNWJJMDJmUGgzVHAwL0g0Y09Ic1c3ZE9wak5acGVLd2drSkNmajN2Lzh0dnRXZFhYWjJOdjc5NzM5M2FxZEVTRzlnYlo0S01Zclk2OER3VjFNQklENWJDN25LdTkrRkRhY0UzUjM4VUl3eE5Ud1lXWEdSSWdjaVE0M21ob1Zvei8wQ3NGanN3UVNSYVFyMmxvMEFvTis3QTBGMzNnTW0wUGZxN2JGQjZhNWRIeGhHWEpvQ055azRKcldyK0ovSWpNbEJXQ0JkR1IySXlzcktzR1hMRnVkeFRFd01KazJhaE96c2JFeWVQQm1ob2FHU24yUEdqQmxkM3ZmNDQ0K2pvYUVCYytmT3hkeTVjNkh1b2pQQjFLbFQ4Zjc3NzJQdDJyVTRkdXdZR0liQm5YZmVpYXV1dXNxck9WeDk5ZFhZc1dPSHFQbGZNY0hCd01TSlFHa3AwTlRFdFlyVmFQZ1BBTkRyK1ErckZWQ3BxQURqRU1Xd1ZCMk5rQjQxNk1wUnB5dEJkYXM5Z05ER2JTMklEN1lIR0VKR0lFWTdERkZhMzF0RHZySnJqaytkSTN4UlhWME5zOW1NNU9Sa1VVR0ExdFpXaElUNHR1V2pyL1RtOTVFTWJQVm45SHp0QkJiMks2RysvZW5qenVBWEx1b29CZExtZHQyejNPWDVkUVprL3A1Yk9EbUs0b21KS1FpWGdNL2ZNQlZQejU0c1loUXlWTFgrODY4dzdObkpIVWdwcFNESUpnaTY4MTVvRjNYZkdxOHJOdGFLZnh4NUZMWHRGL2s1eVZoN1d3bnhVc1BHKzYyd012SEJzV05BZHJha0lRd0dBM0p6YzVHZW5vNk1qSXd1TDM0UWlYejlXUmtNZ05Ib0drQUFYQU1NMUJweVNLTU1CVUs4RUtWTlFaUTJCV05pWnZmMVZId1NIeDh2NmZ5QkVrd2dwQ3RtdlEzMXAvVnV0NHJaNmdBNFYyQ012UkNqbDc3NDhUeC9JREtZNEp5RS9lVGxrL3hVaFpzTUdkcjVTL2lBZ3BTSWd1QTAvVGRib0oyL2hMdDY2U01aSThmdFdTL2k3NGNmZ1pXMVNNaFFjRDIxN1BJcEhLL2Foc2tKM20xVkpQMkhXcTNHWFhmZDFkZlRJTzdVYXU2anQ3WllrQUd2NTZiWmhCQkN5QUJWZGJnTjltM2FYSWFCbUdKMGpuUHRvc2RxRUJEaS9RTHFDMEYzQjdFTEp1RVc4K3lrR0NTRWROL2ZuQkIzOG9Sa0JHUnhGZXpGWk9rNE1DeGZmOFRXMmdMajRYMmk1eFNsVGNXY2pJZUVvNHZPM2hGK1BkK2UvenQwcG1iUjh5S0VFT0k5Q2lnUVFnZ1psTm9xVEdpdk1qdVB4UzFWd0hWMXNKK3IxTW9RUFU3ajlibWxUYTA0VmQwQWdOL3VJSXJnUENyR1NNVFN6cnZGK2Jtejg2S1BXTGNzRzkyMlRaTG1OQ1BsZGlTSDhpMG91WTI0dms5TStQdmRZZFVodCtCdFNmTWloQkRpSFFvb0VFSUlHWFJZSzFEMVE3dGZ4aExXSDBtY0VRekdoNytjbng0dmRCMUw3QndFbnk4ZG55RnlGRExVQll5ZkRIbENFZ0R4blU1Z1A5dSs4b2VsdkFUbXdqTVNac1hndHF3WG9KUUZPb2NXODV2Q3hTSDRyK2Q4d3lIazEzNHZZVjZFRUVLOFFRRUZRZ2doZzA3dGp6cFk5SUtXZEtLNHBvV0hEbE5CRyt0Ylo1TFBUcHdUK2R3ODRmUm5weWNpV2t1RnI0aDR3aXdGZjlGOXZhWG5CM1VqTkRBVzgwWTk3bkticUdaQ2JpZHRMWHdIQm5PcmhKa1JRZ2pwQ1FVVUNDR0VEQ3I2ZWdzYUN3WDl5MFcyT1dWaGcrTktxVnpGSUg2S2IzMjFmN2hVaTZwV25YTTAwZDFXYWJzRDhTUDExZGVCMGRwZnl3empHckh5Z2ZEMTNISGlDS3gxTlpMbU5UbGhBVElpcHpxUFdadklvQUpZWnh6UVlHbWpyUStFRU5MTEtLQkFDQ0ZrMEdDdFFNVSsvb29rQy9HdDdZVjdzcE56UWlBUDhHMTE4OFZKdnJ1RGxQN01qbWRWeUdTNEpTdGR3a2lFQUZBcW9aa2o3SUFnTnVER3VMeXdkVjl2bGpZdkFFdkdQQXUxSXRnNUxkYkdpaWowd0xpY1UxaS9INmRycUtVd0lZVDBGZ29vRUVJSUdUUnFqcmZETE5qcUlDcHJtanZiZVJ3eFNnMXRuRzliSGF3MkZodGN1anVJWGJUeDg1ZzdLaFZCQWI3Tmd4QlBORGN1QkdUMnQ0QVMyalVLVHpUOGR4Zlk5alpKODlJR2hHUEoyT2Y0R3hoRzVOeGNNeSsyRnI1RFhSOElJYVNYVUVDQkVFTElvS0NyTmFQcHZORjVMR2FyQXdPdXE0TWoxem9nV0k2NHliNjNhUHl1NkJKYWpDWitYSkhiSFlSWkVyZE5vTzBPeEQ5a29XRUluREZiY0l2SWlJSnd5NFRKQlAxMzJ5WFBiV1RVREV5TW55dVltdWhmSHVlWDFXSFZZL1BadHlUUGpSQkNTR2NVVUNDRUVETGcyU3hBeFQ3QjFWRlczQktKaXlWd0N4aEdCcVJjRStKVFZ3ZUhMd1RaQ1dLTFFnclAwZ1lvTUhkVXFxaHhDUEZFTys5bXY0K3AzNTRMV0syU3gxa3dhaVZDVk5IY0FlUHlQeCs0OXJjc2FqeUNINnVsQnp3SUlZUzRvb0FDSVlTUUFhL21hRHNzUmtGWEJ4RVhOZDI3MWNWTzFFSVZKdmQ1SEtQRmlyeXpGOTFIOXAwZ29yQm9UQm9DRmI3UGhaQ3VLRkxURURCNkhIY2dlbXNCRjRCekJNMXNyUzB3SHRvcmVXNUtlU0R1R1BlU1M0YU82RzR0Z3ZPK09mZC9hT3Rva0RvOVFnZ2hBaFJRSUlRUU1xRHBhczFvTHBhMjFRRndYYkJvWXBTSUhDMnVQZU5YWnkraXcySjFqaW02dTROZ2hVZmRIVWh2MEFpeUZGaUc5YjMrSWJoWHFYRGhMN1dGcEVOUzZCak1HbjQzZndQRGlHd2xDWmV0RDV2eTMvVEg5QWdoaE5oUlFJRVFRc2lBWlRPenJsc2RJTGFyQTE4M1FSYkFJSGxXc09nNWZYN2lmTThQNm5FKy9OYUwwTUFBWEp1ZUpIMU1RdHlvSms2QlBEb1dBQmNVRUYydVFGQkt3VkplQWxQK1NiL003OXEwK3hBZnpBZlR4TFdTZEswNldkTDhJNDVWNXZsbGZvUVFRaWlnUUVpZkd4WStvYStuTUNqUTkzRm9xdjZCMytvZ2lXQ1ZralF6R0lwQWNYOGVhOXIwMkYxMENZQjlnU1UyVzBKdzJ1MFRSa0F1RTUzbVFFalhHQWFhK1V2NFl3bjFQaGhCZW9OdTJ5YUpFK013a09HT2NTOURLUXQwM0NDdWxhUXc0Z0ZnKy9tL284Vlk2NWM1RXJ0ZzhVRlljb1hSejRyNEdRVVVDT2xqQm5NYmF0cUsrM29hQTFwMTJ3VVl6YnErbmdhNXd0cXJ6YmhjMGlGOUlNSGFKQ3hOaGVERUFORkRmWEs4a0Q5Z1JGZFBBRVBiSGNnVm9wNDFCMHlnZlh1UDI4TGJOL3k1cHRNbllLMnU5TXY4d3RYeG1EZnFjY0hUaUt6M0lFaFVNTnVNK1BMTUcvNllIbkd3V0FDOXZxOW5RWHFpMTNNL0swTDhpQUlLaFBTeHVLQU0xTFFYOWZVMEJyU2F0aUxFQldmMDlUVElGV1Exc2FqWTMrbzhGcnNFZ3FDQW8wSWpRL3dVYVZkdTF2MXdWamk0dUNrQmNFd3FJVVNMYVNseGt1WkVTSGNZbFFxYUd4Y0tiL0hMdU8yNVgvaGxIQUNZbkxBQUk2Tm04RGVJMnB2QnVHUTJYR3JKeCtGTEc2VlBqbkRVYXNCZzZPdFprSjdvOVlCRzA5ZXpJSU1NQlJRSTZXTmo0NjdEeGNaamZUMk5BZTFpMHpHTWk3MityNmRCcnFEcUkrMndkdkNMQTlGTElNR1doSlJaSVpBcHhNL3BRR2sxS2xyYXVRT1dkU2xVNXhOQkhPS09DU1BGVDRnUUwybm0zZ3pJN1M5K0JwQVFvbk15SHR3RFczT2o1SEVjYmgzN0hEVEtVTzZBZ2YxM3pGZXVaK3dzK2dlYURWVittQjFCUkFUUTJ0cno0MGpmYW0zbGZsYUUrQkVGRkFqcFl5TWlweUpBb2FZckpTSWRLUHNDYW1VSTBpS3orM29xNUFwcHF6Q2hwVXppVmdlM3JPbm9MQTNVVVJLaUNRQStGV3gza0xRY0UxeEYvWi9KbVZKR0lzUXJzcEJRcUhPdWxUNlFvSVVrYkRib3ZzbVZQcVpkb0NJWXQyVzk0UHBjb2taaW5iK2dGcHNaRzg2OERuOEVVSWE4MEZCQUpnUHE2dnA2SnFRck5UV0FRZ0dFaFBUMVRNZ2dRd0VGUXZxQlJabS9SR1ZMSVE2VlUxREJGd2ZLdjBCdCswVXNHTFd5cjZkQ3JoQ3JpVVhGd2JhZUg5Z3RCcXlOdjdvWkdLNUF6SGhwS2FBNmt3VmZucm9nZUFaeHVCMFkzTm5aU1RISWlBcVZOQzlDdktWZHNGUndKSDdiQXlQSStqRjh0eDJzMFg5cDhHa1IyYmc2ZFpuYjgvazZpbXY3eWFyV2N6aFE1ci90R1VOYWFpcWcwd0cxVlBDeTM2bXA0YmFrcEtUMDlVeklJRVFCQlVMNmlhVlp6Nk5SWDQ2Tlo5N0VpYXF2VWQxMm9lZVRocURxdGdzNFVmVTF2ano5T2k0YnFuSHIyT2Y2ZWtya0NxbzgyQWFiU1hnMVVjVENoMldkaXg1R0RxUmNFeUo1Mi9pbTAwVXdXVzNPOGNWMmR4QmVjNzJic2hQSUZTU1BUNFJxMGhUK0J0SEZHVms0cnZpelJnUDB1NzZXUERlaDY5Ti9pc1FRL25kRFRDdEpWdkJmQU5oZC9FODA2TXI4TXI4aGIvaHd3R2dFU2txQWhnWXExTmlYOUhydVozRHhJbUF5Y1Q4YlFub0J3N0tpLzJJUVFucEJVY01SNU5mdFFVMWJFUUtWV3BRMis2ZWY5MkF3TEh3aWpPWjJ4QVZuSUN2MmVxVFROb2NocGJuWWlLcEQ3WDRkTTJGNkVNTFRBeVdQcytDRHpUaGNYZ01BWUNHdWZnSXJDSFFFeUdVb2V2Nm4wQVpJMjRaQmlDL001L0xSOU1iejNJSDk5U2ptVGFMd3RTd0xqMEQwbno0RTVISy96Yk8xb3c3dkhmd3BURmFEYzY2UXdhZGlqWUttRHdDQUdPMXdySmkyR2pMR2YvTWMwbHBhZ09abWJsR3JVQUJ0VWpQTGlFK0NnN2x1RGhvTlZ6T0J0am1RWGtUdlZBanBaektpcGlJamFtcGZUNE9RZnFXanhZcnFJNEpnQWdzUldRV01mYkhQQ1VvSThFc3c0ZExsTnNuQkJNRDFLdXVTckF3S0pwQXJUamxxTEJURE0yQXBLZUxySVlqSXRwRXhER3oyb0lLdHVRbkdnM3NRbU9PL3dya2hxaGdzR2ZNcy9uUDZGZTRHRWUwdVdiZlQ2blFsK083aXZ6QW4vU0cvelhOSUN3M2xQZ2doZ3g1dGVTQ0VFTkt2c1ZhZy9Qc1dzRGJIRGF5NG5RNkNZSUl5U0lia0hHa3RJaDMrL1lPZ1ZhU29kbmFPYy9sUDc4Nm03UTZrYndRdHVzMzV1WmcrQ3R4NXJyK2k3YmticEUzS2c5RXgxMkJ5d2dJUHordzlMcGpBbjdPdjlETlV0Snp0OHZHRUVFSTZvNEFDSVlTUWZxM2lRQ3RNN1k3NkJBQWo4LzFQbHpDWXdNaUJZZGVGUXFhVVdEZ0JnSTFsOGRueGM1TEhZUjJYU3dFa2hRWWhaM2lDNURFSkVVTjExWFRJbzJNQTJGK1NZbmZHTW96elZHdE5KVXluanZ0bmdnTHpSejJKU0UyUzR3a0YvL1dGYTNiREY2ZGZSWWRWNTQvcEVVTElrRUFCQlVJSUlmMVdjNUVScmVVbTV6R1hvdXo3QWtlNERTSDU2aEFFaFBobm4vVHVDNWRRMjg0VkhSUEVCQ1M1NTZyUjBnY2hSQ3hHNXRyeGdSRzdpY2UxeUtodW0vKzdHQ2xrQWJoei9HK2hrQ2xkbnRIMzNWQjhSWVhXam5wc0szelhmNU1raEpCQmpnSUtoQkJDK3FXT0ZpdXFmM0N0bStCcktNRjlZUkdkcFVGd2NvRFVxVGw5ZXJ5d3krZnloVEFROFpOc0NpaVF2cVdlZlNNWWpkWjVMTHA2dDZCSWdlbnNhVmd1bFVxZm5Kc1k3WERNSGZtNHkyMVNxNDJmcXRtSnMzVjdKSTVDQ0NGREF3VVVDQ0dFOUR2K3FKdkFYWFBrbHhiYU9DVmlKbWo4TnNkV293bGJDL2dGa3VqOTVvTFZ6L1VaeVlnTDl0OGNDUkZGb1lEbXBzV0NHNlFzMGZuZkMxMmUvMnNwQU1CVmlZc3hLbXFtdEVIY2ZuMXp6NzZOZGxPanRERUpJV1FJb0lBQ0lZU1Fma2RxM1FRR2dFMlEvS3dNa2lIbEd2KzJ6VnIvNHpsWWJEYjdGRm1JYTdEbnVvNzVuOG1qL0RBelFxVFR6bDBNeUIyZFJuenZvc0RqenpNZTNnZGJjKzhzMHBkbS9TOGkxSUxhSTc3dWZXRHQyeDdzMCsydzZySGg5T3VRbnU5QUNDR0RHd1VVQ0NHRTlDditxSnRnQTE4M1FhYndYeEZHb1UrRnhSaEZkbmRnQlprWHdhb0FMQnFUNW9lWkVTSWRvdzJDZXZhTnptTXAyeDZjdjc4c0M5M1dUWkxuNWttQVhJTmxFMTduNnlrNHlpSXd2c3ljcjZVQUFHV1hUK0ZBMlgvOE9FdENDQmw4S0tCQUNDR2szL0JIM1FUMzNSSEpzL3hYaE5IaGJHMFRUbGMzOE04bnVtb2RmK0pkRTBkQ0thYy95NlQvMEM2ODFma2FaUmpYeGJZdmhMOGUrdSsyZ3pVYXBFL09nMmh0S2hhTytvWHJqVGJQaiswUzQ1cU5zYnQ0RGVyYUwwcWZIQ0dFREZMMHpvVVFRa2kvNEkrNkNZRHI0ajU2bkFaQkNmNHJ3dWp3MGRFQ3daR0VsR2pCcVhkblo0b2ZoNUJlSUkrT2hTcDd1dlNCR01ENVlqZWJvUC8ySytsamRtRml3anhNaU9Nekt5QWlFTUxJK0tDQ2xiWGdQNmRmZ2NWbTZ1RXNRZ2dabWlpZ1FBZ2hwRjhRMWsxZ1dkYm51Z2xjdGpLL2NBaEtVQ0ptdlA4TEhKcXRObngyUXJEZFFXUjJnckRONU9qWUNJeVBqNUk4TjBMOFRidm9OdjVBWEl3UFhBMEcva2ovYlI1Z3NVaWNXZGNXalg0SzBkcFU5eGw0aldVQnlQZ3pHdlVWMkhGaHRYOG1Sd2doZ3d3RkZBZ2hoUFE1OTdvSk11RytheTh3REdNdm5NQXRBZ0pDNUVpZTVkOGlqQTdiQ2t2UjFtR2ZLOHZYYXZBVkkvajY3cjJLV2tXUy9rbVpOZ0xLa1dPNEE0WVJYWnVSRWFRTzJWcGJZTmkzMncrejgwd2hDOEN5Q2E5QktWTTVudDJsNDR0WFdPZC9BQUJIS2phanVPbW92NlpJQ0NHREJnVVVDQ0dFOUNtcGRSTzR4QVQrMHFsTUFhUmVGd3Fad3I5RkdCMCtQVjdvL0Z4a0xVWnVjV05mWUNsa01peWJTTjBkU1ArbFhYaXI0RWhjUklGYm4vUG42clp0bHRBNW9tY1I2a1RjTXVaWndTMWk5ay9CNWN2ZGVPWjNNRnJhcEU2TkVFSUdGUW9vRUVJSTZUTldFNHV5N3dSMUV3Q2ZLeHk2MTF4TG5oV0NnS0RlK2ZQV3FEZGkxNFZ5NTdIb2tJVWdFckZ3ekhDRUJQcS96Z01oL3FLYU9BWHl1RVR1d0sxb29VOEVHUTdXbWtwMC9QaURmeWJZaGJHeDEySkswczF1dC9vd2Q1YXgvM1BFbmFNM3QyRGptZC81YTNxRUVESW9VRUNCRUVKSW4yQnRRTmwzTFREcitMb0o5bnQ4R01WMXcwSE1oTjRwd3Vqdzd4L09RdEFCenk5K01wbUtNWkoram1GY3N4UkV0elZ4RGNLMWIvNWMvSnk4TkcvazQ0Z1BIc0hmNEF3U2VNZjkxL3hDNHhFY0t0L2dsN2tSUXNoZ1FBRUZRZ2doZmFMeVlCc01EWHhoTnNiblJZcnJ2dWpncEFCRVovbS9DS09EaldYeHdjSFRncWNYbWZvdGFETVpHNlRCZFJuSmZwZ2RJYjFMZmZWMVlJSUZkVWxFUnRRWVFmRlVTMGtSek9mUCttRjJYWk14Q2l5ZjhEcTB5akQ3QkFEV3h2b1lFM0Y5OEk2aTFhaHBLL0xiSEFraFpDQ2pnQUloaEpBcnJySEFnSmJTRHVleDcyc1RCbUJ0enJmNTZrZ0Zrbk42cHdpanc3Zm55bEd2TXdDd2QyZ1F2K0hCNmU3c1RDa1hld201Y2hRS0JBazZQb2l2SHdJSUYraTZ2QzhsVGNzYndhb29MSnZ3R2hqSDIxNzcxZ3RmdmdSaElNVEcydkQ1cVpkZ3N1cjlQbGRDQ0Jsb0tLQkFDQ0hraW1xdk5xUG11STYvZ1JWeHRWQndtVDhnV0k1aDE0ZUNrZnQxbXAyc09YSkdjT1NmL1E3VTNZRU1KSm81QzhCb3RBRHNBVFUvWkNsMG5Ed0t5NlZTZjAyeFMwbWhZekIvMU9NdXQ3RXM2M1ZRZ1hYMmVlWG1mZGxZaTAzNXEvdzZSMElJR1lnb29FQUlJZVNLNldpeG9ueFBpL09ZNi9mdXk1OGlCaXhyYzE1YVZLaGxHSDVqS0dRQnZYdVp2N0tsSGJzdVhBSmdqMldJekU1d3Jra0F6QndXaitTd1lEL05rSkFySUNBQW1wc1dPUTlad1FMYkYrNW42TFp1bERZdkwwMUpXb0p4c2Rmek56QWkya2tLRk5idnc5SEtQRC9NakJCQ0JpNEtLQkJDQ0xraXJDWVdwYnRid0ZxNVkyNXg3ZHRWVGhhc3M5YUNQSURCOEJ0Q29WRDMvcCt5RHcvejJRbFNRaGVNWVBGeS81U3hFa1lpcEc5bzU5NE1LTG5DcDRJR0NMNFQvQ0laRC8wWHR1WkdxVlB6eWkxam5uVXQwZ2pmaWpSQ2tGMEJBTnZQdjRkNlhlOW5XQkJDU0g5RkFRVkNDQ0c5enRIUndhTG5PenB3NytHOVhZMjQ3bmxtNU1Dd0c4SVFFTkxMK3h3QVdHdzJyRHRhNER3V3UzN2kxaURjVnhDbVZ1R1dyRFRKY3lQa1NtTzBRZEJjUDFkd2craVIrTTR1TnRzVnFhVUFBSEtaRXNzbnZBNjFnczhPWXQxN3ozYUhaVnkyUGxoc1pxdy8rUkxNTnFOL0owb0lJUU1FQlJRSUlZVDB1czRkSGJ6Lzg4TmxNZGo0cTRnTWtIcGRLQUxEZXorWUFBQ2J6eFRqc3NGZVFGTFFvY0ZYd3RNZW1wWUZoVTliUFFqcFA3UUxsZ3EyS29uZk5pRDhYZEx2MlFGVzF5NTljbDRJVmtYaHJnbXZDb28wd3ZkYUxvSUhOeGtxa1h2MmJiL09rUkJDQmdwNk4wTUlJYVJYTlp4MTdlakE4V0diQSt1NmlrL09DWUUyVnVtbjJmVnN6ZUY4Zmk1aXI4WUswaXNZQm5od1dwYjBpUkhTUjJUaEVWRG5DR29SaVA3RllQamRBMllUZEY5dmtUbzFyNldHamNjOFlaRkdodUhhU1hvN0FBdVhmOGJPMUg2SGs5WGIvVGhEUWdnWkdDaWdRQWdocE5lMFY1dFJlMExYOHdNOThQVEdQbjVxRUVKU0FxUk55Z2ZuNnBweHVMd0dBQ1FWYnhNdVV4YVBTVU5Na0ZyeTNBanBTOXBGUzUyQlBrWkNNUVhoNzdsKzUxYkFaSkk4TjI5TlRWcUN5UWtMQkpNUmJNUHdob3gxcWFld3RmQXZhTkpYK0hHR2hCRFMvMUZBZ1JCQ1NLL28xTkhCeHdXSCsvdjY2SEVhUkl3STlNZlV2Q1lzeGlpK3R3TUFodjlpS0R1QkRBYnl1RVNvcHN6a2IvQkRjVVpXcjROKzF6Wko4L0xWb3N4ZllsajRSTUY4ZlBndFp4bEF4amkvZHJPdEErdFB2UVNMN2NvRlJRZ2hwSzlSUUlFUVFvamZXVHM4ZEhUd1lUbk9nblZaYUlTbHFSQXpYdVBmU2ZaQWI3YmdzeFBuSkk4amJETTVLam9jT2NNVEpJOUpTSDhRdE9RdS9vQVJIM0FUWmdYb3Z0a0NXSzNTSnVZRGhwRmgyWVJYRVJZWTUzYUhsd093cm8rdDE1WGhtL1B2K1d0NmhCRFM3MUZBZ1JCQ2lOK1ZmYzkzZEhDTERmU01jUTAraEtRRUlIRkdjRGNuOUk3UFQ1eUR3Y3dWa25SYk0vaUlYeXc5TkoyeUU4amdvVWhLUmNDNFNjNWowVWtLZ3F3QVczTVREUHQyUzV5WmIxUnlMZTZadEFvcXVaYS9rZldobm9MOThRN0hLci9DMmJvOWZwc2ZJWVQwWnhSUUlJUVE0ajhzVVBaZEs5L1JnWVdQYlJFWWwxV0pObGFKNUp3UWY4N1FheDhjRW14MzhHVmZ0UUFMMXJsWVVpc1ZXRFpwbEQrbVJraS9FYlQ0ZHY2QVpjR0lEU3NJc3hTMmJoTDlPeWRXaENZSnl5YThLZ2htY3ZVVXZQM25pM0Y3NE9iOFZXalFsZmwza29RUTBnOVJRSUVRUW9qZlhOclhpdllxd2Y1aG40cTE4YjNkQVNBd1hJR1VhME9rcEFhSWRxUzhCdWZxbXdIQXZxaVFQb21mWkdkQ28xUklIb2VRL2tTWm1RWEY4QXp1Z0JFZFRvQ3c0NE8xcGhJZFJ3LzZZWGErR1JZK0VmTkd1bmQrOE82ZklENkxpZnNpekxZT2ZIYnlSWmlzQnY5UGxCQkMraEVLS0JCQ0NQR0xpZ050YUMzbmd3aytWVXZuem5CK3BneVNZZGljVU1nVWZSQk5BTERtQ044cVVrcEFRN2gxWThXTThSSm1SRWovNVZKTHdhMmRvdGZjZ28vdFgzMHBjVmJpVEUyKzFhM3pnL2RibmxpM3o1b01WZmp5ekJ2K25TQWhoUFF6RkZBZ2hCQWlXZFdoZHJTVWRQQTNzSjFUZ0x2a3R2Z0lDSkpoK0ExaGtLdjZKcGpRYk9qQWxqUEZrc2NSeGxObXB5ZGllRVRmYk4wZ3BMZXBKazZCSWltRk81Q1F6Y09BY2Y3aVdFcUtZTW8vNlkvcCtXeFI1aStSRmpIWjVUYnZ1OVM0ZnYzbkd3N2lZUGtYZnBvWklZVDBQeFJRSUlRUUlrbjFEKzFvTGphNjN1ajFtc0sxWXFNcVRJNjB1ZUZRYXZ2dXo5UEh4d3Bnc25JRkpYM3RUdUhBbFk2Z1ZwRmtpR0FZYUJmeHRSUlk1Mzk4SGNmMVVOZEhXUW9NSThPeThhOGhSanRjZUtzUEE3Z2U3aXo2QnlwYThqMC9saEJDQmpnS0tCQkNDQkd0N3FRZVRlZjVZSUx2YXdqK25iYzZVb0cwbThJZ0QreWJ6QVNBdXpqNmo0T25uY2RTZG9RN3ZyYUVFQzNtWnc2VE9ETkMrcmZBR2JNZ2o0b0I0RWhTRVBlN3d6QndaaW1ZOGsvQ2NxblVQeFAwa1ZJZWlIc24vd0hCcWlpWDI3MzYxNG0xMTRPeGZ3dHNyQTNyVDcwTW5hblozOU1raEpBK1J3RUZRZ2dob2pTY05hRCtqTjU1ekxLc1YzOVVQRjN4MThZcU1mekdNTWlVZlJkTUFJRHZpaTZocWxWblB4TGZMRktRbklDZlRoc0xtUitLT2hMU3J6RXlhQmN1L1gvMjdqcytpbnI3Ry9obnRtVTNtMTVJQVJJZ29STUlFQ0IwNmIyTHFDaWdZbjNRbjhyMWVtMTRWYnhlc1NBb0Zxd1hRUVFpSFlJZ1hYb0pQWlNFRkFncGtMclo3RzYyelBQSFpHZG5VM2MzazhwNXYxN2NtNW1kMlp3ZzJaMDljNzduOEp1c1M3VTkzSG5DRTRzM3I2dDliQzVTSzN3eHA5Y25jSk82OC90WWg4c3ZHTHUrRU5yU2ZQeCsvaDFZV0ZNZFJFb0lJUTJIRWdxRUVFS2NsbmROait3RUxiL05zb0RFZ1E3djNIMDcrNk84V2lzUVB0d2JqRlQ4T0owbGJNYklzcTRsQVZoQkhrSXFZVEN2VDFjUklpT2s4Vk1OSFFXSnR5OEFydExBMWNtUHdsU0U0ZlF4bU85bWl4R2VTd0xjdy9CSTlJZVFXRitnR0FBczQzRDFrdkJudVYyVWlQaHJYOVZCbElRUTBuQW9vVUFJSWNRcCtVbDZaSjR1NXJkWmNMUGFhMDRtTUxDVTIrZlR6ZzJ0aDNpQmFRVHZSbmVLdE5oMXpWWmU3WEpSZ2VDOEdWSHQ0YXR5cTExZ2hEUVZNaG5VRTRWVkNxeUxWUXF3dmFDd0xMUmIxNHNRbk92Q2ZicGpldGMzYkRzWXh5c3d1Si9GOXVwNE9tTWJ6dDNaSlhhSWhCRFNZQnJCSlJ3aGhKQ21vakROZ0RzbnlpVVRISHdyWVdHeHV3RDM2NkJFeS82ZUlrZm91cStQbk9ldisxM3RuTUNXTy91cFdHckdTTzR2N3NQR2d2SGdmcThaaG5GaGZLeVY3VHpkNFgydzVPZUpFSjNydWdZTnc3QjJUOWp0YzNSUlZQbUpOOXV1Zm81TXpRM3hnaU9Fa0FaRUNRVkNDQ0VPMGR3cXhlMGpHbjdiTmdIQmdROE1MQ0M4OUc3Und4MGhmVHpFRHRGbEdvTVJ2NTVPdE8xd3VWVGJWdUljRlJLQW1GWXRhaDhjSVUySlFtSGZTNEZ4c1JPSmNBbVZ4UUx0OWpnUmdxdWRJVzBmUTB6TFNYYjdIS25DNEJPTmZKTkdNOWFlZTR1YU5CSkNtZ1ZLS0JCQ0NLbFI4WjFTcEI4dTRpK0lIVzNBQ0d2SGRzRVZkMmcvRHdSMmM2L3lsSWF3K2t3aWlrdU5BR3hMT0Z3aHZCdjdUR3lVR0tFUjB1U29SMDBFNDY0R3dDWFl5dmROY1JRaitIMHEyZmNuTEVXRm9zUlhHeE02L1I4NnR4Z3MyT040TndWaC9sVlRtb3Zmejc4RGxpMi9FSXdRUXBvV1NpZ1FRZ2lwVmxHNkFXa0hpdXp1MmpNT05HQUVHTEFXMXRhTWdBRmFEL0dDYjZTeWppSjFqWVZsc2VMdjg3WWRyalpqaEsyMDJVZmxoaG5kSTBXSWpwQW1TS0dBZXZ3MGZ0UGxWUS9DMXhtekNTWHhtMnNibVFnWVBOanRIVVQ0OWJiZjdlZ1BLWGg1dVYyVWlPMVhsNG9YR2lHRU5BQktLQkJDQ0tsUzNuVTliaDNXMkZVbU9JYTdGV2Y5Z00xSWdQQmgzdkJxcmFpVE9HdGoyNVVVWkdyS0psYTRQaW5TN203cWszMjd3azNXQ01aV0VOSkEzRWNMcWhScU1UYlZya3BoYnp4WWJYRTFSOWNQQ1NQRnd6MFdJOVNybzIwblUxWit3RGlYUFRsN1p5ZE8zUHBEM0FBSklhUWVVVUtCRUVKSXBiTE9hcEY1U25qeHpvS1JPUHJCd0haUkxaRXhhRFBTQng0aGNsSGpFOHMzUjJ6VkNTemphbGQ2V3lXR1hDckJzLzFwdVFPNXZ6RktGZFJqSnZQYkxqZG5GSXlRWWZVNmxPemVMa0owdFNlVEtQQjR6eVVJVkljTDlqSU9WVGd4Z0YxRnc1L1h2MEZxL2puUll5U0VrUHBBQ1FWQ0NDSDJXT0RXNFNMa0p1b0V1OHB1M2Rmd21hRDh3MUlGZzNaamZPQWVLQk05VERGY3pzckZxVnZjakh1MkZ1VUpqT0JEeENNOU95SkFyUklqUEVLYU5QY3hrOEM0Y1V1Y2FsT2xJTHpyci8xeksxQmFXdHZRUktHVWVXQnVyOC9nNVJiWTR5V0NBQUFnQUVsRVFWVG8xSGw4ajFyVzJxNlJ4ZS9uMzBGdXlXM1JZeVNFa0xwR0NRVkNDQ0U4MWd5azdpdEVVYnJ0Z3AzckRWRHoyd1hMMnQvZGQvT1JJbUs4TDl4OEdtL3AvK2NIendxMkhKc3JYeDVicnVua0swTjYxVFlzUXBvRnhsME45ekcycVFpdVZpa3dzSTJmWkV1MDBPNXBIRlVLQUtCVytHSmU3NlZReTMzc0g2anhSMlVBaWExTG84RmNndFVKcjBOdjBsUi9HaUdFTkRLVVVDQ0VFQUlBTUJ0WTNQd3pIOW9zbzIybk5VbFF3d2NCWVVOQ0FQQnU0NGFJY2I2UXF4dnYyOHlkSWkyMlhFN210MnV4eXB2L2FtS1h0Z2p6OWF4VlhJUTBKK3J4MHdBNTF6dUZZUmlYT2pSeXJ5KzJiZTNPVFlESkpGS0V0ZWVyQ3NHOG1LVlF5UVMvKzQ1TTFHWHQvNzlBbjRYZnpyMUZreDhJSVUxSzQ3M1NJNFFRVW0rTVdndVM0L09oenpmYlAxQk5tVElqR0pkbVBZcVJBQ0Y5UE5CcW9DY2NLR3BvVU44ZXZjQi90bkgxem1uNWpnc3ZVM1VDSVhZWWR6WFVveWZ5MjY0T2ZCQ2V6R3FLVUhMZ3oxckZKYllBOXpETTYvMjU4MGtGTUhaTE9tNFZYc2JXeEUvcklrUkNDS2tURE90eWx4eENHby9qeDQvajBLRkRTRTVPaHBlWEY4NmRvK1pHelZHUEhqMmcwV2dRRVJHQlljT0dvVStmUGcwZFVyT2d6emNoZFc4aHpBYnJlbDR1MjF6OW13TUR3QUxoM1htWmtrSFlBOTVRK1RmT2ZnbENPcU1KbmY3N1B4U1hjdFVZTEZpWEZqeXdncW1Zc2VFaDJERi9pcGhoRXRJc3NKb2k1THo4RkdBc1cwb2wvTVZ4Nm9uQXYrUklmUHdRdVBRSFFOcTRsbFRsRk4vRVQ2ZGZoc0dzdGUxMHBEMUx1YitUQjlyTnhkQzJjK29reHZwdy9lNXhYTWs1aUt6aUpLamtYdFIwc29sbzQ5c0RPcU1Hd1I2UjZCbzhETzM5K3paMFNLUUpvSVFDYWZJKy8veHptTTFtOU9qUkF4RVJFWWlJaUdqb2tFZ2RTazVPUm5KeU1zNmVQUXVsVW9tWFgzNjVvVU5xMHJSWlJxUWRLQVJyTFV4Z1dUQ01wS3hCWVJVWUJxeUZ0ZnM4b0FxUUlmd0JiMGpkYXRGNHJSNTlkK3dpM3R4NUJJRHJ5UVR1WE52bmhOOGVHNGN4SGNPck81eVErNVptelk4bytYTXJnTEorS3k0a0ZCZ0FGc0huYnEvNUwwSTFaS1NJVVlvalUzTUQvenV6MEtta0F0ZWowVDZwTUwzcm00Z0tIbEZuY2RhVmJZbWZ3Y3lhME1ZM0dzRWVrUWoycE91eXBpUkxrNHlzNGlUY3pEMExoVXlKaVoxZWFlaVFTQ05IQ1FYU3BDMWV2QmhSVVZHWU1vWHVDdDZQTm0zYWhHdlhydUZmLy9wWFE0ZlNKQldsRzNEcmI0M3pOY2psTG96OU82a1EzRXRkbXlZRTljckNzdWk5OURlazUzUE56MXkrV1NvNEw4TGZHeWYrN3hHWG5vZVErNEdsSUE5M1gza2FNRnQ3SDdnMlZVV1lqSkFHaHlMZzR4Vm9qT3VyTWpVMzhNdVpsMUZxMXR0MjF2UWpNeXhnWVd4VkdJd1VjM3A5Z25DZkhuVVpxcWppTG42QU1KL3U2TnVhcnN1YWd4UHBHNUZSZEJYVHU3M1owS0dRUnF6eHZRSVQ0cURQUC84YzNidDNwMlRDZld6YXRHbm8yTEVqbGkxYjF0Q2hORG4zcnVodzY3QXdtZURFcCtxeXd4Z3BFRGJVQzhHOW0wNHlBUURpcjZieXlRUlhKMFdXUCszL2h2U2taQUloMVpENCtNRjkyR2grMjlYYldSS0c0YzgxWjkyQi9zUVJFYUlUWDRobmU4enA5U2tVVXFWdFowMDlGVmo3ZmdvVzFveTE1OTdHUFcxYW5jVXBwbTJKbnlITUo0cVNDYzFJdjdEcENQWHFoQjFYdjJqb1VFZ2pSZ2tGMGlRZFAzNGNack1aa3lkUGJ1aFFTQU9iTm0wYWREb2RUcDA2MWRDaE5BbXNHYmgxV0lQc0JLMXdMemNXc29vci9NcW1QTWpWRWtSTzhJVm5LMFdkeFZwWHZqNXlnZi9heFh4Q1dYa0M5NlcvdXhLem9qdUlFUm9oelpwNjhreEF5dlZZNGFvTVhKejRJRGhQdTNXOTY5bUpPdGJTcXpQbTlWNEtwVXh0MjhtOW9Ob2xEdXd4dG1QQWpaTmNkZlkxYUF6MzZqYllXcnArOXpnc3JCbDlXMDl0NkZDSXlHTERwc05nTGtIU3ZaTU5IUXBwcENpaFFKcWtRNGNPb1VlUHBsTUNTT3BXZEhRMERoNDgyTkJoTkhxbFJXWWtiYzlEVWJxQjM4ZGRoek5WVGpuZzFpemJWeTk0aE1vUk9jRVhDcy9HMVF6TkVaZXpjbkU4TFJNQTF6dkIxY29LWVRYQ2drSFJrRW5vN1pTUW1raDgvS0FhUEp6ZmRqa1B3TmhPTnQxT2h5R2g4U2FVUXp3NzRNbVlMNkdXK3dqMk1vQ2xtcGVmc3RkbGExSkJVNXFMLzUxZENMMnB1RTVqclkwck9RY1I3a3ZYWmMxVlc5K2V1SnhEMTFta2NuUUZSSnFrNU9Sa2FyNUllSkdSa1VoS1Ntcm9NQnExL0dROWtuYm1vN1RZTnQrY1pRRkp0UitvMmJMNTc3YURXdlJ3Ui9nd2IwamtUYk8rZjluaEJNR1dhNjBZV2Y1aUgvQlF5UEZFMzY0aVJFYkkvY0ZqOGt5Z0xBSG5hcFVDZHhmZjl0dGJ2R1dkT01IVmtVQjFPT2IzK1FyZWJpMXNPeGt1a1Z0dFN3WEIzMDl1eVcyc1RuZ2RKa3RwbmNicXFxemlKQVI3UkRaMEdLU09CSHRHSWt0RDExbWtjcFJRSUUyU3A2Y25KUlFJTHpJeUVoNGVIZzBkUnFOa1hlSnc1M2d4UDhuQmV2bk9NRlZjeXJQMkg1b0JRT0VwUmJ1eFBnanM1bDYzQWRlaHUxb2RObDlLNXJmRlNJbk02OXNGbm01eUVaNkprUHVESktBRlZJTnRrd3RjclZJUS92NmFVcEpRZXZsODdRS3JZejZxRUR6VjUwdjRLSU50TzVtcXE4T0FpbjgzR1VWWHNlN0NJckNzcGZJVEdwQks3a25USEpxeEVNLzJVTXJwT290VWpoSUtwRWs2Zjc1eFh6aVEra2YvSmlxcWJJbURRMVgrd3B0L0RCRFFWWVhJaWI1UStjdnFLTkw2OGZXUjh6QmJ1Q3QwVnl1dFdkakdaVW9sREo0YjBGMmM0QWk1ajNoTW5XWGZTOEdGWDhqeXY4bmFMZXRGaWEwdWVib0ZZSDZmcnhDb0ZveVg1VjlzcSttcElKQ1Vld3FicjN4Y0ovSFZSbW8rdlFjM2Q2bjU1eG82Qk5KSVVVS0JFRUthb2Z5a3lwYzRWSjVOS091YVh1NTYxczFIaXNqeHZnaUtWamZHcVd4TzBSbE4rT25FWmNHZTJqZHhlNmhIQjRSNHFtcytrQkJpUitJZkNOWFFVZncyNi9Mdkk4UGZ4aSs5ZWduR0c0a2lSRmUzMUFwZlBCbXpIQ0dlN2UwZllCMnZtYnFROVJmaXIzMHBjbVNFRU9LYUpuNkpTQWdoUkloZjRuREN0c1RCZXExZTFWaEQvcTY3ZFJ5a0JHalIzUjJSNDMzaDV0UDBHaTlXNW4rbkUxRmNhZ1JROXZPNnVPQkJlTjdMUTNxSkVoc2g5eU9QcVEvVnVrb0JBRmhoTDRXTmE4VUlyYzRwWlI1NEl1WUxSUHIzdGUwc20reFE1U3NUWTUvMVBYbDdNL2JjK0s3dWdpU0VFQWRSUW9FUVFwb0pRMkVWU3h5cXpDUndGNmZDUjVXK1VrU005MFZnbExzNFRRWWFnVkt6QmNzUENab3hPbkVuVUVpNG5ubFVoekJFQm5qWE1qSkM3bDhTSHorNGp4akxiN3RhcFNDY3ZsaDYrWHlUcUZJQUFMbEVpVWVqUDBUUDBMR0N2WXh3SXEwOXRpenJLM2doT3BxK0hnZHUvbExIa1JKQ1NQVW9vVUFJSWMxQS9nMDlrc3N0Y2JBMlRDaC9vYzVOWExNZkJjbElnYUNlYWtTTTg0V2JkL09vU3JCYWUvWXFzb3RMQUpUTnNIYzFVU0w0NVBMUzRKNjFENHlRKzV4NjRneEFyZ0JnclZKd0lhbFFkbWZmcXFsVUtRQUFBd2ttZDM0Tkl5TG1DM2Z5L1NFcVg2Rm12L2RneXE4NG10YjQrMGNRUXBvdlNpZ1FRa2dUWnRSYWtMYXZFSGRPRm9Odi9NMVBhS2prY3BTdE9BcFNGU0JENUVRL0JIUlJOWnVxQkNzTHkrTHpnMmRyL1R6Q1pSTFJvWUVZMENhazFzOUp5UDFPNHVNSDk1SGorRzJXY1cweGt2Q3NwbFNsWURXb3pTT1lHYlVJRWthWXpHV3FyOWtRSkYvMkpIMUhTUVZDU0lPaGhBSWhoRFJCckFYSXVWQ0NHMXZ6VUp4cHRPMEhXMkcydTkwRnVpQ1JJSkVCSVgwODBHNk1EeFFlemZQdFlNUDVHN2hkV0F5Z05vM2Y3TDAyTEVhVTV5R0VBQjRUSDdSVktjQzFJZ1VXOWljV2IxNG5TbXoxcVV1TG9aalQ2eE80U2NzMWVtV3JTQzJVcStqWWsvUWREcVdzcnVNb0NTR2tvdVo1QlVrSUljMllOc3VJRzF2emNQZGlDWVRqeUxuS0E0bmRCMmNXYktVWDZPb2dPZHBQOG9OZkIyWGRCOXhBV0JiNDlNQVp3UTdYQ2pDNE5jM2NtVjJEL1RHMlUzZ05aeEJDSE1WNGVrRTlaaEsvelRJdUZrb0pUaXE5bUFCVGFuS3RZNnR2NFQ0OThHeS9iK0h2M3NxMnMyd0pSSlhMSHdRdjhQdHYva3lOR2draDlZNFNDb1FRMGtTWWRCYmNPbFNFMUwyRk1HcUZtUVJCYzBYV1dwclAyajRJQzY1RTNYeWtDQnZxaFRZanZTRnpiOTV2QVZ1djNNVE4zTUt5TGRhbDVnbmM2aEhiQmZ1aVVmMUVpWTBRWXFPZU9BT01HNWZjNUh1OE9NMyt3N1Vtcm1uZXJmZFZoZUxadnQraFEwQ3NZQzlUbGlobTdidFFBaFdTQ2tmVDExTlNnUkJTcjVyMzFTUWhoRFFITEhEdmlnNDN0dWFoNkZhcGJiZjFJbEx3UVprRkN3dHJBY0RZZlg1V2VFalFhb0FuSWlmNHdyT1ZvcDRDYjFnZjd6dkZmMTNsSFQ0SFdLc1RlclZzZ1pFZHdtb2ZHQ0hFRHVPdWh2dll5Y0k5Y0dtT3BMQks0Y0xaSmxtbEFBQnlxUktQOVBnUXd5T2VGUFNIS091TFk2bVlHeTAveWVkbytucHNUZndFTEN3Z2hKQzZSZ2tGUWdocHhFcnVtcEMwSXgvWkNWcFlUTUpIV1A0aWtySFdKSlJWSkFndkxtVXFDVUw3ZXFEOVpEOTR0M1dyMTlnYjBwN3I2YmlXazg5dHNDeGNhZlZXUGdueDVzaStWUjFLQ0trbDliaXBZTnpMK2dlNG1FOFFqRWdBQUdqK1dDTkNaQTFuY0p2Wm1CMzlFZHlrN3JhZERGT2hncU95aEduQ25WMzQ3ZHhiTUZsS1FRZ2hkWWtTQ29RUTBnaVpEU3h1SDlVZ1pYY0JESVZtMndQOGhhVHRyaFhMV2lxTVE1UzZNUWpxcVVhSHFYN3diYTlzZHRNYmF2S2Z2MDd5WDR2UmlyRlh5eFlZRnRtcTVnTUpJUzVoM05WUWo1M0NiN3ZlUzhIMkcxOTYva3lUclZLd2l2RHZnK2RpdjBlSVozdkJYaTdqSW56Tlp5dDhBU1RsbnNUUHAvOFBPbU5SM1FkS0NMbHZVVUtCRUVJYUVaT2VSZFpaTGE1dnprVmhpb0hmWDNGNWcvVXVsWDF2QUltTVFXQ1VPenBNNWNaQU12ZmhxL3pobXhtNGtIa1BnTFVIUXUyckV4YU5wdDRKaE5RMTk3R1QrU29GQm94TEV4L0s5MUlvM3ZpYk9NRTFJQjlsTUo3cCt5MEdoajhzMkZ2Mjk4T3k5bE1neWxWMzNORmN4L2VuWGtDKzdrNDlSVXNJdWQvSUdqb0EwbnpwQzR3d0ZGcWd6ek5CbjgvOUFRQ2xyNHo3NHllRHdsc0tsYy85OGMrd3BLUUVjcmtjY3JtOHltT3VYTGtDRHc4UGhJVzV0azZiWlZtd0xBdUpwT1pQa1JhTEJSa1pHV2pkdXJWTDM0dUl5NmkxNE43bEV1UW42KzBtTjNES2xqZVVmY0psTGR5ZEtlSFNCa1lDK0hWUUlUREtIVkxGZlZhT1VNN25COC9hYmJ2MHR5SElLUFFQRDhIZ2RpMXJHeFlocEFhTVVnWDFoT2tvM3ZBckFPN1hVTUp5MVFxdU1wdzdEVk5xTW1SdElzUUpzZ0dOakh3YWtmNTlFSGRwTWJTbFpVdTZHR3ZEUmtFdWdiSFBLK1RyTXZIOXlSZndhUFNIYU9YZHRmNERiMGFLaW9xd2R1MWFoSWVIWSt6WXNYWDZ2WDc3N1RlNHVibGh4b3daZGZwOTZrcE9jUXB5dEtuSTBpUWhTNU9Nck9Ja0FFQ3dSeVNDUFNNUTR0a2VnZXB3dFBCbzI4Q1JrdHE2RCs5ZGtmcVFjVXlEckRNbEtFbzNRS0pnNE5kSmhYYmpmZEZ1dkMvOE9xa2dVVEFvU2pjZys0d1dHY2MwRFIxdXZWaTllalZtelpxRm5UdDNWbm5NRjE5OGdhZWVlZ28zYnR4dzZYc2NPM1lNczJmUHhycDExYy9nenM3T3hwTlBQb2tYWG5nQjJkblpMbjB2SzVabGNlZk9IZjU1akVZalNrdExIZjVqTkJwcjlmMmJ1dElpTTI0ZjFlRDZsanprM1NpWFRPQ25OMGhnTFViZ0NoTHNyNjU5STVYb01OVVB3YjNWOTMweTRmeWRlemgwTXdNQTE2RFM1VWFNZ2hQZkc5dS85b0VSUWh5aUhqTVpqSWNuZ0xJQkJpNDFaN1R2cFZDODZYZVJvbXQ0Ylh5ajhVTHNqNGp3NnkzWXk3MWdDU3VyV092L2x2MDk2RXdhL0hqNkpaekwvTFBlWW0yT05Cb040dUxpOFBmZmY5ZjU5MXE5ZWpVMmI5NWM1OStuTG15KzhqSCt2UEVOcnViOERhWE1BN0ZoMC9GYzM1VjRydTlLeElaTmgxTG1nU3M1aDdEN3hyZlljdVdUaGc2WDFOTDljV3VZMUp2aXJGTGNPcWhCY0l3YXZoR1Z6N2VYcXhUd0RMVjFtYzlQMWlOeFF5N0NobmhCSFZUMTNYdXhuVGh4QXV2WHJ4ZjFPZnYxNjRlSEhucW93bjZEd1lCZHUzWkJvOUdnVFpzMmxaNmJtSmlJbEpRVWRPclVDZTNidDYvMG1KcHMzcndaOSs3ZHEzSGtWbEJRRUh4OWZaR1JrWUV2di93U2l4Y3Zydkc1ZFRvZGNuSnlrSk9UZyt6c2JOeStmUnRKU1VsSVNrcUNWcXZGeUpFajhmcnJyK1A1NTU5SFdscWF3ekYzNzk0ZG4zMzJtY1BITnhmNmZCTnlMcFpBYzZ1U2hsbGwvL2xZaGdIRHN0eGE0a28rR1h1M2NVTlFEelhrSHBRYnR2cXZZTEtEcTQwanVFUUVkKzdRaUpibzNhcUZDSkVSUWh5aVVNQmowa3hvMXY1VXRxUDJTVkpEd3NsbVU2VUFBTzV5Ynp6V2N3bk9aR3pEbmhzcllUQ1g4SSt4ckRDZndvQ1JBR1dEZndBQVc2NHN3WjJpcXhqYllRRWtqTFFCb20rZUVoSVNzSHExYTZOS1I0NGNpWEhqeGxYWWJ6UWFJWk5WLzFFdEt5c0x5Y25WOXdueDgvTkQ1ODZkWFlyTldTbDVDZmo5d2lLTTY3QUEwYUZqS2owbTBxMHZJdjF0VFk0VDdzVGo0NE5UTUt2NysyamoyNk5lNGlUaW9vUUNFYzNkaXlYUVpodlJZYm92cEhMSFArRDRSaWpoMVVxQjlFTkY4QWhWSUxDcmU4MG5pU0EzTnhjWExsd1E5VGxEUTBNcjNiOTM3MTVvTkJwRVIwZWpTNWN1bFI1anJTb3dHQXcxZnNCZnNHQUJmSHg4N1BhbHBxWWlJU0VCYXJVYWt5Wk5Bc0JsMHIvNjZxdEtuOE5pNFc2Rm56aHhBdSsrK3k2VXlvb0pvR2VlZVFiKy92N1E2L1dZTVdOR3BkVUVMVnEwUUZSVUZOcTFhMmUzZjlDZ1FaQktxNzVZMGV2MU9ISGlSTFUvWjNPa3pUYmkzdVVTRkdkV1VwbkJXdThwY1NNZkdhQkNKa0dta3NBM1FnbmZTQ1hrYWtva0NGM055Y1B1YTF3eWk2M0ZuRWpoUklpM1JsTHZCRUxxbS92SWNkRHUrQU9Xb2tMWVJ0ZzQrUXR0cmZrdk82MTQ4Ky93ZWZrdGtTTnRXTDFiVGtLSGdQN1ltdmdwa25MTGtxbldaQUxMTFpYalhndnRYeEJQM2Q2S3pLSWJlQ1I2TWR6bFBwVThjOE13bTgzOE1vSjU4K1poOXV6WkRwMjNaODhlTEZteUJINStmdmp0dDk4cXZmYTRmdjA2RGh3NGdQUG56K1B1M2J2UWFEUlFxVlFJQ0FoQWRIUTBoZzBiVnFzUDNRVUZCUzVmVTNicjFnMEFzR1BIRHY0NXJEZUc4dlB6OGRGSEgxVTRaK1RJa2VqVHB3OU9uVHFGNWN1WFYvdjgvZnIxYytqR1VXMGRTbG1ObFB3RXZEcm9kN2pKMUE2ZjF6TjBIRG9GRHNLNkM0c1E2ZDhYZzlvOFVvZFJrcnBBQ1FVaWlyc1hTMkRVbTlGbXBMZEw1MHZkSkdnN3lnZDNUbWh3OTFJSkFydlZUMUlCQUdiUG5vMVpzMmJWNmprdVhyeUl0OTZxK2tMRldySlcxWnRqV2xvYWpodzVBZ0JJU1VsQlNrcEt0ZDl2L3Z6NUZmWnQyclFKQURCdDJqU28xZHdMdVY2dng3NTkreUNWU2l2dDNXQk5JcHc5YTcvbTNHZzB3bXcyWS9iczJmRDM5NGRTcWNUa3laTlJYRnlNa0pBUXBLZW5ZOSsrZmZqSFAvNkJNV01xejBBdlhMZ1FIaDRlVmY0TUdSa1o5MVZDUVpOUmlydVhTcUM3WjZyNFlObkZNc3N3MWtuakZYaTJWc0F2VWdrUFFYVVBzYmRrMzJuYmhvc2Q0bG5XTm81emVQdldWSjFBU0VPUUsrRHg0R01vK21rRnQ4MHdZRnpwcFNENElHMDRleEttMittUXRYS3RSMUZqNWVrV2dOblIvOFdGckQzWWRXMEZkS2F5WmFSTVdhdkc4aU9BeXR3dVNzU0tZMDlpV3RkLzJkMHRib3EyYmRzR0FCZy9mbnlGWkVKK2ZqNldMbDJLWThlT1ZUaFBvOUZBbzlFZ0pTVUZtelp0d3NDQkE3Rnc0VUo0ZW5xNkhNdlFvVU94Y09GQ3A4NnhWaUZjdm53WisvYnRzM3RNcTlWVzJBZllraERDNzl1blR4KzdmWGw1ZWZqcHA1OVFIdzZsckVheElROXplN2xXY2FxU2UySmU3NlhZZnZVTEhFNzlEWVBiUENweWhLUXVVVUtCMUZweFZpbTAyVWFYa3dsQ29mMDhrYktuQU82QjhucGIvaUNYeTZGU3FXcjFIRzV1YmxVK2R1TEVDYVNrcEtCSGp4NklqbzRHQVB6NTU1LzQ2NisvTUdmT0hFUkZSZUhISDM4RUFQajQrR0RseXBXVlZndkV4Y1ZoMWFwVmFOV3FGZno5L2UwZUt5Z293TjY5ZStIdTdvN3AwNmRYT0hmQ2hBbDQ4Y1VYSGY1NXZ2dnVPOFRGeGRudGUrNjU1L2l2TjIvZXpDY3FTTlgwZVNZVXBobFFtR2FBVVZ1aDA2Sk4yY1ZlK1VzK2hZY0V2dTFWOEcybmhGUjVmL2RHcUVseWJpRzJYTDdKYjd2ZU84RjI1cnVqWTJzWkZTSEVWYW9oSTZIZHRnSG11emtBWEIzL3l0aFhLZnl4Qmo3Lzk0WklFVFl1M1lOSEljSXZCanV2Zllrck9RZHREekNBZGNRa3l6SjJ6UnBMaklWWWMrNE45R2sxQmFQYlB3ZVpwT2tsckpPVGs1R1ltQWlKUklMeDQ4ZmJQWmFlbm80MzNuZ0RPVG5jdjZFV0xWcGcyTEJoNk5peEl6dzhQRkJjWEl4cjE2NWgvLzc5eU1uSndaRWpSNUNhbW9wUFB2a0VnWUdCL1BPY1AzOGVlWGw1QUxnRUJRRGN1M2NQKy9mdkJ3QzdCSVJVS25YNW12S1ZWMTdocjlVdVhMaUF0OTkrRzRNR0RjSS8vL2xQL3BpTkd6ZmlsMTkrcVhDZDJMRmp4d28zZU5MVDArc2xvWkNTbDRDVS9BU1hrd2xDRXp1OWpKL1B2SXd3NzI0STkrMHVRblNrUGxCQ2dkVGFyWU1hZEpqdUs5cnp0UjdpaGFTdCtlZzAwNy9tZzBWaU5CcFJVbElDYjIvN3BNaXZ2LzZLZ1FNSFZpam50enA2OUdpMUpYSVdpd1VyVjY0RXdDMGZzTzVidTNZdE1qSXlNSDc4ZUNRa0pPRFlzV09RU0NRb0tDakFwazJiOE9TVFQ5bzlUMnBxS3RhdVhRdUF1L05mdnRwZzFhcFZNQmdNbUR0M0xqdzlQWkdXbGxiaFp5SDFRNS9QSlJHSzBnd29MYTRtaVZBRlJncDRoN3ZCTjFJSjk4RDY2eW5TMUgxMjRBei90YkRLd0JuQzgwWjNERWUzNFBwN0RTS0VsQ09Sd0hQV1BCUjh0WVRiTHJlRXdXR0M0dzFuampmTEtnVXJ0Y0lYTTZNV0lhM2dQSFplWFk0Y2JXclpJNHl0c2Erd2EyUFoxNmR1YjBGeTdtbk02djV2dFBDby9IcW5zYkpXSjhUR3h0b2xBWFE2SGY3OTczL3p5WVNaTTJmaWlTZWVxSEQ5Tkhqd1lNeWRPeGMvLy93ek5tellnSXlNREh6d3dRZjQvUFBQK2NxQk5XdldJQ0Vod2U2ODVPUmsvT2MvL3dFQXRHdlhEZzgvL0xEZDR3YURnVjlhV2gyR1lmamtnSEFTV0VZRzExdzRKQ1RFTGtGUldzcjFYYXJ0alRBeC9YNWhFVjRkSkY3ajA0ZTd2NC9sUitmZzlhRk5zeUhsL1lnU0NxUldNbzV4RFJpdFBSTjA5MHk0K1dkQmhlTVVYbEswbjJSTE91UmQxeVAzbWc3R1lqUGtIbEw0ZDFUQnJ3UDNnaXB6a3lDb3B4b1p4elZvR2V0NjJabWp0Rm90bm5qaUNiUnUzZHB1bmRxbFM1ZXdhdFVxcEtXbDRlMjMzMFpwYVNrVUNsdjJ2ckN3RUI5ODhBRkNRMFB4MGtzdlZmcmNPM2JzUUhwNk9vWVBINDRPSFRvQUFBNGNPSUNNakF4MDY5WU5Bd2NPeFBQUFB3OEFlUGZkZDdGaXhRckV4Y1ZoNU1pUi9PaEluVTZIano3NkNFYWpFVk9uVHExUTVuYnIxaTNzMkxFRFBqNCsvR2loeno3N0RNbkp5WHhXMjJReVFhZlRPZngzWWpKVlVwYnZwSXlNakdyZjhLeHY4czJCdnNDTW9ySktoRktOMmFYblVQbkw0QnVoaEhkYk4waGtWSTNnakZzRkdzUmRFRXhHWVNSdzluNG1WeFVzN0ozUXRFdUFDV2tPM1BvT2hLeHRKRXdwU1dWN1hHeU9jcDlVS1ZpRisvVEE4N0UvNG56bWJ1eEwvaEZGaG52Y0EzeC9CWEJ6M2l5MjNoUjV1Z3g4YytKcERBaC9DQSswblF1NXRQTEcybzJKVnF2RjNyMTdBWUR2SFdXMWV2VnEzTHAxQ3dDMzNIVGV2SGxWUG85Y0xzY3p6endEczltTWpSczNJakV4RWR1M2I4ZlVxVk1CY0ZXZTF1VUVXVmxaMkxwMUs4TEN3dmgrRCtWN1dnSEEvL3QvLzgraEJ0Vnl1YnpTNlY4WEwxNEV3RlVlbFArWkFmQkxXeHZhNWlzZlkxeUhCVTcxVEtpSlN1NkZVWkhQWUd2aXA1amMrUitpUFMrcE81UlFJQzdUNVp0Z0xMSFlUWFBRNVhFZlJFTmkxQkMrNlF0SDJkMjdyRVAyT1MwQ285eWhiaUdITnR1SXpGUEZzSmhZQkhUaFBvRDZSaXBSbUdxQXZ0QUVwWGZkL2pOVnE5WG8yclVyOXUzYmg3Ly8vaHVEQmcwQ3dEWDVBYmcxZVV1V0xNSHQyN2V4Yk5reS9rUEg3dDI3WVRLWk1HSENoRXFmdDZTa0JLdFdyWUpNSnNPY09YT2cxK3RoTkJxeGV2VnFNQXlERjE1NEFhdFhyMFo2ZWpwR2pScUZBUU1Hd0dLeDRMMzMzc1BiYjcrTjVjdVhRNlZTNGUyMzM4Yk5temZSb1VNSFBQWFVVeFcrei9mZmZ3K0x4WUo1OCtaQnBWSWhJU0VCaVltSkNBc0w0OStJZHU3Y1dlMjR5cG9rSmlaaXpabzEvSFpXVmhZQWJobkdnUU1IQUhDbGhNTEV5b0lGQzF6K2ZrMUJxY2FNZ3BTeUpFS1I4MGtFUmdwNEJDdmdFYXFBWjBzRk5WaXNoVS8ybjRIWndnOUpBK05TY2JUdEU4ZjR6bTJvT29HUVJzSnI5bFBJVzF5V0FIQzFsNExnOTl0dzVqaE1hVGNoQzI5YWQrSmQwU05rTkxvR1BZRGo2WEU0bXI0Qk9tTVI5NEJ3M1VPNUhNM1J0UFc0a0xrSG85cy9oNmpna2ZVY3NYUCsrdXN2NlBWNmhJYUdvbmR2MnhoTnJWYkxWeTYwYTljT2MrYk1jZWo1NXMrZmp3TUhEaUF2THcvcjE2L0hsQ2xUd0RBTWhnNGR5aC96eHg5L0FPQXFCMmJPbk1udnR5NS9zT3JidDYvZFZLL016RXhjdjM0ZEVSRVJhTldxRmIrL3N2NVd1Ym01T0hyMEtPUnlPV0ppWXV3ZUt5cmkvaHRXMTZPcXZtUnJVbENrejYxeW1rTnQ5R281SHBleTkrR3VOaDJCNnVaWlVkU2NVRUtCdUt5MHlGeGg1cjArM3dRM0x5bjhPbForWjVxMUFQZXVsTUEzVW9rVzNibkdpK3BnT1F4Rkp1UmUwL0VKQllCTFFoZ0t6WFdlVUFDQXA1OStHa2VQSHNYWFgzK05tSmdZbU0xbTdOKy9IOEhCd2VqWnN5ZU9IajJLeE1SRTdOcTFDK1BHallQRllzR09IVHVnVkNveFpzd1lKQ1VsVlhqTzdPeHNGQlJ3MVJybE0rTmp4NDVGKy9idHNYcjFhbmg3ZS9QOUNRWU5Hb1FwVTZaZ3k1WXRXTFJvRVZRcUZTNWN1SUN3c0RCODlORkhGZGJNWldSazhNc2wwdExTOFBYWFgvTU5GcDk5OWxtK3gwRkVSQVI2OXV6cDhOL0hoUXNYY1AzNmRYNjdzTEFRNTgrZjU3ZjFlajBBYm4yZXRTelBXbEZoTldYS2xFcmZLSzJLaTR1eGE5Y3VoMk5xU0JZamk1SjdKdWh5amREbG1xRExOY0drYzM0NWc1dTNsRXNnaENyZzNrTE8zVWdudFpLV3I4RnZDVmRyOVJ6YzliVHR0ZXlkVWRRN2daREdRdDZoQ3hSZGU2RDBNdmNleERJdVZDa3c5cjBVTkhHcjRidHdrYWh4TmxZeWlRS0QyanlLZnEybjQ5VHRMVGlhdGg1YVkxa2xhUlZMdzRwTDg3SHg4a2M0bGg2SDRSRlBOdHFtamR1M2J3Y0FUSnc0MGE3Q0xDRWhnYS9LZlBEQkJ5R1JPUFptSzVmTE1XYk1HS3hkdXhaMzc5NUZTa3BLaFNXdlo4NmNxZUpzZTlabHJsYmJ0bTNEOWV2WE1YcjA2RXA3WFFtdFc3Y09Gb3NGbzBhTnFsQ0pZTzNsVUw0cTR0S2xTeFd1dWF6WG9IWGxia2txM09WMVYwbXNsSG5pcmphRkVncE5BQ1VVaU12MGVTWW8vZXovQ2VuemJmdFlDeXA4WUdJWW9NMEliMGpkN0IrUVNCbXdadnU3aWtvL0dmUjVKbmlIVmQzd1VDd0JBUUY0K09HSDhjc3Z2MkQxNnRYdzgvT0RUcWZEbzQ4K0NvWmhNSGZ1WE96YnR3OC8vdmdqQmcwYWhQUG56eU1qSXdPVEprMnFzdXlzYmR1MkdEQmdBT1J5T2J5OHZDQ1ZTckY1ODJhNHU3dnpsUVp2dmZVV3JsMjdCaTh2TC82OEYxNTRBYW1wcWZ3SCtJQ0FBSHo4OGNkMngxZ0ZCUVZCclZaRHA5TmgvLzc5TUp2TjBHZzBpSW1KUWQrK2ZYSDM3bDBBUU5ldVhmSHNzODg2L1BlUm5wNk9POWx4b1g0QUFDQUFTVVJCVkhmdW9FVUxyc045Ykd3c24rMDNHQXlZTVdNR0RBWURYbjMxVll3Y2FYOEhZL0xreVNnb0tNREREejlzdDBTa1BJMUdnOERBUUFRRkJUa2NWMzFnelZ5bGpUQjU0T295Qm9tY2dVZXduRThpeU53cGd5QzJmLzk1ekRwdDArWGVDWXhnSk4za3J1M1FJYkR4akZFamhBQ2VqejZGM0xlc0ZYQ002Mk1reTVTZVB3TmowalhJSXp0V2ZYd3pJNWNxTVNCOEZ2cTJub1pUdHpmalNPbzZXMktoQ3BtYUcxaHo3ZzJFZUxaSGJOZ01kQW9jQklXMGNhemR2M2p4SWxKVFV5R1h5L21sQjFhWExsM2l2eTUvaDc4bTNidDM1M3RXWGIxNjFTNmhvTkZvY083Y09YNzc5T25UNk55NXM2akxEeElTRXJCcDB5YTR1Ym54MWExeXVSeFNxUlJKU1VsSVRFeUV1N3Q3aGViY1I0OGV4ZEdqUjBXTHd4RlptaVFFZTBiVzJmT0hlRVVpc3lnSlhWb01yZmxnMHFBb29VQmNwczgzd2ErVDRJMkZCZlFGSmtnVkRKSjI1TU5RWUlaRXhzQ25uUnVDZTNtQWtRSmdZSmVFWU0xQVFhb2VoV2tHQkhTMUh4V3A5Sk1oNzZyajYvNXJhK2JNbVlpUGowZGNYQng4Zkh5Z1Vxa3djZUpFQUZ3SDM4Y2ZmeHhmZi8wMWZ2bmxGMXk3ZGcwU2lRUVBQZlJRdGMvNTNudnY4VjkvODgwM0FJQW5ubmlDenl3ckZBcEVSVVh4eDJpMVdxeGF0Y3J1elRBdkx3OXIxcXpCbzQ4K2F0ZHdDT0JHRGExZHV4WktwUklzeStMWlo1OUZTVWtKMzVmQk9zZVlZUmlVbHBiQ2JIYnNnM0ZnWUNBQ0F3TXJuZUp3NXN3WkdBeUdTcy9UNi9VWU5Xb1VBRzZlZEhWOUcyUXlHVjh1YURBWXFwMlVVV2ZLL3MxYUV3ZTZYQ1AwQldaWDI0a0RBSlMrZ2lxRVFMbnI0d1pJamE1azUyR3JjTEtEUzQwWWJlZEpHQWJ2ak9vbldueUVFSEhJV29mRHJlOUFHRTV5NDVXdEkzYWRKdXlsRUxjYXZ2LzZRS3dRbXd5WlJJSCtZUStoZjloRHVIcjNiMXpLMm9mTHdxa1FsY2pVM01DbXkvOEZBTFQzNzRlT2dmM1IxcmNuL054YlZYdGVYZHE2ZFNzQTRJRUhIcWd3NXZIZVBhNW5oSWVIQjN4OW5Xc2FIaHdjekg5dG5laGdkZkRnUVJpTlJnQmNzK3kzM25vTG5UcDF3c2NmZit4MC9KVkpTa3JDaHg5K0NJQ3JNbTNSb2dYKytPTVBmUHZ0dDVETDVmejNIamx5WklXcWk0a1RKK0tCQng2dzI1ZVRrNE1sUzVhSUVsdGxzalRKaUEycnZ0cWlOb0k5MnVQazdZMTE5dnhFUEpSUUlDN1Q1NXVnOUxYOUV6SVVtY0dhdVFaMUxicTdRNmFVb0RpekZIblg5VEJxTFFoN3dQNE9lM0dtRVduN0NnRUFxZ0FaL0R2Wlo3MlZ2akxvODJ2ZkhOQlJDb1VDeno3N0xONS8vMzNrNXVaaSt2VHBkbXZVSmsrZWpPM2J0L052WWlOSGpyUjc0NmxPY25JeU5tL2VqQzVkdW1EeTVNa1ZIamNhamRpOWV6ZCsvdmxuRkJZV1FxRlFZTzdjdVZBcWxmamhoeCt3ZmZ0MnhNZkhZOGlRSVJnM2JoeWlvNlA1RDBIV3hvZng4ZkZJVFUzRmd3OCt5Qzgvc0w3NXlHUXlmUFRSUi9qNzc3K2QranVaTldzVzVzK2ZiN2Z2OE9IRC9OY2FqUVovL2ZVWFg2VXdjK1pNZmptRU05cTNiNCt2di83YTZmUEtNMm90eUx1dWc4WEVsdjBCTENZV3JKa1Y3TFA5WVYwclBBREFMY2x4ODVGQjZTdURtN2NVU2g4WmxENVNTT1NVUWFndjcrNnl6UlYzc1ZXYjNabFA5TzJDZHY0MEhZV1F4c2h6MWx3WVRoMERXSXQxRW1LdEpqNlVYcm1BMHNTTFVIU09xdnI0WnE1VDRDQjBDaHlFaVNZTkxtYnR3N25NUDNHbjZGcTE1OXpJUFlFYnVTY0FBSjV1QVFqMmFBZTFRcnhKWDQ0b0tDamdyMmZLTjJNRXVHc1RBSEIzZDYvd1dFMkU1NVMvbm9tUGowZHdjREN5c3JMUXBrMGJSRVZGNGErLy9zTGl4WXN4Yk5nd3UyTlBuRGlCOWV2WDg5dTV1YmtBdUxIYlI0NGM0ZmRQbXpZTmd3WU5RbTV1THY3eGozOUFxOVZpMHFSSi9NL1ZzMmRQZE92V0RXYXpHVXFsRWwyN2RzV3NXYk93YU5FaUZCVVZZZTdjdVJnK2ZEaGlZMlBSbzBlUENuOVAwNlpOcyt2bElLYXM0aVFFZTFSZG9XQmhUU2cxNjZDVWVUcTBYVjZJWnlReU5SV1hGSlBHaHhJS1JEUXlsUVN0aDNoQjVTZmpHOHg1dGxKQUltTnc3NHF1d2hJSnBZOFVFZU44VUtveEl5dEJpNXZ4K1lnWTc5dWdIOGdHRGh3SVQwOVBhRFNhQ3VNZ3BWSXBubjMyV2J6MTFsc0FVR0ZFVUZWTUpoT1dMRmtDcVZTS2hRc1gybVdWczdPenNXUEhEc1RIeC9OcjNmcjA2WU9YWG5xSlQxYjA3ZHNYMzM3N0xZNGZQNDc5Ky9kai8vNzk4UGYzeDhpUkkva1AreHFOQmovKytDUDgvUHp3K09PUDg4OXZUU2hZMTlXNXU3dnpjNXEzYk5tQ3NMQXd2cmRDWEZ3Y09uZnVqSzVkdTFiWjM2QzR1QmlIRGgyQ1NxV0NUcWZEOTk5L0Q2UFJDSVBCZ0FrVEptREVpQkg4U0NPaEF3Y093R2cwNG9FSEhxaTByMEpJU0loRGY1YzFLUzAyNDk0VmNhdGFHQ21nOUpGeHlRTWZLZHk4WlZENlNpRlQwdktGaG5ROExSUDdrcmdPM3JZcUF5Y25Pd2lXU0hpNnlmSG1pTWE1VHBnUUFrZ0RnNkFhT2hLNkE3c0JjTDBVWEtwVEVDeVhLRjYvQ243dmZpSm1tRTJTVXVhSlBxMm1vRStyS2NqVFpTRGhUanpPM2ZrVHhhVjUxWjZuTWR5RHhqcEJvaDdGeDhmRFpESWhJaUtpMHRIZDFvcEhaNlpiV1FuUEVTNDFUVWhJd1BYcjEvSFFRdy94aVlKWFgzMFZhV2xwdUhEaEFpSWo3VDlZRnhZVzJ2V2lzbGFJM3IxNzE2N3lvYkNRdTdIbTcrK1BlZlBtNGZidDIzamhoUmY0eDl1MWE0ZWxTNWRXaURNeE1SRUZCUVhvMmJObmxUMnlmSHg4N0o2cnZ2MTQraVZrYTI1aWZwOHZFZXpabnQ5K3V1OEtCSGxFbEcwbjQ0bVlaV2pwMWFuQjRpUzFSd2tGNGpKckJZRmN4YTJUbHlvWWVMV3V1R2JlcTdVYmwxQW9NTnNsRkdRcUNXUXFDWlIrTXNqY3BValpYWUQ4bTNyNGx6VjBMRjhCVVI5Mjd0ekpaN1ovL2ZWWERCNDgySzdzMzlwZEYrREdOWWFIaDlmNG5OOS8vejF1M3J5SmVmUG0yVFV1VEU1T3hnc3Z2TURQS2U3Y3VUTWVmdmhoREJnd3dPNzhsaTFiNG9NUFBzREZpeGZ4MjIrLzRmVHAwOGpOemVXWE13REFWMTk5aGFLaUlyejk5dHQyMmZYeTNZQTlQRHo0WGdyeDhmRjJ2UlhpNHVMUXMyZFBQUEhFRThqSXlLZzBvYkI3OTI2VWxwWml4SWdSMkx0M0wyYk1tSUV0VzdaZytmTGw4UFgxeGNzdnYxenAzOEdwVTZkUVVGQ0FCUXNXd051N2tkNEJaZ0EzTDJsWjhrREtKeEVVSHBRNGFJemUybWxiSzhvd3JxMVJFYTZRV1BoQWIvaW9HbURaRFNIRVlSNHpaa04zWkQ5Z05ITEpCSmQ2S2RpT055WmZSK25GQkNpaUhHOWEzTno1cVZwaVJNUjhqSWlZajd2YU5Od3V2RkwySnhFNTJwU0dEbzl2aWcyZzBvcFBBUHd5QjQxR0E0MUdVMkZKUkhXeXM3UDVyd01DQXZpdjE2NWRDN2xjanNHREIvTUpCYmxjemxjS1dCdFVXNDBlUFJxalI0L210N2R0MjRibHk1Zmo2YWVmcnJJcG8zVk1aVk1SN0JHSnJPSWtSTHBWbm96WEd6VXdzMGFVbXZYbHRuV0NiUk8vWFY2bUpna2hkZGlqZ1lpSEVnckVaZGFFZ21jb2wwUXdGSnBSY3M4SW43Wkt1MmFNbHJKbWl6SWxBN09CUmRFdEF6eEM3TWZrS1gyNEQrMUdyYTF6Zm1WTkgrdVNUcWZEcWxXcjRPYm1ocWlvS0p3K2ZScmJ0Mi9IbENsVHVIajBldnp3d3crUVNxV3dXQ3hZdVhJbCt2WHJWKzBrZzAyYk5tSGp4bzN3OXZaR1dGZ1l0bTdkaXJ0Mzd5SXpNeE14TVRFWVBYbzBDZ29LTUdyVUtIVHIxZzJBcllOdmVTMWJ0c1JycjcyRzI3ZHY0L2p4NDN4Y08zZnV4TDU5KytEajQ0UE16RXlzWExrU0JRVUZLQzB0eGVEQmd3RlVQaVBaV1VhakVldlhyMGRvYUNnNmRlcUV2WHYzSWp3OEhHKzg4UVlXTFZxRUpVdVdZTTJhTlEwNkcxbmhJVVdMSHU2UXlCZ3dFb2I3ZnluWDlKT1JNcEJJVWZiL0RCZ1pBNGtFM1A5THVlTkkwN0RyYWhyTzNlRWFqZ3A3SURoRGVGNHJidzg4MTcrN3FERVNRc1FuOGZhQmV2UWthSGR3NjZwWnhzV2xUb0pFaEdiOUt2aFRRcUZTZ2Vwd0JLckQwVE4wSEFDZzFGeUNMRTBTOUNZdGpHWURqQllEakdZOWpHWUQ5aVI5Vnk4eG5UeDVFdG5aMlZDcjFSZytmSGlseDNUdTNKa2ZsWDMyN0ZtN3NZODF1WERoQXYrMTlicnM1TW1UU0VoSXdQRGh3eXNrSjRLRGd4RWNIRndob2VDS3BVdVg4a3NqYXFMVmFnRUFiNy85dHNQUC85SkxML0hOdHNVUTdCbUJMRTF5bFZOQTV2ZFpBYTJ4QUFIdVlmeDJpYkVRL3U2dGJZK1g1aU5BWGZuTnVhemlHd2oyYUM5YXZLVHVVRUtCdUV6cEowTlJ1cTA1bjZIUWhEdkhpeUZWU093cUZRclRESkRJQUpVLzk4SDd6b2xpK0hkU0liaTM3WU5uOFIydVRGNVlrYURMTThHblRmM2RNVnkzYmgzeTgvUHgyR09QWWN5WU1YamlpU2V3YXRVcWpCZ3hBaDRlSHZqOTk5K1JtNXVMR1RObW9LaW9DSHYyN01IR2pSc3hhOWFzS3AvVG1rVXZMQ3pFKysrL3orK1hTQ1RvM2JzM0ZpNWNpTUxDUWp6NDRJTk94YnBueng3K2Erc0lvNEtDQXZ6NDQ0LzgvaTVkdXVET25Uc0FJTW9ieVBidDI1R2JtOHVQdUxUcTM3OC9ubi8rZVhUbzBBSHU3dTdWTm42MFdDeVZQbDVaODBkWHlOVVNCSFp6ZnMwa2FWcmUvVlBZeWRyNWhkVGw2eG4rUFNZV2NpbFZvaERTRktnblBZaVNmYnZBNmtwY3JsSmdHSWFyOG1NWW1OSnV3cEJ3RW00OWFjbFRUUlJTZDRUNVZKNThyYStFZ25YaTFLaFJveXFNMHJhS2lZbUJSQ0tCeFdMQjVzMmJIVTRvR0kxR3Zqb3pJaUtDYjRTOWV2VnFBT0FiU2RlVmhJUUVaR1ptT25YT2lSTW5IRDdXbW9RUVM0aG5lMXpKT1ZUbDR5cTVGMVJ5TDRlM3k4c3N1b0Z1d1pVbmpVampRZ2tGNGpJM2J3bk1SdHVsdVdkTE55aDlTM0RuaEFabXZScHlEeWswdHczSXY2RkhjQzgxcEc3Y0c3NS9SeFZ5citvZ2tURndieUdIUHMrRXU1ZTBVQVhJN0JJSWxsSVdDdS82dVcyY25wNk9kZXZXd2QvZkg3Tm16WUpTcWNTRUNST3daY3NXckZtekJ1UEdqY1A2OWV2aDQrT0R4eDkvSEZxdEZnY09ITURhdFdzcmpDc1NHanAwS0ZKVFV4RWFHb3JRMEZBRUJ3Y2pKQ1NrMGdrS1NxV3lRa09kOGs2ZlBsM2hBL25reVpQUnZYdDNCQVlHd3MvUEQzNStmdkQxOVlWY0xzZC8vOHQxWlc3WnNpVUFydnpQMnZ6UVlERGcwcVZMZHMwUXo1dzVBNTFPVitGTkp6OC9ILy83My8rZ1Zxc3hac3dZL1BYWFgzYVBXOHYzOXUvZmovLzg1ejlWeGwvVlZJeVZLMWVpYmR1MjFmN3NoQUJBM0lVYlNMckhyVG1GaTJNaUlmajhFUlVTZ0dsUlZGSkpTRlBCdUt1aG5qZ0R4UnQrTGR2QmdBRUwxb25FWXZta1l2SEd0WENMN3VQODhnbFNyN0t5c25EcTFDa0E0S2R3VlNZZ0lBQWpSb3pBbmoxN2NPblNKV3pac29XdjZxek9Eei84d0ZjSUNQdGtSVVpHd3MvUEQ1R1JrUTVWSWhnTWhnb05IYTNiT3AyTzc1dGc1ZWJtQnFWU2laVXJWOW90Wnkwdkt5c0xIMzc0SWJSYUxZcUxpNkhYNnhFY0hBeVZTb1ZGaXhaVkdDVlpudGpUdEFMVjRUQ1l4RTFTQ09sTnhRaDByNXVHa2tSY2xGQWdMbFA2eUNGWFNaQ2ZySWR2aEJLTUZHZ3p3Z2ZaNTdXNGU2a0VKcjBGQ2s4cFFtTTk0QnRoeXlJSDkxWkRycFlnTDBtUGUxZEtJRlZLNE50ZWhSYmQxZnlOeHJ3YmVpZzhKVkI2MS8wL1VaWmxzWFRwVXBoTUpqei8vUE44eHZ1eHh4N0R2bjM3QUFDZmYvNDVqRVlqbm5ubUdhalZhcWpWYWt5YU5Ba2JOMjdrZXkxVVJ0Z2dzU1lCQVFGWXZIaHh0Y2RNbno2ZDcvRmcxYU5IanlvVEVaY3ZYNGFucHlkZm9hRFQ2UkFmSHcrQWF4YVpscGJHVnpFQTNNaWl0TFMwQ205b08zYnNnRmFyeGR5NWMrMG1YNVFYRkJSVTZaMkFvMGVQd21nMFl1REFnWkRKS3Y0M3JlNDVDYkV5VzFoOCtOZEpmdHZWMFhIQ3p3eWZUcXI4ZDVjUTBuaXB4MDVHeVo5YllTbmlQcGl4cnF4OUVMd1FtTkp1d25ENkdOejZES2ptQk5MUWR1ellBWlpsMGIxNzl4cDdXRDMxMUZNNGZmbzA4dlB6c1dMRkNwak5aa3lkT3JYQ3VFV0FxMHo0K2VlZnNYRWp0NVFtTmpiVzdscG0zTGh4ZGcwYWE3SjE2MWFzWExteTBzZCsrZVVYL1BMTEwzYjdIbi84Y2N5Wk02ZktpZ3NBT0hUb0VENy8vSE40ZTN2aml5Kyt3SUlGQzZEWDYvSHBwNTlpNGNLRmVQWFZWL0hPTysvWWpTS3ZheTA4MnNMVExRQUpkK0w1WlRGaU9aT3hIYjZxVUFSNmhOVjhNR2x3bEZBZ3RkS3l2eWNTTitUQ3E1VUNVamNKcEc0TVF2dlc4T0dRQWZ3N3ErRGZXVlhwd3lhOUJUbm50ZWowWVBXWlZyRWNQbndZTjIvZXJQQUc0dVBqZzk5Kyt3MjdkdTFDWEZ3Y1ltSmlNR3JVS1A3eDJiTm5ZOWV1WFRoMDZCRDY5T25qMVBlMFdDeElUVTJGdDdkM3BSK3dYV1UwR25IbnpoM2N2bjBiS1NrcHlNcktRdi8rL2ZuSFc3Um9nVFZyMWdEZ212K01HREVDTDc3NElnQ3VmSERXckZsOFU4WjU4K2J4NThYR3hpSStQcjdHcFJsZHVuUkJseTVkS3V5Zk9YTW1DZ29LOE1vcnJ6VGVwb3lrMFZ0MStnclM4N21FR3N1aTdBT0JrdzBaQlNza3BuUnRoNWpXUVdLR1NBaXBEM0lGUEI1OERFVS9yZUMyWFo0amFUdEg4OGR2Y0l1SmhWMFRLTkpvQ0pjalZEWXFzangvZjMrODk5NTdlUFBOTjFGY1hJeHZ2dmtHdTNidHdzaVJJOUd1WFR1NHU3dWpzTEFRaVltSjJMdDNMM0p5Y2dBQUhUdDJ4T3V2djI1WC9kYSt2WFByK051MmJWdHQ5V3A1NVNkRUNHVm5aK1BycjcvRzBhTkgwYUZEQjN6d3dRZnc4L1BqSHc4S0NzSm5uMzJHTjk5OEU2KysraXBHalJxRitmUG4yeDFUbDZaMGVRMGZINXlDVG9HRG9KSTczdnl5T3RyU0F1eEwvZ212RGRrb3l2T1J1a2NKQlZKcllVTzhrSDZvQ0cxSDFiN3hId0NrSHl4QzJGREhNOEcxTldqUUlFeWRPaFV4TVRFVkhsTXFsZWpVcVJPNmRPbUNWMTU1eGU0eEx5OHYvUHZmLzBiNzl1MlJuSnhjNWZPekxJdk16RXpjdUhFRDE2OWZ4OVdyVjNIOStuWG85WHI4OTcvL3JmYU5wQ1k1T1RuNC9mZmZjZWZPSFdSa1pDQTdPN3RDZFVGc2JLekx6MjhWR1JtSnhZc1hWNXM5SjZRdTZVMW1mTHp2dEcwSDQweUJNMGM0SmxJbWtlQzlzZjFyT0lNUTBsaXBobzVFeWU1dE1OMU9CK0Rhd0FkaEFzSjg1eGIweHc5RDJkL3hCbjZrL2h3K2ZCZ0ZCUVh3OGZIQm9FR0RIRHFuYytmTytQTExMN0ZreVJJa0ppWWlKU1VGMzMvL2ZhWEhTaVFTakJzM0RzOC8vM3l0bHdiRXhNUlVlazNwak1MQ1FzVEZ4V0hUcGswd0dBeVlPblVxbm5ubW1Vb2JnUWNGQldIRmloWDQ4c3N2c1h2M2JodytmQmhqeDQ3RnBFbVQ3S2FMMVpWWjNkL0h1Z3VMTUs5M3hmR1dybGgzWVJGbWRYKy81Z05KbzBFSkJWSnI2aUE1UEVJVnVITkNnOUIrdGN0TzNqbWhnVmRyQmR3RHE1NmNJRGJybTBoVk9uWHFoR1hMbGxYNm1IWDJyM1gwbzFCV1ZoWSsvZlJUSkNVbFZlaEpFQjRlam03ZHVqazBkckk2YXJVYU8zYnNnTVZpZ2Flbko2S2pveEVaR1ltMmJkdGl4WW9WS0MwdHhjQ0JBMnYxUGF5b3h3RnBTTjhmdjRpNzJyTFJVbngxZ25PRXB6elRQd3F0ZmNTNW0wSUlhUUNNQko2UFBZUDgvM0pkN2huR3hUR1Nnbk9LLzFnTFpleGdxbEpvaEt6TkdNZVBIKzlVWldlclZxMndmUGx5bkQ1OUdvY1BIOGFsUzVlUW01c0x2VjRQTHk4dkJBY0hvMWV2WGhnMWFoVGZiNm9ocGFlblk4ZU9IZGk1Y3lmMGVqMkNnb0t3WU1HQ0dtOE9LWlZLdlBiYWE0aU5qY1hLbFN1eGVmTm1iTjY4R2QyNmRVT2ZQbjNRcTFjdmRPalFvZElsSDdYVnhyY0hJdjM3WXZ2Vkx6Q3hVK1hqd3gyMUxmRnpkQW9jaERDZmJpSkZSK29ESlJTSUtBSzd1dVB1cFJLazdDbEE2eUZla0xrNTk0SmwwbHVRZnJBSVhxMFZDT2pTdUx2MEd3d0dsSmFXUXExVzgxMkVqeDA3QmdCd2Q3ZkY3dS92ait2WHI4TmtNcUZidDI3OG55NWR1dGlOSGJJMjU3bDc5eTcrK2M5L1Z2dTlTMHBLN0xiVmFqVSsvUEJEdEc3ZEdrRkJ0dEx0YmR1MlFhdlZZc3lZTVM0dE1iRDJhWENtNGQwUFAveUFyS3lzU2grekpsU1dMbDFhNVlWQVZGU1VRMDJUeVAxSFcyckNad2ZPOHR0Yyt6VW5KenNJcWhPOGxRcjhjMWh2VVdNa2hOUS9SWmNvS0tKNm9mUWk5L3JBdFZKd2J1bURjT0tET1NjVHVzUDdvQm95c280aUp0V1JTcVYyVTZ5c1VsSlNjT25TSlRBTWd3a1RKcmowM0dKVURUamk3Tm16V0xod29WUG5SRWRIWThxVUtYam5uWGR3NWNvVkFGd0R4Y2NmZnh5elpzMXlxbUppOE9EQmlJMk54ZGF0VzdGaHd3WmN1blFKbHk1ZHdvWU5HN0JzMmJJNnExZ1kxT1lSSEU3OURUK2ZlUmtQZDMrLzJ1a05sZEdXRm1EZGhVWG9GRGdJQThJcmIrQk5HaTlLS0JEUkJIWnpoM3VnSEVsYjh4SFVVdzNmU01mSzQvTnU2SkZ6WG91d29WNzFXcG5ncXFTa0pMejhNcGVCbGN2bE1Kdk5mSVZDOSs2MmNVcHl1UnhmZmZVVlFrSkNLaTFSSzg5Z01DQWhJY0hwZU1xL1FlYm01dUw3NzcrSFFxSEFuRGx6cWp4UElwSFlaYXBidEdpQnYvLytHMmxwYWJoKy9UcS96MUduVHAzQ3paczNxejNteUpFalZUNG1sVW9wb1VBcXRlelFXV2dNM0doWkZxNU5kaENlODY4UmZlRHBwcWptYUVKSVUrSDV5RHprWGtyZ3ByNkFjYnFWQWd2NzQ0czNyWVZxNERCQXBISEdwUGFzMVFuOSt2VVRaUXgyWFNvb0tFQkJRWUZUNS9qNitzTEx5d3Q5K3ZSQlJrWUdwa3laZ3NtVEo3dmNjMG91bDJQR2pCbVlObTBhamg4L2p2ajRlRXlmUHIzT2x6OE1idk1vd3J5N1lmblJPUmdWK1F4NnRSenYwSGxuTXJaalgvSlBtTlg5ZmFwTWFLSW9vVUJFcFE2U285Tk1mMlFjMTZBZzFRQ1pnb0hTVDhiOThlWCt1ZW56VGREbm1hRExNM0dqSVQwbDlkYUFVUXh0MnJSQm16WnRZRFFhK1JHT1BqNCtHRDU4ZUlYbEJjNjhlTGRzMlJMZmZQTk50Y2ZNbmoyN3dwU0g4dno4L05DM2IxOUVSVVZWKzhacjdXWnN0V2JOR2l4ZXZCaW5UNStHbTVzYkJnNGNpQkVqUmpnYy8zZmYxYzhNYW5KL3lkY1o4TTNSQzdZZExuUnpGMVpCdC9YendsTjk2WUtGa09aQzFpb2NxcUdqb0R1d3UyeVBLODBaR2I3eXlaSjdEN3FEZTZBYTduaFRQVkozZERvZFA2cDY4dVRKRFJ4TjFZWU1HZUp5enlwcjVlYnMyYlB4MEVNUFFhRVFKK0V0a1Vnd1lNQUFEQmhRZjlOTHduMjc0L1dobTdFMThWTmN5dDRMcGN3TElWNlJDUFpvanhCUHJtZFlwaVlKV2NVM2tGbDBBM3BUTVh4Vm9kU0FzWWxqMk9vR25oSlNDNFpDRS9TRlp1anp1QVNDUHQ4RUFGRDZjZ2tHbFo4TUNtK3BTNk1oUjQwYVZXbFpIT0dZeldaSTc3TzdLL1J2b25sYXVQVVFmamwxcFd6TGxROEs5Z21GWHg4ZGkvR2RhYTQxSWMySnBhZ1E5eFkrRGRaZzRIYlVzcGVDeE1zYmdVdC9BT1JVeWVTbzkvYU93THNqOW9yK3ZMZHUzY0wrL2ZzaGxVcng2S09QdWxTaFJzVGg3SC9qZTlwMDVHaFRrRmxVbGtEUUpBRUFRanpMRWd4ZTdkRkMzUVlCYWhvTjJkUlJoUUtwTTI3ZU1yaDV5K0FkVnJ0dXVjUjU5MXN5Z1RSUDEzTHlCY2tFVjRmQzJaWkl4TFJxUWNrRVFwb2hpWmMzMUJNZlJQRWYzRmhrTUZ5WEZhZnVtQWxHVDFxS0NxSDljeHZVRTJlSUhTcHhVdXZXcmF0ZHZra2Fyd0IxR0FMVVllalNnaWFuTkhmVXhwWVFRa2lqdEhEcklmNXJsb1h6alJoaGY4NG5rNGVJRlJvaHBKRlJqNThLaWE4ZnYrMThBUzdETGFrcW85MFdCN1pFVzgzeGhCQkNBRW9vRUVJSWFZUzJYMG5Cc2JSTUFDNVdMOFBhN1ozelVJOE82QjRTSUdLRWhKQkdSYTZBNTh6SGJkdXVsTVl6dHFvR1ZsY0M3Ylk0VVVJamhKRG1qQklLaEJCQ0doV2oyWUkzZHdvbmdyalE2a2ZRdWwydGtPSGZZMTFybGtVSWFUcVVnNFpEMWtxd0h0dUZsdzVoSWxLN2V4c3NoYzUxN0NlRWtQc05KUlFJSVlRMEtpdU9uRWRHWVRHM3djTHBKbHpsUDBNc0doMkxJQTkzY1lJamhEUnFubzg5WTl0d3FVaEJrRkl3R2xFYzk2c1lZUkZDU0xORkNRVkNDQ0dOeGoydERwOGVPR1BiNFVwRGI4RVNpUjZoQVRRbWtwRDdpS0pMRk54Njl1RzNXU2ZMRkZnQWpPQVUzYUc5TUdkbWlCUWRJWVEwUDVSUUlJUVEwbWk4dStzWWRFWnV4Q3hjbkdwc1RTWklHQVlycGc5M2FTazFJYVRwOG56a0NZRGhMbkVaTU02L2xqQ3NMUkhCc3RDc1h5VnloSVFRMG54UVFvRVFRa2lqY0RIekhuNC9kNTNmWmwzSkJBZytPRHcvb0RzNkIvbFZjekFocERtU0JyZUUrNGl4Z2ozT3ZwWXdkbFVLaGpQSFlVcEpFaU0wUWdocGRpaWhRQWdocEZFUWpva0U2OEpxQnhaOGVVS29seHB2ak9oVC9mR0VrR2JMWS9xallKUXFib09CQzFVS0RJUWRXWXJXL0NCYWJJUVEwcHhRUW9FUVFraURpN3R3QTJkdTV3RGdydnRacDhkRTJtY2dsazE5QUNxNVRNUUlDU0ZOQ2VQaENZOXBqd2gyTUU1UGZXQUVMMFRHNjRrd25EOHRVblNFRU5KOFVFS0JFRUpJZ3lveG1yQW8vaGkvelRET1ZTZXdLRnNuWFdaU2wzWVkzcjYxZUFFU1Fwb2s5ekdUSUcwUlVtNnY0MW1GOG9uTjRuWFVTNEVRUXNxamhBSWhoSkFHdGZ4UUFyS0xTd0FBTE90c1QzYjc1SU5hSWNQSGt3YUpGaHNocEFtVFNPQTE3em5idHYwcUJxZVpicWRCZitSQXJjTWloSkRtaEJJS2hCQkNHa3lXcGdUTERpZlk3WE8yZDRKd2FmUTdvMklSNU9GZSs4QUlJYzJDb2xzMDNIckgybmE0c1BSQmVMaG0vU3JBYkJJbE5rSUlhUTRvb1VDYXBCNDllalIwQ0tTUm9YOFRUZE5iTzQrZzFHemhObGlBY1hxeUE4dVBoZXdSR29ENS9icUpHaDhocE9uemVtdytJSE85cDRwdzRvTWxQeGNsZStORmlLcDVhZU5MNzhITkhmMDNKbFdoaEFKcGtqUWFEWktUa3hzNkROSklKQ1Vsb2JpNHVLSERJRTQ2ZlRzSG15OEpmbzlkYWNSWWRwS0VZYkJpK25DNE1tbVNFTks4U2Z3RG9aNzRvR0FQQzhhWk1nV0dPOGVxZU5QdllBMTZzY0pyRm5SR0RiSTBkRjNXWEdWcWJrQnYxRFowR0tTUm9vUUNhWklpSWlJb29VQjRTVWxKaUl5TWJPZ3dpQk5NRmd0ZTJyVGZ0c1BKa1c2MlZBTG4yZjVSNkJ6a0owcHNoSkRteDJQU2c1RDRCM0FiREFQV3lRd213ekw4NnhTckxZWjIyeDlpaDlpa0JYdEVJcXM0cWFIRElIVWtTNU9FWUUrNnppS1ZvNFFDYVpLR0RSdUdzMmZQTm5RWXBKRTRjK1lNaGcwYjF0QmhFQ2Q4Y1NnQjEzTHlBWENOR0owdUxXQUJhMG9oMUV1TnQwYjJGVGRBUWtqeklwZkRhL2I4Y2p0ZG4vaWdqZDhFUzFGaDdlTnFKcm9HRDhQTjNETU5IUWFwSXpmenppQXFhSGhEaDBFYUtVb29rQ2FwVDU4K1VDcVYyTFJwVTBPSFFocFlYRndjdkx5ODBMdDM3NFlPaFRnb09iY1FueDRRWEhnNnZVNkJzVHRsMmRRSG9KSzd2ajZhRUhKL2NJdnBEM25Icmk2Znp6QU0rRGswUmlPSzE5TVlTYXYyL24yaGtLbHc0dGJHaGc2RmlPeG8yZ2FvNUY1bzUwL1hXYVJ5bEZBZ1RkYkxMNytNYTlldVVWTGhQclpod3dZa0p5Zmp4UmRmYk9oUWlCT2VqOXNMWTFralJ0YnB3bU9BWlMzODF4TTZ0OFh3OXExRmpJNFEwcHg1elhzZVlLeVh2ODVOZkdCaDM2QlJkM2d2VExmVHhBeXZTWnZZNlJWa0ZGN0Y4WFJLS2pRWFI5TTNJTHY0SnNaM2ZLbWhReUdOR01PeVRpNWNKYVNSV2Jac0dYUTZIYUtqb3hFWkdVbHI2WnU1cEtRa0pDVWw0Y3laTS9EeThxSmtRaFB6ODhuTCtNZTJ3d0M0NWNqT04xRzBkVS93Vmlwdzh1VkhFS0JXaVJvaklhUjUwNno1RVNWL2J1VTJ5amRrcVpIMXNwazdTUkhWQzc2dnZTdGlkRTNmanF0ZndHRFNvYTFmTklJOUl4SGkyYjZoUXlKT3lOVGNRSlltQ1RkenowQ2w4S0prQXFrUnJNS24rd0FBSUFCSlJFRlVKUlJJczNEcTFDa2NQSGdRU1VsSjhQRHd3UG56NXhzNkpGSUhvcU9qb2RGb0VCa1ppV0hEaHRFeWh5WW1wMWlIbUtWcm9DM2xacml6TE92VW1Nanl4NitaUFE1ak80V0xIaWNocEhsajlUcmNYZmdNV0UwUnR3MFhjZ3FDRTN6L3RSaUtMbEVpUnRqMEpkMDdpY3M1QjVHbFNZSlNya1pxUGwyWE5RVnRmS09oTnhZajJETVMzWUtHSTRLV09SQUhVRUtCRUVKSXZYaGtkVHgyWHlzckQyYTVKbWV1VG5tYzNhc1Rsazk3UUxUWUNDSDNGOTNodlNqNmZybHRoN01sVTRMalphM0M0UC9oTXNGU0NrSUl1WC9RS3g4aGhKQTZ0K1h5VFZzeUFTNGtFd1M1NzFBdk5UNmFNRWk4NEFnaDl4M1Y0QkdRUjNTdzdXQVk1MTZUQk1rSDArMTA2SThjRUMwMlFnaHBTaWloUUFnaHBFNFY2VXZ4ZWxuZkJLRHN4cDRUNXd2SFNqSU04UFBEbzZGVzBGUUhRa2p0ZUQyMXdLNnF3T21hWGNIeG1nMi9Bc1pTY1FJamhKQW1oQklLaEJCQzZ0UTd1NDdpcmxZSHdOb0h3Y2tuRUJ6LzZwQmVpR2tkSkY1d2hKRDdscXhWT054SFQ3VHRZQUJueGo0d0RQZ3hrcGI4UEdoM2JSVTNRRUlJYVFJb29VQUlJYVRPSEUzTnhPb3pWMjA3bkZtaVhQYS8xa0xrN2lFQitPZndHREhESTRUYzV6eG5QZzZKcnorL3piSU1IRTBxY0dNa2JTOXEybTF4WUlzMUlrZElDQ0dOR3lVVUNDR0UxSWxTc3dVdi9MSFB0b01GbkZ5bERHc0d3azBteGM4UGo0Wk1RbTliaEJBUktSVHducitBMzJRY3p5ZndyRlVLckY2SDRvMXJSUXlPRUVJYVA3b3lJNFFRVWljKzJuc1N0d3JLN3RheExGZ25jd25Dd3hlUEc0QTJmbDZpeFVZSUlWYUtxRjV3aStuUGI3Tmd3RGlhVkdEc3F4Uks5c2JEZkRkSDVBZ0pJYVR4b29RQ0lZUVEwVjNOeWNOWGZ3dm1qanZiUVYxd01UOHNzaFdlN050VnJOQUlJYVFDcjduUGduRlRBckQyUm5DQzhIaldBczNhbjBTT2poQkNHaTlLS0JCQ0NCR1YyY0xpdWJoOXNMRFdMZ2pPWVZudzVRbmVTZ1crZlhDRXFQRVJRa2g1RW05ZmVNeDgzTGFEZ2VOVkNyQ3ZxREtjUGdiampVVFJZaU9Fa01hTUVncUVFRUpFOWVYZjUzQXg4eDRBYm0yeGN5c2RHTHNwRUYvUEdJRUF0VXJNOEFnaHBGTHVveWRDMWphUzM3WXdUcjUrQ2VaT0ZxMytRYnpBQ0NHa0VhT0VBaUdFRU5GY3lzckZCM3RPOE52T0xIUmdBYkN3OE51UDllNk1zWjNDeFF5UEVFS3E1VDMvUmY1ckJvemdGYWxtd3RjN1Uwb1M5SWYzVlhNMElZUTBENVJRSUlRUUlvcFNzd1ZQcmR2TmJ6dTcxSUZoYlNNaXczMDk4Wi94QTBXTWpoQkNhaVpyM1FidVk2Zncyd3pyK0xUYjhoTW5pMzcvR2F6QklHcDhoQkRTMkZCQ2dSQkNpQ2plKy9NWWt1NFY4dHZPbEFxekxBdmhXb2Z2SHhvRnRVSW1ZblNFRU9JWXp3Y2ZnOFRYbjl0Z2JHTWhIVloyT0tzcGduYno3K0lHUndnaGpRd2xGQWdoaE5UYWtkUTcrUGJZUlg3YjZlb0VRVExody9FRDBidFZDNUVpSTRRUUp5a1U4SjYvUUxDRHNldVBVQzBHRUw0Q2FuZHRnVGs3VTh6b0NDR2tVYUdFQWlHRWtGclJHRXJ4OUxxL2JEdFlaeHN4Mmk2K0ozWnBpK2Y2UjRrVkdpR0V1RVFSMVF0dU1mM3RkenFhS1dVWTI2Rm1NelJycUVFaklhVDVvb1FDSVlTUVd2bS9UUWVRWFZ4U3RtVy9kS0ZHTEdCZEhOSEd6d3ZmMEloSVFrZ2o0VFh2ZVRBcWQyNkRZYmdlQ1E2eUd5TjU3alJLTDUwVE5UWkNDR2tzS0tGQUNDSEVaWEVYYm1ETDVadjh0ak5MSFZqWXVwMnA1REtzZld3ODNPWFVONEVRMGpoSXZMemhOZWRaZnR1NXlpdllOMmo4NVZ2QTRzek1DRUlJYVJvb29VQUlJY1FsV1pvUy9HUHJJWDZiRlV4cHFFbjVZNzk1Y0RnNkJQcUlIaU1oaE5TR2N1QURjT3NSdzI4NzJrb0JzQy9XTXVkay92LzI3andzeW5KL0Evajl6czYrbzZpQjRBWXBha1ZsNXBaWWV0eXlOQ3ZOTkczUnNyVEYzRHFuTExXMFRFMDlXa2VMTXBkY3l1Vm5xYVdKb3BibXZtOGdpb0JzQXNNK3kvdjdZNWlCWVoyQkdRYmsvbHhYSHVhWloxNitjcnpnNVo3bitUN0kyN1hkaHBVUkVkVVBEQlNJaU1ocWVsSEVTK3QzUTEyb01ReUk1bzBWcTFjeWQ4eUQ5MkxRdlNHMkxaQ0l5RWJjWDNuTHRQWEI2aDFkcFJLSW5GL1dRVlJuMjdZNElpSUhZNkJBUkVSV20vdkhVUnk1a1F5ZytIN1p5clhBeHB2eWpnRysrR3hBTjlzV1IwUmtReEozRDdpUEhsOW0xTkpUSHdUVHNaTmlRVDZ5ZjJTRFJpSzZ1ekJRSUNJaXF4eUl2WVdGKzQrWEdyRmlEWENwcVc1S0JkYU8raGZrVXY0b0lxTDZUZFcxWjVtdEQ0TEYzL29rcFJMWGdzUFIwRnkrWU92eWlJZ2NobmR4UkVSa3NaU2NmTHkwZnJmcHNRakx0enFVYnNJb0VRU3NlYUVmQXR4YzdGQWxFWkh0dWIveUZnUVhWd0MxMi9xUXRXb0pHelFTMFYyRGdRSVJFVmxFTDRvWXZXNFg3dVFYQWpBMFZyU1VLTUtzQ2VPaUlUM3hhTXRtTnErUmlNaGVES2MrdkZveUlNRHlMbzBDVEZzZmRFbTNrTGRybSswTEpDSnlBQVlLUkVSa2tYbDcveW5UTjhHeU14M0szbTZQZmFnOVJ0NGZhdXZ5aUlqc1R2V0krZFlIeTVsL3YxUnZYZ045Wm9hdHlpSWljaGdHQ2tSRVZLMERzYmZ3eGI1alptT1doZ21DS0pxV0IzZHRHY0FtakVUVW9KWGUrbUJzdW1qWkRvaVNCbzBvS29KNjdiZDJxcENJcU80d1VDQWlvaXFWN1pzQWlCYnZIeFlBMDJiakVCOFBySDNoWDVCS3JEd1Nnb2lvSGpGc2ZYak45RmlBWVBFV01MTUdqWDhkWUlOR0ltcndHQ2dRRVZHbGRIb1JJMy84cmFSdmdoWHZ4WlcrdlhaVHlyRjU5RUM0S1JWMnFKS0lxRzZwSHVrQjVVT1BXdjI2c3JGRDFzb2xnRTVybTZLSWlCeUFnUUlSRVZWcTZvNFlITCtWWW5vc21MMi9WZ1d4SkhZd25PandMd1I2dWRtalJDSWloL0FZTnhFU2IxL0RBOEh5WXlRQm1PYnFrbThoZC9zbW05ZEdSRlJYR0NnUUVWR0YxcDI0aE8rT25ETTlOcXpvdGVTT1dUUTdVNDBuT2hEUjNVaHdjb2JueFBkTHZ0OEpnSFdwZ2tIT3RvM1FwU1RidERZaW9yckNRSUdJaU1vNWxwQ0N5VnVpU3daRXk4NWRONFFPSlJNbmR1dkVFeDJJNks0bGI5ME9Mb09mS1RWaVRZT1o0dkJCcTBYMnFxVTJyb3lJcUc0d1VDQWlJalBKNmp3OHYvcFhhUFY2dzRBb1FyVDBIcm5VdkdjNnRjR3N2by9ZdmtBaW9uckU5ZW5uSVcvVjFteE1zR0NsZ2dEQm1NS2k2TUlaRkJ6Y1o1ZjZpSWpzaVlFQ0VSR1pGR3AxZUc3MXIwalBLeWdlRVFIQmtyNEpBa28zT2U4ZTBoekxudTV0bnlLSmlPb1RRUUxQaVZNaHFKeE1ReFp1RGpPVHZXWWx4THhjbTVaR1JHUnZEQlNJaU1qazljMTdjU1lwRFVEcEV4MnF2alVXaS84MHJrNElEL0RGbXBFOEhwS0lHZytKankvY1I0OHZOV0xaVVpKQ3FlK3hZbzRhNm5YZjJhZEFJaUk3WWFCQVJFUUFnQytqajJQTDJXdG1ZOVZGQW1LcFB3R2dwYmM3Zmg0ekVDNEttYTNMSXlLcTExU1A5akk3U2xLd29QR01ZVHRaeWJ6ODZOK2h1WGl1MHZsRVJQVU5Bd1VpSXNJdlo2NWl6aDlIU2daRXNmaWRzOHFKTU93VE5zN3pjM0hDMXJHRDRlMnNzbU9sUkVUMWw5bFJrb0JGcXhTS0o1byt6UHBtRVZCVVpPdlNpSWpzZ29FQ0VWRWpkK2g2RXNadjJsc3lJRnAycElOUUhDa0FnS3RDamw5ZUdvUVdIcTUycXBLSXFQNHJlNVNrSUFnUUlhSzZyV09HZVFhNnRCU29OLzlvMzBLSmlHeUVnUUlSVVNOMk9UVVRJMzQwUDlIQm92TWhBUmpEQkJlRkRKdGZHb1N3SnQ3MktaS0lxQUdSdDI0SDE2ZWVNejAybk9aZ3dZcXZVcGxEM3M3dDBNYkgycWxDSWlMYllhQkFSTlJJcGVUazQrbnZ0a05kcUFGUS9QNlp4V0dDZ1pOY2hwOWZHb3lJRnY2Mkw1Q0lxSUZ5ZVhJNEZLRWRTZ2FFNm52U0dQb3pGcWNLb2g1Wks3NEVkRG83VlVoRVpCc01GSWlJR3FIY0lpMmVqdHFPSkhYeEVXVml5ZmFGeXBSZHRPc2tsMkhUNkFFTUU0aUl5aElrOEh4ckdpUmVKU3Uzak9mbVZQa3lRVEI5bzlYZXVvbmNiUnZ0VnlNUmtRMHdVQ0FpYW1SMGVoR2oxdjZHQzdjekFCaHVjaUVJRUtyWTQydFlqbHR5TTJ3TUU3b0VCZGkvWUNLaUJraHdkWVBYNUptQVZHb2NnV0Z6V2RYZmEwcy9uN1AxSjJnVGJ0aXRSaUtpMm1LZ1FFVFVpSWdpOE9yR1B4Qjk3WlpwckxyVEhBQkRtR0RjRHFHVVNSa21FQkZaUUJiY0d1NmpYakU5dG1oVG1TQ1ViSDNRNjVHMWZBRzNQaEJSdmNWQWdZaW9FWGw3V3pTMm5MMW1lbXpSa1dabHdvVDFvL296VENBaXNwQlQ3MzlCMWJWbnFaSHFZMXl6clE4M3IzUHJBeEhWV3d3VWlJZ2FpYW4vRjRQVi8xd3dQUlpGMFhEVFdnblIrRWZ4SExsVWd2V2orcU5IU0hQN0ZrcEVkSmZ4R1BjbVpQY0VtUjdycXpsR3NzS3REemZpN0ZNY0VWRXRNRkFnSW1vRVB0dHpGQ3YvUGx0cXhJSXdBYUpwZmE2elhJYU5MdzVnbUVCRVZCTnlPYnplL2dDQ3N3c0F3eG9GRWFMWlVaSGxsRnFsQUwwZW1mLzlBdEJxN1Y0cUVaRTFHQ2dRRWQzbC92ZlhXWHkrNzFpcGthcFBkQ2hwd0dpWTQrV2t4STVYaHFBN3d3UWlvaHFUK1ByRDg0MHBwc2NDQk9nRm9Lb21qWWFqSkEwZjZoSVRvTjc0Z3oxTEpDS3lHZ01GSXFLNzJBLy9YTUMwSFRHbXg2SUlDdzR1SyttWjBNVFZHYnRmZXhvZEEzenRXQ1VSVWVPZ0NMOFBMazhPTnoyMnJFbGp5WWQ1djIyRjV2S0Z5dWNTRWRVeFFiU29JeGRSL2JiN1lqeTJuTHVHczhucDhISldJaVkyMGRFbGtSMDhHdHdNbWZtRjZORFVCME03dGtaa20wQkhsMVN2L1hqc0lpWnQyVmRxeEhBS2VtVTNzTWFlQ2NhZEVNSGU3dGc2ZGpDYWU3amF0MUFpb3NaRUZISG44NDlRZFBha2FhalVRb1RLWGdSanNpRHg4WVB2WjBzaEtGVjJMTEoyQ2s0Y1JlSFJnOURHeDBIaTZvYWlDMmNjWFZLOW9RanRBSDF1RG1SQndWQTkzQjNLVGc4NHVpU2lXbUdnUUEzZTVDM1IwT2gxNkI3Y0hCMmErcUFEMzBtOXE1MU5Tc1BaNUhUc3U1WUFGNFVjQ3diM2NIUko5ZEx5UTZmeHdXK0hUSStyYThCWWRodEVlSUF2Zmg0ekVON085ZmVHbFlpb29STHo4NUQrbjNlZ3U1MWtlQ3dDRXFHYVVLSFVpVHRPUGZyQS9lVTM3VjlvRFdTdldncFJyNE1pTkJ5eW9HRElBNE1kWFZLOW83a1JCMjE4SEFyUG5ZUkVxWUw3UzY4N3VpU2lHbU9nUUEzYXVKOStSOWVXQVJqM2NBZEhsMElPOFBXaDB6aCtLd1ZmUDlQSDBhWFVLL1AyL29QNWYvNWp4U3ZNdzRSdXdjMnc5b1grY0ZISWJGNGJFUkVaNkZKVGtQN2hPeEJ6MUFDS2cxOElsZTZERUlybkdFTUZ6emVuUXZsZzF6cXExaktaeXo2SG90MjljTzR6d05HbE5CaTV1N2RERTNzRm51UGZjWFFwUkRYQ1FJRWFyTWxib3RFaHdCc3ZQeHp1NkZMSWdiNCtmQnBYVWpQeEJWY3FBQUJtL25vUUt3NlhXbG9xQW1MbDk2ZG03M2dCd0xDT2JiQnM2R09RU2RoaWg0akkzclJ4VjVIK3lkU1MweHVLVjVOVmZuTmVFZ0FMS2lmNGZyb1VFcC82c1RJemU5VlNTSU5DNE5LbnY2TkxhWEJ5ZDIrSExqRUI3bU1tT0xvVUlxdnhqcEVhcEYyWDRxSFY2eGttRUY1N3BDTnlpalRZYytXR28wdHhLRkVFM3ZwbG4zbVlVTndRb2RLZUNhWENCRUVBUHVyYkJWOC9FOGt3Z1lpb2pzaUNXOE56d3JzbEEwSjF4MGtLaG0vNEFNU0NmR1F1blFlSWVydlhXWjNDRTBjaDZ2VU1FMnJJNVlsQkVBdnlVWEQ2dUtOTEliSWE3eHFwUWRwNjlocTZCVGR6ZEJsVVQzUVBibzR0WjY4NXVneUgwWXNpeG0vYWd6WEhMNXJHUkFBaUpLaG9SNjdodVpLZUNpNEtHZGE5MEI5dmR1dGNOd1VURVpHSjhzR3VjSHR1VEtrUkFmb3ExaWdJcFVJRnpiWEx5Tm04MXM0VlZxL2c2RUVvUXJuOXREWVVZUjFSZUNTbStvbEU5UXdEQldxUXppYW5vME5USDBlWFFmVkVlSUF2emlTbE9ib01oOGpUYVBIc0Q3OWkwK2tycGpIRFBseWd3a1d6SW9xZk00UUp6ZHhkOE1mNFlYaThMVS9NSUNKeUZPZitUOEdwZTZUcHNTQ1VoQVpsaVFMTXRxcmxidHVJb3ZPT1BVVkJHeDhIV1JDYkw5YUdMQ2dFMnZoWVI1ZEJaRFVHQ3RRZ2VUb3BlWm9EbVhSczVnc1BsZExSWmRTNWxKeDg5UDM2Wit5OWVyTmtzSkxUSEVRWXR6aVVqTjNYM0EvUmJ6eUR0bjZlOWkrV2lJaXE1RDV1SWhUdE81VU1WTEZsRFlCWjRKQzVkQjcwV1psMnE2MDZFaGRYbnVaUVMvS1dJWkE0OFpobWFuZ1lLRkNEZERBdTBkRWxVRDBUMDhqK1RWeEt1WVBlLzkyRTg3Y3pUR09pQ0xOM3JVemp4VThLWlpvdi92cktVendXa29pb3ZwQkk0RGw1Qm1UM0JKbUdqTisvSzFUcW1Fa3hSNDNNcno0RGREcDdWMW1ob290bkhmSjU3elpGRngyNzBvU29KaGdvRUJFMU1BZGliK0h4cnpjalNaMXJObDVCbG1CWWxTRENGQ1lvWlZKOFBxZzd2bjRtRWdvcGZ3UVFFZFVuZ2xJRnI2bWZRTm9rb1BSb0pTc1ZCTE1iZWMyVkMxQnYrTjZ1OVJFUmxjVzdTU0tpQm1UOXljdDRPdXIva0Z0a09HS3M2bk4vRGFzU2pFRkRTMjkzN0owd0ZHTWZhbS92TW9tSXFJWWs3aDd3bmprWEV1L2lyWjFDY1RoY1NaTmRBVEN0WXNqN2JTc0tqLzlkVjZVU0VURlFJQ0pxQ0lwMGVyeTdiVC9lMkx3WGV1T1JZWlUxN0RMOVdmS2UxcE1kV3VIQXhPRUk5ZmUyZTYxRVJGUTdFazl2UTZqZzRXVVlFQVNJWXNYckZFVEFyRDlPMW9xRjBLV20yTDFHSWlLQWdRSVJVYjJYbUoyTEo3NytHVkZIejVjTUZ2ZEVLSHQ3S1VJc0hqUDhxWkpKc2VqSm52ajIyY2ZoTEpmVlRjRkVSRlJyVXI4bThKNDVGNEtiT3dERHRqWVJJb1FLcytTU2hncGlRVDd1TFBnWVlrRituZFZLUkkwWEF3VWlvbnBzMzdVRWRGKzZ3ZXhZVE5IUUZLSGNYTU9haEpMeDFyNGUyUGZHTXhnVkVWWVhwUklSa1kxSm16YUR6OHk1RUZ3TTNmOEZDTkJYbkNpWUFnY0EwQ1hlUk9hU2VaVTNkQ1Fpc2hFR0NrUkU5WkJlRlBIcG5xTVlHdlYveU13dkJHQzRMelNjL0ZnbVRDaStYelNPQ2dJd29XdEhSTDh4SEcxOGVTUWtFVkZESm0xMkQ3eG56SUhnNUF6QStETkFMTmRTd1JncUd6T0Vvak1ua0xQaGh6cXRsWWdhSDY1L0pTS3FaKzdrRitMRnRUdHg2SHFTYVV5c2VGRUN4RExIUVFaN3UyUEZNMzBRMGNLL0xrb2xJcUk2SUx1bkpieW5mWUtNdVRNaEZoWUFFR0RNRmNwbXpLVWY1dTc0R1lKQ0NaZW5ucXU3WW9tb1VlRUtCU0tpZXVTUHl6Znd5T0wxWm1GQzJSME9obDdmaHJlZ2pHR0NSQkF3c1ZzbnhMejVMTU1FSXFLN2tDeTR0V0dsUXZIMkJ3QWxvVUpwaG1NZlRBOXpmbG1Id3FPSDZxQkNJbXFNR0NnUUVkVURXUVZGbUxCcEw1NWQvU3RTYzBzMTBpcjc3cE5vK0tOc3I0VGZ4eitOV1gwZmdVb21yYU9LaVlpb3JzbUNXOFBub3k5S2pwUUV5cTFRTUE2V2JwK1F1WHdCTkZjdjJyczhJbXFFR0NnUUVUbllINWR2NE9GRjY3RGgxT1dTUWVPTllPbVZDWVlHQ3FZd1FTSUltTlQ5UGh5WStDdzZOL09ydTRLSmlNaGhwRTBDNFBQUjU1QUdORGQvb2t3RFJrRVFTOGEwV3R6NTRtTm9FMjdVVVpWRTFGZ3dVQ0FpY2hCMW9RWnZiSzVnVlFKZ0hpU1UyZDRBQUYxYkJ1REF4R2Z3bnljZWhrTEtiK1ZFUkkySnhOTWJQaDkrRG5sSW01SkJRU2l6cUUwbzNpOW4rQmtpNXVYaXptY2ZRSmVTWExmRkV0RmRqWGVoUkVSMVRCU0JINDlkeElNTDEyTDl5Y3VsbnpIL3lIUjZnM25UeGRVaittSDd1Q2NSNnU5ZEovVVNFVkg5SXppN3dIdkdYQ2c3UlpTTW9iaFpyL2xNVXpDdHo4NUN4dHlaMEdkbjFXV3BSSFFYNHlrUFpEY1hibWZnWWtvR3ppU2w0VXhTT3M0bXB3RUFPalQxUlhpQUR6b0crS0dkdnlmQ212ZzR1RkxIRTBVUkZ5OWVSRmhZbUUydWQrSENCUlFWRmFGVHAwNFd6Yy9NekVSOGZEejgvUHpRckZrem05UlFtbDZ2aHlpS2tFcTV2LzlrWWlyZTJScU5VNGxwWlo0UlVYSUxXTndqb2RRZG9adFNqdmQ2UmVDMVI4SWg1NG9FSWlJQ0FJVUNudS9NUk5iL2xxQWdacTlockhpbFFtbWxENFRRWjZUaHpxY3o0ZjN2ZVJDY1hlcTIzbnBHbzlGQW85SEEyZG5aMGFYVWlDWWhIcnFFRzlERXgwSjdJdzdhRzNFQUFGbGdNR1NCd1pDM2JBVnA4M3NnYnhIazRFcnBic1pBZ2V6aWpaLy9SSEoyTGp5ZGxBZ1A4TVg0cnVIbzBOVFFRT2hzc2lGZzJIYitHcktQRnlIQTNRVkxubnFzem10TVRrN0dMNy84Z2xkZmZkWHNGMTNqTDc4MUpaRkl6SmFtVjZlZ29BQnZ2ZlVXNHVMaXNHREJBblRzMkxIR245dG85dXpaU0VsSndlKy8vMjdSL05PblQrT1RUejdCc0dIRDhOcHJyOVg2ODVjMWJkbzBuRGh4QW12WHJvV2ZYK1BjNjUrYW00OS8vM1lJRzA5ZE1SczNIZ2NwRnQvdUdWWWptUC83R1JVUmhuOC8vakI4bkZWMVZ6QVJFVFVNZ2dRZXIwNkN2RVVnMU91anpKK0NjYkdiQUFrQWZmSFBHZTJ0bThqNDlBTjRULzBZZ3F0YjNkZHNJM3E5SGprNU9jakt5a0pXVmhiUzB0S1FscGFHMU5SVXBLV2w0Ym5ubmtPYk5tMHFmZjNmZi8rTlR6NzVCRU9HRE1HRUNST3MrdHhUcGt4QlltSWlWcTFhQlpXcTduOCtaMzJ6R1ByTURBZ3VycEFIaGNDNTcyRElBb01Cd0JRdUZCdzlCREU2RnhKdkgzaTgvRmFkMTBpTkF3TUZzcW45c2Jjd2F1MU9mTmEvRzU2L3YxMkZjNXE0QlNLeVRhRHA4WnBqRnhFeTUxdXNIdEVQandiYi90M3hpdWoxZWt5ZlBoMEpDUWxJU1VuQkJ4OThZQW9WWnMyYWhVT0hhbjY4MHF1dnZvcG5ubm5HNHZrcWxRb2hJU0dJaTR2RDBxVkxzV0xGQ2tnazllc2RhTDFlai9UMDlDcm55T1Z5ZUhwNjFsRkZEWWRHcDhmU2d5ZXhNUG80Y291MHBuSFRlZ1JCTUN4UEZjb0hDVU03dHNhMDNnOGl4TWVqVG1zbUlxS0d4N24vVTVDSHRFSG0wdm1tTFEwaURNRzFSQ2gxYUZEeEI5cjRXS1RQbWdMdmY4K0R4TDErL0p4SlQwL0hsaTFib05WcW9kVnFvZFBwb05WcVVWQlFnTHk4UE5QLzV1WGxRYTFXUTYxV1Yva21rSWVIUjVXQndzR0RCNkhYNjlHdVhjWDNyRlZKUzB0RFNrcEtyZDZFcW9taTg2ZVJ1V2d1M0VhOUFxZnVrUlhPa1hwNlFkbnhmdFBqL09nL2tESitCRHduejRBaXRFTmRsVXFOQkFNRnNwa0YrNDdoUU93dG5IMXZGTnhVQ290Zk4vS0JVQXk0TnhpajF1NUVaSnRBVE81eG54MnJOSkJJSkpneVpRcW1UcDJLbUpnWWZQcnBwNWd4WXdZa0VnbENRa0tRbjIvZUlPL3MyYlBRYXJYbzNMbHp0ZGYyOS9lM3VwNXg0OFloSmlZRzE2OWZ4L0hqeHhFUkVWSDlpNG9WRmhaaTFhcFZabU5xdFJvQThOLy8vdGVpYXlRbUpnSUFUcDQ4YWZhYXdNQkFEQnc0RUdxMUdpTkdqS2p5R3UzYnQ4ZWlSWXV3ZnYxNjZIUTZqQnc1c3NyNVdxMFdQLzMwRTN4OWZkRzNiMStMNm14SUNyUTZSQjA5ajJVeEo1R1luVnZtV1JFUURYdGFEVG1DZVpBd3ZGTmJUSG5zQVFZSlJFUmtGWGxvQi9qTVdZek1oWE9naVRXc2lCTktoUW1pY1R0ZDhmSTQzZTBrWk14NkQ5NHo1a0xpNC9nVmhPbnA2VmkvZm4yMTg1UktKWlJLSlpvMmJRbzNOemU0dTd2RHpjM045Si94Y2RPbVRjdTkxbmlQcDlGb2NQRGdRYmk2dWlJaUlzTHMzaytsVWxtMTJyU3U1R3pkZ0tMenArRzcrRnRJbkN6ZnB1SFVzdytVRVYyUXVXZ3VsSjBlZ012QW9YYXNraG9iQmdwa0V3djJIY050ZFI2MmpCMWNvOWQ3T2lteGZkeVRlSGZiZml6Y2Z4eHY5N2kvK2hmVjByMzMzb3ZaczJkait2VHBpSTZPaGt3bXcvdnZ2NC9SbzBlYnpkUHBkQmd3WUFEOC9mMHhmLzU4aTY5Lyt2UnByRml4d3VMNVVxa1U3dTd1K1BiYmIvSHR0OTlXTzkvVjFSWHo1OCtIUnFQQkw3LzhVdUdjeXNZcmMvWHFWVnk5ZXRYME9DSWlBZ01IRG9SU3FjU29VYU5NNHhzM2JvU0hod2VlZU9JSjA1Z3hTTm04ZVRNMEdrMjFnWUpHbzBGVVZCUkNRMFB2cWtCQlhhakJxci9QNHI4SFR5RTlyNkRjODhabWk0YjdGUE9ibGVmdmE0ZDNlejJBWUcvM3VpaVZpSWp1UWhJUEwzaC85QVhVUDY1RTN1N3RwbkhEYWdYRGxnZEJNQjVGTEVDWG1vTDBXZS9EKzkrZlFlclh4SEdGbDlLcVZTdE1tREFCS3BVS1NxVVNLcFhLOUo5U3FhenhML3RGUlVVWVBMajh2ZXJRb2VhL1lLOWF0UXFCZ1lIbDVqbFN6dFlOMEdkbHdIdjY3QnE5WHVMaUN1K1pjNUVWdFJ5NTJ6ZkJaZEF3RzFkSWpSVURCYXExL2JHM2NDRDJWbzNEaE5JV0RPNkJnU3UzNHVIQXB1amEwdjdiSHpwMTZvVDMzbnNQbjM3NktlTGk0cENkblYxdTJmNnRXN2VnMCtuUW9rVUxxNjZ0VnF0eDVjcVY2aWVXa1pWbFdlZGxOemZEbmtkWFYxZHMyN2JON0xtWFgzNFpLU2twNWNZcmMvRGdRY3liTnc5RGhnekIyTEZqVGVQR2JTQXFsUW92dnZnaUFNTzdCNnRYcjBiLy92MU5Zd1RjeVMvRTBwaVRXUFgzT2FnTGl5cWRaOXptWUNTVkNIaXVjenU4M3pzQ0xUeGM3VjhvRVJFMUNtNHZ2QXhGMnpCa2ZiOENvam9iUVBIeHcyTEo0WkxHUGo3NnpBeWtmL2d1dkNaTmg3eGRld2RXYmVEdTdtNXhZK21hWHI5WHIxN2x4bzhjT1lMazVQcDNyR2JSK2RNb09uKzZ4bUZDYVI1akppQmp6blRJMjRSQkVlcjQvNitwNFdPZ1FMVTJhdTFPbkgxdlZQVVRMYlI2UkY5RUxGcUhhek5lc3RrMXE5SzdkMjhvRkFwRVJFUkFwVktob0tEQWJHVkJXcHFoRy8vdDI3ZXhhTkdpU3EvVHAwOGZkT2hRc2kvdGtVY2VzZmdYK3Bvb25jNDdPVG5aNUpveW1hemFheDAvZmh3QTdQcUR2cUVRUmVCQTNDMnMvdWNDZGx5SVE2RldaL0ZybTdtN1lGUkVHRVkvZUMrYXVEYk03dEpFUkZTL0tSOTZGSDczZGtUMm1wVW9PTGpQTUZqcUZBaUo2VUJKQVdLT0dobHpac0J0NURnNDk2MzltMFQxbWErdkw5NTg4ODF5NHg5KytLRXBVUGptbTI5TVcwZ3JjdWZPSFFEQWtpVkxURy9BdlA3NjZ6YTdKeXN0YzlGYytDNnVmdldxcFR3bnpVRGFsUEh3WDc3R1p0ZWt4b3VCQXRYS0d6Ly9pYy82ZHpQcm1iRHgxQlY4ZGVBRXJxWmx3cy9WR2NNNnRzSFUzaEZReXFRNGNTc1ZmVlpzcnZSNjR4NXVqL2tEdStPako3cGcwcFo5V0R5a2ZIcHNEOTI2ZFROOVhGaFlpQjA3ZHBTYms1Q1FnSVNFaEVxdjBiWnRXN05BUVNLUjJPV0hpalVxV3RaWFcvLzg4dytrVW1takRoUnU1K1RoeDJNWHNlYllCY1RmcWZ4bW95eEJBQ0xiQkdMTWcvZWliN3NnU09yaC9rd2lJcnE3Q0s1dThIanRiVGgxNllHc1ZVdWh6OHdvZmdKbXh4VWJWeTJvMTZ5QzV1b2xlTHd4eFNIMTFvV01qQXg4OTkxMzVjYmo0K05OSCsvZHU3ZmFodFFBekU3VWV2bmxsMjErNzVmMXpXSzRqWHJGMUROQkxNaEh6cVkxS0RoNkNQb2NOZVF0VzhIMTZlZWhhRi9xdmt6VUkyL1BUdVR2M1FsdFNoS2s3cDVRZEx3ZmJzTmVnT0RxQm9tckc5eWVIWTJzVlV2aE1XNmlUZXVseG9lQkF0WFloZHNaU003S01Udk5JZXJvZWJ5N2JUOG1kTzJJT2YwZnhlbkVOTXpkY3dTWkJZWDRjbkFQdFBCMHhleC9kUzEzclYyWDRuRWc5cGJwOUlkUkVXSFlmT1lxTHFmZVFWcy9yN3I2S3dFd2JDVll2WHExNlhGVVZCVDI3Tm1EdDk5K0cvZmZYNzYzdy9idDI3Rmh3NFlxci9ucHA1L2k5dTNiTnFrdk1qSVNnd1lOc21odTZiNEhWWW1QajhmKy9mdXJuVmRVVklURGh3K2pjK2ZPY0hGcFhHZFhYMHE1ZzUyWHJtUG54WGdjdlprTWE1bzYrN3M2NFlVSHd2RFNRKzNSekwxeGZkMklpS2grVUhSNkFMN3psa0g5MC9mSTM3dXp6TFBtQVhmQjN6SFF4TWZCNCtVM0lXOGJWbmRGRm91TGk4UHMyYlZiM2g4VUZGVHBmVkJtWmliV3JsMWI1ZXRYclZwVjVRa09FeWRPeEsxYnQ3QnUzVHJTRSs5K0FBQWFFVWxFUVZUVHNaRzJ2amZTSk1SRGZ5ZmQ3RFNIekNYem9ZbTdBcmZoTDBMcTY0Kzh2VHR4NS9PUDRQM0JwNUMzRGdVQTVHN1pnSnd0NitIYzcwbTR0UjhEN2UwazVQeXlEcHJMNStIejhVSkFKb05UcnlkUThOY0JhQklUSUc5bTNiWmVvdElZS0ZDTlhVekpnS2R6eWJtN2VSb3RQdHAxR0JPNmRqU0ZCajFDbXFOUXA4UDJjN0hRNlVYNHVUaGhRdGVPWnRlNWxISUhjLzQ0Z25kNjNvKys3WUpNNDU0cUpTNm1aTmc4VUVoUFQ4ZThlZlBNeHJwMjdZb2hRNFlBTUt3c0tOMFYyTGpjclYyN2RoVjJDemIyTXFqSzVjdVhxMXpkWUkzU3F5Q3FZMm1QZy8zNzkxc1VLQnc1Y2dUNStmbm8yclVyZExxUzVmMkNJTlM3b3k1clM2Y1hjZWg2SW5aZGlzZHZGNi9qZWthMlZhLzNkM1hDZ0h0RE1PamVFSFFMYmdhcGhLc1JpSWpJc1FRblo3aVBtUURWdzkyUS9iK3ZvRXRMcVhTdUx2a1dNbVpQZzNPZi9uQjlkalFFcGFyU3ViYVdtWm1KNk9qb1dsMmpZOGVPbFFZS3djSEJXTHg0Y2JueE9YUG00TysvL3daUWZUaGczSHJxNHVKaXR4V3B1b1FiRUZ4TDdqTzFjVmRSZE9ZNFBDYThDOVVqUFFBQWlyQndwRTRlaTd3L2ZvVkg2MUJBcDBYT2pzMXc2dDBQYnM4YnRnOHJBRWg5L0pDNWFBNEtULzBENVFOZERIOEhGMWZvRXVJWktGQ3RNRkNnR2p1VGxJYndBRi9UNHordjNvUzZVR01LREFxMU9paWtVcnpiODM2ODI3UGlVeHRFRVppMFpSK2FlN2hneW1QbVJ5VjJhdWFMVTRscEdOeStsVTNyTGlnb3dJa1RKOHpHN3Jubm5rcm5HL2ZTMWVRNFNLUHFVbTVyV05QWjJOS1ZES1hEZ2FvWXQ0SXNXYklFUzVZc01ZMjNhZFBHN0xqSjNOeGNQUDMwMDZiSGVYbDVBSUJYWDMyMVhoN0RaSFR3ZWlMK2lrL0dvYmhFSExtUmpEeU4xcXJYTjNGMXhsUGhyVENvZlFpNkJBWFlxVW9pSXFMYVVZU0Z3M2ZlZjVFZnN4ZTVPMzZHTHFYeVJvUjVmL3lLL0w4T3dPV0pnWEIrZkNBRUYvczNFQTRORGNYa3laT1JsSlNFV2JObXdjZkhCM1BtekxIb3RmUG56MGRzYkN5YU4yOWU2UnhCRUNvTUFZeTlFSXlTazVPUmtKQmcxWEhldHFTSmo0VThLTVQwV05xc0JieG56SVVzdUhYSkpLa1VrTWtnYWpRQUFERXZEODZSL2FGNjZGR3phOGxhR081MTlWbDNUR1B5b0JCbzRtUEx6U1d5QmdNRnFyRXpTZWtZM3pYYzlQaHNVanE4bkpSSVZ1ZGg5THBkT0hFckZTNEtHVVk5RUlhUCtqNEN1YlQ4TzlpYlRsL0IwWnUzc2ZIRkFWQ1VlVDQ4d0JmZi9IWEc1blg3Ky92anE2KytBZ0NjUEhuUzdJaEd2VjZQd3NKQ3MvbTNiOStHU3FXQ1RDWXpPNlBZU0ZQOERWeWowWmllbDhsa2tNdmxwam1PZXZjK01qS3kra2tBa3BLU1RNMFdLM1B6NWszODg4OC9BQXdOR1lPQ0RLdEo5dXpaWXpiUDM5OGZDb1hDYkt5Z29BQTZuUTRxbGNyc2ExRlZzeU43dXBSNkI3Y3ljM0F6VTQzNE8yb2N1cDZJb3pldDM1S2lsRW5SdFdVQUhtdDlEM3EyYW9FT1RYM3NVQzBSRVpFZHlPVndlcXd2bkI3cmk0Sy9EaUIzMndab0UyNVVPRlhNVVNQbjUzWEkyYjRKVGwyNlEvVndkeWc2MnUrSWJ5Y25KN1JxMVFxdFdyVkNpeFl0a0pDUWdOemNYSFRzMkxISzE4WEh4eU0yTmhZQVRDdFBLNUtlbm82dnYvNjYzUGoxNjlkTkh4Y1dGdUwxMTErSFhxOUhWRlJVdVZQQTZvTDJScHhaZzB4QnFZSzgxTWtNK3V3czVHN2JDSDFHQnB4ZjdtZVk0K1p1V3BsUVd1SHhJd0FBZVhBYjA1Z3NLQVI1di8rZnZjcW5Sb0tCQXRYWTJlUTBkR2hhc2tJaE5UY2ZXcjJJWjMvWWdaY2VhbzhwajBYZ1FPd3RyRGg4R2psRldpd2UwdFBzOWFJSWZCbDlEUGMzOTBmdk51VlhDSVFIK09KTVVwck42NWJMNVFnTE0rd0hURTFOTlh2dTJMRmptREZqUm9XdnE2N0I0ZEtsUzdGMDZWSUFodDRGcGJjYmxPNGFYRnY5K3ZYRFUwODlaZEhjeVpNbld6UnYvLzc5MVFZS216ZVhOTlBzMmJPbmFmVkQyZGN0VzdhczNHdmZmLzk5bkRoeEFsOTk5Ulg4L1B3QUFQbjUrVFp2R25uampocmZIVDJIZkkwVytSb3Q4b3EweU5Ob2tLL1JRbDJnUVZ4R0Z1N2tGMVovb1NxRUIvaWlkM0dBMExOVjVlOStFQkVSTlJTcUx0Mmg2dElkUldlT0kzZjdaaFJkUEZ2eFJJMEcrUWYySXYvQVhnaXVicEMzYWd1cHUrMSswVGErTVZQNlRaaytmZm9nS2lvS3YvenlTN1dCd3NhTkd3RUFuVHQzUmtoSVNLWHpzckt5c0duVHBpcXZwVlFxOGRSVFQrR0hIMzdBeXBVcjhkNTc3MW42MTdBWjdZMDR5QUtESzN3dVorTnE1RzQzL0IyYyt3eUFJaXk4d25rQW9JMlBSYzdQNjZCODZGR3oxUTJ5b0JCbzQyTnRXelExT2d3VXlHWTBPaDNVaFVYNHVOOGplT05SUTZmWnZ1MkNJSW9pdnY3ckRLWkZSaURBcldRLzJoOVhidUJ5YWlhaW5uL0NVU1dYNCtYbGhhNWR5emVOdEZiWkxSUXBLU2xJVEV5czlYVUJJRHZiZkMvLzk5OS9ienJhc3V5Y0JRc1dXSFJOWThQSVk4ZU9sWHROWkdRa21qUnBncDA3ZDVxTzFiUUZKeWNuYk51MnphYXJOMjVrcXZIVmdaTTJ1WlpLSmtWYlB5KzA4emY4RitydmpTNUJBZkJ5VXRyaytrUkVSUFdOSXZ4K0tNTHZoejRqRFlXbmpxSHc5SEVVblRzRnNhRDhDazB4UjQyaVU4ZHMrdmx6YzNNTmRaUmE2VGhvMENCczJMQUJNVEV4T0gvK1BPNjk5OTRLWDN2NThtWHMzcjBiQURCMjdOZ3FQMDlJU0lqWlZrMmpXYk5tNGZEaHc2Ykh3NFlOdzdadDI3QnIxeTRNR0REQTlJWlVmYURxMmd1cUI3dWk2T0pacURmK0NGM1dIWGkrT2JYY1BNM1ZTN2p6NVNlUXRRaUV4OHZsajhva3FpMEdDbFJqSFpyNjRteHlHcHE0R1U1bWNGVVkwdVQrWWVaSmFyL1FsbGh4K0F3dUpHZVlCUW8vbjc0S2Q1VUNmZHUxclBENlpYczAxSVhXclZ0ajFxeFpOci91OHVYTGJYNU5vd01IRHBnZGMxVGF6cDFsdXpoWExTNHVEbkZ4Y1daanJWcTF3bSsvL1FhZFRvZm5ubnNPYTlaVWZtWnhVVkVSY25KeTRPenNiT3A0WEJXOVhvLzgvSHhJcFZMSVpJNzVkaFRzN1k0Z0wzY0Vlcm1obFk4bjJ2cDVvcDIvTjRLOHFtKzJTVVJFZERlU2VQdWF0a01BZ09iU09SU2VQWW1paStlZ1MwbUcvazcxeHluV2hMSG5VdW1HMSs3dTdoZzZkQ2hXcjE2TlpjdVdZY21TSmVYZWpORHBkRml5WkFsRVVjVGpqejl1MFMvK1pmc2xBT1g3VkRrNU9XSGt5SkZZdG13WlZxNWNhZkViTmJZaUN3eUc5a1ljcEo3bEc1VExtaHZldkpLMWJBV3hxQkE1bTlaQWUvTTZaUGVVM0ZjWC9IVUFXZjliREVXNzl2QjhheG9FbFhuZkNHMThMR1JCbGEva0lMSUVBd1dxc2ZBQUg1eEpTamNkOVJqaVkxanlwdEhwemVicGlwc1JPaWxLL3JucFJSRTdMMTNIZ0xEZ2NyMFRqQndSS0RSRTMzenpUYm1HajZtcHFYai8vZmVSbEpTRTk5NTdEMzM2OUFGZzZKV2dWcXNSR0JnSWxVcUYzTnhjVEo0OEdUZHYzc1NFQ1JQdzVKTlBscnUrUkNLQlhDNUhTa29LSWlJaXFnd1U5dS9majNuejVtSE1tREVZT1hKa3RiV3ZXTEVDTzNmdXhNS0ZDNjA2dmFJeWdaNXVlUCt4eWhzblNTUUNtcnU3b3FXM0lVQm80V0gveGxKRVJFUU5uYnhkZThqYnRUY2IwNldtUUp0NEEvbzdHY2ordHZ4Mng1b3dyckQwOGpML0JYcllzR0hZdlhzM0xsKytqTysrK3c3anhvMHplLzZiYjc3QnhZc1g0ZW5waVZkZWVhWENhNjlac3daWHJsd0JZRmlaV2RFYlNKY3VYU28zMXI5L2Y2eGR1eGFuVDUvRzBhTkg4ZUNERDlibzcxWVR4a0JCV2R5dlFwdHdBMFVYejhBNThsK0FVSEwvYkF3UmRHbXBwby96ZnYwRjZ2VlJjT3I1T056SFREQTBieXlEZ1FMWkFnTUZxckdPQVg3WWR2NmE2WEZrY1IrRW4wOWZ3YlRJa20rMk95OWVoN05jaG80QmZxYXhDN2N6a0YxUWhPNGhsZTlCUDVtWWltRWQyMVQ2dkQxcE5CcE1talRKNnRlOSsrNjdhTldxL0trVWUvYnN3YUpGaTJwZGw0K1BENktpb3N6R3lxYjA4Zkh4bURsekptN2Z2bzJ4WThlaWI5KytwdWVpb3FJUUhSMk5yNzc2Q21GaFlYQjNkOGZjdVhQeDVwdHZZdm55NVVoS1NzS3JyNzVxdG5jUkFBWU1HSUFlUFhwVXVoS2l2Z2owY3NQVTNvN3B4RXhFUk5TWVNQMzhJZlV6bklCbHEwRGgyalhEZldXelpzM014cDJkblRGOStuUzg4ODQ3V0w5K1BkcTFhNGR1M2JvQkFIYnQyb1dmZi80WmdpQmd4b3daNWNJSW84dVhMK1A0OGVOUXFWVFE2WFNtUnRPQVlZV2xYcSt2OEhVS2hRTERody9IbmoxNzRPcGF0MjlFeUZ1MlFzSFJRNmJIdXFRRXFILzRCbElmUHlqdmU4ZzBYbmpxT0NBSWtOOWphSmlkdi9jM3FOZEh3ZldaVVhBWk5LelM2MnV1WHpNZFAwbFVVd3dVcU1iYStYc2krM2lSNlhGTGIzZTgwcVVERmtRZmh3aWdhOHRtaUw2V2dKVi9uOFhNUGcvQnBkUUtoZFBGelJZN04vTXJlMW1UN0lJaWhQcFgvRVBCM2tSUnhKVXJWeUFJQXBUSzZ2Zk1HMzhRVlhRS0JBQm90Vm9VRkJUQTFkVzFSc2RQYXJWYTNMaHhvOXIrQlRFeE1aZy9mejd5OC9NeGV2Um9QUC84ODlWZXUyblRwbGk0Y0NHbVRwMktMVnUyNE5TcFU1ZzBhUkxhdHpkL0o2TDA4a01pSWlJaVd6TUdDb0dCZ2VXZWE5KytQY2FORzRmLy9lOS9tRDE3TnY3em4vOGdPenNiWDM3NUpRQkQzNFQ3N3J1djBtdFh0cVgxMHFWTG1ESmxDcG8wYVFJdkw2OXlSNHNEaGhNamhnNGRXdWRIWDB1YjN3TnhmNTdwc2ZLK2h5QUxibzJzLzMwRnQyRWpJZlh4UjhHSm84amYreHVjL3pVRUVsOS82TytrSTN2TktraDkvU0VvRk1qYnRjM3Ntb3AyN1NGcmFYanpTNStiQzJuejhsOXJJbXN3VUtBYUMydmlnd0IzRjZ3NWRoRWpId2dGQUh6YXZ4dnU4WFREZDBmT1lmR0JFN2pIMHcyZjl1K0dWN3FZTDJkUHpEWTAzV25oV2ZFdnFkOGZQWStXM3U1bzQrZVlRTUVvTURBUUsxZXVySGJlL1BuejhmdnZ2MWM3NzVGSEhzSDc3Nzl2ZFIycHFha1lNV0pFcGMrcjFXb3NYNzRjdi8vK095UVNDWUtEZzNINzl1MXllLzJNUy9uV3JWc0hEdzhQcytlTVA3emo0dUl3ZWZKa2RPdldEYzg4ODB5bHpZK0lpSWlJYktXd3NCRHg4ZkdReStWbzNicDFoWE9HRHg4T3RWcU45ZXZYWTlhc1dhWlZCU05Hak1Cenp6MW45ZWU4ZHUwYXBrK2ZEcGxNaGxtelpsVjRsQ1FBaC9WNWtyY0lnc1RMRy9uUmY4Q3BaeDlBSm9QM2xJK2czcndHT2RzMlFaK1ZDVm5UQUxpUEdRK24zdjhDQUJTZS9BZlFhS0JMUzRGNnphcHkxM1I3Ymd4a0xWc2g3ODlka0RWcENubXpGblg5MTZLN0RBTUZxcFVsVHoyR2tEbmZZc0M5d2ZCMFVrSVFnRGNlN1dRNjVhRXk3L2E4SCsvMnJQajg0clRjZk16NTR3Z3VUeDlqajVLcmxKK2ZqKzNidDFkNWRuRjlvdGZyc1hYclZxeGV2UnBxdFJyKy92NllPWE1tdG0zYmhuMzc5cFdiWDFSa1dGRnk3Tml4Q2s5WFdMeDRNUTRkT29RMWE5WWdKaVlHTVRFeGVPT05OOHA5UFk0ZlAyNWFMYUZXcStIazVGVHVXa1JFUkVTV09uandJTFJhTFRwMTZsUnU2MlZwZ3dZTnd1N2R1NUdSa1FFQThQUHpNeDFsYlkxang0N2g0NDgvaGw2dngyZWZmVlp1bTBWOTRmSHlXMGdaUHdMS2lDNlF1TGhDY0hXRCsranh3T2p4RmM0djNVeXpNdnJzTE9ScytoSCt5MWJibzJScVpCZ29VSzJ0SHRFUG85YnV4UFp4NVJ2NjFjU290VHV4ZWtRL20xekxHdWZPbmNQOCtmT1JtNXZiWUFJRmlVU0M1T1JrNU9Ua1lQRGd3Umc3ZGl4Y1hGd3FYVlV3ZS9ac1JFZEg0NHN2dnFpMEEzSklTQWdpSXlQeC9mZmZJeWtwcWNJZjBzYXd3YWdtMnppSWlJaUlqSGJ0MmdVQXB0NElaV2swR216ZHVoWGZmLzg5Q2dvS29GQW9JSkZJa0pxYWlwZGVlZ25EaHcvSGtDRkRxdDJpcWRmcnNXSERCbnozM1hkUUtCU1lPM2R1dVcyZTlZM241Qm5JWERRWDNqUG4ydVI2bVl2bnduUFNESnRjaTRpQkF0WGFvOEhORU5rbUVPOXUyNDhGZzJ2WDJPWHRMZEVZRUJhTWg0T2EycWk2cXQyNWN3Y0FjT2pRSVd6ZnZoMmlLS0pmdjdvUE0ycmp0ZGRlUS8vKy9SRVVGR1N6YXdZRUJHRGF0R25RNi9VVnJtUVlOMjRjSWlNakFSZ2FVWmFsMCtsTXF5RUFtSllrYWpTYUNzZUppSWlvOFlxUGo4ZUpFeWNnbDh2UnExY3ZzK2Z5OHZLd2UvZHVyRisvSHVucGh1TXEyN1ZyaDZsVHAwSW1rMkhCZ2dVNGRlb1VmdmpoQi96MDAwL28wNmNQSG52c01ZU0hoNWU3aDdsNTh5WVdMMTZNVTZkT3djZkhCeDkvL0RIYXRtMWJvNXF6czdNaGtVaWdVQ2hxOXBlMmdpSzBBNVNkSGtCMjFITERpUTIxa1BYdE1pZ2Y2QUpGMitxUDFpU3lCQU1Gc29uSlBlN0R3djNITVhEbFZxd2UwUmRlemlxclhwK1dtNDlSYTNkaVFGZ3dKbmJyYktjcXl6dDB5TkE1TnkwdERjMmJOOGZiYjcrTlRwMDZtWDdwalkrUHgrT1BQMjZ6ejNmNDhHRzg5dHByVnI5T3E5VlcrcHhFSWtGV1ZoYm16NTlmN1hVdVhyd0lBUGp4eHgvTDlWQW9TNkZRWVBMa3lSVSs1K0xpQWo4L1EwUE50bTNibG10Y3VYcjFhcXhlWFg0WjNlalJvNnV0a1lpSWlCb1BVUlN4Y09GQ2lLS0l4eDkvSEo2ZW50RHBkRGh6NWd6Mjd0MkxQLy84MDdUTjBzUERBeSs4OEFJR0R4NXNDZ3MrLy94elJFZEhJeW9xQ3JkdTNjS09IVHV3WThjT3VMdTdvM1BuemdnTkRVV1BIajN3NTU5L0lpb3FDanFkRG1GaFlmand3dy9oNCtOalZzZnQyN2NCQUNwVnlYMXNUazRPWkRLWjJkaU9IVHVRbloyTkprMmFRRnJCY1l6MjRESndLSEszYjBMR25PbnduRFFERWxmcm1tWHJzN09RdVhndWxBOTBnVXYvcCt4VUpUVkdEQlRJWnQ3dWNUOGVEbXlLaUVYcjhORVRYVEFxd3JMazgvdWo1ekhuanlOWVBhSmZuYTFNQUlDQ2dnSWtKU1VCTUp3eFBHSENCTE1mRm9EaEIwcGxXd05LaTQrUE4rM2xxMHBlWGg0U0V4T3RybFVVeFNxZlQweE14SjQ5ZXl5NmxrUWlNVHNxcVRKT1RrN2xBZ1YvZjMrTUdUTUdvYUdocHJFUFB2akE5TEducDZkVnl3WnYzYnFGek14TWkrY1RFUkhSM2VYbzBhTTRkKzRjVkNvVlhuenhSVnkrZkJuVHBrMkRXcTAyemZIeThzS1RUejZKSVVPR3dNWEZ4ZXoxZ2lDZ1Y2OWU2TjY5TzZLam83Rmx5eFpjdUhBQjJkbloyTDkvUDg2Y09ZTW5ubmpDMUp0aDlPalJlUGJaWnlHUlNKQ2JtNHUzM25vTFVxa1V1Ym01U0VsSmdadWJHM3g5ZlUzWDM3RmpCMWF1WEFtNVhBNG5KeWNVRlJXWkFvNysvZnZYelJlcG1NdWdZWkMzQ1VQYWxQRndlM1kwbkhvOVlkSHI4djdjaFp4TlA4SnowZ3l1VENDYlk2QkFOdFcxWlROY20vRVNKbTNaaDgybnI4TFRTWWxPelh3UkhtRDREd0RPSktYaFRGSWFUaWFtSXJ1Z0NDMjkzUjNTZ0ZHbFVtSFdyRmxJVEV6RW80OCtXdUdjSmsyYVdQVE92NlduUEVSR1J0cmxsSWQrL2ZyVnlWWU5mMzkvakJ3NXN0TG5JeUlpRUJFUllmSDFGaXhZZ0owN2Q5cWlOQ0lpSW1xQUhuendRWFR2M2gzMzNYY2ZmSHg4NE9Qamc4NmRPK1Bnd1lQbzNMa3ordlRwZzE2OWVsWFpxQkVBcEZJcGV2ZnVqZDY5ZXlNdUxnNzc5dTFEVEV3TXhvOGZEdzhQRDNoNGVHRHQyclZtUFJaY1hGeVFsNWVIdERURGNlWStQajZZT0hHaTJWYUpWcTBNUnl4cU5CcG9OQm9BaHZ1aGZ2MzZZZmp3NGJiK2NsUkxFZG9lL3N2WElHdlZVdVFmUGdDSnF5dmtRU0dRRmY4SEFOcjRXR2pqWTZHNWZnMzZ2RnpJL0p1eUFTUFpqU0JXOTlZblVRMWRTYjJEQ3lrWk9KV1laZ29SQUpqQ2hjN04vQkRxNzFXam95RjkvcjBDNlo5VTNOMjJQakwyRkpESlpOWCtRS1NhYVdqL0pvaUlpTzRXdDE5OEVrMSsyRnJqMTJzMEdyUDdvOXpjWEdnMEduaDZldHFpdkdycGREcm85Zm9xNzlHTWN5UVNpZDIyT1ZqN2RkUWtKa0NYRUE5TmNZQ2dqWThGQUZPNElHL1pDdExtZ1R3YWt1eUtLeFRJYnRyNEdjS0N3ZTFiT2JvVWg1TktwVHhha1lpSWlLZ0NaWCtSTDd1dHdkNmtVbW0xSVlFbGMrcWF2RmtMeUp1MWdPcWhpbGZhRXRXRjh1M2JpWWlJaUlpSWlJaXF3VUNCaUlpSWlJaUlpS3pHUUlHSWlJaUlpSWlJck1aQWdZaUlpSWlJaUlpc3hrQ0JpSWlJaUlpSWlLekdRSUdJaUlpSWlJaUlyTVpBZ1lpSWlJaUlpSWlzeGtDQmlJaUlpSWlJaUt6R1FJR0lpSWlJaUlpSXJNWkFnWWlJaUlpSWlJaXN4a0NCaUlpSWlJaUlpS3pHUUlHSWlJaUlpSWlJck1aQWdScWtSNE9iT2JvRXFtZjRiNEtJaU1neEZLRWRIRjNDWFlGZlIycUlHQ2hRZzVTWlg0aXpTV21PTG9QcWlkT0phY2d1S0hSMEdVUkVSSTJTUGpjSG1odHhqaTZqUWROY2o0VStQOWZSWlJCWmpZRUNOVWdkbXZyZ2JISzZvOHVnZXVKTVVockNBM3dkWFFZUkVWR2pKQXNLaGphZWdVSnRhT05qSVFzS2NYUVpSRlpqb0VBTjB0RHcxdGgzTGNIUlpWQTlzZS9hVFF3TmIrM29Nb2lJaUJvbDVjUGRVWFR1cEtQTGFOQUt6NTJFcWtzUFI1ZEJaRFVHQ3RRZ1JiWU5oSXRDanE4UG4zWjBLZVJnLzQwNUJTOW5GWHExdnNmUnBSQVJFVFZLcWs0UFFGQ3FrTGQ3dTZOTGFaQnlmOXNDaWFzYmxCMDZPN29VSXFzeFVLQUdhOEhnSGppZWtNSlFvUkZiZHZBVXp0NU94L3lCM1IxZENoRVJVYVBtL3RMcktJcTlndHhkREJXc2tmdmJGbWh2WElmN2k2ODV1aFNpR2hGRVVSUWRYUVJSYmJ5M2JUOXlpelRvRnR3YzRRRys2TmlNZStudlpxY1QwM0FtS1EzN3JpWEF5MW5KTUlHSWlLZ2V5WTVhRHJHZ0FJcXdjTWlDUWlCdnliNEFaV211eDBJYkg0dkNzeWNoY1hOam1FQU5HZ01GdWl2c3VYd0RXODVkdzVta05MaXJsRGdZbCtqb2tzZ091b1UwUTFaK0ljSURmREUwdkExNnRXN2g2SktJaUlpb2pNTFR4MUZ3SkFiYStGaEluRnhRZFBHc28wdXFOeFJoNGREbjVVQVdGQUpWbHg3YzVrQU5IZ01GSWlJaUlpSWlJcklhZXl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L2g5RUNlWnlBbHhmNmdBQUFBQkpSVTVFcmtKZ2dnPT0iLAoJIlRoZW1lIiA6ICIiLAoJIlR5cGUiIDogIm1pbmQiLAoJIlZlcnNpb24iIDogIiIKfQo="/>
    </extobj>
    <extobj name="C9F754DE-2CAD-44b6-B708-469DEB6407EB-4">
      <extobjdata type="C9F754DE-2CAD-44b6-B708-469DEB6407EB" data="ewoJIkZpbGVJZCIgOiAiMzQzMTI4ODk5MTU3IiwKCSJHcm91cElkIiA6ICIyMzA5MjE3NzcxIiwKCSJJbWFnZSIgOiAiaVZCT1J3MEtHZ29BQUFBTlNVaEVVZ0FBQkE0QUFBSG1DQVlBQUFEejhjd0lBQUFBQVhOU1IwSUFyczRjNlFBQUlBQkpSRUZVZUp6czNYbDhWTlg5Ly9IM25TMlRaWklBUWZaOTM1R3dLb0lzSW1KVkZMZXFGQXRLclZhcnJUK2xpN1hWcXZpdHRWWXJiVkdzVm92N0N1NklLQ0w3dmk5aDN3MFFNc2xrTXR2OS9SR1lNQ1FUc2srVzEvUHg4RkhuekxubmZtSmRNdS81M0hNTTB6Uk5BUUFBQUFBQUZNTVM2d0lBQUFBQUFFRE5SWEFBQUFBQUFBQ2lJamdBQUFBQUFBQlJFUndBQUFBQUFJQ29DQTRBQUFBQUFFQlVCQWNBQUFBQUFDQXFnZ01BQUFBQUFCQVZ3UUVBQUFBQUFJaUs0QUFBQUFBQUFFUkZjQUFBQUFBQUFLSWlPQUFBQUFBQUFGRVJIQUFBQUFBQWdLZ0lEZ0FBQUFBQVFGUUVCd0FBQUFBQUlDcUNBd0FBQUFBQUVCWEJBUUFBQUFBQWlJcmdBQUFBQUFBQVJFVndBQUFBQUFBQW9pSTRBQUFBQUFBQVVSRWNBQUFBQUFDQXFBZ09BQUFBQUFCQVZBUUhBQUFBQUFBZ0tvSURBQUFBQUFBUUZjRUJBQUFBQUFDSWl1QUFBQUFBQUFCRVJYQUFBQUFBQUFDaUlqZ0FBQUFBQUFCUkVSd0FBQUFBQUlDb0NBNEFBQUFBQUVCVUJBY0FBQUFBQUNBcWdnTUFBQUFBQUJBVndRRUFBQUFBQUlpSzRBQUFBQUFBQUVSRmNBQUFBQUFBQUtJaU9BQUFBQUFBQUZFUkhBQUFBQUFBZ0tnSURnQUFBQUFBUUZRRUJ3QUFBQUFBSUNxQ0F3QUFBQUFBRUJYQkFRQUFBQUFBaUlyZ0FBQUFBQUFBUkVWd0FBQUFBQUFBb2lJNEFBQUFBQUFBVVJFY0FBQUFBQUNBcUd5eExnQUFnSkprVGhvWjZ4SnFwYlJYNXNlNkJBQUFVRWZRY1FBQUFBQUFBS0lpT0FBQUFBQUFBRkVSSEFBQUFBQUFnS2dJRGdBQUFBQUFRRlFFQndBQUFBQUFJQ3FDQXdBQUFBQUFFQlhCQVFBQUFBQUFpSXJnQUFBQUFBQUFSRVZ3QUFBQUFBQUFvaUk0QUFBQUFBQUFVUkVjQUFBQUFBQ0FxQWdPQUFBQUFBQkFWQVFIQUFBQUFBQWdLb0lEQUFBQUFBQVFGY0VCQUFBQUFBQ0l5aGJyQWdBQVFPejU5KzlTNk1CdUJmYnNVR0J2d1IrU1pHdmRzZUNQTnAxa2JkRkd0cGJ0WWx3cEFBQ29iZ1FIQUFEVWMrNFhubFRvUkthTVJKZHNiVG9xZnN3RTJWcDNsS1J3aUpDLzRodVozK2JLMGlCTnJ0c2VpSEhGQUFDZ09oRWNBQURxbGJqQm81UTA2Vjc1MW53djk3K2ZxTEw3cEQ0OFE1WUdhVHArNy9XbHZpYjVGMytVdlVlNnN2NTRoNEpIRGxSWmJhZjVOcTJXKys4UEtmR1dYOGg1MGRoaTV6aFNCOHJSZTJENHRmZmJUM1hzNTFjcStaZVB5dDYxVDVYWENBQUFZby9nQUFCUWJ4ak9lQ1grK0E0WmRvYzhjMStYNHB6bFg4em5rOHhRK0dYcTc1OVY4SWRENFREQ2twUXNTMUpLbWVzekVoSWxTOVZ2UWVUNTZGWDVONjFXZzJmZWxDVStzZFRYT1lkZEprZjZVR1gvL1NFNWVnOVV3bzl1cXNJcUFRQkFUVUJ3QUFDb054SnZ1a3VXMUVhU3BBYVB2MVNodGJMLzlsdjUxaXlSSkZrYXBNbldxYWRNdjcvMEMxaXRTcmo4eHdvYzJpZmY4bThxVkV0WmVUNTZWY0dzNDBxWjluUzVycmNrdXBUNjIyZmtmdmx2OHN5WnJZUXJDQThBQUtqTENBNEFBUFZDM09DUmNnNGZKLy9tMWZLdFhWcmg5UUlIOWhTdVBXUlV3ZGl1cmJLa05Ta1l0RmdsUTRXdnp4REtQQ0xaN0VxWU1GbStWWXVxTlRqd2JWb3QvNmJWNVE0Tnp1UzY5VDVsUFhhdjdKMTd5TjZGeHhZQUFLaXJDQTRBQUhXZXJWTlB1YWI4UHdVUDdGYjJNdy9KOUhvcWIzSERrSFBZT0VsUy9PVTNLdjd5R3lQZWJ2algxNHRja2psMVhPWGR2NHpjZjM5SURaNTVzOUxXUy83bEl6cnh3RVExbXZGaHBhMEpBQUJxRm9JREFFQ2RabXZmVlNtL2VseG1JQ0JyODlacTlNK1B5cjJXNmMzVHNaOWZFVEhtNkgrUnJNMWFLYkJqazN5YlZvWEg0MGRkSlNNK1VaNjVzNHN1RkFoSXR1ci9UN0Q3aFNlVmVNc3ZTdHpUd0w5eHBYTGYrNDhDZTNmS2twQ291TUVqbFhEMXJUS2M4Y1hPdHlRbEsvR0dxWExQZWtxdUtmZFhWZWtBQUNDR0NBNEFBSFdXdlVlNlV1NTlWR1lncU94L1BLeVVCNTZTZit0YStkWXRLL05hemdzdmtUV3RhZVNnemE3RTYyNlhRaUc1WDN4U3dVUDdDdWNQSGluRDRaVG4zU2g3S1ZSemNCRGN2MHVoRTVsUlQwK1FKUCsyOVRyNTFJT0s2ejlNaVZmZnFtRG1ZZVcrT1ZQQlEzdVYvS3ZvSjFBNGgxK3UvQ1h6RlRpNFY3Ym1yYXVpZkFBQUVFTUVCd0NBT2l1VWRVeW16NmZzdnora3dNR0NQUWtDR1p1VTkzSFJ4d2ZPeGQ2eGU1SGd3TEE3NU4reVZ2NU5xeU5DZzVvb2NHQzNMRW11RXVma2ZmeTZyRTFheXZYejMwc1dpK3lTRkFnbzU5Vm5GVHA2VUpiem1rZTkxa2h3S1hoZ0Y4RUJBQUIxRU1FQkFLRE9DaDdZcmVQVEpzbDBuNVNSbEN4SnNuWG9ydmpMZjF6bXRheE5XaFE3NXQrNFVqSU14UTBhRWZHZUVSY3ZXWXFPbitiYnNLTE1OVlJFWU04TzJWcDNMSEZPNGsxM1NmbmV5T01nSFhHU0pOUHZLL0ZhVzl0T0N1emVycmdCd3l0Y0t3QUFxRmtJRGdBQWRacnBQaG54MnQ2K3Eyd3QyNVY1SGNNWkx3V0RFV1BPaXkrWGM4UVZVYTRvNExyem9XTEhqLys2N09GRlJRVDI3bERDbUFrbHpva0lSNEpCK2JldGwrZjlsMlh2MGtmV0ZtMUx2TmJXcHFQeXZuaS9Na29GQUFBMURNRUJBS0JleWZ2eVBlVys5VUtacjB2KzVhTnk5RWlQWEd2ZUIvS3RXVnpzL0tTZi9sb1dWNHF5bi8xRHNlK2JudHd5MTFBUmdiMDdaRzFUY3NkQm1DOWZtVk12bDh5UURGZXFraWIrNHB5WDJGcDNVbUR2OWdwV0NRQUFhaUtDQXdCQWpXUjZjcFF6ZTBhbHIydHIwMG5PMGVQTGZKMjFjZE1pWThIOXV4VGN2NnY0QzN6NVVzaVViODJTNHQrUGM1YTVodXFVK3Z0blplWjc1Zm53VloxNDVHNmwvdWF2c3JYdkZ1dXlBQUJBREJBY0FBQnFITis2cGNxWjlaUkNXY2NxZlcxN3ovNnk5K3hmdm92enZjVU9Hd21Ka3NWNjFxQlI4RCtuOWxZNGs1bVRYYjc3VjRDdGRVY0Y5K3lRcGZmQWMwOTJ4TW5Xc2Jza0tibERWeDIvNzBaNTVyNnU1SHNlaVhwSllPOTIyVnAzcXF4eUFRQkFEVUp3QUFDb09mSzljdi8zR2VWLzkwWGxyeDBLS1pSNVJONEZjK1g1N0MwNWg0eVc0VXhRL29wdkZYSm5uZlB5K0ZIalpXM2VwdGozVW4vL1hOUTlBQm85LzBHUnNXUDNUSkRwelN0Yi9SVmthOTFSZ2IwN1pJOFdISmltOGhmUGs3VnhNOWs2OVF3UEc4NEVXUnMzVStqWTBSTFhEK3paSVZ0cEg0VUFBQUMxQ3NFQkFLQkc4RzllSS9lTFR5cVVlU1E4WnJoU2lteHVXRjZtSnllOElXSGlEVk1WUCs1RytUZXNVUDZheGJJMGFIek82L05YTFpKV0xTcGhnbGVlejk4SnY0d2ZkWldNK0VSNTVzNE9qOFgxdTFEV2Ntek1XQmxzYlRySnQrTGI2Qk1NUTU2NXI4dHd4Q24xNGVjbG8rQmtoVkRtRVFVTzdwWnp5T2dTMXcvczNxYTR3YU1xczJRQUFGQkRFQndBQUdJcjM2dWN0MmJLT3kveW0zbkhnR0Z5VGJwWHgzNXhUZVhkeXpDVWVNUFBGSC9aOVpJS0hsdG8rSmZYeXJSRTVxU1J4WTZiM2p4NTNuMHAvTm81ZUtRTWh6Tml6SnJXTkhiQlFZczI4bjZiVStLY3hBay9WZmF6RHl2NytVZmtISGFaekpNbmxQdmhxektjQ1VxNGFtS0oxNXE1T2JLMkxMNGpBd0FBMUc0RUJ3Q0FtQWxrYkZiMmpFY2l1d3dTRXVXYWZMOGNBNFpYNnIyTWhDUzVibjlRam40WFNnRy96RUJBdWJPZlZ5RGE1b2FuMkx2MFVlSTF0MHAyaC9JK2ZyM3lDaklsNVh0bCt2SXJiODBTV0Z1Mms2VkJtcnpmZmlybnNNdUtuZU5JdjBqSjl6MG16MGV2S2Z1NVA4bXcyK1hvbWE3RTYyNlhKYTNvNXBDbmViK2VLMHVUNXJJMUl6Z0FBS0F1SWpnQUFGUS92MCs1Nzcyc3ZFL2Zrc3hRZU5qZWU2QmNrKytYcFVGYXBkNHV2RzVxSStYTm5hMjhMOTZUNitlL1Y5TEVlK1Q1NUExNTVyNGgrU0kzUHJTa05WSGloTW1LR3pKYW9ld1R5bm5wcjFHUFhpd1huMWVaVThkVjNucWw0THJ0QVIzNytaVnlwQStWSmRGVjdCeEgzeUZ5OUIxUzZqVkQyVm5LZlhlV0d2M2ovY29xRXdBQTFEQUVCd0NBYWhYSTJDejN6T2tLSHQ0WEhqTVNFcFYweTkyS3UzQk1wZDdMMnJ5TmtuNzhjOWw3RDVTWms2M3M1eDZXYitWM2txU1RUOTZ2aEN0dlVjS1BibFQ4cVBIS20vZUJ2Tjk4SWt0eXF1SXZ1VnB4UTBaTE1wWDN4YnZ5ZlBDS1RFOXVoZXN4blBFRmZ4SU1Wbml0OGtyKzVhUEsvdnREU3YzdE01V3lYdmF6RHluNW5rY3JaUzBBQUZBekVSd0FBS3BITUtEY2QxNHEybVhRdFk5Y2QveXUwcnNNSkVrV2kyd2R1OHY3emNmS2ZldUZ5R01RelpBOEgvNVgzbTgva2V2bnYxUEMrSjhVUE1kLzZoaEYvN2IxY3YvN0NZVXlEMWVvQkh2UC9vb2JORUtHelNaSG4wRXljN0tqSDhkb1BmV2ZaYk5DdHl5NW5xNTk1T2c5VU82WC95YlhyZmRWYUMzM1MzK1ZJMzJvN0oxN25uc3lBQUNvdFFnT0FBQlZMcmczUTlrenB5dTRMNk53TU02cHBCdnZrSFBFRmVFUDY1ViszLzI3ZFB5K0d5S1BQclRaWld2WlRyWU8zV1R2MkYzMnJuMWthWGllWkpvS1pHeVdKYldoTEdsTlplL2NTdzMrL0lJQ3U3Y3BzRytuZ2dmM0tIajBrSUkvSEZMbzVIRXAzeHY5eG1jSytNTjdDb1JPWkNybjFlY0szM000dzQ5SUdLNVUyVnAzS0ppWGZhSlNmdjVvRW41MGt6eHpaaXZyc1h1Vi9NdEhaRWxLTHRQMW9ld3NaVC83a0J6cFE1VncyUTFWVkNVQUFLZ3BDQTRBQUZVbkdKQm56bXg1UG5vMW9qM2YzcldQWExjL1dPS0dlNVhHWmxmODVWY1ZoQVV0Mjh2YW9rMzRtMzNUNjVGLzh4cjU1c3lXYjlVaWhiS09GVnpTdm12QnMvNDkrOHZlcFkvczNjNHZzbXp1Mnk4cTc5UlJpNTZQWHBQc2ptSnY3OSt5VnBtVHh4UjBXWVJDRWU4MW5QNGZHWW5KTXZOeVpVbEtrZXgyQmZmdGxPa3ArZlNEeXBCd3hVMnlkKzZoRXc5TVZPSU5VK1VjZm5tcHJ2TitQVmU1Nzg1UzhqMlAwbWtBQUVBOVFYQUFBS2dTeFhZWjJPMUtuREJGOFdPdnE3SXVnN09aT2RseTlCb29lN2UrQ3AwOEx0KzZaZkp2MnlELzFyVUs3TnBhNU1POEpBVjJibEZnNXhaNTN2dVBGT2VVdlYwWDJkcDNsYTFWQjFtYnQ1WVI1MVRlNSsrRTUrY3ZtVjl5RWNGQXNjT0JmVHZsNkRPNFlPK0RnTDlnLzRmL1BGMmhuN2NzN0YzNnFOR01EK1dlOVpUeUY4K1hrZWlTclcwbjJkcDBsSzExcDRJYTkyNVhZTThPQlhadmsrbkprZVc4NW15RUNBQkFQV09ZcGxtRlQxSUNBT29kTXlUUGg2OFY2VEt3dGU4bTE5UnBzalpyVmFibE1pZU5ySEJKUmxLeURFZWNRc2QvcVBCYXRVWGFLK2NJTTg0U09MaFh3UU83Rk5oOUtpall1MTJTWkd0OUtraG8yMW5XRm0xbGE5NjZLc29GQUFBMUdCMEhBSUJLRXp5MFQrNloweFhZdWJsd01OeGxjSzFrV0dKU2w1bVRYWlg3RGRZSnR1YXRaV3ZlV25FRGhzZTZGQUFBVU1NUUhBQUFLczRNS2UremQ1VDc3aXpKN3c4UFcxdDFVUEpkZnloemx3RUFBQUJxRG9JREFFQ0ZoRElQSy92NVJ5TzdES3hXSlZ3NVVRbFgzRlI0eENBQUFBQnFKWDZiQXdDVWoybksrL1VjNWJ6eHI0aWpDYTFOV3hWMEdadzZXaEFBQUFDMUc4RUJBS0RNUXBtSDVYN2hTZm0zckMwY05DeUtIM2U5RXErK05lclJoQUFBQUtoOUNBNEFBR1hpbmY5UnNWMEdycW5UWk92UUxZYVZBUUFBb0NvUUhBQUFTaVYwSWxQdWw1NlNmOTJ5aUhIbjZQRkt1dkVPdWd3QUFBRHFLSUlEQU1BNTVTLzZRam12UFNmVGt4c2VzNlExa2V1MkIyWHYxamVHbFFFQUFLQ3FFUndBQUtJeTNWbktuam05K0M2RDY2ZEtjYzRZVlFZQUFJRHFRbkFBQUNpV2IvazNjci95akV6M3lmQ1lKYldSWEhmOGppNERBQUNBZW9UZ0FBQVF3WFJueWYzS00vSXQvelppUE82aXNVcTY2VTRaQ1VreHFnd0FBQUN4UUhBQUFBanpyVnNxOTh6cFJib01rcWJjTDBmdlFUR3NEQUFBQUxGQ2NBQUFrT25KVWM3c0djcGYrRm5FdUdQQU1Ma20zMCtYQVFBQVFEMUdjQUFBOVp4djNWTGx6SHBLb2F4ajRUSERsU0xYcEh2bEdEQThocFVCQUFDZ0ppQTRBSUQ2S3Q4cjk2dlBGdDlsTU9sZUdhN1VHQlVHQUFDQW1vVGdBQURxSWYvbU5YSy8rS1JDbVVmQ1kwWkNvbHlUNzZmTEFBQUFBQkVNMHpUTldCY0JBS2dtK1Y3bHZEVlQzbmtmUkF6YmV3K1VhL0w5c2pSSWkxRmhBQUFBcUtub09BQ0FlaUtRc1ZuWk14NHAwbVdRZE12ZGlydHdUQXdyQXdBQVFFMUdjQUFBZFozZnA5ejNYbGJlcDI5SlppZzhiTy9hUjY0N2ZrZVhBUUFBQUVwRWNBQUFkVmdnWTdQY002Y3JlSGhmNFdDY1UwazMzaUhuaUNza3c0aGRjUUFBQUtnVkNBNEFvQzRLQnBUN3prdkZkeG5jL3FBc2FVMWpXQndBQUFCcUU0SURBS2hqZ25zemxEMXp1b0w3TWdvSDdYWWxUcGlpK0xIWDBXVUFBQUNBTWlFNEFJQzZJaGlRWjg1c2VUNTZWUW9HdzhPMjl0M2ttanBOMW1hdFlsZ2NBQUFBYWl1Q0F3Q29BMHJ1TXJoV01peXhLdzRBQUFDMUdzRUJBTlJtWmtpZUQxOHIwbVZnYmRWQnlYZjlnUzREQUFBQVZCakJBUURVVXNGRCsrU2VPVjJCblpzTEI2MVdKVnc1VVFsWDNDUlorVmM4QUFBQUtvN2ZLZ0dndGpGRHl2dnNIZVcrTzB2eSs4UEQxbFlkbER4MW1xeXRPOFN3T0FBQUFOUTFCQWNBVUl1RU1nOHIrL2xISTdzTURJdml4MTJ2eEFtVDZUSUFBQUJBcGVNM1RBQ29EVXhUM3EvbktPZU5mMG41M3ZDd3RXa3J1YVpPazYxRHR4Z1dCd0FBZ0xxTTRBQUFhcmhRNW1HNVgzaFMvaTFyQ3dkUGR4bGNmYXRrZDhTdU9BQUFBTlI1QkFjQVVJTjU1MzlVcE12QWt0WkV5WGYrZ1M0REFBQUFWQXVDQXdDb2dVSW5NdVYrNlNuNTF5MkxHSGVPSHErazY2ZEtjYzRZVlFZQUFJRDZodUFBQUdxWS9FVmZLT2UxNTJSNmNzTmpsclFtY3QzMm9PemQrc2F3TWdBQUFOUkhCQWNBVUVPWTdpeGx6NXhlcE1zZzdxS3hjazI4aHk0REFBQUF4QVRCQVFEVUFMN2wzOGo5eWpNeTNTZkRZNWJVUmtxYWNyOGN2UWZGc0RJQUFBRFVkd1FIQUJCRHBqdEw3bGVla1cvNXR4SGpqZ0hENUpwOHY0eUVwQmhWQmdBQUFCUWdPQUNBR1BHdFd5cjN6T2tSWFFhR0swV3VTZmZLTVdCNERDc0RBQUFBQ2hFY0FFQTFNejA1eXBrOVEva0xQNHNZZHd3WUp0ZWtlMlc0VW1OVUdRQUFBRkFVd1FFQVZDUGZ1cVhLbWZXVVFsbkh3bU5HUXFKY2srK255d0FBQUFBMUVzRUJBRlNIZksvY3J6NWJwTXZBM251Z1hKUHZsNlZCV293S0F3QUFBRXBHY0FBQVZjeS9lWTNjTHo2cFVPYVI4SmlSa0tpa1crNVczSVZqWWxnWkFBQUFjRzRFQndCUVZmSzl5bmxycHJ6elBvZ1l0bmZ0STljZHY2UExBQUFBQUxVQ3dRRUFWSUZBeG1abHozZ2tvc3RBY1U0bDNYaUhuQ091a0F3amRzVUJBQUFBWlVCd0FBQ1Z5ZTlUN25zdksrL1R0eVF6RkI2MmQrMGoxKzBQeXBMV05JYkZBUUFBQUdWSGNBQUFsU1NRc1ZudW1kTVZQTHl2Y05CdVYrS0VLWW9mZXgxZEJnQUFBS2lWQ0E0QW9LS0NBZVcrODFLUkxnTmIrMjV5VFowbWE3TldNU3dPQUFBQXFCaUNBd0NvZ09EZURHWFBuSzdndm96Q3dYQ1h3YldTWVlsZGNRQUFBRUFsSURnQWdQSUlCdVNaTTF1ZWoxNlZnc0h3c0xWVkJ5WGY5UWU2REFBQUFGQm5FQndBUUJrVjIyVmd0U3JoeW9sS3VPSW15Y3EvV2dFQUFGQjM4TnN0QUpTV0daTG53OWVLN3pLWU9rM1cxaDFpV0J3QUFBQlFOUWdPQUtBVWdvZjJ5VDF6dWdJN054Y09HaGJGajd0ZWlSTW0wMlVBQUFDQU9vdmZkQUdnSkdaSWVaKzlvOXgzWjBsK2YzalkyclNWWEZPbnlkYWhXd3lMQXdBQUFLb2V3UUVBUkJIS1BLenM1eDh0dnN2ZzZsc2x1eU4yeFFFQUFBRFZoT0FBQU01bW12SitQVWM1Yi94THl2ZUdoeTFwVFpSODV4L29NZ0FBQUVDOVFuQUFBR2NJWlI2Vys0VW41ZCt5Tm1MY09YcThrcTZmS3NVNVkxUVpBQUFBRUJzRUJ3QndpbmYrUjhWMkdiaHVlMUQyYm4xaldCa0FBQUFRT3dRSEFPcTkwSWxNdVY5NlN2NTF5eUxHNHk0YUs5ZkVlK2d5QUFBQVFMMUdjQUNnWHN0ZjlJVnlYbnRPcGljM1BHWkpiYVNrS2ZmTDBYdFFEQ3NEQUFBQWFnYUNBd0Qxa3VuT1V2Yk02Y1YyR1NUZGRLZU1oS1FZVlFZQUFBRFVMQVFIQU9vZDMvSnY1SDdsR1pudWsrRXh3NVVpMTlScGRCa0FBQUFBWnlFNEFGQnZtTzRzdVY5NVJyN2wzMGFNT3dZTWsydlN2VEpjcVRHcURDWEpuRFF5MWlYVVNtbXZ6STkxQ1FBQW9JNGdPQUJRTC9qV0xaVjc1dlNpWFFhVDdwVmp3UEFZVmdZQUFBRFViQVFIQU9vMDA1T2puTmt6bEwvd3M0aHhlKytCU3A0NmpTNERBQUFBNEJ3SURnRFVXYjUxUzVVejZ5bUZzbzZGeDR5RVJDWGRjcmZpTGh3VHc4b0FBQUNBMm9QZ0FFRGRrKytWKzlWbmkrMHljRTIrWDVZR2FURXFEQUFBQUtoOUNBNEExQ24reld2a2Z2RkpoVEtQRkE3R09aVjA0eDF5anJ3eWRvVUJBQUFBdFJUQkFZQzZJZCtybkxkbXlqdnZnNGhoZTljK2N0MytvQ3hwVFdOVUdBQUFBRkM3RVJ3QXFQVUNHWnVWUGVPUnlDNER1MTJKRTZZb2Z1eDFrbUhFcmpnQUFBQ2dsaU00QUZCNytYM0tmZTlsNVgzNmxtU0d3c08yOXQza21qcE4xbWF0WWxnY0FBQUFVRGNRSEFDb2xRSVptK1dlT1YzQncvc0tCOE5kQnRkS2hpVjJ4UUVBQUFCMUNNRUJnTm9sR0ZEdU95OFY2VEt3dHVxZzVMditRSmNCVUVlY1BIa3kxaVVBaUpFZE8zYW9lZlBtYXRhc1dheExBWEFLd1FHQVdpTzROMFBaTTZjcnVDK2pjTkJxVmNLVkU1Vnd4VTJTbFgrbEFRQlFGNWltR2VzU0FKeUIzN0lCMUh6QmdEeHpac3Z6MGF0U01CZ2V0cmJxb09TcDAyUnQzU0dHeFFFQUFBQjFHOEVCZ0JxdDJDNER3Nkw0Y2RjcmNjSmt1Z3dBQUFDQUtzWnYzQUJxSmpNa3o0ZXZGZTB5YU5wS3JxblRaT3ZRTFliRkFRQUFBUFVId1FHQUdpZDRhSi9jTTZjcnNITno0ZURwTG9PcmI1WHNqdGdWQndBQUFOUXpCQWNBYWc0enBMelAzbEh1dTdNa3Z6ODhiRWxyb3VRNy8wQ1hBUUFBQUJBREJBY0Fhb1JRNW1GbFAvOW9aSmVCSk9mbzhVcTZmcW9VNTR4UlphaFQ3SFlaZG9kTVQrNjU1eG9XeVpBVUNwMXpLZ0FBUUYxbWlYVUJBT281MDVSMy9rYzYvdHZKRWFHQkphMkpVcVk5cmFTSjl4QWFvTklrVHBpaVJ2K2NJMHVEdEhQT2JmaC8vMVhhZitaSmxxcjVUNld0VFNlbHZmaTVrdS81VTVXc0R3QUFVRm5vT0FBUU02SE13M0svOEtUOFc5WkdqTWRkTkZZdUFnTlVGcnREOHZ1aXZtM0VKOHJNSzBVSFFoVHhZNjZSbys4RkpjN3hyVnVxdk0vZVB1dkdobVMzUzFaN3VlK05jOHM2ZGxTcGpjNnJjZXQ3Y3JLMWZjTktkZWs5UU02RXBHTG56UHZnTmJWczExbGQrd3lzYUptbFpwb2gvWEJvdjVKU0dpZ2gwVlZ0OTBYVk9uSmdqeG8zYlNtTDFWcW02Nzc3L0QyWnBxbUx4azRJandVRGZuM3gzbjgxOU5KcjVFcHBFREYvMDZyRkNnWUQ2alhnb2txcEcwRE5RY2NCZ0pnNDNXVndabWhnU1cyazVGOC9JZGR0RHhBYW9GSWszdkF6TlhoMFpzR0g5R0pZVzdSVm8yZmZWdnlsMTViN0h0Ym1iV1R2MFUvMnpyMksvNk5IUDFtYnR5bjMraWkvbGQ5OXFabFAzSytjN0t4U3pjLzM1dW5nM2d6dDNyNnhWUE9YZkRWSHp6MThWNm5ubjJucnV1WDY2TFVaMnJOalUzZ3NMemNuWXM3S2haOXI3eG52bDFjb0ZGSk9kcGFPN04rdEhSdFhhZVhDTHpUL3cvOXA1NVoxUmVibTUzbjA3OGQvcmZYTHZxM3dmVkV6SE5xM1V5OCsrWUErZWZPRk1sOTdjTThPSGRpOUxXTHM1UEZNcmY3K0szM3d5ck15emNKSHVVS2hrTDZlKzdvK2YrY2xlZk04RmE0YlFNMUN4d0dBYWhVNmtTbjNTMC9KdjI1WnhIamNSV09WZE5PZE1xSjg4d2FVUnpEenNLek5Xc3ZSYjZoOEt4Y1dlVDkrekRXU3c2bmc4YU1WdnRleFg5OG84K1NKaURFaktWbU5uditnd211ajlQeStmSVZPN1V2UnBmY0FMWmp6dWxZdm1xZUJJeTRQejNIRU9iVjQza2M2c0h1YnZIa2UrYng1eXNuT1VuYldNVWxTbkROQjl6MCtVM1pIWEluMzZwNStnUlo4L0tZK2Yvc2wzVDd0TDdLVTRiR1diZXRYeUJIblZQdXVmU1JKWGsrT252N05GQTBkTzBIRHgxMWY2blYyYmxtcjNkczJ5dS9MbDkrWEwxKytWL2w1SHVWNWN1VDE1Q3JQazZPOFhMZE0weXh5N2FZMVMzVG43NThwODdmUVZXSERpdTgwNTM4ejlNQmZYbEdlSjFmUC9HNnFKdjd5ajJyVHNYdXNTNnRTei83aFRybFNHdWludjM1TWMyZi9TMnVYTHRDdnA4K1NNejZ4MHU3UnJGVjc5Um80VEt1Ly8wck4yM1JVdnd0SFYyaTlodWMxMDBWakoyakIzRGUwYk1HbkduVHFuNjMxeTc3UjhhT0hkT1V0ZDhrWm4xQVpwUU9vUVFnT0FGU2IvRVZmS09lMTV5STJwak5jS1hKTm5TWkg3MEV4ckF4MVZmNmlMNVYwNDgrVU1PNzZJc0dCa2RKQXpnc3VVWEJmaG56TFMvaDIxUkxsUTFXVVRST05SSmNVQ2xYbzhRZVUzMytlL3IyTzdOOGRNYmJnNHplMTRPTTN3Ni92ZTJ5bU1qYXYwZkVmRHF0bHUwNUthOXBTU2E0VXVWSWJLcmxCSTZVMGJDeXI3ZHlQa0NTbk50S2dFWmRyMTliMWNtY2RWMHJEYysrZElVbmVQSTkyYmxtbnJuMEdoc09KblZ2V0tSUUtxWEhUbG1YNGFhV01UV3UxWlA0YzJld09PZUtjY3NRNUZSZWZJR2Q4b3RLYXBzcVprS2o0UkpjU2sxS1U2RXBXUWxLeUVwTlRsZVJLVVdKeWFwSFFJSFFxWURDaWRPbHNXUEdkdnZ2OHZXTGZzOXNkbXZMQTlETFZmOXFXTlV2Vm9tMW5XVzEyYlYyN1RCYXJUUzNhZEN6WFdyVkZkdFl4blR6K2d3WU92MHlTdEM5amk5cDI2bG11ME9ESS90MDZjbkJ2MVBkYnR1dXNUYXNXNjlEZURLMkxjcVN4eldaVDkzNGxQM1oxMmdXanI5U0c1UXVWbCt1V0pQbnl2ZnA2enV0cTI3bW4rZ3krdU16MUE2ajVDQTRBVkRuVG5hWHNtZE9MZEJrNEJneVRhOUs5TWx5cE1hb01kWjNwOVNoLzZRTEZYVFJXdHJPK3VVejQwYzJTSTA2NTc3MWM0aHBwc3o0dmR0dzk0MUhsTC8yNnlIakRwMllyc0hlSFRqNXhYNmxxZFBRWlZMQUo0MW55bDM4cjk0eEhTclVHQ2wwMzVkYzZjbUNQOHIxNWF0YTZmWGpjbStmUnR2VXIxS3YvVUNVa0pVdVMybmZ0clN0dS9ublV0VGF1WEtTNXMvOVY0djFDb1pBc0Zvdis5VmowLzc4VEVsMjYrNUVaRWVzRy9ENzFIbFQ0QVd2SHBqVXlESXZhZCsxOXpwK3hPTC81Mi8vS2RkMXBMeno1Z0k0ZlBSUitQZS85Vi9YMW5OZkRyMXQzN0s0Zi8vdzM4dVM2OWNPaGZScDQ4VGpaN0lYaHl1NXRHNVY1ZUgrNTdoM3crNVN4ZVkwR1hqeE9rclI1elJJMWI5MUJ0aWdmY091S3ZUc0tOZ1R1Mm5lUVBEblp5anh5SUtJenBpdzJyUHhPMzMvNTRUbm5yVm8wVDZzV0ZmMzNqU1E1NHhQVXZkOEZjbWNkbHp1N29IdkttK2VSR1FycTRONE1XUzFXR1JhTER1M2RLVWs2LzhKUmlrOXdhZTJTQmRxelk2UGNKMCtveitBUldydGtnU1NwU1lzMmF0cXFYYmwrSGdBMUQ4RUJnQ3JsVy82TjNLODhJOU45TWp4bXVGTGttblN2SEFPR3g3QXkxQmQ1MzN5aXVLRmpaRy9YdFhEUTdwQnp5RWdGZG0rVGI5V2lFcThQYk45UTdIaklYYnJuNXMvRnpQTW9lUFJBMGZVekQxZksrdlZOZzhaTnRYaitIRzFkdTB5M1AvaC9TanExZWR0SHJ6MnZqU3NYcVdmL0MwdmRtbjllaXpZYU51NjY4T3UxaTc5V1hsNnVCby84VWRSck1nOGYwSnJGODlWcndEQTFhVm13dDRYOXJBL0FhNWQ4TFl2VnF2WmRlMG1TVE5QVXppMXJKWm1hOGVpOTRYbStmSzlXTFpxbkRTdStpN2greXYrYlh1cnVodExxTTNpRThuTGQ4dVY3dGVTck9XcmZyVTg0ZUZuOS9WY0tCUU1SOHk4YU95RWN3RWpTbCsvYmVuVk5BQUFnQUVsRVFWVDl0OXpCd1k1TmErVEw5NnAxaDI3S3k4M1JudTBiTldUVWxlWC9ZV3FKZlR1M3FtbXJka3B0ZEo2MnJsc213ekRVcGZlQUNxMVozZ0RwNHpkZTBMWlQ0ZjZxNytmcDIwOGlOM09kOVgvVDVJeFAwTEJ4MTJ2QjNEY2kzdlBsZTJXeFdPU0ljMnJaZ2svQzQwTkdYMGx3QU5RaEJBY0Fxb1RwenBMN2xXZUt0SURiZXc5VTh0UnBkQm1nMmdTMmI5Q0ozMDVSOE9BZUpkNTRSOEdnMzZmanY1MGlTMHJEYzE2ZjlmaTlVUjlMcUF6K2JldVYvYmZmVnRuNjlkRWxWLzlFdTdhdTE4cEZYMnI0dU91MVk5TnFyVjJ5UU9NbjNhT21MVXYvUWFaeDA1WVJqdzc0OHIzNjd2UDNsRDUwakJ4Uk5uQTkzY1kvZk54MWF0QzRhWkgzOSsvY3FnTzd0OHRxczhzd0N2WkUyTDVocGR4Wng5Vm44QWcxYVZHNGtlWlhIN3ltNXEwN3FNdFpweXJFRmZQOCtNSlAzeW4xejNXMndhT3VDTGZMdTdPT2E4bFhjOVMxejBEMUhUS3lvTDcxSzJXSjlzaE9KZkRrWkt0TDd3RnEwYTZ6TWcvdFU2ZWU2ZXJVSzcxY2ErM2Z0VTJMNTMyb2ZUdTN5dXZKVllJcldSMjduNjhmM1hSSGVFNG9HTlRLNzc3VSt1WGZLdlB3ZmdXREFUVklhNm9lL1M3UTRGRlhST3h0c1huMVlyMHo2MmxkY01sVkduang1WnIvNFd1bmdvNDhOVzdXU2tNdm5SQSs5ZUxJL3QyYU9mMy9xV0hqWnJycjRXZUwxTFpoeFhkNi8rVy9hOGlvS3pYNjZvbXlPK0kwNk9LQ0RnTmZmcjRHREw5TVNja1YrMjlqZWJzMHp0eWY0OEpMeG12UWlNc1ZEQVQwM01OM3FYV0hycnBtOG4yU0tUa1RFc043R3B6Mmp6LytRcTA3ZE5PVkUrK3FVTzBBYWphQ0F3Q1Z6cmR1cWR3enAwZDJHU1FrS3VtV3V4VjM0WmdZVm9iNnhuREdTeGFMUWxtWk1oSVNaWnhxclRiaUUyVm1aU3AwN0xDTWhFU1orVjRwR0l4eHRhaW9iZXRYYU1XM24wbVM3STQ0SGRpMVRiT2YvN01PN2R1bE9HZTgxaS83UnV1WGZhT09QZnFWYS8yMm5YdnEyMC9lMXQ0ZG02S3VzWGZISmlVM1NDczJOSkNrNzc1NHY4allrdmx6NVloejZ0SnJiMVdjc3pBVVdERDNEVFZ0MWE3SUI3WGlmRC92M0czcTBhUVB1elQ4WVRsNHFyUEFhaXY4RlRGa2hxcDBBOFYrRjQ0T2I5alhzbjBYWFQvMWdYS3RzMkxoNS9yc3JWa3lERVB0dXZTU0s3V1JUbVFlMXFaVmk4UEJRVERnMSt2L2ZFSzd0cTZYSzdXaHV2UVpLRU9HZG0vZm9BVWZ2Nm50RzFkcDRqMFBGOWtZMDVQajFrdFAvVllPUjV3NmR1K3JreWVPYWMvMmpYcjdoYi9vcW9tL1VPOUJ3OVdrWlZzMWFkbFdSL2J2MXVGOXU0cDgyMzY2YzZUUGtCR1NwTkhqYndtLzEydkFSUlU2d3JCZGw5N2gwT0MvZi8rakR1M05LTlYxTGR0MTFzMi9lRWlkZS9WWHcxTi96OXJzRHRuc0R1M2F1bDUrWDc0c1ZtdWxidFlJb0hZaU9BQlFhVXhQam5KbXoxRCt3czhpeHUyOUI4bzErWDVaR2xSdWF5MXdMcW0vZTFiVzFoMktqRGQ0NGo4UnI3UC84Y2VTTjBnc3EySjJzRWZWYzZVMlZKdE9QU0xHUXNHZ1duZnNIckhaWDZQem1rdVMxaTFkb0UycnZpOTJyVllkdXVxbU8zOFhNZGE2UTFlbE5HeXMxWXZuRnhzY3VFK2UwSzZ0NjlWLzJOaGkxenk0WjRlMmIxZ3BtOTBSUHVYZzhQNWQyck45by9vTUhoRVJHcFNGWVJoNjhLK3ZsdXZhcytXZk9rYlBFUmNmSGdzRmcyVTZNU0lXRHU3TjBHZHZ2YVQ0aENUZGN2Y2YxS1JsMi9CN1orN2Q4TTBuYjJ2WDF2WHEwbnVncnZucHZlRjlHb0lCdjk1OTZXL2F1bTY1Rm43MnJrWmVlVlBFK21zV3o5ZVFVVmRxMVBpYnc1MGlXOVl1MDlzdi9FV2Z2L01mZGUwN1NJNDRwL29PSHFIUDMvbVBOcTM2UGlJNHlNdk5VY2JtTldyUnRsT1pOOEFzamZaZGU0ZjN4MGdmZW9seXNxTS84dUROeTlXeXJ6K1dOOCtqeEZQZGYxMTZEeWp5bU1TbVZZc2xTWDZmVDhzV2ZLSUJ3eStUWVJqS1BwRVpNUzhVQ3Nubnk0OGNOd3dscHphcWpCOE5RQTFCY0FDZ1V2aldMVlhPcktjVU9uV2NtU1FwenFta0crK1FjMlRkZjFZVlZhT2l6L2w3di8xVWxnYW5mbmsxTElxLzdEckpzTWo3MVljeXZZWG5qQWRMMkkyOFhLcncwUVpFMTZ4VmV6VnIxVDVpN05GZlhLZXJmbkszZWc4Y0ZqSCsvYndQMWFwRHQvQTMzZXVYZmFzakIzWnI5TlUva2FSaVc4WU53NkwwaThibzY0OWVWOWF4bzBwdGRGN0UrNnNYelZNb0ZGTDYwS0tkVmFacDZ2TjMvaU5uUXBLNm56OUVhNWNXYkNEbjllVEtFZWZVQmFPdkt0ZlBIQW9GSy9VeGdqeFBqaVFwUHRFVkhqTkRWZHR4VUJySGZ6aFVaQ3pPbWFCRVY0b2thZkc4RDJXYUlZMitlbUpFYUNBVkhCOG9GUVFnSzc3OVhIWkhuTWJkY0Z2RTVvNVdtMTFqSnR5cTdSdFdhdlgzWHhVSkR0S2F0TkRJcXdwREEwbnEybWVnT3Zib3B4MGJWMm4zdGczcTNLdS9lZzY0U1BQZWYxV2JWaS9XeUt0dURzL2R0SHF4UXNGZytQR1BxdFFqL2NLbzcyMWVzMFRmei90UW9WQklZNitib3Y3RExpMTJYc0R2MDhaVmk1VFNNRTNIamg3VUYrKytvbU5IRCtuU0NiZnE3dzhWM1ZEMDVQRWZ0SG4xNHZCcnc3RG85OCs5V1dRZWdOcUw0QUJBeGVSNzVYNzEyYUpkQmwzN3lIWDdnN0trRmQrdUN4VEg5T1RLdjNHbGZCdFh5TGRocFVMRmZGZ29pN3d2QzQrTmMvUWRyUGh4TjBpU1BIUCtwOUJaMzVwVkZzTm1rMEt4Zit3aDg2ZWpxelhBU0xqaVppVmNPNlhhN2hlTk44OGpLYkxqSStEUGwvZU00ekhqbkFreVRWTnBUWnFyWi8raGtncTZBVTVrSGdtL2ppWjk2Q1ZhOHRVY2ZmSHV5eEV0OWU2VEo3UmsvbHgxNnRsUGFVMWJGTG51NklFOTJyOXJtOFpNdUZVNXAzYXNsd29lZjdqamQzOHI5MmFIb1ZBbzRnTnd2amV2MU5mYTdIWlpyWkcvQ25weUNvN1hTemdqT0FpRlFrWG1WYWRRTUtqbi8zUlBrZkYrRjE2aXkzODhWWkswWi9zbUdZWlI0b2ZtbzRmMkt0L3JVWnRPUGNLYlpwNHB0ZEY1U2sxcm91TkhEeW43UkthU3oraVNhOTJ4VzdGZEZ5M2FkTlNPamF2Q1hRMEppUzUxN3RWZm05Y3MwYUc5TzhNYlRHNWM4WjNzanJoU0gzZFkyWExkSi9YeDYvL1cxblhMMWFGN1g0MjdjYXBTR3phT09uL3QwbStVbk5wSURSczNWU2dVVktleC9mWEpHek1WNTR6WHBIc2pUM3Q1NytWbjFLUjVHMTA0NXVyQ3dTakhlUUtvdlFnT0FKU2JmL01hdVY5OFVxSE1JNFdEcDdzTVJsekJMdzQ0dDRCZi9veE44bTlZS2QrR2xRcnMyaXFaVmZOaDF6bWlzUFBGMnFLdFpMTkhCQk9ObnY5QVJrSlM0UVduUGlTa3pmb2lZaDNmK3VYS2Z2bzMwVzlrczh2MDVSY1pOcEtTMWVqcE0zWWpQL1hQaDZQM1FLWE4vQ1JpN3JGZjNTZ3pKL3VjUDFOSkVzYi9wTnFDQTg4SC93MjMzc2Zhdng2N1QrNnM0eEZqSDc4K1V4Ky9QalA4K3I3SFpzcnJ5Wkh6elArL1M4a1puNmlSVjk2a3ViUC9wZlhMRjRhZlMvL3NyUmNWQ1BnMVpzS3R4VjUzWG9zMjZ0bC9xQVplZkpubWZ6UTdQSDVnOTNabEhpNTZxb1lrQllOQi9YQm9YL2g0dTlNU2sxUFVzZnY1a2lSZmZsNTRvMFpQVHJiK09xMzA0YzJZQ2JjVzJUL2g1UEdqQmZjNDlVMitKQVVDL3BoMkhCZ1dpNjZkOHFzaTR3MU9CZE9oVUVpNTdwTnlwVFFvY1hQQXZOeUNib3JrMU9pYm9ycFNHdXI0MFVORkFwZ3pUNUE0MCttLzlvR0FQenpXWi9BSWJWNnpSQnRYZmE5bXJkc3IrMFNtOXV6WXBONERoOGxaek1hVzFXSC9ycTNhdW02NVJsNTFzeTY4Wkh5SmM0UEJnQmJQKzFEcFF5L1J2cDFiSlJVRVpsbkhqcWg1bTQ1cTNiRmJ4SHliemE1RVYwcVJjUUIxQzhFQmdMTEw5eXJuclpueXp2c2dZdGpXdnB1UzczcUlMZ09VS0xnM1E3Nk5LK1hidUZMK0xXc2x2Ni9LNzJscjAwbU92b01WM0xkVDFsYnRsWHpuUTFJb3FKTlAvMDZCblFWbnFjdGlsZW4xS0gvcDE4VXZZclhKT2V3eUdTVTg2MzE2TTBZenoxUDhoRGluUWljeTVkKzhwdGkzN2QzNlZ0cGVJQWxYL2FSUzFpa056NXpaTldaZmgwbS8vSk9DWjJ4MCtjOC8zNnZSNDI5UnA1Nzl3Mk1KcmhUbGVYSVZuMUMrRGQvNkRobXB6YXNYYSs3c2Z5bzV0YUV5TnEvVmxyWExOUEtxbTlXd2NiTmlyekVNUStNbjNSM1I2aTVKbTljczFjcUZueGQ3VFREZzErN3RHN1YvMTdhSThWWWR1b2FEQTQ4N08rS3hBcWxnbzcyU05vRDA1WHYxOGV2L0x2YTkvYnUyS2FWaFk4VW5Gb1lxQVYrK3JGWjdzZk9yZzJFWTZuYitrS2p2V3l3V1dXMTI1ZVprS3hRS1JkMlA0ZlNIL095emdxVXo1WndzNkFhSlB5dFVPak1ZT0ZQMnFjZnp6Z3hhT25UdksxZEtBMjFldlZpang5K2lqU3NMam55dHFzY1U5dXpZcERmKytVU0pjMEtudXFDKy9lUXRmZmZadTFIbm5YL2hhQ1duTkZST2RwWjZEN280SEJ4STBxaXJib2w2SFlDNmorQUFRSmtFTWpZcmU4WWprVjBHZHJzU0oweFIvTmhySmFObWI2Q0Y2aGM2ZWJ6ZzhZTU5LK1hmdURKeUg0eGlXQnFlSjBmUGRObDdwTXZSczcrTzNWWHl0Mk9sa1hqRFZBWDI3SkIvMHlyRnQyb3Y5NzhmbDJ2S0Ewcjl6VitWL1k4L3liZDI2YWxhVHlqbjViOFZ1NGFSa0NqbnNNdEt2SStSWE5EK0hEcWpGZjFzZ1QwNzVQNzM0OFcrbDN6ZjQzS3dpV2lGTkdqY1ZCKzg4cXdhbnRkTXd5NjdUcEtVNkVyVjZ1Ky9VcE1XYmRSNzBIQjVQVG5LUHBHcFJrMktQbEpRR29aaDZKcko5Mm5XLy8xR3MyYzhyb0RmcDk2RGhwL3ptOXl6UXdPcFlHZjlNM2ZYUDlPVHY1Nm84eThZRmJXTFFaS09aeDRPYi9aNFdwT1diVXQ4NU1LVGt4MDlPTmk5WFczUDJtRFM3L2RGUEE1UkV6VnQyVllIZG0vWHppMXJ3NkhLMmM1cjNsbzJ1MTJIOSsxVXJ2dGt4SWQ5U1RwNVBGTW5qaDFSYXFQemlqektjR2p2emlMcmhVSWhiVnUvUXBMVW9tMm44TGpGWWxHdmdjUDAvWmNmNnNEdTdWcS8vRHVsTmpwUHJUdDJyK2lQV2F6VWh1ZHAyTGpyU3B4ejlPQStyVnU2UUgwR1hSejF4QTlKYXRxeW5mYnUyS3owaThZVStldHplUDh1N2MzWVV1U2EvRHlQTW84YzBMSnZQaTN5WHA5Qnc4dTk2U2VBbW9YZ0FFRHArSDNLZmU5bDVYMzZWa1FydWExOU43bW1UcE8xV2FzWUZvY2F4ZWVWYjlNYStUZXVrRy9qS2dVUDdDNXh1cEdRS0h1MzgrWG9VUkFXV0N0NXgzSEhnR0d5OTBpWGU4YWpzclhySWtrSzdNMVExbVAzS0dYYTAwcSsreEVkbnphcFV1NWxhOTVHa2hROGRyUndNTjliTFYwVktIRGt3QjZ0WDc0dy9PeTdKTWt3bE9mSjBhZHZ2YWlXN1R2citBOEZtMjZlK1dHdnJMeWVYQ1VscDRRMzdYTWxOMURBNzYvV0Q5aWVuR3lkK09Id09mZGxLSzI5R1Z1VWMvS0VXcDc2NStTMGdOOG5xNjFtQndmcFE4Zm93Tzd0K3V6dGx6VHg3b2NqOW93NHVEZER6VnQza04wUnA3NkRSMnJGd3MvMXlac3Y2SnBiZnhuK3VYejVYbjMyOWl5RmdzRmlqNy9jczMyajFpNzVXbjBHandpUGZmL2xCenFSZVVRdDIzZlJlYzFiUjh6dk0zaUV2di95UXkzOSttTWRPYkJiRjE5K1E4VEpIcFVwcFdHYWhvd3FlUlBpcmV1V2FkM1NCZXFSZm1HUmswZk8xcWhKODJMM3REaTRKNlBZYm9VOFQ2NThCM1lyNjh4Lzc1M1NwZGNBZ2dPZ2ppQTRBSEJPZ1l6TmNzK2NydURoZllXRFZxc1NycHlvaEt0dW9jdWd2Z3VGRk5pOXJlRFJndzByNU4rK1VUcDFGbnl4ckRiWk8vVTQxVkdRTGx2Ykx1SDlCQ3FiNFVxVmErSXZGVHkwVi9uTHZna0hCNUlVUEhKQVdVL2NKMXZMZGhVNnZTSDNqWDhyOS8yWFpXWm55WDdxRjNKYnMxYUtHenhTK1V2bUszUHF1SUphb2p3ampjbzEvNlBaYXBEV0pPSURuaVNOdVdhU2RtNWVvM252dnlwSFhMeWF0R3hiNUJ2VjB2RGtaR3ZKVjNPMDdKdFBGUXdHTlBUU2E3UnY1MVl0K3ZJRGJWeTVTSU5HWGFHK2cwZUUyK0tyMG9hVmkyU2FwcnIySGxncDZ5My81aFBaN0hiMTZGKzR3YURmbHkvVE5HVjNSTzRkc0hmSFpqbWNoVWMybnF5aXpVWkxxL2VnNGRxNVphMDJyUGhPLy96enZXcmZ0YmVjQ1VuS1BMeGZtVWNPNklHL3ZDSkpHbm5WelRxd1o3dTJyRm1xZi96eGJyWHIwa3MrWDc3Mjc5b3FkOVp4ZGU4M1JBT0dGKzBzYXRPeHUrYSsvbSt0K3Y0cnBUVnBvYU1IOStyZ25oMXlKaVRwUnovK1daSDVhVTFhcUdXN3p0cTRjcEVNdzFEdlFSZFgrVitEeWhMdEdNVitGNDRPbjBKeXBuLzg4UmRxM2FHYnJweDRWMVdYQmlDR0NBNEFSQmNNS1BlZGw0cDBHVmhiZFZEeTFHbXl0dTRRdytJUVM2SE13L0t0WFZvUUZteGVMZE9UVytKOGE2c09jdlRvSjBmUC9ySjM2U1U1cXY1RGxTUWwzZklMR2NrcGNqLzdVTEdiTG9hT0hwVHY2TUVLM2NQMGVpU3ZSN0xhRkRka2xPVDNLVzdvcFhLTytKRkN1Vzc1MXkrdjBQb292VU43ZDJySHhsVzY3cmI3WmJYYUZEcGpjMGhuUXFKdStOazBXYXhXemZxL2FicnNodHZLdFBiQnZSbGE5ZDJYMnJoeWtYejVYclh0M0ZPWFhQTVROVzNaVHFZWjBzcnZ2dFMzbjd5dHo5OStTZC9NZlVOZCt3NVc3NEhEMUtwRDhidnhWMVFvRk5McVJmUFVwbE9QSXNjUDV1VzRpejIrOERSdk1mKzgvbkI0djdhc1dhcGVBNGRIbktqd3c2R0N3TmlWRXJtaDROc3ZQbFZramVvSVM2SXAyRVBpSHJYdDNGT3JGczNUemkzclpMRllsSnJXUk1QSFhSK2VGK2VNMTA5KytTY3QvZnBqYlZ5NVNCdFhMWkxGWXRWNXpWdHIrTGpyMVhmSXlHSTdBMXEwNjZSaDQ2N1RWeC8rVHh0V0xKVEQ0VlRQL2tOMThlVTNSRzM5N3pQNFl1M2Z0VTN0dXZRdTk2a1psU1hmNjQzcC9RSFVmZ1FIQUlvVjNKdWg3Sm5URmR5WFVUaG9XQlEvN25vbFRwZ3N4ZkJvTGxRL015ZGIvczFyU24xTW9pVzFVVUZIUVk5K2N2UWVLTU9WV2syVlJncGxIbGJlcDI4cnNHTlRsZDhyZnV4MXNqUnFJdStDdWNwZnNWQXA5ejJ1bEh2K3BLenB2MVlnWTNPVjN4OVNzOWJ0OWJQZi9sVjV1VzZ0WGJwQVB4d3MrTkI3ZXFPN3BxM2E2clhuSGxWeWcwYmgweEJLa25Yc3FOWXNucS9OcTVjbzgwakJ5UWR0Ty9mVWhXT3VWdnV1dmNQekRNT2kvaGRkcWw0RGhtbmx3aSswL0p0UHRXYnhmSzFaUEYvTytFVDE2SCtoTHJ2K3RrcHRWVi8xM1JjNmVuQ3ZmdnJyeDRxOHQrakxEN1RveXcrS3VhcDRBYjlmNzcvOGR4bUdSVU5HWGFGZFc5ZHI4NW9sc3R2anRHMUR3VFA4cmRwSFByNHc5VGRQUld3dXVmQ3o5N1JoeGNKeS9qU1Z3ekFNblgvQktKMS93YWdTNXpuaW5McG83QVJkTkhaQ21kWnYyN21ucHZ5L2tqY2hQSlA3MUVhTGZZZU1PTWZNeXBkMTdLaSsrZVF0eFNlNlpERXMyclQ2ZTBsU1NxUHpxcjBXQUhVRHYva0RpQlFNeURObnRqd2Z2U3Fkc1RPNXRXa3J1YVpPazYwRHh5M1ZDd0cvL05zMnlMZGhoZndiVnlxd1ozdUp1K1liem5qWnUvWU5QMzVnUGZXc2Y2emxmZm0rUXJrVk85YXdOQnk5QnlueDJpa3kzVm5LZmZjL01yTlBLT2UvZjFmU1QzK2xsRjg5b2F4SDcxWW81MlNWMTRHQ0RmQVdmdnFPRm56OHBxeFdtenAyUDEvdHUvYVNKUGw5dnZBMzB5VWQyM2VhWVZpMFl1SG5Na01ocFErOVJPbER4eFQ1ZHY5TWNjNTRYWERKVlJvMDhuSnRYYnRNYTVjczBLNnQ2OVg5L0NHVi9ueTdMejlmQTRkZnBwYnRPaGQ1YitEd3k5U2poSDBQOHZNOG1qMmpNSEE0c0h1Ymp1emZyZEhqYjFIalpxMlVtNU90MVl2bUtSUUt5Um1mb0lzdnYwR056OXJIeHBYU0lPS0l3bGgyRzlSRW9WQklhNzZmcjRTa1pIV3BwRWRKeXNMaGpOZUc1UXZEWFRmeGlVa2FlZFhOU20zWXVOcHJBVkEzR0daTk9YZ1pRTXlWMkdWdzlhMVNLWDdSUmkxbG1ncnUzeFY1VEtJdlAvcDhpMFcyRHQzbDZKa3VSNDkwMmRwM2s2cm9uUGZNU1pWM2hGbmlqWGNvL3JMcmRmemU2eFU2NjVuc1J2K2NJeU0rb2VTZk84NHAvL3JsT3ZuVWc0VkRROGZJTmZsK0tSalV5YjlPSy9ocmQvcCsxOTJtK0IvZHBGRG1FWjE4NmtFMW1QNXlxWTVqUEhiWGVKazVGUXM4MGw2Wlg2SHJ5eUp6OGhqRmo3MU9pZGZmWG1scm5qeFpNNEtXNHo4Y2tpdWxvZXlPdUhKZG4rL05VOXdaZXdGSWttbUdaSnFxa2tjWXltdnJ1dVhxM0NzOTR1UUgwelNyYkVPLzJtTHo2c1Y2WjliVHV1Q1NxOHAwSE9IU3J6L1dGKysrckJGWC9GaERMNzJtQ2lzOE45TU1GWHVpUjAyMlk4Y09OV3ZXVE0yYk56LzNaQURWZ280REFKSVprdWZEMTRwMEdWalNtaWo1emovUVpWQkhoVTRlbDMvZE12azJGSVFGcGp1cnhQblc1bTNDeHlUYXUvYVZjZGFIb2JyQTlIcmtXL2xkOFcvYWJJb2JITmtDSFQ5bWdoSnZ2a3RtWHE2eW4zczRJalNRcE55M1g1UWxyYWxDSjQ4cmRDb0lzS1EwVkZ4NmxHK0RDZWRxbklhTm0xWG8rck5EQTZtZ2s2R21mUjd2MG50QWtiSDZIaHFVeC8vKzhXZFpiVmJ0MkxoYVRWcTAxY0NMeDhXNnBGb1hHZ0NvbVFnT2dIb3VlR2lmM0RPbks3QXo4aGxzNStqeFNycCtxa1Q3YVoxaGV2UGszN0syOU1ja3VsTGw2Tkd2NFBHRFBvTmtPV3R6dE5ySTlPVVhiT1FZcGRrdWxIVmM3aGVlTFBZOUl5R3hTSENRdDJDdXJDM2JLZS9UTnhVOHRLL1k2OXovZWt3eXpmQ3BDcjUxeTVUOXQ5OFdPemY1dnNmbDZEdTR0RDhPZ0JybXlJSGRDZ2I4NnQ3dkFvMlpjQ3VQY0FDb00zaFVBYWl2ekpEeVBudEh1ZS9Pa3Z6KzhMQWxyWWxjdHowb2U3ZStNU3dPbFNJVVVpQmprM3diVjhtM1lZVUNHWnVrVU5HVEJjSWNjYkozNlMxSHovNXk5T2duYTh2MnFnbGZpMWJtb3dyMUNZOHFBS2l0ZUZRQnFIbm9PQURxSWRPZHBaTlAvNjVJbDBIY1JXUGxtbmdQWFFhMVdQRElBZmszckNqZE1ZbUdSYloyWFFvZlArallYYkxacTY5WUFBQUExQW9FQjBBOTQxdTNWTzZaMDJXNkM3L05zNlEyVXRMaysrWG9NeWlHbGFFOHpKenM4TWtIdmcwckZUcCt0TVQ1MXFZdFR4MlRtQzU3dC9ObG5IR2NHZ0FBQUZDY1doa2MwTFlLVks1UTFqRmxQLzJiV0pkUmJ0WFpraDF6ZnAvODJ6ZVcvcGpFcEdUWnU1MWZjUHBCNzBHeWNCUVhBQUFBeXFoV0JnY0FVRytZcGdKN2Q4aS9ZYVY4RzFmSXYyMTl4SjRVUmRqdHNuZnVKVWVQL3JMMzZDZGJtNDRTTzJvREFBQ2dBZ2dPQUtDR0NSMy9JZnpvd1RtUFNUUU0yZHAwa3IxSHY0S3dvSE5QanZSRDlRc0c1TisyWHA3M1g2NjBKZjBmL0xmUzFnSlF5OXp6RjQ0REJXb1lnZ01BaURIVG15Zi9wbFhoeHcrQ2gvZVhPTi9TdUprY1BkSUxOalhzZG43NG1EOGdsZ0xiTnlpd2ZVT3N5d0JRQjZTbnA4ZTZCQUJuSVRnQWdPb1dEQ3F3YzNPcGowazBFaElMOWlub2tTNUhuMEd5cERXdHhtS0JjNnRYKzR3QUFGQVBFUndBUURVSUh0cGIwRkd3WWFYOFc5Ykk5T1pGbjJ5MXlkNnBSOEhwQnozVFpXdmJSYkt3VHdFQUFBQmlnK0FBQUtxQTZjNlNiK09xMGgrVDJLcURIRDM2eWRHenYreGRla2tPWnpWVkNnQUFBSlNNNEFBQUtvUGZKLy9XZGZKdFdDSGZocFVLN3Nzb2NicWw0WGtGZXhUMFNKZWpSejhacnRScUtoUUFBQUFvRzRJREFDaVBNaDZUYURqalplL2FOL3o0Z2JWNW0yb3NGZ0FBQUNnL2dnTUFLS1V5SFpOb3NjaldvYnNjUGRQbDZKRXVXL3R1a3RWYWZjVUNBQUFBbFlUZ0FBQ2lLT3N4aWRibWJjS1BIOWk3OXBYaGpLK21TZ0VBQUlDcVEzQUFBS2VWOFpoRVMycWo4QjRGOXA3OVpVbHBXSTNGQWdBQUFOV0Q0QUJBdlZhbVl4SWRjYkozNlMxSHovNXk5T2duYTZzTzFWY29BQUFBRUNNRUJ3RHFsVElkazJoWVpHdlhwZkR4ZzQ3ZEpadTkrb29GQUFBQWFnQ0NBd0IxV3htUFNiUTJiWG5xOFlOMDJidWRMeU1oc1pvS1JUUnByOHlQZFFrQUFBRDFHc0VCZ0xyRkRDbXdONlAweHlTNlVndjJLT2lSTGtmUC9ySTBiRnlOeFFJQUFBQTFIOEVCZ0ZvdmRQd0grZFl0bFgvakt2azJyWktaa3gxOXN0MHVlK2RlY3ZUb0wzdVBmcksxNlNRWlJ2VVZDd0FBQU5ReWhtbWFacXlMS0t2TVNTTmpYUUtBMnNJd1pHdlRTZlllL1FyQ2dzNDlKYnNqMWxVQkFBQUF0UVlkQndEcUhFdmpabkwwU0MvWTFMRGIrVEtTa21OZEVnQUFBRkJyRVJ3QXFQV01wR1RadTUwdlI4OVQreFNrTlkxMVNRQUFBRUNkUVhBQW9OWnI5SS8zSk1NUzZ6SUFBQUNBT29uZnRBSFVmb1FHQUFBQVFKWGh0MjBBQUFBQUFCQVZ3UUVBQUFBQUFJaUs0QUFBQUFBQUFFUkZjQUFBQUFBQUFLSWlPQUFBQUFBQUFGRVJIQUFBQUFBQWdLZ0lEZ0FBQUFBQVFGUUVCd0FBQUFBQUlDcUNBd0FBQUFBQUVCWEJBV3FHT0dlc0t3QUFBQUFBRk1NVzZ3SlFzeGp4aVRLYzhlSFhvUk9aMVhCVFE2a1AvRVZHVXJMeXYvdEMza1ZmS25UOGFKbVdjSTRlTDRzclJaSVUyTFZWdmpWTHFxTFNlc2ZhdEtWa0dKSWswNXRYL044UFZwc1VERlJ6WlFBQUFBQ3FDOEZCT2NWZE9FYnhJMzRVZnAzMXhLK0svZkJreENjcTVkZFBoRjk3UG45WHZ1WGZWRXVONVpFdy9pZUtIM3RkK0hYbXBKRlZmay9ueUN0bDY5aWo0UDdYVHBFamZhaXkvblNuWkpxbFhpTis5Tld5Tm1zbFNmSitQWWZnb0pJMCtQTXN5VzZYSlBuWEw5ZkpweDZNbkdDeEtQbWVSMlE0NHVTZTlSZUZNZy9Ib0VvQUFBQUFWWW5nb0p5c2pjNlRyVlBQd2dHTElRV0xtMmlObUdkZFZuTkRBMG1TeFZyNDUyWDQ0Rjd1MjZVMlV1SjF0eFhlMHB1bjdCbVBWc3U5SmNuYXFyMmNnMGNxOSswWHp6SFJLdG5zMVZKVHFlUjdZMTJCSk1rMStYNDUrZzZXSkRWOC9DWGx6SjRoNzRLNU1hNEtBQUFBUUdVaU9FQUV3MklVdmdnVmw0UlVycVNmL0ZKR2ZHTDRkYzRyZjFQbzZNRXF2Ni9sdk9aS25QQlR4UTBhS1JtR2dwbUg1ZjA2K2dmZStGSGpsWGp6WFZWZVYya2R1MnU4ekp6czJCWVI1NVFsdFZIRTY2U2Yva3FPdm9QbGZ1RkptYm51Mk5VR0FBQUFvTkt3T1NJaUdXZjhMUkdzMnVEQU9meHlPZEtIaGwvbmYvZUY4citmVjJSZTNBV1h5TjU3WUtYYzA5SWdUVW0zL2tvTnA3K2l1TUdqd3Mvdko5N3dNMWthcEZYS1BlcU5mSzlPUHZXZ1BPKytKSm1oOExEai9BdlU0Tkdac3JYdkdzUGlBQUFBQUZRV09nNXFvZml4MThsd3hGVm9qZUNSL2NwZnVxRG9HMmM4cW1CV1ljZUJ0V2tySmQxUytBMSs4UEIrdWYvN1RHUXBhVTNsK3VtdlpPL1pYMlpPdGs0OGRMdEN4MzhvMS8wc2FVMFZmK2tFeFkrNFFySTdpcndmUExSUGx0UkdVVGVEREI3Wkw5L3liOHQxYjBtU3pTYkgrUmVFWC9wV0xwUkNGWGdjSStBdi83V1Z6UFBSYS9MdjNLTGtuLzllUmxLeUpNblNxSWxTZi91TXNxYi9Tb0VkbTJKY0lRQUFBSUNLSURpb2hSS3V1RG44QWEyOGZHdVdGQjhjV00vWTR5QlFSVHZsVzIxeTNmbDd5WEhxQ0VhZlY5bi8rRk9SNS9ZdHlRMWs3OTVQa21Ra0pTdjV6b2VVOWZpOVVpaDA5b3BSMmJ2MFZ2eWxFK1RvZDJGa044VXAvcTFyNWZub2YvSnZXRkhpT3I2MVMrVmJ1N1RVOXoyYmtaU3NSczkvRUg2ZC9jOC9TLzZhOCtHL292d2JWdWpFdzNjbzViN0haRzNaVHBMazI3UmFnWjFiWWx3WkFBQUFnSXFxOThHQkVaK29SbjkvdSt3WG52a0J1d3dTYjVpcXhHdW5sUG02NHc5TVZDanJXTG51V1JiR21SMEhWWFRFbm12eS9iSzE2UlIrblQzelNRWDNaUlNaRjlpNVdaNDVyeW5ocXA5SWtteWRlaXJoLzdOMzMrRlJWVnNid045enBwZFVRZ0toOTk1VWlseEJzTkpVTEdBSHhYSlZMUGhoNy8zS1ZSU3V2U0VnS29JS2dpQUlDQW9Lb2ZjYUlBRVNrcEEyeWZSeXp2ZkhoRW1HbVNRems4QWs1UDA5ejMyUzJXZWZ2ZGVFd1BXczJYdnQwZU5nL1hsbTFSTW9sTzJvN2U0QUFDQUFTVVJCVk5BTXZCSzZxMitFc25YSG9GMmNPOU5nWGZRdDNJZDJSLzVHeUkrVW40T2kxeVlpZHVMTEVHTml2Y21nTUpJOFJFUkVSRVJVTnpYNHhBRUVBQnJ0dVp0UHFZcXNPcjlRWHJSUXR0c2dCRmx1RDBFQUttNWhjRGtyZjNCek9TcUpyK0tLZzlyL1JGeC8wejNRWEhLVjc3WDFsOWxWSGs5cFhUZ2I2cDc5b1d6VHlYdi9OWGZBdVd0emxRLzgyc0hEb1IwOFBQQ0N4d1BINXJXd0xma083c3owa09LTnVlOXBhQzY1T3FTKzRVajZjbm10ak9OWXR4eWxYMHp4dlJhME9paWF0S2lWc2IwRFZ2aFdwNjgwRVZPUmRlRnNDRm90bEtrdEsrMGplenhCazBWRVJFUkVSRlQzTUhGUUR4Vk92alZvdTdKRGQ4Uy84RC9mNjVLUFg0ZHo2OS9oRFY1eHhVRnRibFVRQkJodS9qZDB3OGY2bXB4Yi82NSs5WUFrb2ZTenQ1RHcydWZlcElnb0l2YUI1MUQwL0QyUTdiYVFwcGJOSmJDditSVzJsUXVEMWpEUURSc0Q1NjVOOEdSbGhQV1c2aUpsdXk2SWUrcmRzek4yKzI2SWYvWFRXaGxMTnBlZ1lPTG9XaG1MaUlpSWlJak9yZ2FmT0pCdE5oUy9GdjR4ZTlwQnc2QWRlazNZOTltVy93aEgydXF3NzVOS2lzTytwekw2Rys2R2ZzUXR3UzlXV0hHZ1NFNk42Sk54VDg0eEZMMXduKysxR0plSW1QdWZnYXI3UmVWOVRoeEY2V2R2UWREcUlPaU5FQXl4RUExbFg0MHhFSXl4RUEyeEVHTGlJTWJFUVhiWWZRVWh4YVFtTU56eUlNd3ozNnM2anVPSFlWdXhBUFovVm5wWFgxUkNmKzBkTU56NklOeEhEOER5NDFlVjFqdVFyV2E0ang0TTUwZFJUcW1BcWxNdjMwdlh2bTBSRjBkVXR1a0lRVytNTEE0aUlpSWlJcUl3TmZqRUFXUUo3c1A3d3I1TjZuWmhSTk5KK2JrUnpWZWJCS1VTVUlXd1hVSVFRdXRYSFpVYXFqTitYb3FVWm1qMHlXSkFqT3hFVU8zUVVYQnMvaXZvUTc3bitHR1k1M3dJMS80ZDFROGtpQkQwQmdDQXNrMG5xTnAwcWpSeDRENTJHS2IvUGhGUnZHY1dSelJOZlNiaTRvaHh6NzRQVmVkZXdTOTZQQUZGSm11azRqWWVTYW95QVJPT1VGZUxFQkVSRVJGUjlERnhRTFZPUHVPQldNclBnV3YvRHFpNjlDNXZERmFqSVV3eGQvOGZDcCtkQURqOUg1UmQ2WHREU3hvQUVHTGovRTViOEJUazFUaXVhSEx0MzRIOCswZlUybmhKWHk3M0pZOWNlN2JBOU83VHRUWTJFUkVSRVJIVkQwd2NORUNPemV2Z09aVVQ5SnAreE0wUWsxTUJBSjZUeDJGYi9tTklZK3BIM1FveHFRa0FRQTVTVk5HK2RwbC80cUFpcHdOU1NURWtzd2x5MlZlcDFBUzUxQVRKWE9KdE41ZEFNcGRBZStrSTZLNjhBVURabG9VYjc0YmwrMDlDaWpFWVJVSmp2OWRTUVc1STk4VSs5anBVblN0NVB4WFkvMXBhWlh6R2NZOUJjL0VWMVk3ajNMVVJwUisvSGxKc1JFUkVSRVJFdFltSmd3YklmV1FmM0VlQ2I1ZlFEaG1KMDUrL1MvazVzSzllSE5LWTJxR2pmSW1EWUV2d0haditoQ0s1S2FUaVFrZ2xSWkJNaFpCTVJaQk1SUUVyQnFwaS9YRUdOUDJHUUl4TEJHVFp1elFmQUZCZUwwQ29lTEpFTlJSbFNaTFRQSG5aSWQwbmFIUytMUTVWOTZ2NnhBNUJvdzF4SEYxSWNWVjZ2ekVXaXVSbWxmNjVoMFFkNFNvUnRUYXNQMk1pSWlJaUlxcGJtRGdnUHhXUGVaVEQyTTh1S01wL2xZS3RPSURUQWV1Q1dUV0tEUUJrdXhXV2VWL0FNSG9jU3IvNEwxd0h2RnNTNUFyNytoWE5Xb2M4WHNXQ2pYRFlnNTY2RUl4dDFTOXdibDlmYlQvMzhTTlZYcmV2WHhYUzBaQ2VVeWREaWlzWVJiUFdpSnYwQnNTNFJCUy84MVNWUjFsV1JkV3hCeFROV29kMStvU3FTeC9FUHZ3eVNtZStYK1d4bTBSRVJFUkVWSGN4Y1VCK0tuNUNManNkb2Q5WUlYRUFkKzBVMEt1TVk5MXlPRGIrNmZjcHRuVHFKTkM2SXdCQTJib2p0RU5Id2I1bWlYZFZRakJLRmJSRFJrRTdlRmg1Mk1jQ0grQXRQMzBOYTlsMmpZb0YvWnhiMXRiR1c0RnI5K1pLaXpGV3B2U3JkeUJvdlNzUVpITnBsWDBWemRzZy9zVVBmZjNqbm5nYnB2OCtHVm1CVGtHRTRmcTdVUExoS3lGMVY3YnVpTmhKcjBQUTZoSDc4TXV3THBvRDY4OWZWLzVuUWtSRVJFUkVkUklUQitSSDBPcDkzOHVPMEN2ZkM4b0tLdzZxT0MwZzdwbjNJQnBpSWd1dWpHUXBoZW50Ly9OcmMyejlHK3ErbC9wZUcrLzZQeGh2ZXdpU3hSdzRnQ2hDaklrUE9OSEJzZW12d0xrSzg0REN1bFV3VVFweE93VUFlTEl5NE55WkJrMi9JUUM4Zjc1eFQvd1hwaW1UNGM0SS8yaEo5VVdEb0dqWkRwNWpoNnZzcDJqU0FuRlBUUEg3ZmRKZmN4dGNlN2ZDdFc5NzJQTVNFUkVSRVZIME1IRUFBQ29WQkwweHJGdE9mNEliTGtHbmh4Q1hFTlk5c3MwS2hQUHBmdzBJdXZMOTlyTFZFdnFORlZjY1ZMSEZRZG1pTFFSamJDU2grWWpta29BMngvby9vQjAwSEtxdWZjb2IxVnFJNnFwckRKem0ycmNkdHBVTHErOVlKdmJ4TjZIdTBxZmFmclkvbDhEeTdVZVZYamZlOVRpMEE2K3NkaHpuempTVWZQaHF5UEg1eURKS1Avc1B4TGdFcURwNWozQVU5QWJFUGZsZkZML3hDRHduajRjM25pREFjTVBkS0puMlFxVmR4TVRHaUh2NkhRZ3hjZVdOSGc5S1AzdVRTUU1pSWlJaW9ucUlpUU1BbXI2WEl1YmZ6NTJUdWZRMzNBMzlEWGVIZFk5bDdxZXcvVGJ2TEVWVVRqREdBZ3FGNzdWVVVoejZ2UlZySElSUkc2SFd5QkpNVTUrQi90cmJvUjAwSEdKaTQ1RHU4Wnc0Q3Z1NjMyRmJzUUR3dUVPZVRsQnBnR29LSDNyN1ZWMVFVRkNwUXhvSHF0QUxQZ1p3dTFBeTdVWEV2L0EvWC8wSHdSanJUUjY4OWpDazRvS3dobFAzR1FoVjUxNUJqN3dVRTVJUTkvUzdFQk9UeXh0ZExwUjg5Q3FjMi82Si9EMFFFUkVSRVZIVU1IRkFQbUpDa3QvcnNCNG9LeFpWREZZY01RanJvam13L2pRanBMNzY2OGREUDNwODFaM2NMbGgvbmducnp6TWhHR0s4cTBnRW9kSytVbWx4MEJNZ1FtRmI4VE1jVzlkVjI4OXo0bWlWMSsxLy93N1gwUVBWamlQVm9EZ2lBTWhXTTB6dlBvMzRseitHR044SUFDQTJTa0hjRTIraitNMUprRzFockM0QkVIUFBreWg4L2g2L2xUQ0tKaTBROTlSL0lUWktLWi9YYmtQSnRCZmcycmV0UnZFVEVSRVJFVkgwTUhGQVBtSmNvdDlyeVZRWThyMStuNnhIWThYQkdXUkxLV1JMMVlVRGF5TGNUODlsaHczbW1lK1hON2k5eDBpNjltNkRhKys1ZWFpV0NrK2haUHFMaUg5dW1pL1JvMmpSRHJHUHZRYlRPMDlYditMQzZRREtqcm9VazFOaHVPa2VXTDc3R0lDM0VHTGNFMVA4dGlmSXBTYVlwajREZHdpSkVTSWlJaUlpcXJ1WU9BRGdTRnNkMHRGNkZlbUczd3o5dFhlRVBaZGwvcGV3Ly9GTFdQZkl6blB6SUs1SWF1TDNPcXdWQjhyb2JsVm85TCtmZkErdDFvV3pZZjFsOWptUG9Vb3VGK3lyRjBjN0NyaVA3RWZwakttSStmZXp2alpCSHdQUkdGdHRvc2gxY0JjRXJRN0s5dDBBQUxxcmJvQmo0eG9JS28zdjlJVFRwUHhjbU41OUt2d2FDa1JFUkVSRVZPY3djUUFBSGs5NGhRQ0J5RDlWZHpyQ24rc2NVYmJ0VlA1Q2t1QUpkWG04VXVXM0pTQ3NZeHhyaTBKUmZrcUNXTW4yaEVvbzIzZUZwdDhRMzZmbkFDREVKU0R1a1FpS0VVYUo2WU9YSVp1S1F1cnIrR2NGbEMzYVFqZmlaampXcjBMcGpIZERLNzRweXpCLzh3SGlYL2tZRUVSQUVCRTc4U1dJTVFtQVN1WHI1czVNUjhuVVo4SmFzVUpFUkVSRVJIVVhFd2ZrbzJyVDJmZTlKenN6NUpNY0JLWEt2eUhFcElxNlp6K0lGU3Z2VjBIWnBsUDFuY0trYU5JQ2hySDNRbjNoSUFEZWVnVDJ2MzRENE4xNm9lelF2ZGJuUEZzRWxScHlHUDB0OHo2SEszMHZuRnZXQmgvUEdBdjl5RnY5VnBJQWdEdmpJT3gvTEliMjh1c0F3TDhJSWdEWHpvMG8rZWhWeVBiUWovSWtJaUlpSXFLNmpZa0Q4bEtwZlJYM0FZUzNMMTNqWC9GZmRvU1djRkMyN2dobDY0Nmh6MU5MRkNuTm9MLzJEbWdHWGxtK1NnR0E0WllINE5pK0FYSkpFU0RKZ01OZWU1TldQRG5CN1FJOG50b2JHL0RHR3c1WkRwbzBFTFE2Nks0ZUE5M3dNWDVIYzFaa252c1pWTjB2Z2lLbG1WKzdmZVZDbU9kOENNaFNlTEVRRVJFUkVWR2R4c1FCQWZCKytsL3hLRVpYeHNHUTd4WFUvc2NKeXE0b2JGVUlnU0sxRmZTamJvWG00aXY4RWdhbmVVNmRoQ0loQ2U2U0lraUZlY2kvZjBTdHpDdm9EV2owOFNMZmRvNlNUOTZBYzNQd1QvcWpScW1DN3JKcm9iLzJkZ2d4OFZYM2RkcFIrdmwvRVAvOC8veCtqdTdzVENZTjZLeklIMzladEVPb2w1Sm0vUkh0RUlpSWlPZzh3Y1JCUTZWUysyMHAwUFFmNm5mWnRXdFR5RU1KNmpOV0hJUzR4Y0cyWkM0c0lSWXgxRjl6Ty9UWDNCNXlUQldwdXZTR2J2ak4zdVJJa09NWjNlbDdZUDFsRHB3NzB5SWF2enJLdGwzSzU1VWx1UFp0UHl2elJFU2hoUGJTRWRCZmN6dkV4TVloMytaTzN3dkxENS9CY091RHZqYmpuWThDTHFkdnV3Y1JFUkVSRVowZm1EaG9JQVM5RWFvdXZhSHVkaUZVM1M2RWErOVdtR2ROODE1VWE2RHBmYkd2citmNEVYaHlzMElmVytPLzRnQWhuZ0loZTl5aGJ3ZW83cWpBTTJQUzZxRVplQVYwUTYrQm9tVzdvSDFjKzNmQStzdnNzMzRjb3FwOVY5LzM3c3owczNwTVpNZ1VDbWd2R1FiOXRYZEFURW9KdUN5YmltQmQ4ajBNWSsvekZyOE13clpzUHBSdE9rRXpvT3pUWUVHQWNjSmt5QzRuSE90WG5jM29pWWlJaUlqb0hHTGk0RHltYXQ4VnFnN2RvT3A2QVpTdDJuc3I0WmR4Wng3eWZhLzkxNVYrZS9BZG0vNEthNTdBRlFlMVdCc2dBcG9CbDBNLy9HYi91Z0lWdUhadGd1V1hiK0ErdER1c2NXTWZlejJpZUNyV2NSQmo0eU1lcHlMTEQ1L0JrM01pL0J0RkVkcExydlltREJvM0RiZ3NseGJEdXZRSDJGWXVCSndPR01iY1YrVndwVis5QTBWU2l1K0lSZ2dpWXY3OUxNVDRSckQ5TmkvOCtJaUlpSWlJcU01cDhJa0RNYWxKMFAzdTFSRU1NUkhOSjhURVFVeE9qZWhlNmRSSlFBNWVCRStJVGZEN1pCc0FkQ052clhRc01TN1IrNDFDQWYybzI4b3Z5REljRzFlSEZWZEFqWU5vSE1kWWdhSko4NEEyMldxQi9lL2xzSzlhQk0vSll4R05xNzdnWHpVTkRXSmlNdFJubkVRUUNldXYzNFYzZzBJSjdlQmgwSSs2emZzN2Z3YlpYQUxyMHJtd3JWZ0loSlA0Y1RwZ212b3M0cCtiQmtXTHR0NDJRWVRobGdlZ2FOckN1NnFsdGd0QkVoRVJFUkhST2RYZ0V3Y0pyMzhCUVIrOGV2elpvTC8yRHVpdnZTT2lld3Ntam9ac0xnRUVFWW9XYmFEcTBOMjdxcUI5dDlDVEVVNEhYT2w3NGRpeURnQ2cvZGRWZmcrU3p1M3I0VGw1UEt5NEJKM083N1VjNHZZRHpZV1hCRlRtcjR5eWVadXdZanJOZTN6Z0l0alhyNnIwZUVreEtRVlNmbTVFNDlkNUtqVzBsNDZFZnRTdEVCT1NBaTdMTmd0c3kzK0U3YmY1a08zV2lLYVFyV2FZM25rS2NjKytEMFhURnI1MjdhVWpvVWh1aHRKUDM0UlVYQkR4V3lBaUlpSWlvdWhxOEltRCtrWXo0RElZNzU0TVFhdXJ2ak1BZU54d0g5a1A1NTZ0Y08zZEJ0Zmh2ZDdqQU9GZE5hRy9jWUpmZCt1djM0Y2RrNkRWKzcwT2RjV0JvbGxydnlNZ2E0M1RBVWZhYXRqK1dBVDNrZjNWZG8rYjlBYWdWTU94ZmlYc2Y2K0FsSjlUN1QybFg3eGQ2WllPVmR2T2lIdm1QUUNBVkpTUHdxZkhWVHBPd29zZitqNnBMLzM0ZFRpMnJ3L2FUOUVvQlFuLyticmF1RTRUOUVib0xyOE91cXR1Z0JDYkVOakJhWWR0eFVKWWwzeGZLelVYSkZNaGl0OThESEZQL3RlN0xhYU1xa3R2Skx6NUZjeXpwOEdSdHFiRzh4QVJFUkVSMGJuSHhFRTk0OGs1VVczU3dIUDhDSng3dHNDMVp5dWNCM1pVV29EUU9PNVJpUEdOZks5ZCszZkFuYjRuN0pnRVRXUXJEaURMbFc2OUNKeEVDSG9pUWpEV3BYTmhYVEFydEhIaFRhQ0lpY25RMzNBM3hLUW1NSC8xVHZVM3VWeVYvbHdERWlkVi9Ud3F2SC9aNWF4aXpOQitwbUpDRW5SWDN3VHQwR3VDLzU1NDNMQ3ZXUUxMTDdNaG00cENHak5VY21reFRHOC9qdGhKYjBEVnFaZXZYVERHSXVhaGw2Qys0Rjh3ei9rUWNxbXBWdWNsSWlJaUlxS3pxOEVuRGdvZXVnNEk3WG5Vai82YU82Qy80YTZ3NzdOOC93bHN2LzhVL29RQUlFbHdXMG9obTBzZ0dHUExtNHNMNE5xOUJjNDltK0hjc3lXa0IwSk52eUhRRExpOHZNSGpobm5PQnhHRkplak9XSEhnc0lWMG4zWHh0N0QrTkNPa3Z2cnJ4ME0vZW56WXNZVkNOTWI1dnBlSzhzL0tIT2VLY2Z3a3FQc01ETHdnUzNCc1dBM0xUek84dFRMT0V0bHFnV25LRXpEZStTaTBRNi94dTZZWmNEblV2UWJBK3V2M3NDMmY3MDIrRUJFUkVSRlJuZGZnRXdlUUpTREVENzBEN291RUpIbi9GeWxaaG5QblJvaHhDWER1M2d6bnJrM3dIRDhTMWhES0R0MFJjOS9UZm0zV1g3OFBlNXpUQWdwRlJyazRZbGpVV3FEQ3FSQlMwYWtvQmxOemxwKytocnIzeFg2ck01dzcwMkNaOTBYRWY3NWg4M2hnbnZrKzNCbUhZTHg5b3QvUFY5QVpZQmh6TDNTWFg0dVNqOThJKzJRTElpSWlJaUk2OTVnNHFJZEtQM3NyNG5zVnFhMFE5L2liZmc5em5xd01XQmZOaVhoTVpZVTZCWEtwS2ZUdEIzV0FJckd4MzJ0UFFWNlVJcWtkbnVPSDRWaS9DcHFCVjhDZGNSQ1d1Wi9DdFc5N1pJT0pJcUJRUkJ5TGZjMnZjQjNjaGRnSFg0Q2laVHUvYTdMVkFzL3h3eEdQVFVUblA1T0oyNW9vTXVucDZVaE5UVVhUcG9ISERoTVJVV1NZT0doQWxPMjZJTzZ4Ti94V0NNam1FcFJNZjlGWE1ERmNRbXdDbE8yNytWNTdUbVhYT003Z0UxV3puNlRDQ3BBeml6VldSWkhpZnhxRmxIZVc0aitITEQvTmdITkhHaHdiVnRWb0hFVktjNytqU3VVSVZzcDRzak5SOU1xRDBJOGVCLzJJbXdHbENyS2xGS2IzbjROc0QyMUxTeWhjKzdaQmtkTE1lM0tFRVA3eHFrUkVkSDZSNjlHSEdFUkU5UUVUQncyRVpzQmxpTG4zS1VDbExtOTB1VkF5L1VWNGNyUDhPeXNVM3UwVTFmeWZycURWSSthZUoveUs4TGtPbnAybDU0cms4bU1iNVNCSkR0bG1oUkFURHdCUXRlc1M4cmpxQ3k4cGYrRnl3Wk5iTnhNSGdzN28zMURGSDQyVW53TkhDQ2REVkVtcGdtSE12ZjVUUm5yNmdzY042MDh6NFBobkJZempKOEcyWWtHdEgzOXBlbnV5OXh1RkVvckdUYUZJU1lVaXVSbkVzcStLbEZRb0dqY0ZGUHduajRpSWlJZ29YUHl2NlBPY29OWEJNT1krYUs4WTdYL0I0MGJwNS8rQjYrQ3VnSHZVUGZzajl0SFhJSlVXUXlvdWhGeFNCTWxtQWR3dXlHNDM0SEpDakc4RVZjZnV2b2YxMHh4cHEyc1FyQWl4Y1JQQTR3RWtEMlRKQTBHbGhycnJCZEQwdTlUWFRTb3VDTGpWblowSmRiSjM5WUN5UTNjWWJua0FqbzFyS2ozaFFkRHBvZTU5TWJTRFI1U1BrWGtvOHRvVnRVUnMzQlNxZGwwaGxSWkR0bGtodTV3UWpUSFFYM2VuWHovWmJxM3hYTWE3L2cvS3RwMGdtNG9nbVUwVjVvdURxbE1QaUkzOWwzaTZNdy9WYUQ3UHllUGxEL2huaThjTlQ4NXhlSEtPQjE0VFJJaU5rbjFKQlVWeUtoUXBwNyttZXV0ZEVCRVJFUkZSQUNZT3ptUHFYdjFodk90eGlJbkpmdTJ5M1lxU0QxNkJhL2Ztb1BlNWp4OEJSQkZpWENMRXVNU1E1M051K3dmdUkvdHJFTEdNaE5jK2c2QXpWTm5MdFhkYlFKdGovUi9lb29CbGRNUEhRamQ4YkZpejIvLzZMYXorWjRPZzFpRG13ZWVyN0NQYmJZR3JSQ0lnRmVSQ09YUlVhSjJkRHRqWHI2enhuR2VMc20wWGVQS3lJSnRMS3U4a1M1RHljeURsNThDMVoydkFaU0V1b1h4MVFzV2tRcE1XRVBUR0lBTVNFUkVSRVRVTVRCeWN4OVFYRFE1SUdrakZCU2g1NzFtNE05TXJ2VS9LejRGc3Q0WlZLOENkY1JDbFgvNDM0bGdCQUxJTTk1SDlVSFc3c1BJdXBpSllsODBMYUhkc1dBWDFCUU9oNlQ4MG9xa2RmLzhPKzU5TElycTNObm15TXdHbnZjcFB2MjNMNWdFZWQ0M25jb2Rhbk5EalJ1bFg3NFowekdlMHhMLzhFUUJBdGxuZ3ljdUdKemNMVXRsWDMrdHFqdHFVVFVWd200cUNudlFnNkkwVlZpZDR2NHFudjhZbFZsK0RnNGlJaUlpb0htUGk0RHhtbmpFVllrd2MxSDBHQWdDY1c5YWk5T3YzSVpjV1YzdXY2OEF1cURwMGc2RFNBQ3BWOEU0ZU45d25qc0x4ejByWVZpMEVYSkVWV0t6SW5YSElQM0VnUzREYkRhbWtDSzY5MjJCWk1LdlNCOWpTajErSGM4czZhUG9QOGRaRVVHc2dWUEpBSjBzZXlEWXJQQ2VPd3I3aGowcFhYMFJDS2p3RjY4SlozbmxzVlc4cHNQMnhDR0s4ZDFXSDUrUXhiL0xrUkFhVWJUcjZGL21UWlhoeWpzTzI4aGZZVnk2b2xUamRXWm5lYlNIQlRrNlFaVWhGK1hEdDJ3YnJzdm53SEtzZkp5QUlPZ09VclRwQTJhcEQ0RVdYQzU2ODhrUkN4YTlTZms2Vng2VEtWalBjUncvQWZmUkE0RVdWMnB0UThOdjZVSlpVU0dyaVYyQ1NpSWlJaUtnK1l1TGdmQ1pMS1AzMExjUTk5UTVzS3hmQzhjK0trRzh0ZWU5Wi93YVZDaEFWM2dmeHNnZGEyV1lKTzZTQ2lhT3J2RzZaOXprc1AzN3BMZjRYUWIwQlI5cnFtdFZacUFWU1VUNnNDMmFGMU5lK2VuRkFXL0dyRDNtL09YMGNvcUFBWE01YXI3OGduVHFKL0FsWGVsOG9sTjc1QkFHQUFMZ2M5ZXBZelpDb1ZGQTBhdzFGaGVORGZUd2VlUEp6QWxZcGVQS3l2U2VGVkpVVWN6bmh5Y3FBSnlzajhKcENBVVZTRTkvcUJML0VRbExUeXBOeVJIVFdaUjdhQTduc2E2c08zdE9CV25mb1Z2Vk5SRVJFRFpRZzE4UHphdkxIWHhidEVJaW9Ea21hOWNmWkcxeVdJUlVYZUZjcjVHWUhKQmNpU2FDZEppWWsrU1VUeE5OSmhaVG1mcWVWTkhSMTZkOTh6YUJoVUxYckF2TjNuM2kzRlVWSTBhUTV0RU5Hd1pPZGVkYnFxNXpWdnhmbmdNbGtxdlV4aXd2eThPZlMrVGl3Y3lNY1FWYUVhWFI2ZE9yWkQ1ZU9HSVA0UnNsQlJxRDZJRDA5SFUyYk5rVnFhbXIxblltSUtDUmNjVUJFVkJWQmdKaVFCREVoQ2FwT3ZRSXV5NldtOGtSQ1dYTGg5TmZxdGdWSlJmbmVMU0g3ZHdST0d4TmZmZ0tFMzBrUXFRR25tVkExRkFyRVB2cDZRTE50eWZkd0hkd0Z3ODMzUTluVy94aFgxLzRkc0M2WTZYMmgwUUp1RitEeGVFOTVHWGdGTEQ5K0Jia3NjYUFiTmdhcVRqMER4cGVkRHBSKzhrWmdQSUtBbVB1ZWhySjlON2oyYmFzVGhWa2JndDkvbW9tMDFWWFhzbkhZck5pWnRnWTcwOWFnMzVBUnVIVGtXR2lyS2RoYm04d2x4YkJiTFdpVTBoU0NVRCsyT1JVWG5zS0pJd2ZRdGMvRkVJTnRmU01pb3ZNQ0V3ZEVSRFVneE1SQkdSTUhaZnV1QWRlOEoyQ2NpS3hZWTJreDNLWEZjS2Z2RFp4VHF5dGZuWERHVnpHaE1ZczFua2tVb2U0OUFKNnNETGhQSElXb04wTFZvNjl2KzVheVJUc29tN2VCWThzNkFJQ203NldRUzcyZmRvdEpLVWljK2owczg3NkFiY24zUVlkWHR1ME05UVgvQWlvZS82clJRcmJiZ3ZiWERiOFp5dmJkQUk4YnFpNTlvTHZ5QnRoVy9GeUxiNWdxc3Rzc21EM3RGZVFHMjA0RUlLVjVhNWdLOG1BL1l3WEN4alZMa1hsb0w4Wk5ldVdjSlErV3p2MGNlU2VQNDhIbjM0TkNXWFhpd0c2ell1V0MyYmgwNU0ySWlVdW90Ti9iLzNjSCtneThIRmZmZEhlbGZYS3pNcEZ4c0x3d3JFS2h3RVdEaHlFcjQ1QmZ1MUtsUnYraEkvM3VQWEhrQUJiTW5JNE8zUytFUnFHRHBkUUUweG4vdm9tQ2lDWXQyZ1RNdTM3VklyaWNEZ3dlUHFiSzkwcEVSTkhIeEFFUjBWa2lhSFZWRjJ2TVB4bFlxREUzQzU3OEhHL2h5a3JJZGhzOHh3NEhMMXFwVWtIUitJeGlqYWRQZ1VoSzhkYXphS0FjbS82RWRjRXNLRnEyUTBLUHZuN1hwTUpUTU05NEZ3Q2c2dGdqb3ZFTC91OFd5T1lTaVBHTmtEaDlQanduamdUMFVmY2VBTU9ZZXlGYlNsSDg5djhoZHVMTE1OejhiN2l6amdZOWFwWnFidmIwd0tTQlZxZkg0QkZqL1I2Q013L3R3ZktmWmlMM1JIbmYzS3dNeko3MlNvMlRCeDYzQy91MnB3VzlGaE9YZ0ZZZHV1SEkvaDA0c0hNVGV2VWZnajFiMS92MU1SaGowYTVyYjc4MlUwRWU5bXo1RzhlUDdNZTR4MTZGSVNZdTZQaXlMRlZhS1BpMEUwY09ZTlhDT1lodmxBeVgwd0c3ellLTEJnL0RzY1A3c0c3NXoyaVVuQXE3elFLN3pZTCtRMGNpNS9oUnJGZ3dHemYvKyttQXNmWnMvUWZMNTgvd2ExTnJ0SGg2NmpkK2JZZjNic2ZLQmQ5QUVBUzA3dEFkTGR2N3Ivb2hJcUs2cGVIK0Z5UVJVVFNwVkZBMGJRbEYwNWFCMXlRSlVuNU8wQk1nUEhuWjNtS1psWEc1NE1uTzlCN3RlU1pCaE5nbytZeXREK1Zmb2RiVTN2dHJ3TlM5THdZQU9EYjk1ZGV1Yk4wUnNRKzlCQWdDU2o5N0M1NWpoMUh5MGF0SWVQRkR4RDMrRmt6dlBRdlh2dTNSQ1BtODlmc1ppWURUVGljTk1nL3R3ZjRkRzlHa2VXdjBHakFVWSs5N0VsKzgvYVRmNm9QY3JBejh0WFErcnJyeHJvampjRGpzV1BMOVp3QUF0OXNGV1pLZ0t2djcxcXBETjZRMGI0TmZ2L3NVZW1Nc2poM2VoMk9IOS9udUxjclBSZk8yblFJU0J5bk5XK09tZXlaajdxZi93YmNmdllGeGo3NE1yZDRZTUxjc0EwSUlwN3ZFTjByR1F5OU5SL3JlYmZqcHEvZDg3WTJidHNDRUo5N0NnWjBic2ZqYlR3QUFWa3NwTWc3dWhpUUZUM0FLZ29pSFgva0FBTEJvenNld2x2clhxekNiaXZEcmQ1K2lWLzhoc0ZwSzhjczNIMkxDRTI5Vm12d2dJcUxvWStLQWlLaXVFVVdJeWFrUWsxT2g2bjZSLzdXYUZHdVV2UWtKS1Q4SHJqMWJBNmVOYitSZnBMSENNWk5Da0FjU0NrN2Rld0FBLzhTQnFuTXZ4RTU2QTlCb1lmMXBCcHc3dko4K2U0NGRobW42aTRpYjlDYmlucGdDeTl6UHVHMmhsaFFYNUFXdGFSQ2YyQmo5aDQ1RWNVRWVaazkveGRldTFSdlFxV2MvcERSdmc4eERlL3p1U1Z1OUJQMkdqSWk0WUtMZUVPUDd4SDNlNSs5QXBWYmorcnNlQXdESXNveDVuLzhYSG84SER6ei9udC9EOCthMXk3RnMzZ3dNR1hsejBISGJkZTJOWVdQdnhkSzVuMlBOa2g4d2JNdzlBWDBranh0aUZJNkZqVytVREkvYmhaUEhEcVB2cGNOOTdTNm5BL08rZUFkS3RSckR4dDREbDlPQkw5NSswcHY4ZU96Y2JRc2hJcUx3TUhGQVJGU2ZWRmVzMFZ6aVRTcjRKUlM4QlJ0bFUxR1ZRMHZGQlpDS0M0QURPd09uMVJzRGFpcWNQbVpTakc5VWEyK3YzbE9xb081MkFkeEg5a01xeUFVQWFQb1BSY3g5endBcUZhd0xaOEc2YUk3ZkxhN2RtMUh5NGN1SW5mZ1NESGM4REZXM0MyRCs5aU5JcDA1RzR4MmNOLzVhT2o5b2UwcHo3NUdzTzlMVytMWG5uTWhBcDU3OTBLcEQxNERFd2VueHJyMXpZbzFpa2lRSkdZZDJZL2pZOGdmOFZRdm40T0N1emJqNnBydGhLVFhCVXZicGZFbFJQbjcvYVJZdStOZmxNTVRFSVMvN0dFU0ZBa2twemZ6R3ZQQ1NLNkhXYU5HMXo0Q0ErV1JaZ2l6TEVNWG9GQzA4Y2ZRZ25BNDdPdlgwYmcxeTJLMzQ0Yk1weU0vSndyaEpyMEN0MFVLdDBlTFdoNTdIckdrdjRhdDNuc1dZZTU5QWNtcVFsVmhFUkJSVlRCd1FFWjFIQkdNc2xNYllnRk1DQUFCT096dzVaeVlWeW1vckZPWjUxelJYUXJhYTRUNTZBTzZqQndJdnFyVm5uQUJSL3IyWW1BeEU0ZFBPYUZGMTZRMm90ZDdWQmlvMWpMYy9ETzNRVVFBQXl3K2Z3N1owYnREN25OczNvUGlOUnhFNzZRMm8rd3hFWW8rK3NDMy9FWlo1WDV6TDhNOHJCM1p1RE5xZWN5SURzNmUvak9LQ1UzN3RyVHQwSzd0dlU5RDc5dS9jaUd0UnM4VEI4Y1A3NExUYjBhNXJId0JBOXJIRFdMOXFFWnEyYkl2bFAzNGQ5SjR0NjFaZ3l6cHZJVTlEVEJ6Kzd6OWZCdlRwMFhkUTBIc2RkbS9CVG5OSjFTZThuQzNwZTdmQkdKZUExRmJ0WVNyTXgvd3YzMEYrVGhadWUraDVOR2xlWGl3eHBWa3IzUEh3aTVqNzZkdVk4ZTV6dU9UcUd6RGdzbEZRcXRSUmladUlpQUl4Y1VCRTFGQ290VkMwYkFkRnkzYUIxOXd1ZUU1RkJyMG9yd0FBSUFCSlJFRlVWcXdSVGpzOHg0L0Fjenl3R0NBVUNpaVNtdmhXSi9pdFdtamNGRkNxYXUvOTFRRWEzemFGUDZHLzVuWnYwc0RqaGxSU0RNUG9jVENNSGxmbC9iYlZpeUVtSkVIVGZ5aGtTVG9YSVorWE1nL3RDVGdsNFRSVDRTbVlDdjJUQnIzNkQwR3JEdDJRZXlJamFFMEV3SHRVWSthaFBXaFZsbUNJeEs1TmE1R2MyaEp1cHdNbFRnZGk0aEp4ejFOdkkvZEVCbjc3NFVzODlOSjBBTjY2Qm5NK2VBMDMvL3RwMzZmdjJ6ZXN4dFoxSzNEaXlBRjgrMUg1TVo5TldyVEIrRW12QlozUDZmQ2U3RkdZbHgxeHpEVnhlTzkyZE94K0VUSVA3Y0g4TDZmQ2JqV2pjKy8reU1uS1FFNlFVeTU2OWgrQ0kvdDJZUFhpNzFGcUt2SmJtVUZFUk5IRnhBRVJFUUhLYW9vMUZwNnFVS0F4eTdmOXdaT2JEVGp0Z2ZlYzV2RjQ3OHZOZ3V2TWE0SUFNVEhacjVhQzcxako1RlFJV2wxdHZzTno0blF0Q0dWcVMxZ1h6NEd5WlR0WWYvME9xbzQ5b2Fyd3dDbkd4a1BadmhzOEo0L0RjL0tZcjkxOVpEOGNhYXZoV0w4S3J2MDd6bm44RFZHbm5uMXg3WjBUa1hzaUE3OTg4OUZabThkdXMyTHYxdlZ3MksyWS91S0RBQUNkd1lnbnBuenRUVllJZ3ErR2d0dmwvZHRpakV2d3RlbktmcmZpR2lWajZMVzNBUUMyLzdNS0xvZWowamxQcjZySXpjcUVKRWxCYXgzWWJWYTRYVTdJc2d5N3pRS1gwMUhXYm9IYjZZUWtlV0MzV2VCMDJDSEwzbmJKNDY3Mi9icWNEcHpLT1lGT3ZmcEJiNHhGYkh3aUxybHFOTmF2V296amgvZDc1N0JhQUVHQVZxY0hBS2hVYWp6MDBuVDg5ZHVQNkRWZ1NMVnpFQkhSdWNQRUFSRVJWVTBVSVNhbFFFeEtnYXJiQlFHWHBhSjgvMktORlJJTHNyV3FZbzB5cElKY1NBVzVjTzBMUElwUWlJbURJam0xUnFISFBUOGRZbXc4QUVCM3hmWFE5TDhNZ3NxN3lzRnc2NFBRWDM4WEZJbU5BVkdCaExkbkFRQVVqWnRBVEdpRWhMZG53YjcydDdEbU0zLzNDZFM5TDRieHJzZFIrTlNkS0puMkFnREFuYjRYdGdyOVZEMzZJdTZKS1hDay9RSHJnbGtCNHppMy9SUEJ1NlhUenR5R1VCbXRUbzlyNzV5STRvSTh6SnIrTWh5VnJGSTRMYU1HS3c2Mi9iMENEcnNWTGR0MXhzaGJIMEQ2M3ExWXQ3eThFS1lzU3ppeTMxdGZwTFM0QUFDUW5YSEkrM0FOb0tCczFVQk1YQUw2bFJVYnpEaXdDeVZGQlpYT1daQ2JCUUJ3MkczSU9YRVVxVUZXRzMzNHlrVFlMR1lBd0R0UGxwOGNVZFgzRi96cnltcmZyMHF0d1pDUk4rUFBwZlBSL2FKTGNQK3o3MElRQkZ4OHhYVytQdC84NzFXbzFHcmM4c0N6ZnZjT3ZlYldhc2NuSXFKemk0a0RJaUtxa1NxTE5Wck44T1FjajZoWW8xeHFndnVNWTl6QzVjbktnRlFjQTBXVEZwQk1oWENmT0FwUmI0U1kxQVJTUVM0OEJYa1E5QVlJS2pYY3g5TEwzazhqeUZZTDNNZlNJWnRMd3BwUExpMkdkZkYzTU54OFAzUkRyb25xQ1FtRlQ5NEI2Und1VVZmM0dlZzlPYUlPaUcvVU9LUitLYzNiUUtzejRQY2ZaMWFiTkFESzZ5Q0V5MkczWXYycXhSQkZFU3ExQmtsTm1pSG54RkcvUHBMSGcvbGZ2QVBBZTlJQ0FLeFk4STF2bFlESDdZWldIOTZKQThmUzl5SWhLUVdDS09MUTdpMUJFd2NUbm5nTHV6YXR4YzYwUDNIcmc4L2grSkg5V1A3ajE3ajNxU25Zdm1FMWp1emZnUnZ1bW9TakIzWmg5YS9mWThMa3Q1Q2ZtNFd0ZjYrb2R2NkxyN2dPMjlldnhwcGZmOENORXg0UEszWWlJcXBibURnZ0lxS3pSdEFib1d6YnBmSmlqYm5aL2ttRjB5c1hDdklBdWVaNy9NMHozd2RVS21qNkRZRmowNSt3THBnRlJjdDJTT2pSRjdiZmY0WWpiVFhpbnBnQ01TNFJwUisvRGdCSWVIc1dQQ2VPb3ZUajF5RW1wWVE5cDMzTlloaHVtZ0ROb0dHd3JWd0lRUmU0NVVMUWFMMWZWV29JUVI0R1pZOEhjRlN4QlNRRXVxdHVDRHZ4RVNuYjZzVlZGdGM4MTBJOTBzOXV0U0RqMEI3a1ZGTFhvTGFrL2JFRWJwY0wzZnNPaHFVa01HRW1TUkxVR3EzdnlNYjhuQ3g4OHNZa2pILzhOZC9EZnRycUpmajc5d1VoenlsNVBEaThid2U2OUI0QXBWcU52VnYrd2FVanhnYjBTMnpjRk1hWWVDZ1VTaVExYVliaXdqd0lnb0NrSnMxZ2lJbUZVcWxDVXBObUtNakxnaWlLU0dyU0RDWEZsYTl5cUVnVVJYVHZld25XcjF5RU5VdCtRTm9mdi9wZGR6bWRBSUFwaysvMGEwOUthWVo3bm5vNzVQZEtSRVJuSHhNSFJFUVVIV290RkMzYVF0R2liZERMbnBQSDRNbk5Sc243ejUzandHcEd0bHJnemp3RVpadk9VTGJ0aFBpWEt0ODNyeHQ1SzNRakE1ZGx1ek1Pb3ZqbEIyb1VoKzdLRzJwMGZ6anEydGFLbE9hdG9kWHBLeTJRZUZwdVZnYSttZjVLU0dOcWRmcUl0eW4wN0g4cDRoSWJJei8zUk5ERWdkTnVoYm9zbVZRVFc5YXRRRUpTQ3RwMjdvbUR1N2ZBVW1wQ3U2NjlvZFVac0dIVllxVHYzWWIyWlNjNlZPUjJ1eUFxQW85c2xEd2VLSlExKzAvRitFYkpjRGtkYU5PeE94SWErU2ZpMXEvOEJhSlNpZjVEUnZxMWE4cHFIaEFSVWQzQnhBRVJFZFZKbFJackRKT2dMRHZTcmJKVENoUkt5TzZBMG8wMUloV2NBdHAyQWR4dTJGY3VETGd1TmtxR3VzOUF1SS9zaC92SS9vRHJub0xjV28ybkllclVzeDkycEsycDFmRWlGZDhvR2ZHTmtySHFsemxCcjlzc1pyaWNUdncyN3lzQWdNUG1yV3V3ZnVVdjBCdmpBQUI1UVU0aE9FMlNKS3hjTUJ0cHE1ZGc5UGhISWNzeS92NTlBUklhTjBIN2JoZEFFQVFrcDdiRW4wdm1vVjJYM2hBRXdlOStwOE1lTkhIaGJZK3NTS25iNVlSQ3FVSjI1bUVvRkVvMGI5TVJzZkdOc0hITlVsdzY2bVpvZFFiczNQZ25WR28xZWcwWWdpUDdkeUFtdmhFYU4ya2UwWHhFUkhSMk1YRkFSRVRudGRPbk04aVZmUG9zYUhXUUhiYWcxeUtlczJ6N2dhYzRIK1p2L2djeElRbVN1UVJ3ZVpkbXEzcjBoYnJQUURoM3BwVVhSMVFvcWo3MmtzSXllTVNZYWhNSGcwZU13YVVqeG1MMjlGZVFlV2hQdFgzUGxyeVR4MkNJaVl2b1hvZkRobTgvZkIzSER1L0RxTnNlUUkrK2c3Qmp3MnBrWjZiajJqc20rbW9rREJwMkkzNmE4VDYyckYyT2l3WVA4eHVqcENnLzZQeWxwa0lZakxFUnhmWGxsS2RSVkpBSHQ4dUpudjB2aFVLcHdySWZ2MGJ1aWFNWWNzMHRmbjI5aVk4NUtEVVY0bzZIWDBSSzg5WVJ6VWxFUkdjUEV3ZEVSSFJlRThvK3NaWHRsU1FPOUFaSXBzSWF6Nk81Y0JBOGhYbFFwRFNIcWtzZnlLWWlYd0hJMkVkZWhaallHTVd2VFlSVUdGanhYMy9EWFZEM0dnRFRsQ2NnVzgwMWpvVzhuL0wzSHpvU2FhdVgxSGlzL2tOSCtvNUZyS2xqaC9mancxY2Vock9zaG9Va1NjaktTRWZmd2NOOHlZbjhuQ3pzMnJRV0YxOXhYWlUxRG9vTFQ2RXc3eVRzVmd2dWVPUWx0R3JmRllXblRtTDVqMThqdFdVNzlPZzd5TmUzUzU4QmFOcXlMWDcvZVRaU21yZEdpN2FkZmRmeVRoNFBXdmd4UHljTG5YdjFEMmh2MDZrSG5wOCtOK2oyaHRNR2p4aURrOGVQSURtMUpicjJ1Umg3dDY1SCtwNnR1SEhDNDlCby9iY2lpS0tJMng1NkRyT212NHh2UG5nVmR6N3lNcE1IUkVSMVRPQ0J2a1JFUk9jUlpiTldBQUJQa0FkMmlDSVVqWnQ2aXpFR0lkdHRjS3hiRHMrSkk5WE9vK2svQkhGUFRJSHh6a2NBVVlUbDU2OEJBTm9obzZCczF3V2U3TXlnU1FNQUVPTVNvV3pkRVhGUHZ3dEJid3p4blZGMXJycnhyaW9mUVA5YU9oK3ZQenlteXRVR0tjMWI0Nm9iNzZyMGVyamlHeVhqWDFkZGo2SFgzSXFyYnJ3YjZYdTJ3bW91UWJ1dXZhdThUNVlsdnkwR3BzSjg1R1VkUTFLVFpyam55ZitnVmZ1dUtDMHV4SGNmdlFsQkVISGpQZi9uOTJBdkNDSnV2UHR4S0pVcWZQL3hmM3p2MldZeEl6dmpFSnEzNlhSNklnQ0EzV3JHeVdPSDBheDErNEJZQkVId2pTMVhVc1MwNndVRGNmbDFkNkJIMzhFb0xqeUZYNy83RkoxNjlrWFhDd2I2dlNmQSs1Nk1jUW00L2VFWG9WSnBNT2VEMTVCZmRwUWtFUkhWRFZ4eFFFUkU1elZsSysrRGorZDQ0TU8vb21sTFFLR0VPenN6NkwyeXVRU2xYMHdKYVI3YnFsL2dQbjRFc3NzSjU5YS80VDZ5SDBKY0FneGo3Z1U4YnBpLytWK2w5NXBudmcvUkVBdDEzOEdJZTNLS2QrV0J2WGEzVHpSVTR4NTdCYk9udjRMY0NFNU9TR25lR3VNZUM2MTRZcWhpNHhQUlorRGxBTHdQemw5UGZRR05tN1pBczlZZEF2cTZYUzdzVFBzVENxVVN1emF0aGE1Q1Vpa3VNUWszVHBpRVptVzFBMDZkUEk0ZlBwdUNrdUpDakwzdmlhQXJKQklhTjhGMTR5Yml4Ni9ld3pmL2V3M0R4OTREdDhzSnRWYVB4azJiWTlPZnkzRDB3QzdvREViczJyUU9XcDBCY1ltTmtYM3NNQTd2MndHVlNnTUF5RDJSZ2F6TWRMaGRUdXpldkE0S2hSSnFqYWJTOTV5K1p4czBXaDJ1dWYwaGJGLy9CMHFMQ3lISkVrNGNQZVMzS2lJK3NURnVmL2hGL0wxaUllSVNraUwrR1JNUlVlMWo0b0NJaU01cjZqNy9nbFNVNzl1T0lDaE8vMStmREhYWk1tejNzY00xbnNkMVlDZWNXOWFWTjRnaVlpZStETUVZQyt2aWIrRTVlYnp5bTJVWkpaKzhnVGpqZjZIcTBodXhqNzhGMDd0UCsyb2lVT1MwT2dQdWYrWWQvUDdUekxDMkxmUWZPckpXVnhvQXdDVlgzd2haS3E5amtaV1JqcXlNUXhoNy81TisvWlFxRlZLYXQ0Wk9iOEQ4bjJmQmFpbUZScWZIOExIMyt2WHIwdWRpMy9lckY4K0YxVnlDV3g5OEZtMDY5YWcwaGs0OSsrSDJpUzlnOGJlZm9FM25Idmo5cDVrWWNOa29hSFY2YlAxN0JRQmd5TWhic0NOdERmb09HWTdzek1QNGFjWjdFRVVSbHd5N0VRQ1FmZXd3bG56L0dRRHZOb09CVjQ2R0lGUytpTFgvMEpIb05XQW90RG85Y3JNeXNYSE5VdStSanluTjBIK28vNGtLU1UyYTRibzdKMWIxWXlRaW9paGc0b0NJaU01YnlyYWRvV2phQXZaVnYwRGRzei9FeGsyZzduNFJBRUF5bDBBMzRoYkk1aEs0MC9mNjdoRlVLZ0RlNWRwUWF3Q253M2ROUFAwcHJsUjlFVVBETFE5QTFha24zSm1IWUYwdzArK2FJcVVaQUVCMlZrZ01lTndvbWY0aTRwK2ZEbFhISGxCMTZRM1h6bzBSdkdzSzVxb2I3MEsvSVNQdzE5TDVPTEJ6WTlDakdyVTZQVHIxN0lmQkk4YlVXazJEaWpSYS94TUttcmZwaUh1ZS9BOVNXL2x2QjRodmxJejduM2tIQURCNXlveXliUXBWN3k2OWJ0ekRLTXJQUVpQbWJhcU5vM1hIN25qb3BlbFFLSlM0L3E1SkVFVVJLclVHLzM1dXFxOVB4eDRYUWhBVjBHaDE2TkxuQjhneWZJVVdlMTk4R1hyMEhRUkprcUJVcXZ5MlJQUzdkRGo2WFRvOFlFNXQyUkdMVjk5ME42Nis2ZTVxWXlRaW9ycUZpUU1pSWpwdjZVZVBCd0RZMTYrQ3FtMW5HRzU3Q0FDODJ3aDBCaWhiZDRUOXo2VlE5K29QOVFVRElZZ0tpRWxONE5uMkR3QkFjOUVnR01jL0Rpa3YyMXNQb1hrYnlPWVN5RlpMdFhNN3QvMERkZGMrS1AzMExjRGpRY0liWHdJS0JXU0hIY3FXd2JkUHlEWUxURk9mZ2FKRld5WU56b0w0UnNtNDlzNkpBQ1lpOTBRRzdEWUxpZ3RPSWI1UlkyaDFocWdVNURzemFSQk1kVWtEd0p1VUNDVnBjSnFpYk9YTm1jbU0wN1FWdGtVSWdvaUtKemdLZ2dDbFNoM3lYRVJFVlA4eGNVQkVST2N0NSthL0lLalVjQi9hRGZlUi9YQ2tyUVlFQVZKUlBzVEV4cEJNaGJBdG5RdEZreGJRRGg0T0NDS2t2R3pZVi8wQ0FQRGtaRUhRNnFBb3Eyd3ZXeTB3Zi90aFNITzc5bTFIMFF2MytWNUxwa0tveWxZN3lGWXo3T3QraDNObldzQjlVbEUrcEtMOG1yNTFxc2JwSkVHcndOSUNSRVJFZEFaQmxzdks1OVlqK2VNdmkzWUlSRlNISk0zNkk5b2gwRmxVMDMvenhiakVTbzliRkJ1bFFDcklMVzlRS0FEUEdkc1FSQkZRS0FGQkJKejJHc1VDd0R0T0paWG9hOU81L0h0Ui9OTDlFQk1hSS9ieE4ydHRUSlBKVkd0alVjT1NucDZPcGsyYklqVTFOZHFoRUJHZE43amlnSWlJem11VkpRMEErQ2NOZ01Da0FRQklFaURWWXBIQ2M1QTBJQ0lpSXFwTjFXK2FJeUlpSWlJaUlxSUdpNGtESWlJaUlpSWlJcW9VRXdkRVJFUkVSRVJFVkNuV09DQWlJcUlhOCtRY2gzWEJ6Rm9iejdWd2RxMk5SUTNNbys5QXFIaCtKQkVSMVZpOVRCeXdnanBSN1pMTkpURFAvUlNPdGN2ODJwV3RPc0I0NXlOUWR1Z2VwY2lJcUg0UTRNazVBU3NmOXFrT3VQRENDNk1kQWhIUmVhZGVIc2RJUkdlSCs5QnVsTTZZQ2s5MnBsKzdadEF3R0c5NUFJSXhOa3FSVVVQR0kzZ2p3eVE3RVJFUjFSYldPQ0FpSDJXSDdraDQ0MHNZeHQ0UHFMVytkc2ZhWlNoOGVoenNmeTRGbUdza0lpSWlJbXBRbURnZ0luOEtCWFFqYjBIaWxKblE5Qi9xYTViTkpURFBlQmZGYnp3S1QxWkdGQU1rSWlJaUlxSnppVnNWaUtoS3JyM2JVUHIxVkVoNTJlV05vZ2pkc0RFd1hEL2ViMlVDMGRuQXJRcVI0VllGSWlJaXFpMWNjVUJFVlZKMTdZUEV0NzZHZnZRNFFLbnlOa29TYkV0L1FPSFQ0K0hjdmo2NkFSSVJFUkVSMFZuRkZRZEVGRElwTHh1bE02YkN0VytiWDd1Njl3QVl4MCtDbUpnY3Bjam9mTVlWQjVIaGlnTWlJaUtxTFZ4eFFFUWhFNU5URWZmTVZNUTgrRHlFdUFSZnUzUDdCaFErZlJkc1MrWUNMbGNVSXlRaUlpSWlvdHJHeEFFUmhVMHo0SElrVHBrTjdlWFhBWUxnYlhUYVlabjNPUXFmdXh1dXZkdXFIb0NJaUlpSWlPb05ibFVnb2hweFp4eUVlY1pVdURNUCtiVnIrZytGNGZhSkVPTVNveFFablMrNFZTRXkzS3BBUkVSRXRZVXJEb2lvUnBTdE95TCsxVTlnblBBRUJHT3NyOTJSdGhwRlQ0MkRiY1hQZ0N4Rk1VSWlJaUlpSXFvSnJqZ2dvbG9qbTB0Z252c3BIR3VYK2JVclczV0FjY0prS0Z0M2pGSmtSRVJFUkVRVUtTWU9pS2pXdVEvdFJ1bU1xZkJrWjVZM0NnSzBsMTBMdzVoN0llZ00wUXVPaUlpSWlJakN3c1FCRVowZEhnOXN5K2JEc25BMjRMVDdtb1c0QkJodmV3aWFBWmRITVRnaUlpSWlJZ29WRXdkRWRGWkpoWGt3ejVvRzUvWU5mdTJxTG4xZ3ZQTVJLSnExamxKa1JFUkVSRVFVQ2lZT2lPaWNjRzVmRC9Pc2FaQUtUNVUzaWlKMHc4YkFjUDE0UUsyTlhuQkVSRVJFUkZRcEpnNkk2Tnh4Mm1GZE1oZldYNzhIM0M1ZnM1allHTWJ4azZEdWZYRVVneU1pSWlJaW9tQ1lPQ0NpYzA3S3kwYnBqS2x3N2R2bTE2N3VQUURHOFpNZ0ppWkhLVElpSWlJaUlqb1RFd2RFRkRXT0RhdGcvdTVqeUthaThrYTFGb2JSNDZBYk5nWlFLS0lYSEJFUkVSRVJBV0RpZ0lpaVRMWlpZSm4vSmV4L0xBSXEvSE9rU0cyRm1BbVRvZXpRUFlyUkVSRVJFUkVSRXdkRVZDZTRNdzdDUEdNcTNKbUgvTm8xZzRiQmVNc0RFSXl4VVlxTWlJaUlpS2hoWStLQWlPb09XWUp0NVVKWWY1d0IyVzcxTlF2R1dCakczZy90NEdHQUlFWXhRQ0lpSWlLaWhvZUpBeUtxY3lSVElTemZmZ1JIMm1xL2RtV3JEakJPbUF4bDY0NVJpb3lJaUlpSXFPRmg0b0NJNml6WDNtMHdmL00vZUxJenl4c0ZBZHJMcm9WaHpMMFFkSWJvQlVkRVJFUkUxRUF3Y1VCRWRadkhBOXV5K2JBc25BMDQ3YjVtSVM0Qnh0c2VnbWJBNVZFTWpvaUlpSWpvL01mRUFSSFZDMUpoSHN5enBzRzVmWU5mdTZwTEg4Uk1tQXd4T1RWS2tSRVJFUkVSbmQrWU9DQ2llc1c1ZlQzTXM2WkJLanhWM3FoVVFUL3FWdWhIM1E2b1ZORUxqb2lJaUlqb1BNVEVBUkhWUDA0N0xBdG13YlpzUGlCSnZtWXhPUlV4ZDArR3FtdWZLQVpIUkVSRVJIUitZZUtBaU9vdFQxWUdTbWRNaFR0OWoxKzdwdjlRR0c3NU44VEU1Q2hGUmtSRVJFUjAvbURpZ0lqcU4xbUdJKzBQbUwvN0dMS3BxTHhkcllWaDlEam9obzBCRklyb3hVZEVSRVJFVk04eGNVQkU1d1haWm9GbC9wZXcvN0VJcVBEUG1pSzFGV0ltVElheVEvY29Sa2RFUkVSRVZIOHhjVUJFNXhWM3hrR1laMHlGTy9PUVg3dG0wREFZYjNrQWdqRTJTcEVSRVJFUkVkVlBUQndRMGZsSGxtQmJ1UkRXSDJkQXRsdDl6WUl4Rm9heDkwTTdlRGdnQ0ZFTWtJaUlpSWlvL21EaWdJak9XNUtwRUpadlA0SWpiYlZmdTdKOU44Uk1tQXhGczlaUmlveUlpSWlJcVA1ZzRvQ0l6bnV1dmR0USt2VlVTSG5aNVkyaUNOMndNZEJmZXdjRW5TRjZ3UkVSRVJFUjFYRk1IQkJSdytCeXdmcnJ0N0QrK2ozZ2R2bWFoYmdFR0c5N0NKb0JsMGN4T0NJaUlpS2l1b3VKQXlKcVVLUzhiSmkvL1JETzdSdjgybFZkK2lCbXdtU0l5YWxSaW95SWlJaUlxRzVpNG9DSUdpVG45dlV3ejVvR3FmQlVlYU5TQmYyb1c2RWZkVHVnVWtVdk9DSWlJaUtpT29TSkF5SnF1SngyV0JiTWdtM1pmRUNTZk0xaWNpcGk3cDRNVmRjK1VReU9pSWlJaUtodVlPS0FpQm84VDFZR1NtZE1oVHQ5ajErN3B2OVFHRzZmQ0RFdU1VcVJFUkVSRVJGRkh4TUhSRVFBSU11dy8vVWJMUE0raDJ3dThUVUxXajMwTjAyQTdvclJnQ0JHTVVBaUlpSWlvdWhnNG9DSXFBTFpYQUx6M0UvaFdMdk1yMTNacWdPTWR6NENaWWZ1VVlxTWlJaUlpQ2c2bURnZ0lnckNmV2czek45OEFIZm1JYjkyemFCaE1ON3lBQVJqYkpRaUl5SWlJaUk2dDVnNElDS3FqQ3pCdG5JaHJEL09nR3kzK3BvRll5d01ZKytIZHZCd1FCQ2lHQ0FSRVJFUjBkbkh4QUVSVVRVa1V5RXMzMzRFUjlwcXYzWmwrMjZJbVRBWmltYXRveFFaRVJFUkVkSFp4OFFCRVZHSVhIdTNvZlRycVpEeXNzc2JSUkc2WVdOZ3VINDhvTlpHTHpnaUlpSWlvck9FaVFNaW9uQzRYTEQrK2kyc3YzNFB1RjIrWmpHeE1ZempKMEhkKytJb0JrZEVSRVJFVlB1WU9DQWlpb0NVbDQzU0dWUGgycmZOcjEzZGV3Q000eWRCVEV5T1VtUkVSRVJFUkxXTGlRTWlvaHB3YkZnRjgzY2ZRellWbFRlcXRUQ01IZ2ZkVlRjQ0tsWDBnaU1pSWlJaXFnVk1IQkFSMVpCc3M4QzZhQTVzeStZRGt1UnJGNU5URVhQM1pLaTY5b2xpZEVSRVJFUkVOY1BFQVJGUkxmRmtaYUIweGxTNDAvZjR0V3Y2RDRYaDlva1E0eEtqRkJrUkVSRVJVZVNZT0NBaXFrMnlEUHRmdjhFeTczUEk1aEpmczZEVlEzL1RCT2l1R0EwSVloUURKQ0lpSWlJS0R4TUhSRVJuZ1d3dWdYbnVwM0NzWGViWHJtelZBY1lKazZGczNURktrUkVSRVJFUmhZZUpBeUtpczhoOWFEZEtaMHlGSnp1enZGRVFvTDNzV2hqRzNBdEJaNGhlY0VSRVJFUkVJV0RpZ0lqb2JQTjRZRnMySDVhRnN3R24zZGNzeENYQWVOdEQwQXk0UElyQkVSRVJFUkZWallrRElxSnpSQ3JNZzJYdVozQ2tyZlpyVjNYcEErT2RqMERSckhXVUlpTnFlRXdtVTdSRElDSUtTWHA2T2xKVFU5RzBhZE5vaDBJTkdCTUhSRVRubUd2dk5wUitQUlZTWG5aNW95aENOMndNRE5lUEI5VGE2QVZIMUVBd2NVQkU5VVY2ZWpxYU5tMksxTlRVYUlkQ0RSaExleE1SbldPcXJuMlErTmJYMEk4ZUJ5aFYza1pKZ20zcER5aDhlanljMjlkSE4wQWlJaUlpb2dxNDRvQ0lLSXFrdkd5VXpwZ0sxNzV0ZnUzcTNnTmdIRDhKWW1KeWxDSWpPcjl4eFFFUjFSZGNjVUIxQVJNSFJFUjFnR1BES3BpLyt4aXlxYWk4VWEyRllmUTQ2SWFOQVJTSzZBVkhkQjVpNG9DSTZnc21EcWd1WU9LQWlLaU9rRzBXV09aL0Nmc2ZpNEFLL3pRclVsc2hac0prS0R0MGoySjBST2NYSmc2SXFMNWc0b0RxQWlZT2lJanFHSGZHUVpoblRJVTc4NUJmdTJiUU1CaHZlUUNDTVRaS2tSR2RQNWc0SUtMNmdva0RxZ3VZT0NBaXFvdGtDZmEvbHNFeTczUEk1aEpmczJDTWhXSHMvZEFPSGdZSXJHOUxGQ2ttRG9pb3ZtRGlnT29DSmc2SWlPb3cyVndDODl4UDRWaTd6SzlkMmFvRGpCTW1ROW02WTVRaUk2cmZtRGdnb3ZxQ2lRT3FDL2h4RlJGUkhTWVlZeEZ6NzFPSWYrRi9VS1MyOHJXN013K2grSlVIWVo0OUhiTE5Fc1VJaVJxMjRvSTh5TEpVWlorU292d2F6Mk8zV3BDWGZRd2V0NnZHWTlVR3U5V0MzWnZYNGNET2pUVWF4Mll4US9KNGFpa3FMNWZUZ2NKVEorRnlPc0s2ci9EVVNSemN0Ym5LUGpuSGp5TGo0TzZhaEZkbldNMGxjTmh0dFRLVzNXYUIyMVg1NzJacHhjSy9FU291eUl2b1BxdTVCRHMyckliZGFxNjB6OHFGYzdCL1IvaS95NVpTSmlDcDRXRGlnSWlvSGxCMjZJNkVONzZFWWV6OWdGcnJiWlJsMkZmOWdzS254OEd4WVZWMEF5UnFnS3lXVW56eDlsTllPT3VEU2g5K3QvMnpDaCs4OGpCMnBLMEplajAvTndzTFprNkgzV1lOdUxaNzh6cmZ3MUw2M20zNDdLM0pNSVdRaEpCbEdSNlBHeTZuQXc2N0ZUYUxHYVdtSWhRWDVDRS9Od3U1SnpKdzRzZ0JIRDJ3Q3dkM2JjYXVUWDloODlybDJMRWhlSXhuY3RodCtQNlR0N0JnNW5UODhzMUh5RGwrTktUN3p1UjAyREY3K3N2NDdLM0pjTHVjRVkwUnpQRWpCL0RScTQvaStKRURZZDEzYVBkVy9QcmRwMVgyK1dQUnQxajg3U2Z3ZU54VjlqdDE4amplZis0KzVHWmxWdHJuNEs3Tm1QN0NBL2hpeWxQVkpwOHEycG4ySjJhKzkyS05FbEtTeDRNdjNuNEthNWY5RkZKL1daWlJYSkNIOUQxYmd6NHMvN1YwUHQ1OSttNllDZ05qY3J0YytPVDF4L0R6MTlNaWpuZkRxc1g0NE9XSnlEaTBKK3g3RCt6Y2hFVnpQa1ptK2w1Zm04M2luMFRZc25ZNWpsVzRIb29kYVd2dy9uUDNZZnY2UDhLT2lhZytVa1k3QUNJaUNwRkNBZDNJVzZDNStES1laMDJEYy9zR0FJQnNLa0xwSjIvQ3ZtWXBZaVpNaHBqTXBZeEU1NExlRUlOTFI5Mk01Zk5uQUFCR2ozOEVRb1hhSTBXbmN2RDdUelBSdUdrTGRPN1ZMK2dZTmtzcDltejVCeDYzR3pmZE85blhmaXJuQkJiTW5JNWhZKzVCMzB1SGhSelQ3T212SURPTWh5dVZXZ09WV2dPMVJvdlkrRVQwR2pDa3l2NTJxeG56dm5nWDJjY09ZL1Q0UjdCbDdRcDg4OEZydVBPUmw5Q2tSWnVRNTVWbEdZdm1mSXk4N0dPNC9xN0hBS0RLNUlFb0tpQ1dIVXRibEorTFkrbjdLdTE3NnVSeEFNQ1JmVHRRV2x4WWFiK1krQVMwN2R5cjB1c3Vwd09PTXhJNkZ3NjZDdk0rZndkN3R2eUR0cDE2K0YzVDZnMVFxdFFBZ0JOSEQ4Sm10U0N4Y1pPZ1kyZW03OFhQWDA5RFFsSUs4ckl5c1hyUjk3anN1dHNyamFXaTJNUWs1SjA4aG04L2ZBTjNQL0VXdERwOVNQZEprdVMzQ3FQUHZ5N0h4alZMY2ZIbDEvamlWaWlVS0NuT3g1OUw1c0ZodDhKaHM4Sm10YUM0SU05Mzc1QlJ0MkRRc0J2THgvVjRzR2ZyUDBodDFSNXhpVWtCOHg3WnZ3TU91dzN0dS9ZSktjNWd1bDQ0RUd1Vy9JRGw4MmZndm1mZWdTaUcvdG5ud1YyYm9kWm9mWC9XZHFzWjd6MTdEeTRaZGlNdUhURTJvbml5angzRzBybWZJNlY1YTNUdVBhRGF4TmZwbnk5UmZjYkVBUkZSUFNNbUppUDI4YmZnM0w0ZTVsblRJQldlQWdDNDltMUQ0Yk4zUXovcVZ1aEgzUTZvVkZHT2xPajhaTE9ZY2ZMNEVRQkFVa296dE83WUhZZjNiY2YrN1duUTZBeStmbXQrblF1UDI0MytRMFlnS3lNZEFHQXd4aUtsZVd0Zm54WnRPMlBRc0J2eDEyL3pzWG50Y2x3MDZHb0F3S0ZkV3dDZzBvUkRaYTY2WVR4S1RVVlFLSlZRS0pWUUtsVlFLSlFRRlFyczJmSTNOdjI1REErLytpRlVLalZVYWsxWVkrZWV5TUM4TDk1QnFha0lOOTN6ZitqVXN4ODY5cmdJY3ovNUQ3NSs3d1VNR3pNQmZRWmVIdEpZeTMrY2dYM2IxZ01BRnN5Y1htMy9pd1lQdy9DeDl3QUFzalBUc1d6K1Y1WDJsU1R2Nm85TmYvMEdVVlJVMnE5TnB4NVZKZzUyYjE1WDZRcUVYMlovRU5CMjNiaEgwTEhIaFhBN25jZzh0QWRObXJlR3cyYjFKUjhNc2ZFUUJBSDdkMnpFZ3BuVEVCUGZDSGMrK2pKMmJGaU5sUXZuUUtGU2hmUWcyN3BETjl6MjRIT1lQZjBWL1BiREY3N0VTM1VPN2Q2TWVaKy9FOUQrM3JQMytyNi80RjlYb2tmZlFkaTllUjNhZHU2RitLUW1hQllUaDVpNEJNVEdKeUx5dlArc0FBQWdBRWxFUVZRMklRbUpqWnNDQUR3ZU45d3VGNDdzMnc2enFRaVhYM2VIYit1RElBaFFhN3lyNDNadS9Bc0toUktwcmRzSHJwSVFCTVRHTjZvMjl0ajRSdWcvZENTT0h0aUYwdUxDb0FtS1lPdzJLNDdzMzRuT3ZmcjVmdCtQN044SlNaTFF1RW56a01ZNDA2bWNFL2orb3pmaGRybVFjL3dvM25seWZMWDNUSDc3SytoNUloTFZjeXlPU0VSVW56bnRzQzZaQyt1djN3TVY5ajZMeWFtSXVYc3lWRFg0aElmb2ZGYVQ0b2hIOXUvRXR4KytIdEc5blhyMnhkajduL0pyODNqYytPcS96NklvUHdlUHZ2WUpkQVlqdnA3NlBFNGNQZWg3K1BKNFBQQzRYVkNwTlJBRXdlLytoMTZjanBqNFJOK0RlR1VPN3Q2S2Zkdlc0N283SjFiWkw3RnhVNy9raHNmdHd2cFZpN0YyMlUvUUcyTXg1dDdKU0czVjNuZmQ3WEpoMmZ5dnNPMmZWZWpZNHlKY1B2b09KS1UwcTNUOEZRdG1ZOE9xeGJqd2tpdlJzV2ZmU3Z1NVhTNzgvdE5NbUFwUFlmVDRSOUdqNzZBcTR6N3Q5Si9QN1ErL2lMYWRlMWJiZi8rT2pTZ3BMa0Rtb1QwNHVuOG5obHh6S3dDZ2FZczJzSnBMSUhrOHlNMCtocVpCVmxSa0hOeURsdTA2UTFRbzBMUkZXeXliUHdNSGRtNEtPcytrTno3RCtsV0xrTFo2Q2VJU2szRG5vNjhnSVNrRnNpeGo4YmNmWThlR05laCswU1VZZnZPOTBGWklRRlZtd3grTHNlTG4yYmoxd1dmUnZ0c0YxZlozMkswb3pzL0R2dTBiMEtYUHhYNi9Sd2QzYlVaeWFrczBiZEVXUmZtNW1EWHRKVHoyK2llSVRhajhBWDNqbjcvNVZ0dWNTYTNSNHVtcDM4QnFMc0cwNS85ZDZkYU8wLzMyYlBtNzJtMGlraVJWdTlKQWI0akJJNjk5N0h1OVpkMEtMSjM3T1c2YitBTGFkZkVtaVJiTitSZzcwLzdFRTFPK2dsWnZCQUJNbVh3bitneThIRmZkZUZlVjQrZm4vajk3OXgwZVZiRStjUHk3dTltU1hnaUJBSUhRSWZUZWUraElGYkZSUkM2bzZCWEZYcTdsWXJ1STVTY1dFRkVRbENZZ3ZTYWhwa0JJZ1JCQ0FvUkFDSkRldDUvZkgwc1dsdDFOZ2lBb3p1ZDU3b1BubkRselprdHlNKy9NdkpQSmlxL2V4Mnd5TVh6U2pFcURiMmRQSlJJZHRvVmFkUnN3L2FXUGNMbU5ZTDVJamlqOEZZZ1pCNElnQ0g5bktnMXU0NmFoNlRXRTRxVUxNQ1RIQVdDK2VvbkNUK2FpN2pZQTk0ZG5JZmNMdU1jTkZZVDd6NVE1NzFHcmJnT2JjeEZiVnBFUUZjSHo4K3c3UWF1Ky9kaGhQUXFGQzJNbXowYW5MY2ZWM1lQTTlGUXVuanROdHdFanFSM1VDSURNOUZTTzd0OUIvNUdUY1BQMHRybGZmVzJxK3Q3ZlYxYmFYbDE1R1VhRHZzcHliYnIycFZhOVlDUko0dlR4byt6ZHVJTGNxNWRvMGE0ckl4NmVpZnROejNkUktobjE2Rk1FTlc3QnJ0K1dzZWlERjJuYnJUK2QrZ3loVHYzRzFuSW1rNUV0Szc4bE1XWS8zUWFPSW5UTTQ5YmxCemNyS2N4bjlhSlBLTXpMWnVqRTZRNkRCbnFkMW1HaXdvcThBcG5wcVE2bmtOY09hbWd6eW4zczBHNHVuRG1GeVdqRVpESVN2dWtYQUI1KytuV2F0KzFLVk5obUl2ZHM0b2tYNTlrc3g3aDROb1VqKzdZRE1QVEJKd0FZK2Nnc3VnMGN4Zkl2M21IU3JGY0pxRk1mZ0xTa1l5ejc4aDN5c3kralVtdm9OM0lTUmZrNTFoSDR0bDM3Y2ZWU0JrbXhoMGxQVGFKbjZCZzY5Z3F0dEdQYXVjOHc5djYra3Qzcmw5T29aZnNxTzlWcWpSc3FqU3ZSNFZ1UnllWFcyUTI1Vnk5eFlNZHZ0R2hubVVHU24zT2wwbnB1Tm1UOFZHc0hIQ0F4WmgrWHpsdG0yTVRzMjQ3SlpHVDA0N1BSdU5rdXFUaTBheU81Vnk0QkVGQzNBWDFIVExSZVM0Z01wN3k4bE80RFJ6bDliczdsVE9JancyalRwUysxNmxsK0RwVTNMUWxJaUFwSHJsRFFxSVZsV1lra1NadzlsUUJJZlBQZk9kWnllcDJXWTRmMmNPTG9RWnY3bjN6NVkrdnNob3d6cDFpOTZCT1VTaVZUNXJ5SG4zOXRwOS9mWTRkMmN5UmlHLzYxNi9MWXMyL2ZWdEJBRVA0cVJPQkFFQVRoUGlBUHFJUDNhd3ZRUmUybDVKZHZrSzVsc05aRmg2T0xpOFI5N0JSY2gwMEVKMy9rQ0lKdzZ6UWFON3VSWVlYQzBrRndOR0xzckpNQjJJendIOXExQVkyck8vMUhQV3lkY1NDWHl6bTZmd2ZOMm5hMlRoVy8yYlB2THF5MHZkSGhXOW0vYlUyVjVRQ1NZZzl4WU1kdlpHZGR3TlBibDRrelhpSml5eW9XZlRpMzB2c216cGhMUWxRNENWSGh4RWVHMGFCSkNKT2ZmNWZDdkd3Mi9QUWxGOCtkcHMrd0NmUUlIYzJLcjk2bmRsQkRCbytmYWpQNm5abWV5bTlMUDZPNE1KK1JqOHlpWTY5UWg4OHFLYklFRjF5VVNyc2xDU3ExaHNPN045cWNreVFKZzE3SG1DblAwYlpyWCt2NVI1OTUwL3IrSE5xMWdSYy9XbUp6WDVlK3cwaU0zcys2cFoveDlKdWZvWEJSb3RkcCtYM0YxOVNxRjh5QWF6TVVBTnc5dlVsTE9vYXJ1d2RGQmJra1J1OWp3cE12Y0RJdWl2S1NJa1krTXBOektTZllzY1orcVlXYnV5ZFB2dndSVzM3OWp0Z0R1MmpmWTJDbDcvWEZjeW1ZVFNaeXJtU1NHQjFSWlhrQVgvOWFESmt3alQwYlY5QzEzd2cwYm01c1d2RU5OUUxxTVBLUldWWGU3MGpMRHQxdFppWmN5ampEcGZOcGFNdEtPQkt4blJidHV6bk1uUkVmR1c1Ti9sbXpkajJicFFONm5aYURPOWZUcWZjUTY4L0F6UTd1WEE5QXZ4RVQ4WFdRUytMaTJSUXkwMU5SdUNpdHVVZFNUOFJTWEpCSHUrNERiSUorZXpldW9FNzl4alMvYVdsUVJWQXVKbUliZXphdXdOUGJsOGRtdjhXVnpIUisvZVpEbStBUVdQSjBoRzM2aGVqd3JkUU5ic3BETTEreEM3UUp3dCtWQ0J3SWdpRGNSOVRkQjZGcTE1M1N0VXZRaG0wQ1NRSzlsdEkxaTlFZTNJbm45TG00TkcxOXI1dDVTM0ttVnYzSHNIRDMrUzhUbWNTWExualRicFRYYURSZ05wbjRaTzVrdS9JR3ZZNW1iVHBiajgrZVN1UktacnIxdUVQUFVOUWFEYTd1bm5RYk1OSnBoNmtxWDd3MWk1TENBZ2RYSkNSSll0NXpreHplTjNEMG8vUWNQQWF3VE1rdUtzaGx3QU9QMExYL0NGUnFEZVZsSlJpcVNBSVhVS2MrWTZZOFI4L0JZem13NHpjYU5BbEJraVIrL2VaRGlncHltVEQ5UlVJNjlrQ1NKR3JVcWtOMCtGYktTb29ZL2Zoc0RBWTkrN2F1SmlaaUcyNGVYa3grN2gzcU4ybFo1ZXNkTytVNVduYm9VV1c1b3Z3Y3Zuejc2U3JMVlpUTlRFKzFIcmZzMEIxdGVhbDF1OFpUQ1RIa1oxOWg4UGdwbkRscG1lbWxkblduVVl1MnBKMk1vM0hMOXVqS3l5Z3F5RVVtazFzU1p5TEQwOGVQanIwR08zMnVYcWVsWTYvQjFBdHVpbHJqV21rYlV4SmlrQ3NVMUF3TTR1RE85YlR0MXIvU1dRZS9MZjNNbW0vQjI5ZWZEVDk5Z1U1YnpzVnpwNmxWTDVoMVN6NEZMUGtrN29TRHV6YWkxNVhUZjZUajc1c2ttWjJPeEFjM2E4MytiV3ZKU0R2cGRCbEdSdHBKdkh6OUhRWU5MTS9mWUhjdUttd0xLcldHb1E5T1E2MjVQZ01pWXNzcWFnYzFwTnVBa1hiM0hEOXlnSjNyZnFSeFNIdkdUM3NlalpzSEJyME92YmFjWlovL2g0ZWZmbzJnUmkwNG41ckVsbDhXa1plZFJidnUvUmt4YWFhWWFTRGNWMFRnUUJBRTRUNGpjM1hIWThyemFQb09wMlRwQW96bkxYLzhtaTZkcDJEZXYxSDNHWWJIdzA4aEU0bWFCT0cyOUIweEVlK2Ixb0NmT0hxUXM2Y1NIWTdlSHRpeHp1WTRKU0dHMklPN3FlalF0MnpmbmF1WjUyblF0QlZnU1NwWG9hSVRlenJ4cU4xU0JZQTJYWHBiUjFYTkpoUDlSa3kwRytXTml3d2pPbXdyVDcyNXdPNytIeGU4WmJNbFlNL1FNWFRyUDhKbUNucDFFeDhDMUF3TVl2d1QxNmVDajU0OEc2VktiUjJkbGNsa2pIaDRKaTR1U21MMmJhZW9JSStDM0NzVTV1VVEwckVIUXgrY2pvZVhUN1dlZGZYU0JadWtsTTZVbFJSVnUvMlo1OVBZdE9JYnUvUEhEdTYyL3JkU3BTSml5eXJyY1VDZCtqUm9Hc0xaNUFTR1Qvb1hoZGNTMTRJbHVkKzZKUXU0bUg3YXByN1FzWk5wM2JrM09tMDVLclVhYlZrSjIxWXRadVpyOWtrTWIyUXlHamh4OUNCTlczV2tmWStCckY3MENTZU9IS0J0dDM1Tzc2blhzTG5OMGcxSnNuenZiZ3htZ1dYcERNQTMvNTFqbDArandzTlB2MTVwK3dENkRuK1FCazFha3BlZFJXbHhJY0hOYklQV1pwTUp1Y0p4VjZSKzR4WjQrOVVrTGpMTVllQ2d1RENmY3luSG5RWTVMcDFQSS9WRUxDNUtGUlhwM0M1ZlBNZjUxQ1RhZFI5Z0V6U29TdXZPdlRHYlRiVHQydGY2TTFhclhqQ1RuMytYbFF2L3k4cUY4MmdTMG9IaytDamNQYjBaTisxNVduZnVYZTM2QmVIdlFnUU9CRUVRN2xNdXdjM3dlZTlieXZkc3BHemRVaVN0WmFSSmQyQUgrcmpEdUQ4MEUwM2Y0ZURrRDBOQkVDclhwR1Y3bXlVR0FGa1paem1mbXVTdzQzRHMwQjZiNCtHVFpqQjgwZ3lTNHlKWjk4Tm5BTVJIaHBGOGJhdFZzSXhBS3hTV0hSSlVhZzI3Tnl4SHJsRGc0bUk3a2huU29RY3V5dXVqelM1S0phcWJScXdyT29RM253ZnNmZzlVYk5PWWN6blR1a3ZCamZ4cTFzWkZxU0k5TlluQzNHeTc2d0JOV25Xd1R0T3VHOXpVN3Jwa05oUFV1QVVKMGZzNG41cUVYMEFnazJhOWF0ZVJyY3JoUFJ1UmgxVzlES3M2K2NCTkpoTkhEK3pFWkRUeTZvS2ZiYTZkUG42VTlOUWsrZzU3RUkyYjQwREZtWlB4NlBVNm1vUjBJUGJnTHB0clphWEZlUG5VSUtoUkN3QVNvc014NkhXWVRTYis5OUlVbm56bFl6eXFPYTM5WkZ3a1phWEZ0T3ZlbjZhdE8xRXpNSWhEdXpiUXVrc2ZwN01PYmg1TjM3ZHREY2RqOXRzdFhhblk2akowN09ObzNEd3dHdlJzWHZrdFhmdVBzSDZPL3JYcVduTkpPS05TYTJnYzBvR2w4MStuSU84cU0xNzVCSjhhMS9QdEdJMUd1Kzl4QlpsTVRxYytRd2pmOUNzRnVWZHQ3Z09JTzdRSHM5bE1wOTVEN082VkpJbWQ2MzVFNCtaQlNJY2VKRVJIQUtBdEswV2wxdEF6ZEV5bDdiWnZpNHgyM2V5WFdxalVHb0lhdFNBNVBvcVV4Qmc2OWdwbDRPakhjSFgzY0ZDTElQejlpY0NCSUFqQy9Vd214M1h3ZU5SZCsxTzY4bXQwMGVFQVNDVkZsQ3o5Rk8zKzdYaE9uNHVpYm5BVkZRbUNjTE5MR1dmUWxwZmFuQ3NxeU1Gc05uRStOY211dkxhOEZJMXI1U09kb3lmUFp2UU51eDU4L09MajlCb3lqajdESmdBdy8rV3BkT3c5bUVGakhxKzBudkROcTlpLzNYYUdRMFh5dnkvZmVzcXV2RjZuZFZqUFQ1Ky9SWGxwaWQzNW1hL05wMWE5WUdJUDdDSTVMdEltaVY5RkxvR3BjOTUzdUw2N3RMaVF1TU43aVQyd2k2S0NYTHo5L0JrMDluSGFYT3YwT2twb0tKY3JuT2FJdU4ybEN1ZFNqcE4yTW81VDhkRm95MG9JMy9Rclhmb1B0eW1qMTJuWnZ1WUhhZ1FFV3RlOU8zTGhYQXB5dVlJMTM4K25NQytiOHRKaWxuLzVMazFiV1hhNGFkaThqVFVud3BuaytDcmI3SWdrU1J6YXRSRTNEeSthdE9xSVRDYWoxNUN4YkZ6MkZRbFI0VTVuaHBpTUJwdWxKa2FESGttU2JMN0RDb1dMZGVaSmkvYmQ4ZkR5UVZ0ZXl1YVYzMUkzdUtuRGdKaWo5L1RHM0J3VG5ueVJKWis4d3VwRm4vREUzQStzMXlTekNZV0w4NjVJcDk2RGlkcTdtVjIvL1dTekUwbHhZVDVSWVZ0bzJyb2ovclh0ZCsrNG1ubWVpK2RPTTJUQ05FcUs4cTNuZzV1MTVxazNQNi8yVm82T1NKTEV1WlRqSE5tM25kUVRsaTFUVzNYcVJaOWhFL0QxcndYZzhQdnJjbFBTUmtINE94S0JBMEVRaEg4QXViY2Zucys4amFiL0tFcCsvajlNbHl3alJjYTBKUExmbW9IcnNJbTRqNXNLcWorMnBsb1Evb2txMno1dStaZnZPanp2NDFlejJ2WHJkVm9NZWwybHVRNU1KcU4xSnNHTlFzZFBvV3MvMjg1dlJYTEVsK2N2c3l2LzFYK2VjZnFNYmdOSDBiR25KVUZoOXVVTHJGdGl1OVNoZnBNUXBqeC8vZlhtWE03azIzbHpiTW9VNXVWd0tpR2FsTVFZTXRKTzJTeUxLTXpMWWR1cXhXeGJ0ZGhwRzdvUGZJREI0NmM0dkhhN1N4VisvM2toQnAwV0wxOS8zRHk4ZU9HRHhTUkVSOWprcVRDYlRSZ05Ca3FMQy9uZlM0N2IwYlIxSnpyMkNyVk83ODlJUzhaa010S2dhUWgrQVhVZ0tZN1R4NDlhbHpBVUYrUlcyV1pIRXFMQ3ljNjZ3SkFKMDZ5ZmZldk92VG04KzNjaXRxeWlaZnZ1RG1kRUpNYnNkL2lkbmYveTlTMElPL1lhVE9PUTlnQzRPcGxWY2JQS2RsVUFTMExHRVEvUFpQMlBYN0I5elEvVzdVQ05SbU9sSFdxTnF6c0RSei9LbGwrKzQvaVJBOWFkTlhhc1dZTFJhSEM2ZFdKQTNRYTA3dHlicnYySEUzWnRod3l3TFBmSnVaenA4QjZUeVVSMjFnVVNvaUpzenJ0N2VkT29lVnZTVTA5d0tpR0dsTVFqbEJUbTI1UkppajFFVXV3aHA2OEQ0SlZQbDFlWnMwSVEvdXBFNEVBUUJPRWZSQm5TQWQ5NVN5amZzWmJTamN0QnJ3V3ptZkp0cTlGRmhlTXgrVGxVSFh2ZDYyWUt3bCthWEM1SDRhTGtzZGx2VWpNd3lPYmF2cTFyU0l6WngzUHZmVzEzMzdvZkZqaGQwKzFJVnNZWkFQeHZ5RFovcy9CTnY1S1huV1V6SWd0d2NNZHZITjIzdythY3Ryd1VuYmFjYjk1LzNxNmVva282c2U0ZVh0YVJYYjNlOGN5RXl1UmR6ZUxiZVhNd204MTQrOVdrYnNPbVhEeWJ3b2lIWjFhck03VngyZjlWZXYxMmx5cU1mK0lGNnRSdlRPekJYUnphdFFHNVFrSEQ1bTBZTy9VNUFETFBwWEpvOTBaNkRSbEgzZUFtMXZzU29pSklPeG5QbU1temNWRXE4ZkR5cFc1d1UrdGEva083Tm1EUTY2emJIa2FIYjhYVDI1YzYxNmI3bjNPd2xXUlZTb3NMMmJ0eEJmNjE2dExsaHZYOU1wbWMwSEZUK09YcmVlelorRE9qSHJXZlZkS3lmWGZyTWdtQUkvdDNrSHJpS0k4Kzg1YjFuTWJObmJTa1l5aFZhaFJPbGhIWTFldGtWNFVidGVyVWkrUzRLSTdIN0tmN2dKSFVxaGVNeVdpb01nRm8reDREU1k2TFpNc3YzK0xsNDhlWjVBUk9KY1F3Y014alRuY1hrY2xrbG1TVU10c2xHOG54MGNRZTJPbndIcFBSUUhwcUVoZlAyZWFnQ0dyY2dxVFlReVJHNzBPdVVOQzRaVHZPbFpVUzFLaDV0WGF4U0VtTTRlU3h5Q3JMQ2NMZmdRZ2NDSUlnL05Nb0ZMaU9mQmgxajRHVUxQc0MvYlgxMU9hOHF4UjkrVGJLbGgzd25ENFhlVUNkZTl4UVFmaHJDbTdXbWplKytNWGh0WW9SVkRjSHlVZW5QUDlldFo5aE5wa0kzN3dLVjNjUDZqVzB6dzlRb2JTNGdJSTgreHdESVIxNzBLeE5GNXR6cHhLaU9SNnpuMkVQUFdsWHZxck8rZTN3Q3doazlPVForTlFJSUtoUkMyTDJiZWZpMlJTYXQrbU1oN2R2bGZkdlhQWlZwZGR2ZDZsQy9jWXQ3TTc1MUFqQXAwWUEyckpTZHYyMnpMckVvR0kyZ2Jhc2hFMC9mMFA3SGdObzFhbnlZS3ZaYkthMHlMTExSV0Q5eHRhWklEY21XcXdPU1pMNC9lZUZsSlVXTTJicWMzWkxOeHEzYkVlTGRsMkpPN3lYSnEwNjB1S21yUVUxYnU0VTVtWHorODlmOCtDTUYzSHo4RVF1VjJBdzZEaXdmUjNqcGoyUFVxWG02cVVNYXRTNjg3Ly9oMCthUVkvUTBkYThJSHE5RGsrZkdwWGVJNVBKR0QvOUJYNzQzK3Y4OHMySEdBMTYybmJyUjYvQlk2dTR6ejdQUStqWXh3a2Q2M2lKenlkeko5T2g1eUNIc3hnSzgzSUlhdFNjbHUxNzRPcnV3YWV2UG9HdmYrMXFKVURNejc3TVNVVGdRTGcvaU1DQklBakNQNVRjTHdDdkZ6NUVIeDlKeWJJdk1GL3JmQmlTNDhoNy9RbmNSajJDMjZqSFFHd25KUWdBWkYrK3lOTDVsV2VUcjJ3N3hodDE2QlhLa1BGVEhWNHJLU3JnOStVTHVYRDJGQ01mbVdtVEFWNnAxcENmZlFWSmtpZ3ZLK0Y4V2pJTm1vYlkzRDlsem51NGUzamJKV25MenJxQVhDNm5VWXUyZHM5ODRzVjVOdFBOYjhlTnl4QXF0T25TOTQ3VTdjamxpK2tvcTdGMVpWbEo4UzNYZlNVekhibENRVmJHR1hhc1hVcUhuZ09wRVZDSE5kOS9pb3RLUmQ5aEQ5cVVUenNaeCtVTDV5ak15K0hDbVdSeXM3UDQ2SVZIcVJmY0ZKbGN3ZkVqKzdsd05nV0FndHlydDlTV1BSdCs1c3pKZURyM0hVYVRrQTRPeXd5ZjlDOHkwcExaOVBOQ2ZHcThSKzE2RFcydTc5K3hEbDE1cWMxdUlHcTFLMmVTRTlqMTJ6SkdQaktUaStkT1U2OWg4MXRxVzNXNGUzcmI1THd3NkhVb3E3SDJYMXRXaW9lWE4zblpXUUI0ZXZsaU5CanUybGFIM243K2xXNmhLUWovRkNKd0lBaUM4QStuYXQ4RHY1QU9sRzVZUnZtT3RXQTJnOUZBMmNibGFBL3Z3Zk9KdVNpZC9KRXFDUDhrbmw0K2hJNnRQQ0NRSEI5RnhwbFRWWmE3Y1lsRDVubkxrZ1NEWHNmRnN5bXNXUGhmakFZRGc4ZE5zZXV3dEd6WGpaaDkyL25nMzVPUUpBbUZ3b1VPUGE0bnc5dTQ3Q3RTRW1NY1ByTWlPV0psUVkxcEw4NmpWdDBHTnVlT0h0aEZTdUlSYXhzZEtTa3FvTGdnRDZWS1RXTE1Qb0JLa3dqZVNkSGhXem02ZjBlVjVhcXhxWUtkQmsxYjhjemJYM0xtWkJ6UjRkdjQvdU5YY1BQd29xeWtpTW4vZnNkdXhzVHhtUDFjUEp1Q2I4M2F1S2hVZVBuVVlOakU2ZFFNREdMVGltK28wNkFwYmJwWVJxcDNydnZSY3BOTWhxZVBId3E1OCtVV0VWdFhFeFcybVVZdDJqSFV5ZHArQUE4dkg4Wk1lWlpWMzMzTUwxOS93R096MzdLTzhHZW1wM0lxUHByUmp6OWpzd3pCTHlDUS9pTWZZcy9HRlRSczNvYk05RlI2RFJsMzYyL1dMZEtWbDFVYThDa3JLU0pxNzJaaTltM0haRExTZStoNExweE40ZER1alNURkhxTGJvQWRvMzMxQWxjc2RCRUc0TTBUZ1FCQUVRUUNWQnZkSnM5RDBIa3J4MGdVWTB5d1o0YzFYTDFINHlWelUzUWJnL3RoczVONSs5N2loZ25EdmFOdzg2TlRIZnZ1M0crVmxYeVl6UGJYS2NoWENOLzlLNUo3ZlVidTZzWG5sdHp6NDVJdDA3VGVjMWwzNkVGQ252bDM1b1JPbjA2cFRMMHFLQzFFb0ZOU3FGNHpYRGRPOUI0MTVqTjVEeHp0OFZtTE1Qbzd1MzhIMGx6NXkycDZidDcwRFMzSzdpclg5cFVXRlhMMlVZVmNtTytzQ0s3NTYzM29jV0wrUlhmNkhQOHVZeWJOdmE2bENCYU5CYjEyS2NETlhkMDg4ZmZ5UUt4UW9YRnhRdUNoWisvMm50T3N4Z0M1OWh1SmJzellBNDZaZHp4OXhhTmNHVWhLUDBMUjFKK3U1R2dHQk5HOXJXVUlRdm5rVllNbVpNV2ZlSXVENkxBUUpTNVREb05leGZmVVNFcUlqcUJrWXhJVHBMempkWGFKQ2sxWWRDUjAzbWQzcmwvUFQ1Mjh6ZVB3VU92UWN4TUdkNjZsVkw1aTIzZnBabm1HK1BqT2syOEFIQ0t6Zm1PUzRLSHo4YXRxMHVTcmYvSGVPemZ0bU5CcWNick5ZNGZMRmN4ajBPcng4N1A4LzVWTEdHWTRkM0UxUzdDSDBPaTNCelZvemVQd1VhdGRyaUNTWmlUMjRtLzNiMXJKejdWTDJiVmxGaS9iZGFkdTFMMEdOV3pyZGlsSVFoTnNuQWdlQ0lBaUNsYUp1TUQ1di9SKzY2REJLZnZrRzZWcjJhRjEwT1BxRWFOd2VuSTVyNkZod3NINVVFSVJiczMvN1dnN3VYRSszQVNQcDNHY295NzU4aDIvbnZVQ3pOcDFKUFJITGhiTXB5T1Z5NUhLRnRXTm1OcHN3bVV5WVRFWWtrNG5zckl1WVRFWTY5QnhVNWRSM2cxNW50LzNlelM1ZlBJZUhsNDlOQUtGeHkzYldFZWpMRjg2UkhCOEZOM1d3NnpSb3dzUi92UXhZc3ZIWGE5aXN5azdjd3ZlZWM5cFJ2OUhOU3gvT0pDZFFVcGhQYVhFaEFPbXBKOUhySE0rRXVKRzJ6TEt0NUlVenlkWk9jNnRPdlRoMmFEZGxwY1VjajltUHE3c25BT2RUazdoOE1aMUw1OU00bjVwRWNXRStYcjcrREJyOUdKMzdEcU84cklTb3NNM0VIZHBEZE5nV21yVHFTTytoNDJ5U0R6cVRmZmtpUnIyZWtxSjgxQnBYVENZalNiR0hVYWsxbkwyMlJhTzdoemM2YlJsTFAzMkRuTXVaTkd6ZWhnZG56RVZUamQwandMSUxoY2xrSXV6M2xXejlkVEhsWmFXTWYySU8rVGxYaUR1OEY0VkNTWEpjRks3WGxxZFVmRmF4QjNjeDR1R1p0OVFCNzl4bnFFMlN5OVNrWTJSblhiQWVaNmFuRWhPeERVK2ZHcWcxcnBoTkpoS2pMYnNYVkN5YktjaTlTbnhrR01seFVlUmNzZXg4RU55c05iMkdqTE5aV2lPVHllbmNaeWh0dXZRbDlzQXVqdXpiVG54a0dQR1JZV2hjM1duVnVSZkRINXBScmUvVjdZaVAzTXVKb3dlcUxHY3lHdi9VZGdqQzNTUUNCNElnQ0lJdG1ReDE5MEdvMm5XbmRPMFN0R0diUUpLUXRHV1VybGlJN3NCT1BLYlB4U1c0MmIxdXFTRDhyWG43K3RPeWZYY0dqNStLVENiajZUYy9JM0x2Wms0ZlA4cXBoR2lNQmtPMTZ2RUxDQ1NrWXc5V0x2eHZ0Y3BYVmU3Ry9BdlRYL29RVnpkUDY3WGFRUTE1ZGNIUGR2ZW9OYTUyeWZpcTBuL1VKSnY4RGM1cy9YV1J6ZkdSZmRzNW4ycVpGYVZTYTBpTWpyQjJSS3VpVW1zNGNmUWdKNDRlQktCcG0wNWtwcWR5NHVoQjFLNXU5QjgxQ1lENHFIQVNvL2ZoN2VkUGsxWWRhZDYySzQxRDJsczcxSjdldmd3ZU40WGVROFlURmJhWkkvdTJZemFOcnZUWkxrb2xDaGNYNGc3dDRlSzUwelJ0M1lrbXJUcWlVTGl3ZCtQUGxCUVZvRkM0MEtuM1lEeXZqY1EzYmRXSjRLYXRHZnJnRTFYT05MaFpyOEZqcVJGUWg4VG9mWFFmT0FxRndnWC8ydlg0WWY1ckdBMEczRDI5R1RENlVXdDViWGtaemRwMG9XT3YwRnQ2VHRmK3cyMTJWU2dwTHJRSkhMaDdlcE1VZThobVZ3dU5xeHVoWXgrblFkTldnQ1VnY1BUQVRpU3ptVTY5QjlPcDl4RHJFZ3RIMUJwWGVnNGVRN2VCSTBsSmlDRWhLb0p6S2NjSjZkRGpUdzhhQUFRMWJtbmRIckl5cVNkaXJjdDhCT0h2VGlZNTI1dEdFQVJCRUFCaittbEtsaTdBZUQ3MStrbVpETTNBMGJpUGZ3S1pnK3p4ZDFMTzFLcTN2Qkx1UHY5bFlmZTZDYmVsc0xEd1hqY0I4N1daQTBxVjJ1RjFnMTZIMld4R01wdVJKQWtKQ2JsTUJqSTVNcGtNbVV5R1hLNUFybENJS2RwM1dGbHBNU2FqRWM5cTdQb0FvTmRwYjN1dHZXVm1oY3ltNHl0SjBsM3BDUDhST20wWjVhVWxlUG42Vit2N1p6SWFNT2oxU0pKa2w3Z1RJQzg3QzA5dlA2Yy9EMVczcDl4dWUwOUpNaU5KL08xL1B0TFMwZ2dNREtST0hiSGJrWER2aU1DQklBaUNVRFhKVFBtZWpaU3RXNHFrTGJPZWxubDQ0ZjdRVERSOWg5dE5YYjVUUk9EZ3Iwa0VEZ1JCRU80T0VUZ1EvZ3IrM3VFM1FSQUU0ZTZReVhFZFBCN2YveTFIM1cyQTliUlVVa1RKMGs4cG1QZHZUSm5wOTdDQmdpQUlnaUFJd3A5RkJBNEVRUkNFYXBONysrSDV6TnQ0djdvQWVjRDFrUTlqV2hMNWI4MmdkUFVpMEd2dllRc0ZRUkFFUVJDRU8wMEVEZ1JCRUlSYnBnenBnTitIUCtJMmRncFViTHRsTmxPK2JUVjVyMDVGSHg5NWJ4c29DSUlnQ0lJZzNERWljQ0FJZ2lEOE1Vb2xidU9tNGZmUmo2amFkN2VlTnVkbFUvVDVteFI5L2dibXZNcTNoeE1FUVJBRVFSRCsra1RnUUJBRVFiZ3Q4b0E2ZUwzd0lWNHZmSURjcjZiMXZENCtpcnhYcDFHK2RSVlVjMXU1dnh5WkROUWE1RDQxVUFRRzRkS29KZkthZ2JkZWoxeU94NVRuOFg3bFV6eW16NzFqelZPMmJJLzdJMC9iTEJzUkJFRVFCRUc0MDF6dWRRTUVRUkNFKzRPcWZRLzhRanBRdW1FWjVUdldndGtNZWkybGF4WlRIckVGenlmbW9nenBjRS9hNWpwc0lpNk5XaUNUeTBHdUFJVUxNb1VDWEZ5UXVTZ3R4MG9WS0ZYSVZPcHIvMU9CeW41N05lMys3WlQ4TUwvNkQ1Zko4SnoxT3VydWd3QlFTbVlNcHhMUkhkNTlXNjlKN2w4YnIyZmZSZWJoaGVuU2ViUlhMOTFXZllJZ0NJSWdDTTZJd0lFZ0NJSnc1NmcwdUUrYWhhYjNVSXFYTHNDWWxnU0ErZW9sQ2orWmk3cmJBTndmbTQzYzIrK3VOa3ZtNW82cVRSY3dHcENNUnN1L0JqMlMwUUFHQTVKT2k5elhIN212UC9xakJ6Q1hsWUJCajZUVEl1bDFsbjkxNVVpNmNzelpsNnYvWUlVTG5rKytoTHI3SUV3WHpsSzg3QXU4WnY4SHo1bXZBaEs2dzN2KzJPdHhkY2Y3aFErUWVYaWhPN3dIYlZRWVZIY1BlZDNmUDNtbFZGcU1NVDBWWTBhYXpmYWd0OEt3Y2ZrZGJwVWdDTUtmNU4vek1lZGNBYkVkbzNBUHlTUkprdTUxSXdSQkVJVDdrQ1NoM2IrZDBqV0xrVXFLcktkbEdtaDNNeElBQUNBQVNVUkJWRGZjSHB5T2EraFlrRlc5WWk1bjZzQS9zNVZXbnY5NkZYWHZvZVErL1FCU1dlbHQxeWYzOWNmcnVmZHdhZHdTNC9sVUN2LzNNbEpKRWZLQU92aTgvaGx5MzVxVWIxOU42ZG9sbHRrWjFTVFR1T0w5OG54Y21vVDhvWGJsemg1cjgzbjhVZjdMd202N2psdG1ORkM2ZGdubE85ZUIrUE5GRUlSL0VMZXhVM0FiTisxZU4wUDRCeE9CQTBFUUJPRlBKWlVVVWJMcU8zUUhkdGljZDJuUUZJL3BjM0VKYmxicC9iY1RPSkI1ZUtIcE9iaGFaZFU5QnVIU3FJV2xJNi9YVlZuZWxKMkZQdTZ3dzJ1cTlqM3dmUElsWkY2KzZLTERLVm42S1pLMjNIcGQ3dXVQMTdQdjR0SWtCR1BhU1lvWGY0VHBTbVkxR3FuQmUrN0hLSnUzeFhUcFBJYVRjZFY2YmNvMlhWRFVxZ3M2TGJuL25tRFRsai9xYmdjT3pJVjVGSDQ0QjlQbGk2aDdocUx1MGc5bGkvYkkzTnp2YWpzRVFSQUU0WjlJQkE0RVFSQ0V1OEtZZW9LU243L0NlRDcxK2ttWkRNM0EwYmhQbklITTFYRUg4SFlDQjRxNndmaCt1UFFQMzE4WmZYd1VSWisvWVhOTzdsOGJqOG5Qb1dyZkE0d0dTbjc5RHUyZURVNGE1NExIbzArakNSMEhKaVBhOE0yVWJseU9WRnpvc0xqYzF4K3ZGejdFcFVFVGpHbEpGQzU0SGFtc3BNcDJ1bzErSExjSjA1SEtTeWxjOERyRzFCTzMvRm9kdWR1Qmc4SUZyMkU4ZlJ6dmx6N0JwV25ydS9wc1FSQUVRZmluRTRFRFFSQUU0ZTZSekpUdjJValp1cVUyYTlObDNyNTRQUHFNTllIZ2pXNTdxWUs4ZWhzSWVUNzVDdXJlUXl4VCthdlJJVWVTck5QbDViNyt1QTZaZ092Z2NhQlVZVWhKcFBTWGJ6Qm1aVlJaamFwVko5d2ZmZ3BGcmJwSTJqSkx6b0w5MnpHZVM3R1djV25ZSEs5L3Y0L2NyeWFHNDBjby9MLy80Rkt2RVZKNUNhYXNDdzdybGJtNjR6bmpGVlNkK3lDVkZsTTQveFdiT20vWDNRd2NWQ1NrckZoT0lnaUNJQWpDM1NXU0l3cUNJQWgzajB5TzYrRHhxTHYycDNUbDEraWl3d0dRQ3ZNcC92WUR0QkhiOEpqOEhJcTZ3WGZ1bWRmeUJ5anFOVVRoWDh0cE1ibXZQd0NxVmgyUktra2dxRStLdFc0dktmZXZoZHVZS1doNmhvS0xFbk5CTHFWcnZzZGNsSS9QZTk5VnEzbFNTUkc1Y3liaU51cFJYSWROUkROd05KcUJvOUh1MjBiSmp3dHdIZmtJN3VPbmdjSUY3WjZObFB6eU5ZcmFRZmk4OFRtU1hrZlJWKzlnU0k2M3FWUFpzZ09lTTE1RzdsOGJZL3BwaWhhK2h6azdxMXJ0K1N2U2htOUJVVHRJQkEwRVFSQUU0UjRSTXc0RVFSQ0VlOFp3TW83aUh4ZGd2bkVyUWJrYzEyRVRjUjgzRlZTYU81WWMwV1BhQzJnR1BIRGI5ZVROZVFoemZnNWdDUno0ZmZnamtxNmNzcTJyS04vN094ajBLT28wd0hYSStHclZKMm5MS1YxbENUTEkzRDF4SFRvQjE0R2pLZmpnZVRDYjhYbC9FUUFsUDN5S0xpYkNlcC9yaUlkeG56UVRURWFLZi9nVTNhRmR5THg4Y1o4NEEwM2Y0UUJvd3pkVHNtSWhHQTIzL2JwdmRqZG5IT1ErTndGVjY4NTR6bnI5cmoxVEVBUkJFSVRyUk9CQUVBUkJ1TGNNQnNxMnJLUnN5NjgySFZ5NVgwMDhwczZoNlBNMzc4aGpLZ0lIZVhNZVF0TFpKd2YwbURvSGRmZEI1TDM0Q0ZLNS9WSUZ0N0ZUY1IzNm9FM2dBTEFrT013NEMvbzd1TTJoUWdFbUUyQ1pQV0RPdStvd2VhS203M0E4bnBnTGNqbTZtQWhVYmJzaTA3aGh1bnlCa3VYL2h5RXA5czYxNlNaM00zQ1FNM1dneUNndUNJSWdDUGVRV0tvZ0NJSWczRnRLSlc3anBxSHBOWVRpcFFzd0pGdDJDakRuWmQreG9NR056R1VsNEdncGd0RUlnRlJlNG5nN1JpZWo5c2EwazViL1VHdWNQOVJvQkpPbGZtV3pOcFh1QkdES3k4YVVjY1o2WFBGK09LSTdkc2l5dTBEYnJxaTc5a2ZTbGxHMjdnZkt0cTIyUGs4UUJFRVFCT0YyaWNDQklBaUM4SmNnRDZpRDkyc0wwQi9aVC9IUFh5SVY1djhwei9IL2FyM2pDeTVLQUdwOHNkYkpkZWYvbHluejhLTEcxeHVkWGkvZnZzYTZITUZqOHI5UjFHL3N0S3p1OEI2S0YzM285RHBZa2lWcStvMUUwMnN3cU5SSUpVV1U3MTVQK2E3MTFVdnNlQWNVZmpqbnJqekhRc0tjYy9rdVBrOFFCRUVRaEJ1SndJRWdDSUx3bDZMcTBoZS8xcDBvMjdTQzhoMXJyY2tONzVTaTd6NUFNdWp0enJzTmZ3aGxxMDRVTGY3SVlYSkVUWi9ocUx2MXI3UnUwK1VMTm9rS1pXNmVEdStSdEdVVUwvbWZ6VG1aeGczUEdhODRyVnNlVUFkMTEvNW9lZ3hDVWEvaERRODFZamg5SEVXdGVuaE0vbmVsN1FNb1h2S0pkUm5FN1RDa0pONTJIZFVudzVRdEFnZUNJQWlDY0srSXdJRWdDSUx3bHlOemRjZDkwaXcwdlllUy84YjBPMXEzUGluVzRWSUZjM2RMRWtiRHlXTU9seXFvV3JhdnNtNWoya2xLZnZyY2VxeW9HK3c0MkdBMG9qK3kzK2FVek1QTHJwaExjRFBVWGZ1aGF0c05SVkFqeHc5VnVLRHEyS3ZLdGxVb1hqci9qZ1FPN25hT0EyVTEzbjlCRUFSQkVQNGNJbkFnQ0lJZy9HWGQwVzBacjZueDZVcHdrQmE0SXUrQTN5ZkxIVi9YdU43eHRsUkZVYWNCcmlNZkFjQjA4UnphUTd0eEd6RUptYnNuT1UrTnVxVzZmTjlmaEtKMjBKL1JURUVRQkVFUTduTWljQ0FJZ2lEOG81VHZXby9rSU5HaHV0c0FYQm8ycDN6M0JvZExHVlR0dXFGczJlRnVOTkZLZDNnM2NoOC9ERW14R00rbkFlQTZaRHd5Y0p6Z3NUSmlEeVZCRUFSQkVQNGdFVGdRQkVFUS9oSDBDZEdZaXd1ZDdqamdVcStoSlhDd1o0UERwUXJHakRTVUtZbEk1V1YzbzdsVzVkdFczOVhuQ1lJZ0NJSWczRXdFRGdSQkVJVDducUorWTJTdWJwaXlNcHdtT0pUWERBUkEzWFVBa3Q3eGFMN3BTaWFxamozUkhkN2orRG0xZzlBTWVPQjZuYjQxcXQvR2dMb0FEbWREQ0lJZ0NJSWczRXNpY0NBSWdpRGM5elRkQjFwekJWVEY0NGtYcXl6akxIRGcwaVFFanlZaDFXNlgxNXg1bGgwY1RFYVVyVG9CWU1xNlVPMzdoVCt1c0xEd1hqZEJFQVJCK0lkS1MwdWpUcDA2QkFZRzN1dW1WSnNJSEFpQ0lBajN2ZEoxUDFDNjRhZEt5M2hPZndsMXo4SGtQamNCcWJ6a0R6MUhIeDlKMllabDFtTkZyVHA0UHZNZnArVVZOV3FocU4vWWVteE1TMElidHVrUFBWc1FCRUVRaEw4UFNmcDdKUjhTZ1FOQkVBVGh2aVh6OHNXbFR2MXFsWlY3K2dDZ2JOUWNTVnRlWlhselNSR21pK2RzemtrbFJSalRUMTgvMXV2QVlIQ1lVd0dnOExQWGtibTZnMHlHVkZLRXVUQ3ZXbTFGTHNkLzhiYnFsYTJnVXQ5YWVVRVFCRUVRaEd0RTRFQVFCRUc0YjZsYWQ4SnoxaHUzZEkvWEN4OVdxNXcrUG9xaXp5MTFTMlVsRkx6ekZPWVMyK252cGt2bnlaa3gxR2tkNXZ3Y3lNKzVwZlpaSGlpaFQ0cTlwVnVVSVIzdnlaYVNnaUFJZ2lEOC9ZbkFnU0FJZ25EZjBpZEVVL0RPVTM5SzNlYXlHNVl6bU0wMk13MytkSkpFMFpkdjM5SXR2aDh2UXhFWTlDYzFTQkFFUVJDRSs1a0lIQWlDSUFqM0xhbTBHR05wOGIxdWhvMzh0LzkxVy9mbnpYbm9qejMzdGFtMzlWeEJFQVJCRVA2NTVQZTZBWUlnQ0lJZ0NJSWdDSUlnL0hXSndJRWdDSUlnQ0lJZ0NJSWdDRTZKd0lFZ0NJSWdDSUlnQ0lJZ0NFNkp3SUVnQ0lJZ0NNSWRZRFRvdVpSeGhwekxtWGU4Ym0xWktWY3ZaV0F5R3U1NDNYK0V0cXlVRTBjUGtwSVljMXYxbEplV1lEYVo3bENyL2g0S2NxLytvZnZLU29wSWlBcEhlMk5pMXB2czJiaUNVd20zL3BtVUZoZFdYZWd1eXJtU1NYRkJOYmVuclVSSllUNTZuYmJTTXRtWEx5SkpVclhxTStoMVZaYjVNMzcrNzRXcTNqZTlUa3ZSSDlrVjZBNG9MUzdrNHRrVXpHYXozVFZ0V1NrWHo2YmMwZWVaVEVhMDVXVjN0TTYvSTVFY1VSQUVRUkFFNFRacHk4dFlzL2gvWEw1d2prZWZxZjRXb0RsWE1qbXdmUjNESi8wTGphdWJ6YlVUUnc5U3IyRXpmR29Fa0hZeWpnMC9mY25zZC80UHY1cUJsZFlwU1JKbXN3bXp5WFR0WHpOR293R1QwV0Q1MTJEQW9OZGhNT2d4NkhYb3RHWG90T1VvbFdyYWRlOWZaWnQxMm5KKy9mWkRMcDQ3amRyVmpTbi9ya250b0liVmZzMFY5RG90eTc5OEI3UEp4TDllK3g4dVN0VXQzWitkZFlFVlg3M1BvN1Bmb2xiZEJnN0xuRDUrbE8ycmwrRG02Y1dNVno1R0pxdmVtRmxpOUQ2T0hkckQrQ2VleDh2WC81YmFWWm1vdlp2WnZXRTVrNTkvbCtDbXJXN3AzcFRFSTJ6NTVUc2Vtdmt5emR0MkJTeUJGMWQzRDJ1WjJBTTdNWnVNdEdqWHRkcjFKa1JIc0huRk40eDY5Q25hOXhoNFMyMzZzNno0Nm4yYXR1ckV5RWRtV3M5SmtobVQwZWowSHJuQ0JibmM5dlBkdW1veFZ6UFA4OXo3M3ppOHB5RDNLb3MrbUV1blBrTVkvdENUVmJicjkrVUx5Yys5d3BNdmYyejNMSURZZzd2WnRtb3hNMTc5aE1DZ1JwWFdWVlNRUzFiR21TcWZlU052djVyVXJuZnJQMnUzNnVxbERINlkvem9QUFBZMHJUdjN0cnR1TWhwWTlNR0xCTlJ0d0tSWnIxWlozN21VNCtoMTViZlVoc1l0TytDaVZEcThkdUxvUVhiOTloTlB2ZmtaTlcvYUxXak45L1BKeWpqRHRCZm5PZjI5QUpiZmsxY3ZaVmpMckZ3NEQ0MmJHeE9tdndoQTJzazRHalZ2aTF5aElEM2xCTDk4OHdGUHZEaVBlbzJhMzlMcnVKK0l3SUVnQ0lJZ0NNSnRLTWk5eXByRjg3bVNtYzdnY1ZNd204MWtwQ1U3TE91aVVsR25mbVByY1hscE1VbXhoekVaalR3NFk2NzFmUGJsaTJ6NDZVdUdUWHlTTHYyR1Zic3R5Nzk4bC9PcFNkVXVyMVNwVWFyVXFOUWF2SHo4cWd3Y2FNdEtXUFA5cDF6S09NUFlxYzhSZTJBM1AzLzFQcE9mKzg4dEJROGtTV0xUaW0rNGVpbURjZE9lQnl3ek5weVJ5eFhJRlFxYmN4ZlBuYWE4ckJTL21yVWQzbk0rN1NUcmYvd0NYLzlhWE0wOFQvaW1YeGs0NXJGcXRjL0x6NStyV1Jtc1hEaVBKMTc2MEM2bzgwZUZkT3BKeE5iVjdGeTdsSCs5TnQ5aDU5T1owOGVQb2xKcmFOU2lIV0Q1TEQ1Ny9VbDZENXRBdnhGL2JMZVZTeGxuMkxacU1iWHFCZE9pZmZkS1B3UGdsb003ZDFMcWlXT3NYdlNKMCt1aDR5YlRZOUJvbTNONTJWblVxRlhINlQxUlladVJ5V1YwSHpDeXl1Y1g1RjdsVkVJTTNRYU1SQzZYVTF5WVQzYldCWnN5SGw3ZXVDaVZITmkranM1OWJYOXVhOWNMeHMzRHkzcWNrWmJNaHArK3JQSzVOK3JZYTdCTk1PWFBFaDIrRlpsTVJzUG1iUURJT0hQSzdydFJyMUZ6a21JUGtSd1hpZHJWM1hwZXJYR2xibkJUbTdMYlZ5OGg5K3FsVzJyREN4OHN4c1BiMStHMWxNUVkvQUlDN1lJR0FBTkhQOHF5ejk5bTdaSlBtZkh5eDJqYzNCM1VBSEdIOTdCejNZOU1mZUcvMUtuZjJCSmt2VGFESVRrK2luVkxGakJ1MnZPMDd0eWJyQXRuVWFrMUJEWm83TEN1ZndvUk9CQUVRUkFFUWZpRFVrL0Vzbkg1UXV2MDhkMGJsbGRhM3NldnBzM29aMUNqRnZRWk5vSDkyOWR5OU1CT092Y1phcW4zZUN6QUxZMGNBd3daUDVYaXdud1VMaTRvWEZ4d2NWR2lVTGdnVnloSWlqM0VrWDA3ZVBhOWhTaVZLcFFxOVMzVmZlVmlPbXUrbjA5eFlUNFBQdmtpemR0MnBWbWJ6cXo2OWlOKy9Pd3RoazJjVG9lZWc2cFYxODUxUzBtT2l3U29WdWVwYzk5aDFoRmhiWGtwUnIyZTg2bEoxSzRYaks2OEROMjFhY1R1WGo3SVpESk9KY1N3NGFjdjhQU3B3ZVIvdjBOQ1ZEaDdOcTVBb1ZSV3E1TWQzTFFWano3OUJzdS9mSmZ0cTcrM0JqZHVsNWRQRGJvTkdNbTVsT01VRitUaDdWZTkyUXphOGpMT25rcWtSYnV1MXMvdDdLbEV6R1l6Tld2WCswTnR5YjU4a1YrLy9nQ2p3Y0RsQytlWS8zTFZXN2JPL2ZnSG04N3ZuYUl0THlNaEt0eDZiTkJwdVpxVlFYVDRWZ0RjUGIxcDBDVEU2ZWZnNkRza1NXYnljNjdTdUdWN2gvY1VGK1lUZDNndkhYdUc0bHV6TnBJa0VYZDRMMzRCZ1E1bmc4UkViTU5GcWFUbjRERUFuRTFPWU5PS3IxR3BOVGJsNUhJRjUxS09jeTdsdVBXY1hxZGwwcXhYYWRhbXMxMjlNMTc5cE1wWlJBQmZ2Zk5NbFdYdWhOTGlRazRjUFVEblBzTnc5L1FHNFBkbC8yZjl2WElqcFVyTnBoWFhmNStaakVZQzZ0Um54cXYyQVo0Vzdic3grdkhaVlQ0Lzd2QWVkcTkzL251MHFDQ1hqTFJUOUJveTF1SDFlZzJiMFh2WUJMSXl6bUl5T1oraDByNzdRT0lqdzFuNy9hYzg5ZVlDNi9tODdDdzJyL2lXZHQzN1cyZGJuRTlOb242VEVCU0tmM2JYK1ovOTZnVkJFQVJCRVA0QWJWa3B1OVl2SXlFcW5BWk5Xekhxa1ZsMkhZZ0tsekxPc0gzMUV2UTZMYUhqSnR0ZDd6MXNQQ21KUjlpN2NRV3RPdmJDMWQzRG1qdmdtLzlhT2txbWEza0FGbi8wTWpLWnpPYitaOTcrRWs4ZlAydEhITUJvc0YrTFhWU1FoOWxzNHZ6cEU1VytOcithZ2RTcUYydzlOaGtOUk83ZHpJRWR2K0htNGNXMEY5Nm5Ub01tQUtnMWJqejI3SC9Zc2ZZSHR2enlIYWVQSDJYUTJNZnhyMVhYYWYyN055em55TDRkZE9vOW1HWnR1emd0WnpRWTJQWGJUeFRtWlZPdllUUHIrVTAvZjAxSzRoSHI4ZWR2WGgrQm5UTnZFWkY3TnhFZHZoVnZQMzhlbS8wV2JoNWVkQjgwbXV6TEY5bS9iUzE1VjdNWVBta0dHbGZISTVFVjZqVnF6c0F4ajdKNy9YTGFkT2xEazFZZEt5MFBrQlI3aUMyL2ZGZHBHYlBaakZ3dTU3c1BYbkJheHMzZDB5YkFsQlI3Q0tOQlQ5dHUxMmVFcEoyTVJ5YVQwNmhGMnlyYmRiT2NLNW1zWFBoZlpISTVEODZZVzJrUTZleXBSS0xEdGxDcmJnTlVhdGRiZmxaMWFNdExpZGl5eW5xczEybTVsSjdLMWN6ekFOUU9ha2pyenIwZFRwc0gyOENCVGx0R2FYRWhKWVVGbUl3R1hOMDh5TXZPQWl6TEdYejhhZ0p3WVB0YUZBb1grZ3gvRUFDWlRNYUpJd2NvTFM1azVodWYyblFTUzRzTGlZOE1vM09mb2RiT05JQ3J1d2N2ZmZKamxhOXYzbk9UbkY1VEt0V29OWC9PKy9wSFJJVnRSaTVYV0FNa0ZVTEhUNkZyditHVjNudGcrenFibjgwYnllV0thcjFPZVJXZDgvaklNQ1RKVEp1dWZmbHh3WnRjdlpSaFYwYVNKR1F5R1F2ZmZkYnUybU96MzZKZW8rYklGUXJHVFh1ZXpQUlUxSnJyTTRyVUdqZmE5eGpBd05HVzJVbmFzbExTVTVNSWF0U0NBOXZYMmRYWHBkOHdORzRlZHVmdlJ5SndJQWlDSUFpQ1VFMlNaQ1krTXB6d3piOVNWbEpNNzZIajZUUHNRUzVsbktGK2dPMm9vZEdnSjJMTGFxTEN0bEMvU1V2R1Rublc0WHA1aGNLRk1aTm5vOU9XNCtydVFXWjZLaGZQbmFiYmdKSFV2clpPT2pNOWxhUDdkOUIvNUNUY2J1aTRBS2l2VGFQZisvdktTdHV1S3kvRGFOQlhXYTVOMTc3VXFoZU1KRW1jUG42VXZSdFhrSHYxRWkzYWRXWEV3ek50T2s0QUxrb2xveDU5aXFER0xkajEyeklXZmZBaWJidjFwMU9mSVRiTE1rd21JMXRXZmt0aXpINjZEUnhGNkpqSDdaWWZWQ2dwekdmMW9rOG96TXRtNk1UcHRPblN4M3B0NUNPejZEWndGTXUvZUlkSnMxNGxvRTU5QU5LU2pySHN5M2ZJejc2TVNxMmgzOGhKRk9YbldCTzR0ZTNhajZ1WE1raUtQVXg2YWhJOVE4ZlFzVmRvcFozbXpuMkdzZmYzbGV4ZXY1eEdMZHRYdWJRZ29HNEQrbzZZYUQxT2lBeW52THlVN2dOSE9iMG41M0ltOFpGaHRPblNsMXIxTE91dGxUY3RDVWlJQ2tldVVOQ29oV1hxdUNSSm5EMlZBRWg4ODk4NTFuSjZuWlpqaC9adzR1aEJtL3VmZlBsajYreUdqRE9uV0wzb0U1UktKVlBtdkllZmYyMm5uOE94UTdzNUVyRU4vOXAxZWV6WnQ1MnVPYjlkUG40MWVYWEJ6OWJqTDk2YVpaZmpvTHBPeGNld2FjWFgxdU9JcmF1SjJMb2FBRi8vV2p6NzdrS3lzeTRRZDNndmc4WThqb2VYajdYc2dOR1A4Tk5uYnhNVHNjMW0yVVA0NWwrUkt4VDBIamFlczZjU09McC9KM1Z2Q0diZGp0eXJtZFZLZXVvb0VlQ2RWcEI3bGVqd2JmUVpPaDUzVDIvVy9mQVpUVUljejlpNFZicnlVcTVjVEsreVhFa2xTVEhOSmhNSmtlSFVEQXpDdjFaZE92WWVURmxKMFMyMXc4dlBuNUtpQWpiOXZOQjZMakU2Z2l1WjZjamxDbjVmL2hVQWF4Wi9RdC9oRTdseUtRUEpiRVpiWGtweVFyU2xqWVg1bEpVVUVWQzNBVzI3OVJlQkEwRVFCRUVRQk1GV2NVRWU0WnQveGR2WG4wZWZlWlBhUVEySmp3eGp5eS9mTVhyeXM3VHQyaGVUeVVqODRUQU83bHlQVGx0RzZOakg2VFp3WktXSitXNGM0VCswYXdNYVYzZjZqM3JZT290QkxwZHpkUDhPbXJYdDdIUmE4N1B2TG5SNHZrSjArRmIyYjF0VFpUbXdqSEFmMlBFYjJWa1g4UFQyWmVLTWw0allzb3BGSDg2dDlMNkpNK2FTRUJWT1FsUTQ4WkZoTkdnU3d1VG4zNlV3TDVzTlAzM0p4WE9uNlROc0FqMUNSN1BpcS9lcEhkU1F3ZU9uMnN5aXlFeFA1YmVsbjFGY21NL0lSMmJSc1Zlb3pUUGNQYjFKU3pxR3E3c0hSUVc1SkVidlk4S1RMM0F5TG9yeWtpSkdQaktUY3lrbjJMSG1CN3YydWJsNzh1VExIN0hsMSsrSVBiQ3J5bVNBRjgrbFlEYVp5TG1TU1dKMFJKWGxhOWF1WjdOMFFLL1RjbkRuZWpyMUh1SjBSc3JCbmVzQjZEZGlJcjRPOGpWY1BKdENabm9xQ2hlbDlUdVVlaUtXNG9JODJuVWZZSk1BYnUvR0ZkU3AzNWptTnkxeHFRZ3V4VVJzWTgvR0ZYaDYrL0xZN0xlNGtwbk9yOTk4YUJPQUFVdlFLMnpUTDBTSGI2VnVjRk1lbXZtS1hjRG9YdENXbFlLczhqSU5XN1Roa1dmZUlPbm9RWTRmT2Npa1dhOGlrOHM0dlB0M3lrdUxNUmtOYkZ2OVBYNDFBK25TLy9vSXVzbG93SzltSVBXYnRPVEE5blcwNjlZZk53OHZybVNlSno0eW5LRVBQb0hHMVoySUxhc3hHZzAwYTlPWjh0SVNQcGxyUDR2b1pwTGt2Tk8vWnZIOGFyLytQOXVlRFQvajd1bE45MEVQY09aa1BNbHhrYlRxMU5OeWJmMXl3amY5VXVuOUZVc1ZIRG1Ubk1DWjVJVGJhdC94SXdjb3lNdTI1bEJvZDIwR1RuRkJIcDQrZms3dk81K2FoRStOV3RiZ21iYXN4T1ozYm1aNkd1V2xKZFFJcUdOelhxVnhKU1ppSy82MTZ6SHp0ZXVmMDlaZkY1TjJNczdtM0QrQkNCd0lnaUFJZ2lCVWs1ZXZQek5lK1JoUEh6OXJKNjU5ajRIa1hNNWswODlmYy9uQ1dWSVNZaWpNejZWRHowSDBIelhKYVlmcjdLbEVybVJlSDRIcjBETVV0VWFEcTdzbjNRYU1kTnJSck1vWGI4MmlwTERBd1JVSlNaS2NUcHNlT1BwUjYvVGtuQ3VaRkJYa011Q0JSK2phZndRcXRZYnlzaElNVlNUUEM2aFRuekZUbnFQbjRMRWMyUEViRFpxRUlFa1N2Mzd6SVVVRnVVeVkvaUloSFhzZ1NSSTFhdFVoT253clpTVkZqSDU4TmdhRG5uMWJWeE1Uc1EwM0R5OG1QL2NPOVp1MGRQaWN0Sk54Tkc3WkhsMTVHVVVGdWNoa2NzWk9mUTRaTWp4OS9PallhN0RUTnVwMVdqcjJHa3k5NEtaVlRwMU9TWWhCcmxCUU16Q0lnenZYMDdaYi8xdEthQmpjckRYN3Q2MGxJKzJrMDZVT0dXa244ZkwxZHhnMEFEaTRhNFBkdWFpd0xhalVHb1krT00xbW1uWEVsbFhVRG1wSU53ZkovbzRmT2NET2RUL1NPS1E5NDZjOWo4Yk5BNE5laDE1YnpyTFAvOFBEVDc5R1VLTVduRTlOWXNzdmk4akx6cUpkOS82TW1EVHpUNXRwVUNFdDZSaGxwZGUzbVRUb2RPUmxaNUVZczk5NnJsbnJUbnoxempOVmJvdm41Vk1ETDU4YUpFUkZVRE93SGsxYlc5NzM2TEF0ZVBuVVlPMlNUOGxJUzhiRDI1ZEZIOHhGVzE2S1RsdUcwV0E3Nm45bzEwWUdqNTlDU21LTVphWlJWQmh4aC9kd0pmTThVNTUvbDRMY2JOUWFONXVrcHM3czJiRGM2WGZ0b1prdjQrTVhVR1VkSzcrZWg4TEY4Y3lRTzhGa01wS2FGSXRhNDhieUw5NmhJUGNxRFpxMm9tWDc3dXhadjV5T3ZVTnAxc2I1MGlLdy9FNHJ6TXQyZUsxeHkzWU1Hdk40bGUwNEdSZEo1TjdOY05PU0xMUEpaQTJ5M2VqQTluVWMyUEViTDM3MHZkT1IvNDNMRjZMWGFabjc4US9JNVhJMGJoN1d0c1FkM2t0MCtEYlVHamZrY2puWldSY1k5Y2hUZUhqN2toQVZUczdsVEd2Z3JVSnhZUjQrMWN4UGNqOFJnUU5CRUFSQkVJUmJjUE55Z3hzenE4ZEViS05abTg1MDZCVktjV0UrZWRsWlRnTUhLUWt4eEI3Y1RVV0h2bVg3N2x6TlBFK0RhNG5aYnV3MFphYW5BbkE2OGFqZFVnV0FObDE2V3dNWlpwT0pmaU1tMnUyUUVCY1pSblRZVnB0RVlCVitYUENXemFob3o5QXhkT3Mvd3VZUDhlb21QZ1NvR1JqRStDZXVUNkVmUFhrMlNwWGFPaG9wazhrWThmQk1YRnlVeE96YlRsRkJIZ1c1VnlqTXl5R2tZdytHUGpqZFpncjVqVXdtSTJlVEV4Zys2VjgyblJRdm54cXNXN0tBaSttbmJjcUhqcDFNNjg2OTBXbkxVYW5WYU10SzJMWnFjWldqaFNhamdSTkhEOUswVlVmYTl4akk2a1dmY09MSUFkcDI2MWZ0OTZGKzR4WjQrOVVrTGpMTVllQ2d1RENmY3luSDdUTHdWN2gwUG8zVUU3RzRLRlZJa2dUQTVZdm5PSithUkx2dUEyeUNCbFZwM2JrM1pyT0p0bDM3V3I4cnRlb0ZNL241ZDFtNThMK3NYRGlQSmlFZFNJNlB3dDNUMjVwUi9tNkkyTEthckF0bmJjNmxuejVCK2czNU9HYTlZZm5ldHV6UWd6WmRiTnUxY2RsWHlPVzJuZW9yRjlOdHRzNHJ5cytsUWJOV0tPUUsvR29HNGwrN0x1NmUzbmg0KytMdTRZMmJoeWV1N3A2NHVua1F2dmtYamg3WVNmZEJEOUMyYXo5OC9XdWhjWFhuOTU4WEV0S3hCdzJhdHFJZ053S0ZRbEd0SEJNelgvL1U3bHpMRHQxcDBxb0RhbzFydGJZSmZmR2pKVldXdVIwS2hZdjFaelk5NVFSWkY4NHg5TUVuck5kckJOU3Q4clU2dS83a0t4OGhrOG1yRlF5dFZTK1lBUTg4WW5mK3lQNGQ1R1ZuMlFVSEdqUnRSY1RXMVNUSFJ6djhIWlZ6SlpPaS9CeTdvSisycklSZDY1ZHpQR1lmb3g1N21zVG9mUmlOQm9vSzhsajg4Y3VNbi80Q0IzZHR3TVBibDVMQ2ZFcUxDNjIveTNPdlhyTEp1L0pQSVFJSGdpQUlnaUFJdHlqMzZpVlNUOFJ5NHVoQnNqTE9vdGE0MGFYZk1EcjNIVXA4WkJqaG0zK2w5OUR4QkRWcTRiU080Wk5tTUh6U0RKTGpJbG4zdzJlQUpmRlhjbnlVdFl4ZXAwV2hzT3lRb0ZKcjJMMWhPWEtGQWhjWDJ4SGdrQTQ5Y0ZGZS82UFlSYWxFZGRNSVowV3l0NXZQQTNhamV4WGJOT1pjenNSc050a1Y5NnRaR3hlbGl2VFVKQXB6SFk4d05tblZ3ZnFIOXMzYnN3Rklaak5CalZ1UUVMMlA4NmxKK0FVRU9zMDhmNlAwbEJQbzlUcWFoSFFnOXVBdW0ydGxwY1Y0K2RTd3Z1OEowZUVZOURyTUpoUC9lMmtLVDc3eU1SN1ZuSEovTWk2U3N0Smkyblh2VDlQV25hZ1pHTVNoWFJ0bzNhVlB0V2NkeUdSeU92VVpRdmltWHluSXZZcFBEZHVSNWJoRGV6Q2J6WFRxUGNUdVhrbVMyTG51UnpSdUhvUjA2RUZDZEFSZ21hNnZVbXZvR1RyRzdwN0syeUt6VHUyK2tVcXRJYWhSQzVMam8waEpqS0ZqcjFBR2puNE1WL2U3dDI3N2libnpySUVSc0NSK1hQdjlmSjUrK3d0ck1rUEZ0ZTk4allCQW1yZTFYWXB4WTM0RXNPelNrSmVkUmZkQkR3Q1dSSnQ1MlZsMDZUK2NUcjBITTdTS2puclB3V014R2cxb3kwcW9HUmlFVDQwQW9zTzNZaklhQ1IwN0JiQUVzRnhVYW1MMmJXZmZEWWtkblduWGZRQ05XcmJqdDJzLzY3ZXJRNjlRaG95dmVpZU1XOUc4YlZmME9pMDcxaXlsUzc5aDFtVXdKcE1ScFVyRkYyL053cURUVmxuUE0vLzVQOWI5c0lETEY4N2RrWFk5K2NySDdOdTZoanIxRytNWEVFaCt6aFhydGFER0xmRHlxVUZTN0NHSGdZT3pweElCQ09uUTNYb3UvZlFKMXYvNEJUS1pqRWVlZVlOR0xkcVJHTDBQRHk4ZnhreCtsbzNMdm1MRGoxOHdhT3hrZkdvRXNPenp0OGxNVDZWWm04N290R1hrWGMyaWk1TmczLzFNQkE0RVFSQUVRUkNxS1hMdkpvNGQzRU5lZGhZeW1aejZUVm95Zk5JTTJuVHBTMmx4QVp0WGZrdEdXakpnbVgwUUU3SE5yZzYvZ0VEKzllci9ITlkvZXZKc1JrKyt2bVhaeHk4K1RxOGg0K2d6YkFJQTgxK2VTc2ZlZzZ1YzhodStlUlg3OWNwRWNBQUFHS3hKUkVGVWI4b0FiaklhTVptTWZQbldVM2JsOVU0NkF6OTkvaGJsTjB3aHJ6RHp0Zm5VcWhkTTdJRmRKTWRGMmlRWWxDUUpnMTdIMURudk81eHRVVnBjU056aHZjUWUyRVZSUVM3ZWZ2NE1HdnM0YmE1MXlHL2VMeDRzR2RrckV2aGRPSmVDWEs1Z3pmZnpLY3pMcHJ5MG1PVmZ2a3ZUVmgwQWFOaThqWFhFOGt4eXZMTzNxRktTSkhGbzEwYmNQTHhvMHFvak1wbU1Ya1BHc25IWlZ5UkVoZC9TN0l0T3ZRY1R0WGN6dTM3N2lZZG12bUk5WDF5WVQxVFlGcHEyN29oL2JmdGRLSzVtbnVmaXVkTU1tVENOa3FKODYvbmdacTE1NnMzUHE3MlZvN1BYZHk3bE9FZjJiU2YxaEdYcnoxYWRldEZuMkFSOC9Xc0JPUHdjWEc1SzJuaW5LRnlVcEo0NHhvRWQ2M2pzMmJlc2dSa1hGMlcxbjVtU0dFTlFveGE0ZVhoeDhWd0traVJSdjdGbHFVdldoVE9ZeldZQ2d4b2hrOG5SYWNzcnJTdXdmbU9tUFArZTliaW9JSmQ5VzlmUWQ4UkU2L3R1ME90UWExd3hHUTJvMUs2TWZIUVdtZWRTaVk4TVkrU2pzOWk4OGxzNjlneWxic09tSE5pK0RvTmVqMyt0dXZRZjliQzEzdHlybDRnOXNJc09QUWRSTXpEb2x0NnoyamVzeGIrVDltMWRnMWt5MDIvazlTVk5CcjBldGNZVlhYa1pYZm9PbzM3VEVMYXZYa0tyamoweG04MGt4MGN4Zk5JTUNuS3VzSDNORDBqWGdtR2x4WVhXT21JaXRtRTJtYXpCbkZ2aDV1NkpYQ0ZuK0tRWmRyOVRaVElaTGRwMzQ4aStIVGF6QWlxY09SbVBXdU5tTXh2Q0x5Q1FKcTA2RURwdUNtN3Vua1R1K1ozNlRWclNzSGxiVkdvTkUvODFsN3pzeTlRSXFBTllacG1kTzVWSXN6YWRPWjk2RW5BY0RMM2ZpY0NCSUFpQ0lBaENOZm5YcW9ldmZ3QTlRa2ZUdkcwWDNEMjlNWnRNeE96YlJzU1cxWGo3K2pQeWtWa085L3RPak5sSCt1a1RlUHZXck5hejlEb3RCcjJ1MHVtOUpwUFI0Yk1jYloxV2tSeng1Zm5MN01wLzlSL25lOFIzR3ppS2pqMHRDUXF6TDE5ZzNSTGJwUTcxbTRRdzVmbDNyY2M1bHpQNWR0NGNtektGZVRtY1NvZ21KVEdHakxSVE5zc2lDdk55MkxacU1kdFdMWGJhaHU0REgyRHdlTXRJYjNEVFZ0WmtpaGxweVpoTVJobzBEY0V2b0E0a3hYSDYrRkhyRW9iaWdseW5kVlltSVNxYzdLd0xESmt3emZyK3R1N2NtOE83ZnlkaXl5cGF0dStPeHEzeTdSd3JhRnpkR1RqNlViYjg4aDNIanh5dzdoQ3hZODBTakVZRFF5Wk1jM2hmUU4wR3RPN2NtNjc5aHhOMlExSzZ6UFJVY2k1bk9yekhaREtSblhXQmhLZ0ltL1B1WHQ0MGF0Nlc5TlFUbkVxSUlTWHhDQ1dGK1RabGttSVBrUlI3cU5MWDhzcW56dGZxMzY2aS9Cd3kwMU50QWdXUzJZejUybGFrem5aK3FMQm53d3FDR2pkbjlPT3p1WERtRkM1S0ZSN2VsdVV1WjVJVFVMdTZFUmpVQ0tOQnovOWVtbEpsZTE3L2ZDVXVTaFZtazRtTnk3NUNwVlpUcTI0RFRoNDdqRUd2cDZ5a3lQcXpxVlNwYVJMU0FaUFJnRExXOHQ5S3BZcmFRY0UwQ2VuQXNZTzdBZkNwRVdDVGYyTG4ycVdvMUJvR2o1LzZsOWlTOGV5cEJLTER0OUF6ZEF3WHppUmJkdzdRbHBkYXQrSU1xTnVBSmlFZFVMdTZFVkMzQVdhem1iTXBpVFFKNldDemE4S055MXhLaWdyWXMyRTV2WWROY0poL296b2VmL1kvMUE1cTZQQmE4M1pkaVluWXh1bmpSMjJDZWthRG52VFRKMmpadnB0MXhnckEvN2QzNS9GUmxmY2V4Nzh6azMySEFFSUlFRWdDQ1dFTElMdHdRUUVGTEVzRjZ3Wm8xYllxVnJEMTF1WGVGaFczMmxvVjl4VkJSRkVNZ3V4QjlpVVFJRUJJd2lxQ0JFbklSaEt5elp6N3g1QXhRK2FRQk9HSzdlZjlGek56enBrek0yUmU4M3pQOC94K1ByNys2alBrUmhVWDV1dEk1bTZ0U3BxamdTUEd5ODgvd05YZXNXWm5rM1p4WFpTUnRsWERicHFzekxRVUJRYUhLcUxOangxai9sTVFIQUFBQU5SVGJLZnVybUpya3BTWmxxTGtoWE9Vbi9PRGVnOFpxY0dqZmxQckNxbGhHRnF6ZUo2KzNiOVhiVHQwMXRqSkQ5YnJ1YksvT3lSSmFsS2pTdi81dnZucUUrWGxaTHRkeVpha0RjdSswUGExeTl6dWN4YUJPNnZYbi94anJlTVVYV0NBSFJnVTRyb2lYbEZSOXpUbDgrV2R5dFliVHo4a2g4T2gwTVpOMWJKdHJJNGZ6dEtJMzl4YnI4RlMwcXhYM0c1SHRlK2txUGFkSkRrN1VGUldsR3ZRaUFtU25PRkljR2dqUlp5N0duaWt4aHI1K2lvNVU2amtwRGxxY2xWTHQrbklGb3RWMTQyZHFMbXZQYTFWU2JNMTZ0YmFNemZNZE9zN1JCazdOMnZ4M0RjVUV0WlloekxTbEptV29pR2pielB0a21HeFdKd0ZIOCtiVnAreGE2dFMxeS8zdUkrOXFsTGZIa2pYOFNQdWRSNWFSY2NwUFhXamRtOWRLNnZOcHVqNHJqcFNXcUpXN1RyVTJTbENjbDdOMzdkamN6MWY3Y1U1VzFvc1g3OEF0eUJzNXZRcHJuOC8vdktGbHdPVUZCZTY2byswaSt1aWJldVc2YjIvUDZvSjl6NmlQU25yRkp2UVhWYWJ6YlgwcHVjMXd4WGJ1VWV0NHh6WWs2cnROZDdmd3Z4Y0hUMlFMa21hOThaekNnd0pVMlRiOXJMWnZDNVl5YjgrOW14ZnI5REdUVjNMVU9yaTVlVmRxOHZJcGJRblpaMXp0czNLSlBsdENGUlFTSmhyaHNCUGVhMzdkbTZXdytGUVpYbTVVdFl1cmRjK3JhUGoxRHp5eDZEQUxEU1FwTmJ0NHVUbkg2ak04K29jZkx0L3I2b3FLeFJmWTVtQ0pCM0pUSE10RDZ1MmJzbDhyVnN5MzNYN3FzZ29WeDJVaEI3OXRXdnphdTNZbUt5TW5adlZ1VWFka1A4a0JBY0FnQ3RhazFtcmYrNVRBTnc0N0hhbDc5aWtMYXNYNmVTeEk3b3FNa3FUcHoybFpoR3R0V2ZiZXJjZnJtV2x4ZnA2M2p2YXQyT1R1dlFlcEpHLytWMjlLdFE3N0haOXMyaWUvQU9ERk5uV2ZFcHN5WmtDRlhpb1l0NnhlOTlhRmRBejA3WnFUOG82WFQvaHQ3VzJQMzl3ZmlrMWJ0WkN2N3JqZm9XRk4xT3JkbkZLV2J0VXh3OW5xVVBubmdvS2JWVG4va216WHExekc0ZkRvWklpWnllSkZxMmpYYk10cXEvMDFwZGhHRm80ZTZaS1M4NW85S1FwdGE1eVI4ZDNWVnpYWHRxNUtWa3hDZDBWZDE3YlF6TVdpMFhqN3BxcTkxNTRWSE5mZjBaVmxSWHEwbnVRK2c4ZFU4ZCt0UWNuMTQyNVhkZU44YnhVNWZtSDcxQml2MnM5em1Jb3pNdFZxM1lkRk4rdHIvd0RnL1RpZjkrcFJrMmExNnNBWW43T1NlM1Q1UTBPQ2s2ZnFsVlhZZmhOZHlvZ0tFU1NaTEZhNWVNWG9CTkhEK2xNWWI1czV6NGJ3ekIwTUgySHlzK1d1cWFXdDRsTjBPU3BUK21UMTUvUk84ODlJbnRWcGRzU0lFa0tiOTVTTVIwVGE1MUhYczVKdDl1Tm1seWxlLy95ZHdVM0NsZEFZTERyL3JlZi9iUGl1dlZ5bmZ1Yk02YXBvdnlzaWdzTDlPYU1hU3JLUDYzbG4zK2dieGJOVTFGK3JoSjYxSDZmRFlkRGhYazVkYlk1bEp6TEJjTENtMTdXNEdEd2piZG80SWdKQ2c1dDdQcWV5a3hMa2MzTFcwMnVjb2FIeVVsenRHSDVBdVhubmxSeTBoeEpVbWxKa2Q2Y01jM2o4aFpKcXFxb2tJK3ZYNjJhSko0NEhBNVZWVlpvOU1RcGJzSEJoVmh0TnNVa0pDcGoxMWFWbDVXNmlvWm03ZDRtSDE4L1JjZDNjOXMrdGxOUFRaM3h0clp2V0tGTks1STA4YUhwcmxvYVZWV1YrdkNmVHlpeXhsS0V0aDA2S2J4WmhKWjk5cTRjRG9kNlhqTzhYdWYxNzRiZ0FBQUFvQUcyckY2czVJVnoxTFJGSy8zNnJtbUtUK3dqaThXaWpGMWJ0SGp1bXlvcU9LMUJJeVlvYmVzYXJmcHl0c3JMem1yWXJ5ZlhlNHB1Y1ZHQkZuNDBVOGNPWjJya0xmZTZWYzczOXZWVGZzNFBNZ3hEWjB1TGRmUmdodHJFZG5UYmYrSkQweFVZRkZwckVKYVRmVXhXcTlWajVmTTdwejF0MnNxc29UejFyTzk4OWNCTGNtekoyWXJ4NUxFaktzekwxYkZER1RxZGs2MW5wOTZxeUtoWVdhdzI3ZG0yVHNjT1owbHlEdWdhWXRXWHMzVm8zeTcxSEhpOXgwR2xKTjF3OHozNjdtQ0d2cG85VTJIaDArczl1Q2tyTFZGUVNLanljcklsU2NFaGpWUlZXWG5aV3gxV0MyM2M1SUp0S245dWVhZXlWWEQ2bEE2bTczRGQxNzV6VDdlQ2twMTdEdERHbFVuNjErUDMxdG8vTEx5WlltdDBybWdXMFZxMzNQZVkzbnJHMlM2eEtQL2lscTFJenF2UDFlejJLdVdlL0Y2blRoelZvSkVUbEplVHJZQ2dZQTBhTVY3Zkh6Mmt2ZHZXYWRDSThWbzIvMzExN041ZkxkdEVhOVBLaFI2UDYyblprSmwzbm45RWZ2NzFXeDV6c2M3dkdGTmFja1lIOXFhcVNmT1dyaEF0cmx0dnRZNk8wOG92WjZ0REYyYzRtYlY3bXdhTkdLK0N2Qnl0K25KMnJlUDJHenJhMWVxMUx2djNiTmVuYnozZjRCb2UwUjBUdFhmN0JoM2FsK1pxK2JwL3ozYkZKSFN2TlF2TXk5dGJkcnRkVzFjdlZ0T0lWZ29LYmVRS01aZC8vb0hPbHBab3dMbTZNdEs1SXFjRGhtckZnbG1LYXQvSjFSM21QdzNCQVFBQVFBUDBIakpTalp1MVVJY3VWN3ZXMmt0U2ZMYyt1bTdNN1ZxVk5FZVp1N2JxMUludkZORTZXamZlZnQ4RmYyaCtmOVM1SktHeW9sekhEMmRwenN5blZGVlpxYUZqSjlZYTZNVjM3YTJVdFVzMTQ4R2JaUmlHYkRZdkpmYjljWVpEMHF4WGxiVTd4ZVB6VkJkSGZQN2hPMHpQWmZLMHAxMlYxS3R0WDc5Q1didTN1YzdSaytLaUFwMHB5Sk8zajY5MnA2eVZwRnE5enkrVlBTbnJkUHh3bGhvMWJTNHZIeCtGaElYcit2RjNxV21MVnZwcXp1dUthQlByYXRlMy9QTVBuRHRaTEFvT2F5eWIxWHlkL0pxdlA5V1cxWXZVTHE2cmhwdlVIWkRrckx3KzhRSE5lL001elgxdGhtNjcvd20zZ2VYNVNvdUx0Q1Y1a1ZMV0xwWGRYcVVCdzhmcDJPRXNiVnlacFBUVWplcDk3WTNxMW1kd3ZWclZYVW1xS2l1MTRJT1hsTkNqdnhKNjlQL0p4L3IrNkVFRkJvZHEwZHczVFR0R0RCbDltenIyNktjekJYbHVYUmg4L1FQVXNrMnNXd2hqR0E0bEo4MlJyMStBUWhxRksybldLeW90TGxLUEFRMExUdzVuN2xaV1dvcnljMDhxTCtla0N2Tnk1SEE0NU9YdG96YXhDY3JMeVphUHI3L2lFL3ZLYXJOcC8rNXRpay9zcStTRkg2dFZ1L2JxMEtXWDlteGJmM0Z2ak91MUdNclBPYW1PM2Z2VmV1elF2bDNhdG02cHhreWM4cFBDUDN0VnBkWXQvVno1dVQ4b1AvY0g1WjNLVnRuWkVrblNnT0hqWE51MWpJcFZmR0pmclYrK1FDMmpZdVZ3T0hUMDREN0ZKL1oxcTNGd3NmSk9PWU8xeGsyYU4yaS9tSVJFL2VyMit4VFZ3Ym1NNmJ1RCsxUmNWS0Q0Ym4wOGJoL1NLRnlqSjA3UnVpWHo5ZHJmSGxCQ2p3RUtDbTJrbERWTE5PN09oeFFTRnU3YU5qLzNCMjFjbVNSSk9ucGduekxUVXVvOTIramZDY0VCQUFCQUE5aHNYclYrTk9hZS9GN3BxUnUxZC9zR1NWSjVXYWxHMy9IQXViV3dGaytIa1NSOXMrZ1RiVjYxVUw3K0FWcjA4UnU2NmJmVDFHdlFEZXAwOVRVZXc0Ymg0KzlTUW8vK0tqNVRLSnZOcHFzaW85eCs0RjQ3K2phM0gvazE3VTVacSszcmx1bXVQejFyZWo3bnR3dVVuRk8xVzBiRlNKSktpZ3BkeGNOcXlzaytwam12UHVtNjNhSjF1d1pYaWErdnNaTi9yTkd3Y2NXWHl0cTlUYkdkZmx5clhyTmQzemVMbk92aXJWYXJIbnI2TFVrL3prSXc1Qng0VmxhVWErbW43eXB0NjVwenMwaW0xbG1JTHlhaHU2NGJlNGRXTHZoSUg3NzBQeG82YnFJUysxM3J0clRneEhlSHRHUERTcVduYmxSRmVabWkybmZTMEhFVDFUeXlyUXpEb2RRTks3VnV5WHd0bi8rKzFpNmVwN2h1ZmRTbDEwQzFpbzZ2ZDd2SG4xTlZWYVhLenBacXdRZi8wdWxUSnpUd2h2RVhmYXlqQjlKVlZWbWhXKzk3VEVzL2ZWY3JGM3hrdW0zenlMWjF6dkl3REllV2Z2cXV2ajJRcmx2dmYxek5XclRXN0ZlbmE4M2llV3AvN3Y5S1dVbXh4eGtwWmVkMUVUbFRjRnBIRCs1VGk5YnRGTjB4VWMwam83VG80emNVMmJhOS9DNVRPSGErdzVtN1ZWNTIxbU1sLzRyeXN6cWN1VWZ2di9pNGJ2bkRvMnJVdEdFRDdtbzJMMjhkU04raHdLQVFSYlZQVUo4aG8xUncrcFJXZnpYWFl4dlB5OEV3SE1wTVMxRklXSGlEYXlvRUJBYXJhNS9CcnR2cHFSdmw1ZTJqbUFUUE00Y3NGb3ZpdXZaU2h5NVhLMlhORXEzNDRrTkpVa2hZdUFKRHdsemJsWndwMU56WFo2anNiS25HVEpxaU5Zdm02Y3NQWDliTnYzdEU3ZUs2WHNTci9PVWlPQUFBQUdpZ2d0T25kT0xvSVozNDdwQU9aNmE1cnJSRnRJN1dtRWxUbE5DOWY1MkR6M1ZMNTJ2RDhnWHFQWGlrZWw0elhMTmUvcXZlZUhxcTJuZnVxUU43VTNYc2NKYXNWcXVzVnBzcmZIQTQ3TExiN2JMYnEyVFk3Y3JKUGk2N3ZVcUovYTZ0YzFwK1pVVzVETU53WFVYMDVPVHhJd29LQ1hNTEVLTGp1NnIvc0xIT3g0OGRVY2F1TGRKNVlVaEVteGlOditmUGtpVC9nRUJGdG0xZjUrQjM1dlFwRnd4VnFubGErbENYbkpQSFZWVlJvZUtpZkdmTFBIdVYwbE0zeWNmWFQ0ZlB0V2dNREFwVmVWbXAzbi94TWVXZS9GNXRPM1RXVFhjL1hPL3A0SDJHM0NpNzNhN1ZDei9XMTUrOHJiT2xKVXJvM2srN05xOVd4czR0eXYzQjJma2dxbjBuOVI4MjFtMkppTVZpVmM5cmhxdnoxUU9WdW42RnRxMWRxbDJiVjJ2WDV0WHk4dzlVUXMvK3VtSEMzZlY2ZjM2S1hadVR0WGQ3M1ZmRDdWVlZ0ZTd6OHcvUWJmYy9ycVNQWm1ydDE1K3B1REJmTjl4ODkwVVZqZHUrZnJuOEFvTFVPaVpldDk3L3VMNTQveVVkUDdKZmMxK2JvWmlFUklVMmJtbzZTTGZiN1hJNDdITFk3YkxhYk9yU2E1Q1NacjJpN3c1bDZKWS9QS28yTWM2bFBCTWYvS3RPblRqbUdwQ3VYZktaMWk3NXJNNXo2OXBuc051QWRPZW1aQldjenRHNHU2Yld1Vy8yc1NNeURHZUkxREd4N3dXM05ReUh2cHI5bW54OC9lWHJIeUNibDVkc05pOFY1ZWRxNy9ZTkNnd09WUWNQVjduakUvc3FJQ2hFbjczOWdqNzQ1eE4xem9DNWtPcGlnSkx6KytMdDUvNnM5cDE3cW5Fenp3VThxNVdmTGRXaGpEUWQycmRUVXQxdE96TjJidGFCOUIzeUN3aVNqNitmYkZhYjdBNjdqbVR1MXZFais5MWFWcG81Y2ZTZ1pyOHkzZlR4NnUrN2x4Njd4KzMreFA3WGFkaTRTVElNUTluSERtdkhocFZLMjdwR29ZMmI2T3FCMTJ2SHhtVE5mdmx2R2pSeWdtSTZKbXIrdS8vUW1ZSTgzWFQzdzRycjJrdk5XN1hUaC85NFFuTmZtNkgrdzhacTBJZ0pkWDdYLzdzZ09BQUFBS2luZ3RPbjlONExmMUZweVJsSnpxdFd6U1BiNnBvYmJsS25IZ05jM1FmcUk3UlJFOFYzNjZPaDR5YkpZckhvRDQvL1U1dVRGMm4vbnUzS1ROdXFxc3JLZWgybmNiTVc2dGk5cno2ZStWUzl0cTlydStvZjFwSjAxNStla1gvQWp3WGhtcmRxcS8vK1IrMDF6TDUrL2cyZXV2dGZvMjUycTk5ZzV1dFAzcXIzTWIyOHZXWHo4dExPamF0MC9NaCt4WGJxb1ppRTdyTFp2SlNjTkZ2RlJRV3kyYnpVWThCUTF3QXlOcUdIb21JN2FmaE5kelo0QU5CLzZCaUZONHZRN3ExcjFXZklLQlVYRm1qNyt1WG4rdGdQVlk4Qnd5NDRpUFAxODFlL29hUFZlOGhJWmFXbEtHM0xHaDNKMnFPT2lYMHZlMmdnU2EyaTQxM3RJUy9rd041VTEzS1ZtbXhlM2hvNytZK3lXcTNhbTdwUmZhNjkwYlJMeElVRUJvZTZabXlFTkdxaVNRODlxYXpkS2RxemJiMzI3MDNWbVlMVDlmcDc2TkNsbDJJNkpzb3dETjM5eVBOdUFWaDFNRkZkd0cvQThIRWVsMWlrcDI3VWh1VUxUSitqdkt4VWZhNjlVUkd0YTdmamE5VXVUcU1uUGlCSnV2bjNmOUc4TjU3VjF0V0xGUklXcnM2OUxsem53Mkt4S2lmN3VFNGUvOVl0TFBQeDlWTkVteGdOSFRmUnJUaGpUVzFpRTNUci9VL280NWxQYStmbVpGMC92bllCMUlhcUtDK1RyNisvUnR4OGo4ZkhSOTM2ZTRVMmFpS2J6YWFpL0Z4OTl2WUw4dmJ4VVk5cmh0WFpxdFJxczJudnRnMnkyOTBEcVpDd2NBMGFNVUVEaG8rdDgveUN3OEkxY0VURFo3azBqMnlyakYxYnRPeXo5MVJjVktEZ3NNWWFQT29XOVJ3NFhENitmdW85ZUpSMmJrcFdZSENvUG56cGYrWGw3YTBKOXpvREZFbHEyanhTazZZK3FmbnZ2S2hOSzVQVU1iSHZSUWMxdnpRV28rWUNJUUFBZ0N0TTdxUWhDaGd6VVFGanpkZWROMVJoWWVGRjc3dHh4WmV5VjFXcGVhdTJpbXpYd2ZUSGZGMGM1MllPZVB2NGVueThzcUpjRG9kRGhzTWh3ekJreUpEVllwRXNWbGtzRmxrc0ZsbXRObGx0dGwvRTFQWXJnWE5BWm5FYmxCdUdjVWtINlhrNTJRb09iV3o2dWRhbHZPeHNyVGFWaHVHUVllaUsvWndkRG9meWMwKzZ1aG8wMU9sVEorVHJGNkNnR2xQRVBUMkg0OXpzZ3VyM1F6S2tHa01aTDIrZk9xOTJTMUpWWllXc05xK0xmajhkRHNkbC9Td013M0MrVG9mUm9PS1p1VDk4ci9CbUxTNVpxOERML1Rxcm44TncyR1d4V1AvZnJ0d1g1dVZxL2JMUDFhRkxMMFYzN09ieE5kcnRWVnJ4eFN6MUhqekNZeGhXVmxxaXc1bHBIdXRPMU1mQmd3ZlZva1VMUlVSYzNOL016NEhnQUFBQVhOR3V0T0FBQUlDZjRwY1lIRnlac1NVQUFBQUFBTGdpRUJ3QUFBQUFBQUJUQkFjQUFBQUFBTUFVd1FFQUFBQUFBREJGY0FBQUFBQUFBRXdSSEFBQUFBQUFBRk1FQndBQUFBQUF3SlRYejMwQ0FBQUFkYW5NU0ZPcFByeDB4MHY2NkpJZEN3Q0FCbm53NzdKWUxELzNXVFNJeFRBTTQrYytDUUFBQUFBQWNHVmlxUUlBQUFBQUFEQkZjQUFBQUFBQUFFd1JIQUFBQUFBQUFGTUVCd0FBQUFBQXdCVEJBUUFBQUFBQU1FVndBQUFBQUFBQVRCRWNBQUFBQUFBQVV3UUhBQUFBQUFEQUZNRUJBQUFBQUFBd1JYQUFBQUFBQUFCTUVSd0FBQUFBQUFCVEJBY0FBQUFBQU1BVXdRRUFBQUFBQURCRmNBQUFBQUFBQUV3UkhBQUFBQUFBQUZNRUJ3QUFBQUFBd0JUQkFRQUFBQUFBTUVWd0FBQUFBQUFBVEJFY0FBQUFBQUFBVXdRSEFBQUFBQURBRk1FQkFBQUFBQUF3UlhBQUFBQUFBQUJNRVJ3QUFBQUFBQUJUQkFjQUFBQUFBTUFVd1FFQUFBQUFBREJGY0FBQUFBQUFBRXdSSEFBQUFBQUFBRk1FQndBQUFBQUF3QlRCQVFBQUFBQUFNRVZ3QUFBQUFBQUFUQkVjQUFBQUFBQUFVd1FIQUFBQUFBREFGTUVCQUFBQUFBQXdSWEFBQUFBQUFBQk1FUndBQUFBQUFBQlRCQWNBQUFBQUFNQVV3UUVBQUFBQUFEQkZjQUFBQUFBQUFFd1JIQUFBQUFBQUFGTUVCd0FBQUFBQXdCVEJBUUFBQUFBQU1FVndBQUFBQUFBQVRCRWNBQUFBQUFBQVV3UUhBQUFBQUFEQTFQOEJBeE1QaWo3SU1FZ0FBQUFBU1VWT1JLNUNZSUk9IiwKCSJUaGVtZSIgOiAiIiwKCSJUeXBlIiA6ICJtaW5kIiwKCSJWZXJzaW9uIiA6ICIiCn0K"/>
    </extobj>
    <extobj name="C9F754DE-2CAD-44b6-B708-469DEB6407EB-7">
      <extobjdata type="C9F754DE-2CAD-44b6-B708-469DEB6407EB" data="ewoJIkZpbGVJZCIgOiAiMzQzMTI5NjAwOTAxIiwKCSJHcm91cElkIiA6ICIyMzA5MjE3NzcxIiwKCSJJbWFnZSIgOiAiaVZCT1J3MEtHZ29BQUFBTlNVaEVVZ0FBQnpvQUFBUi9DQVlBQUFCald1Qm5BQUFBQVhOU1IwSUFyczRjNlFBQUlBQkpSRUZVZUp6czNYbFkxT1grLy9IWERJc0lMcmhoWnU2N29vV1dtRXVhV1pxYW1lVjJ6TEx5WkdaWkhqMjVaV1pwaXBscnJxZU9xWm1VcVNkUkU5ZktOVUE5bW51YVd4cWFJSUxLTWpEOC91REg1OHM0d3lvSW44N3pjVjFlemR5ZmRXN2pjdmk4N3Z0OVcxSlRVMU1GQUFBQUFBQUFBQUFBQUNaaUxld2JBQUFBQUFBQUFBQUFBSURjSX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NTDJZbUZoVnEvR2dTcGVwbzlKbDZxaGFqUWNMKzVZQUFBQUFBRUFCSStnRUFBQUFZSHB6NXkxV1ZOUTFwYVRZbFpKaVYxVFVOWDA2ZDNGaDN4WUFBQUFBQUNoQWx0VFUxTlRDdmdrQUFBQUF5S3R6NTM1WHk5WmRkZjE2bkVONzZkSWxkZVNYbitUclc2cVE3Z3dBQUFBQUFCUWtablFDQUFBQU1MVjNSbjVvaEp5cHFhbEtIOHQ1L1hxY1BwbzhxekJ2RFFBQUFBQUFGQ0JtZEFJQUFBQXdyWjkyN0ZYbkx2Mk05K20vM2xnc0ZxTnQ5ODRRTlduUzhLN2ZHd0FBQUFBQUtGak02QVFBQUFCZ1d1K00vTkI0WGJkZUxWa3NGbGtzRnRXb1VkVm9IemxxWW1IY0dnQUFBQUFBS0dBRW5RQUFBQUJNNmNzdnY5WGh3OGNsU2FWS2xWVHpCeDh3dHZWOHJwdnhlc2ZPbnhXeWJ0TmR2ejhBQUFBQUFGQ3dDRG9CQUFBQW1FNU1US3hHanY2L21acERYbjlKcFVxVk5ONlhMZXVyMXdjUE1ONHpxeE1BQUFBQWdMOGVnazRBQUFBQXB2UFI1Rm02ZmoxT2tsU2x5cjBhTytZdHAzM0dqSDdMQ0QvUG43K29TUi9OdXF2M0NBQUFBQUFBQ2haQkp3QUFBQUJUT1hmdWQ4MmIvNFh4Zm1yUU9KZjcrZnFXMHBqUi94ZUF6cHUvV0RFeHNRVitmd0FBQUFBQTRPNGc2QVFBQUFCZ0tvTmUrNmZ4dW5XcjVucXE2eE9aN3Z2R2tKZFVwY3E5a3FUcjErUDB6cWdQQy96K0FBQUFBQURBM1VIUUNRQUFBTUEwZnRxeFZ6dDNoUm52TTV2Tm1kSENCUjhicjcvNmFyVU9IVHBhSVBjR0FBQUFBQUR1TG9KT0FBQUFBS2F4WThmUHh1dlhCdzlRa3lZTnN6M21rVFl0MUxwVmMrUDlUeG5PQVFBQUFBQUF6SXVnRXdBQUFJQnBqQjN6bGphc1g2N1dyWm83ckwrWm5ZVUxQbGJyVnMyMVlmMXl2VEhrcFFLOFF3QUFBQUFBY0xlNEYvWU5BQUFBQUVCdVBOS21oUjc1dmtXdWpxbFc3VDV0L0g1RkFkMFJBQUFBQUFBb0RNem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XdGOUNRa0tpOGRyTHk3TVE3d1FBQUFBQUFOd05CSjBBQUFBQS9oSVNFak1FbmNXS0ZlS2RBQUFBQUFDQXU0R2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NEM4aE1TSFJlRjNNcTFnaDNna0FBQUFBQUxnYkNEb0JBQUFBL0NVa1pBZzZ2UWc2QVFBQUFBRDR5eVB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0ZJQ1VscFZDdWUrSENCWVdGaFdXNXo5NjlleFVaR1htWDdzaTE1T1JrcGFhbTN2RjViRFpicnZZM1MvOFVGdm9IQUZDVUVIUUNBQUFBQUFDZ1NJaUppZEhwMDZkei9DZTNRWXJOWmxOY1hKd3VYNzZzMDZkUDY5Q2hROXE1YzZkQ1FrSzBaTWtTaFlTRUZOQW5jM2JreUJIMTY5ZFBodzhmdnFQelJFVkZhZHk0Y1pvNWMyYU9qOW0xYTVkbXpacmwxRzYzMjQzWGt5Wk4wdDY5ZSsvbzNuTERicmNyS2lwSzU4K2ZOOXBtekppaEYxNTRJZGRCWlVaYnRteFJyMTY5Y3RYUFJiRi84c3ZwMDZjMWVmSmt4Y2JHR20zdnZmZWVkdTdjbWVOei9KWDdCd0JnUHU2RmZRTUFBQUFBQUFENDZ6bDgrTEJDUWtKMCtQQmhYYnQyVGNXS0ZWUDE2dFhWdm4xN2RlN2NXVzV1Yms3SGJOdTJUZlBuejgveE5WcTNicTN4NDhjN3RCMDdka3dmZnZpaDdIYTdVbEpTbEpLU0lwdk5wc1RFUkplekF6MDhQT1R0N1MwZkh4OVZxRkJCWGJwMGtkV2F0N2tCMzMvL3ZVNmVQS2toUTRiSTNUM3J4MjYxYXRXU2o0K1BKa3lZb0FVTEZxaGN1WEs1dmw1Q1FvTEdqUnVuczJmUHltYXp5ZC9mWHgwNmRNalR2Vis2ZEVsdnZ2bW1KazJhcFByMTYrZnBITGsxWmNvVW5UdDNUbEZSVVlxSmlWRnFhcXBLbENpaE5Xdlc2TkNoUTlxMGFaT2VldW9wblRsenh1RzRFaVZLNk41Nzc4M1JOUUlDQXVUdTdxNVBQdmxFaXhZdGtvZUhSNTd1dFRENkp5SWlRbGV1WExtamMxU3FWRWtCQVFHUzBuNDIzbjMzWGRsc05wMDllOWJZNSt6WnN6cDU4cVNXTFZ2bWRIejE2dFUxZXZUb2JLK1QyLzQ1ZVBDZ05tellvTUdEQjh2WDF6Y1hud2dBQUVjRW5RQUFBQUFBQU1nM2RydGRDeGN1MU9yVnEyVzFXdFc0Y1dNRkJBUW9MaTVPdi96eWkyYlBucTFObXpacDRzU0pLbDI2dE10emhJU0VaQnMyamhrenhtVjdVbEtTL3Z6elQ3MzY2cXVxVkttU1BEdzg1T25wYWZ6MzNMbHpPbno0c0Y1NjZTWDUrUGprT2ZpNjNaRWpSelJ6NWt5Tkd6Zk9JZVRjdlh1M0VoTVRYUjdUdG0xYmZmUE5OOXF5Wll2OC9QeWN0bnQ3ZXlzd01ORGxzZkh4OFJvL2Zyek9uVHVuYWRPbWFkdTJiWm8yYlpwS2xpeVo2VEZaT1h6NHNHSmpZMVdwVXFWY0g1dFg3dTd1OHZYMTFjMmJOMVd4WWtVOS9mVFRxbENoZ3FLaW92VHh4eC9MM2QxZG16ZHYxdWJObTQxakVoSVMxTEpsUzAyWU1NRm9PM1BtaklZT0hacnBkWktTa25UanhnMzE2TkhENWZhWFgzNVp6enp6VEpiM1doajlzMkhEQm9XSGgrZnFtS1NrSktXbXBxcFlzV0tTcEZhdFdpa2dJRUI3OXV6UmhBa1Q5UGUvLzEyTkd6ZDJPT2FkZDk1UisvYnQxYTVkTzZmemVYbDU1ZWk2dWUyZnhvMGI2NHN2dnREa3laTTFlZkxrUEE4dUFBQ0FvQk1BQUFBQUFBRDU1c3N2djlUcTFhdFZxMVl0alJzM1RwVXJWemEySlNRa2FPSENoVnEzYnAwKytPQURmZnp4eHk0RERnOFBENWN6UGpQS0xoZ0pEQXhVMWFwVm5kcFBuRGloRFJzMmFOaXdZVG44Uk5sTFNVblIxS2xUMWJwMWE3VnUzZHBoMjR3Wk14UVhGNWRwb0dxeFdQVGxsMTg2dGR0c05sV3FWTWxsYUJrVEU2T3hZOGZxekprekdqZHVuQm8yYktnR0RScm94bzBiZXUrOTl6Umt5QkIxNjlZdHkzdU9qWTNWcTYrK3FxbFRwOHJYMTFkaFlXR3FXYk5tcHVGelFSZ3hZb1FrYWViTW1icDgrYktlZSs0NTNicDFTOE9IRDVja0xWKytYR1hMbGpYMlg3OSt2ZWJNbWFObm4zM1c0VHgydTEwSkNRbnExNjlmcm9QSUpVdVdLRGs1MmFtOUtQVFBlKys5bCt0alJvOGVyYVNrSkgzeXlTZEdXMlJrcEtwV3JhcStmZnVxVmF0V1RzZFlMQllWTDE1Y3BVcVZjbm5PeU1oSStmbjVPZnpNM1duL1dLMVdqUmd4UWkrLy9MSysvLzU3ZGVuU0paZWZGQUNBTkFTZEFBQUFBQUFBeUJkWHJselI4dVhMVmFaTUdRVUZCVG1GSGw1ZVhucnJyYmQwNWNvVmhZV0Y2Y2NmZjlTamp6NWFJUGR5NXN3Wmx5VTM0K1BqSlVuOSt2VnoydWJtNXFhbFM1Zm0rbHJidG0zVHBVdVhuTXJvcHZ2YjMvNm1GMTU0d2FIdG0yKytVYk5telZTclZpMlh4OHlaTTBmNzkrOTNhZzhQRDlmSEgzK3NwS1FrVFpreVJVMmFOSkdVRmxhTkhEbFNaY3FVMFp3NWMzVGt5Qkduc3FCbno1N1ZuRGx6OU9DREQ2cDQ4ZUtLajQvWHYvLzlidzBaTWtSaFlXR0tqNC9YNDQ4L2J1dy9kKzVjelowNzEzaHZ0Vm9WR2hxYTg0N0pnd3NYTHVqcTFhc2FPSENnTGwyNnBFdVhMa21Tb3FPak5YZnVYSFhvMEVGV3ExV0hEeDlXN2RxMUhXWWNCZ1lHcWtHREJybTYzdXJWcTQzWFp1aWYzTExiN1hyOTlkZU45OTk5OTUzVFBoYUxSV3ZXck5HYU5Xc3lQYytTSlVzVUZSV1ZyLzFUdVhKbFBmcm9vL3JxcTYvVXNXUEhiTXM5QXdEZ0N2OTZBQUFBMDBsSlNjbDJoSDlCMkxsenArclVxYU9LRlN1NjNIN3g0a1ZkdkhoUnpaczN2OHQzNXNobXMrVkxDYmJjbnNjcy9WTlk2QjhBd1ArQzBOQlEyZTEyOWVuVEo4dVpYYzgvLzd6Q3dzSzBhZE1tbDBHbnpXWlRTa3BLbHRleTIrMVpicTlRb1lJR0Roem8xTDUvLzM1dDNMalI1YmE4bHM5Y3UzYXQvUDM5VmJObVRhZHRibTV1c2xnc0RtMEhEeDdVdi83MUwzbDRlR1FhZEZxdFZvZnZ2TEd4c2ZyaWl5OFVFaEtpV3JWcTZkMTMzOVY5OTkzbmNJekZZdEdnUVlOVXZYcDFmZnJwcHdvUEQ5ZUxMNzZvSjU5OFVwNmVuanAxNnBUKy9QTlBXU3dXZVhoNGFNaVFJWHJ2dmZkVXJsdzVKU1FrNk1NUFAxU0pFaVVrU1NOSGpsVFhybDNWcGsyYlBQVkpkaElTRWpSanhneEphYk5zNCtQak5YbnlaSlVvVVVManhvM1QyTEZqblk1eGMzUFRqei8rcU8zYnR5c3BLVW1MRmkxU2pSbzE1T2ZucHhFalJ1U3ByR3ovL3YyTldjZEZxWDh5Q2c4UFYzUjBkS2JiTzNic21PazJxOVZxaExrcEtTbEcwSjhUYm01dUtsNjh1UEgrNTU5L3p2Zis2ZGF0bTdadTNhcnc4SEE5L1BERE9iNDNBQURTRVhRQ0FQQVhjT2JNbVd3ZjlHUlVwVW9WZVhwNjVtaGZ1OTJ1cEtRa3hjZkg2OGFORzdweDQ0WnUzcnlwbUpnWVJVZEhLem82V2oxNjlIQzVwbEJCbURoeG9tdzJtOGFQSDM5SDY3aXNXclZLRVJFUjZ0ZXZuL3o5L1hOMHpFY2ZmYVMzM25yTDRVR0MzVzQzN21QMzd0MWFzV0tGdzZqd2duYnIxaTFGUlVYSjE5ZFhKVXVXMU8rLy82NUJnd1pweUpBaDZ0eTVjNTdPbVppWXFCRWpScWhNbVRKNi8vMzNjOXpQUmJGLzhrTnFhcW8rKyt3ejFhaFJReDA2ZEpDVUZscHUyclJKSDN6d1FZN1A4MWZ0SHdBQU1qcDgrTEFrWlJ0WTFLdFhUMTVlWGpwKy9Makw3VTg5OVZTT3JuZDdtZGlNU3BRb29ZWU5HenExMzdoeFF4czNic3kzbWFSeGNYRTZlZktrMDR6TmRNSEJ3VTV0bjMzMm1TcFhycHpsNXh3eVpJanhldlhxMVZxNmRLbmk0K1BWcFVzWHZmTEtLM0ozZDg4MHRIcmtrVWRVdTNadFRaOCtYWjkrK3FtKy9QSkxqUjgvWHIvOTlwdXFWNjl1N05laVJRdE5tVEpGWDN6eGhSNSsrR0cxYU5IQzJHYTFXbFdwVXFVY2YxZk9MVGMzTjlXclYwK1M5TXN2djhqSHg4ZjQvNkpKa3lZS0NRbko5Tmd6Wjg3bzFWZGZOZDZQR2pWSzU4K2YxNmVmZnBxbmU2bFVxWklXTFZwVXBQb25vK0RnWUowOGVkS3B0R3g4Zkx6aTR1S3lERG96Q2c4UDE3aHg0M0swN21aeWNySnExS2loZWZQbUdXMEYwVC8xNjllWGo0K1A5dS9mVDlBSkFNZ1RnazRBQUlxUXk1Y3Y2OXR2djlYKy9mdDE1Y29WU1dtL2RELzg4TU42N3JublZMSmtTWmZIRFJzMlREZHYzc3p4ZGRKSFBtYzBjZUpFSFRseVJDa3BLYkxiN1VwT1RsWlNVcEpzTnB2VDhlbHJ1UGo0K01qYjIxdDE2OVpWKy9idGMvRkovMDlzYkt6bXpadW54eDU3VEE4OTlGQzIrei8wMEVPYU5tMmFsaTVkcWdFREJ1VHBtdHUzYjllQ0JRdms0ZUdoYTlldWFmcjA2ZkwyOXM3VHVhWk5tNmFVbEJTWFpkRUtRa1JFaEZhc1dLR29xQ2hGUlVVcElTRkJralI0OEdEMTZORkRNMmZPbE5WcVZaVXFWWFR5NUVtSFk2dFZxNlppeFlwbGU0MWl4WXFwV2JObVdyNTh1YlpzMmFJbm5uZ2l6L2Q3dC92bit2WHIyclZyMXgyZnAwMmJOaXBac3FSc05wdG16NTZ0alJzM3FuTGx5bHE1Y3FWeG5XdlhybW5Rb0VFdWozL2pqVGZVdUhIamJLK1RtLzZ4MisyYVAzKytxbGV2emhwR0FJQWk2K3JWcTVLVWFRV0RkRmFyVmVYS2xkUEZpeGVWbkp4c2xLd3NWNjZjR2pWcXBOZGVleTNid1ZacjE2NVYrZkxsTTkxdXNWZ1VIeDl2aEsvcHpwOC9MeWt0OU1tb2RPblNxbHUzYnBiWGRPWFlzV095MiswdS8rMlBpSWhRVEV5TVE5dWxTNWQwL1BoeFBmSEVFL3JoaHgreVBYL0ZpaFYxL3Z4NVZhMWFWVU9IRHRYZ3dZTzFmdjM2SE4zYk04ODhvMTY5ZWlrME5GUjE2OWJWNTU5L3JxWk5tenJzNCtucHFXUEhqbW5xMUtrNU9tZCs4ZkR3VUk4ZVBSUVhGNmVGQ3hlcWFkT21ldkxKSjFXOGVIRWRPSEJBUVVGQm1SNTcrMnpmZnYzNktTNHVMdFA5MTZ4Wm94czNicWgvLy80dXQvdjQrRWhLKzdzc0t2MXp1NVl0V3pwOVo5eXdZWU14S3phblBEdzhzZ3lSMHdVSEIrdW5uMzV5YUN1SS9yRmFyYXBmdjc2T0hEbVNwK01CQUNEb0JBQ2dpTmkyYlp1bVRac21tODJtbWpWcnFrMmJOa3BPVHRheFk4ZjAxVmRmYWNPR0RabzBhVkttRDEvNjlPbVQ2Uy91Nlk0Y09hSjMzbm5INWJacjE2NnBRb1VLZXZiWlorWGg0U0ZQVDA5NWVub2FyOWV2WDYvR2pSdXJlZlBtOHZiMmRpcS9sUmVwcWFrS0NnclN0V3ZYOU1BRER4anRseTVkMG9rVEoxd2U0K25wcVdyVnF1bVhYMzdSOXUzYlhlN1RxRkdqVEdlWTd0cTFTeDkvL0xGYXQyNnRBUU1HNkIvLytJY21USmlnQ1JNbTVHaGs4KzBPSFRwMFYwY2VGeTllWEttcHFhcGN1Ykl1WHJ5b3pwMDdxMzc5K21yWXNLRldybHlwZ3djUHlzdkxTMlBHakRHT1NVNU9Wbkp5c2hZc1dPQlFHbTNTcEVuYXUzZXZ5K3VrcHFaS1Nsc2JhczZjT1U3YnZieThqTkF2SzNlN2YvNzg4MC9Obno4L1Y4ZWt6MXIyOFBBd3lzUDUrL3ZMMjl0YkkwYU0wSTBiTnpSbnpoeUhoNjAvL1BDRE5tellvT0hEaDdzOFozcjVzK3prcG4rc1ZxdWFOMjl1bEttNy8vNzdjM1RjLzVLRXhFVGp0VmNPUW4wQVFQN0xydHhzUmhhTFJSYUx4YUU4YTl1MmJkVzJiZHNjSFQ5aXhBaVg3ZWtEOVR3OVBSVVpHYWt4WThiSTA5UFQ0ZDl5THk4dmg4b01TVWxKdXYvKysvTVUxcVNYRkMxYnRxelR0cFVyVitybzBhUEcrL1R2SGU3dTd2cnBwNStjZ3FTa3BDVFo3WGFINzZXdFdyWFM4T0hENWU3dUxvdkY0akxZR2pseXBCNTk5RkYxNnRUSm9iMTgrZks2NTU1N2pENjlkZXVXNnRXcnA5OSsrODNZcDJIRGhucmpqVGNVRUJDUTY4K2VIN1p2M3k2NzNhNWZmLzFWTDczMGt1Yk9uYXVhTld0bStudUxKRVZHUmpyMFE4dVdMWTNYeDQ0ZDA3MzMzdXRRT25uMzd0MnlXcTNaem53c2l2MlQzMncyVzQ1bVRLZlA2TXlvb1BxbmJObXlPbmZ1WEo2UEJ3RDhieVBvQkFDZ0NEaHc0SUNtVEpraUh4OGZmZkRCQjNyd3dRZU5iYW1wcWZyKysrODFhOVlzalIwN1Znc1dMRkM1Y3VXY3ptRzFXck10UjV2ZGVvdCtmbjZaUGxqYXNXT0hmSDE5ODYzRWx5UnQyclJKWVdGaFdyUm9rY085N2R1M1Q3Tm56ODR5ZUx4OCtiS21UNS91MUo2UWtLQXhZOGE0RERyWHIxK3YyYk5uNi83Nzc5Zm8wYVBsNmVtcGp6NzZTQ05IanRTd1ljTTBjZUpFbDMyYjBUZmZmS05MbHk3cHBaZGUwdm56NTNYNThtV0hrTGFnTldyVVNOT25UMWQwZExSNjkrNnRUcDA2cVVHREJ0cTZkYXNXTFZxa2dRTUhxbmZ2M3NiK3QyN2QwcEFoUTFTcFVpV25CeFZKU1VtNjU1NTc5Tnh6eitYcUhrNmRPcVdOR3plNjNGYlkvVk83ZHUwY2pWRFA2Tml4WXhvNmRLZ21UNTVzaEljM2J0elFuMy8rcVNlZmZGSitmbjd5OWZWMU9LWjQ4ZUt5V0N4TzVjUFN4Y1hGeVc2M084M0N2dFArZWVpaGgvVFlZNDlwNnRTcFdySmtpVEg3QldrU0UvNHY2Q3ptUmRBSkFJV2hUSmt5dW5qeG9xNWV2WnJsMGdaMnUxMVJVVkVxVzdhc0xCYUx6cDgvNzFDcU5hTldyVnBwMUtoUkNnOFB6N1JzL0d1dnZXWlVQRWl2ZUZHOGVISGR1blZMa2pSanhneGp3T0N0VzdjVUV4T2plKys5MXpoKzh1VEp1bmJ0V3U0L3NOSXFsRWh5dVNicDdiTVNseXhab2hVclZtamh3b1dxV3JXcXd6YTczYTRCQXdhb1JvMGFtakJoUXFiWGMxVUsxR3ExeXMvUEw5c3lvUXNYTGxScWFxcERVR1cxV2hVWUdPZzBBQzRsSlVYbnpwMXphSzlRb1VLbWE0cm1SV3BxcXRhdVhTdHZiMi9WckZsVFNVbEpldi85OXpWOStuU25tWU1ablRsekp0TnRJMGVPMUpOUFBxbkJnd2ZuK242S1d2L2t0N0pseTZwZHUzWjY2NjIzSkVrZmZQQ0I3ci8vZmozOTlOT1NwSUVEQjJySWtDRUtDQWhRV0ZpWVRwOCs3WEI4UWZWUHFWS2xqSjhqQUFCeWl5Y2pBQUFVc3RUVVZHUEczSVFKRTlTa1NST0g3UmFMUlowN2Q5YU5HemYwcjMvOVM4dVdMZFBiYjc5ZFlQY3piZG8wSFRod3dLbjkrdlhyV3IxNnRVSkRRNTIyOWV6WlU5MjdkOC9WZGV4MnUxYXNXS0hXclZzN0JYRHBiZytzVHA0OHFSTW5UdWlKSjU1d1dZTDErdlhyTGtPN216ZHY2dE5QUDlXV0xWdlVybDA3dmZQT08wYXdXcTllUGMyY09WTmp4NDdWNE1HRDllYWJiNnBObXpZT3g4K1pNMGVOR2pXU2xMYlcwOHFWSzlXcFV5ZnQyTEZEa3ZUKysrODc3UC80NDQ4N3ZCOHdZSUQ2OWV1WFZYZmNzYkN3TUQzd3dBTnExS2lSUTNtMmxTdFg2dHExYTNydHRkZDA5T2hSbFNwVnl1R2hXdm55NVhPOHBrKzZFaVZLT0FTZFp1aWYzQW9KQ2NsMnhxckZZdEhycjcrZTZmYk9uVHRyNE1DQitkNC9mL3ZiMzdSbHl4WnQyclFweit1d0FnQlFVQm8wYUtERGh3OHJMQ3hNWGJ0MnpYUy9FeWRPS0Q0KzNsaTZJQ1VsUlFrSkNSbzJiSmdxVktoZzdCY2NIS3pFL3o5alAzMmZEejc0d0dHd1Qvb2E3dW5TMTYzTWJORGNUei85cEU4KytVU2JOMi9PK3dmTklIMndZV0ppWXFaTFRVaHBKWE9EZzRQVnMyZFBwNUJUU2h1VTk4Y2ZmMlE1azlGbXN5azVPVG5UYmE3VzdDeFdySmpEYkZhTGZsMlRBQUFnQUVsRVFWUlhsVm5DdzhQMStlZWZPNTF2MDZaTkRsVlUyclp0cTJIRGhtVjZmN20xYytkT1JVVkZxV1hMbG9xSmlkR1lNV00wZCs1Y1RadzRVYnQzNzg3MSthNWN1YUw0K0hqVnFWUEhhVnRzYkt6TDMyVWtPWHdmTGtyOWsxOSsvZlZYclZtelJsTGE0TmYwZFRkUG5Ub2xmMzkvbFNoUlFsSmFsWi92dnZ0T2UvYnNNWTZkT25XcVNwY3ViU3paVUJEOUV4OGZuK2VsUkFBQUlPZ0VBS0NRL2ZMTEw3cHc0WUphdG16cEZISm05UFRUVCt1cnI3N1MxcTFiOWVhYmJ6cVUrSkwrcnd4V1ZseXR0M203amgwN3FsbXpaazd0czJiTlVrQkFnQjU1NUJHbmJUVnIxc3oydkxmYnQyK2ZMbDY4YUl3bXpzaHF0YnBjazJuUm9rWDYvZmZmbllLZ2RCYUx4ZW5ZbjMvK1daOSsrcW11WExtaWwxOStXWDM2OUhINjVieDY5ZXFhUFh1MmdvS0M5TUVISCtqaGh4L1dnQUVEak04VkhoNnVCZzBhU0VvTHI5YXVYYXNsUzVibzZOR2phdE9talhyMDZDRXByZXpXMXExYk5YSGlSSWZ6WnpXYkliZTJiTm1pOFBCdzQrOTY2ZEtsS2xXcWxEcDI3S2lWSzFkbXV0Ymp4SWtUbFpTVXBKWXRXMnI4K1BHU3BPN2R1OHR1dCtmNkhtclhycTAzMzN6VGVGK1UraWRkZEhTMDA3cGJ0MytHckViYjkrM2JWMzM3OXBXVTl1QWxOMlg0aWhjdjd2RHptZC85Yzk5OTk2bHAwNllLQ1FraDZBUUFGRG5wMzBtQ2c0UFZ2bjM3VE1PTHBVdVhTcEpUcVZWL2YzK0hFREEwTk5UcDMrRm16Wm81VkRLNS9YdnhsU3RYVkxKa3lVeXJuZGhzdG13cm5lUkdldVdIbUppWUxOY00zYkZqaDFKU1VyUmp4dzVqc0ZsNkdQdnJyNzlxMGFKRmV2enh4N09jbFJrVUZLUWZmL3pSNWJiZzRHQUZCd2M3dGMrZVBkdjRMcEtacDU1NnlxbWM2Vk5QUGFWWFhua2wxd01hY3lvcEtVbWZmZmFaT25mdXJKczNiMHBLKzk0elljSUVYYmx5UlMrODhJS2t0SUdod2NIQmF0ZXVuU3BWcWlRcDdlOTQvdno1VG4vSEJ3OGVsQ1NYeTMzOCtlZWZXcmh3b2N0N3lXN2dYMkgweisxKytPRUhwL0EzcDk5Unk1WXRxMWF0V2ptMTM3NStyWlEyV0tGKy9mb09iYTRHbVdaMHAvMFRFeFBqY2tZMEFBQTVRZEFKQUVBaFMvL2xNcnQxK29vVks2WkdqUm9wTEN4TTU4NmRjd29YTTN1d2tWdU5HemQyMlQ1djNqelZxRkVqMzByWFJrUkVxRml4WWk0ZjVIVHAwc1VvUFpZdUxDeE1CdzhlMUQvLytjOU1SK2VYS2xYS0dLVjk4ZUpGelo0OVcvdjM3MWZGaWhVMVpjb1UxYTlmM3lobGRqdHZiMis5Ly83N1dyMTZ0WUtEZzdWbnp4NjFiOTllYjcvOXRpSWpJMVc5ZW5WajN4RWpSdWpVcVZQYXVuV3J4bzhmYndSbXg0NGRrOVZxemJaazJKM3c4L05UdlhyMWpEVnNxbGF0cW9vVks2cE1tVEthUEhseWxzZG1MSUcyYTljdVRaa3k1WTd1eGRQVFU0R0JnVVdxZjlKZHVIQkIwNlpOVTdseTVad2VmbDY5ZWxYOSt2WExjVm14NGNPSDY4eVpNemtxRTV1UWtLQVBQL3hRTFZxMGtKUVdraFpFL3pScjFreUxGaTNTOWV2WGVTZ0VBQ2hTcWxXcnB1N2R1K3MvLy9tUDNuMzNYWTBkTzlaaGFZRDQrSGpObno5ZkVSRVJhdG15cFRHak16OWR1SERCNVl6SmRGRlJVU3BUcGt5K1hTLzlXbWZQbmxYdDJyVXozYTlmdjM1cTE2NmRWcTFhcFVXTEZtbng0c1hxM0xtekdqWnNxT25UcCt1KysrN1QwS0ZEczd6V2l5Kys2REk0eW15TlRpbnQ3NlFvT243OHVHN2V2S2srZmZvNHpBYjgvZmZmdFhYclZuWHMyRkd6WnMzU1cyKzlKWnZOcHFWTGx4ckxXMVNxVkVtUFAvNjQwL0lDUC96d2c2UzBTaSszcTFXcmxqR1QwWXdhTjI2YzZ5VW4wcFVyVjA2Yk5tMXlHaGpycXAvQ3c4TjE2dFFwaDdiTUJwcm1sOTkrKzAzMTZ0VXIwR3NBQVA2NkNEb0JBQ2hrVjY5ZWxTUmpkSEpXMGtlSXg4VEVPTFEzYU5CQURSczJWR0JnWUpiSC8vSEhIMXF6Wm8yS0Z5L3VjbnY2VE1mVHAwOHJPanJhWVZ0eWNySXVYcnpvTkV1dVFZTUdScW1qM0RoeTVJanExNi92TkpvK09qcGErL2Z2ZDlyL20yKytrWStQanl3V2k3WnMyWkx0K1d2VXFLRlRwMDVwd0lBQlNraEl5TElFMk8wKy8veHpyVnk1VW8wYk45Yng0OGZsN3U3dUVGVFZxRkZEOCtmUGw3Ky8vMTFmZzZkSmt5WnEwcVNKNXMrZkwwbHEwYUtGSG5qZ0FWa3NGbzBkTzlacEhaMk00dUxpMUx4NWMwbHBNeHJmZU9PTlRQZTljdVdLbGk1ZHFoNDllbVE2WTdkZXZYcEZybjl1OThrbm42aHk1Y29PYlgzNjlNbjFlVjU4OGNVY0hYZjdETXVDNnAvMFVyakhqaDB6UWxVQUFJcUtRWU1HS1RZMlZ0dTJiVlAvL3YwVkVCQ2c4dVhMS3pZMlZ2Lzk3MzkxNDhZTk5XN2NXQ05Iaml5UTZ4OC9mdHhZZDl2ZDNWMit2cjdHd0tmVTFGU0ZoWVVwTmpaV3k1WXRVN2R1M1ZTNmRHbVZLRkVpMDVLdzJhbFpzNmJLbENtamZmdjJxVU9IRGxudVc3bHlaUTBkT2xRdnZQQ0N2djc2YTZOVXZzVmkwZWpSbzdOY28xNlNxbFNwb2lwVnFqaTE1M1NOenZ5MGZQbHlOV3JVS00vcnNmdjcrMnZVcUZGTzVYNURRMFAxeXkrLzZKRkhIbEZFUklUaTQrTTFmUGh3dmZycXExcTFhcFdhTm0ycVAvNzRRK3ZXclpNazllL2ZYNUowN3R3NVJVUkV5TXZMUzdObno5Yk1tVFBsNCtOelp4L3lEdHhwLzJSMHp6MzNxR3pac25mMHZhOXIxNjVPTTBBdlhicmt0RitiTm0yYy9qKzY1NTU3OG56ZDdFUkdSaW95TXRLb3BnSUFRRzRSZEFJQVVNalNmOWwwdGRiSjdkTDN1WDFtV1hZeitkTFZyVnRYYmR1MmRibk5ack1acForKy9QSkw3ZDY5MjZrVTFPN2R1NDF5U2FtcHFVcE1UTlNNR1RQeTlFQWxPanJhNVhFWExselFyRm16SE5xU2twSmt0OXVOaHhZWnBkK0hoNGVIdzh5OXVYUG5hc1dLRmZMMDlOU1ZLMWVjUXVEdDI3ZHI3ZHExbWpGamh0TTkzSGZmZlJvK2ZMZ2thZXZXcldyWXNLRlRudzhlUE5qbENPaTdJU1VseFNoWjl0RkhINmxMbHk0YU1HQ0ErdmZ2cjF1M2JtVjYzTEpseTR6WEZTdFdORXAwUlVWRjZmcjE2NnBldmJwUjl2ZjA2ZE5hdW5TcEFnSUNzbnlnY3ZUbzBTTFhQd1ZoeVpJbFdyNThlYmI3M1Y0ZU9qbzZ1a0Q2cDJ6WnNwTFMxbEVDQUtDb2NYZDMxK2pSby9Yb280OXEvZnIxT243OHVDSWlJdVRqNDZNcVZhcm8rUEhqK3UyMzM3Ujc5MjZuWURBeE1kRmhuVWxYcFRudGRudW1KVHZQbmoycml4Y3Y2dFZYWDVXVUZneW1oNG0zYnQzUzNMbHpkZnIwYWZYcTFVc2JObXhRY0hDd25uamlDZlhzMlZQMzNudHZuai96STQ4OG9tM2J0aWtoSVNIYnNQTEtsU3Zhdkhtek5tL2VMRGMzTjdWdDIxWUhEaHpRbURGajFLUkpFL1hxMVV2Tm16ZlAwZThIaFNVbEpVVW5UcHpRc21YTE5IVG8wRHlWMDdkYXJYcnd3UWNkMnBLU2toUWFHcXBYWG5uRjRmT1hLbFZLTTJmT2xKK2ZuNEtEZzNYeTVFbjE2dFZMeTVZdFU0OGVQZVRqNDZONTgrWVp2eStNSERsU28wYU4wcWhSbzV3R3ZkME4rZEUvR2Yzem4vL004YjQzYjk1MEtEV2JtcHFxQ3hjdXFHTEZpazc3dWlyaDdPbnA2VFF3OXZyMTYvTDE5YzIyaEcxZS9QREREL0x3OE1pMndoRUFBSmtoNkFRQW9KQ2xsODI2ZlBseXR2dW16LzVNTC84MVpjb1U3ZHExeStXK2MrZk9WZFdxVlRWczJEQ24wa05TMnNPQ2pNRk5Ra0tDd3krMER6MzBrTU5hZ1pjdlg1YTN0N2N4NHZyaXhZc2FNR0JBdHZlY21kallXSmNsTisrLy8zNkZoSVFZNzY5ZnY2NlhYbnBKZ1lHQkxrZjloNGFHYXRxMGFab3paMDZtcytQOC9QeWMxams4ZHV5WUpHVWIwajcyMkdOcTM3NjlVM3VOR2pVVUVSR2h2WHYzR20zbnpwMVRTa3FLUTVza1BmREFBOWsrOE1xTm5UdDNHZzhBdTNidHF1WExsNnRPblRvdTE5M0pLR08vWnJSdDJ6WXRXclJJYTlhc3lmWHMzS0xZUC9rdElDQkF6ejMzbkpvM2I2NkRCdzlxNXN5WldyeDRzU1JwM2JwMWlvaUkwUHZ2dnk4cGJTM2I5QkJTS3JqK0tWV3FsS1MwbnlNQUFJcXFGaTFhdUJ3d2RlalFJUVVGQlNrb0tFaDc5dXh4V0xQOTlkZGZkOXEvZGV2V0R1OXZYd3N3bzIrLy9WWmVYbDVHZ0phVWxLUmp4NDVwMTY1ZDJySmxpK3gydTk1Nzd6MjFhdFZLTDd6d2drSkRReFVjSEt3Tkd6YW9YYnQyNnR1M3IwTWxocHpxMWF1WDFxOWZyNUNRRVBYczJkTmhXMVJVbEU2ZlBxMGpSNDVvMzc1OU9uSGloQkZ3UHYvODg2cFNwWXFTa3BLMFljTUdyVnk1VXUrKys2NnFWYXVtbmoxNzZySEhIcE83dTd0T25qeVpaWVdTaElRRUJRY0hhL1hxMVM2MysvdjdPNjBEbnU3WFgzL1Y3Ny8vN3RTZWtwS2lVNmRPYWZ2MjdRN3RGU3BVa0wrL3Y5NS8vMzNObmoxYk0yYk0wTFZyMTlTdlg3L3N1aWxiQnc4ZVZGSlNrdHEyYld1VVdkMjBhWlBhdFdzbmk4V2lNMmZPYU8zYXRlcmJ0NjhlZi94eGhZU0U2UHo1ODlxNWM2ZjI3OSt2VjE1NVJkV3FWZE9VS1ZNMFljSUVEUnc0VU0yYU5kUHZ2Lzh1bTgybWpSczN5bUt4R0g5c05wdFNVbEprczluVXZuMTdwMUs0UmExL2JtZTMyelYvL256NStQakkwOU5UbHk5ZjFyRmp4eHlDMWNURVJHTVE1KzFjZlpkY3ZIaXgwOUlQVXRwYXJ6VnExSEJxejJ2L3BOL2JxbFdyOU9TVFQrWnJPV2tBd1A4V2drNEFBQXBaZ3dZTkpLV3RRWm5WMmllSmlZazZmUGl3U3BjdWJZeEtUa3hNVk4yNmRSMUthdjc1NTUrYU1XT0dNY285TVRGUmdZR0J4dXc5U2Rxelo0K3hmazI2K1BqNExNT21ZY09HNmNrbm56UktROTBwVDA5UEpTWW1acnZmL1BuelpiZmJqVkg1R1NVa0pPakxMNzlVMDZaTk13MDVVMU5UWGE3TG1UN3pMdU9NZ1hSdWJtNE9zMWt6RzAwL1k4WU0zYng1MDNpZmxKUWttODNtdFBibGdnVUw4cTNjVTJwcXFwWXZYNjZPSFR0cXpabzFhdDY4dVZKU1VuVGh3b1Vjcloxeis0TkNLUzFncTFTcGtzdVE4OENCQXk1bkh0YXVYZHZvODZMVVAvbnBpeSsrMEpVclZ5U2xyU2tiRVJHaHExZXZLaVlteHVpcmxKUVVuVDU5MmxqdnljUERRLy81ejM4a3BaV3g5ZmYzTDVEK1NmLy8xdHZiT3g4K0tRQUFkMWVUSmsyMGFORWloWVNFS0NrcFNUdDI3RkQ5K3ZVbFNaTW1UWEw0ZDIvaHdvVk94My8yMldjTzFSTFN5L0VuSlNWcDc5Njk2dFdybDVLVGt6VnMyRENkUG4xYUtTa3A4dlB6VTdkdTNkUzllM2NqelBMdzhGRFhybDNWc1dOSHJWdTNUbDk5OVpXMmI5K3V4WXNYNTNvV29KK2ZuM3IxNnFYZzRHQTk5dGhqeHNDbjVPUmt2ZlhXVzdwOCtiS3NWcXNhTldxazExNTdUWTgrK3FqRDRDaFBUMDkxNzk1ZFhidDIxZmZmZjY4VksxWm8xcXhaYXRLa2lTcFZxcVNLRlN0bXVleEFkcklLa1hidjNxMU5temE1UE9iQWdRTTZjT0NBUTN0Z1lLRDgvZjFsdFZyMTl0dHZ5MnExYXUvZXZlclpzNmRUUlpqY2V1aWhoN1I4K1hKNWVYbkp5OHRMTDcvOHNsYXVYS2x2di8xV1V0cHM0V2JObXFsang0N3k4dkxTNHNXTGRmUG1UWVdFaENnd01GQzlldldTSkZXdlhsM3o1OC9YNXMyYjlkTlBQeWs1T1ZuWHIxL1g5T25UbFpxYTZuVGRraVZMcWx1M2JrVytmMjVudFZvVkZoWm1sS0IxYzNOVHc0WU5IY3JBZW5sNUdiT2FiK2RxWU1IWXNXT3pIVUNaVVY3N1I1SldyRmloMU5SVS9lMXZmOHZ4OVFBQXVCMUJKd0FBaGF4WnMyWXFYNzY4ZnZycEovWHUzVnUxYTlkMnVkK2FOV3QwOCtaTjllN2QyNkc5VEpreWV1aWhoNHozNTgrZmR6cjJubnZ1Y2RqbjRzV0xEdHZ0ZHJ1aW9xS01OVUJkc2Rsc0xrc2I1Wld2cjYvVFdxTzN1M2J0bWc0ZE9xU0VoQVF0V0xCQXp6NzdyT3JXclNzcExmQ2JNV09Hb3FPak14MmRMcVdWd24zbGxWY3kzZTdxZ2NhRER6NllvM0xBdDVjeVhibHlwVmFzV0pIcFNQcjhzSEhqUmwyNmRFbGp4b3pSbWpWckpFa3Z2L3l5YkRhYnc5L3h1WFBuRkI0ZXJ1ZWVlODdoL2x5Rm1ZY09IVEw2MWRYMVhJM283dDI3ZDdiclN4WkcvOXh1MEtCQlRrR2pxK0RibFFjZWVNQWhpSlNra3lkUE9qMnM4Zkh4Y2ZrdzZQWlp4TGU3ay81Si85bHhOU3NhQUFBejhQSHhjVnIvZXZQbXpVNzdUWm8weVhqZG9rVUxsL3VrZnllUzBwWjBxRktsaXJ5OHZOUzllM2NsSkNUSTM5L2Y1VXkwZEI0ZUhucm1tV2ZVcVZNbjdkdTNMOCtsVGw5ODhVVWRPWEpFVTZaTVVWQlFrQ3dXaTl6ZDNUVjI3RmdsSlNXcFhyMTYyVmF4Y0hkMzExTlBQYVZPblRycDFLbFRxbFNwa3FTMGYvT3pXLzh6Ti9yMDZXUDAvNHN2dnFnWFgzd3h6K2Q2ODgwM2xaaVllRWNoM3R0dnYyMjh6cml1WnQrK2ZiTmN1OUZpc2FoRWlSSWFPM2FzbWpScFlpekRJS1VGZkU4OTlaVFRER0M3M2E3VTFGVFo3WFpKYVdHaDFXcDErTTVZMVBvbkswdVdMTW56c2VtRDlkS0Zob2JtNkxqODZKK0RCdzlxeFlvVm1qUnBrbEd4Q0FDQXZDRG9CQUNna0xtN3UydklrQ0dhTUdHQzNuMzNYWTBmUDk2WTVTbWxCWHJyMXEzVDRzV0w1ZWZuNS9SQUtEOUVSa2JLWnJPcGF0V3FMcmZiYkRiRnhzYm1hem1ocWxXcjZyZmZmc3R5bnpKbHltalpzbVhhdm4yN3Z2MzJXdzBaTWtUKy92NTY1cGxudEdmUEhtM2J0azJqUm8xU3RXclZNajFIeFlvVlhhN0RtZFVhbmJrdDMzbzNiZDI2VlgzNzlqVktsNmI3N3J2djVPL3ZyMzM3OWtsS0M5QzNiOSt1cGsyYkdqTTlPM1hxcE9qb2FJZmpUcHc0b1QvKytNUGxtajJTTkhyMDZDelg2Q3pxWG4vOWRZZlpFdW51dSsrK2JJK05pNHZUaGcwYkhOcGNoZk94c2JGYXQyNmRRNXZWYW5WNE1KdmYwbjkyOGxKYUR3Q0F2N0k2ZGVvWXIzTlM3U0tqNHNXTHU2eCtrVk5XcTFWQlFVRkd5ZFYwR2IvYjU1U0hoMGVlamlzTUZvdWwwSmNoQ0F3TXpQRys2V0dvcThGOEJhRW85RTlSMUxCaFEzMzMzWGYwRFFEZ2poRjBBZ0JRQkxSdTNWcERoZ3pSdkhuek5IVG9VRFZzMkZEVnFsVlRZbUtpamh3NW9zdVhMNnRzMmJLYVBIbHlnWVJ3eDQ4Zmx5UWpNQ3hac3FUREE1cnc4SERaN1hhRmhvYXFmUG55YXRhc21kemMzT1RyNit0UU5pdzNtalZycGwyN2R1bVBQLzR3UnFxNzR1Ym1wZzRkT3FoRGh3NktpSWpRcDU5K3FnOC8vRkJTMnN6TGxpMWJabm1kWXNXS3VWeUhNNmRyZE9hbnlNaElyVnExU24vLys5L3pQS0s3WDc5Kzh2ZjNWMXhjbk5GMjgrWk4vZnZmLzliRWlST045Vmo3OWV1bkYxNTRRZlBuejFmTGxpMjFZY01HeGNYRkdXVzkwa2ZLcjFxMVNoNGVIanAwNkpCQ1EwTWRTaHpmYmZuUlArbTh2THhVclZvMVBmamdnOW5Pck14TTdkcTE5ZlRUVHp1MG5UaHh3bW5OVzE5Zlg2Y0JDSm1WcTgwdisvZnZWN2x5NVRJZG5BQUFBQXFIbTV1Ync3cjNBRnp6OFBESTE0cEJBSUQvWGRic2R3RUFBSGREOSs3ZHRYRGhRblhzMkZGWHIxN1Y1czJidFh2M2JwVXVYVm8rUGo2NmR1MmFObTNhWkt3dG1TNGxKVVh4OGZIR0gxZnJYcWFtcGlvbEpjWDRjL3U2TkR0MzdsU3RXcldNa2tILytNYy9OR3JVS0VscGF6Uk9uejVkRHp6d2dFcVhMcTFSbzBacDBLQkJPbno0c0lLRGc0MzFsSEtyWmN1V2NuZDNkMW9yMUpXVWxCVDkvUFBQV3IxNnRTNWV2S2pxMWFzck1EQlFFUkVSNnR1M3J6Ny8vSE9ubVlwRjBSOS8vS0dOR3pkcStQRGh1bmJ0V3A3T0VSQVE0UFJBSURRMFZHWExsbFZBUUlCVHlhMTU4K2JKeTh0TFgzenhoZEhuNmFWUkR4OCtyTzNidCt2Wlo1L1ZnQUVETkgzNmRLMVpzOFlvNDNXMzVVZi9wS3RYcjU0KysreXpISVdjNmVWcE01WTZpNG1Ka2MxbTA3MzMzdXZ3eDlYc1VLdlZxdUxGaXp2ODhmTHlNdFpLeW04SkNRbjYrZWVmMWJadDJ3STVQd0FBQUFBQWdGa3dveE1BZ0NLa1JvMGFHakZpaEZQNzVjdVhGUlFVcEsrLy9scmg0ZUVhTldxVXNjN1F6cDA3dFhQbnppelArODAzMytpYmI3NXhhQ3Rac3FTa3RQVTY5K3pabytlZmY5N1lGaGtacWYzNzkydkxsaTM2NVpkZkZCZ1lxREZqeHNqYjIxdm56cDNUVjE5OXBhbFRwMnJKa2lYcTNidTNPbmJzbU92UnVPWEtsVk9uVHAyMGV2VnE5ZWpSUThXS0ZUTzIyV3cyblQxN1ZyLysrcXYrKzkvL2F0KytmWXFOalZYbHlwVTFkT2hRZGVuU1JWYXJWYWRQbjlhS0ZTdjA5ZGRmYTlXcVZlclFvWU42OXV5cEtsV3FTSkltVEpqZ3RKNWl1dlFacTkyN2Q4LzBIaWRPbk9oeXhxZk5ablBaNTZkT25WSnljcksyYjkvdXRLMTU4K1lLQ0FqUTlPblROV2JNR0wzOTl0c0tDZ3JTUGZmY2szVkg1Y0NQUC82b2poMDd5bUt4cUZ5NWN0cTVjNmYyNzkrdkVpVktLRGs1V2F0V3JaSzN0N2ZxMXEycmJ0MjY2ZEtsUzRxTWpOU0hIMzVvekViMDl2WldZbUtpNXMyYnB6VnIxaGhyeGU3YnQwL1hyMStYbEJibzJlMTJKU2NueTJhenljL1B6K1dNMnFMV1A3ZmJ1M2V2RGgwNlpNeTJTTCtmak5jS0NRblIyclZyblk2OWZhQ0JKRjI2ZEVuRGh3OTNhbS9Sb29YR2poM3I4aHg1NlovMFdiZ2hJU0dLajQ5WHo1NDlNL3VJQUFBQUFBQUEveE1JT2dFQU1JR0tGU3RxMnJScDJyaHhvNjVldmFxZmYvNVpGU3BVa0pRV2dBd2FOTWpZTnpJeTBpbGM2ZEtsaTBNb3NuWHJWdjNuUC8rUkpPM2V2VnZGaXhkWHQyN2RGQklTb3FWTGx5b21Ka1p1Ym01cTJyU3BKazJhcE9iTm14dkhWcXRXVGFOSGoxYWZQbjMwNzMvL1c3Tm16ZExSbzBmMXpqdnY1UHB6UGYvODg5cXhZNGRXckZpaEFRTUdHTzJiTjI4MjFzNHNXN2FzV3JkdXJVY2VlVVJObXpaMW1MRllxMVl0dmZ2dXV6cC8vcnlXTGwycTc3Ly9YaGFMUmNPR0RaTWtkZXZXVGExYXRjcjFmYVdyWExteXkvYUVoQVI5OXRsbkxyZVZMRm5TNWJZNmRlckl4OGRIZGVyVTBjY2ZmNngzM25sSEowK2V6SmNnYi9yMDZVWUE5K3l6eitybzBhTWFQWHEwTVRPelhMbHlldlBOTjJXMVd2WDg4OC9MWXJIb2l5KytVR3hzcklLQ2dvd0FiY0NBQVdyVnFwWFdyMSt2bzBlUHFtVEprbHEzYnAyU2s1TmRYamZqLzNjWkZiWCt1VjFjWEp5Ky9mWmJZMlp6cVZLbE5IRGdRT05uU3BMNjkrK3YvdjM3T3gyN2QrOWVqUnMzenFHdFJvMGFXcmh3WVk2dmZ5ZjlFeDBkcmErLy9scTllL2RXK2ZMbGMzeE5BQUFBQUFDQXZ5Skw2dTIxNndBQXdQOFV1OTJ1WThlT3FWR2pSb3FPanRhNmRldFV0MjVkTlc3YzJBakFzbkxreUJINSt2cG1HZ3BtWjkrK2ZSbzdkcXlDZ29KMC8vMzNTMG9yVmZ2amp6K3FYcjE2dVRydm1UTm5WTDU4ZVdPMmFsRVdIeDlmcU9zM0pTUWs2TC8vL2E5YXRHaVJvLzN0ZHJ2c2RydFNVMU5sc1Zoa3RWb2RTcjNtdDhMdW42TElicmRyMUtoUlNrNU8xclJwMHdxMC84MnEwNU45dFhOWG1DUnB3L3JsZXFSTnp2Ny9CZ0FBQUFBQTVrVFFDUUFBQ2wxQ1FvTGMzTnh5WGY0VytGK1NtcHFxaElRRWVYcDZ5czNOcmJCdnAwZ2k2QVFBQUFBQTRIOExwV3NCQUVDaDgvTHlLdXhiQUlvOGk4WENMRmNBQUFBQUFJQU0vaDk3ZHg0ZTQvbTJEL3pNTWtsa1pCZUpiTFZMUWhCaVYwV3JZcWZVV2xxMGFpbHFxYTFLSlpiRzEwNHBMVldxVzVDUzJLSmlYeUpFUW9nZ1NNZ3U2MlJpa3NuTS9QN0lMOC9iTVpOTncwUnlmbzZqeHl2UGVzMW8zKytUNTd6djYyYlFTVVJFUkVSRVJFUlV3eFVXRmlJckt3dloyZG5JenM3RzgrZlBkVjBTRVZHbDY5S2xpNjVMSUNLaVNzYWdrNGlJaUlpSWlJaW9Cc3JMeTBOMGREUmlZbUtRa0pDZzYzS0lpRjQ1QnAxRVJOVVBnMDRpSWlJaUlpSWlvaG9rUFQwZHAwK2Z4cU5IandBQWxwYVc2TlNwRTZ5dHJXRnBhUWxMUzB1WW1wcnF1RW9pSWlJaW9ySXg2Q1FpSWlJaUlpSWlxZ0hrY2prdVhyeUlzTEF3R0JrWm9VMmJObkIzZDBlOWV2VjBYUm9SRVJFUjBVdGgwRWxFUkVSRVJFUkVWTTNsNU9UZ3I3LytRbVptSnR6YzNOQ2pSdytJeFdKZGwwVkVSRVJFOUo4dzZDUWlJaUlpSWlJaXFzWlNVbExnNys4UFUxTlRqQjQ5R282T2pyb3VpWWlJaUlpb1VqRG9KQ0lpK2cveTh2S1FuWjJON094czVPVGtRQzZYNjdva0lxSksxNlZMRjEyWFFFUkVMeWsyTmhhSERoMkNpNHNMaGd3WkFnTURBMTJYUkVSRVJFUlVhUmgwRWhFUlZWQnljakx1M3IyTG1KZ1k1T1RrNkxvY0lxSlhqa0VuRWRHYktUNCtIZ2NQSG1USVNVUkVSRVRWRm9OT0lpS2ljcnA5K3pZdVhyeUk3T3hzQUVEOSt2WFJwazBiV0ZsWndjTENBbFpXVmpBMDVQKzBFaEVSRVpIdVpXZG5JeUFnQUM0dUxoZzZkQ2hEVGlJaUlpS3FsdmcybG9pSXFBd1pHUmtJRGc3R2t5ZFBZRzF0alI0OWVzRE56UTFpc1ZqWHBSRVJFUkVSYVpETDVjS2FuQjk4OEFFSDR4RVJFUkZSdGNVblhTSWlvbExjdTNjUGdZR0JNRFEwUk0rZVBkR21UUnZvNmVucHVpd2lJaUlpSXExVUtoWCsvdnR2NU9UazRPT1BQNFpJSk5KMVNVUkVSRVJFcnd5RFRpSWlvaEpjdlhvVlo4K2VoYnU3TzNyMDZBRlRVMU5kbDBSRVJLV1E1ZWNMZnpZeE50WmhKVVJFdWhNZUhvN0hqeCtqWDc5K3NMR3gwWFU1UkVSRVJFU3ZGSU5PSWlLaUY2aFVLaHc3ZGd5M2I5K0d0N2MzUER3OGRGMFNFUkdWZzB6MnI2RFRoRUVuRWRVOHo1OC94L256NTlHb1VTTzR1N3ZydWh3aUlpSWlvbGRPWDljRkVCRVJWVFhCd2NFTU9ZbUlpSWpvalhQcTFDa29sVXIwNnRWTDE2VVFFUkVSRWIwV0REcUppSWorNWNhTkc3aDU4eVpEVGlJaUlpSjZveVFrSkNBNk9ob2RPM2FFbVptWnJzc2hJaUlpSW5vdEdIUVNFUkg5ZndrSkNUaDE2aFE2ZHV6SWtKT0lpSWlJM2hoS3BSTEhqaDJEaFlVRk9uVG9vT3R5aUlpSWlJaGVHd2FkUkVSRUFDUVNDUTRjT0FBSEJ3ZDA3ZHBWMStVUUVSRVJFWlhiclZ1M2tKbVpDVzl2YnhnWUdPaTZIQ0lpSWlLaTE0WkJKeEVSRVlERGh3OURUMDhQZ3dZTmdwNmVucTdMSVNJaUlpSXFGNVZLaFN0WHJzREp5UWt1TGk2NkxvZUlpSWlJNkxWaTBFbEVSRFhlclZ1M2tKaVlpRjY5ZWtFc0Z1dTZIQ0lpSWlLaWNvdUppVUZPVGc3YXQyK3Y2MUtJaUlpSWlGNDdCcDFFUkZTajVlZm40L1RwMDNCd2NJQ3JxNnV1eXlFaUlpSWlxcERMbHkvRHlzb0tqUm8xMG5VcFJFUkVSRVN2SFlOT0lpS3EwVTZmUGcyNVhJNCtmZnJvdWhRaUlpSWlvZ3A1L1BneG5qMTdoazZkT3VtNkZDSWlJaUlpbldEUVNVUkVOVlpLU2dwdTNib0ZMeTh2V0Z0YjY3b2NJaUlpSXFJS0NRME5oVmdzaHB1Ym02NUxJU0lpSWlMU0NRYWRSRVJVWTUwNmRRcGlzUmhkdW5UUmRTbEVSRVJFUkJXU25aMk4rUGg0ZUhwNlFsK2ZyM2VJaUlpSXFHYmlrekFSRWRWSUtTa3BTRWhJUUpjdVhXQm9hS2pyY29pSWlJaUlLaVF5TWhJQTRPSGhvZU5LaUlpSWlJaDBoMEVuRVJIVlNCY3ZYa1N0V3JYUW9rVUxYWmRDUkVSRVJGUmhVVkZSY0hGeFFlM2F0WFZkU3BXWGxaV0ZFeWRPUUNxVlZ0bzFwVklwbEVxbDFuMlBIajNDL2Z2M3k3ekdnd2NQY09QR0RhMzd3c1BESzdWZUlpSWlvdXFLUVNjUkVkVTR6NTQ5UTJ4c0xMeTh2R0JnWUtEcmNvaUlpSWlJS2lRK1BoNVNxYlRHek9hY08zY3VWcTllRFFEdzgvUERUei85aElLQ2duS2ZuNVNVaERWcjFpQTlQYjNTYXRxelp3OG1USmlnc1QweE1SSFRwazJEcjY4djVISjVxZGNJRGc3R3I3LytxckZkSXBGZzhlTEZPSDc4ZUtYVlMwUkVSRlJkc1ZjZkVSSFZPRmV1WElHaG9TSGF0R21qNjFLSWlJaUlpQ29zS2lvS0lwRUlUWnMyMVhVcHBVcFBUMGRBUUFDdVhyMks1T1JrRkJZV3d0TFNFczJhTmNQNDhlUGg0dUpTN212SlpESUF3UHZ2dnc4L1B6K2NQMzhlUzVjdVJjT0dEVjJYWlZFQUFDQUFTVVJCVkY5VitZSUZDeGJneVpNbjJMdDNyN0FlNnVYTGwrSHA2YWx4N0xadDIrRG82SWpzN0d6czNidFhheGhhbGlOSGpxQ3dzQkN0VzdkR1dscWF4bjR6TXpPWW1KaFUvSU1RRVJFUlZVTU1Pb21JcUViSnljbEJkSFEwMnJWckJ5TWpJMTJYUTBSRVJFUlVJWVdGaGJoMzd4NWNYVjJyOUZyelo4NmN3Wm8xYTVDZm53OW5aMmQwNnRRSkFKQ1Nrb0xMbHkralI0OGU1UTQ2alkyTm9WQW9BQUNlbnA3WXNXTUg5dTdkQ3pzN3UxZFdmN0drcENSY3YzNGQ0OGVQRjBMT0J3OGVJQ2twQ1hQbXpGRTc5c0NCQTdoNjlTbzJiOTZNdExRMCtQajR3TlhWRlowN2R5NzMvV1F5R2ZidjN3K1ZTb1hKa3lkclBXYisvUGw0NzczM1h2NURFUkVSRVZValZmZUptSWlJNkJXSWlJZ0FBSzJqcjRtSWlJaUlxcnJZMkZqSTVYSTBiOTVjMTZXVTZPTEZpMWl4WWdXc3JhM2g0K09qMFVrbE16TlRDQzRCNEx2dnZzUEZpeGRMdkY1eG05b0JBd2FvYlQ5Ky9EamMzZDNoNStlSFNaTW1JU2twU2V2NXhXdHBUcDA2RlhwNmVscVBhZHk0TWRhdlg2K3hQVEF3RUFZR0J1alRwNC9hZmUzczdOQ3laVXRoMjZWTGw3Qmp4dzVNbWpRSlRaczJSZE9tVFRGbzBDQ3NXTEVDUGo0K2FOdTJMUUJBTHBjTHY1T2twS1JBSXBFZ0xDd01BTkN1WFR2czI3Y1AyZG5aZU8rOTkvRE9PKytvMWJKNzkyNDhmUGdRam82T0pYNVhSRVJFUkRVTmcwNGlJcXBSb3FLaTRPVGtCQXNMQzEyWFFrUkVSRVJVWWZmdjM0ZUppUW1jbloxMVhZcFdlWGw1V0x0MkxXclZxb1cxYTlmQ3ljbEo0eGdyS3l1MW4vUHo4MkZ2YjQvUm8wZHJ2ZWFSSTBlUW5wNk9jZVBHYWV5enRMUUVBRXljT0JGNWVYa2Erd3NMQzdGcDB5WUFnRmdzTG5HV3BKbVptY1kydVZ5TzRPQmdkTzNhVmFoWkpwTWhKQ1FFSGg0ZVFtZ2FFaElDUHo4LzlPdlhEME9IRGhYT256eDVNakl5TXJCbzBTSjg5dGxuR0RwMEtLUlNLWHg4ZkFBVUJiZ3FsVXI0K2Z2dnY4ZUJBd2ZnNU9TRTBOQlFUSmt5QmVibTVzSTlZbU5qTVdiTUdMaTV1V245REVSRVJFUTFFWU5PSWlLcU1lTGk0aUNWU3ZIMjIyL3J1cFEzd3ZYcjF5RVNpZFJHcXY5WEVvbEU2MHNrcVZTS1I0OGV3ZG5adWRRUXVyQ3dFT2ZQbjRlbnA2ZndVcXRZV2xvYTB0UFQ0ZXJxV21uMUVoRVJFVlVsS3BVS3NiR3hWWHB0enVEZ1lFZ2tFb3diTjA1cnlGa1NLeXNyOU9qUlErdStPM2Z1SURjM3Q4VDlBTkNoUXdldDIvLzg4MDhZR0JnQUtBcFU5ZlgxTldaS2x1VGN1WFBJenM1Ry8vNzloVzFIang2RlJDSUJVQlJVL3Zqamovajc3Nzh4Wk1nUVRKa3lSZTE4ZlgxOUxGcTBDTnUzYjhmMjdkc1JFaEtDcjc3NkNvR0JnUUNBZWZQbVFhRlFZTzNhdFFDQWFkT213ZG5aR1JzM2JzUzhlZk93YXRVcStQajRJQ0lpQW12WHJrWEhqaDIxaHIxRVJFUkVOWm0rcmdzZ0lpSjZYVzdmdmcwREE0TWFFWVNGaDRkandJQUJlUExrQ1dKall6RnQyalJFUjBkWDZCcjc5Ky9INGNPSEs2MG1pVVNDRHovOEVDRWhJUnI3ZnZqaEI4eWFOUXVYTGwwcTlSb3ltUXdyVjY1RVhGeWN4cjZBZ0FCOC9mWFhLQ3dzckxTYWlZaUlpS3FTK1BoNEZCUVVvSEhqeHJvdXBVVGg0ZUVBZ0c3ZHVsWGFOY1ZpTWFSU3FkcTJIVHQybFBuc21KcWFpbDkvL1JWanhvd0JBSXdjT1JMYnQyK0hUQ1lyMTMyRGdvTGc1T1NFMXExYkF5Z0tOdjM5L1lYOWQrL2V4ZEdqUnpGOStuUU1IejRjcDA2ZFVuc1d6YzdPUmtoSUNENzU1QlA0K1BoQUpCS2hUcDA2QUlxZWE2T2lvaUNSU0hEdTNEa0FRSThlUGZETk45L0F4TVFFMzN6ekRlTGk0akIzN2x3c1diSUVuVHQzeHJmZmZpdXNFMHBFUkVSRVJUaWprNGlJYW9UQ3drTGN2WHNYcnE2dUVJbEV1aTZuUlBuNStUaHk1QWpPbnorUHVMZzQ1T1hsd2N6TURHKzk5UmFHRGgyS1RwMDZsZXM2aG9hR2tNbGtVQ2dVY0hSMFJJTUdEVEJ6NWt3TUd6WU1reVpOZXNXZm9talUvY3laTXpGNzlteGhQYU1yVjY1QW9WQm96QkM5ZCs4ZVRwdzRBVTlQVC96NDQ0L28wS0VEcksydEszUS9tVXlHRXlkT29HUEhqc2pNek5UWWIyQmdVT0ZyRWhFUkVWVTFEeDgraEo2ZUh1clhyNi9yVWtxVW5Kd01BQldhelFrQWtaR1JHbXR3Tm12V0RHdldySUdGaFFXeXNyS0U3WEZ4Y2ZEMzk5ZG9nZnR2Q29VQ0sxYXNRSWNPSGRDaVJRc0FRT2ZPblJFYUdvcE5telpoM3J4NXBkYnorUEZqUkVWRnFjM1M5UGYzaDBRaUVkWWNiZG15SmZidDJ3ZExTMHRjdVhJRmZuNSs2Tml4STJyWHJnMEFTRXhNaEorZkgzYnYzbzFPblRxcFBjdWZPM2NPY3JrY0Vva0UvL3ZmLzVDWm1ZbGh3NFlKKzNOemMyRm5aNGVvcUNqbzZlbmhyYmZlZ2tRaTBlaHFRa1JFUkZUVE1lZ2tJcUlhSVNZbUJncUZRbmpKVVJVOWV2UUlTNVlzUVhKeU1pd3RMZEdxVlN1WW1wb2lMUzBOOSs3ZHc3VnIxOG9kZEJvYkd3TW9lc0ZqWW1LQ3VYUG5vbjM3OXVVZXZmNWZCUVVGUVN3V3E3VVhPMy8rUEZxMmJDbU1ZZ2VLWm5uNit2cWlVNmRPV0xKa0NhWlBudzVmWDEvNCtmbkJ5TWlvM1BjN2ZQZ3djbkp5RUJ3Y2pPRGdZSTM5OWVyVnc1NDllLzdiaHlJaUlpTFNzYmk0T0RnNU9WWHBnWHNGQlFYUTA5T3IwTXpEZ29JQ05HellVRzE5eTZDZ0lPSFBkZXJVZ1V3bWcxUXFoVmdzeG9FREIyQmhZYUVSalA3YnpwMDdrWmlZaUdYTGxpRXBLVW5ZUG5QbVRFeWRPaFh1N3U1cUxXbGZGQmdZQ0NNakkvVHExUXNBb0ZRcWNlREFBUXdmUGh6SnljbkNETk9YRFI2RGdvSmdZMk1EQndjSGpCbzFDcjYrdnVqUW9RT3lzcklRRUJDQTA2ZFBvM256NWxpOWVqWHUzTG1EQXdjT1lOKytmV2pUcGcxYXQyNk5idDI2d2M3TzdxWHVUVVJFUkZTZE1PZ2tJcUlhSVNZbUJtS3hHQzR1THJvdVJhdms1R1RNbVRNSGVYbDVtRFp0R2dZTUdDQ3NKUVFVemZSTVNVa1JmbzZQajhlMGFkTkt2SjVTcVFRQXpKZ3hRK01sMCtiTm03RjgrWEprWm1ZSzZ3RnBVMUJRQUFDbHZrQmFzbVFKMnJWcnA3Wk5JcEhnekprejZOZXZIMHhNVEFBQW1abVpDQTBOeGV6WnM0WGpaRElabGkxYkJnQ1lQWHMyREF3TThQWFhYMlBHakJudzlmWEY0c1dMaGNBMkxpNE9xYW1wUWxCNzkrNWRGQlFVd01IQkFXS3hHTC85OWh0TVRFd3diOTQ4dFJkLzhmSHgrUEhISDZ2czN6c1JFUkZSZWVYbjV5TXRMYTNLcnpkdmJtNk9oSVFFcEtlbnF3MXdLMDFlWGg0YU5HaUE5OTU3VDloMjhlSkZ5T1Z5QUJBQ3ZZU0VCQmdaR1NFNE9CaWZmUEtKOEt6NW9xTkhqOExmM3grK3ZyNnd0TFJVQ3pycjE2K1BUei85RkZ1M2JvVzl2VDI4dkx3MHpwZkpaUGpubjMvUXZYdDNZWDE1ZlgxOURCbzBDQ05IanNTR0RSczB6aWx1V1Z1ZXdYbzNidHhBZkh3ODNubm5IVHg5K2hSZVhsNllOV3NXdnY3NmE4VEh4Nk5GaXhidzhmRkJ4NDRkQVFDZW5wNFlNbVFJamg4L2puLysrUWM3ZHV5QXU3czdnMDRpSWlJaU1PZ2tJcUlhUUM2WEl6WTJWbWd4VlJXdFc3Y09Fb2tFaXhZdFVwc0ZXY3pZMkZndHJGTW9GSkRKWkJnM2Jweld0bUFTaVFTYk4yL0dzR0hEdExZMmMzRnhnYjI5dlZydytHK1hMMS9HNmRPbkFRRGUzdDV3ZDNmWGVsekRoZzAxdHAwNGNRSnl1Vnh0aFB5SkV5ZWdWQ3FGOWFSeWMzT3hlUEZpUEhueUJPdlhyNGVGaFFVQXdOSFJFYjYrdmxpNGNDRysvUEpMTEYyNkZQYjI5amh5NUFpT0hUc0dsVW9GQVBqbGwxOWdZR0NBVWFORzRjbVRKMUFvRkJDTHhYajgrREhHamgwTG9DaW8zYlZyRnl3dExURnIxaXl0OVJNUkVSRzlLUjQrZkFnQVZicHRMUUM0dXJvaU9qb2FWNjllUmQrK2ZjdDFUbTV1cmhBb0ZwUEpaTUsydDk1NkMvcjYrbmp3NEFGT25qd0pXMXRiREI0OFdPdTFMbHk0Z0kwYk4yTDA2TkZDVVBpaUlVT0dJREl5RWt1V0xJR1BqNDlHMkJrU0VvSzh2RHlOQVg4ZmYveHhpWjhoT3pzYnhzYkdaUWFkU3FVU1AvendBM3IzN2kwODJ3SkEwNlpOMGFwVkt3d2JOZ3ptNXVaUUtCUzRlUEdpMnJsMmRuYjQ3TFBQVUxkdVhUZzZPcFo2SHlJaUlxS2Fna0VuRVJGVmUwK2VQQUdnUFpTckNoNDllb1FiTjI2Z1ZhdFdXa1BPMG5oNmVtcHR4MXNjZERacjFneWRPM2N1OFh4dG84Q2xVaW0yYmRzR3NWZ01vR2k5cENsVHBwU3IvWmhLcFVKUVVCQThQRHp3MWx0dkFTZ0ttZzhlUENnY2MvdjJiYXhhdFFweXVSenIxcTNUbUczcDd1Nk85ZXZYNCt1dnY4YUVDUk13WXNRSVRKMDZGVk9uVGtWVVZCUm16WnFGVmF0V29WV3JWZ2dORGNYUFAvK01oUXNYUWl3V1k5bXlaWEIzZDRlSGh3ZVdMVnVHeE1SRXJGaXhBalkyTm1YV1RrUkVSRlNWeGNmSFF5UVN3ZDdlWHRlbGxPcTk5OTVEUUVBQWZ2LzlkN3p6emp2Q00yVkpsRW9sRWhJUzRPM3RyYlpkSXBFSXo2ckd4c1pvMEtBQmR1L2VqYXlzTEt4ZHUxYnJiTTVMbHk1aDVjcVY2TmF0R3o3NTVKTVM3Nm1ucDRkRml4YmhxNisrRXBaUEtGNVhIaWhxVzl1b1VTTzR1cnFXKzNNbkp5ZVhhMDM0N094c0pDVWxZZVhLbGZqenp6K0Y3UTRPRHBneFl3YVdMbDJLSzFldWFBMU01WEk1NnRXcmg1OS8vcm5jZFJFUkVSRlZkK1ZmTUlHSWlPZ05GUnNiQzBORHd5cmJ2alE4UEJ3QTBLMWJ0MHE3WnZFTHBlSzFnNENpOXIxYnQyNUZUazVPcWVmdTNyMGJEUm8wZ0p1Ykc3eTh2R0JnWUlCRGh3NlY2NzRSRVJGSVNFaFFHLzErOU9oUlpHWm1Dai92MmJNSDF0YlcyTEpsQzFKU1VuRHYzajIxYTl5NGNRUFBuei9IamgwNzBMMTdkN1dYWTlldVhRTlFORkkvSnljSGpSczN4cmh4NDlDelowOTA2TkFCbzBhTnd0S2xTekY3OW16Y3ZuMGIzMzMzSFZxMWFsV3Uyb21JaUlpcXN2ajRlR0VnV1ZYV3RHbFR2UC8rKzBoT1RzYUNCUXVRbUppb2NVeENRb0xRVHZicDA2ZVF5K1ZvMHFTSjJqRlpXVmxxc3p6YnRHbUR6TXhNREJreUJCNGVIZ0NLbm05Mzc5NE51VnlPRXlkT1lObXlaV2pWcWhVbVRKaUFhOWV1SVN3c0RHRmhZWWlPamdZQVJFVkZDZHR1M3J5SlJZc1dvWDc5K2xpM2JoMVdyMTROaFVLQnUzZnY0c0dEQnhnNGNHQ0ZQbmQ0ZURpYU4yOWU1bkZXVmxaWXRXcFZxUVB4T25mdWpNREFRSTEvUm93WVVhR2FpSWlJaUdvQ3p1Z2tJcUpxNy83OSsyallzS0hhbXBkVlNYSnlNZ0RBMmRtNXd1Zk9uejlmWTZibHNtWEwwS1pORzlTdVhSdFpXVm5DOXIvKytndVJrWkdZTUdGQ2lkY0xEUTFGWUdBZ3RtM2JoaDA3ZGdBQUprMmFoRysrK1FhdFc3ZEdnd1lOU3EzbjhPSERzTEN3UU5ldVhRRVV0U0hidTNjdk9uZnVqRXVYTGdFb1d0ZlQyTmdZaG9hR1dMcDBLVnEwYUlHbVRadXExV2x1Ym82RkN4ZGkzcng1d25hVlNvVlRwMDRCS0FvOEl5SWlzSHIxYXFGVnJWd3VSKzNhdFZGWVdJaVltQmcwYmRvVStmbjVVS2xVME5QVEsvTzdKQ0lpSXFxcTh2THlrSldWVmFXWFl2aTNHVE5tUUNxVjR1TEZpeGcvZmp3OFBEemc0T0NBdkx3OEpDVWw0ZDY5ZS9qbW0yOVFyMTQ5aElhR3dzREFBSTBiTjBab2FDZ3NMQ3dRRnhlSGxKUVVOR3JVQ0VCUlI1Q2pSNDhDZ0ZwQUdCMGRqYi8rK2d0RGh3N0ZyNy8raXJadDIyTFpzbVU0ZCs2YzJqcWF4ZXZYYjkyNlZlMjU4UHZ2djhmYXRXdmg0K01ER3hzYkdCZ1lJREF3RUthbXB1alpzMmU1UCsvang0OXg3OTY5RXR2cHZxZzhnU2dSRVJFUmxRK0RUaUlpcXRiUzA5TWhsVXJMRE9oMHFhQ2dBQUFxRk1RV256TjY5R2locFZkV1ZoYTJiOThPUThPaS8zbXZVNmNPbmoxN0JnQklTVW5CaFFzWE1ISGlSSzF0dmdBZ05UVVZmbjUrR0QxNnROcjM1ZW5waWE1ZHUyTFpzbVhZdW5VclRFMU50WjZmbnA2T1M1Y3VZZmp3NFJDSlJBQ0E0T0JnS0pWS2pCa3pSZ2c2eTJwZlZwTHIxNjlETHBjREFLWk5tNGEvL3ZvTGUvYnN3YWVmZm9xUWtCRDg4Y2Nma0Vna0dETm1ERHc4UFBEYmI3OWh3WUlGcUZldkh0cTFheWQ4RGlJaUlxSTNUVnhjSElDWEd4aW5DOGJHeHZqMjIyOXg0Y0lGSEQ5K0hERXhNWWlLaW9LWm1SbHNiVzB4YnR3NHRHelpVaGpJMXJGalI1aWFtbUxMbGkzQ0lNQldyVnFoYTlldXVIRGhBdno4L09EczdBeG5aMmZzMmJNSG5wNmVhTktrQ2VMaTR0Q2dRUU9ZbVpsaHk1WXRNRFUxaFVna3dydnZ2b3QzMzMxWHFDYzZPaG96WnN6QTFxMWJ0WFo1V2JGaUJmVDE5WkdibTRzelo4N0EyOXU3eEdkbWJYNzY2U2ZZMk5pZ2UvZnUvLzNMSXlJaUlxSUtZZEJKUkVUVld2RkxvZnIxNit1NGtwS1ptNXNEQU5MUzBzcDlUbDVlSGdEZzNYZmZGZFpwZXZUb0VRQUlMMlhzN095UWtKQUFBTmk1Y3lkcTE2NWRZZ3V1M054Y0xGNjhHSTZPamhnelpvekcvdW5UcDJQU3BFbnc5ZldGajQrUEVHVCsyN0ZqeDZCU3FkQ3ZYejlobTVlWEY4UmlzZkFaWDFSWVdLaDEvU0Z0OXUzYmg1NDllOExmM3g4aWtRaExseTdGaGcwYjhPR0hIOExFeEFUZTN0NFlQbnc0TEMwdEFRQ3RXN2ZHblR0M2NQVG9VWnc2ZFFwUG56NWwwRWxFUkVSdnBLZFBuMElrRXNIVzFsYlhwVlJJMTY1ZFMzMytPbm55SkdKalk0V09JNXMzYjBaT1RnNU1URXhnYTJ1TDc3Ly9Ib2NPSFVLblRwMndhTkVpQUVYZnhlelpzOUc5ZTNlY09YTkdlUGEwc0xCNDZUcUxPNlFFQndlam9LQUEvZnYzTC9lNSsvYnRRMmhvS0diTm1xWDFHZmxsWExseUJSOTg4SUhHOXZ6OGZOU3RXN2RTN2tGRVJFUlVYVERvSkNLaWFpMHVMZzZXbHBZbEJtMVZnYXVyS3dEZzZ0V3JhaVBQUzVPYm13c0FhdXNXeVdReUFCQm1YRFpvMEFBblQ1N0U5ZXZYY2ZyMGFjeWNPVlByeVBUOC9Id3NYcndZMmRuWjJMeDVzOWFacFdLeEdGOS8vVFhtenAyTEpVdVdhSVNkU3FVU3g0NGRnNWVYbHhDOEFvQ0xpd3RjWEZ5RWtma3Z5czdPTHRmZnpibHo1eEFURTRQWnMyZkQzOTlmcUtsNExWRkxTMHNZR3h2ajl1M2JHdWQyNnRRSm8wZVByclFYVDBSRVJFU3ZXMEpDQWh3Y0hLcGRPMzV6YzNOMDdOZ1I3ZHUzQndCWVdsb0tnOVlBb0ZtelpwZzJiWnBhUzlnMWE5WmcxNjVkT0h2MkxPenM3TXJkTHJZOGdvS0MwTHg1OHdwMWc4bkp5Y0Y3NzcySHZuMzdhdXd6TURDQW1abFppWjFiOVBYMU5aYWhBSURHalJ0ckRUclBuajByRE9Ra0lpSWlvaUlNT29tSXFGcUxpNHVEdTd1N3Jzc29sWmVYRnl3c0xIRDI3RmtNR3pZTVRabzBLZk9jK1BoNGlNVml0VGF3RW9rRXdQOEZuVzV1YnZqamp6L2c1K2VITm0zYWFCMlovdno1Y3l4ZHVoUVBIanpBdW5YclNoMGg3dTd1am9VTEY4TFgxeGZ6NXMzRDRzV0xoVFdTcmx5NWd0VFVWRXliTnEzY24xc21reUVyS3d2VzF0WmxIaHNaR1luKy9mdkR5c3BLYmZ2bzBhTVJHeHVMeVpNbnc4aklTT3VMSXBsTWhrV0xGcUZIang3bHJvMklpSWlvcWlnb0tFQmFXaHE2ZE9taTYxSXFYWWNPSGVEcDZWbmkvbDY5ZW1sc3ExV3JGcVpObTFhaDUwNDNOemVjUEhteXpPTjI3ZHBWcnV2OWV4MzVLVk9tQ0d1QXZxaHAwNlk0ZVBCZ2lkZVpQSG15eHJabHk1YVZlRHlmWjRtSWlJZzBNZWdrSXFKcUt5a3BDWEs1dkVxM3JRV0sxakNhTkdrUy92ZS8vMkhSb2tWWXRHaVJ4Z3NmaVVTQ3hNUkVOR3ZXREVCUm05ckdqUnVySFpPVmxRWGcvMlo1dG03ZEd2cjYrc2pQejhlY09YT0U0M2J2M2cwdkx5KzR1TGhnMGFKRmVQandJWll0V3dhWlRJYXdzRERodU96c2JCUVVGS2h0YzNCd3dLeFpzN0Jod3daTW5qd1pTNWN1UllzV0xSQVVGQVJiVzF0MDdOaXgzSjg3TWpJU1NxVVN6WnMzTC9QWUFRTUd3TmJXRmlxVnFzUmp0bXpab2pINlhxRlF3TnZidTl3MUVSRVJFVlUxaVltSkFBQkhSMGNkVi9KcWxIY1pnNnBNMjJBN0lpSWlJbm85R0hRU0VWRzFWZHpXeWRuWldjZVZsTzM5OTk5SGVubzZkdTNhaFhuejVxRkJnd1pvMHFRSlZDb1ZVbE5URVIwZERXOXZielJyMWd5RmhZVzRmdjA2K3ZmdmovajRlR1JsWlVFa0V1SFlzV053ZG5hR1NDU0NRcUhBeG8wYm9WUXFZV3hzckRiejgvRGh3ekEyTnNhREJ3L3c2TkVqK1BqNHdNdkxDeE1uVGtScWFxcHdYRUZCQVFEQXg4ZEgyTmFsU3hjc1dMQUFGaFlXMkw1OU8yeHNiSkNjbkl4cjE2NWgzTGh4RlhySmMvTGtTZGpiMjZOZXZYcGxIbHNjVmhlMzdDVWkwaVkvUDEvNHM3R0pzUTRySVNLcVBOVTk2Q1FpSWlJaStpOFlkQklSVWJYMTVNa1RXRmxab1ZhdFdyb3VwVnhHalJvRkx5OHZCQVFFSURJeUVpRWhJVEEyTm9hTmpRMTY5KzR0dEo2OWN1VUtjbk56MGFOSEQ4VEV4R0QxNnRVQWltYUdMbHEwQ0JLSkJINStmZ2dMQzhQWXNXUGg3KytQalJzM1l1SENoY2pLeW9KRUlrSERoZzNSb1VNSGRPM2FGWFhxMUFFQTdOeTVVNjJlaFFzWFFpd1dZL0hpeFJxMWR1N2NHUjA2ZElDQmdRRjI3dHdKUFQwOTlPblRwOXlmTlNZbUJtZlBucTFReXpFaW9yTElaUDhYZEpvWU0rZ2tvdW9oS1NrSk5qWTJNRFRrS3h3aUlpSWlvaGZ4S1ptSWlLb2xsVXFGaElRRXVMcTY2cnFVQ21uU3BJbmFtajh2S2l3c3hNNmRPOUdzV1RNMGJOZ1F6czdPYU5HaUJlUnlPZXJXcll1blQ1OWk4dVRKa0VxbFdMWnNHVHAyN0Fnbkp5ZjQrZmtoT1RrWnhzYkcwTmZYRjlZdExRNDVYNGFCZ1FIa2NqbU9IeitPenAwN0MrdDFsaVU5UFIwK1BqNnd0N2RIMzc1OVgvcitMNW8xYXhiYmhoRVJFVkcxOC9UcFV6UnQybFRYWlJBUkVSRVJWVWtNT29tSXFGcDY5dXdaNUhJNW5KeWNkRjFLcGRMVDA0T2xwU1UrLy94ekFJQklKRkpyL1dwdmJ3OHZMeStNR2pVSzl2YjJBSUNlUFh2QzB0SVNPM2Z1Ukd4c0xENzY2Q05oSGMvLzZzS0ZDOGpLeXNLQUFRUEtmVTVPVGc1TVRFeXdlUEZpcldzeWljVmltSnFhYWoxWFQwOFArdnI2ME5QVDA5ZzNac3dZamVCV3BWSmgxYXBWNWE2TmlJaUlxQ29wWGpPOVBLMytpWWlJaUlocUlqMlZTcVhTZFJGRVJFU1ZMVEl5RXNIQndmajAwMDloWldXbDYzSXFWVUZCZ2RhQThFMmlWQ281KzVLSUtwMWI4N2Z4NUVuUlduYTNiNTNGVzI5VnI4RXVSRlR6M0wxN0Y0R0JnUmczYmh6czdPeDBYUTRSRVJFUlVaWERONHhFUkZRdFBYMzZGQ1ltSnRVdTVBVHd4b2VjQUJoeUVoRVJFWlZEVWxJUzlQWDFVYmR1WFYyWFFrUkVSRVJVSmZFdEl4RVJWVXRKU1VuVnJtMHRFUkVSRWRVc0tTa3BzTE96MDlxMm40aUlpSWlJdUVZbkVSRlZRd1VGQmNqTXpFU0xGaTEwWFFvUkVSRVIwVXRMU2twNkxjKzB1Ym01U0U5UGgwd21nMHdtUTM1K1B1UnkrU3UvTCtsRzA2Wk5ZV3RycStzeWlJaUlpQ29GZzA0aUlxcDJFaE9MMW1lclY2K2VqaXNoSWlJaUlubzVtWm1aS0N3c2ZDVnJjejUvL2h3M2I5NUVRa0lDa3BPVElaVktLLzBlVkhWWldWa3g2Q1FpSXFKcWcwRW5FUkZWTzBsSlNRQVlkQklSRVJIUm15czFOUlVBS2pYb1RFdExRMWhZR0c3ZnZnMEFNRE16ZzZPakkrclZxd2Q3ZTN2VXFsVUxKaVltTURFeGdVZ2txclQ3RWhFUkVSRzlLZ3c2aVlpbzJrbEtTb0sxdFRXTWpJeDBYUW9SRVJFUjBVdEpTVW1CdnI0KzZ0YXQrNSt2SlpWS2NlclVLY1RFeE1EVTFCVHQycldEaDRjSGJHeHNLcUZTSWlJaUlpTGRZZEJKUkVUVlRtSmlJaG8yYktqck1vaUlpSWlJWGxwS1NncHNiVzJocDZmM242NXo3ZG8xWExod0FmcjYrdWpidHkrYU4yOWVTUlVTRVJFUkVla2VnMDRpSXFwV0pCSUpuajkvenJhMVJFUkVSUFJHUzBwS1F0T21UVi82L0x5OFBBUUVCQ0F4TVJGdWJtNTQ5OTEzVWF0V3JVcXNrSWlJaUloSTl4aDBFaEZSdFpLU2tnSUFzTGUzZitYM1NrdExRMDVPRHZMejg1R2ZudytaVEFhbFV2bks3MHU2MGFaTkc3NGNKQ0lpb3RkQ0twVWlQejhmdHJhMkwzVitZbUlpL3Y3N2IrVG41MlB3NE1GbzBxUkpKVmRJUkVSRVJGUTFNT2drSXFKcXBUam90TE96cS9ScnA2YW00dmJ0MjBoTVRFUnFhaW9LQ3dzci9SNVVkYm01dVRIb0pDSWlvdGNpTFMwTkFGNXFmYzc0K0hqNCsvdkQzTndjSTBlT2hMVzFkV1dYUjBSRVJFUlVaVERvSkNLaWFpVTFOUlhXMXRiUTE5ZXZ0R3ZldVhNSE4yN2NRR0ppSWdEQTF0WVdIaDRlc0xPemc0Mk5EVXhNVEdCc2JBeXhXRnhwOXlRaUlpS2ltdXRsZzg2blQ1OWkvLzc5Y0hGeHdhQkJnMkJrWlBRcXlpTWlJaUlpcWpJWWRCSVJVYldTbXBvS1IwZkhTcm5Xa3lkUGNQejRjV1JsWmNIT3pnN3Z2ZmNlM04zZFlXeHNYQ25YSnlJaUlpTFNKalUxRmJWcjE2N1FjMmRTVWhMOC9mM3gxbHR2NFlNUFBvQ2VudDRyckpDSWlJaUlxR3BnMEVsRVJOVkdmbjQrY25KeTRPbnArWit1STVWS0VSSVNncnQzNzhMQndRR0RCZzE2cWJaaFJFUkVSRVF2SXkwdHJVTHJjK2JrNU1EZjN4ODJOallZTkdnUVEwNGlJaUlpcWpFWWRCSVJVYldSbXBvSzRPWFdNaW9XRnhlSHYvLytHeXFWQ3UrOTk5NS9EazJKaUlpSWlDcENwVkloUFQwZERSbzBLTmZ4U3FVU0J3OGVoSjZlSG9ZT0hRcERRNzdxSVNJaUlxS2FnMCsvUkVSVWJhU2twQUFBNnRXcjkxTG5YN3AwQ1JjdlhvU2RuUjBHRHg0TWMzUHp5aXlQaUlpSWlLaE1tWm1aVUNxVnFGT25Ucm1PUDMzNk5OTFMwakJpeEFpdUdVOUVSRVJFTlE2RFRpSWlxamJTMHRJZ0ZvdGZhZzNONDhlUDQ5YXRXM0IxZFVYZnZuMWhZR0R3Q2lva0lpSWlJaXBkV2xvYUFKUXI2SXlOalVWNGVEamF0MjhQRnhlWFYxMGFFUkVSRVZHVnc2Q1RpSWlxallxdVpWVHM1TW1UaUlxS1F2ZnUzZEd1WGJ0WFVCa1JFUkVSVWZta3A2Y0RRSm5QdFFVRkJUaHk1QWpzN2UzeDl0dHZ2NDdTaUlpSWlJaXFISDFkRjBCRVJGUVpWQ3JWU3dXZElTRWhpSWlJUU4rK2ZSbHlFaEVSRVpIT3BhV2x3Y3JLQ3ZyNnBiK3l1WERoQXVSeU9RWU1HRkRtc1VSRVJFUkUxUldmaEltSXFGb29Yc3VvSWtGblJFUUVybCsvamk1ZHVzRGQzZjBWVmtkRVJFUkVWRDdQbmowcnMyMXRabVltd3NQRDBhNWRPMWhhV3I2bXlvaUlpSWlJcWg0R25VUkVWQzBVcjJWVTNxQXpMUzBOcDA2ZFF1UEdqZEc1YytkWFdSb1JFUkVSVWJrb0ZBcGtaR1NVK1V4NzZ0UXBtSnFhb2xPblRxK3BNaUlpSWlLaXFvbEJKeEVSVlF2RlFXZFpvOThCUUM2WDQrREJnekExTlVXL2Z2MWVkV2xFUkVSRVJPV1NtWmtKQUxDeHNTbnhtS2RQbitMUm8wZm8yYk1uUkNMUjZ5cU5pSWlJaUtoS1l0QkpSRVRWUWxwYUdteHNiTXExUGxGZ1lDQWtFZ21HREJrQ0l5T2oxMUFkRVJFUkVWSFpuajE3QnFEMG9QUFNwVXV3c3JLQ3E2dnI2eXFMaUlpSWlLaktZdEJKUkVUVndyTm56OHJWdGpZNk9ocXhzYkY0NTUxM1lHOXYveG9xSXlJaUlpSXFuL1QwZEFDQXRiVzExdjBwS1NtSWk0dmowZ3RFUkVSRVJQOGZnMDRpSW5yaktSUUtaR1ZsbGRtMlZxRlE0UFRwMDZoYnR5N2F0V3YzbXFvaklpSWlJaXFmOVBSMFdGbFp3Y0RBUU92KzBOQlFtSnVidzgzTjdUVlhSa1JFUkVSVU5USG9KQ0tpTjE1NVdud0JSUytHcEZJcGV2WHE5VHJLSWlJaUlpS3FrUFQwOUJKbmMwcWxVdHk3ZHc5ZVhsN1EwOU43elpVUkVSRVJFVlZORERxSmlPaU5WOXppcTdRWm5WS3BGRmV1WEVHelpzM2c0T0R3dWtvaklxTFhLRitXTC96WnhNUlloNVVRRVZXY1NxWENzMmZQU2h5OEZ4a1pDWDE5ZlhoNGVMem15b2lJaUlpSXFpNEduVVJFOU1Zcm50RnBaV1ZWNGpIbno1K0hRcUhBTysrODlRMmZXQUFBSUFCSlJFRlU4N3JLSWlLaTEweVdYeUQ4MmRpWVFTY1J2Vm15c3JJQWxOeWxKQ0lpQW01dWJqQXlNbnFkWlZWclNxVlMxeVhveE92NDNDcVY2cFhmb3lReW1VeG45eVlpSXFMWGowRW5FUkc5OGRMVDAyRmpZMU5pQ3krcFZJcW9xQ2kwYXRVS0ZoWVdyN2s2SWlJaUlxS3lGUS9lMDlhbEpENCtIbEtwbExNNUs1Ry92ejltekpoUm9kQXZQejhmejU4L0w5Yy8veVZzaTQyTnhhcFZxMUJZV0toMS82Wk5tM0RxMUtrS1gxZWxVbUhCZ2dYNDRZY2ZYcnEyOHRpelp3L216NTlmNGZQaTR1SXdiZG8wSWZUWFJpNlhZOXk0Y1RoNzlxelcvYm01dWZqNDQ0K3hlL2R1algzaDRlSDQ4TU1QSVpGSTFMYm41ZVdWV1Z0SVNBZ0dEQmlBSjArZWxIa3NFUkVSdlY2R3VpNkFpSWpvdjBwUFQwZmR1blZMM0gvcDBpVUFRTWVPSFY5WFNVUkVSRVJFRlpLUmtRRkErNHpPVzdkdVFTd1d3OG5KNlhXWDlWSjY5KzZ0RmlDYW1KaWdidDI2YU5XcUZRWU9ISWo2OWV1WGVZMDdkKzVnNXN5Wm1EMTdOdnIwNllONTgrYmh4bzBid242UlNBUXJLeXU0dWJtaGQrL2VhTmV1WFlWcWJOU29FWGJzMklIVHAwL2ozWGZmTGRjNTA2Wk5RMFpHQm1yVnFsWHFjWEs1SE0rZlAwZGdZR0NaMTF5d1lBR2VQSG1Ddlh2M1FsKy9hRDZDc2JFeHpwNDlpOGFORytQRER6OVVPNzZnb0FCSGp4NUY4K2JOdFY1UG9WQWdMUzJ0eFBzNU96dmowS0ZENk5LbEMrenM3TFFlWTJwcUNuTnpjNDN0K2ZuNUdERmlCRHAyN0lnRkN4YVVlSStHRFJ0aTc5NjlPSG55SkhyMTZsWGljUzhLQ1FsQldscWExbnNYVTZsVVNFcEtnbFFxMWJyL2h4OStnS0doSVlZT0hRcUZRb0hIangralVhTkdBSXErdTZ5c0xPSGZUWmxNaG9NSEQrS3Z2LzdDckZtelN1MytVMUJRQUpsTUJnTURnM0ovSGlJaUlubzlHSFFTRWRFYlRhRlFJRE16RTI1dWJscjNGeFFVNE5hdFcyamV2SG1wdnpBVEVSRVJFZWxTUmtZR3hHSXhSQ0tSMm5hNVhJNlltQmgwNk5CQlI1VzlIQnNiRzNUcjFnMUEwWXk1K1BoNEhEbHlCSUdCZ1JneFlnUW1USmdnQkh2YUJBVUZRU3dXbzBlUEhtcmJCdzhlREQwOVBSUVVGQ0FsSlFXaG9hRTRlL1lzdkx5OHNIRGhRclZuL29rVEp5STFOYlhVT2xldlhvME5HemFVdVArUFAvNkFXQ3dXZm43bm5YZlFzbVhMVXEvNTlPbFQvUFhYWDZVZUF3QkpTVW00ZnYwNnhvOGZyL1pkT0RrNVlkQ2dRWGo0OEtIR09UZHYzb1JDb1VEYnRtMjFYak10TFExang0NHQ4OTV6NTg0dGNWKy9mdjN3NVpkZmFtdy9jK1lNcEZJcEJnd1lnTXVYTDBNdWw1ZDREUnNiRzl5K2ZidkVWdklHQmdibzBxV0w4TE5TcVVSSVNBaTZkdTFhNnI4WHBUbHo1Z3hPblRxRkRSczJ3TXpNREVlT0hNRzJiZHV3ZGV0V3VMaTRDTWRsWkdRZ0lDQUFnWUdCS0N3c1JOKytmZUh1N2w3cXRSVUtCUUJvL1BkSlJFUkV1c2VnazRpSTNtaWxqWHdIZ01qSVNDZ1VDclJ2My81MWxrVkVSRVJsaVg4SzNJZ0U3c2NDOXg0QUdabTZyb2lxTW1zcm9HbGpvRWxqd0xNbDRQSm16R3lzaU16TVRLMXJ6dCsvZng4S2hRSXRXclRRUVZVdno5N2VIbE9uVGxYYmxweWNqRTJiTnVIUFAvK0VSQ0xCckZtenRKNHJrVWh3NXN3WjlPdlhEeVltSm1yN0prK2VyRGFyVGlxVll0KytmZkQzOThmOCtmT3hidDA2WWNibHpKa3prWitmTHh3YkhSMk5oZzBiYWczZjB0TFNZR1JrcExIVXhZdjNWeXFWUXVoVmtyTDJGd3NNRElTQmdRSDY5T21ETld2VzRPYk5tOEkrbFVvRlBUMDlqQnMzVHRpMlpzMGFuRGx6QnBhV2xnZ05EZFc0bnJ1N094d2RIZkhiYjc5cHZWOW1aaVlXTEZpQThlUEhsOXJ0cHFRWnE0Y1BIMGFEQmczUXZIbHpqQnc1RWprNU9hVit2dURnWUFRSEIydmRaMkppb2haMFhybHlCY25KeWVXZVhmdWk4UEJ3ckY2OUdsT25Ua1d6WnMwQUFIMzY5TUdKRXlmZzYrdUxyVnUzQ3NkT25qd1pOalkyR0RseUpQcjI3UXVaVENhRXF5cVZTbXM3NCtKUVYxOWZ2OVMvWDg3NEpDSWlldjBZZEJJUjBSdXRlQzJqa29MTzY5ZXZ3OUhSc2NUOVJFUkU5Sm9WeUlHL0RnS0hqd0JLbGE2cm9UZEZSaVp3SmF6b24zMS9BSVA2QXlPR0FvYlZKMVRJeU1oQWt5Wk5OTGJIeE1UQXpzNnVXcXcxYjI5dmorWExsMlBSb2tVNGV2UW91blRwb25WQTRva1RKeUNYeTlHL2YvOHlyeWtXaXpGcDBpU1ltcHJpbDE5K3dhKy8vb3JQUHZzTUFOUm1Ya29rRXZqNitxSmJ0MjVhWnpNdVdyUUlqeDgveHM4Ly8xemlMRVFBdUh6NXNsb2dxVTFCUVVHWmRjdmxjZ1FIQjZOcjE2NndzcktDdDdkM21ZTXpsVW9senB3NWc5cTFhOFBmM3g5QVVUdlo1T1JrT0RnNFlNS0VDWEIyZGtaWVdCak9ueitQeFlzWEM3TlJaVElaVnF4WUFWZFhWM2g3ZTZPd3NCREJ3Y0hvMjdldk1FdHgzNzU5U0UxTjFUcWI4Lzc5KzdoMzd4NW16SmdCb0dpbTY0dnk4dkpnYW1xcXNUMHRMUTIydHJhbGZyYURCdy9DME5BUURnNE9HREJnUUtuSEFzQ1dMVnV3YmRzMmlNVmk3TjY5RzRzWEx3WlFGSmllUEhrU09UazV5TW5KRWRiajNMTm5qOUR1ZCtiTW1lamR1N2NRU2w2NmRBbHIxcXhCVUZBUTd0eTVVK3BzMTVFalI1WmExNGtUSjE1NlJpb1JFUkc5SEFhZFJFVDBSaXVlMFdsdGJhMnhMeTR1RGhLSlJHaVpSZitkVXFtc2tiKzRLeFNLVno0NnUzalV2aTdrNStlWCtrS1BpS2pTUEk0SDFtMEdFcE4xWFFtOXlaUXFJQ0FRaUxnSlRQMFVhRkQyZW85VlhmR2FqaS9PNkN3c0xNVERody9WWnI2OTZmVDE5Zkg1NTU5ajBxUkpDQWdJMEFqM1ZDb1Znb0tDNE9IaGdiZmVlcXZjMXgweFlnUUNBd01SR0JpSThlUEh3OUJRL1pXWG1aa1pwazZkaXJWcjE4TFQwMU50NXVDRkN4Y1FGaGFHbVRObmx2cE1aR0JnZ0xGangycTAwMzNSM2J0M3NYejU4bEtQT1hmdUhMS3pzNFV3dDNqRzdnOC8vSURhdFd2am80OCtRa3hNRFA3NDR3OHNXTEFBeHNiRzJMbHpKL0x6OHpGMjdGaU1HREVDQUhEdDJqVXNYTGdRNjlhdEV3WjN0bXpaRXIvOTlodG16WnFGNzc3N0RnWUdCdkQxOVlXSmlRbm16NStQdkx3OHJGaXhBcW1wcVdqZnZqMnNyS3l3YWRNbW5EbHpCdE9tVGRQNlRCb1lHQWdURTVNU1oxejYrL3ZqenovL3hNYU5HK0hvNkNoc1QwNU94c1NKRTlHN2QyOU1uVHBWNCs4RkFDSWlJaEFaR1FtUlNBUlRVMU44OGNVWEpYNXZDb1VDNjlldlI4K2VQZUhoNFFHUlNBUVRFeE1NSHo0Y3o1NDlnNldsSlN3dExXRnViZzRMQ3d1WW01dmozTGx6Q0FvS0V0YUc3ZHk1czlxemZYcDZPc3pNekNBU2llRG82SWhwMDZacDNQZnExYXNJQ3d2RGxDbFR0UDQrZFA3OGVVUkZSZFhJMzVXSWlJaDBqVUVuRVJHOTBUSXlNbUJoWWFFMWhJcUtpb0pJSkVMVHBrMTFVRm4xazU2ZWpubno1bUg4K1BIbzJyVnJ1YzVSS3BWcTdjTEtJaEtKdEw3OEtJL2R1M2VqZnYzNjZONjl1OGErcUtnb0JBUUU0S3V2dnRKb1AxYVdzTEF3ckZtekJsdTJiQ2x6SlByTHVuVHBFclp2MzQ1Tm16WlZhTGFHVXFuRTlPblQ4Zm5ubjVlNlZwU1Bqdy9zN096dytlZWZhOTIvYk5reXlHUXlyRjI3VnUzRmxrd213OWl4WXpGbnpoeTE5bVlLaFFJS2hRSkdSa1lsM2pNdExRMFRKa3pBbENsVDBMZHYzM0ovSmlLcXhtVDV3UDgyQWltbHI1ZEhWRzZQNG9BMW00R05mc0JMUGo5VUZXbHBhUUEwQisvZHYzOGZTcVZTYU1WWlhUUm8wQUIxNnRUUk9qTXlJaUlDQ1FrSitQampqeXQwVFpGSUJFOVBUNXc2ZFFyMzc5K0htNXVieGpIZTN0NklqSXhFN2RxMWhXMHltUXpidG0xRHQyN2R0TTRnUFgzNk5NNmRPd2NBY0hCd1FIaDRPTUxEdzh1c3g5UFRFOHVXTFFOUUZEd09HVEpFYlg5UVVCQ2NuSnpRdW5WcllkdjE2OWR4NE1BQnpKczNEd0JRcDA0ZFJFZEhZL255NVpnd1lRTDI3OThQa1Vpa3R1NW9lbm82akl5TTFQN2RjWEp5d3NhTkd6RjM3bHhFUkVRZ1BqNGVrWkdSTURBd3dFY2ZmUVNaVEFaUFQwOXMzcndaWm1abUNBb0t3cTFidDdCeDQwYXRzNHFsVWlsT256Nk5kOTk5Vit1TXpULysrQU03ZCs3RTRNR0QxVUpPb0dnVzc1ZGZmb2wxNjliaDhlUEhXTHAwcWRyenJrcWx3czZkTzRXZmpZMk4wYnQzN3hLLzE0S0NBcXhmdng3dTd1NXF4NDBhTlVycm1xWUEwTEZqUnd3Wk1rUm90WHZvMENIaGU4L0p5Y0hSbzBmUnNHRkQ0VHNmUEhpd3hqVVNFeE1SRVJHQkR6NzRRT3M5NHVMaWNQLysvUkxySmlJaW9sZm56ZjVOZ0lpSWFyeU1qQXl0YldrTEN3c1JFeE9ENXMyYnYzUnc5anJObXpjUE4yN2NFSDRXaVVTd3NyS0NtNXNiZXZmdWpYYnQycFhyT2dzV0xNQ1RKMCt3ZCs5ZTNMbHpSMlBkbzlxMWE4UEp5UW50MjdmSGdBRURZR2xwV2U0YWJXeHNZRzV1amwyN2RxRno1ODdsR3ExODRjSUZyRml4QW5YcTFDbnoyTXpNVEl3ZlB4NGZmdmhocWNmZHVYTUhNMmZPeE96WnM5R25UeDloZTJwcUtvNGRPNFlPSFRwb3JDdDA3ZG8xUEhqd29NU1FNenM3RzgrZlA5ZTZ6OXJhR3MrZlA4ZldyVnRMREFvQm9HN2R1bHEvazk5Ly94MjdkdTNDN3QyN05WNzhGR3ZjdURIUzA5UHg0NDgvbHRvcTYwVVJFUkc0ZCs5ZW1lRm9XbHFhMEpMc1JTZFBua1I0ZURqV3JWc0hQVDA5M0x0M1R4Z2NvRktwa0pXVkpiUmZVNmxVT0hQbURIYnYzbzIyYmRzS3JjdTBLU3dzaEV3bTA5a3NWU0txZ243M1o4aEpsUzhsRmZqakFQRFJDRjFYOHA5a1poYXRVYXN0NkxTMnR0YTZkdWVienRiV0ZzK2VQWU5VS2hYYXF3SkY2MEJhV0ZpVWUyRGRpOWNFL3UvN0JJQ0FnQURzMnJWTDdiZ0xGeTRJZjFZcWxTZ29LRUJtWnFaR3k5VHAwNmZEMDlNVDl2YjJGYTdsMzE1OFZudjgrREdpb3FJd1pjb1VZVnRtWmlaV3IxNk4zcjE3bzFldlhnQ0tucjk5ZlgweGE5WXM3TnExQ3g0ZUhtallzQ0ZpWW1LRTh4NCtmQWduSnllTlp5NGJHeHZzMkxFRG9hR2hlUHZ0dC9IaGh4OGlJeU1EeTVjdlIrdldyVEY0OEdCRVJrYWlhOWV1cUYrL1BpWk5tcVExNUFTS25oZGxNcG5HOTZOVUtyRmp4dzRjT0hBQXc0WU53N0JodzdTZTcrRGdnSlVyVjhMWDF4ZGZmUEVGVnF4WUFSY1hGd0JGTTBYdjNyMkw5dTNicS8wK0ZCOGZqNXljbkhLdlRadVltSWdaTTJiQXpNeE1iUkJzUVVFQjVISTVqaDQ5aXJwMTYyTG8wS0U0Y3VRSTl1L2ZENkJvbHE2TGl3c21UWnBVNnZXenNySmdibTVlNHY3Q3drSjJTQ0VpSXRLUnF2L21sNGlJcUJUcDZlbkNMOG4vRmhNVEE0VkNBWGQzZHgxVTlmSUdEeDRNUFQwOUZCUVVJQ1VsQmFHaG9UaDc5aXk4dkx5d2NPSENVbis1VGtwS3d2WHIxekYrL0hpMXdLMVpzMlp3ZDNlSFNxV0NSQ0xCL2Z2M3NXZlBIdmo3KzJQV3JGbHFyYmRPblRxRkRSczJsSGlQd3NKQ0ZCWVdZdURBZ1NVR1dBTUhEaFRXUlFLS3d0VlBQLzIwek0vKzIyKy9sWGtNVURUNlhTd1dhN1FNbXpoeElxS2lvdkRvMFNPTnYvZnc4SEI0ZVhtVmVNM3QyN2ZqNU1tVHBkNzN3b1VMYWkvRlh2VG5uMzlxdkp4VUtwVTRldlFvMnJScGc1eWNITVRHeHBaNHZwdWJHNUtTa29RWkE5cDRlbnJDek14TStQbWZmLzZCaTR0TGhkcTYvVnRDUWdJMmI5Nk16ei8vSE83dTdvaVBqOGNYWDN5QnI3NzZTbmpCQmhTMXRnMEtDa0pBUUFDZVBuMkt0OTkrRzk3ZTNxVmVXNkZRQUVDSkFTc1IxVEF4OTRHandicXVncXFyUTBjQUwwL0E5YzN0NHFFdDZGU3BWSWlOalVYYnRtMTFWZFlyVlZoWUNBQnFneExUMDlOeDZkSWxEQjgrL0tXZUliUmRzN0N3RUFxRlFwaGRXUkgxNjllSHJhMnRFS0QyN2RzWFJrWkdhcy9hTXBrTUFOUUcxS2xVS3VUbTVtTC8vdjFhQjZRRkJnYkN5TWhJZU41U0twVll2bnc1ek0zTk1YMzZkTFZqWlRJWlpzK2VEUU1EQTd6OTl0czRmZm8wZ29LQ0lKZkxJUktKRUIwZERWZFhWNDE3M0w1OUd6Lzk5Qk1lUEhpQUdUTm1JQ0lpQWdFQkFaZytmVG82ZE9pQTJOaFlyRjY5R2tCUmU5bWZmdm9KclZ1M3h0U3BVelYrdnpweTVBamMzTnpRcUZFallWdDJkalo4ZlgwUkdSbUppUk1ud3NiR0JoTW1UTUF2di95aU5wZ3lOVFVWczJmUHhyaHg0N0J1M1RyTW16Y1BYMzc1SlZhc1dBRTNOemY0Ky91amUvZnVjSE56VXdzNmYvenhSeng0OEFBLy9mU1RXaEJlbHUrKyswNnRvMDlnWUNDMmJkc0dvR2lkMXA0OWUyTFNwRWtWYmpFYkh4K1BldlhxbGJpL29LQ2cxRzRuUkVSRTlPb3c2Q1NxaGtKU29oQ2UrUWp4MG1kNGtwZXU2M0pJeDV4TmJmQ1cyQlp0ckJxZ2gxMXpYWmRUcVNRU0NSUUtoZGIxT2UvY3VRT3hXQXhuWjJjZFZQYnlKaytlckRZQ1dTcVZZdCsrZmZEMzk4ZjgrZk94YnQwNmpkbUt4UUlEQTJGZ1lLQTJ5eEVBMnJadGkvSGp4NnR0dTNYckZ0YXVYWXVWSzFkQ3FWUUthKzIwYXRVS1M1WXNFWTdMejg5SGJHeHNpWUh4Z3djUDBMaHhZN1Z0ZG5aMkdzY1ZoMTZsVWFsVVpSNGprVWh3NXN3WjlPdlhEd2tKQ1JvdnJGUXFGYjc3N2p2aDV5NWR1bUR3NE1HSWpvNUd3NFlOY2VMRUNiWGpqWTJOMGIxN2QweVpNa1hqT3lyMisrKy80K2JObTFpK2ZIbXA2M1JxbXgwYkZoYUc1T1JrZlA3NTV3Z0lDQ2cxS0MwV0hSMWQ0cjZOR3pjS1FXZFdWaGJPbkRtRGp6NzZxTXhyYXBPU2tvSUZDeGFnZmZ2MlFpczFGeGNYREJzMkRKczJiWUtibTVzd1czck5talV3TWpLQ3Q3ZTNNRVAzNmRPbndyVzAvZjNLNVhJQVJldHdsZmIzcjYrdnoxbWZSRFhCa1JOQU9mNy9QTkZMVWFtQWYwNi8wVUZuUmthR3hyTkVYRndjQ2dzTE5aNjFxZ09sVW9ta3BDUllXbHFxellJN2R1d1lWQ29WK3ZYcjkxTFhUVXhNQkFDTkdaZ0dCZ2JsN3BCU2x1WExsNnZOTXR5OGVUTnljM094Y09GQ1lWdGFXaHBHang2dDlYeVpUSVovL3ZrSDNidDNGNTdyOVBYMTBidDNiemc3TytPYmI3N0J1SEhqMEtKRkM2U25wMlArL1BuNDVKTlBNSHo0Y0FCRmJYRHo4L01SSGg2T1pzMmE0ZTdkdXhnNGNLQncvWXlNREt4Y3VSSlJVVkhvMTY4ZmxpNWRpdFdyVnlNc0xBeG1abVpZdlhvMW5qOS9EcmxjRGlNakk2eGF0UXByMXF6QmpoMDdzR25USmt5YU5BbVRKMDhXMnJmZXVuVUxqeDgveGxkZmZhWDJPYTVjdVlLWW1CaDgrKzIzNk5LbEMzSnljckJwMHliczI3ZFBiWTNMUFh2MndOallHUDM3OTRlRmhRWFdyMThQWDE5ZklieDgvLzMzTVhqd1lJMUJoMTk4OFFVKy9mUlQ3TnExU3lQOExVMWNYSnphei85dTgzdmp4ZzM0K3ZyaThPSER3dTlVU3FVUzU4NmRFNExra3Y3TzR1UGp5MnlwVzlFbE1vaUlpS2h5TU9na3FrYXk1WG5ZY3U4RXJtV1VQR09JYXA0bmVlbDRrcGVPQzJsM0VacCtIMTgwOVVadHcrcnhDMWhHUmdZQXpSWmZNcGtNY1hGeGxmWXlRNWZFWWpFbVRab0VVMU5UL1BMTEwvajExMS9WWmtzV2s4dmxDQTRPUnRldVhjdlYyc3pEd3dQcjE2L0hsQ2xUc0hIalJyUnQyeGFXbHBhb1U2ZU9XcHZabjMvK0dRY1BIc1QzMzMrdk1iSTdPam9hdTNidHdoZGZmSUZCZ3dhVmVLL2MzRnpzMjdldnpKcUsxNllxellrVEp5Q1h5OUcvZjM5WVcxdVhPVlBVenM0T2h3NGRncjYrUHFLaW9oQVZGUVdnS09UVDE5ZEg0OGFOMGIxN2QranA2ZUhiYjcvRnFGR2oxTnFrWGJod0FTZE9uSUNQancvczdlMXg2ZElsMk5uWkNhUFprNU9Uc1hMbFNzeWNPVlByK3AxQlFVR3dzYkZCcDA2ZHRMWmZ5OHZMMDdyT1VXWm1Kc3pNekVwdHV4d1lHQWk1WEk1V3JWcGh5cFFwYXNIamkvTHo4M0h2M2oxY3VuUUpBTEJwMHlaczNyd1p5Y25Kc0xlM3g2eFpzeUNSU0pDZG5ZMmNuQndvbFVxc1diTUdLMWFzQUFEMDZkTUhuMzc2cWJDZVZXcHFLajc3N0RPc1hyMGFucDZlcGM3dVhMVnFGVmF0V2xYaS91SnJFRkUxbDVDazZ3cW91bnZEL3gzTHlNalFlS1l0YnJ2djRPQ2dvNnBlbmNqSVNPVG01Z3FEN1lDaXdPbllzV1B3OHZKNnFWYXhVcWtVTjI3Y1FKMDZkZFNlVytWeWVhVXVaYkZxMVNxMW1YdVptWmxRcVZScWcrWktHK1FWRWhLQ3ZMdzhqVGF3NzcvL1BsUXFGZXJVcVlPRkN4ZkMxOWNYRnk1Y2dLbXBxZHJhb2JhMnRtamF0Q21PSHorT3VMZzRHQm9hb2xPblRzSitLeXNydEczYkZuUG16QkZtSUU2ZlBoMFNpUVRHeHNhSWpvN0czMy8valEwYk5zREV4QVQrL3Y1Qys5WTFhOWJnNU1tVGF0MUNnb0tDWUdabWh1N2R1NnZWMjd0M2IzaDVlUWtENDh6TnpURm16Qmo4L1BQUGVQdnR0OUd5WlV0RVJVVWhPRGdZbjMzMm1UQ3oxZEhSRVQvODhJTnduYkZqeDJyOW51enM3REI2OUdqOC9QUFA2Tk9uVDdrRC85MjdkNnY5L2VUbTVtbzlUaXFWSWlRa0JQdjM3MGRpWWlMYXRXdUhybDI3YWgyQUZ4WVdCcmxjcnJhZTZvdGtNaG1EVGlJaUloMWgwRWxVVGR6TWlzTzZ1MGVRTGMvVGRTbFVoWVdtUDhDRDhGOHd4N1UvM015MXJ4WDRKaWtwNkx4Ly96NVVLaFdhTld1bWk3SmVpUkVqUmlBd01CQ0JnWUVZUDM2OHhzdWFjK2ZPSVRzN1crMGxTRm1zckt3d2N1UklmUC85OXpoKy9EaEdqaHlwY2N5b1VhTncvdng1TEYrK0hGdTJiQkZlR2lpVlNtemN1QkdPam81NC8vMzNTN3lIdnI0KzZ0YXRpODJiTjVkWno3Smx5MHFkMmFkU3FSQVVGQVFQRHcvaDVVdTNidDJRbkp5TTc3NzdEbDk5OVJVY0hSMnhidDA2ZE96WUVaMDdkMFpXVmhhQ2dvSmdhR2lJbjM3NlNialdqQmt6MEtCQkEyRU4wOXExYTZOdDI3Ync4ZkhCdEduVE1HalFJSncrZlJvYk5tekExMTkvRFZkWFYxeStmQm0rdnI0WU0yWU1HalZxaEJzM2JtRGx5cFZ3Y25MU09wc3pOVFVWVjY5ZXhlalJvN1hPQkwxNTh5YVdMRm1DT1hQbXFJMGVWeXFWbURkdkhtclhybzBsUzVab0RhNGxFZ2tPSERnZ2ZNZGp4b3lCVkNvdDhidjc5ZGRmWVdWbEpjeU9xRk9uRGdZT0hBaGJXMXRZV1ZuQjB0SVM1dWJtd3Y5TlMwdkRxbFdyaEdEWTA5TlRDRG1Cb3JaeXdQLzl0L2Z2VWZ2RkVoSVM4UGZmZjJQZ3dJRmFaMVkvZlBnUXg0NGRZMnRib3BxaUhJTlppUDZUaEVSZFYvQ2ZaR1JrYUxTaXYzZnZYcldjelZsUVVJRHQyN2NEZ05yYTdGZXVYRUZxYXFyVzU0cnkyTGx6SjU0L2Y0NVBQdmxFYlh0ZVhsNkpIVkZleHNLRkMvL1RqTTdBd0VBMGF0UklhN3RaUFQwOXpKMDdGd1VGQmZqNjY2K2hVcW1FUVkvLzV1M3RqYzJiTitQV3JWdm8ycldyV210WFBUMDlqQm8xU3UzNGV2WHFDYUhuL2Z2M0VSc2JLN1J1L2ZmZkFRQzE1UXV5czdOeC92eDVEQmd3UUd0YjF1S1FzOWl3WWNOdy92eDUrUGo0d05mWEY2dFdyWUtycXl1R0RoMnE5YnNveXdjZmZJQ2dvQ0JFUkVTVSs3K0ZwVXVYbHRpNnR0aTZkZXR3K2ZKbGlFUWk5T2pSQTB1WExrWERoZzIxWGsrbFV1SFBQLzlFclZxMVNsMEtnMEVuRVJHUjdqRG9KS29tZ3BOdk11U2tja25QbCtCSVluaTFDVHBGSXBIR21pMHhNVEV3TXpON3FaSGdWWlZJSklLbnB5ZE9uVHFGKy9mdnc4M05UVzEvVUZBUW5KeWNTaDFsckUzNzl1M3gvZmZmSXpJeVVtdlFhV0ppZ2psejV1RFFvVU5DZXlzQU9IejRNT0xqNDdGeDQwYU5GMGRLcFJLK3ZyN0N6NDBiTjhiYXRXdkxyS1YyN2RxNGZmczJidCsrRGFCbzVQbS9RK3lJaUFna0pDVGc0NDgvVnJ1WG41OGZwRktwTUJQVjF0WVd5NWN2aDUrZkg0NGVQZnIvMkx2ditLaktySUhqdjB3SzZTRzlrVURvQkFnUWFkSlJPb3FBbmJWZ1djRUdJaXZvcWlpS3dzc3J4YllpS3JLdml5SzRRUWdRRUtXSWlKUkFRZ3NFUW5ydmZaSkpadDQvYmpJd3pFd0tCRUxnZkQ4ZlBwbTU5N25QZlc2U2RTZjMzSE1PVlZWVmFEUWFDZ3NMOVUrUzUrYm1NbWpRSUlQelAvMzAwemc2T2hJUkVjSFFvVU5adm53NWFyV2FEei84VUo4Sk1ILytmRWFNR0lGYXJXYkZpaFhjZmZmZC9QM3ZmemNaeU55K2ZUdWc5SEs2MHZIangzbjc3YmZwMkxFam9hR2hCdnRVS2hYejU4L25yYmZlNG9VWFh1Qzk5OTZqVTZkT0JtTisrT0VIZzhDbXFXelJ5MjNkdWhWZlgxK0RjbHNqUm96QXo4L1BaTWFCajQ4UG4zMzJHWjA3ZDhiQndZSGR1M2ZqNHVLaTd4OGJGaFpta0dGU1c5cnNjZ2NPSE9Ebm4zOW0xS2hSUnIrdkFIdjM3aVVpSXNLZ1hKMFE0aFpXVnQ3Y0t4QzN1aGI4TzFaVVZHVFVqaUVuSjRmUzBsS3p3WmVXS2prNW1XWExsaEVYRjhjVFR6eGgwUE54NjlhdGVIcDZNbkRnd0ViTldWeGN6TmRmZjYzdmkzNWxwWkdzckt3R1ZUeHBxQVVMRmhoODlpc3ZMMGVyMVhMczJESDlObk10R2M2ZVBjdUZDeGYwRDl1Wm9sS3BlUFhWVjVrMmJScWxwYVVtSHhnYk4yNGMvLzczdnlrc0xEUUthdjcyMjIrc1hMblM3UHkxbi8zcUNqNTZlWG54elRmZnNHUEhEbjAxbFlhd3NyTGluWGZlNGVXWFgyYldyRm00dTd1ellNR0NSdmZEck5XcVZTdFdyMTdkcUI2ZGI3Lzl0c0ZEb2VYbHh2OXRzTEN3NE0wMzM2UnYzNzVZVzFzVEd4dkxqei8reU5TcFU0MGV3dHU4ZVRQbnpwM2prVWNlcVhNZFpXVmxKaXU4Q0NHRUVPTDZrMENuRUxlQS9kbG5PWkI5cnJtWElWcVFBOW5uR09EZWlhR2V4azhSdHlTNXVibEdUeEZYVmxhU2tKQlE1OU8yTFZYdEg4NzUrZmtHMnhNU0VqaDE2aFRQUC85OGs4MzU0SU1Qb2xhckRiWWRQSGhRLzdxeXNoS2RUc2Vycjc1cU1NYmQzWjIxYTlmcWV3aGRpOXFlUmJXMmJObUNpNHVMUVZCdjNicDFYTGh3Z2M4Ly8xd2ZNSHY4OGNkSlNrcmluWGZlb1dmUG5zeVpNNGVsUzVkeThlSkYrdlRwUTJscEtWbFpXU1p2R2ozMDBFT01HREdDSTBlTzhOMTMzK0hvNk1pR0RSdjQ1WmRmZU9PTk4waEpTYUd3c0JCbloyY21USmpBaEFrVFRBWTVxNnVyaVlpSVlPREFnVVkzUEhidjNzMnlaY3ZvMnJVcmMrYk1NWG5EUktWU3NYanhZdjduZi82SE9YUG04TVliYnpCNDhHQkF5WVQ4NzMvL3k0QUJBemgwNkpEK21PTGlZbzRmUDg2d1ljTWEvRDErL2ZYWHFhcXFNZ2cyYXJWYWZZOGxVTEpmdi8zMlc5NSsrMjFBdVRIazd1N09uRGx6NnN6R0xDZ29BSlF5WnFaVVZWVUJTS0JUQ0NIRWJjOVVsWkw0K0hnQTJyVnIxeXhyYWdvWkdSbjg2MS8vQXBRZ1VFSkNBckd4c1ZoWVdQRHNzOC95OE1NUEc0dzlldlFvVHp6eFJMMUJzVldyVm1GaFlVRkZSUVdabVptY09uV0tpb29LUm80Y3lhdXZ2bXIwMmV6czJiTjA3OTY5U2E3cHBaZGVZdURBZ1FZL0sxTVpuV3ExbWwyN2RoazlFQmdlSG82OXZUMTMzWFdYMlhOVVYxZXplUEZpZERvZG5UdDM1dDEzMzJYcDBxVUdENDd0MzcrZndzSkNRSG00N3ZJczJONjlleHYxc2IvYzhlUEhXYjkrdlZGQThISTJOamJvZERxMmJkdEc3OTY5VFg1dU5xV3Fxb28vL3ZoREgxeFVxOVg4K2VlZjNIUFBQVmNkN0d4TWtCUGcrZWVmTjhpTzNyZHZIeHMyYkRBWU0yZk9ISU9mVFZwYUdsOS8vYlhSdzN0Ly9QRUhYM3p4QlFFQkFUejIyR04xbnJlb3FNZ29LMXNJSVlRUU40WUVPb1c0QmV4TWoycnVKWWdXYUdkNlZJc1BkT2JuNTlPbVRSdURiUmN2WGtTbjB4bGx3TjBLYWdORFY5NlFDQThQeDhiR3hxRE0xTFhPcVZhckdUbHlwRUZKMVlhb3pmaXN2Ukd6ZnYxNjFxNWRhMVJ1cTdpNEdFZEhSNE5TdFdxMW12SGp4L1B5eXk4YnpadWJtOHVmZi83SlF3ODlwQSt1SFR0MmpPKysrNDdYWG52Tm9BOVRYbDRlRHo3NElLNnVyanorK09NNE9UbnhuLy84aDlPblQ5T25UeDlpWW1JQWpNcUZsWldWRVJZV3hvOC8va2cxZFd4MEFBQWdBRWxFUVZTSERoM28yTEVqQ3hjdXhOUFRrODgvL3h4N2UzdkN3c0xZdkhrejgrZlBaOCtlUGF4ZnY1NG5uM3lTKys2N3orRG16WUVEQjhqTHl6UG92VlJkWGMzcTFhc0pDd3RqeUpBaFBQNzQ0enozM0hPODk5NTdCb0Y1blU3SG9rV0w4UER3WU5teVpiejU1cHNzWExpUWwxOSttWHZ2dlpld3NEQzh2THlZTm0yYVFhQno1ODZkZlBYVlYzaDdlemVxYlBQamp6OXVVTElzS1NtSlo1NTVSci9tTm0zYXNHclZxa2JmWkVwS1N0S1hMamFsc3JJU3dHUVpOQ0dFRU9KMllpclFtWkNRZ0srdmI0dCtJQ2czTjVkTm16WUJZRzl2ajdlM04xT25UbVh5NU1sR2xWZTJiZHVHaFlVRjQ4ZVByM2ZlbjMvK0dWQStRN2k1dVRGczJEQW1USmhnVUU2MjFva1RKMGhQVDlkL3RybGFIMy84TWZ2MjdRTXdhSWNBNkI4T1BITGtpTkZ4MzM3N0xhR2hvYnoxMWx1VWxKU3dkKzlleG8wYlo3YkVxVWFqWWZueTVVUkdScko0OFdMYXQyL1BLNis4d2h0dnZNR0tGU3NJQ2dwaS8vNzlMRjI2bEFFREJ1RHA2Y25QUC8rTW82T2p2dXFKdTd1NzBjT2dsNnY5ZmV2ZHUzZWRuOE9PSGoxS2VubzZ6ejc3YkIzZkdVVkJRUUcvL3ZvcllXRmhaR2RuTTI3Y09KNTQ0Z25XclZ2SHA1OSt5c2FORzVrOGVUSWpSb3lvYzIwTlVWeGNER0QyZStqbjUwZFFVSkQrZlcwckJrRC90NGRXcXpVNEppOHZEeWNuSi8zLzNuUTZIUnMyYkdETm1qVzR1Ym14ZVBIaU92KzNtSnljVEU1T2p0SGZwa0lJSVlTNE1TVFFLY1F0SUV0ZDFOeExFQzFRUy8rOXFhNnVwcWlveUtnTTFZVUxGN0MxdGNYZnYrV1g1cjFTV3ByU2UrcnlHME5xdFpwZmYvMlZFU05HR0dWQVh1MmN0UUlDQXVqWHI5OVZydmFTa0pBUWxpNWRxbjlmV0ZqSUF3ODh3R2VmZldid2M2cXJ2RzFFUkFRNm5VN2ZZeElnS0NpSW1UTm5ZbUZod2VMRmk1azNieDZXbHBaOC8vMzM3TjY5bXg5KytFRi9RNkpYcjE0Y1BIaVF4eDU3aklNSEQrTHI2MnR3a3lVOFBGeC9JK09OTjk3QXhjV0ZGMTU0QVoxT2g1dWJHOU9tVGRNL21XNXBhY25YWDMvTlo1OTl4cFl0VzFpelpnMDdkdXhneVpJbCt0L0g4UEJ3Zkh4OHVPT09PL1RuU0U1T1p2djI3VXliTm8zcDA2ZGpZV0ZCeDQ0ZCtlcXJyd2dORGRVSFNuLzk5VmVTazVONTRZVVhjSEJ3WU1tU0piejc3cnY2SHBuOSt2VmovUGp4UmpkYnBreVp3cSsvL3NyeTVjdjU0b3N2R3Z6VWZIWjJOckd4c2ZyM21abVordGNsSlNXOCtPS0x2UC8rK3dabDVNNmNPY1BwMDZlTmVqcGRMalkyRm45L2Y3TlpuN1dCVHVsbEpJUVE0blozWlR1RzZ1cHFrcE9UR1RCZ1FET3Y3T3J0M0xtendXTTFHZzA3ZHV4ZzBLQkJkUWJCTHY4ODJkQjVWNjFhaFllSFI3MWwvdXN6ZS9ac1pzK2ViWEtmcVl4T1UzNzU1UmNxS3l2TmxvRk5Ta3Jpd3c4L0pERXhrVGZmZkpOZXZYb0JzSGp4WXRhdlg0K2ZueDhiTjI3a3E2KytJaVFraEFVTEZtQmxaVVZCUVFILytjOS9PSC8rUFAvNHh6OU05bzYvR3VIaDRiaTZ1aHExZTZpVm1abkprU05IK091dnYvUkIza0dEQnZIKysrL3JTeEsvOHNvcjNIUFBQWHozM1hlc1dyV0tWYXRXMGFWTEYwSkNRZ2dPRG03d3oyWDE2dFhZMmRsaGJXMU5WSlR5b1BmbFpZK3ZwTlBwU0VwS3d0YldscGlZR1AzM3BMYU5SVVJFaEQ3TFY2MVdzMlBIRG4yWjZKU1VGRDcrK0dPaW9xSm8zNzQ5Q3hjdXhOdmJXejkzUmtZR2E5YXN3ZG5aR1Z0Yld6UWFEZnYyN1VPbFV1a3JzQWdoaEJEaXhwSkFweEF0bkJZZHVSWEZ6YjBNMFFMbFZoUlRyZE5pYVhGMUpZU2FtNmtuMzNVNkhYRnhjYmRrTm1kcGFTbkhqeC9IdzhQRElIdHg5KzdkbEpXVkdXUU9Oc2IrL2ZzQkRBSnlnTDRuWlZNNGMrWU1UejMxbFA1OTdSUFVyNy8rdXNFNTh2UHp1ZnZ1dTQyTzEycTFSRVJFMExkdlg0T0FyS3VySzFPblR1WDgrZk44OXRsbnZQZmVlenovL1BOczM3NmRKNTU0d2lBUU9IandZQ0lpSW9pSmlXSHYzcjFHZlRNN2RPakF6Smt6R1QxNk5DcVZDcTFXeTdKbHk3Q3pzOFBXMXBaUFAvMlUvdjM3TTJYS0ZGSlRVL245OTk4QnBiZlI4T0hEK2UyMzMvUkJ6cFNVRktLaW9uajIyV2NOTWxiYnRXdkgyclZyRFc3Z3padzVrOW16WjdOKy9YcW1UWnVtN3pFMVlNQUFmWmFucmEwdFM1WXMwUjh6ZlBod0FPTGk0Z3l1d2RMU2tsbXpaakY3OW14Ky92bG5wazZkV3VmUHBkYnUzYnNOTWhCcXMzeXZWRjFkemFGRGh3Z0xDeU02T2hvZkh4L3V2dnR1Zy84TjFpb29LT0RNbVRNR2dla3IxV1kvU0tCVENDSEU3ZTdLZGd4SlNVbFVWMWNiWktYZHl2NzQ0dzhLQ2dxdSt2T3NPY1hGeFdSblp6Ti8vbnlUclFZYWF1blNwZnJQektab05CcDBPaDEvL3ZtbjJUR2hvYUVrSnlmVHZYdDNrejlYclZiTGdnVUwwR2cwckZpeHdxRHlpSmVYRjdObXpXTFpzbVhzMkxHRDBhTkhNM3YyYkgwMjVwdHZ2c21YWDM3Snp6Ly9USGg0T0k4Ly92aFZYMnV0bkp3Yy92cnJMeDU1NUJHemZ4Tjg5TkZIUkVWRkVSZ1l5R09QUGNiNDhlUHg4UEF3R2xkYkpTVWpJNE9kTzNleWYvOStObTdjeUtPUFB0cmdRR2RrWkNRWEwxNEVsTC8vWnN5WVVXZVpXQXNMQzFhdVhFbCtmajcyOXZiTW5Ea1RnQjQ5ZWpCOCtIRFdyRm1EUnFQUmovWDM5OWYvdmZLdmYvMkxxS2dvSms2Y3lNeVpNNDArcTdxNHVMQnYzejc5M3pRV0ZoYjQrZm54K3V1djF4bDhGVUlJSWNUMUk0Rk9JVm80RlJabzBUWDNNa1FMcEVYWFlvT2NZRHJRbVpLU1FtVmw1UzM1QitZMzMzeERlWGs1MDZkUE45Z2VIaDVPaHc0ZGpNcXdOa1JxYWlxYk5tM0N6YzNOb0U5UVpXVWwxZFhWUmoyRnJsWndjTERKak00bFM1WTBLS1B6cjcvK0lpc3J5NkQzME9VNmRlcWt6K2g4L3ZubmNYRnhZY3FVS1Faait2YnRpN3U3T3dzV0xLQzR1Tmlvekc5d2NEREJ3Y0g2OXlxVnlxRDhXVnBhR25sNWVWaFlXTkNtVFJ1bVRadW0zK2ZoNFdIUVl5bzhQQndyS3l2R2poMXJ0Tllyc3hTQ2c0T1pPblVxYTlldXBXM2J0bXpidG8zS3lrcXpHUVAxcVgweVBpb3Fxc0dCem9jZmZ0aHM2ZHBhNGVIaExGKytuT0xpWXZyMzc4OEhIM3hBMzc1OXpXYU5idGl3QWExV3F3L0ttbEliNkd6SkpmbUVFRUtJcHBDYm0ydlFpek14TVJFYkd4djgvUHlhY1ZVM3pzaVJJeGs1Y21TVHordm01c2FYWDM1cDhxR3N4cGczYng3ejVzMXJvbFdacGxLcGVPZWRkM0IzZHpmYjMzenk1TWtFQndjYmxmZTFzckxpeFJkZkpEUTAxS0FkZ2ptalJvMWkxS2hSZFk3eDhQQ29OeXQzL3Z6NWxKV1ZHVHlFV1JjZkh4K2VmUEpKbm56eVNUSXpNNDArRjArZE90WHM1OWN2di95eTN2bURnb0xZdFd1WC92MktGU3VNeHFoVUt0NTY2NjA2NTVrL2Z6NkppWW1FaElTWTNHOW5aOGZPblR2UjZYUlVWVldoVXFtdUtaQXVoQkJDaUdzbmdVNGhoQkF0VW01dUxtQVlPSXFMaThQQ3d1S1dDblRXWnZodDM3NmQwTkJRN3J2dlB2MitzMmZQY3VIQ0JlYk1tZFBvZVk4ZVBjcEhIMzJFV3EzbTNYZmZOUWcyWldWbEFSaVZCYjVhSjArZU5GbmlkTmFzV1FhQnNyS3lNc2FORzJjMGJ1dldyWGg2ZWhxVVRyMVN0MjdkZU9TUlIxaTdkaTN0MjdjM2V2TGMwdEtTQng1NGdDKy8vSkloUTRZWTNaQjU1cGxuOU5kdGlscXQ1cWVmZm1MejVzMW14N3p5eWlzTUhUcVVYYnQyTVd6WXNBYVhEWHYyMldlSmk0dmozWGZmeGRMU2tnOC8vQkJQVDg4R0hXdktQLzd4ajBiMTAveisrKy8xdmE1QXlkeThVa2xKQ1U4OTlSUkRodzdGMGRFUmpVYkQ2dFdyZWVDQkI0eWUzTDl3NFFKaFlXRjA2OVpOWDNMTmxMS3lNbXh0YlEyeVhvVVFRb2pialVham9iUzAxT0F6YldKaVlwM1phcUxocmpYSWVTUFZsOEhib1VPSE92L091ZlBPTzV0NlNYVXlsYjNaVUplWGdyM1p1TGk0bUExeVhzN0N3c0pzaXdZaGhCQkMzRmdTNkJSQ0NORWk1ZVhsNGVUa1pQRDBiRUpDQWdFQkFVMVdjclU1ckZxMUNnc0xDeW9xS3NqTXpPVFVxVk5VVkZRd2N1UklYbjMxVllQckRROFB4OTdlM2lBYjA1VEl5RWpLeTh2UjZYUVVGUlZ4N3R3NVVsTlRjWFoyNW9NUFBxQlBuejRHNDJOaVlnQWEvSFIyWGZyMTYwZTdkdTBNZ3BTMUdaMmZmUEtKUVVibmlSTW5qRElFTXpJeU9IcjBLRTg4OFVTZFBTZFBuRGpCdW5YcjZOV3JGeWRQbm1UeDRzWDg4NS8vMUIralZxdjU3YmZmQUNYd21wS1NRcHMyYmZUSHo1a3pSOTh6MHBTbFM1ZlNzMmRQb3lmb0w5ZTJiVnYyN3QxTGNYR3gyZDVMcGh3N2Rrd2ZaTlZxdFJ3OGVKQXVYYm8wS2xoNXVjWWVOMjdjT01hTUdhTi9uNUdSd1lJRkN3ekdQUHJvb3dZL3c1S1NFdjc3My85eXh4MTNHTnprU2tsSjRjMDMzOFRTMHBLNWMrZldlZDZpb2lMczdlMGJ0VlloaEJEaVZwT1Rrd05jZW5pdm9xS0NyS3dzZXZiczJaekxFa0lJSVlRUW9zVm91WGVDaFJCQzNOYnk4dklNbnRBdUt5c2pPenViWWNPR05lT3FybDF0WnAyTmpRMXVibTRNR3phTUNSTW1HSlJSQlNYUXRIZnZYc2FORzFkdmo4Tno1ODV4N3R3NUxDd3NjSFIwcEczYnRreVlNSUdKRXllYURJcnQzTG1Ud01CQWZIMTlyL282TWpJeWVPR0ZGK29jODlKTEw1bk41bHV5WkFtZE8zZG0yN1p0V0ZoWTFCbGdqSW1KWWNHQ0JZU0dockp3NFVKMjdOakJ5cFVyc2JPelkrN2N1WlNWbGZIV1cyK1JtSmpJSzYrOHdqZmZmTVA4K2ZOWnRteVp2dWZubGQvZks5blkyT0R0N1Uxb2FHaWQ0N1p1M1VyYnRtM3J2VGxaV1ZuSmdRTUgrT21ubjRpTmphVjc5KzRzV3JTSXlNaEl2dm5tRzNidDJzWDQ4ZU1aTTJaTWsvVG5LaTR1TnZ0NzR1Ym1abkNPeTRQcHRUK2YyaDVFdFdwTFIxOGU1RHg2OUNnZmZ2Z2haV1ZsdlBmZWUzVm1vbWcwR2s2ZVBHa1FiQlpDQ0NGdVIxZFdLVWxNVEFTYTVvRXpJWVFRUWdnaGJnY1M2QlJDQ05FaTVlWGxHUVNuNHVQakFRejZHN1VrbC9ld2JJaGZmdm1GeXNyS09qTUhlL1RvWWRDbnBpSDI3OTlQZEhRMHMyYk5hdFJ4Vi9MeDhTRXNMTXprdnRxTXpzOCsrOHdnby9OS0dvMkdIVHQyTUdqUUlLTWVQcUFFMzM3ODhVZldybDFMOSs3ZGVldXR0N0MwdEdUaXhJa1VGeGZUcFVzWGZYWmlVbElTQ3hjdVpNQ0FBUVFGQlRGdjNqeG16cHpKckZtejZzMkliYWk0dURoaVltTE05aEl0S1NraE1qS1N3NGNQYytEQUFVcExTK25TcFFzTEZ5NWswS0JCZ0hKVGM5aXdZYXhmdjU3dzhIQisrdWtuZkgxOTZkT25EMTI3ZG1YWXNHRU55dGdNRHc4bk56Y1hXMXRiTWpJeVNFMU41Zjc3NzYvem1QVDBkRlFxRlZGUlVZQlN0c3ZCd1FGTFMwdCsvLzEzZlNsanJWYkx6ei8vakkyTkRmNysvcFNXbHZMTk45OFFIaDZPazVNVGl4Y3ZOc29TL3QvLy9WK3NyYTJ4dDdmSHdzS0M0OGVQazVXVlpiS2tzUkJDQ0hFN3FRMTAxcGE4VDB4TXBGV3JWdGRVRmxRSUlZUVFRb2piaVFRNmhSQkN0RGdsSlNWb05CcUQ0RmQ4Zkx3KzYrNTJzSFhyVnJwMzc5NGsyWDZYaTR1TG8wZVBIa3ljT1BHcTUwaEpTZUg1NTUrdmQ5eU1HVFBxN00vNHlDT1BVRkJRd0wzMzNtdHkvKzdkdTFtelpnMlRKMDlteG93WkJpV0xIM25rRVJJU0VwZzVjeWJXMXRZc1diS0UzcjE3QXhBY0hNenk1Y3RadUhBaG4zNzZLZjM2OWNQSnlhbVJWMmtzUER5Y1ZxMWFNWHIwYUpQN2YvNzVaLzc5NzMvajZ1cktYWGZkeGZqeDQrblVxWlBST0hkM2QxNTg4VVdtVDUvTzd0MjcyYk5uRHp0MjdDQXBLWW14WThjMmFDM0p5Y2xzMnJRSlVFclpqaDQ5Mm1ULzA4dHQyYktGUC8vOEV4c2JHLzcydDcvaDUrY0hLUDFMMTYxYnB5LzlDOHJOMk9lZmZ4NGJHeHMyYmRwRWVIZzRJU0VodlBiYWEvb3MyU3ZYVTFzU0daVCtyNDgrK2lpVEprMXEwUFVJSVlRUXQ2cmMzRnpjM2QzMW40bVNrcEphN0lON1FnZ2hoQkJDTkFjTG5VNm5hKzVGQ0NHdXpaVDlIelgzRWtRTHRXbm9QNXA3Q1ZjbE1UR1JEUnMyOFBEREQrdkxlbjN5eVNlMGI5KytVYjBSaFRHdFZrdFJVWkUrcStCbWQrTEVDVUpDUXN6dVg3OStQYU5IanphWkVWcFVWRVI4ZkR5OWV2VzZua3ZVcTZxcTR1elpzd1FIQjlmWmI5U1U0dUppdEZvdExpNHVqVHBPcDlQVkdVeHVDanFkamdNSERqQjQ4T0I2ejFWVlZRWFFvdnZvaXB1Ylg1dmVGQlVWQTVDU2RKeldyWjJiZVVWQzc0SEhtM3NGb29HS3FuWHNMcS9tdHpJdFJkcjZ4OWZGV1FWMzI2dTR5ODRTWjh2cisvOUhBUHowM2ZVL1J4UDc2cXV2OFBiMlp0S2tTYWpWYWo3OTlGTkdqUnBsVkIxQkNDR0VFRUlJWVpyY1pSSkNDTkhpMVBZSHJPM1JtWk9UUTBWRmhmUXlhZ0lxbGFyRkJEbUJPb09jb0dSMm11UHM3SHpEZ3B5Z0JQZnE2d1ZxenRWbW5GN3ZJR2Z0T1lZTUdkS2dzUkxnRkVMY3NvTGF3U3N2UU5RSitQWS9Wei9Qd0g3dzdKUHc4UmR3OHJUeGZsOGZXREFmdHY4QzRSRlhmNTQ2ZkY1UVJVd2JCNTRlNWtGT1h1VTF6L2Zabml4aUNxcDR3OTI2Q1ZaM2E2bXVycWFnb0lEdTNic0RrSkNRQUZCbmFYOGhoQkJDQ0NHRUlibmJKSVFRb3NYSnpjM0YydG9hUjBkSFFDbnhCVWlnVXdnaGhCQTNUbXNYS0NoVVhyZXlBWDlmU0U0eEhPUGxDVm5aRFovVHhscVoxOFpNVU5ES0Nqdzl3TEgrZnMxWEs2WlN4NElIL0duWHVXa3lvdHQ2dHVLTkwrTWswR2xDVGs0T2dMNGZaM0p5TXRiVzFuaDZlamJuc29RUVFnZ2hoR2hSSk5BcGhCQ2l4Y25MeTlQZkVBS2xsSzJUazFPTHlrUVVRZ2doeERVSzdRMy9uS3U4L3ZBak9CWnRmdXdMejhKZHcwRmRBZE5uUUZXMW1UbDd3VDlyU3Z1LytSNmNPMjg4eHNZYVpqeXRuSC9CSWtoT05UMlhydzk4dEFndVhJUzEzME44UXNPdnJablpOR0ZGQUcrUFZxU1orWGJmN25KemN3SERRR2ViTm0xdVNFV0dXaFVWRmFqVmFxTi9GUlVWYURTYUc3WU9JWVRDM3Q1ZVNsY0xJWVFRalNTQlRpR0VFQzFPYm00dTdkcTEwNzlQVEV5a1M1Y3V6YmdpSVlRUVF0eHdwMDVEWlNYWTJFQ3ZublVIT252WGxEcTNiUVZkT3NQcEdOUGplZ1FyWDB2TDRQd0Y0LzFlbmpEdkZXZ1hDTms1eXJuTlVhdmh5REVZY2ljc2ZRLzJIWUQvL0FnRkJZYnp2ZmpjcGZlMWZXWC85akJNbXFpOC9wL2xNSGNXZE9rRXFwb0EySDMzd01SeGh1ZmJ1QWsyYnpPL0huSFRxYzNvZEhWMVJhMVdrNXViUzdkdTNhN2IrY3JMeTBsTFN5TTFOWlcwdERUUzA5UDEvYk9GRURjSE56YzNDWFFLSVlRUWpTU0JUaUdFRUMyS1JxT2hwS1FFZDNkM0FESXpNOUZvTkZLMlZnZ2hCR3AxaGY2MXJXMnJabHlKdUNFcU5YRHFqSkpaMmF1bitYRkJiY0hOOWRMNzNqM05CenA3S3IwU2lUNEpXcDNodm1HRDRKa253Y0Vlamg2SFQxY3BBVkZ6OGd0ZzViL2d0MzN3M0hRWU1RVDYzd0UvL2hjaWZsSG10MVFwcFdwcjJkc3BYeDNzd2RLeVpxTUZ4SnlEd2lKd2NZWmVQU0FwR1ZMU2xOMk9Ea29tcXJXVWhtMXBjbkp5OFBUMHhNTENndVRrWkFEYXRHblRwT2VJaVluaDRzV0xwS1dsVVZBVFpMZTJ0c2JMeTR1UWtCQ2NuSnl3dGJYRjF0WVdPenM3V3JWcWhaMmRIYmEydGxqTDc1UVFRZ2doaEdnQkpOQXBoQkRYcUxxc2lwTFQrWlNjektPNlhIdE5jMW5hcVhEczZZWmpkMWNzN2VVLzBhWmtaeXQ5cm1vRG5iWDlPWU9DZ3BwdFRVSUlJVzRPbFpXVit0Y1M2THhOUkVZcGdjNDJma293TXkvZmVFeG9MK1ZyYXJyU1I3TlhUMWkzd1hpY282T1NxUWtRZGVMU2RoZG5wVlJ0L3p1VWtyZmZyVzljNW1SeUtyeS9GRWJmQlpQR3cxT1B3Y2hoc0dRNXBHZkM3SG1YeGc0YkJMT2VoOVhmS3RkVzY2ZWZsYThEK2lxQnpvaGRzT2QzWlZ0UU8rVWFWYXFHcjZrUlpxK0laYzh4NCsrcms3MGxCNzdzZTEzT2Vidkl6czdHMzk4ZmdKUVVwYitycjYvdk5jK2JuNTlQZEhRMHAwNmRvcnk4bklDQUFEcDE2b1MzdHpkZVhsNzZ6OUZDQ0NHRUVFTGNDdVF1dWhEaXVwdmcxNGMrcnUwSVN6NU1UTkdsSGthT1ZyYXN2R002Q1NWWkxEb2RCb0NEVlN1Nk92c1RtWGV4UVhPNzJqaXdQUFJKSXRLT3N5SHBvTWt4eS9vOFFZYTZnUCtOMlhMdEYyTkM3bzRVT3VTVU0yVzhEeG1GMTk3SDVyK2JVOGhOTHNWcmFydjZCOStHYWt0OFhkN0xxSFhyMXRqYjJ6Zm5zb1FRUWdqUkhDS2o0TzgxcjN2MXZCVDh1MXhvYitYcndVUHd3R1FsdzlQSkVZcExETWYxREliYTNvakhhd0tkamc2d1lqRTRPeXNCeTArK2dQakVocTJ0UnpDTXZSdjYzYUZraUM1ZXBxemh4ZWRBcDFVeVBzMnh0RlRXMmFFOS9IVVlIcjRmamtkRFFFMjJYODNuSVFDME5RMHdyYS9Qbi9lUGpmV2hTMXZqejFsK0huV1U3UlgxMG1nMEZCVVYwYnUzOHZ1Wm5KeU1yNjh2VmxaWDkzT3NycTdtM0xselJFZEhrNUtTZ28yTkRUMTY5T0NPTys2UVB2WkNDQ0dFRU9LV0pvRk9JY1IxZDVkM0R6bzRlaE9SRm1XdzNkSkNoYnVOSTNuV2wyNHl6ZWc0aXFHZTNkaVhkWWF2NG42anRLcml5dWtNcUxDZ3RiVTk5cGJtYjdSNDJqcFJvYjMyQUtRNTZyUXlYdjU3RUgzODdacGtQbjl2Tzk1YWRVRUNuV2JrNU9TZ1VxbHdjWEZCcDlPUmxKUWsvVG1GRUVLSTIxVk9MaVNuS0FIQVhqMk1BNTBPOXRDcEEraDA4T3RldUdlODBxZXpWMC80NDRxSDVIclc5T2RNVExvVWhDd3BWVXJQMnRnby9UVTFaajVUbmpzUGovOGQyZ2NwL1RVSDlnTmY3NW81U3BRNXJTemhZZ0xNZjFzSm5GYlhCQ2d0TFpXTTFLQzJNTEMvc3UyMTJaZUNyb1dGTUd3d2pCOE5WVlhLdGNRbFhEcDNiU1p6YmI5UU4xZGxYRkZ4NDc2WFp2UUxkcVpmc0hPVHpDVXV5Y3JLQXBTSDl6UWFEWm1abWZUdjMvK3E1c3JJeUdEVHBrMzY5ZzZqUm8yaVI0OGVVbnBXQ0NHRUVFTGNGaVRRS1lSb2tLN09mb3p5Q2FHYnN6L3VyUnl4VmxtaHJ0YVFVMUhFbWNJVS9oMi9EM1cxOFkwZlg5dldkSEQwSnJlaW1PUDU4UWI3TEV5YzU3djQvZmpidVRQY0s1anVMZ0g4Yjh3V1lvdlRyOU5WTlIyVmxhbXJ1VHIrYnRaVTVWWFdQL0EyVmR2TENKUWJSQnFOaG9DQWdCdTZockt5TWlvcUtsQ3IxVWIvdE5wcksxOHNoR2c4RnhjWGV2VG8wZHpMRUVJMGw4Z29KZEFaWXVLL0EzMXFTcnJHSnloQjBWTm5vRzhmSlNocUZPaXM2Yzk1N0lUaGRsTmxibXQ1dUVQWHprcjJadDgrbC9wdGFyVVFmUXIyN29lL2poZ0dTS3VxTDVYWTdSRU1iODFUZ3FDWHUzQVJUcHlHdUl0S051aExjNVdTdG4xQ2xQM1BQZ0gvdHg0S0NxQ3NYTm5tNEtCOERlMEZ6ejRKYnkrQzgzSG0xeTZhVlcyVkVrOVB6NnZ1ejZuVDZmanp6ejg1ZVBBZ05qWTJqQjA3bHBDUWtDWmZxeEJDQ0NHRUVEY3pDWFFLSWVwa1phSGkrVTVqdU12YitNYVJ2YVVOZ2ZZZUJOcDdzRG5sS0JuVnh1VzNSdnNxZjJqdnpqeUY3b3A5RmpWUHFlc3UyNU5kVWNRYjBkL3pZcWV4RFBQcXhuc2hEekhqOEZjVWFzcjBZOTRJbm95RGxkSjN5MHFsM0JRYTR0bVZqazQrQVB5UWVJQmdsd0NtQmloUFJOdXFyT25pN01jUGcyY2JuUDlVUVJJZm5ON1VtRytIdUFuazVPVFFycDJTN1hxMU40VWFJeTh2ajlUVVZOTFMwa2hOVFNVM04vZTZuVXNJY1hVQ0FnSWswQ25FN1N3eUNpYmZBODVPU3IvSytNdXlIV3NEZzdYQnkrUFJOWUhPbm9aenVMdUJyL0paMHFBLzUrWGNYTUhmRDlvR1FKZE95ajgzMTB2N3k5VndPRkpaeitHanhxVnhUVWxNVXNyUW5qc1BaMk9oZFd0NGVLclNrL1B5SHAxZW50QWhTTW5tVE10UU1qejdoaXBacHIvdVVRS3I3bTdLV0ZkWHNMSUNkZDJWVVVUenlzckt3c3JLQ21kblo0NGZQdzVBWUdCZ2c0OHZLaXBpOCtiTlpHUmswS1ZMRjBhTkdpV3RISVFRUWdnaHhHMUpBcDFDaURvOTFYNGtkM24zUUljU3JQdzE0d1RwNVFWVWFhdHh0WEdnUzAybXB5bTJLbXZHK1BTaVNsZE5SSHFVMFg0YmxmS2ZJRTF0WDZFYWxkb3FWcHpiUmx4Skp1cnFTb01nSjRDTGpUMk9WcmFBVXY0V3dNYlNtdFkyeWxQczFoYVdwSlRsY2lqblBBRER2SUxKcnl6bFZFR1NmbzRobmwyeFVVa3BwNVpHbzlGUVdscHEwSi9Ud2NHaFNmc09sWldWY2VyVUtaS1Nra2hMUzZPaVFybEo2T0RnZ0xlM041MDZkY0xlM2g1YlcxdWpmdzYxbVJSQ0NDR0V1SEhPbllmU01xVk1iZThlaG9ITzNqV2ZVNDlIMTN5dENXSzZ1VUtBdjlKM0V5NWxjNWFybFlCanJZZW5Lbk8wOFFjN1c4UHpscFRBc1dobC9Pa1lKUXV6MnZCemJiMktTK0NsZjF4NlAyeVE4WmdCZmVHRnZ5dlg5Mk1ZaEcyQisrK0RxWk9VNEtaV0Mra1pTaURVeGhvQzJ5amJNak1idHhZei9oV1d3dEd6OVpmQjdkdlZpUmVtWHIrSHoyNDFXVmxaK1Bnb3dmV1VsQlM4dkx3YVhHbzJPVG1ac0xBd2JHeHN1UC8rKzJuZnZ2MzFYS29RUWdnaGhCQTNOUWwwQ2lITWNyQnN4Wmlhak15dzVFUDhKMkcvd2Y3UzhncFN5dlA0TGZPVXlUSzBkL24wd01HcUZiOW1uaVMvc3RSb3YzVnRvRk5uK29iUWx0U2pKcmUvSHZXOS9yVzdqU05mRDVqSjdveVRySTNmWnpEdVlFNHNqbGEyRFBjSzVrUitJcC9FUnVqMzlYZnZpS1ZGMDVXYnZkenNGYkhzT1padnROM0ozcElEWC9hOUx1ZThYV1JrWkFEb0E1MHBLU2tFQlFVMXlkeng4ZkZFUlVWeDRjSUZySzJ0Q1FvS29uLy8vbmg3ZStQdDdTMVB5QXNoaEJBM0s2MVdLZTg2YUlDU3FibHBxN0s5WTN0d2NWYUNvTEVYbEcxWjJVcFEwTmRIR1ZzYjZBeXBDWFNlUEcwY3JPellIckp6SU9Zc0pDWkRmS0lTVEUydkNTUStNQm1tUGFSa1laNDgzZmoxdDI0Tk9pMW9xcFF5dUtCa1kvcDR3Mk0xL1Q2MVdpVjc4K2VhYTlzUUJvZU9RbHBOaTRmSUtKZzBBZDUvVzhrNFBYY2VLcHVtUjcyenZSVTYzWlcxV1V5UEV3MlhsWlZGU0VnSVZWVlZwS2VuRXhvYTJxRGpFaE1UQ1FzTHc5L2ZueWxUcGtnZlRpR0VFRUlJY2R1VHYwU0VFR2I1MkxYR3lrSXBEUnVWbjFEbjJDdHZmZGlvckxnL1lBQUFXMU9QMGM3QlUvKytsa05OVm1aYmV3L21kcjJuM3ZWOGZuNm55VDZnQUZoWTRHUGJtbzVPUHFTVzVkTE5wUTA2blk3VThqd0FjaXFLRElaWDY3VDZzcmRON2JHeFBuUnBheHdVOC9Pd3VTN251NTFjM3Nzb0p5Y0h0VnFOdjcvL1ZjOVhXbHBLZEhRMEowK2VwS2lvQ0RjM04wYU5Ha1dQSGoza3BwRVFRZ2pSa2tSR0tZSE9ycDNCeGdZcUt5RzB0N0l2K3FRU0tLeDEvTVNsUU9mV0hjcTJIc0UxKzZJTjU5MjBWZmxYV1VmLzlKN2RvWHRYK0xHUjJaeTE3cDhFNDBkZmVsOVNxZ1JTNytpakJEblRNdUJmWHhsbW1vSlM5clpXV0xoeXZSMkNsQ0RwOXh1dmJpMG1QRGJPaDhmRytUVFpmRUpwalZCVlZZVzN0emVwcWFub2RMb0c5WnhQU0VnZ0xDeU10bTNiTW1YS0ZGUXExUTFZclJCQ0NDR0VFRGMzQ1hRS0ljd3F1Q3dMczRPVEQ2Y0treHQ4N0pRMi9YR3pjUVFncjZLRWprN2VEUEhzYW5Lc3E0MkQyWDJYVzMzaE45UW9nVTV2V3hlQ0hMd0lkbEhLWTAzeTc4dDkva3EyNU5keHV4bmwwNU4yRHA1VTFXU0xuaS9PTUppclVsdEZxNXJTdFRZcUt6eGJPZXVEb3RlcVg3QXovWUtkbTJRdVlTZzdPeHNyS3l1Y25KeUlpNHNEYU5CTklWTU9IejdNL3YzNzBlbDBkT2pRZ1hIanh0RzJiZHVtWEs0UVFnZ2hicFRqMGFEVktiMHB1M2RWZ3BtaHZXcjJYZEZ6TStvRVRCZ0R3VjJVOGQ2ZWwzcHRYam0yc2hJNmRZQ3hkNXMvZDd1YXZvcjNqSU83aHRXLzFtMi9HSmJYUGZDWEV2Qy95WHdBQUNBQVNVUkJWSWkxVkVGeEtldy9BR1hsc1A5UHBUenUwMC9BZTIvQlEwK1luN09rQlA3eFR3aG9Bem01RGVzUEtwcE5WbFlXQU43ZTNzVEdLZ0hzK2o3VFptWm1FaFlXUnZ2MjdaazBhWklFT1lVUVFnZ2hoS2doZ1U0aGhGbTVsU1djSzA2amk1TWZqd1FPSXFNOG4wTzVGK285enMzR2tja0IvUXkyUmVjbjh1aUJqdzIyOVhQdndLdGQ3MkZuZWpRSGMySjV0K2VESE15SjVaTnpFWmlpMW1wb3BiSm16Y0Ruc2JjMHpJN01yaWprYU81RnpoZW5FMTJReUk3MEtCNXRPMWlmUlhwLzRBRHlLa3VJSzFGS2pKVlZWK0pnMVFwUXl0OSsxdmRwdnIyNDEyeTVYSEZ6eU1uSjBmY3lTazVPeHRiV1ZsL0d0cUZLUzB2WnNtVUxLU2twZUh0N00zSGlSTnpkM2EvSGNvVVFRZ2h4b3hRVlE5eEZKU2pacXlmRXhVUDdtdkwyVndZdlQ1MVJ5cnEyYWdYZE9vTy9uN0k5SlUwSkVsN0p5eE5HREsxL0RmM3ZhTmhhOXhpMmd5Qy9RQ21YVzEwTnJXeGcxRWpEL1M3T1NpRDBpVWZybi92b2NRbHl0Z0FaR1Jtb1ZDbzhQRHpZdFdzWDd1N3UyTnJhbWgydlZxdjU3My8vaTVlWEYvZmRkeDhXMTZrRmh4QkNDQ0dFRUMyUkJEcUZFSFZhZFg0WDc0YzhqS09WTGE4SFQrWjRmZ0xyRXZickE0YW12Tmg1TExZcWEzU2c3OTJwUllkYWExaDJ0amFqc2tCVFNxVzJDbEJLeWw0NTduSVZXZzBYU3pJcHE2cmdiRkVxR2VvQzVuVzdqNFBac1FZOU91MHNiZWpob2p3Vm5WS2VSeGNuUDViMmVZeWQ2ZEY4RzdlSHdzcFN1amo3b2NJQ3QxWks1bW1WbVY2aDR1YVJtWmxKang0OUFDWFEyZGhzenRqWVdIYnMySUZXcStXdXUrN2lqanNhZUVOU0NDR0VFRGUveUNnbDBObXpPMXlNQjVXRjBrK3pvTUJ3WEtWRzZiZlpxeWVFOUFSZmIyWDdsV1ZyYXgwOERKSEhUZThiTWdobVBxMEVHRmQrWHZmNjNwZ0wzYnNwUWRuTGViZ3IvVFhyMDVBeDZSbHc1bXo5NHhyaHQ4ZzhZaFBMRzNWTTU3WjIzSDJIVzVPdTQxYVNrWkdCbDVjWFZWVlZwS1dsMGJ0M2I3TmpkVG9kWVdGaDZIUTZwazZkS2tGT0lZUVFRZ2docmlDQlRpRkVuUkpLczVsNzdEdGU2aktXbmk2QjlIRnRSeC9YZGh6TGorZjdoRCtNQXA2amZVSUlkUTBpcFR5UHZJcGlRbHFiTHdYcWFhdVVkODIvckVSdVE3eDk0a2Y5YS9lYThyaVhDN1QzWUc2M2V3aTA5eUM2SUpIM1R2N0VBSTlPek9nNGluWU9ubWgwMVNTWDVkSGRKWUJPenI0RTJpc1pnYWxsVFZPNjlsOWhLUnc5VzF6dnVMNWRuWGhoYXBzbU9lZnRvS0NnZ0txcUtyeTh2TWpQejZlMHRKUTJiUnIrL2R1OWV6ZVJrWkcwYjkrZU1XUEc0T1RrZEIxWEs0UVFRb2diTGpJS0hya2YydmhCN3hCbG03bmc1ZkVUU3FDemF5Y2wwRmk3elJTdFZ1bDdhY3F3UWNyWFkxSG14OVN5dDFPK0ZocjJqaWZtTER6MnJPbGpSZ3lGWjUrRWJUdmhoenI2YnQ0M0VSNmNvcFM4YldKN0l2UFpzaituVWNkTUd1b2hnYzQ2cEtlbjA3Tm5UNUtTa3REcGRBUUZCWmtkKytlZmY1S1dsc2EwYWRPd3Q3ZS9nYXNVUWdnaGhCQ2laWkJBcHhDaVhsa1ZoU3c0c1lHK2JoMTRwTzBnT2poNkUrb2FSQi9YSUhhbVIvSHR4YjM2ak13ZUxnRlU2N1I4ZWk2Q0J3UHZySFBlZ0pvQVkwcVppUkpoZFhDd2FrVXJsVFhxNmtwNnRGWjZJcW0xR3V3dGJYZ2djQ0QzK3QrQmxZVWxmK2JFc3ZMc05yVG9PSmdUeStuQ1pHeFZTc25ieUx3NHh2bjI0dFd1RTdHeXNLUlNXOFhab3JUR2ZtdE1jcmEzUXFmVE5XaWNhTGpNVENXbzd1M3RUWEt5MGkrMm9SbWRPM2Z1NU1TSkU0d2VQYnJPSithRkVFSUkwWUxGSnlobFlGMWJROTlRWlp1NTRPWHhFekQ5YnhEVURteGJRVVZGNHpNaFI0MkE0SzZnVml0OU51dmo0cUlFVFl1dmVDQk9xek1mSkswdG1Ydm9hTjJCVkp1YXRnNGxqWHVBc0NFV1BkZUJSYzkxYVBKNWIxZTV1YmxVVlZYaDYrdExRa0lDRmhZV0JBWUdtaHliblozTndZTUh1ZlBPTy9Iejg3dkJLeFZDQ0NHRUVLSmxrTHZzUW9nR081b1h4OUc4T0VKZGcvaGJ1NkcwZC9SaW5HOXZBdXpkZWZma1JxcDBXdlpsblNHaE5Jdlk0dlI2NSt2bTRvOE9TQ3pOSWNDKzRUMFNRMW9ITXEvYmZRYmJUaFFrNFdianlEamYzbFJxcS9qcTRtLzhrbUY0WTZ0SVUwNFI1VFhYY3BFRDJlY1k3TmtGZ0xVWDkxSlJSOG5jeG5oc25BK1BqZk5wa3JuRUpWbFpXUUI0ZVhrUkdSbUp0YlUxWGw1ZTlSNjNmZnQyVHA4K3pZUUpFK2pldmZ2MVhxWVFRZ2dobXRPeEtMaDdoSkk5V1ZZRzU4NmJIcGVhQnRrNTRGblQ2L3RVREZSVk5mdzhnd2ZDMzZjcnIzLzRDVXJMNmg2dnNvRFdMbEJRQ0ExNElBNkFCeWREeC9hUWtGUi9FTmFwcHNySmxXVnh4VTBuTFUxNXVOTEh4NGVEQncvaTcrK1B0YlcxMFRpdFZzdVdMVnR3ZFhYbHpqdnJmb0JVQ0NHRUVFS0kyNWtFT29VUWpYWXNQNTdqK2ZFODFtNFlVd1A2MDkwbGdFbHQraEtXZkppby9BU081Y2ZYTzBlUWd4ZXRyZTI1V0pKRlNaVzZVZWVQS1V4bGEyb2tLZ3NWRmRvcW92SVRPRk9ZQXNEQ2t6OHhxVTFmbnU4MGh0VHlQRTdYYkRmbG83UGhyRTg4Z0VaWFRhYTZzRkZyRURkZVZsWVdIaDRlcUZRcVVsSlNDQWdJcUxkSDBkNjllemx6NWd6MzNITVAzYnAxdTBFckZVSUlJVVN6aWF3SmRBS2NPSzFrVUpwei9BU011ZXZTNjRhd3Q0Y25IbFd5T1FGMjdGTEt5dFlucUIyb1ZKQlcvOE9BV0ZuQ293L0JmUk9VNE91WGErby94cjNtb2NHaW9yckhpV2FYbHBhR3RiVTFkbloyNU9mbkV4d2NiSExjZ1FNSHlNL1A1NGtubmtDbFV0M2dWUW9oaEJCQ0NORnlTS0JUQ0hGVmRNQjNDYjhUN05LR3JzNStEUEhzU2xqeVliUTA3QW4xa2Q1S1p0MngvSXVOUG5lQnBveHFuWlpxblJZVkVPcmFqbERYZHZyOWJleVZma0NqZlVMbzUxWjNtYTNrc2x4K3l6elY2RFdJR3k4OVBaMzI3ZHRUWEZ4TVVWRVJmZnIwcVhOOGJHd3NSNDRjWWVUSWtSTGtGRUlJSVc0WGh5UGhnY2NiTm5iMXQ4cS9ockMzZy9GallOSUVjTEJYQXFnYk5zRi9OeHVPczIxbFhHTFcxaGIrOXBEeStsU00rWFBZMkNpWm9nOU9CaTlQWlo2Vm44UDV1RXY3ZFRyUVhGR0ZwRzJBMG11MHVBUnltNmJuZkdGcEZVMVZLTFd3dElvdTFuVS9uSFk3U1UxTkpTQWdnTGc0NWVkcXFqOW5abVltZi8zMUY0TUhEMjVRQlJNaGhCQkNDQ0Z1WnhMb0ZFSmNrNlN5YkxvNisrRmcxYXJCeDlpcXJCbFJFK2pjbTNtbTN2R2pmVUpvWSsvR3R0UmpaRlVvVDZuZjE2WmZ2Y2NOOXpMOWRQVGw5bWVmYmZKQTUyK1JlY1FtbGpmcW1NNXQ3Ymo3RHJjbVhjZXRwTGk0bVBMeWNyeTl2Ymw0VVFtT20rdGxCSkNYbDhlMmJkdm8xS2tUZmZ2MnZWSExGRUlJSWNTdHBsMGczRE1PQmcyNDFBZnpZZ0tzK1E3T3hocVBmLzh0Q0dpakJCMDFHcWl1Qm5jMzVkaUNBb2o0eFhCOGF4Y0k2UUc5ZWtEL3ZtQm5xMncvZlJhK1hndkpxWmZHM3RrZlhwNmg5Qk10Szc4VThQUndWN0pGdCs5cWtrc2VaYTlpenI4VDZIYzREejhQMjJ1ZWIwOWtIbE1jTFp0Z1pTMWZaV1VsdWJtNUJBY0hjL0hpUld4c2JQRDE5VFVhdDNYclZqdzlQUms0Y0dBenJGSUlJWVFRUW9pV1JRS2RRZ2l6dkZxNVlHbGhRYnE2d09SK0t3c1YzWnpiQUpCV2JucU1LZmY0MzRHVGxTMm5DcE5KTGEvL3FYTmZPMWNtK2ZjbHZUeWZIZW5SQUR4NjRHT1RZNzN0V3JNeTlFbmlTako1SzNxOTJUazdPL3V4c09lRGxGVlZtQjF6dGZaRTVyTmxmMDZqanBrMDFFTUNuWFhJeU1nQXdOZlhseU5Iam1Calk0T1BqK2srcU5YVjFXemF0QWxuWjJjbVRweDRJNWNwaEJCQ2lGdU50VFVNRzZ3RUV1UGlZY3QyT1BDWCtmR3hjUkFZQUs2dEwyMHJLSVJqMGZCL1B4ajM4dXphR1diTlZGNXJkVXFQMFloZHBrdnB4bDFVZ3B2V051QmE4NUJoVlRWa1pzTytQMkJUK0xWZGE0MG5YS3p3SzZ2bTdJbUdmNzZ2eXd1dExCamxJcmNlQUJJVEV3SHc5L2ZuNE1HRGRPelkwV2hNZEhRMGVYbDVVckpXQ0NHRUVFS0lCcEsvTm9RUVpublpPdk5PendmNE16dVd2M0pqT1YrY1FaR21IQWVyVmdUYWV6QWxvRDhCOWtvL29CMXBVUTJhMDdPVk0vY0hEQUJnUStMQkJoM2pZbTBIUUU1RnNYNmJXcXN4T1haa1RSYm5rZHc0czJOQUNkSUNqZTRQMmhDTG51dkFvdWZxTHBrckdxYzIwT25qNDBOQ1FnTHQyclV6Ty9hUFAvNmdvS0NBNmRPblkyMXRmYU9XS0lRUVFvaGIwZms0K0dTVjBsdnpZa0w5NDc5YXEvd0RzTEJRU3MzVzVhOGo4UDNHbW1Cb2xQTFZuSlEwZVBUcFMrOGJNdjlWR21WdnlTajc2ekwxYlMwK1BoNXJhMnNxS2lxb3FxcWlVNmRPQnZzckt5dlp0MjhmblR0M3h0dmJ1NWxXS1lRUVFnZ2hSTXNpZ1U0aGhGazZkRmhaV0RMTXF4dkR2RXozT05TaTQ0ZUVBeHpLUFYvdmZCYkFTNTNIWW10cHpkRzhpNXdzVEdyUU9qeGFPUU9RVVUvV2FBK1hBTzV0MDVkS2JSVy9aRVRYT2RhcEpuaGFwR2xjaVZuUlBOTFMwdkQyOWlZcks0dkt5a3F6Z2M3TXpFd09IejdNMEtGRGNYZDN2OEdyRkVJSUljUXQ2WStHUFp4bnBLRkJ5TEF0MTNkK2NkT0lqNDhuSUNDQWl4Y3ZvbEtwakRJNjkrL2ZUMlZsSlNOSGpteW1GUW9oaEJCQ0NOSHlTS0JUQ0dIV21jSVVQank5aWY3dUhlbm81SU9YclF1Mmx0YW9xeXZKS0Mva2RHRXl2MlNjSUtVc3QwSHpQUjQwbkpEV2JWRnJOYXkrOEt2QnZpcGROUURldHEwTnRydmFPTkRaeVpjS3JZWU1NeVYwQVlaNWRlUEZUbU5SWWNHNmhEL0lyeXl0Y3kwZXJad0FLTlNVMVRsT05EK2RUa2RxYWlvaElTRWtKQ2laRk8zYnR6Y2FWMVZWeFpZdFcvRDA5R1RBZ0FFM2VwbENDQ0dFRUVLWWxaZVhSMUZSRVgzNzl1WFFvVU8wYmRzV0t5c3JnLzNIangrblQ1OCtPRHM3TitOS2hSQkNDQ0dFYUZrazBDbUVNRXNISE1tTDQwaGUzRFhQZFo5L1g2YTA2UWZBdjJKM2tsMVJaTEEvclN5ZktwMldUazQrZk43M0dmSXJTMUJacUdqcjRJR3RwVFYvWkorbFNxYzFPTVlDNk5XNkxROEcza213aTlJcmRFUFNRYmFrSGdYQTBrS0Z0Y29TZGJWaENWc0hxMVlNOWV3S1FIeEoxalZmRzBCUlNUVTBVWFdwb3BKcVd2bEpyYkJhV1ZsWlZGZFg0Ky92VDNSME5LMWJ0OGJKeWNsbzNMNTkreWdxS21MNjlPbFlXRmcwdzBxRkVFSUlJWVF3N2Z4NXBRS09tNXNicGFXbFJtVnI5KzdkaTVXVkZZTUdEV3FPNWQwV3RGcXQ5RDI5eVJVVkZSRVpHVW0vZnYxd2RIUkVwOVBKMzNaQ0NDR0VxSmNFT29VUTE1MmRwUTFUQXZvRHNEbjFLUHV6enhxTkthMnU0Sk56RVV4ck54Z2Z1OWI0MmJrQ1VLSFZjRFR2SWwvSDdRYkFWbVZOajlZQjlHcmRsb0VlbmZXWm1abnFRcjZPMjgzUnk0S3lyallPZk5WL0JsVzZha3FxS3RCb3E2alNhWEczY2NSR1pjVzVvalNTeW5LdStmcWNlcnJ4d1dleDlPdm1qSitIN1RYUHR5Y3lENWYrbnRjOHo2MGlOVFVWVVBwemJ0dTJqWkNRRUtNeFdWbFpIRHQyVEVyV0NpR0VFRUtJbTlMNTgrZng5dmJXVnlqcDBxV0xmbDl5Y2pKeGNYRU1IVG9VT3p1NzVscmlMUzAzTjVkNTgrYngxRk5QTVdUSWtBWWRVMUJRUUc1dXc2b1hBVGc0T09EajQzTzFTN3dteGNYRnBLV2wwYWxUSjMwdzk2dXZ2dUxJa1NPc1hyMGFVQUs5MzN6ekRSTW5Uc1RQeisrcXpsTlNVc0xjdVhONTVaVlg2TmJOZEh1Ymp6NzZpTkxTVXQ1NTU1MUd6NSthbXNxSEgzN0lxbFdyc0xlM1orSENoUVFFQlBEMDAwOUxrRm9JSVlRUVprbWdVd2h4M1pWWFY3TGt6TStNOE9yTzJvdDd6WTdibngzRC91d1lWRmhnYWFGQ2g4NG9pOVBaMnA2NVhlL0YxdElhZ0lUU2JMYW5IV2R2NW1rME5lVnZhK1ZVRkpOYlVZeHJLMGRhV3lzWmtqb2dyN0tFcVB3RXZvdi92VW11ejNXNEQ4VnVOdnlSV2dabDE5NHJxZFVvZjF4N3VqWEJ5bTROU1VsSnVMaTRrSm1aaVU2bm8wT0hEa1pqZnZubEYxcTNiaTBsYTRVUVFnZ2h4RTJudkx5YzlQUjBoZ3daUW1Sa0pJR0JnZGphWG5wQWN0ZXVYVGc0T05Ddlg3OW1YR1hUR2p0MkxGcnRwYi9sYkcxdDhmTHlvbGV2WGt5YU5JbDI3ZHJWTzhlWk0yZVlQWHMycjc3Nkt1UEhqMmZldkhrY1AzNmNIVHQyWUdscDJhajF1THU3NCt6c3pKbzFheGcwYUZDRGdtYTdkKy9taXkrK2FQQTVoZ3daVW05dzcvSnIyck5uRDBsSlNVWmp4bzBieDdsejV6aDE2bFNkYzAyWk1vV25uMzRhZ0IwN2R2RFZWMS94NzMvL0cxOWZYd0F1WHJ5SWc0T0RmbnhwYVNuUjBkRnMyYktGR1RObWNNODk5OVI3VFQvODhBTnIxcXhoN2RxMStQdjdVMTFkemNXTEZ5a3ZMemQ3VEdscEthV2xkYmVTYVFpVlNrWFBuajFadlhvMTU4K2Y1ODAzMzVTeXprSUlJWVF3U1FLZFFvanI1b1BUWWZyWFo0dktPVnVVMXFEanRPalFYaEcwckpWVlVjaW5zUkY0Mjdwd0pPOWl2ZjFCbnozOHBmNjFCVXFnODNwdzZ1bUdrd1FucjR2RXhFUzZkT25DK2ZQbnNiS3lNcm9wRWhNVFEzcDZPcE1uVDVheVJrSUlJWVFRNHFaeit2UnBBT3pzN0Nndkx6ZW9VQklkSFUxdWJpNFRKMDVzZFBEdVp1ZnU3czZ3WWNNQUtDc3JJeWtwaVczYnRoRWVIczdERHo5Y2I1YmUxcTFiY1hCd1lPVElrUTA2MzIrLy9jYktsU3ZON3ErcXFxS3Fxb3BKa3lhWi9idGgwcVJKL1AzdmZ6ZllGaDRlWG05ZzlKLy8vR2VEMW5qNU5YbDRlRkJTVXNLWk0yZll0bTBicjczMkdnQnQyclNoVjY5ZUJBWUdFaFlXeHZ6NTgvVy9HenQzN2lROVBaM3AwNmNUR0Jpb256Y2lJb0wrL2Z2cmc1d0E4Zkh4REIwNlZQL2V5Y21KRlN0VzhNVVhYL0R4eHgrVG1abkpNODg4WTNhdFdxMlc3ZHUzRXhvYWlyKy9mNE91cjZrOThNQUQrUG41c1hqeFl0YXRXOGZ6enovZkxPc1FRZ2doeE0xTkFwMUNpQmJuejV6WXF6cnVlZ1U1eGZXVG5wNU9aV1VsZ1lHQjdOcTFpL2J0Mnh2Y0FLcXVybWJQbmozNCt2b2E5VGtTUWdnaGhCRGlaaEFWRlVWQVFBQnhjWEhZMk5qb3k5WldWRlR3KysrLzQrWGxSWEJ3Y0RPdnN1bjUrUGp3d2dzdkdHekx5TWpnazA4KzRjY2ZmNlM0dUpnNWMrYVlQTGE0dUppOWUvY3ljZUpFZyt6WHV2VHExWXNGQ3hibzMxZFVWQkFYRjJmMmUzdmh3Z1U2ZHV4b3NNM2IyOXRvbkxXMWRiMUI2SVpraUY1NVRiVVp2T2ZQbjZkcjE2NUdBZDNpNG1MQ3dzSVlQbnc0MXRaS1JhTlRwMDVSV2xwcU1QYlVxVk1rSnljemMrWk0vYmJjM0Z4eWMzT05ycy9hMnBwWnMyWVJFaEpDcjE2OTZsenZrU05IeU1qSVlNYU1HV1JuWjVPY25FeFpXUm1nZk85QUNSNi8vZmJiQnNmVlp2S09IVHZXWVB1MGFkTjQ4c2tuNi80bW1UQm8wQ0ErKyt5enF5NjNLNFFRUW9oYm53UTZoUkJDM0xUaTRwU2VxeXFWaXNyS1NqcDM3bXl3LzYrLy9xSzB0SlQ3NzcrL09aWW5oQkJDQ0NGRW5kTFQwOG5QejZkbno1NzgvdnZ2aElhRzZvTmllL2Z1UmExVzg5QkREelh6S204Y0h4OGZGaTFheEQvLytVKzJiOS9PNE1HRDZkKy92OUc0blR0M290Rm9HbFJldFphSGh3Y2VIaDc2OTk5Kyt5MWhZV0Y4L3ZubkJ0bVBvRlNGV2JObURTKzk5QkwzM1hmZjFWOVFJNWk3cHVqb2FKUGZnNGFxRFRxKytlYWJSdnMrK3VnalB2cm9vM3JuMkxWcmw5RzJyVnUzNHU3dXpwMTMzc21PSFR0WXRXcVZmdC9hdFd1eHRMVGtwWmRlTWpydlR6LzloRnF0NXJISEhqUFlYdnN6ZU82NTUwaFBUemU1anRvZzZheFpzOHdHajcyOHZQam1tMi9xdlNZaGhCQkMzRDRrMENtRUVPS21kZjc4ZWZ6OC9FaEpTY0hDd3NLZ1AyZHBhU21IRGgyaVM1Y3VKcCs4RmsxRHE5VTI2QWwxMFh4T25EaUJTcVdpUjQ4ZUFPaDBPaW5qTElRUVF0d2tqaDA3aHJXMU5Ta3BLVmhhV25Mbm5YY0NrSm1aeVlrVEp3Z05EYjN0UHN1cVZDcG16SmpCYzg4OXg2Wk5tNHlDZkRxZGpxMWJ0OUt6WjAvYXRtMTcxZWQ1OU5GSDJiOS9QNHNXTGVLenp6N0R4c1lHVUQ3ZmZ2enh4L2o3K3pObXpKaDY1OUZvTkZSWG0yNnRVdXZ5ZnFTbW1MdW1qSXdNWW1OanpXYTJOc1RBZ1FQeDlQUTAyTFp4NDBiUzA5T1pOV3ZXVmMyWmxaWEY0Y09IbVRadEdwYVdsa3ljT0pHSkV5ZFNXRmpJQXc4OHdLSkZpd2dORFRWNTdKNDlleWd0TGRXWExiN1NNODg4bzg4TXZWeGhZU0dmZi80NW9Idy9YMzc1WlZxMWFtVTBycUVadmtJSUlZUzRmVWlnVXdnaHhFMnBzTENRbkp3Y2hnOGZ6dUhEaDJuYnRxMys1Z1RBdm4zNzBPbDBqQmd4b2hsWGVXdmJ1SEVqKy9idDQ1TlBQbWx3c0RNK1ByN2VHejJYQ3dnSU1QaTUza2l4c2JGNGUzdmo0dUlDS0wyanBrMmJ4b3N2dnNqbzBhTUJPSG55Sk9mUG4yZktsQ2xYSFR4Y3YzNDl5Y25KK3I1TFYwcEtTdUtWVjE3aGd3OCtvRnUzYm8yZS80Y2Zmc0RHeG9ZZVBYcHc2dFFwVnE1Y3ladHZ2a2xRVU5CVnJWY0lJWVFRVGFPa3BJU1ltQmk2ZGV2R21UTm51UFBPTzdHM3Q2ZXFxb3J3OEhEczdlM05Cb051ZFVGQlFYaDRlSERpeEFtamZWRlJVYVNtcGw1Vm1kUEwyZHJhTW5mdVhEWnYzb3hHbzlGLzV0eXlaUXRKU1VsOC9QSEgyTm5aMVR2UHZmZmUyNkR6RFJreXhPdytjOWUwYTljdVZDb1ZtemR2QnFCMTY5WkdmVFByK3d6cTQrT0RqNCtQL24xVlZSWExsaTFqMEtCQkRCNDh1RUZydjlMMjdkc0JtREJoUXAzanRGb3R1Ym01QnRzcUt5dlJhRFJrWjJmcnR6azRPR0J2YncvQWdBRURUTTYxZE9sU0FnTURTVXBLd3R2Ym00eU1ES1pQbjM1VjZ4ZENDQ0hFN1VVQ25VSUlJVzVLNTgrZkI4RE96bzd5OG5LREFGQnViaTZuVDUrbVg3OStPRHM3TjljU205UzhlZk00ZnZ5NC9yMjF0VFd1cnE1MDY5YU5zV1BINm52NDFPZjExMThuT1RtWjc3Nzdqak5uempCbnpoeW1UWnZHVTA4OTFlZzFkZWpRZ2RXclY3Tm56eDd1dnZ2dUJoMHpaODRjU2t0TEczeU8xYXRYMXh1UXE3Mm1sMTU2aVk4Ly90amttRm16WnJGNDhlSjZ6N2R4NDBac2JXM1JhRFM4L3ZycjNIbm5uZm9BWkdKaUlxV2xwUVlsejlMUzBsaTllalVIRHg3a3RkZGV3OHZMcTg3NUt5b3FlUGpoaHhrNGNDQ3Z2LzQ2QU5uWjJhU21wcG85cHJxNm11TGk0bm96QlJyQ3k4c0xsVXJGeXkrL3pOeTVjNDE2UFFseEsxT3JLL1N2bStzQkNsRUhGMmNvTEdydVZZaGJtY3ZOOTVudzBLRkRXRmxaa1oyZGpaMmRuVDdBOCt1dnY1S2ZuODlERHoyazc3MTRPL0wwOUNRbko0ZlMwbEljSEJ6MDI3ZHMyWUtMaTB1ZGdjTzZQUGpnZzZqVmFvTnRCdzhlMUwrdXJLeEVwOVB4NnF1dkdveHhkM2RuN2RxMUJ1KzdkKy9PekprejYzM29iOHVXTFFhZklVM3R2L0thS2lzcjJiSmxDMjNhdEtHNnVwcTB0RFNpbzZNWk0yWU1GeTVjNE96WnN3RDgvdnZ2K21CbmFtb3FSVVZGN05tekI0QisvZnJoNk9ob2NLNWp4NDVSWEZ5TWk0c0x4NDRkTTdzbUN3c0wrdlRwWTdTOXVycWFpSWdJazVtaXRYUTZIYWRQbjZhNnVwcTVjK2VhSEROdDJqVDk2K25UcC9PM3YvM043RnFpbzZQWnQyOGY4K2JOWTlHaVJUejU1Sk1zWDc2Y01XUEdTRzlPSVlRUVF0UkxBcDFDQ0NGdVNqRXhNZmo2K2hJWEY0ZTF0YlZCb0hQWHJsMjBhdFdLUVlNR05lTUtyNC9Ka3lkallXRkJaV1VsbVptWkhEcDBpSDM3OXRHM2IxL2VlT09OT2dPNzZlbnBSRVpHOHRSVFR6VTRBL09aWjU0aEt5dXJ6akZMbHk1bDVjcVZadmV2WDcvZTRPYlVJNDg4d3VPUFAxN25uS2RQbjJiZXZIbjFydS95YStyWXNTTXpac3dBNE1zdnY2UlhyMTRNSERnUWdFNmRPdkhxcTYreWV2VnFPbmZ1ck0vMExTOHZaOFdLRlR6eXlDTzBiOTllZnpQeGp6LytvTGk0MktBblUzeDhQQUFkTzNiVWJ4czdkaXlCZ1lHODk5NTdQUGZjYzN6NzdiZTR1cnFhWGUvZXZYc3BMUzF0OEpQL1RjM0x5NHVWSzFmeXdRY2ZzSHo1Y2tKQ1FuQjNkMitXdFFoeG8xMGU2TFMxTlM1MUo1cFp1N1lRZmJLNVZ5RnVaZTJ1dnNUcDlWQlFVRUIwZERRZE9uUWdOamFXTVdQR1lHMXRUVXhNRENkUG5xUmZ2MzdYVkpiMVZsQlZWUVdBbGRXbFcxTzV1Ym44K2VlZjF4UUVWcXZWakJ3NWtxRkRoemJxdUNzZmtoaytmRGpEaHc5djBMSC8rTWMvek80emQwMmJOMittb0tDQWtTTkg4c0lMTDdCejUwN1dyVnZIMGFOSFdiTm1qZjRodUJVclZ1aVAwV2cwYUxWYWxpOWZEc0FubjN4aUZPamN2WHMzQUJzMmJHRHo1czBtTTBJMUdnMDZuWTZkTzNjYTdUdHc0QUI1ZVhsR24yY3JLeXVKam80RzROMTMzMFd0VnZQUlJ4K3haY3NXWG5ycEpRWU1HR0QwTjhEcDA2ZDU0NDAzNk5tenA5bnZUMzUrUG9zWEwyYnExS242aHdvREF3TzU2NjY3V0xKa0NjdVdMYnV0SHdnUVFnZ2hSUDBrMENtRUVPS21rNStmVDBaR0JuZmRkUmQ3OSs2bGUvZnVXRnBhQW5EMjdGbVNrNU81Kys2N2I4bU1uWmt6WitxdkZaUmVwT3ZXcldQanhvM01ueitmNWN1WG15MnhGUjRlanFXbEplUEhqMi93K1diUG5rMUZ4YVhnUUV4TURPM2J0emZaRHljN094c2JHeHQ5cWRkYVYvYkpVYWxVOWY1c0ducXo0dkpyY25WMVplVElrWlNWbGJGa3lSTEdqeDlQNzk2OTlXTkhqaHpKdW5YckNBd00xR2N5RmhZV3NtTEZDa0pDUWd5eVlpTWlJdWpTcFF1ZE8zZldienQzN2h4ZVhsNDRPVGtacktGYnQyNTg4Y1VYSER0MnJNNGdKeWhQNndjRkJkRzllM2RPbkRoQlZWV1ZQbFBoMkxGajJOblo4Y01QUDNEbzBDR2pZMDA5RFI4UkVkSG9IcW4yOXZhOC8vNzd4TWZIUzVCVENISHpDSkpBcDdqT2dtNnVvT0dPSFR1d3RiVWxPVG1aMXExYkV4SVNRbloyTmhFUkVmajcremM0Z0hhcjBtcTFwS2VuMDdwMWE0UFBuUkVSRWVoME9pWk9uSGhOOHdjRUJEUzRJc3FWa3BLU2VQSEZGMDN1R3p4NE1LKy8vanBIamh6aHZmZmVNemxtNXN5WkJ1czNkVTBGQlFWODk5MTNKai9uVFpreWhTbFRwdkRUVHoreGJ0MDZObTNhcE4vMzZhZWZFaHNieTZlZmZtcnkzRmxaV2V6ZHU1ZDc3NzJYMzM3N2pmbno1eHM5SEtyVDZYanV1ZWZNWnFDR2g0Zmo0K1BESFhmY29kLzI0NDgvOG4vLzkzOVVWbFlDTUc3Y09PNjc3ejdhdEdrREtFSGhYYnQyOGV5enp4cGMwL2J0MndrS0NpSWs1UC9adS9PNHFNcjI4ZU1mQmdhUVJWRVVFQkFsY0FIM0xjSE1CWDF5WDdKY3NqSk5yYlJIMDlKY0h0TTB5MGZMbnkzdWxwbHBtcmtEaXJuaG1vb3JxT0NDb29JZ2lMRUlEQXpNL1A3Z3kvazZ6ckNwZlFHOTNxOFhyNWd6OTduUGZlWk1kVGpYZlY5WEU1UEh5c3ZMNDRzdnZzRE96bzYzMzM2YjZPaG81YjJSSTBjeWF0UW9GaTllelBqeDQwM3VMNFFRUWdnQkV1Z1VRZ2hSRHAwOWV4WnpjM015TWpMUTZYUTBiZG9VeUo5NXZHL2ZQaHdkSFUybVdYb1cyZHJhOHQ1NzcyRmpZOE12di96QzJyVnJHVFZxbEZFN3JWYkxuMy8rU2J0MjdZb054ajNzNFljTzZlbnBmUEhGRjdSdjM5N2tyUFJwMDZZUkV4UER6ei8vYkRJUStyUVZkazRSRVJHWW01dlRvRUdEeCs3NzJyVnJwS2VuSzdVNEgyWnFXNEdDOUxodnYvMDJRNGNPTlhqdjZ0V3JYTGx5aFhIanhnRXdiOTQ4MHRMU2xKbjNNMmZPeE1QRGc5R2pSOU9sU3hkbHY2U2tKSll0VzhiUW9VT3BWYXVXUVo5bVptYUVob2F5WU1HQ1FzZFU4TUNwcUZXazQ4ZVBMM0g2WVNHRStFZDBhZzlCSWZBL0s3aUVlS29zektGeitRa2NuanQzanR1M2IyTnZiMDlPVGc2REJ3L20zcjE3Yk42OEdUczdPL3IzNy8vWXRiK2ZGZWZQUWJucGJRQUFJQUJKUkVGVW4rZkJnd2NHOXljNm5ZNWR1M2JScWxVcmc1cVRwYVhWYWcxV2laWldYbDRlR28yR0NSTW1HS1J1M2JCaGd6SkJzS0RON05tekRZNDFaODRjdEZxdDhycXdjN0t6czhQZjM3L0lrZy9KeWNsVXExYXRWR1BmdUhFakFHKzg4UVpxdFpwMTY5Ymg1K2RuRUh3TURnN201czJiUnFsN0FXSmpZemwzN2h3alI0NDArSTVXcTFhTlljT0cwYXhaTThhTUdZTy92NzhTNUFUbzJiTW42OWV2WisvZXZienl5aXRBL2ozNzRjT0grZUtMTDB5T1ZhZlRNWC8rZktLaW9saTBhSkhSUkVsN2UzcysvZlJUSmsrZWpJdUxDNE1IRHk3Vlp5R0VFRUtJNTRjRU9vVVFRcFFyT1RrNWhJZUhVN2R1WGM2Y09VT2RPbldvV2JNbUFBY09IQ0F6TTVQWFgzLzl1WHM0TkdqUUlBSURBd2tNREdUNDhPRkdEMjhPSFRwRWFtb3F2WHIxZXV4ajJOdmJNMmJNR0JZc1dFRHo1czBOSGp3ZE9YS0VzTEF3UHZyb28yS0RuRHFkVGdtK0ZlYmhCMENGS2V5Y0NsTDVQcnFTdERTbVRKbGlNSWFrcENRV0wxNU0vLzc5QzUxeC9yQkhBNUtRUC92ZDJ0cGErZHpXclZzSDVNKzhqNDZPTGpUOWIwSEszS1pObTlLb1VTT2o5MzE4ZkV3K2lJTDhCMVVGS2NSYXRHaWhwT3cxMVljUVFwUXB0NXJ3YW0vNFkydnhiWVVvclVHdlFjM0hENHc5VGZIeDhlemJ0dzhiR3hzeU16TVpOR2dROSsvZlorZk9uZGphMnZMNjY2OC8wVDNNc3lBbko0Zmx5NWNEK2ZVMEN4dy9mcHpFeE1SQ1YxT1d0Tys4dkx4Q002Q1VScU5HamZEdzhGQmU3OTY5MjZpbWVzdVdMUTBDZEE5blpvSEN6OG5Dd29LcFU2Y3lhOWFzUW84ZkhSMWRxdnFVZCs3Y1lkZXVYWFRyMW8wYU5XcncxbHR2TVd6WU1OYXNXY093WWNPQS9NbCt5NWN2cDIvZnZpYnZEd01EQTdHd3NLQnIxNjRHMndzbUFxYW1wcG84dHFPakk3MTc5MmJGaWhXOCtPS0xxRlFxL3Z2Zi8vTFNTeThwcFNZZXB0UHBtRGR2SHZ2MzcyZnk1TW04OE1JTEp2dHQwYUlGdzRZTjQ2ZWZmaUlqSTRNUkkwYVUrUE1RUWdnaHhQTkRBcDFDQ0NIS2xmUG56NlBWYWpFek0wT3IxUklRRUFEa3p5NCtmLzQ4elpvMXc5blp1WXhIK1g5UHJWYlR2SGx6OXUzYng5V3JWNDBlVEFRRkJlSHU3bTZReXZWeGRPdldqZlBuenh2VSt0Rm9OQ3hkdXBUMjdkdVhLSkM2WWNNR05telk4RVRqQU5QbmxKbVp5ZEdqUjNGM2QxZFdPZmJvMGNQZzh5aEpFUHpGRjE4MGVQM0hIMzhBOE5wcnJ5bTFnVW9qSXlPREF3Y08wTGx6WjJ4c2JJcHNtNTZlamthalVWNm5wS1FvLzB4S1NnTHl6NkVnblppenM3UEo3L3p0MjdlNWZQa3libTV1NlBWNklpSWkrUGpqajQxU0N3c2hSTG5SdnpjYy9RdnVKSlQxU01TenhMTTI5SDJ5TktkUHk3MTc5OWkwYVJQbTV1WmtaV1hSdlh0M3dzTEN1SHIxS3A2ZW52VHQyL2U1cnpWNCsvWnRGaXhZUUhSME5FT0hEc1hMeTB0NUx5Z29pQm8xYXBnTWpKVlVRZTM1MG1RNCtTYzk3ams5ZVBDQThQRHdFZ2Q5OVhxOVVzdHkrUERoUVA0a3hpbFRwdkNmLy93SEt5c3IyclJwdzdScDA2aGJ0NjVTOS81aE9UazU3Tm16aC9idDIrUGc0RkNxOFFLODg4NDdIRHQyakJrelpwQ2JtNHVGaFlYSjBnd1pHUm5NblR1WEV5ZE84TjU3N3hsa09qSGx6VGZmSkRVMWxRMGJObkRyMWkzR2p4OWZicTZ2RUVJSUljb0hDWFFLSVlRb04zUTZIV0ZoWVhoNmVoSVZGVVdqUm8xd2RIUWtLeXVMSFR0MlVMbHk1VUpYckQwUENsSm4vZjMzM3diYlkySml1SERoQXFOSGozNnNmcmR1M2NxcVZhc010aDA1Y2tUNXZXQ0Y1dDkvLzIyVUhuWHMyTEZLZWlySVh6bm82K3RMbXpadGlqeG1mSHc4VzdkdUxYUzJmV0huRkJ3Y1RHWm1KbTV1YnVUbDVYSDQ4R0dhTm0zS3ZYdjN5TTNOSlNNamcxdTNibkhnd0FFQXNyS3lBQWdQRCtmQmd3ZlVxRkhENUtySmd3Y1BVclZxVldKalk0bU5qUzEwM0s2dXJpWlRxZTNac3dlTlJsTmsrdGpVMUZSdTNMakJybDI3Mkw5L3Y5SDdEOC9vVjZsVTdONjl1OUMrOUhvOTMzMzNIYSs4OGdwMzd0ekIwdElTYTJ0cmZ2enhSNU1QbElRUW9seFFxK0g5ZDJIbVYyVTlFdkdzVUpuQm1KRlF5bnJXLzRUWTJGZzJidHhJWGw0ZWxTdFh4dG5abVowN2QrTG82RWovL3YwTkFuclBpNFNFQkpZc1dRTGtUMWFMaVluaHlwVXJtSm1aTVhMa1NBWU5HbVRROXRTcFV3d2RPclRZK3VUTGxpMHptdGpXcmwwN21qUnBRbVJrSklEQlNzeXlVdEp6dW4zN05udjM3dVhTcFV2S3R1M2J0d09VT0VDNmRldFd3c1BEbVRCaGdzR2t0OWF0V3pOcDBpVG16NS9QTDcvOFF2MzY5Wmt6WjQ3SjFMNmhvYUdrcDZjL2RvWVlXMXRiM243N2JiNzU1aHNBdnY3NmErenQ3UTNhSkNRa01HWEtGT0xpNGhneFlvVEJpdDZpakI0OUdnc0xDLzc0NHc4aUlpSll1WEtsMUtJWFFnZ2hoRUlDblVJSUljcU4wNmRQazVHUmdabVpHU3FWaWc0ZDhtc3RCUVlHa3BtWnlkQ2hRNS9yV2ZDNS8xUFg3TkVIRTRHQmdWaGFXaFpaVzdLNGZ2UHk4b3BNblZXWU9uWHFHTHd1cUdGWm5IcjE2aW5YMXhSVDU1U1ptYW1zdkJ3M2JoeDJkblpLMnRidnYvOGVqVWFEUnFNaEpTV0YwNmRQRy9TM2VmTm16TTNOOGZQek13cDB4c1hGY2ZueVpRQ21UcDFxVkIrb2dFYWpZZGl3WWJ6NTVwdEc3d1VIQitQajQyUDBFRE11TG82NHVEaXVYTG5Dd0lFRGFkeTRNWFBuenFWMTY5Yjh2Ly8zLzFpN2RxMVJzSGY2OU9uRnJrcjk3YmZmdUhyMUt0T25UMmZldkhrQURCOCtuSGZmZlJkL2YzL2F0bTFiNVA1Q0NQRi9iZmZ1M2R5OWV6Zi9SZTh1a0pvR3FlbUF2a3pISlNvcU02aGlCMVdxd09GRCtUOWxvQ0FMU1VwS2lwTFMxTUxDZ3JTME5Nek16T2pldmJ2SkNWYlBpK1RrWkxadXpVOVhiV05qZzdPek0vMzc5NmRmdjM1R0U4ZUNnNE9WejZ3NDI3WnRNOXJtNHVKQ2t5Wk4yTDE3Tng0ZUhrcnBpeWVSbloydFRKb0RqTkxXUXY2RVFGUGJvZVRuRkJrWlNWeGNISkNmeWVQZXZYdHMyTENCWHIxNkdkUUlMY3pSbzBkWnZudzVIVHQycEVlUEhnWmpPMzM2TkR0MzdnVHlWM2pldUhHRHRXdlg4dnJycnh2Vi93d0tDcUoyN2RvMGJ0eTQwR1BwOWFiL201MmVuczZxVmFzSURnNm1WYXRXM0xsemgrblRwek5reUJBR0RCaWcvQTFYdVhKbExDMHRtVHAxcXBLNXB5VE16TXg0NzczMzhQYjI1dGF0V3hMa0ZFSUlJWVFCQ1hRSzhReW9hMStUcStueFpUME1VY0hVdFgveVAvNmZwb3lNREk0Y09VS2RPblc0ZnYwNmZuNSsyTmpZY09USUVXN2V2RW5YcmwwZks2WG9zK1RPblRzQUJnK0dOQm9OZS9mdXBXUEhqa1l6cGt2RDNOeWMxcTFiUC9iKy8vM3Zmemw2OUtqSjl4WXZYb3lIaHdjVEpremcyclZyUnU5WHJseFpxV2NKaFovVGI3LzlWbWhkb0lJQWFKOCtmUmcrZkRpdnZ2b3FrTCtLOHZYWFgyZldyRm1GbnQvR2pSdXh0TFNrUjQ4ZVJFUkVzR3paTXFNMkJ3OGVaTTZjT2JSbzBjTG92WWlJQ0dKaVlwZzBhWkt5TFQwOW5iRmp4eW9Qclp5Y25Qand3dzlwMmJJbGFyV2FkdTNhOGQxMzMzSHk1RW02ZGV1bTdIZmp4ZzNDdzhPWk9YT215YkVDaElXRjhjc3Z2ekJwMGlTRHRHSXVMaTRNSFRxVWVmUG1zV2pSSXBOMVJJVVFvcXlFaDRjYmI3UitmaWN2aWFjZ094ditKMDFwZWFIWDY1V0phVmxaV1Z5NmRJbVVsQlJxMXF5SnE2dnJVNmtiV1ZFVWxabmlVVnF0bHBDUUVOcTJiVnRrQUd2Ky9QbEY5blA0OEdIT256L1B1SEhqU256c29vd1pNOFpvVzd0MjdReGVGNWJObzZUbkJQREtLNjhveDhyTXpPVGpqei9HMXRhV3Q5NTZxOWd4eHNiRzh1V1hYK0x0N2MyRUNSUFE2WFJjdVhLRnc0Y1BFeG9hU21KaUlzMmFOV1BSb2tWNGVucXllZk5tTm16WXdMWnQyMmpkdWpVdFc3YWtSWXNXWkdkbkV4a1pXV2lxM0ppWUdDSWlJcmgxNnhhQThsMk9qbzRtT0RpWXZYdjNZbWxweWVUSmsrbmN1VE1hallZVksxYnc4ODgvczJuVEpnSUNBdWpXclJ2ZTN0NHNYYnJVcUpacFNaVW1PQ3FFRUVLSTU0Y0VPb1Y0Qm5qYU9rbWdVNVNhcDIzNUNScnE5WHAyN05pQldxM201czJidUxxNjByWnRXODZjT2NOZmYvMUZzMmJOYU5La1NWa1BzMHhsWkdSdzl1eFpxbGV2YnBDS2EvLysvV1JtWmhhWk1yVTRXcTNXWlBxcTBzak96cVpldlhvTUhqeFkyWmFVbE1UQ2hRdVZXZTdaMmRtMGFkT0dybDI3S20zKyt1c3ZRa05ERGZvcTdKeDhmWDE1OWRWWDJieDVzOGt4YURRYXNyS3lqR2FuRnlVNU9aazllL2JRclZzMzNuampEWGJ0MnNXeFk4Y01Wa1JxTkJwKyt1a25Ybnp4UmFQYXFKQS8rOTNlM3Q0Z3JiS05qUTJOR2pYaXd3OC81T2pSbzhURXhCajBhVzF0VGRldVhkbXdZUU5kdW5UQndzSUN2VjdQMHFWTHFWZXZIaSs5OUpMSjhVWkdSakpuemh3NmRPaGdjZ1h2d0lFRENRc0w0N1BQUG1QKy9QblAvZVFBSVVUNTBhUkprLzlkMFNuRU0wQ24wNkhWYXNuT3ppWW5KOGRnVlYvVnFsV1Y4Z3RuenB3aE96dGIyZTdwNlVuRGhnMU5wc0ovWGgwNWNvU1VsSlFudXArRi9LQmJvMGFONk5uejZkUnMvZkxMTHcydTAvTGx5NDNhL1Bqamp3YjMwZi8rOTcrQmtwL1QxS2xURFRKNVJFZEhrNUtTd3B3NWMwcFVKOVBOelkwK2Zmb3daTWdRc3JLeWVQZmRkMGxPVHNiS3lvb09IVHJRcDA4ZjZ0ZXZyN1IvNDQwMzZONjlPNXMzYnlZa0pJUmp4NDdoNStkSHRXclZzTEt5S2pSRFRHcHFLdDkvL3owcWxZbzJiZHBRdjM1OUVoSVNHRHQyTERZMk5nd2FOSWkrZmZ0aVoyY0g1Ti9yamhzM2pwNDllN0oyN1ZwMjdOaEIvZnIxOGZiMmZ1d2dweEJDQ0NGRVlTVFFLY1F6NEY4MUc3TTNJUnlkcFA0U0phVENqSzQxbTViMU1CUUhEeDRrTmpZV2MzTnpxbGV2em9BQkEvanp6eis1Y09FQ2pSbzFldXlVck0rU24zNzZpYXlzTElZTkcyYXdQVEF3RUM4dkx4bzBhUERZZldkbVpqNlZGUVpWcTFZMVdEVlpNT1A3WVM0dUxnWnRDbFk4UHF5d2MycmJ0aTAxYTlZc05OQlpzRnJVMWRXMXhHTmVzMllOa0I4Z3JGYXRHb01IRCthNzc3NmpidDI2U3Fxd2hRc1hrcHFhYW5JVlFXcHFLb2NQSDZaMzc5NEdLVy9OemMyWk9IRWlBTWVQSHpkNTdFR0RCckY3OTI1KysrMDNoZzRkeXFaTm13Z1BEK2Y3Nzc4M21ibzJLaXFLcVZPbjR1cnF5b1FKRTB6MnFWS3BtRHAxS2g5OTlCRVRKa3hnL3Z6NXVMbTVsZmp6RUVLSWY4ckRrMXlFZUJiRnhzYXlaY3NXc3JPelNVMU41ZSsvLzZaang0NE1HVEtFNU9Sa2J0eTRRWFIwTkdmT25PSE1tVE00T0RqUXJGa3ptamR2L3NRVHppcTZUcDA2MGFsVHB5ZnVaK2pRb2FTbHBSVmI0N000bnA2ZTdObXp4Mmo3bDE5K3FmenU1K2Ruc2sxQnFsNmdST2YwYU1tRXhvMGJzM2J0MmtLL0UyUEhqalY0YldabXhnY2ZmS0M4SGoxNk5IbDVlZmo3K3hkNmYrL2c0TUNJRVNONDU1MTNPSGJzR0sxYXRjTEd4cWJRKzB1QXBrMmJzbnYzYm9QUDFzWEZoVysvL1piYXRXdGpaV1ZsY2o4dkx5OW16cHhKY25KeWlkTE4rdmo0bVB4Y2hSQkNDQ0dLOG1SM2YwS0ljc0hiem9VdUxzLzNhamRST2oxY20vT0NYZmxZNlhYdTNEbkN3c0l3TnpmSHpzNk9WcTFhc1diTkdpNWR1a1NYTGwxS1ZLZm5XWmFlbnM3Q2hRc0pEQXlrUllzVzlPM2JWM2t2S2lxS2E5ZXUwYWRQbnljNlJtSmlJbFdyVm4zU29UNFZUM0pPeDQ0ZHc4SEJBVzl2N3hLMVAzdjJMRHQzN21UQWdBSEtiUDAzM25nRE56YzNKaytlVEh4OFBELzg4QU9ob2FGTW16Yk41TXFMa0pBUXRGb3R2WHIxS3ZWNGE5U293YnZ2dnN2YXRXdjUvdnZ2V2JGaUJlKy8vejcxNnRVemFudmt5QkUrL2ZSVHFsU3B3dHk1YzdHeHNTbTAzK3JWcXpOdjNqeXlzN01aTzNZcysvZnZML1hZaEJCQ0NGRTY3dTd1akJneEFoY1hGM1E2SFpVclZ5WTBOSlNnb0NBY0hCeG8xYW9WZ3dZTll2VG8wYno4OHNzQWhJYUdzbkxsU2lJaUlncXRmU2hLVHFWU2xXZ1ZaSG4zSklIdkRoMDZFQkFRVUtKSmpCWVdGclJ2Mzc3SSs4cUhtUW9nMTZ0WHI5QWc1OE9rcHFZUVFnZ2gva25QOTdSQklaNGhiOVpweDEvM3JwQ2VtMVhXUXhIbFhEVkxPOTZzODNKWkR3UElmN2h6OHVSSnpNek1xRldyRmhxTmhsMjdkbEd2WGoxZWUrMjFjaE44KzcrMGJOa3l6TXpNeU03TzV1N2R1MXk0Y0lIczdHdzZkZXJFeHg5L2JKRHFLVEF3RUJzYm0ySnIxWncrZlpxc0xNUC9ObGhaV1RGaXhBZ2dQN2pZc0dIRHAzOHlqNkdrNTNUdzRFR3NyS3pRYURSQWZtcmYzYnQzMDZGREI1T3JJUi8xNE1FREZpeFlnSnViRzIrODhZYXkzZHpjbk5telp6TjU4bVNHRHgrT1RxZmpQLy81RDIzYXRESHFRNi9YRXh3Y1RMTm16UjY3SG1iUG5qM1p2bjA3Z1lHQk5HM2FsSDc5K2htMVdiZHVIYXRYcjZaV3JWck1uVHUzUkEvdzNOM2QrZnJyci9uc3M4K1lPM2N1TjI3Y1VLNjNFRUlJSWY0WnRyYTJEQmt5aEwxNzl4SWVIbzZIaHdlUmtaSGs1dVlxLzQrM3M3UER6ODhQUHo4L3JseTV3ckZqeHdnSkNlSGt5Wk4wNk5DaHhCTzJoQkJDQ0NHRUVQa2swQ25FTXlBb0tJajc5KzhUb0xmalhyYU9yTHpzc2g2U0tLY3FtVnRSM2FvU0d5K3ZMN014NU9ibWtwdWJTMXBhR2pxZERwVktoVjZ2SnlZbWhoZGVlSUZodzRZcEtVT2ZSOXUyYlFQeTAxaFZxMWFOOXUzYjA2TkhEeG8xYW1UUTdzR0RCNFNHaHRLdFd6ZXNyYTJMN1BQeTVjdGN2bnpaWUp1dHJTMGpSb3dnUER5YytQajRweElFeTh2TE13aW9GdFNqZXBoZXJ6ZW9ZZlh3Nm9YU25OT0dEUnN3TXpQRDF0WVdHeHNiMXF4WmcwYWpNUWhhRmlZN081dlBQdnVNKy9mdjg4TVBQeGdjS3prNW1jREFRR0pqWTdHM3R5Y2xKWVhObXplalZxdng5L2MzQ0tLZVBuMmErUGg0Um80Y1dlVHhDbHVoY2VMRUNSWXZYa3hhV2hxZE9uWGl3SUVEZlBUUlIzejAwVWQ0ZVhrcDdhcFVxVUxqeG8yWk5Xc1c5dmIyeFo1ZkFVOVBUNVlzV2NLMzMzNzdXQ3RPaFJCQ0NGRjY1dWJtZE8zYUZZMUd3OVdyVjJuU3BBbmg0ZUdFaFlVWnBPK0gvTlZ3OWVyVjQrclZxeHc5ZXBTdFc3Zmk1T1NFdjcrL3lRd1BRZ2doaEJCQ0NHTVM2QlRpR1JBWkdXbnd1dWp3Z0hpZTZkR1FoS2FzaDJIZzRTRFF2WHYzT0g3OE9EVnIxc1ROelEwbkp5ZURGWXpQTWxQMUg0dnk1NTkva3BPVFUyUUFxMUdqUmtYV3VORnF0U3hidG96cTFhdlRybDI3VWgzZmxDTkhqbkRreUpFaTIyemN1SkdOR3pjYWJDc0kzcFhrbkFvc1hib1VPenM3QVBiczJjT1dMVnNZUG54NGlZTGtQL3p3QXhjdlhtVEtsQ2w0ZVhtUm1wckt5Wk1uT1hqd0lHRmhZZGphMmpKdzRFQUdEQmhBVEV3TXk1Y3ZaK2JNbWJpN3U5T21UUnRhdG14SjQ4YU5DUXdNcEdyVnFyUnQyOWJrY1VKQ1Fzak56ZVhVcVZOS25VeU5Sc09CQXdjSUNncml5cFVydEd2WGpyRmp4MUt0V2pWNjllckYvUG56K2VDREQyalVxQkd2dlBJS25UcDFvbGV2WG5UdjN2MngvbDJvWExreU0yYk1LUFYrUWdnaGhIZ3lYYnAwSVNZbWhqdDM3dURwNlVsb2FDZ3VMaTRtczBEVXJWdVh1blhyRWgwZHpiRmp4OWkrZlR1T2pvNzQrL3ZUb0VHREVtV3JFRUlJSVlRUTRua2xnVTRobmdFK1BqN2N2MysvckljaFJMSHk4dkxJenM0bUp5ZUhuSndjSUQvUXFWS3BjSEp5d3M3T2pudjM3aEVWRmFYczQrcnFTcjE2OVdqVXFGR0phczA4TDRLQ2dtallzQ0dlbnA2UDNVZDZlanBKU1VsTW5qejVxUVNVWDN6eFJkNS8vMzNsZFVKQ0F2LzV6MzhNMnZUczJaTUJBd1lvci9mdDI2ZXNZaTNKT2RXdVhac2RPM1lZZkJlT0hUdEdRRUFBUTRZTUtkRTR1M1hyaG8rUER3RUJBZnp5eXkrc1c3Y092VjZQcDZjbm8wZVBwbXZYcmtyLzllclZZOEdDQlp3NGNZSXRXN2F3ZWZObWR1ell3YlJwMHpoKy9EaURCdzh1dEk3U25qMTdDQThQeDhIQmdWZGZmUlhJRDlEdTNMbVRWcTFhc1dEQkFwbzArZC82eWsyYU5PR25uMzVpNTg2ZGJOeTRrYTFidDlLeFkwZUE1eWJnTDRRUVFqd3JiRzF0Q1FnSUlDUWtCQjhmSDlMVDA5bTJiUnZEaHc5WEptczl5c3ZMQ3k4dkwySmlZamgyN0JoQlFVRWNQWG9VUHo4L2ZIMTlUZFpJRkVJSUlZUVE0bmxucHBlSzkwSUlJY3JJMGFOSE9YYnNHQUJtWm1aVXFsU0oxMTU3RFJjWEYyN2R1c1gxNjllNWV2VXFLU2twUUg0cXpwWXRXejVSY0U4WXVuLy9QdFdxVlN2cllUeXh2THk4eHdvR1ptUmtzSFhyVnRxMmJjc0xMN3hRYlB1NHVEZ1NFeE5wM3J4NXNXMzFlcjBTeUMrUWxaWEZuVHQzREZMVG1xTFZhc25NektSS2xTckZuNFFRQW9DVWxEVGNQZkwvM2F4YzJaNDdzZWZLZUVSQ0NBSHIxNi9uN3QyN3ZQbm1tNnhmdng1M2QzZjY5Kzlmb24xdjM3N05zV1BIdUhYckZ0YlcxdFNwVXdkUFQwODhQVDJ4dGJYOWgwY3VoQkJDQ0NGRXhTQ0JUaUdFRUdYcSt2WHI3Tml4QTYxV2k3VzFOVGs1T1hUdjNoMWZYMStsVFZ4Y0hCRVJFVVJGUmFIVmFxbFZxeFlCQVFFNE9UbVY0Y2lGRUVLVUp4TG9GRUtVUndrSkNmejY2Nis4OU5KTFdGdGJzMi9mUG9ZTUdhS2t0UytKdi8vK202aW9LQzVmdmt4U1VoSUFOV3JVd04zZEhXZG5aMXhjWEo3ckd2ZENDQ0dFRU9MNUpvRk9JWVFRWlM0bEpZVXRXN2FRbXBwSzFhcFZTVXBLb2srZlB0U3ZYOStnWFhaMk5pZFBudVQwNmROb3RWcnExNjlQKy9idGNYQndLS09SQ3lHRUtDOGswQ21FS0svV3JGbERTa29LbzBlUFp0V3FWVlNxVkltaFE0YytWbDhwS1NsRVJVVngvZnAxNHVMaWxPM201dWE0dUxqZzRPQ0FnNE1EVmFwVVVmNVpXS3BjSVlRUVFnZ2huZ1VTNkJSQ0NGRXVaR1Zsc1dMRkN1enM3RkNwVktTa3BEQjA2RkFjSFIyTjJtWm5aM1BxMUNsT25UcUZWcXZGMTljWGYzOS9xbGF0V2dZakYwSUlVUjVJb0ZNSVVWNWR1SENCWGJ0MjBiVnJWNnl0cmRtK2ZUdjkrL2N2TnBWOVNkeTllNWU3ZCsrU21KakkzYnQzU1VsSklUTXowNmlkV3EzR3dzSUNDd3NMMUdxMThtTnVicTVzZi9SSGFvU0xaMUg5K3ZXcFhyMTZXUTlEQ0NHRUVFK1JCRHFGRUVLVUd4Y3ZYbVRuenAyMGJ0MmFDeGN1WUdWbHhiQmh3MUNyMVNiYloyZG5jK2JNR1U2ZE9vVkdvOEhIeDRlMmJkcytFelVuaFJCQ2xJNEVPb1VRNVZWZVhoNkxGaTNDeWNtSk45NTRnMVdyVm1GcmE4dWdRWVAra2VQbDV1YVNtcHBLU2tvS3FhbXBaR1ptb3RWcWxaL2MzRnh5YzNNTmZuLzBSNnZWL2lOakU2S3M5ZXJWQ3g4Zm43SWVoaEJDQ0NHZUlvdXlIb0FRUWdoUm9HSERobHk4ZUpIVHAwL1R1M2R2QWdNRENRd01wSC8vL2liYlcxbFo0ZS92VDZ0V3JUaDc5aXhoWVdGRVJrWlNyMTQ5MnJadEs3V0toQkJDQ0NGRW1UTTNONmRwMDZhRWhZV1JucDVPeTVZdCtmUFBQMGxNVFB4SGFzNWJXRmpnNk9ob01qT0tFRUlJSVlRUXp4cFZXUTlBQ0NHRWVGaVBIajFRcVZSY3ZIaVJMbDI2RUIwZFRXUmtaSkg3cU5WcVhuenhSZDUvLzMwQ0FnSzRjK2NPcTFldjV1ZWZmeVkwTkpTYk4yK1NsNWYzZjNRR1FnZ2hoQkJDR0dyZVBIL0YrWVVMRjJqVXFCSFcxdGFjT25XcWpFY2xoQkJDQ0NGRXhTY3JPb1VRUXBRcmRuWjJ0R2pSZ3BNblQ5S3hZMGVjblowSkRRMmxmdjM2cUZSRno4K3hzTENnWmN1V3RHelprcGlZR0M1ZnZreDRlRGhoWVdHWW01dmo3dTZPcTZzckxpNHV1THE2WW1OajgzOTBWa0lJSVlRUTRubFdwVW9WYXRXcVJWUlVGUDcrL3NvS3o4NmRPMk5sWlZYV3d4TkNDQ0dFRUtMQ2trQ25FRUtJY3FjZzBIbnMyREU2ZCs3TWI3Lzl4dW5UcDJuZHVuV0orNmhUcHc1MTZ0U2hhOWV1M0x4NWs2aW9LRzdkdXNYTm16ZVZOcmEydGpnNU9WR2xTaFVjSEJ5b1VxVUtWYXBVb1dyVnFsaGFXdjRUcHlhRUVFSUlJWjVUOWVyVlk5KytmYVNtcHRLaVJRdE9uRGpCaFFzWGFObXlaVmtQVFFnaGhCQkNpQXBMQXAxQ0NDSEtIWHQ3ZStyVnE4ZWxTNWZvMUtrVGRldlc1Zmp4NDdSbzBRSnpjL05TOTFlN2RtMXExNjROUUU1T0Rna0pDU1FrSkJBZkg4LzkrL2VKalkxRnE5VWE3V2RwYVlsYXJjYkN3Z0lMQ3d2VWFyWHkydHpjM09DOWdoOHpNN01uUG44aHlwdW1UWnRpWjJkWDFzTVFRZ2doS3JTNmRldXliOTgrcmx5NVF1dldyZkh3OE9EY3VYTVM2QlJDQ0NHRUVPSUpTS0JUQ0NGRXVkU3laVXV1WExuQ2hRc1hlUG5sbDFtMWFoVVhMMTZrU1pNbVQ5U3ZwYVVsSGg0ZWVIaDRHR3pQek13a05UVlYrZEZvTk9UbTVwS2JtNHRXcTBXcjFTcXZzN0t5bE44Zi9SSGlXZVRsNVNXQlRpR0VFT0lKMmR2YjQram95STBiTjJqZHVqVk5talFoS0NpSStQaDRhdGFzV2RiREUwSUlJWVFRb2tLU1FLY1FRb2h5eWQzZEhTY25KeUlpSW5qeHhSZHhkM2NuTEN6c2lRT2RoYkd4c2NIR3hrWWVNZ2toaEJCQ2lIL01DeSs4d0tsVHA5QnF0ZFN0V3hjckt5dkN3OFBsSGxRSUlZUVFRb2pIcENyckFRZ2hoQkNGYWRteUpmZnYzK2ZPblR2Szd6ZHUzQ2pyWVFraGhCQkNDUEZZNnRTcGcxNnY1L2J0MjFoWVdPRGo0ME5rWktSa0JoRkNDQ0dFRU9JeFNhQlRDQ0ZFdWRXZ1FRTlVLaFdYTDErbWJ0MjYyTnZiYy9iczJiSWVsaEJDQ0NHRUVJL0YzZDBkTXpNemJ0MjZCVUREaGczUmFyVmN1M2F0akVjbWhCQkNDQ0ZFeFNTQlRpR0VFT1dXaFlVRm5wNmVYTGx5QlRNek01bzJiVXAwZERTWm1abGxQVFFoaEJEbFRIWjJ0dks3dFpWbEdZNUVDQ0VLWjJGaGdadWJteExvZEhWMXhkN2Vua3VYTHBYeHlJUVFRZ2doaEtpWUpOQXBoQkNpWFBQMjlpWXRMWTJrcENRYU4yNE1RRVJFUkJtUFNnZ2hSSG1qMGZ4dm9OUEsycW9NUnlLRUVFWHo4UERnN3QyNzVPVGtBT0RyNjh1Tkd6ZlFhRFJsUERJaGhCQkNDQ0VxSGdsMENpR0VLTmU4dmIwQnVISGpCbloyZHRTcFU0Zno1OCtYOGFpRUVFSUlJWVI0UEI0ZUhnREV4Y1VCK1lGT25VNUhWRlJVV1E1TENDR0VFRUtJQ2trQ25VSUlJY28xR3hzYnFsZXZ6dlhyMXdGbzNMZ3hxYW1wM0w1OXU0eEhKb1FRUWdnaFJPblZyRmtUTXpNelltTmpBYWhldlRxT2pvNlN2bFlJSVlRUVFvakhJSUZPSVlRUTVWNmRPbldJalkwbE56ZVhldlhxb1ZhcnVYRGhRbGtQU3dnaGhCQkNpRkt6c0xEQXhjWEZZT0tlcjY4dmNYRnhwS1dsbGVISWhCQkNDQ0dFcUhnazBDbUVFS0xjOC9Ed1FLL1hFeGNYaDBxbG9rR0RCbHkrZkJtZFRsZldReE5DQ0NHRUVLTFUzTnpjaUkrUFYrNW5HelpzQ0NDck9vVVFRZ2doaENnbENYUUtJWVFvOXdycUdCWE1ldmYxOVVXcjFYTDE2dFd5SEpZUVFnZ2hoQkNQeGRYVkZaMU94OTI3ZHdHd3Q3Zkh6YzJOaUlpSU1oNlpFRUlJSVlRUUZZc0VPb1VRUXBSN2FyWGFJTDJYaDRjSE5qWTJSRVpHbHZISWhCQkNDQ0dFS0QxWFYxY0E3dHk1bzJ6ejlmVWxKU1ZGQ1g0S0lZUVFRZ2doaWllQlRpR0VFQldDdTdzN2NYRnhTbm92WDE5Zm9xT2p5Y25KS2VPUkNTR0VFRUlJVVRyMjl2YlkyZGtaQkRvYk5HaUFTcVdTeVh4Q0NDR0VFRUtVZ2dRNmhSQkNWQWkxYXRWQ3I5Y1RIeDhQNUFjNmRUb2RVVkZSWlR3eUlZUVFRZ2doU3MvVjFWVzV0d1d3dHJiRzA5T1RpeGN2bHVHb2hCQkNDQ0dFcUZnazBDbUVFS0pDY0hOekF5QXVMZzRBWjJkbkhCd2M1RUdRRUVJSUlZU29rRnhkWFVsTlRTVTdPMXZaNXV2clMyWm1KcmR1M1NyRGtRa2hoQkJDQ0ZGeFNLQlRDQ0ZFaFZDcFVpVmloTnZTQUFBZ0FFbEVRVlNxVmF1bUJEb0JHalZxUkd4c0xPbnA2V1U0TWlHRUVFSUlJVXJQeGNVRk1LelQ2ZTN0alZxdDV0S2xTMlUxTENHRUVFSUlJU29VQ1hRS0lZU29NRnhkWFkwQ25ZQThDQkpDQ0NHRUVCVk96Wm8xQVF6UzExcFlXRkMvZm4waUl5UFJhclZsTlRRaGhCQkNDQ0VxREFsMENpR0VxREJjWFYzSnlzb2lOVFVWQUh0N2UxeGRYU1hRS1lRUVFnZ2hLaHdMQ3dzY0hSMUpTRWd3Mk42NGNXTnljM09sUklQNHg2V2twSERseWhXajdWZXVYUG5IQSsxNnZmNnA5cGVjbkV4aVl1SlQ3Vk1JSVlRUUZZTUVPb1VRUWxRWUJiUGVIMDd2NWV2cnk3MTc5MGhLU2lxcllRa2hoQkJDQ1BGWVhGeGNERlowQXJpN3UrUG82TWlaTTJmS2FGVGwzNElGQzlpMGFkTlQ3WFAxNnRYTW5UdjNzZmZYNlhUY3VISERhUHVEQnc5SVNrb3krZlBnd1lOaXh6Umh3Z1NET3E1UDA0a1RKL2owMDArTnh2dlJSeDhSRWhMeWp4d1Q0T1RKazd6MTFsc2xxa1dibFpYRnpKa3pUUVprSDdabzBTSysrZWFieHg1VFNrb0syN1p0VTE3bjVPU1FsWlZsOUtQUmFJejJIVGR1bk5IM1VhdlZtdHkvc0IrZFR2ZllZeGRDQ0NHZWR4WmxQUUFoaEJDaXBHclVxSUdGaFFYeDhmSDQrUGdBNE9Qanc3NTkrN2gwNlJJZE9uUW80eEVLSVlRUVFnaFJjczdPemx5OGVKRUhEeDVnWjJlbmJHL1JvZ1Y3OXV3aE5qWVdkM2YzTWh6aDQrbmF0U3M2blk0ZVBYb3dZY0tFSXR0dTM3NmRSWXNXQWJCcDB5YXFWS2xTYlA4SERoeWdaOCtlVDJXc0JXSmpZNG1KaVNseCswdVhMdkhSUngveDhjY2YwNzE3ZDlhdFc4ZUdEUnVZTTJjT3paczNWOXI5K09PUEJBY0htK3lqWjgrZWpCOC8zdVI3a1pHUnJGKy9IajgvUDY1ZnYxN3NlRHc5UGJHMnRpNzAvZlhyMTdOcTFTcFdyMTVkNVBmcTBLRkRBSFRzMkxIWVl6NHFPenViUVlNRzRlZm54NVFwVXdwdDUrWGxSVnBhR3Q5Ly8zMnh3VW1kVGtkR1JnWVRKa3hnNnRTcHRHdlhydFRqS3N6RDE5REJ3WUdsUzVjU0hSM05oQWtUbUQxN05pZE9uRERheDkzZG5aOS8vcG5RMEZEUzA5UHAzYnMzMmRuWjVPYm1HclJidG13WmYvNzVKNVVyVnk1MkhJbUppU3hldkpoNjllbzl0WE1UUWdnaG5pY1M2QlJDQ0ZGaG1KbVpHYzE2dDdhMnh0UFRrOGpJU0FsMENpR0VFRUtJQ3NYRnhRV0F1M2Z2R2dRNkd6WnN5SUVEQnpoMzdseUZESFFXMkw5L1ArKzk5eDYydHJhRnR0bStmWHVwK3RSb05HUm5aK1BvNlBpa3czc2lRVUZCMk5yYTBxbFRKd0FHREJqQW1UTm4rT3l6ei9qcXE2OW8wcVFKa0oraTFkUFRrOG1USnh2cy85VlhYeFhhZDJKaUlqTm56a1NuMDNINjlPa2lWL2ZtNU9TZzArbUtESlRwZERwMjd0eEppeFl0Y0hOejR6Ly8rUTg5ZS9ZMEdZVGJ0V3NYRFJzMkpDMHRqYlMwTkpQOU9UbzZtZ3lxaG9hR2twR1JRZS9ldlFzZGI4SCtBd2NPNU9USms2U2twT0RnNEZCb1cxdGJXK2JPbmN1Y09YT1lQWHMyWDN6eEJXM2F0Q215LzVKNitCcGFXMXZ6eVNlZjhQWFhYeXRCeTg2ZE96Tm8wQ0NsL1lFREJ6aDgrRENRSHlSTlNrb3E4bHpyMXExYjdHY0JQTkZLWWlHRUVFSklvRk1JSVVRRjQrTGl3cGt6WjlEcjlaaVptUUg1Nld1RGdvSzRmZnMydFdyVkt1TVJDaUdFRUVJSVVUSk9UazRBSkNRazRPWGxwV3hYcTlVMGJ0eVljK2ZPMGJselp5cFZxbFJXUTN4c3RXclY0dmJ0Mit6ZXZadisvZnViYkhQNjlHbHUzNzZOcTZ1clFYbUtvaFJNZWl4Sm9ETXBLWWtMRnk2VXFOL0V4RVF5TWpJNGNPQ0F3WFlmSHg4bElGMGdQVDJkME5CUWV2YnNxUVQ4cksydG1UMTdOdVBIaitmU3BVdEtvRE0rUGg1WFYxZUQ2d3RnWldWbGNoejM3dDFqMHFSSlZLNWNHWjFPUjVNbVRaZ3laUXFXbHBZRzdYUTZIYi8vL2p1clY2OG1JQ0FBYjIvdlFzOHRMQ3lNaElRRTNuLy9mWFE2SFhmdjNxVm16WnBrWkdRWXRMdDI3UnBSVVZFQURCczJyTkQrNXM2ZFM2dFdyWXkyNzlpeEEwOVBUeG8yYk1qdnYvL08yclZyQysxRHA5T2hVcWw0KysyM0MyM3o3cnZ2OHVxcnI2SldxNWt4WXdaLy9QRUhMVnEwNE9qUm8vejN2LzgxYUp1VGt3TmdGRmg4NVpWWEdEdDJyRkhmcHE3aEs2KzhRazVPRG01dWJtemV2Sm5LbFN2ajZlbEpSRVFFenM3T1ZLdFdyZEN4bXFMWDY4bkx5eXZWUGtJSUlZUW9QUWwwQ2lHRXFGQmNYRnpRNlhRa0ppYmk3T3dNNU0rVXRiQ3dJQ0lpUWdLZFFnZ2hoQkNpd2xDcjFUZzZPbkwzN2wyajkxcTJiTW5aczJjNWYvNDhmbjUrWlRDNkorUGg0VUZtWmlZN2R1emcxVmRmVlNZcFBtemJ0bTFVcVZLRnVuWHJsampRR1IwZERlUUhoNHNUR1JsWjVNcEpVeDV0UDNIaVJLTkE1KzdkdTlGcXRmVHExY3RndTcyOVBjdVhMOGZDSXY5eDIvWHIxemwzN2h3alJvd3dPbzVLcFNJNU9Wa0orQUhjdUhHRDZkT25ZMnRyeTlkZmY4MzkrL2Y1OU5OUCtmampqeGsvZnJ3U3pMeDgrVExMbHkvbjRzV0x2UDMyMjd6NTVwc21QOThDUVVGQk9EbzY0dS92VDFKU0VybTV1Y3A1YXJWYWV2ZnVUWXNXTGJDMHRNVER3NE5wMDZZeGYvNTh2THk4ZU8yMTEvajg4ODlwMDZZTmZuNStUSjA2MVdUZy9lclZxMXk1Y29WeDQ4WUIwTHAxYTZPVm1qLzg4QU1OR2pUZ1gvLzZWNkZqZlZqOSt2VkpUazZtVXFWSzJOallNSGp3WUFBYU5HaGdsQnIzOTk5L1I2UFI4TTQ3N3hoc2YvVGFGWGowR2haY2g0TFhtemR2VnRwKy9mWFhoUWJyaTNMOStuWFdyVnRYYkR1OVhsL3F2b1VRUWdqeHZ5VFFLWVFRb2tLcFdiTW1rUDlnb3lEUWFXRmhnYSt2THhjdlhxUkxseTVHczUyRmVKcXVYYnRHdFdyVkRHWjBKeWNubzlWcUMzMlE4clE4dkpMNVNXbTFXdUxqNDNGMmRpNTBSWUVRUWdnaC9ubk96czdjdkhuVGFIdlZxbFh4OFBEZ3pKa3p0RzdkR25Oejh6SVkzWlBwMmJNbmE5YXM0Y3laTTdSczJkTGd2WVNFQkU2Y09NR2dRWU5LSE9TRS9JQWF3TW1USjNuenpUZUxiTnV1WGJ0QzYyTVdlUERnQWFOR2pTSXRMUTBQRHcrV0xsMXE4SDVCMExLQVhxOG5LQ2lJeG8wYlU3dDJiWEp5Y2d4U3k5YXVYWnVhTldzU0ZSWEY1NTkvVHVYS2xlbmV2YnZSY2IyOXZRa09EcVpYcjE2WW01c3plL1pzMXExYmg1dWJHek5tek1ET3pvNHFWYXF3Yk5reWZ2amhCMGFQSGsxQVFBQlpXVm44OWRkZitQcjZzbWpSSXVyV3JWdmsrU1VtSm5MeTVFbUdEQm1DdWJrNTRlSGhXRnRiTTMvK2ZFNmNPTUhtelp1WlAzOCs5Ky9mWi9iczJVeWFOQWt2THkrU2twTG8xNjhmWGw1ZXBLZW4wNkJCQStYdkx4c2JHNlBqQkFZR1ltMXRUZWZPblFGNDRZVVhlT0dGRnd6YWZQZmRkM2g1ZWRHMWE5Y2l4L3l3aVJNbmtwU1V4SXdaTTVSVnNZNk9qcnowMGtzRzdmYnUzVXRHUm9iUmRsTWV2WVpKU1VsOCt1bW5qQjA3bGhZdFdwUjRiRVZScVZUNCsvdno3My8vdTlpMkF3Y09mQ3JIRkVJSUlaNVhFdWdVUWdoUm9UZzRPR0JsWlVWQ1FnSk5telpWdHJkczJaTHc4SERPbno5UDY5YXR5M0NFNWRPWk0yZll2bjA3NDhhTmUycjFqTzdldmN1Y09YTVlNV0lFelpvMWU2dytidDY4aWF1cksycTFXdG1tMCtsSVRrNHVkQjlIUjBkbDF2dWpVbEpTR0RkdUhFT0hEcVZMbHk2UE5hYml6Snc1azlkZWU4MWdWdmZtelp2WnYzOC92LzMyVzZGamV4STZuWTdaczJkalkyUERwNTkrV216N0F3Y09jT25TSlQ3NDRJTkNINHJHeHNieTNudnZzWERoUWhvMWF2Ulk0OXF6WncrK3ZyNjR1Ym1oMCtuSXpzNDIyYzdTMHRKZ0hNZVBIMmYrL1BsczJiTEZvRjFXVmxhSmoyMXViaTZUR29RUVFqd1RuSjJkdVhUcEVoa1pHVWExTEY5ODhVVTJiZHJFK2ZQbm4xb0E1ditLWHErblo4K2VyRnUzamgwN2RoZ0ZPcmR0MjRhWm1SbTllL2MyQ2k0VzVlVEprOWpiMnhNWkdVbGlZcUtTL3RjVWxVcFY3UDNDNnRXcnNiYTJ4c2ZIaDRTRWhHTGJuenQzanJpNE9HWGxZR3BxS3A5OTlwbnkvbnZ2dlVlL2Z2MzQ2cXV2eU1uSlljNmNPU1pyWWY3NzMvK21UWnMyU3ZwWWIyOXZ2dmppQzRQN0pyMWVUMHBLQ2krODhBSm56NTVsLy83OVFINmEzQVlOR3BDWW1FaVZLbFdLL0F4Mjd0d0pRSThlUFFBNGNlSUVEUnMyeE1mSGgxdTNibUZ1Ym82UGp3L1RwMCtuZHUzYUJBUUVrSnljVEhwNk92WHExZVBCZ3dka1pHVGc1dWFtM0tzOXVxS3pJT1Z2NTg2ZFRRWkJBZkx5OHRCcXRhVk93enh4NGtTbVQ1L091SEhqR0Q5K2ZJbFhneGJsMFd0WXRXcFZ2THk4bURwMUt1UEhqemNabUM2Skd6ZHVzR2JOR29OdEN4WXNLSGEvTm0zYXNINzllZ0FxVjY3TWhBa1RIdXY0UWdnaHhQTktBcDFDQ0NFcUhCY1hGNlAwWHRXclY4ZlYxWlhUcDA5WHlFRG5wNTkreXRtelozRjNkMmZWcWxWRnJ0cUxpWWxoMUtoUkFIejIyV2UwYjkrKzJQNnZYYnZHc1dQSFNoUWtLNm5zN0d5aW9xSklTMHNyOFQ1VHBremg5dTNiL1BycnIyUmtaREIrL0hnYU5XckVqQmt6bEdCblNrb0tRNFlNS2JTUDMzLy8zV1I5SEwxZXo0SUZDMGhNVE1UYTJwckl5TWdpeDJKbloxZGtxdVBzN0d3R0RScUVuNThmSTBlT0pDb3F5dVFNY2IxZVQyaG9LQUVCQVk4VjVGeS9majJyVnExaTllclZ1TG01bVd5alVxbHdjWEZoOCtiTmRPdldUYW41VkJpVlNrVndjREMzYnQxaXhvd1pSZzlObjBUQk5WeTllaldCZ1lFc1c3YU11WFBuQXZEaGh4K2EzR2ZhdEdtMGJkdVdSWXNXTVd6WU1QTHk4dEJvTkFadFVsTlRlZjMxMTNGMGRDeDJ4VXBHUmdhTkdqVml6cHc1VCtla2hCQkNpREpVc0VydTd0MjdSaXZnUEQwOXFWbXpKc2VQSDZkcDA2WVZibFZudFdyVmFOKytQUWNQSHVUdTNidkt1V28wR2tKQ1F2RDM5eTh5U1BlbzJOaFlZbU5qR1QxNk5PdlhyMmZQbmozRnJ1b3N5c0dEQjltMWF4ZHo1ODRsSkNTa1JQdnMyTEdES2xXcTBLNWRPeUIvRXQ2bVRac0FHRDE2TkpDZmtualdyRm1rcGFWaFoyZkhyVnUzVFBibDV1Wkd0V3JWc0xPekEvS3poRVJGUlhIMTZsV2lvcUtJaUlnZ0pTVUZOemMzK3ZYcnh5dXZ2SUpXcTJYZnZuMmNPSEZDbVRSbVpXV0ZpNHNMMWFwVm8zUG56c3FLeWJ5OFBIYnQyb1dmbng4MWF0UUE4bXVHRnF5NmZOZ2JiN3lCU3FWQ3BWSng2dFFwN096czhQVDA1TktsU3dEVXFWTkhXVTM3YURCeno1NDlhRFFhby9xWUQzdnc0QUdRZnkvL2NGcFlVOWF1WFV1VktsV0EvTC85dnZ2dU8yYk5tbFhvNTFoYWoxNURDd3NMSlYzdjh1WEw4ZmYzZjZ4K25aeWNubmgxNXNNVFFJVVFRZ2hSTWhMb0ZFSUlVZUU0T3p0ejZ0UXBnM28yQU0yYk55YzRPSmdiTjI3ZzZlbFpoaU44ZkxHeHNadzllN2JJR2Z2YnRtMHJkYjhwS1NsWVdWazkxWUJYYWNYSHgzUDY5R21HRHgrT1NxWEMzdDZlaVJNbk1udjJiT2JNbWNObm4zMkdoWVdGVXFObTNMaHgrUHI2S3Z0SFJFU3dlUEhpUXZ0ZnZYbzF4NDhmUjZWU01XL2V2RUxiNlhRNmNuSnlhTk9tVFpHQnN0RFFVREl5TXVqZHV6Zmg0ZUVzWExpUXdNQkFvM2FuVHAwaUtTbUpoZzBiRWhjWFo3SXZ0VnB0OGlHZVRxZGo1ODZkdEdqUm90QWdaNEczM25xTHc0Y1BFeE1UVTJ5Z3MwT0hEbFN1WEprWk0yWXdkZXBVdnZ2dXU2ZVM4dmJoYTZoV3EvbnFxNitZT0hFaUV5ZE81SU1QUGdEeVU1STlQRk8vWUVhNlZxc2xKQ1NrMlBwR2d3Y1BWaDVzRmVibzBhTkdnVkloaEJDaW9pcElmVzhxMEFuNTZWZi8rT09QQ3JtcUU2QmZ2MzRjT0hDQW9LQWdwVlpsUVpyUnZuMzdscXF2d01CQVZDb1ZBUUVCeE1mSEV4Z1l5TUNCQXg4ck9IVDU4bVcrL3ZwcnVuZnZUcXRXclVvVTZFeE9UdWJZc1dNR3gxU3BWTXE5eThQM1crYm01a3ljT0xIWVBqLzg4RVA2OWV0SGRIUTBvMGVQUnEvWDQram9pSStQRDBPR0RLRlZxMVpHay9OR2pCakJpQkVqU0VsSlVRS2pzYkd4SkNjbjA2Wk5HNlhkMGFOSHVYLy92a0VBOHB0dnZrR3IxUnIwRngwZFRVeE1ERDE3OWdSZzM3NTkrUG41b1ZLcHVIRGhBclZxMWFKU3BVcks2dE5IVjJVR0J3Zmo0K09qcEpZMTVmNzkrd0IwNzk3ZDRCNy9ZWWNPSGVLdnYvNHlDcVRhMnRyeTFWZGZZVzV1em8wYk41UTZvQS9MeWNrQk1CbHNIVFZxRkgzNjlBRk1YMFBJdjQ2ZmZ2b3BzYkd4UnJWRmRUb2Q1dWJtNU9YbEZYcCtCZVAwOGZFQllPclVxVVJFUkJpc0VNN056VVdqMFNpQjdRSVBIanhnK3ZUcEpackFLb1FRUWdoakV1Z1VRZ2hSNFRnN082UFQ2VWhLU2xKbWhRTTBhTkNBZmZ2MmNmYnMyUW9aNkt4ZXZUb1BIanhnKy9idGhUN0VldkRnQWZ2MjdjUFYxYlZVdFl6aTQrTkxuTEkyTEN4TW1YRmRsSUwwc2hjdlhqVDRvOS9hMnRya0xPakF3RURNemMwTlVrRzk5TkpMZlBqaGgyemZ2cDNrNUdTY25aMkpqNDhIb0dIRGhnWVArNUtTa2dvZHk0WU5HL2p0dDk5bzBxUUowZEhSekpneHcrUm5lUHYyYmI3ODhrc1NFaEtLbmYyL1k4Y09QRDA5YWRpd0llZk9uVlBxdzVvNkw0RFBQLys4MEw1OGZIejQvdnZ2amJhSGhZV1JrSkRBKysrL0QrUS9DQ3pxQVlwT3AyUGx5cFdzWExuUzVQdlcxdGI4OGNjZlFIN2dmKzdjdVdnMEdzek16UGp3d3c4TlpzSHJkRG9BSmsrZWJMUVNkZlhxMVNhL0w0OWVRenM3TytiTm04ZTZkZXVvWGJzMkFCNGVIbVJuWjNQcjFpMmFOMjllNmxXdU9wMnUySWRJQldNWFFnZ2huZ1ZxdFJvSEJ3ZWpqQ1VGNnRTcFU2RlhkZnI2K2xLM2JsMTI3dHpKMEtGRFVhdlZiTisrSFE4UEQ1bzNiMTdpZmpJeU1nZ0pDYUZseTVZNE9EalF1M2R2dG0zYlJuQndNUDM2OVN2Vm1LNWR1OGJVcVZOcDBLQUJZOGVPTGZGK3UzYnRVbEx5RnFkV3JWcjg5Tk5QakJ3NWt0bXpaeHVVM1FBSUNRbGh5WklsU2drQkx5OHZGaTFhaEpPVEUvUG16ZVBVcVZPY09uV0tWYXRXbFdoc0N4Y3V4TnZiMjJCYllHQWdMaTR1Qm1tREsxV3FSS1ZLbFVoS1NpSWlJb0tNakF3KytPQUR2TDI5NmRteko5ZXZYK2ZjdVhOODg4MDNRSDZxNElJeUZWbFpXYWpWYW9NQVlVUkVCREV4TVV5YU5Lbkk4UlZNQ096VXFST05HemMyMmVieTVjdEcvUmU0Zi84K1ZhdFd4Y25KaVNsVHBoaTh0M0xsU3BLVGsvbmtrMDlNN3Z2dzM0WkZYVU9WU29XSGg0ZlJkbzFHZzZXbFphbktMRUQrS3RtSC8rWTRkT2dRUzVZc1ljT0dEUWJ0aGc0ZFdxcCtoUkJDQ0dGSUFwMUNDQ0VxbklkbnZUOGM2RlNwVkRSdDJwUVRKMDZZckhGVTNoV3NNang4K0hDaDlZWkNRa0xRYURTMGF0V0tIVHQybExqdjZPaG8vdjc3YjdSYWJiRXozcGN2WDg3Tm16ZEwzUGVqZFJhZG5KeU1BcDFhclpZLy8veVRkdTNhVWJWcVZZUDMrdlRwUTQ4ZVBiQ3dzRkQ2czdPenc5M2QzYUJkUWNBc0tTbEpTVjJyMCtuNDhjY2YrZU9QUHhnM2JoeTlldlZpMGFKRlRKczJqV0hEaHZIYWE2K2hWcXZSYURSczM3NmRYMy85bFpvMWEvTEREejhVbWJiMjZ0V3JYTGx5UlprdGZ1Zk9IV0ppWXVqZHV6Y2FqWWFWSzFmeTg4OC9NMjdjT0k0ZlA4NllNV093c0xEZysrKy81N3Z2dmlNaUlvS2ZmLzZaeFlzWHMyYk5ta0pYSHdZRkJlSG82S2g4WGg5KytLRkJFTy9NbVRQczM3K2YwYU5IbCtqN1hQQVozcjU5bTFxMWFoblUzaHc1Y2lTWm1abks2OFRFUkpZc1djSmJiNzFsOUVESDN0N2VxTzlIcjJIQnl0c3FWYW93WnN3WXJseTVvclE5ZS9Zc1M1WXNNZnB1bE1UV3JWdVY4eWhNV2xxYU1sdGVDQ0dFZUJZOFBObkxsSmRmZnBtTkd6Y1NIaDVlcXVCZ2VkRzNiMSsrK2VZYlFrTkRjWEp5SWlZbXBsUUJSb0JmZnZtRnpNeE1wY1NCaDRjSGJkdTI1WmRmZnFGang0NUdxL0FLYy9ic1dXYk5tb1dMaXd1elpzMHE4V3BRblU3SHJsMjdhTldxbGZMM1NGSE16TXp3OFBEQTM5K2ZEUnMyMEtaTkcyWEZaMFpHQmhzM2JxUkRodzRHd2NsNjllb0IrWDhYOU9qUmcwR0RCaG4wK2Q1NzcvSDIyMi96OHNzdks5c3lNek1aUG55NDBVU3cyTmhZenAwN3g4aVJJdzFXbWg0OWVwU3RXN2NTSGg2T1hxOUhyVll6Wjg0Y21qVnJSbDVlSGdzWExxUnQyN1kwYWRLRStQaDRJaUlpbE0vOHdZTUhScXM1ZzRLQ3NMZTNwMlBIamtWK0hoRVJFYWhVcWlKWGZXWmtaSmk4RHdWWXVuUXBjWEZ4ckZpeHdxQ2N4TEZqeDRpTGkrUEREejhzZGd6RlhjTTdkKzZ3WXNVS3hvd1pvMnpMeWNraE5UVVZCd2VIVWdjNnQyelp3dDY5ZTVYWFdWbFovUDMzM3d3ZlB0eWdYV0ppWXFuNkZVSUlJWVFoQ1hRS0lZU29jQndjSEZDcjFTYi9JR3pXckJrblRwemd4SWtUQkFRRWxNSG9IcDlPcDZOUG56NGNQSGlRb0tBZzNuMzNYYVAzdDIvZmpvK1BqN0o2cmlRZVBIaWdQRGdMRHc4M21ORnR5dEtsUzVVZ1ZtRTJiTmpBcjcvK0N1U25aU3FvYndPWVRKRjY2TkFoVWxOVDZkV3JGd0RYcjE5WHJwKzV1VG10VzdjbUp5ZUhGU3RXY1Bqd1lkNTU1eDJETkUrUXY1ckJ3c0tDc1dQSFltVmxSWU1HRFJneVpBaUJnWUZNbno2ZERoMDZBREIyN0ZoOGZIeFl1blFwZ1lHQmRPellrVC8vL0JPTlJzT2dRWU1ZUEhod3NRKzBBZ01Ec2JhMlZ1b1hoWWVIOCtxcnI5S3hZMGRtenB4SnAwNmQ2Tml4SSt2WHI4ZlYxWlcrZmZ1eWZmdDJxbGV2anErdkwxRlJVVGc1T2VIbDVZV2xwYVhKVlkySmlZbWNQSG1TSVVPR0tDc3ovdld2ZnhtMCtmdnZ2d0hvMnJWcmlRUDM0ZUhoZlBMSkp3d2NPSkFSSTBZb3gzNzBvZWlOR3pjQWFOeTRzVUZBdERDUFhzT2ZmLzZaMk5oWUprK2VqSldWVlluR1ZoUXpNek5VS2hXelo4OVdha2dWWnRPbVRWeS9mdjJKanltRUVFS1VGelZyMXVUeTVjdGtaMmViL1A5cTdkcTE4ZlQwNU1pUkkvajQrR0J0YlYwR28zeDhuVHAxWXNXS0ZlemV2UnNuSnlkc2JHeU03bnVLY3ZueVpiWnYzMDdIamgwTjdsdUdEUnZHQng5OHdJSUZDNWc5ZTNhUnFmcjFlajFidG14aHhZb1ZlSHQ3TTJmT25GSk5qRHgrL0RpSmlZbUYxaVF2eklnUkkzai8vZmZadEdrVEF3WU1RSy9YczNEaFFqUWFqVUZBN1ZIVzF0WkdkZW5Oek15d3RiVTEyUDdvUFhPQndNQkFMQ3dzbEhxZEJjTEN3a2hOVFdYTW1ESGs1ZVh4NjYrL0twbFFGaTVjeU0yYk41a3hZd1lBdi83Nkt5NHVMc3A5WkVaR2hrRmEyZFRVVkE0ZlBrenYzcjBMSFFmazF3bzllUEFndnI2K1JtbHBINWFlbm00eTBKbWRuYzJwVTZlTXprV2owYkI0OFdKOGZIeVUxTFRuenAwaktDaUlhZE9tR2QyREYzY053OFBET1hyMHFGS1NBVkRxa3JxNXVSVTVHY0dVL3YzN20xelIrZlBQUHh1MGt4V2RRZ2doeEpPUlFLY1FRb2dLeWNuSnlXU2dzM0xseWpSbzBJRHo1OC9qNys5dk5PTzRQTlByOVRScDBnUlBUMDkyN2RyRjIyKy9iUkNRTzNIaUJBa0pDUXdmUHB5MHRMUVM5eHNXRmdia3I5STdkT2hRc1lITzRvS0FjWEZ4Yk55NGtUNTkrckJqeHc0c0xDeUtmTEFCK1RPOTNkM2RsYlJYVzdkdVZlb2dXVnRiRXhnWXlQNzkrOW0rZlR1ZE8zZFdabzAvek1uSmlSVXJWbkQxNmxWME9oMDFhdFNnYWRPbS9QYmJid1lQUkRJeU1sQ3IxWGg1ZVhIMjdGazJidHdJNUtkTnM3ZTNKem82R2s5UHowS0RjeGtaR1J3NGNJRE9uVHRqWTJQRHJWdTNTRWhJb0VPSER2ajQrS0JXcTNGMmRzYmMzSnkvL3ZxTDZkT25vMUtwaUltSlVXYmhKeVFrS0RVM3M3S3lxRnk1c3RGeGR1N2NDVUNQSGowSy9kd0tabzJYNW52Y3BFa1RSbzBheGNxVks3bDgrVExUcDA4djhRcUhvang2RFZ1M2JzMzI3ZHVaT0hFaVgzenh4V1AzdTNyMWFtVUZjZHUyYlZtelprMko5ak0zTjJmV3JGbEEvcXJnaXJpNlJRZ2hoQ2hRa01uajd0MjdKbE5uUXY3RXB4OS8vSkU5ZS9hWXJFTllubGxhV3RLalJ3OSsvLzEzTEMwdDZkNjllNG52Yis3ZnY4L25uMytPcGFVbG8wYU5NbmpQMDlPVGdRTUhzbUhEQmxhdFdxWFVBSDFVWW1JaTMzNzdMV0ZoWVhUbzBJRkpreWFWZXFKV1VGQVFOV3JVd00vUHI5aTJxYW1wYk55NGtWR2pSdUhoNGNISWtTTlpzV0lGVmF0VzVkS2xTeHcrZkpndnYvelNLSkQ1c0MxYnRpajNpdy8zdTJqUklwWXZYMTdrOFhOeWN0aXpady90MjdjM3VnOGNPWEtrVWlOeTkrN2R5dmJGaXhjVEVoS2lURG83ZCs0Y2UvZnVaZEtrU2Nxa3ZQVDBkSVBnY0VoSUNGcXRWcGtJVjVpOWUvZVNuSnhjYkVBdkpTWEZaSzMyMDZkUG85Rm9qR3BZcmxtemh0VFVWT2JPbmFzRU5kVnFOWWNPSGFKMjdkcTgvZmJiQnUyTHU0Ymg0ZUc0dXJyaTR1TEMrKysvajZXbEpaczJiY0xNekF5ZFRrZUhEaDBLVGJ0cnlvWU5HOWkyYlp2eVdxdlZrcG1aeVlBQkF3emFsZVp2T3lHRUVFSVlrMENuRUVLSUNzbkp5WWtMRnk2WWZLOWR1M1pFUlVWeDRzU0pZdE1YbFVkOSsvYmwyMisvNWVEQmczVHAwa1hadm0zYk5od2NISGo1NVpjSkRnNHVjWDkvL2ZVWERnNE92UEhHRy96eXl5K01IajM2c1ZjQmFMVmF2dnp5Uzd5OXZlbmJ0MitKMHVmR3hNUnc0Y0lGUm84ZXJXd2JNMllNSTBlTzVNQ0JBL3owMDA4QWRPdldEVXRMUzd5OXZZbU5qUzIwdi9yMTZ5dEJ4SnljSEpLU2tnZ0xDK1B5NWN0Y3ZIaVJxMWV2WW1GaFFZc1dMZmpzczg5bzBhSUZKMCtlNU5DaFE2eGV2WnFNakF3QUhCMGRjWEp5d3RIUmtZa1RKeW9QYmZiczJZTkdvMUVlSU42NWMwY0pvRC9NdzhPRGNlUEcwYUZEQi9SNlBhZE9uYUovLy83S09SZWtJZE5vTkVhcHNmTHk4dGkxYXhkK2ZuNUZybDRzcUpYYXQyL2ZJai9qSGoxNkdIeStBd2NPeE1YRmhSVXJWcENkblYza3ZpVmg2aG8yYnR5WWVmUG1NV1hLRkxaczJXS3dxcmMwT25YcVpKQlM5M0VVVmo5VkNDR0VxQ2dLN2hVU0V4TUxEWFRhMjl2VHRtMWJEaDA2aEsrdmI1RXBRTXVqM3IxN3MzSGpSckt6czVYVmQ4VkpTVWxoMnJScDNMOS9uNWt6WjVvczdUQjA2RkRPbnovUGhnMGIwT3YxakJneFFsblpxZFZxMmJadEc3LysraXRhclpiaHc0ZWJuRkJYbklTRUJFNmRPc1hRb1VPTHJEK3UxV281ZCs0Y0d6ZHV4TmJXVmduTXZ2YmFhMXk5ZXBWNTgrWUIrUmxSV3JWcVZlUXh1M1hyeHNDQkF3MjJqUjQ5bXJmZWVzc2dkV3RtWmlZalI0NDBhQmNhR2twNmVyckpBR1JCa1BOUkRnNE9USm8waVRadDJwQ1FrTURjdVhOcDFhcVZ3ZDhqYVdscHl2NTZ2WjdnNEdDYU5XdFdaRW1JMU5SVWZ2enhSNXljbklwZHhmdjMzMzlUdjM1OW8rMkhEaDNDd2NIQllEWHZxVk9uMkxScEV4OS8vTEhCdnpNTkd6YWtmLy8rckYyN2xsYXRXaW5sRGtweURjK2ZQOCtMTDc0STVOZFlqWW1KSVRnNEdHOXZiOGFPSGN2a3laTnAyN1l0QUtOR2pTb3lDMDYvZnYxNDk5MTNxVnUzcnNGNW1LclJ1WC8vZm9OMlFnZ2hoQ2dkQ1hRS0lZU29rSnljbk5CcXRhU21waHJOK3ExYXRTbytQajZjUFh1V05tM2FWS2hWblFDZE8zZm14eDkvWk1lT0hjcURoVnUzYm5IbXpCbmVmUFBORXRjUmd2eUhRMGVPSEtGbno1NEVCQVN3WXNVS1FrSkM2TmV2WDZuSHBkZnJtVGR2SHJkdjMyYkpraVhGcHJjdEVCZ1lpS1dscGNHRGpVcVZLaWsvRHp0MjdCaHo1ODR0c2o5N2UzdWw5dVBjdVhNNWN1UUlhclVhVDA5UEdqZHV6RnR2dlVXelpzME1ncmtCQVFFRUJBU1FsNWZIOWV2WHVYTGxDamR1M0NBdUxnNGZIeCtEbWVuQndjSDQrUGdvRHcvOS9QeFlzbVNKd1FPUnJLd3NEaDA2cE16b3ZuanhJb21KaWZqNys1T1hsMGRrWktTeVVqTWpJOFBvUEk4ZVBjcjkrL2VMWGE4VDJxc0FBQ0FBU1VSQlZJMXgvLzU5cWxhdHludnZ2V2Z5ZloxT3g5ZGZmMjF5UlczNzl1M3g5L2RIclZiejVaZGZjdno0Y2FOOUFTWlBubXowc01mVzF0YmdBWXlwYXdqUW9FRURmdmpoQjl6YzNMaDI3WnBCM3dVei80dFRrSVk1TWpLU2NlUEdHYVVyeThqSXdOTFMwdUI3cjlWcWNYWjI1c2NmZnl6Uk1ZUVFRb2p5enNyS0NudDdlKzdldlZ0a3V6WnQybkRod2dWQ1FrSjQ5OTEzSzlSOWJrRWQ5NnlzckNJRFl3VnUzYnJGOU9uVGlZK1BaOXk0Y1VxQTZWRnF0WnJQUC8rY2p6LyttTjkvLzUxcjE2N3h5U2VmVUtOR0RWYXVYTW5XclZ0cDJMQWgvNSs5T3crTHN0Ny9QLzVpMkRjQkZVRUJGYkZjc2pRMXR6UzNVbk1wMTdLZmFhV2VjaWxMS3kxYnpEUXRjNnRUNnFrczE3Sk1UeW01a2tHS3VTdXVwT0srNEM0Z09ERE16TzhQdjh4eEhFQ29kQUNmait2eXlyblg5OHpnT1RmMzYvNjhQME9IRHMxMytvZjA5UFE4NXduLzVaZGY1T0xpb2tjZmZUVGZlaTlkdXFSTm16YXBWYXRXZXZIRkZ5VmRtMS8reHg5L1ZGeGNuRUpDUW5UeDRrWE5uRGxUUnFOUmJkdTJ6Zk9heWNmSHgrR0JPQmNYRi9uNStka3R6M2t3N25yUjBkR3FWS2xTb1VZZjVyUllUVTVPMW11dnZTWnZiMjhOSHo3Y3JoM3cwYU5IYmQvZDFxMWJkZnIwYVllUTlYb21rMGxqeG96UjVjdVg5Y0VISCtUN2U4elpzMmQxNXN3WnUyQlZ1dmJRWUh4OHZGcTFhbVc3Wm8ySmlkSFVxVk5WcDA0ZDNYWFhYZHErZmJ2UzB0SnNmOHhtc3l3V2l6NzY2Q1A5NXovL2thZW41MDIvdzZTa0pKMDllOWJXeGpjNU9WbHZ2ZldXS2xldXJFOC8vVlNMRmkzU2UrKzlwejU5K3VqcHA1KzJleS9YLzE0VUV4T2phZE9tNVhxTzdPeHNHWTFHMjhPUk4vTHc4SEFJUVFFQXdNMFJkQUlBaXFXY3A3blBuajJiYTN1akJ4OThVUHYyN1N1V296cTl2THpVdG0xYkxWcTBTQWNPSE5CZGQ5MmxuMy8rV1FhRG9kQnR5cFlzV1NLVHlhVFdyVnZiUm9OKy8vMzNhdCsrL1UzYnpWN1BhclZxOHVUSldydDJyY2FNR2FPSWlBZ2RPM2JzcHZzWmpVYkZ4TVNvUllzV3VjNjNjNk1SSTBiSXc4TkRKMDZjc0QzeG5pTTdPMXN2dlBDQzNkUE9MNy84c25yMzdxM1UxRlM5ODg0N09uYnNXSUZIdXo3d3dBTU9vZXF1WGJ0MDVNZ1J2Zjc2NjNiTFEwSkNaTEZZdEczYk5xV25wMnZXckZreUdBeDY1NTEzVkxseVpTMWV2RmkxYTlkV2hRb1Z0R1BIRGhtTlJ0V3VYVnZTdFZEMHh2bWZsaTVkcXREUTBKdTJFVDU1OHFRcVZhcmtjTU1uUjFwYW1pVGxPYi9VMmJObkZSWVdwcTVkdTlyOU96aHc0SURtejUrdmh4OStPTmVSbU5mZjVMdlpkNWpialVxajBWaW9uNjhjQm9QQkZtTG42TisvdjdwMjdXclg0amNtSm9hYlFBQ0FFaWV2cVJsdTFLNWRPMzM3N2JkYXVIQ2hubnJxcVVJOUJIZTdYTjhTOVhydnZmZGVyc3RIalJwbDkzclJva1dhT1hPbXJGYXJYbnp4eFp0ZUE1Y3VYVnFUSmszU3UrKytxNjFidCtxWlo1N1I1TW1UYlNQcUhuNzRZYnZBem1LeGFPTEVpZkwxOVpXbnA2ZFNVMU8xZGV0V2g5YW8wcld3YnNXS0ZXclNwSW5LbENtVFp3MVdxMVdCZ1lFYU5HaVFHamR1ckMxYnRpZ21Ka1liTm15UXQ3ZTMrdlRwbys3ZHUrdkNoUXVhTm0yYXBreVpvbG16WnFsKy9mcXFYNysrR2pac2FIZE50M3IxYWlVa0pOaWRJeTB0VGZQbXpWTjBkTFRkZTdsZVVsS1M5dTNiVitpNVJLVnJveVRIalJzbmYzOS9mZnp4eDlxeFk0ZlMwdExrN2UydFAvLzhVNG1KaWVyU3BZdWthOWV6UVVGQmVRYlE2ZW5wR2pObWpCSVNFdFNuVHgvYlNFbnAyZ051SzFhc1VIQndzUHo4L0dTeFdHelRXalJ1M05qdU9ILzg4WWVNUnFQZEtOWWRPM1lvTXpOVDI3ZHZ0ODJuNmVucHFjREFRTnVmRmkxYUtEWTJWdDk4ODQzNjlldDMwKzh3UGo1ZUxpNHVxbE9uanRhdlg2K0pFeWNxSUNCQVk4ZU9sWnVibTU1ODhrbjUrL3RyeXBRcGNuRnhVZFdxVlpXZW5xNzA5SFFkUDM3Y05sWEZ3dzgvbk9lMWUxNGpPZ0VBd045RDBBa0FLSlp5bm1JK2UvWnNybTEraXZ1b3pzY2ZmMXlMRnkvV3p6Ly9yRUdEQm1uMTZ0VnEyclJwdmpkWGJuVHUzRGt0WExoUTk5OS92NjN0NnBOUFBxblkyRmpObXpkUGZmdjJMZEJ4c3JLeU5HSENCTVhGeGVuMTExKzN1MGx4TTJ2V3JGRkdSa2FCQTFwM2QzZDE3ZHBWQXdjTzFONjllKzJDd0lVTEYrckNoUXY2NElNUGJNdHlibVFrSkNUSWFEVHF1Kysrc3h1ZHVIcjFhaTFkdWxTZmZ2cXAzWGxtejU2dEN4Y3VPSncvT2pwYS92NytkcUZnYW1xcTVzNmRxOWpZV0YyK2ZGblN0UkdpTDd6d2drcVhMcTMxNjljclBqNWVuMzMybVNScDFhcFZxbEdqaG9LQ2dpUmRlOHIrK3ArL0V5ZE9hTWVPSGVyZnY3L2REYmNicGFXbDZjaVJJK3Jldlh1ZTIrUzA0YzB0Z0R4OCtMQ2VmLzU1alJvMXlpN010RmdzbWo5L3ZzcVZLNmNoUTRiYzlOL0d6YjdETDc3NFF1SGg0YlpXdmRLMW43Mi9NaStveFdMUmM4ODlaN2NzT1RsWnMyYk4wc0tGQzIzTE1qSXlDaFNjQXdCUW5JU0VoQ2dwS1VrV2l5WGY5cWhoWVdIcTJMR2pvcU9qdFdqUkl2WG8wYVBBblJTS0N4Y1hGNVV0VzFadnYvMjJiUTcwbXlsVHBveW1USm1pcjcvK1dsZXVYTEZkLytiV0x0VmdNR2pQbmowNmRlcVU3WFZVVkpTZWVlWVpoMjNYclZ1bnk1Y3YzL1I2dGxLbFNwbzNiNTRNQm9OZWVPRUZIVDkrWE9IaDRYcisrZWZWdG0xYlc0Z1pHaHFxOTk5L1h6dDM3dFR5NWN1MWR1MWE3ZHExU3cwYk5yUTdYcTFhdFc3YTZsVzY5b0RaKysrL2IzdTlkT2xTZVhwNkZtamZHMWtzRnQxenp6MGFQbnk0L1AzOXRXL2ZQdHREYUg1K2Z1clJvNGRhdG15cDgrZlBhOE9HRGVyWnMyZWVvMkNuVDUrdXJWdTNxbGV2WGc1elpYcDVlV25ObWpVeUdvMjJaYVZMbDliUW9VTWRXdGRtWkdRb0xDek1iajcyM3IxN3ExR2pSaXBkdXJTQ2dvSVVGQlNVNjlRY0xpNHVPblRva09MaTRtNzZIWHA0ZU9pZWUrN1JwVXVYTkhyMGFEVm8wTUQyT2VSbzM3NjkvUDM5VmFkT0hjMlpNOGMyLytiZGQ5K3RaczJhYWZueTVYbU81cFN1VFY5aE1wbnlyY1BkM2QzaHdUOEFBSkEvZ2s0QVFMSGs2dXFxc21YTDV0dmVxM256NWpwdzRJRGk0dUxVcmwyNzIxamQzMWUrZkhrMWFOQkFjWEZ4cWxxMXFxNWV2WHJUZVJwdjlObG5ueWtySzB1REJnMnlMYXRhdGFwYXRHaWhIMzc0UVEwYk50UTk5OXlUN3pGT256NnRzV1BINnVEQmczcjU1WmZWcGsyYlF0V3dkT2xTUlVWRk9jeHZtWitxVmF2cTRZY2YxdVRKa3pWOStuU1ZLbFZLQnc0YzBLeFpzL1RFRTA4b01qSXl6MzJEZ29Mc2J2VDUrUGpJWURDb2RPblNkdHQ1ZW5vNjdKdVNrcUsxYTllcVU2ZE9kcU1SczdPenRXelpNalZ2M2x6dDI3ZlgrUEhqVmExYU5aVXVYVnBIamh6Unh4OS9yTTZkTyt1dXUrN1N5Wk1uOWV1dnYycm8wS0cyL2RQVDArWGo0MlAzbWJpNXVhbHQyN2I1Zmc2eHNiR3lXcTE2NElFSDh0d21aMFJuYnFIZnVuWHJaREFZN09ZeWtxNk44ajF3NElER2pSc25iMjl2bVV3bWZmcnBwMnJXckZtdUlmYk52c080dURqVnJsM2JMdWpjdjMrL2JSN1Z3akFZRFBybW0yL3NsakdpRXdWbHZHNCtXaTh2eDMvakFGRFU1WFFzT1hmdW5FSkNRdkxkdGthTkdzck16TlRxMWF2MTg4OC9xMHVYTHZrK1FGWGNkTzNhVlIwNmRNajFtaTAvSGg0ZXRoRitOek43OW14Si94c1JtVmU0M0xKbFM3VnMyYkpBeDh5cDk5MTMzMVZXVmxhK0llMTk5OTJuKys2N1QwT0dERkZhV3ByZGFNNUpreVlWNkh3NVZxOWViZnY3SzYrOG9sZGVlYVZBKzdWdDI5YnVtclJCZ3daMjE0TURCdzdVQ3krOElMUFpiRGR5dUd6WnNubU8yczB4WU1BQU5XM2FWSTBhTlhKWUZ4a1pxYVZMbDhwaXNTZ3JLMHVTY2cwcUphbERodzdxMEtHRDNiS1FrSkNiL2h1UnBOZGVlODEyWFovWEtNc2NQWHYyMUJOUFBDR0R3YUFaTTJiaytUdEhzMmJOSkVtREJ3KzIvYXpsL1A3eDZLT1A1dHZlR0FBQTNCb0VuUUNBWXF0Y3VYTDV0ay8xOS9mWGd3OCtxTGk0T05Xb1VTUGZPWG1Lb3M2ZE8ydmp4bzM2K3V1dkZSa1pxZnZ1dTYvQSs4NmZQMS9yMTY5WDU4NmRWYmx5WmJ0MUF3Y08xSll0Vy9UKysrL3JrMDgrVVdob2FLN0hXTEZpaGFaUG55NkR3YUFQUC96UTdpbnFna2hNVE5UQmd3ZnRRci84L1A3NzcvTHk4bEtEQmcwMGVQQmd2ZkRDQzNyNzdiZlZ2MzkvalJrelJqVnExTkN6eno2Yjd6RjY5dXhwOXpvckswdEdvMUU5ZXZTd1czNzE2bFhWcVZQSGJ0bUtGU3RrTXBuVXNXTkh1K1dsUzVmVzk5OS9MejgvUDd2bFI0NGMwZkRod3hVVkZhWCsvZnZMWXJIb2swOCtVZm55NVcxUDBCdU5SbVZuWjl0dVhHVmxaV24xNnRWNjZLR0g4aDN4YURhYjllT1BQNnBjdVhLMkZyaTV5UmxobWx2NzV2ajRlTjE3NzcxMjU3bHc0WUptelpxbHRtM2IyZ0pVZDNkM1hiaHdRUjkvL0xHKy9QSkx1KzF2OWgwbUp5ZnI3Tm16cWxldm5pcFdyS2hQUC8xVVJxTlJPM2Z1MUVNUFBTU3IxYW9QUC93d3o1K3hHMWtzRm9mdktqVTFWZi81ejMvc0FsQ1R5YVN5WmNzVzZKaTRjMlFhL3hkMEZ2YkdPQUFVQlRsQjU1a3pad29VNHRTcFUwY1pHUm1LajQvWEw3Lzg0bkFOVTl6ZHJ2OHR6Mi8wN0Y5MTQvVjNmbktidDc0b01SZ01mK2t6OHZQenl6WGt2UEhZZVFXYy80VENUcVdROHo3emU3RHllaVZ0SkRVQUFNVVZRU2NBb05nS0NRblIzcjE3bFptWm1lZU5rQWNlZUVCNzl1elJzbVhMMUw5Ly95STVoMUZlNnRXcnA3Q3dNSjA4ZWJKUW96bWpvNk0xYTlZczFhcFZTLy82MTc4YzFwY3VYVnF2di82NlJvMGFwV0hEaHVuRER6OVV4WW9WYmV1VGtwSTBmZnAwSlNRa0tDb3FTbSsvL2JiQ3c4TUxYZi9TcFV2bDQrT2pWcTFhNWJtTnlXU1MyV3pXdUhIajlOdHZ2K25OTjkrVWRPM0d5QWNmZktCQmd3YnAxVmRmVmRXcVZmWCsrKy9mOUdiQ1o1OTlabmNqNXRkZmYxVjBkTFNtVEpsaXQ5MmNPWE4wNmRJbDIydXIxYXBmZnZsRmRlclV5WFhPeVJ0RHpweGxOV3JVMElnUkkrVHU3cTZaTTJjcUlTRkJreVpOc3RXWm1wcHF0MzlzYkt6UzB0SnVlaVB5dSsrKzA2bFRwL1R5eXkvbmUyTXA1ejNjR0pxZU9uVktTVWxKZXZIRkYyM0xzck96Tlg3OGVKVXVYZHB1dVNRTkhUcFUvL3JYdnpSeDRrU05IVHZXdHZ4bTMySE92RkgzMzMrL3ZMeThWS05HRFkwZlAxNStmbjdhdVhPblJvMGFwUkVqUnRpQzNpVkxsc2pUMDlQV0p1NTY1Y3VYMXl1dnZPTHd4SDV1SXpwUG5qeXBnd2NQNXZtNUFBQlFIQVVFQk1qRHd5UGZqaVUzYXRLa2lZeEdvN1p1M1NvUEQ0OUNkOThBQUFBQWlqdUNUZ0JBc1pYejFIdHljbktlb3pWZFhGelVybDA3elpzM1QydldyTGxwdTlDaXhNWEZSWTgvL3JobXo1NnQxcTFiMzNSN2k4V2lPWFBtYVA3OCthcFlzYUxlZi8vOVBKOWlidEtraVFZTUdLQVpNMlpvOE9EQmV2SEZGOVdtVFJ0ZHZIaFJMNy84c3FSckFWUDM3dDN6REJkejVvZk1iVjZlSzFldUtEWTJWdTNhdGN2M0tlMGRPM2JJWkRKcCsvYnRHajE2dEpvMGFTS0x4YUwxNjlkcnpwdzVNcHZOQ2dzTFUxSlNrcVpPbmFyZXZYdm5Ha1RtS0Z1MnJGMjl2cjYrTWhnTXRqbGRjM2g3ZTlzRm5WdTNidFhwMDZmVnYzLy9QSStkMjdsR2p4NHQ2VnB3dW1EQkFnMGNPTkN1VmV6Um8wY2wvZTluTlRvNldwVXFWZEs5OTk2YjUzRTNidHlvdVhQbnFtYk5tbmJoWG01Mjdkb2xnOEdnQ2hVcTJDMy85ZGRmSlVrUFB2aWdKT25peFl2NjZLT1B0R3ZYTG8wY09WS0hEaDFTV2xxYVVsTlRsWmFXcGl0WHJpZzBORlFiTjI3VWloVXIxSzVkdXdKOWgrdlhyMWZseXBWdHJZRm56NTZ0Tld2V2FOU29VYnI3N3J2MXhodHY2S1dYWHRLWU1XTVVGaFptRzYxZ3RWcnRqdlA4ODgvci9QbnprcVNaTTJmYXJVdFBUOWYwNmRQMTFWZGZPWnovazA4K1VlL2V2ZFdsUzVkOFB5Y0FBSXFMQ2hVcUtEazV1VkQ3dEdyVlNwbVptVXBJU0ZCS1NvcmF0V3ZIWE5ZQUFBQzRZeEIwQWdDS3JaeVdYbWZQbnMyM0xXMzU4dVZWcDA0ZDdkaXhRNEdCZ1dyWXNPSHRLckhBSmt5WWtPdnlMbDI2NUJyaWRPN2NXWjA3ZDdhOVRrNU8xcmh4NDdSdjN6NVZyMTVkNzc3NzdrMXZjSFhyMWszdTd1NzYvUFBQTlhIaVJHM1lzRUdqUm8zU08rKzhvMHFWS2ptMEc0MkxpOU8yYmR0czRlSEdqUnNsS2RmUm5xdFdyVkpXVnRaTlJ5NTZlSGlvUVlNR2V2MzExNVdhbXFxNWMrZHExYXBWU2s1T1ZwMDZkZlQ1NTUrclNwVXFXckZpaFdiT25LbTR1RGpWckZsVDllclZVNE1HRFJ6bVBYcjExVmZ0WGwrOGVGSG56NTkzbUtjb09UblpiazdKcFV1WEtpZ29TRTJhTk1tMzNoc1pqVVpObkRoUmNYRng2dGV2bjVvM2I2NkZDeGVxVktsU01wdk4rdUdISHhRZUhxN1EwRkFsSlNWcDM3NTlHang0Y0o3SGk0K1Axd2NmZktDZ29DQzk4ODQ3ZHFNNXYvenlTMW10VmdVRkJjbkx5MHZIamgzVHFsV3IxS0JCQTRlUnlyLzk5cHVxVmF0bWErK2FsWldsN2R1M3kycTEya1pzdXJpNHFGU3BVZ29LQ2xKQVFJREN3OE5sTXBrMFk4WU0xYXRYVDJ2WHJzMzNPelFhamRxeVpZczZkdXlvMU5SVWZmcnBwNHFMaTlNTEw3eWdwazJiU3BLbVRwMnE0Y09IYThpUUlab3laWXIyN3Qwckx5OHZyVnExU3FWS2xiSWQ2NHN2dnNqek04bHRSQ2NBQUNWVmFHaW9ObTNhSkl2RlVxaDJvWTgrK3FoQ1FrTDArKysvYStiTW1XcmV2SG1ocHgwQUFBQUFpaU9DVGdCQXNlWHA2YWxTcFVvVnFMMVg2OWF0ZGZueVpmMysrKy95OWZXMUczVlhFdmo2K2lvbEpVWGR1blZULy83OWN4MWxtWnZISG50TVVWRlJtalp0bXZyMDZTTkplUWJCSnBOSnk1WXRzenZuMDA4L2JkZjJOa2QwZExUdXVlZWVtODV2TTNUb1VMbTV1U2ttSmtZVEpreVF1N3U3bWpadHFqZmZmRk0xYTlhMGJkZStmWHMxYTlaTUsxZXUxS3BWcXpSNzltejUrZms1QkoxUFBmVlVnVzRLUmtkSHkydzJTNUxPbnordkRSczJxR2ZQbmdYKzNISzR1Ym5KYURUcTNYZmZWYk5telhUbHloVmJhR2N3R0JRVkZhVmh3NFpKdWhhbWVucDYydWJ2dk5IcDA2YzFac3dZQlFjSDY2T1BQbktZZy9MY3VYT0tpNHVUeFdLeG5idGV2WG9PSWU2VksxY1VGQlNrQmcwYTJKYUZob1pxekpneGNuVjFWWmt5WlJRVUZLUlNwVW81ZkZaSGpoelJzR0hEdEgvLy9wdCtoNm1wcVlxSWlORDk5OSt2enovL1hGdTNidFU3Nzd5amh4NTZ5TFpOcVZLbDlQSEhIMnY3OXUwS0RBelVwRW1USkVsZVhsNGFNR0NBSktsMzc5NjJ1VVp6azVtWnFjOCsrMHpUcDAvUGM1dG5ubmxHM2J0M3ozTTlBQURGUldob3FDd1dpODZkTzFlZ2VUcXZWN2R1WFVWRlJlbVhYMzVSVEV5TWR1M2FwVTZkT2lrb0tPZ1dWUXNBQUFBNG40djF4dDVoQUFBVUkvLzk3MzkxNmRJbDllM2I5NmJiWm1kbjYvdnZ2OWVwVTZmMCtPT1BPNFJreFYxK2M1WCtrNnhXcTZ4V2E2RkdHUlJFZkh5ODZ0U3BZNXZQTVQ5SGp4N05keFN2czJWblo4dGdNQlQ2TTlxNGNhTnExcXlaNzJoY2s4bWtyS3dzZVh0Ny8rUGZnWFJ0OUdkZUxZOXpZN0ZZZE9YS0ZabE1KcFVwVXliZmJhMVdxN0t6czR2VlhMa29QbmJ1M0tzbVRUdEprbXJWcXE0TjYzOXhja1VBVUhocGFXbWFNV09HMnJScG85cTFhLy9sNDJ6ZnZsMXhjWEV5bTgxcTNMaXhHalZxZEV1dUd3QUFBQUJuNHlvWEFGQ3NoWVNFNk1LRkM3WlJidmx4YzNOVGp4NDlGQndjckNWTGx1aklrU08zb2NMYjUzYUVuTksxbHFlMzRrYlpndzgrV0tDUVUxS1JEam1sYXo5cmYrVXphdGl3NFUxYkRydTd1OXZhQjk4S2hRazVwV3NqVjB1VktuWFRrRk82OXJORHlBa0FRTjc4L2YzbDQrTlQ2SGs2YjNULy9mZXJYNzkrQ2dzTFUzeDh2S1pObTZabHk1WnAvLzc5TXBsTS8xQzFBQUFBZ1BQUnVoWUFVS3psdFBRNmMrYU15cGN2ZjlQdFBUdzg5T1NUVDJyKy9QbGF2SGl4bm56eVNZV0ZoZDNxTWdFQUFJQUNDUTBOL2R0QnAzUXROTzNaczZlU2s1T1ZtSmlveE1SRTdkbXpSd2FEUVJVclZsVFZxbFYxMTExM3ljL1A3eCtvR2dBQUFIQU9nazRBUUxHV0UyNG1KeWNYS09pVUpHOXZiL1hzMlZQejVzM1Q5OTkvcndjZmZGQU5HalNRaTR2THJTd1ZBQUFBdUtueTVjc3JQajVlMmRuWmhaNC9QRGVob2FFS0RRMVZpeFl0ZFBMa1NmMzU1NS9hdTNldmpodzVvcGlZR0xtN3U4dmIyMXZlM3Q3eThmR3gvYmV3WFI0QU9KZVBqNC91di85K1o1Y0JBTUJ0UjlBSkFDaldmSHg4NU9mbnA5T25UeGZxbHpvL1B6LzE2ZE5ISzFhczBPKy8vNjY5ZS9lcVE0Y09LbGV1M0Myc0ZnQUFBTWhmenNON3AwK2ZWa1JFeEQ5NjdMQ3dNSVdGaGFsVnExYkt5TWhRYW1xcVVsTlRsWktTWXZ2NytmUG5sWnFhS3FQUitJK2VHOEN0VmJwMGFZSk9BTUFkaWFBVEFGRHMvZFgyWGo0K1B1cmF0YXNTRXhNVkV4T2pPWFBtcUg3OSttcldySmxjWFYxdlFhVUFBQUJBL2lwVXFDQkpPblhxMUQ4ZWRGN1B4OGRIUGo0K0NnME52V1huQUFBQUFHNDFnazRBUUxFWEdocXFnd2NQL3VYMlh0V3JWMWZGaWhVVkV4T2p6WnMzYS8vKy9XcmZ2cjNDdzhOdlFiVUFBQUJBM2p3OVBWVzZkR21kT25YSzJhVUFBQUFBUlI1Qkp3Q2cyTXQ1Q2owNU9ma3ZoNU0rUGo1NjdMSEhkUERnUWExWXNVTGZmZmVkZ29PRFZiVnFWVld0V3BVbjNRRUFBSERiVktoUVFVbEpTYzR1QXdBQUFDanlDRG9CQU1WZVRudXZ2eE4wNXFoYXRhb0dEQmlnZ3djUEtqRXhVWnMyYmRJZmYvd2hYMTlmUlVWRnFXclZxcXBjdVRLdGJRRUFBSERMVktoUVFidDM3MVpLU29vQ0FnS2NYUTRBQUFCUVpCRjBBZ0NLUFU5UFR3VUVCT2owNmRQL3lQSGMzTnhVdlhwMVZhOWVYU2FUU1gvKythZjI3OSt2blR0M2F1Zk9uWklrTHk4dmVYdDd5OGZIeC9aZkh4OGZHUXlHZjZRR0FMZEhRRUNBYXRXcTVld3lBQUN3VTc1OGVVblg1dWtrNkFRQUFBRHlSdEFKQUNnUktsU29vSk1uVC83angzVjNkMWV0V3JWVXExWXRXU3dXcGFXbEtUVTFWYW1wcVVwSlNWRmFXcHBTVWxKMC9QaHhwYVdsS1RzNyt4K3ZBY0N0RXg0ZVR0QUpBQ2h5Z29PRDVlN3VycE1uVDZwR2pSck9MZ2NBQUFBb3NnZzZBUUFsUW9VS0ZiUnYzejVkdlhwVjN0N2V0K1FjQm9OQkFRRUJQRlVQQUFDQVc4ckZ4VVhoNGVFNmNlS0VzMHNCQUFBQWlqVDY2d0VBU29TY2VUcTVHUVFBQUlDU0lEdzhYT2ZPblZOV1ZwYXpTd0VBQUFDS0xJSk9BRUNKVUs1Y09Sa01CcDA2ZGNyWnBRQUFBQUIvVzNoNHVDVHArUEhqVHE0RUFBQUFLTG9JT2dFQUpZTEJZRkQ1OHVVSk9nRUFBRkFpVktoUVFTNHVMblFzQVFBQUFQSkIwQWtBS0RFcVZLaWc1T1JrV2ExV1o1Y0NBQUFBL0MwR2cwRmhZV0U2ZHV5WXMwc0JBQUFBaWl5Q1RnQkFpVkdoUWdWbFoyZnJ6Smt6emk0RkFBQUErTnNpSWlLVW5Kd3NrOG5rN0ZJQUFBQ0FJb21nRXdCUVlrUkVSRWdTN2IwQUFBQlFJbFNxVkVtU2RQVG9VU2RYQWdBQUFCUk5CSjBBZ0JMRDI5dGJRVUZCQkowQUFBQW9FY0xDd3VUcTZrcjdXZ0FBQUNBUEJKMEFnQklsUER4Y3g0OGZkM1laQUFBQXdOOW1NQmdVRVJIQmlFNEFBQUFnRHdTZEFJQVNKVHc4WEVhalVSY3VYSEIyS1FBQUFNRGZWcWxTSlowL2YxNUdvOUhacFFBQUFBQkZEa0VuQUtCRUNROFBseVJHZFFJQUFLQkVpSXlNbENRZE9uVEl5WlVBQUFBQVJROUJKd0NnUkFrTURKU3ZyeS90dlFBQUFGQWlCQWNIeTgvUGo2QVRBQUFBeUFWQkp3Q2d4S2xjdWJLT0hUdm03RElBQUFDQWYwUlVWSlNTa3BLY1hRWUFBQUJRNUJCMEFnQktuTXFWSzh0b05PcnMyYlBPTGdVQWNKc1lqWm0ydjN0NWVUcXhFZ0Q0NTFXcFVrVlpXVms2Y2VLRXMwc0JBQUFBaWhTQ1RnQkFpVk9wVWlWSm9uMHRBTnhCakpuWEJaMmVCSjBBU3BaS2xTckoxZFdWVVowQUFBREFEUWc2QVFBbGpxK3ZyOHFVS1VQN1dnQUFBSlFJN3U3dXFsaXhvZzRjT09Ec1VnQUFBSUFpaGFBVEFGQWlSVVpHNnZqeDR6S2J6YzR1QlFBQUFQamJxbFdycGt1WEx1bmN1WFBPTHFYWXljcktjbGgyK2ZKbEoxUUNBQUNBZnhwQkp3Q2dSS3BTcFlwTUpoT2pPZ0VBQUZBaVZLMWFWUzR1THZyenp6K2RYY290dDNEaFFuM3d3UWUyMXhjdlhyUUxKdGV0VzZmT25UdkxZckhZbHAwK2ZUclhZNTA0Y1VMZHVuV3orOXd1WExpZzNyMTdhL1hxMVgrN1ZwUEpwS3lzTE5zZms4bjB0NC81L2ZmZjYvWFhYLzlIamdVQUFGRFN1VG03QUFBQWJvV0tGU3ZLM2QxZGh3NGRVbVJrcExQTEFRQUFBUDRXYjI5dlZheFlVWW1KaVdyYXRLbXp5OG1YeFdMUnI3LytxbVhMbHVuRWlSTktUVTJWcjYrdnFsYXRxcEVqUnlvd01ERFBmYk96czdWbzBTSTFidHpZdHV6Zi8vNjNUcDA2cFVtVEpzblB6MDhtazBucDZlbXlXcTJTcE4yN2QrdTExMTdUdSsrK3F5Wk5tdGdkYi9iczJhcGF0YXFxVmF0bVcxYW1UQm0xYmR0V1gzenhoWm8xYXlZdkw2OEN2N2U5ZS9mcTVaZGYxckJody9Ub280L3ErZWVmMTRrVEoreU92V0RCQWkxWnNrUmZmdmxsbnNkeGNYSFJUei85SklQQmZnekN5Wk1uTlcvZVBOV3RXMWVIRHgvT3R4WVBEdzlWcmx5NXdMVURBQUNVUkFTZEFJQVN5Y1hGUlpVcVZkS2hRNGZVdW5Wclo1Y0RBQUFBL0cwMWF0VFFpaFVyZE9iTUdZV0VoRGk3bkZ4bFoyZnJqVGZlVUVKQ2dzcVhMNjhISG5oQUJvTkJ5Y25KU2toSVVHcHFhcjVCNSsrLy82NExGeTZvYXRXcVNraElrQ1FOR1RKRVE0WU0wZWpSby9YaGh4L2FiWC9od2dXTkhUdFdkZXJVVWNPR0RlM1diZHUyVGJHeHNYSnpjMU9uVHAzczFsa3NGbVZuWjZ0SGp4NE9OYmk3dTJ2eDRzVzUxaGNkSFMxZlgxKzFiTm5TdHF4ZnYzNXEzYnExNHVQanRXREJBdHZuNE9ibXB2ZmVlOC9oR051M2I5ZC8vL3RmaDVEVGFEUnE5T2pSTWhxTjJycDFxN1p0MjViWHh5U2owYWlJaUFoOS9mWFhlVzREQUFCd0p5RG9CQUNVV0ZXcVZOSEJnd2QxOGVKRmxTNWQydG5sQUFBQUFIOUw5ZXJWdFhyMWF1M1pzNmZJQnAyclY2OVdRa0tDV3JWcXBSRWpSdGlGZVdmT25KR2ZuMStlKzJabFpXbldyRmt5R0F6Ni9QUFBiY3NYTDE2c3Q5OStXNis5OXByMjdObGp0OC9reVpNVkdCaW9kOTk5VjY2dXJyYmxhV2xwbWpScGt1clZxNmVYWG5ySjRWeHo1ODdWNmRPbk5YejRjSWQxTndhUTF4OHpOalpXSFRwMHNCc0Y2dXZycStEZ1lJZjM1dWJtcHRxMWF6c2NKekV4VVVGQlFRN3YvZDEzMzFWYVdwcktseSt2eU1oSXZmMzIyM0ozZDdmYkxqMDlYUjkvL0xIV3IxK3YzcjE3NTFvbkFBREFuWVNnRXdCUVlsV3RXbFdyVnEzU2dRTUhISjd1QmdBQUFJb2JkM2QzVmE5ZVhmdjI3VlBMbGkzbDR1TGk3SkljSER4NFVKTFV1blZyaDhEd1p1SHN0OTkrcTVTVUZNMmJOMC9Cd2NGMjY2cFZxNmE1YytjcU1EQlF2LzMybTIzNVN5KzlKRTlQVC9uNCtOaVdtYzFtalJzM1RtZlBubFZJU0lqT256L3ZjSzZyVjY4cUt5c3IxM1ZoWVdHNTFyZHk1VXFaVENaMTdOZ3gzL2R4bzh1WEwydno1czBLQ2dxUzBXalVraVZMN0FMUXRMUTBqUjQ5V2tlT0hOSGt5WlBsNGVHaGwxOStXY09IRDlmdzRjTlZ2bng1U2RLV0xWdjA3My8vV3lrcEtSb3paZ3kvNHdBQUFJaWdFd0JRZ3ZuNitpb3NpckVaNVFBQUlBQkpSRUZVTEV4Ly92a25Od0VLS1NzclN4NGVIbmJMckZhclVsTlRGUkFRNEtTcUFBQUFjTys5OTJyUG5qM2F2MysvM2J5VFJVVk9RTGxqeHc0MWFOQ2d3UHVaeldiOTlOTlA2dEtsaTFKVFU1V2FtaXJwV3JoNytQQmhUWmt5eGJadGRuYTJKS2xidDI1Mng1ZzVjNmJLbENtalR6LzlWSHYyN0ZGVVZKUU9IanlvcVZPbk9wenYwcVZMeXM3T3puWGQwMDgvN1REOWhkVnFWWFIwdE82OTkxNVZxbFRKYnQyMmJkdGtOQnAxNE1DQlBOL2ZwRW1UWkRhYjVlcnFxbHExYXFsZnYzNjJkWk1uVDFaeWNySW1UNTZzaWhVclNybzJMK240OGVQVnIxOC9kZXZXVGZ2MjdWTkNRb0lhTm15b2lSTW5PZ1RCQUFBQWR5cUNUZ0JBaVZhdFdqV3RXYk5HcWFtcEtsV3FsTFBMdVdXTVJxT0dEUnVtZnYzNnFWNjllcEtrcEtRa1JVVkYyYllaUEhpd21qUnBvbDY5ZWttNjl1UzR3V0NRcjYrdncvRW1UNTZzek14TWpSbzF5clpzeG93WjJycDFxejcvL0hONWVucis1VnB6NWtPNm5wdWJXNTR0d2dvaVBUMWRRNFlNVVo4K2ZkUzhlZk8vZkJ3QUFJQ2lMaUlpUXNIQndmcmpqeitLWk5EWnJsMDcvZkRERDFxNGNLRlNVMVBWcjE4L2h6YXR1WEYxZGRYSWtTTVZHeHVyQVFNRzJKYUhoNGVyVjY5ZU1wdk5ldkhGRjNQZDkvejU4NW8xYTVZc0Zvc2txV0hEaG5yMDBVZTFaTWtTbFNsVFJxKzg4b3JEUHJObXpkS3BVNmMwY3VSSWgzWCsvdjRPeTNiczJLR1RKMC9xbVdlZWNWaG5OQnFWa3BLaWpJeU1YT3NMREF6VWloVXJiUFhkZU4wN2RPaFFtYzFtdTgvSlpES3BZY09HK3ZQUFAyM3pmbGFxVkVudDJyV3phNXNMQUFCd3B5UG9CQUNVYU5XclY5ZWFOV3UwYjkrK0lqK3FjK2ZPbmZyeHh4K1ZsSlNrOCtmUHk5UFRVK0hoNFJvMGFKQnExYXFWNzc0clY2NVVVbEtTN1Fud3BLUWtEUm8wU0VPSERsVzdkdTBrU1JrWkdjckt5cEowN1luMDhlUEhLeVVsUlo5OTlwbGQyN09qUjQvcXQ5OSswL2p4NCszTzBhVkxGeTFmdmx4TGx5NVY5KzdkQy9YZTNuampEUjAvZmx4ejU4NVZYRnljeG8wYlo3ZCs2TkNoYXQrK3ZYcjI3S24wOVBROGovUFVVMC9wLy8yLy8rZXcvTXN2djlTSkV5Zms0ZUdoL2Z2MzUxdEwrZkxsYzcxNUJRQUFVRncwYk5oUTBkSFJPbnIwcU1Qb1FtY0xEQXpVNU1tVE5XN2NPSzFjdVZKeGNYRjYvUEhIMWJObnozem41NVNrQmcwYXFHN2R1Z29ORGRVZmYveWhUejc1UkM0dUxvcUxpNU83dTd2YXRtMmI2MzZIRHgvV3JGbXpiSytiTkdraVNWcXlaSWsyYmRxa3A1OSsybUdmbk5BeHQzV0RCdy9XWTQ4OVpyZHN5WklsQ2dnSVVOT21UUjIyYjlLa2lUcDE2cVNZbUJoYjYxNUpTazFOMVhQUFBaZm4rNTA4ZWJLQ2dvTGs2dXFxa3lkUGF1M2F0VXBNVEZSQ1FvTE9uajJyME5CUWRldldUUzFidHRTaFE0ZTBldlZxalIwN1ZtYXpXV0ZoWWFwVXFaTEN3c0lVRkJTa0ZpMWFNTW9UQUFEY2tRZzZBUUFsbXErdnJ5SWlJclJuejU0aUhYVE9talZMOCtmUGw2K3ZyK3JYcnk5ZlgxK2RPM2RPZS9mdTFlSERoL01OT3ExV3EvNzczLytxV3JWcU9uWHFsRTZkT3FYZzRHRDE3OTlmVTZaTVVYQndzRzJVWjQ1NTgrWnAyN1p0R2o5K3ZGM0lhYlZhTlhYcVZGa3NGcnZSbkRteXNySTBhOVlzelo0OTIySGRNODg4azJzQWV2cjBhVzNkdWxYUFBmZWM3ZW4xZ0lBQVRaOCtYZEsxa0RPSDBXaFUrL2J0YlRlbnJ2ZlJSeC9sT3BKMDllclYrdVdYWDJRd0dCd0MxT3VaVENhWnpXYTk5ZFpiYXRHaVJaN2JBUUFBRkhYVnExZFhiR3lzTm0zYVZPU0NUa21xWExteXBrK2ZydVhMbDJ2ZXZIbjYvdnZ2dFhMbFNvMGNPVkwzMzM5L3Z2dTZ1Ym5KMWRWVkxpNHVkbE1wWkdkbkt6NCtQdGQ5enA0OW0rZnhtalp0bXV0MTdiLy8vVzhkUDM1Y0V5Wk11T243dVhEaGd0YXZYNjhubm5oQzd1N3VOOTAraDdlM3Q5cTNiNjl2dnZsR2I3Lzl0dTFhZU5PbVRWcStmTG04dmIxMS9QaHg5ZS9mWHhhTFJZR0JnYXBaczZhNmR1MnFldlhxS1Q0K1hna0pDZXJYcjUrcVZLbWloeDkrV0JrWkdkcTVjNmYyN05tamd3Y1BLaTR1VHVYS2xYTm80d3NBQUhDbklPZ0VBSlI0dFdyVjB2TGx5M1htekJtRmhJUTR1eHdISjArZTFQejU4MVd4WWtWOThza25kays2WjJSazJPWW55c3Z5NWN0MTh1UkpuVDE3Vm0rKythYWthL01WOWV2WFQzdjI3TkVQUC94Z0YzUW1KaVpxN3R5NUdqNTh1TU9OcGg5Ly9GRzdkKy9XMkxGakZSNGVicmZ1eXBVcmV2SEZGL1hhYTYvcHJydnVjcWdqcjdrN2x5NWRLbGRYVnozNjZLTzJaUzR1THJZbnptOXMzUlVlSHE3YXRXdmJMYk5ZTEVwTFMzTm9lN1p4NDBaTm5qeFo5OTEzbi9idjM2L1JvMGVyYnQyNkRqWDg4Y2NmK3Vpamp4UVJFVkdvdWFJQUFBQ0tJaGNYRnpWbzBFQnIxcXpSdVhQbml1UklQbGRYVjNYczJGRnQyN2JWRHovOG9ObXpaK3V0dDk3U2pCa3piRjFJcm1jeW1iUm16UnBKMHNHREI1V2FtcXFWSzFkS3V2WityMTY5cXZmZWU2L1FkZnp4eHgvcTNMbXp3L0xNekV4WkxKWmMxMG5TbTIrK2FYdFFjdm55NWJKYXJlclFvVU9oenUzdTdxNk9IVHZxcTYrK3NvV1lrclJzMlRMVnFsVkxYbDVlaW9pSTBDZWZmS0t5WmN1cWJObXlkdnZuOW5DaGo0K1BHalZxcEVhTkdoV3FGZ0FBZ0pLS29CTUFVT0pWcTFaTnExYXQwdTdkdTR0azBKbVVsQ1JKYXRTb2tVTTdMeDhmSC9uNCtPUzViMHBLaXI3NjZpdDE3ZHBWQXdjT2RGai8rdXV2MnowSkwxMGJBVEIxNmxUYmpaWWNPM2JzMEZkZmZTVkp1bno1c3NQY1B6a3RaUzlmdnF6ejU4L2JyWE4xZFZWWVdKakQrVTBtazFhdFdxV21UWnNXYUc2bTYyM2V2RmxHbzFGK2ZuNWF2MzY5c3JLeVZMMTZkZHY2Mk5oWVRaZ3dRUjA3ZHRUZ3dZTTFjK1pNdmZYV1d4bzBhSkE2ZE9nZ2c4R2d0TFEwelprelJ6Lzk5Sk1lZlBCQmpSZ3hRdDdlM29XcUF3QUFvQ2lxWGJ1MjR1UGp0WGJ0V25YdDJ0WFo1ZVRKM2QxZHZYcjFrcSt2cno3Ly9ITXRYcnc0MXprelRTYVRGaTVjS09uYU5XNTZlcnJ0ZGZmdTNlWHY3MiticS9KR1I0OGUxYUJCZ3h5V0d3d0cxYTFiMTI3T3o0TEtDWTh0Rm91V0wxK3UrdlhyS3pRME5OZHRQL3ZzTTAyZlB0MDJLdk42M3Q3ZXFsMjd0dGF0VzZlYU5XdnF5cFVyMnJKbGk5MW5VTDE2ZFEwY09GQW5UcHl3MnpkbjJvbE9uVHJsZXQ3YXRXdHI3Tml4aFg1dkFBQUFKUWxCSndDZ3hITjNkMWVOR2pXMFo4OGVQZlRRUTRWcU4zVTc1TnhFMmJWcmx5d1dpOE1JeC95c1dyVkszdDdlZXVpaGgyeUJxU1NGaElUb3RkZGVVM0p5c20xWlJrYUdGaTVjcUo5Ly90bTI3SkZISHRIZ3dZTjE3Tmd4alJvMVN2ZmNjNDkyN2RxbGVmUG15YzNOL2pJaFp4NmpoUXNYT29Tbi92NysrdlRUVHgzcSsvMzMzNVdTa3FLT0hUdmFMYy9NekxUZHVMcHk1VXF1NzIzVHBrMzYrZWVmWmJWYUZSQVFvTUdEQjZ0Q2hRcVNyb1hENDhhTjA1TlBQcW0rZmZ0S2t2cjE2NmR5NWNwcHhvd1pXcmx5cGVyWHI2K2ZmdnBKcnE2dUdqWnNtTjJJVWdBQWdPTE96YzFOalJzM1ZteHNySTRmUDY2SWlBaG5sNVN2bks0Ylo4NmN5WFc5ajQrUDdhRzcrZlBuS3o0K1h0T21UWk1reGNURVNMcjJjRjF1OHJwK2Z1NjU1NVNhbWlxejJWemdPbjE5ZlZXdVhEbmI2dzBiTnVqczJiTWFQSGh3cnR1YlRDYjE3ZHRYelpzMzEvcjE2L1hERHo4NGJOT3VYVHROblRwVlBYcjAwSUlGQ3hRWUdPZ3dsY0tBQVFOMDllcFYyK3UwdERSTm1EQkJQWHIwMEgzMzNlZHd6RGx6NWpoY2t3TUFBTnlKQ0RvQkFIZUUrdlhyYS9mdTNVcElTRkQ5K3ZXZFhZNmRHalZxcUZhdFd0cTllN2VHRFJ1bWwxNTZTVkZSVVFYYXQxMjdkaXBidHF6RFUvRWpSNDVVUmthR0dqVnFsT2M4U0V1V0xKSFJhSlIwTFJqdDJiT25tamR2cm1lZWVVYkRoZzNMdFhYdDg4OC9yNEVEQjZwYXRXcDI2L0s2dVJRZEhhM3c4SERWcVZQSGJyblZhbFZLU29xay93V29OeG84ZUxBR0R4NHNzOW5zY0ZNcktpcEtYMzc1cGQyY1ZKbVptUW9PRGxhMWF0VzBhOWN1L2Zubm41S2tIajE2Nk82Nzd5NTBpQXdBQUZEVTFhdFhUenQyN05EcTFhdHREMzg1MjVvMWExU3paazJIMFk5cjE2NlZKRVZHUnY2bDQ2YWxwYWxkdTNhRjJtZnUzTGxhdm54NWdRUEJyS3dzUGZEQUEzYWpKS09qb3hVY0hKeG5xOWowOUhRRkJ3Y3JORFJVcFVxVnluV2JGaTFhYU83Y3VmcjQ0NCsxYmRzMkRSOCszS0dtRzZkdW1EOS92dHpkM2ZYRUUwODRqQkxOV2UvdjcxK2c5d1VBQUZDU0VYUUNBTzRJd2NIQmlveU0xT2JObTFXM2J0MGlGM2lOR1ROR2t5Wk4wcnAxNnpSZ3dBQTFiOTVjeno3N3JFUFllQ04vZjMrMWFORkNEejc0b0RwMTZxUjMzbmxIRFJvMGtKdWJtNzc1NWh0VnIxNWRiZHUyelhYZkRSczIyUDd1NmVtcHA1NTZ5allDOUkwMzNzaTMxaHVWS2xYS05rSXp4NUVqUjdSNzkrNWNXK3A2ZVhtcGYvLytrcTZOK3J6ZW5EbHp0SGp4NGx6UG5mTzVXQ3dXZVhoNGFQMzY5VXBNVE5UZXZYdTFkKzllU2RMOTk5K3Z0OTU2U3hFUkVWcTllclhpNHVLMGNPRkNlWHQ3S3lvcVN1SGg0U3BYcnB3cVY2NnNaczJhNWZrK0FRQUFpanFEd2FCSEhubEVDeGN1VkVKQ2drTlk1Z3hidG16Umh4OStxT3JWcTlzZTNrdEtTdEsrZmZ0VXJsdzU5ZWpSbzFESDI3UnBrNlJySXo3ZmYvLzlYTGRKVGs3V3hJa1RjMTFYdDI1ZGpSOC92a0RubWpwMXF0MFVEY25KeWRxeVpZdjY5T21UNis4UEtTa3B1bkxsaXQwSTBOd1lEQVk5Kyt5ekdqdDJyTzYrKzI2MWF0VXEzKzEzNzk2dCtmUG5xMHVYTHJtR25KS1VtcHFxZ0lDQUFyd3JBQUNBa28yZ0V3Qnd4MmpZc0tFV0xGaWd4TVJFaC9rcG5jM1B6MCtqUm8zUzFxMWI5ZlhYWHlzdUxrN3g4ZkhxMjdmdlRXOEd1Ymk0Mko0SWQzTnpzM3M2L1BEaHc0cVBqODkxdndzWExqak1DWnBqeG93WkRrL2JwNlNrcUh2MzdwbzBhWkpxMWFwMTAvZTBkT2xTZVhoNDZKRkhIcm5wdHRkcjFxeVo5dTNicHlwVnF0Z0ZrUjkrK0tHc1Zxc2thY0tFQ2ZyMTExOWxNQmhVcFVvVjNYdnZ2ZXJhdGF1cVZhdW1vVU9IeXRQVFUxRlJVWXFLaXRLQUFRTjArUEJoN2RxMVM0bUppVXBLU2xKY1hKemVldXV0UXRVRkFBQlFGRld1WEZsUlVWR0tpNHRUalJvMW5ON090SDM3OXNyS3lsSmlZcUwyNzk4dlYxZFhoWWFHNm9rbm50Q1RUejZaNTZqSDYxMjVja1dYTGwzU2tDRkRkUExrU1EwWU1FQ3VycTU1QnJrNUl4dGRYRnorMGZmeXl5Ky95TVhGSmM4cEVIYnMyQ0dEd2FES2xTdm5lNXpkdTNmcnM4OCtVMVJVbEE0ZVBLalJvMGZybFZkZXlUV29qSTJOMWFSSmsxUzllblU5Kyt5enVSNHZLeXRMNTg2ZFUwaElTT0hmRkFBQVFBbEQwQWtBdUdORVJFUW9ORFJVbXpadEtuSkJaNDU2OWVxcFhyMTZXcnQycmFaTW1hSXZ2dmhDcFVxVnluTlVabUppb280ZVBTcnBXanZZN2R1M0t5VWx4UlpTTGx1MlRNdVdMY3Z6Zk5lM2ZyM2V5eSsvN1BEVWVrN0krT2FiYitZNlAxSmtaS1NtVEpraVNUSWFqWXFKaVZHTEZpMEszVklyTWpKU1BqNCtPbmp3b0sxRjJNR0RCNVdlbm01ck96eGd3QUIxN2RwVmtaR1Jkbk91SGo1OFdLZFBuM1k0WjJSa3BDSWpJL1hZWTQ4VnFoWUFBSURpNEpGSEh0RTMzM3lqRlN0V09QMTZwMWF0V2dWNktDNC9HemR1VkVwS2loNSsrR0dOSHo5ZWYvenhoOE0ySzFldTFMbHo1K1R1N3E2RWhBUzV1TGprK2hEZjd0Mjc5ZHh6enhYb3ZKY3VYYkxWYmpLWnRHTEZDalZwMGtSbHlwVEpkZnVsUzVlcWR1M2FPblBtakdKaVlyUjU4MmFINjlBcFU2Wm8yYkpsYXQrK3ZZWU1HYUtkTzNkcXpKZ3g2dFdybDlxMGFhTytmZnZLejg5UHUzZnYxcng1ODdSMTYxWTk5TkJEZXYzMTEyM1h1VG1CcTYrdnJ3d0dnMkppWW1RMm0yM3puZ0lBQU56SkNEb0JBSGVVaGcwYjZ1ZWZmMVppWXFLcVY2L3U3SEx5MUt4Wk0xV29VRUdEQmczU2dnVUw4Z3c2ZCt6WW9aaVlHRW5YZ3NoMTY5WnA2OWF0YXQrK3ZTUnA0TUNCNnRpeFk2NzdqaHMzem1HWmk0dUxEQWFEUm80Y3FRb1ZLaFNxNXV0SEQ2eFpzMFlaR1JucTFLbFRydHRldm56WlZxUEpaSEpZMzZoUkl5MWF0RWhYcmx5Um41K2ZZbU5qRlJvYWFydnhGQmdZcUYyN2R1blZWMSsxMnk5bnZzOFJJMGJrMlo3NG80OCtLckpCTndBQXdGL2g3Kyt2RGgwNmFQSGl4VVdtaGUzZk1XTEVDSGw2ZXVZN1V2TDA2ZFA2NVpkZlpEYWI1ZUhob2I1OSs4ckx5OHRodTRpSWlBSUhuVC85OUpQdDcrdldyZFBseTVmenZKNlZwSW9WSzZwRml4WXltVXlLaTR1VHE2dXJiWHFHSE9YS2xkUG8wYVBWcEVrVFNkZW1XZmo2NjY4MWUvWnNYYmh3UWI2K3Zoby9mcnpXckZtamloVXJhdFNvVVdyYXRLbmRNZUxqNDdWNTgyYmI2OURRVUkwWU1VTGx5NWN2MFBzQ0FBQW95VnlzT2NNekFBQzRROHllUFZ0R28xSDkrL2ZQZFdSaVVkS2pSdytscDZmbk95b3pSOXUyYlRWNjlHamJLTWcrZmZxb1M1Y3VlVDdWUDNic1dQbjUrZG1GaFdheldjZU9IU3QwbldGaFlYWkI1OENCQTJXMVdqVmp4Z3lIYlZldFdxV1pNMmZxazA4K2tTUzkrdXFyNnRXcmw5cTNiNi9PblR1clg3OSs2dGl4by9yMjdhc21UWnFvYTlldWV2YlpaOVcvZjM4OS92amp0dU5jdUhCQkJ3NGNzRHYyenovL3JNT0hEK3VWVjE1eE9PK0pFeWYwbi8vOFIxOSsrZVZOMjRzQktINStYN3RCN1R2MGtpUTFmYkNCVml6L3pza1ZBY0R0dDJyVkt1M2F0VXU5ZS9lKzZieVJLRHBPblRxbDA2ZFBxMjdkdW5tMjM3VllMREtielRJWURFWCtkeGdBQUlEYmlSR2RBSUE3VHBzMmJUUnYzanh0MnJSSmpSczNkblk1MnJsenAxeGNYSFR2dmZmYUxkKzllN2N1WDc2c3UrKysreThmZTlxMGFabzJiVnFlNjl1MWEyZjNPaVVsUmM4Ly83dzhQRHp5SEJGNVBhdlZxc3pNVEgzKytlZTJPaE1URTNYdzRFRU5IVG8wMTMzUzA5UGw3ZTJ0ME5CUVNjcjFSbzJMaTR1ZWZ2cHBUWm8wU1ljT0hWSklTSWc2ZE9oZ3QwMlpNbVhzMm9oZHVYSkZFeVpNVUpzMmJXeGg3L1Z5bm9JdmJDdGRBQUNBNHFKVnExWTZkdXlZZnZ6eFIvWHUzWnZybm1LaVFvVUtOKzJtWWpBWUNuUjlEZ0FBY0tjaDZBUUEzSEhLbHkrdkdqVnFhTU9HRGFwZHU3WjhmSHljV3MvcDA2YzFjZUpFaFllSHEyYk5tdkwyOWxaeWNySTJiOTRzZDNkM1BmLzg4NFU2M3FWTGwzVCsvSGxKVXVmT25SMWFYK1dZUFh0Mm5zZVlPSEdpYXRTb2NkTnpYYng0VVU4KythVGRzcVZMbDhySHgwZXRXclhLZFo4VEowNFVhSVJCNjlhdDllMjMzMnJMbGkwYU8zYXMzTnp5dm13eG04MzYrT09QWmJGWTFLTkhqMXkzU1UxTmxTUUZCQVRjOU53QUFBREZrWnVibTNyMDZLSDU4K2ZydSsrKzA5TlBQKzMwYTEwQUFBRGdWdUpSTUFEQUhhbGx5NWFTcE5qWVdDZFhjbTJlbms2ZE9zblYxVld4c2JHS2pvN1c0Y09IMWJwMWEwMmJOcTFBY3l4bFpHVElZckZveVpJbDZ0T25qL2JzMlNQcFdrdloyclZyNS9xblZLbFNlYmJHK3F1dVhMbWkyTmhZUGZ6d3c3bk9rU1JkbTFjMEtpb3EzK05rWm1acTBxUkpTazVPVnFWS2xmVFJSeDlwN2RxMXVXNTcrZkpsdmZQT085cXdZWU5HakJoaE44cnplaWRQbmxUcDBxWHpEVXdCQUFDS3U0Q0FBRDMxMUZQS3pNelVnZ1VMZFBYcVZXZVhCQUFBQU53eTNPa0RBTnlSZkgxOTFiSmxTNjFldlZvMWF0UlFaR1NrMDJvcFY2NmNoZ3daOHJlT3NYSGpSa25YUm5OKzhNRUh1dSsrKzdSNDhXSzdiYzZkTzZmbzZHaDVlM3NyTXpOVDI3ZHZ6M2YrenV2bjNNeUx4V0t4ZTcxcTFTcGxaV1dwWThlT3VXNi9jK2RPSFR0MlRFT0hEdFhTcFV1Vm5aMnRjK2ZPMmJWVjI3ZHZueFlzV0NDVHlhUkpreVlwTWpKU2t5Wk4wdnZ2djYrb3FDZzk4OHd6YXR5NHNkTFQwN1YwNlZKOS8vMzNjbkZ4MGRpeFkvWEFBdzlJa2c0ZlBxd2RPM2JJMzk5ZjN0N2VPbmZ1bkJZdlhwem42RllBQUlDU0pDZ29TRDE3OXRTMzMzNnJ1WFBucWx1M2JuaytEQVlBQUFBVVp3U2RBSUE3VnAwNmRaU1VsS1NsUzVlcWI5Kys4dlB6YzNaSmYxbUxGaTJVbloydDFxMWI1emwzajVlWGwxYXVYQ21UeVNTcjFhcEtsU3JsR1VoMjY5Wk5FUkVSTnoxdldscWF4bzhmYjNzZEhSMnRlKzY1SjgvZ3VGU3BVbXJldkxscTFhcWxOV3ZXS0NrcFNhMWJ0MWJEaGcxdDJ3UUhCNnRldlhyNjE3LytaUXRBUjQ0Y3FSWXRXdWpycjcrV3Y3Ky9EaDgrckJkZmZGRm1zMW50MnJYVHM4OCtxOERBUU5zeGpFYWpwaytmTHF2VmFudnY5ZXZYMXdzdnZIRFQ5d1FBQUZBU0JBY0hxMCtmUGxxMGFKSG16Sm1qZHUzYUZXaHFBZ0FBQUtBNGNiSG0zQUVFQU9BT1pEUWFiZUZacjE2OThnd0pVZlNzVzdkTzk5eHpqNEtDZ3ZMY3htdzJ5MncyRjJoMEtvRGk3ZmUxRzlTK1F5OUpVdE1IRzJqRjh1K2NYQkVBRkEwbWswbExseTVWVWxLUzZ0U3BvMWF0V3NuVjFkWFpaUUVBQUFEL0NPN21BZ0R1YUY1ZVh1clVxWk9TazVPMWJOa3laNWVEUW1qYXRHbStJYWNrdWJxNkVuSUNBSUE3bXJ1N3U3cDI3YXFXTFZzcUlTRkJYMzMxbGJadDI2YnM3R3hubHdZQUFBRDhiYlN1QlFEYzhTSWlJdFNtVFJ1dFdyVktIaDRlYXRPbWpiTkxBZ0FBQVA1UjlldlhWOVdxVmJWNTgyYjkrdXV2aW8rUFY3VnExUlFaR2FuS2xTdkwzZDNkMlNVQ0FBQUFoVWJRQ1FDQXBOcTFhOHRzTnV2WFgzK1ZtNXViV3JWcTVleVNBQUNGa0duTXRQM2QwOHZUaVpVQVFORVZHQmlvUng1NVJFMmJOdFdPSFR0MDZOQWhKU1FrU0pMQ3dzTGs0K01qTHk4dmVYbDVFWHplUWJ5OHZGU3ZYajFubHdFQUFQQ1hFSFFDQVBCLzZ0YXRxOHpNVEsxYnQwNFpHUmxxMTY2ZDNOejR2MG9BS0E2TW1mOExPcjA4Q1RvQklEL2UzdDVxM0xpeEdqZHVMSlBKcENOSGp1alVxVk82ZlBteXpwNDlxNVNVRkJtTlJtZVhpZHNrTURDUW9CTUFBQlJiM0wwRkFPQTZqUnMzbHErdnIySmlZblRtekJsMTc5NWRBUUVCemk0TEFBQUF1Q1hjM2QxMTExMTM2YTY3N25KMktRQUFBRUNoR1p4ZEFBQUFSYzE5OTkyblhyMTZ5V1F5Nlp0dnZ0R2hRNGVjWFJJQUFBQUFBQUFBNEFZRW5RQUE1Q0lrSkVUUFBmZWNLbFNvb0VXTEZtbmh3b1U2ZXZTb3M4c0NBQUFBQUFBQUFQd2ZXdGNDQUpBSFQwOVBQZkhFRTBwS1N0TG16WnYxd3c4L0tEZzRXSGZmZmJjaUl5TlZ2bng1WjVjSUFBQUFBQUFBQUhjc2drNEFBRzRpS2lwS1VWRlJPblBtakJJU0VyUjU4MmJGeDhmTHk4dExJU0VoOHZiMmxxZW5wN3k5dldVdzBDemhUbEcyYkZsVnExYk4yV1VBQUFBQUFBQUFkeXlDVGdBQUNpZ2tKRVJ0MnJSUm16WnRkT2pRSWUzZHUxY1hMMTVVU2txS2pFYWpqRWFqczB2RWJWUzllbldDVGdBQUFBQUFBTUNKQ0RvQkFQZ0xxbFNwb2lwVnFqaTdEQUFBQUFBQUFBQzRZOUZmRHdBQUFBQUFBQUFBQUVDeFE5QUpBQUFBQUFBQUFBQUFvTmdoNkFRQUFBQUFBQUFBQUFCUTdCQjBBZ0FBQUFBQUFBQUFBQ2gyQ0RvQkFBQUFBQUFBQUFBQUZEc0VuUUFBQUFBQUFBQUFBQUNLSFlKT0FBQUFBQUFBQUFBQUFNVU9RU2NBQUFBQUFBQUFBQUNBWW9lZ0V3QUFBQUFBQUFBQUFFQ3hROUFKQUFBQUFBQUFBQUFBb05naDZBUUFBQUFBQUFBQUFBQlE3QkIwQWdBQUFBQUFBQUFBQUNoMkNEb0JBQUFBQUFBQUFBQUFGRHNFblFBQUFBQUFBQUFBQUFDS0hZSk9BQUFBQUFBQUFBQUFBTVVPUVNjQUFBQUFBQUFBQUFDQVlvZWdFd0FBQUFBQUFBQUFBRUN4UTlBSkFBQUFBQUFBQUFBQW9OZ2g2QVFBQUFBQUFBQUFBQUJRN0JCMEFnQUFBQUFBQUFBQUFDaDJDRG9CQUFBQUFBQUFBQUFBRkRzRW5RQUFBQUNLUGFNeDAvWjNMeTlQSjFZQ0FBQUFBQUJ1RjRKT0FBQUFBTVZlNW5WQnB5ZEJKd0FBQUFBQWR3U0NUZ0FBQUFBQUFBQUFBQURGRGtFbkFBQUFBQUFBQUFBQWdHS0hvQk1BQUFBQUFBQUFBQUJBc1VQUUNRQUFBQUFBQUFBQUFLRFlJZWdFQUFBQUFBQUFBQUFBVU93UWRBSUFBQUFBQUFBQUFBQW9kZ2c2QVFBQUFBQUFBQUFBQUJRN0JKMEFBQUFBQUFBQUFBQUFpaDJDVGdBQUFBQUFBQUFBQUFERkRrRW5BQUFBQUFBQUFBQUFnR0tIb0JNQUFBQUFBQUFBQUFCQXNVUFFDUUFBQUFBQUFBQUFBS0RZSWVnRUFBQUFBQUFBQUFBQVVPd1FkQUlBQUFBQUFBQUFBQUFvZGdnNkFRQUFBQUFBQUFBQUFCUTdCSjBBQUFBQUFBQUFBQUFBaWgyQ1RnQUFBQUFBQUFBQUFBREZqcHV6Q3dBQUFBQUFBQUFBQUlBOXM4V3FLeGxaeWpTWmxXa3lLK3YvL21TYkxUSmJyREticmNvMlc1eGRKdkxoNW1xUXE2dUxYQTB1Y25NMXlNUGRWUjd1cnZKMGQ1V25oNnY4dkQza2FuQnhkcG5GR2tFbkFBQUFBQUFBQUFCQUVXRE16TmFsSzVtNm5HWlVXbnFXck00dUNIOUx0dG1pYkhQZTYxMGsrZnQ2S05EZlMwSCtYdkx5Y0wxdHRaVVVCSjBBQUFBQUFBQUFBQUJPa21VeTY5emxxenAvK2FxTVdkbk9MZ2Uza1ZWU2FucVdVdE96ZEN3NVZWNGViZ29POUZiWlFHOTV1Qk42RmdSQkp3QUFBQUFBQUFBQXdHMTI3dkpWbmJ1VW9iU01MR2VYZ2lMQ21KV3Q0MmZUZFB4c212eDlQRlFtd0Z0bEE3emw2a3A3Mjd3UWRBSUFBQUFBQUFBQUFOd201eTlmMVltemFjbzA1ZFBURkhlOHRJd3NwV1ZrNldoeWlpcUZCcWhjYVI4UmR6b2k2QVFBQUFBQUFBQUFBTGpGemwyK3FwUG4wcFNaUmNDSmdyTmFwU09uVTVSODRZb3FocFpTa0wrWHMwc3FVZ2c2QVFBQUFBQUFBQUFBYnBIMHF5WWRQcFdpZEtQSjJhV2dHRE5tbWJYLzJDWDUrYmlyY21pQWZMM2RuVjFTa1VEUUNRQUFBQUFBQUFBQThBOHpaVnQwTkRsVkYxS3VPcnNVbENCWE1remFmZWk4eWdSNEtTS2tsRHpkWFoxZGtsTVJkQUlBQUFBQUFBQUFBUHlETHFZYWxYVHlzaXdXcTdOTFFRbDFJY1dvUzZtWmlnb1BWT2xTZDI0N1c0T3pDd0FBQUFBQUFBQUFBQ2dwamlhbjZzRHhTNFNjdU9Vc1Zxc09ITCtrMCtmVG5WMkswekNpRXdBQUFBQUFBQUFBNEcreVdLM2FmK3lTVXE1a09yc1UzR0dPblVsVlJxWkpVV0dCemk3bHRpUG9CQUFBQUFBQUFBQUErQnV5elJZbEhybW9kS1BKMmFYZ0RuWCs4bFdac2kyNkt5SklyZ1lYWjVkejI5QzZGZ0FBQUFBQUFBQUE0Qy9LekRKcjk2SHpoSnh3dXBRcm1kcHo2THl5c2kzT0x1VzJjYkZhclRTSkJnQUFBQUFBQUFBQUtLVDBxeVlsSHIyb2JQT2RFeXloNkhOM002aGFwZEx5OVhKM2RpbTNIQ002QVFBQUFBQUFBQUFBQ3NtVWJkR0I0NWNJT1ZIazVQeHNtdTZBa1owRW5RQUFBQUFBQUFBQUFJVmd0bGkxNzhnRlpack16aTRGeUZWbWxsbjdqbHlRMlZLeUc3c1NkQUlBQUFBQUFBQUFBQlNRMVNydFAzWlJWLzgvZS9jZDMxVDEvM0g4bmFScHVpY0Z5bDVTUUVBWklsdGxGVUVVSnlvT0VOd1RCeklVQnlqaUZ3VVIvWW1JNEVDY3FJQWlRMUJBdG9JZ0NwU3lkMXU2ZDV2OC9xZ05EVjBwVFpzV1g4L0hnd2U1OTU1ejdpZHB5OFA2dnVlY3pCeDNsd0tVS0QwelIzc1BuOUdGdklrbFFTY0FBQUFBQUFBQUFJQ1REcDVJVkZKcWxydkxBSnlTbEpxbGd5Y1MzVjFHaFNIb0JBQUFBQUFBQUFBQWNFSjhVb1pPeDZlNXV3eWdURTdIcHlreEpkUGRaVlFJZ2s1QkJaR2lBQUFnQUVsRVFWUUFBQUFBQUFBQUFJQlNaT2RZRlgwc3dkMWxBT2NsK2xpQ3NuT3M3aTdENVFnNkFRQUFBQUFBQUFBQVNuSGdlS0p5clJmd1pvZTRvR1huV0hYZytJVzNoQzFCSndBQUFBQUFBQUFBUUFrU1V6SVZuNXpoN2pLQWNvbFB6cmpnbHJBbDZBUUFBQUFBQUFBQUFDaUd6U1lkUEhIaHpZVERmOVBCRTBteVhVQVRrd2s2QVFBQUFBQUFBQUFBaW5Fc0psa1pXYm51THNNdGJEYWJsaXhhb2pObnpoVGJKaWNuVi9NL25xOTVjK2FXT3Q3ZTNYdjB2MWVuNk9USms2NHNFMldRa1pXakUzRXA3aTdEWlR6Y1hRQUFBQUFBQUFBQUFFQlZsR3UxNlhqc2hSTUtsZFhzZDJkcDlhclZXclZ5cFY1NDZVVUZCZ2NWYXJOMTgyWXQrWDZSSk1uSHgxZTMzSFpMa1dOWnJWYk4vZUJESFR4d1VMdisycVhwNzd5bG9PQmdsOVI1OU9neGZmUkI2VUZyUVpFRCtxdGpwNDR1dVg5MWN6d21SYldDZldVeUdkeGRTcmtSZEFJQUFBQUFBQUFBQUJUaFJHektCYlhNWjFsMTdkbE42OWFzMDRsakp6VHBwWW1hTVBFRitmc0hPTFRwM0xXTGRtejdVNnRYcmRhM1gzK2pvSkFnOVl2c1YyaXNsY3RYNk9DQmc1S2s2MjY0dnNTUTg1VVhKeWsxcmVTQStmNkhIbEREUm8wa1NlbXBxZnByNTg0eXZiZU9uVHFVcWYyRkpOZHEwNG00Rk5XcjZlL3VVc3FOb0JNQUFBQUFBQUFBQU9BY3VWYWJUc2FsdXJzTXQycmRwbzBlZVBSQnZUMXRobzRlT2FvcGs2Wm8vSXZQeTl2Ynk2SGQ4UHRINk1qUm85cTNOMG9mZlRCWE5XdlcxS1h0THJWZlQ0aVAxNWVmZlNGSmF0TzJqYTY3NGJvUzczdnc0QUdsSkpjY2RLYW5aeFI1ZnZDTjE4dkx5NnZJYTVMMC9jTHZsSjZlWHVMWS93VW40MUpWSjh4UFJrUDFudFZKMEFrQUFBQUFBQUFBQUhDT1UyZFNsV3Y5RDAvbi9GZlg3dDEwNHZnSmZmM0ZWNHJldDA5dlRwbXEwYzg5SzdPSDJkN0c3R0hXazg4OHBmSFBqbFg4bVhqdDN4ZnRFSFRPZWY4RHBhYW1LamdrUkE4LzhaaU1ScU5UOXg1ODQvV3EzNkMrdzduMzN2NC9aZWRrRjlzbjh1cklFbWVMTGx1NmpLQlRlVUgrNlROcHFoM3E2KzVTeW9XZ0V3QUFBQUFBQUFBQTRCd3g4V251THFIS3VPSG1HM1g0MEdGdDNyaEp1Yms1eWt6UGxObmZySVNFUk1sbWxTUVpETktJKzBZb0xUMURiZHEwVmtKOHZDVHB6MjEvYXV2bXJaS2tZU09HeTJiTnRWK1R3YWlnb01CaTc5dnk0bFpxZTBsYmgzUHZ2enRMeXFtQU4va2ZkT3BNS2tFbkFBQUFBQUFBQUFEQWhTUXRJMGNaV2JudUxxUEtNQmdNZXVDUmgxUzNYajFkZi9QMTl0bWN6enp4WktsTHpCWTA3WDl2T0J6NytmdHA5cnc1THEwVnpzdkl5bFZhUm81OHZLcHZYRmg5S3djQUFBQUFBQUFBQUtnQU1Rbk01anlYdDdlWGJybnRsaUt2bVV3bUdRM09MVWNyU1ZhYlZibTVCTWxWUVV4Q21ocldEbkIzR2VlTm9CTUFBQUFBQUFBQUFPQmZOcHNVbThBZWptWHg5TmpSRG50eWxtYkhuenMwK2VWWEtxU1dYS3RWT1RtRXFNNktTMGduNkFRQUFBQUFBQUFBQUxnUUpLZGxLU2ZYNnU0eTNDb3hQa0VwcWFtRnp0ZXRWOWNOMVpUTkkvYzk1TzRTcXBYc1hLdFMwclBsNTIxMmR5bm5oYUFUQUFBQUFBQUFBQURnWDBtcG1lNHV3ZTIrK3ZJci9ieDhaYUh6Qzc3NXdnM1ZvS0tscEdVUmRBSUFBQUFBQUFBQUFGUjNTYWxaN2k3QjdZd0dvNHpHdkQwM2JUYWJiRGFiVytxWU92bC9NaG9ORHVjeU0wc09vaWRQZlUzKy92N0ZYaC8vN0hnbEppUzRwTDRMUlZKcWxtcUgrcnE3alBOQzBBa0FBQUFBQUFBQUFLQzgvVGxUMGdrNjc3bHZoTzY1YjRRazZlKy9kbW5pQ3krN3BZN3NiT2UrRmptNVovZmtESzBSS24vLzR2ZWN6QTl3Y1ZaeVd2V2R4VXpRQ1FBQUFBQUFBQUFBSUNrOU0wZHVtcnlJSWp6MCtDTnEwU0xDNGR6VFR6eWxyRXpIQURRbko4ZisybVEwVlVwdEY1S2NYSnZTTW5MazQxWDlZc1BxVnpFQUFBQUFBQUFBQUVBRlNNL01kbmNKMVZKcVNxb1M0dU9kYnArV211cFV1OERBUUlYVnJPbHd6aUJEb1hhNUJXWjBtajJyNTE2VDdwYVpUZEFKQUFBQUFBQUFBQUJRYmFWbjVwVGVDSVhNbkQ3RHJmZFBUY2tMVHMyZVpwbk5ubTZ0cGJwS3o4eFJjUEZibTFaWkJKMEFBQUFBQUFBQUFBQ1NNck56UzIrRVFzeG1UeG1OQmxsenJjck95WmJCWUpDbloxN2dhTFZabFoyVk4xUFdZckhrbmJQYW5ONS8weG5KU2NtU0pHOHZMOFdjUGwxaVc2dlY2ckw3WGtpcWE4aFAwQWtBQUFBQUFBQUFBQ0FwbzVxR1BlN2k3NTgzQmZEeHA1NVE2elp0dE9LbkZmcHc5Z2RxMHF5cEpyMzJpaVFwYXM5ZVRSajN2Q1JwM21jZlM1TCsyZldQM3Z6ZlZIdi84a3BJeUZzMk55a3BXWTg5K0toTHh2eXZxYTdmK3dTZEFBQUFBQUFBQUFBQWtySnltTzFYRm0rK1BkM2hPRDA5VFpMazQrMWRZcitXRjdmVTdIbHpYRmJIc2FOSDdhK05SbU9KYlpuUldiVHErcjFQMEFrQUFBQUFWZERKa3lkVnUzWnRkNWNCQUFBQS9LZllyRFozbDFCdHBLZG55R0x4ZEFnV0UrSVRKRW0rZnBXNzJlT1JRMGNrU1RjTnVWazMzbkpUaVcwZnV2ZEJ4Wjg1VXhsbFZTdlY5WHVmb0JNQUFBQUFLdG5reVpOMTIyMjNxVkdqUm9XdS9mbm5uNW84ZWJLKytlWWJMVnUyVEwxNjlYTEpQVE16TXhVVkZTVkpxbHUzcm9LRGcxMHlMZ0FBQUhBaHlXRzJuMU1TRTVQMCtpdVROZmI1OGZMejk3T2ZQM0hpaENTcGRuZ3RsOXhuNnVUL3lXZzBPSnpMek14ME9ENTk2clJPblRvbFNXcDZVVE9YM1BlL3lHcXJua0ZueWZOM0FRQUFBQUF1OWZISEgydmN1SEZxMGFLRkprMmFWT2o2L3YzNzljVVhYeWduSjBldnYvNjZ5KzRiRlJXbE5tM2FxRTJiTnZyaWl5OWNObTVCNmVucGlvNk90Z2VxQUFBQVFIVlRUYk9lU25YNjFHbTlPSDZDOWtmdlYycHFxdjI4MVdwVjFONS9INjZzVjgvcDhUNzdaTDUyNzk1ZDVMWHM3Q3hsWm1ZNi9Eblh4dlViSkVsbVQ3TmF0bXBabHJlQ0FxcHIwTW1NVGdBQUFBQ29KREV4TVhyeXlTY2w1VDJGWExkdTNVSnRycnZ1T2wxMDBVV0tpb3JTc21YTHRHYk5HdlhzMmJQU2FyVFpiRXBMUzFOcWFxcFNVMU9Wa3BKUzZIVnNiS3lPSHovdThPZkVpUk5LU01oYnBxcHUzYm82ZE9pUVRDWlRwZFVOQUFBQW9PSWRPbmhRcjAxNlRRbng4UW9PQ1pHWHhXSy90dXV2WFVwTlNaRWtYZHo2WXFmSFhQUExHaTMrYnBHRzNuV0hycmx1a01PMUVmZU5WTFBtUmMvU3JGMDdYTm5aV2ZycHg2V1NwTXM3ZDVhbFFEMG9tMnFhY3hKMEFnQUFBTlhWK3ZYcjljMDMzMmpyMXEyS2lvcFNRa0tDc3JLeTVPWGxwZERRVURWczJGQWRPM2JVOWRkZnJ4NDlldGo3elprelJ5TkhqclFmdi9UU1M1b3dZWUxUOTkyd1lZTzZkdTFxUHg0N2RxeGVmZlZWcC92MzZ0VkxxMWV2bGlTWnpXYkZ4Y1hKMzcvMC9WdTJiZHVtRlN0V2FOV3FWVHA4K0xCaVkyT1ZrSkNnb0tBZzFheFpVeEVSRVlxTWpOU0FBUU5VcjVTbmh3MEdRNG5YeTJMRGhnM3EzTG16VTIwZmYveHh4Y1hGU1pLdXZQSktEUjgrdkZBYm85R29jZVBHMmE4OS92amordjMzM3gzMnZhbEl6WnMzMTc1OSs4bzF4ckZqeC9Uamp6OXEwS0JCcFRjR0FBQUFVS1VsL3h0ZVN0TEx6NytrdExRMDFXOVFYNlBIalZGZ2NKQ2t2Tm1jQzcvOFdwSVUwU0pDd1NIT2I1V1JrWjR1U2ZJUEtQeDdZYzNhdGRTb2NlTmkrMzY1NEV2Rm40bVhKRVVPNk8vMFBYSGhJT2dFQUFBQXFwblZxMWRyMUtoUit2UFBQNHU4bmovNzd2RGh3MXE3ZHEybVRadW1tSmdZMWFoUlE1STBZTUFBR1F3RzJmNTlYSFA1OHVWbENqcC8vUEZIaCtObHk1WTVIWFJtWkdSb3c0WU45dU51M2JxVkduS3VXTEZDenozM25EWnYzbHprOVppWUdNWEV4R2pYcmwxYXVIQ2hUQ2FUaGcwYnBoZGZmTEhVd0xNeWZmLzk5MXF3WUlFa3lXS3hhTmFzV2NXMnZldXV1elI5K25UOStlZWYycjU5dTZaTm02YW5ubnFxVXVxME9ma1lyNWVYbDhMRHc5V2dRUU0xYk5pdzBOOE5HemFzNEVvQkFBQUFWSVpqUjQ3YVg2ZWxwYWxWNjR2MTFPaW41T1ByYXovLzlSZGZhZmMvZWN2UERycitPcWZIemtqUHNDOUhHeFlXWmovLzVETlBLenNuVzQyYkZCOXlSdStMMXFKdnY1TWt0ZS9ZUWMzWW4vTS9pYUFUQUFBQXFFWW1UNTZzOGVQSE94MUdGU1U4UEZ6dDJyWFRIMy84SVVuYXRHbVRrcEtTRkJBUTRGVC9jNFBPYmR1MktUWTIxaDZrbHVTMzMzNVRSa2FHL2JoLy8rS2Z1TTNJeU5Dd1ljUEt2SjlrYm02dTVzeVpvODgvLzF6ejU4L1hkZGM1LzB0MlJkbTNiNS91dnZ0dSsvSDQ4ZVBWdkhuell0c2JqVVpObXpaTnZYcjFraVNOR3pkT3ZYdjMxcVdYWGxyaHRlYXJVYU9HeG8wYnA1Q1FFQVVIQjl2LzVCOTdlM3RYV2kwQUFBQUEzQ016TTFQTGx2NWtQKzdXbzV2dWYrUkJtVDNNa3ZKKy8xcnc2V2Y2WWRFU1NWS1BLM3FxUThjT0RtT1kvbTByU1prWm1iSjRuVjFlTmlZbXh2NjZSb0dncytYRkplKzFHWDhtWG05TW1hcmMzRnlaUGMyNmMvaGRUcjJmbk93Y3BTVG56VkExbVlqSUxnUjhGUUVBQUlCcTR1T1BQOWE0Y2VNY3pyVnUzVm9qUm94UXk1WXRWYjkrZlVsU1FrS0NkdS9lclEwYk51amJiNysxTDVWYTBNQ0JBKzFCWjA1T2psYXRXcVhCZ3dlWFdzT3BVNmUwYmRzMmgzTTJtMDByVnF6UWJiZmRWbXIvbjMvKzJlSDQ2cXV2THJKZGJHeXNycm5tR20zYXRNbmhmSGg0dUs2OTlscGRlZVdWcWxPbmp2ejgvQlFURTZQbzZHZ3RXN1pNeTVZdHN6OE5uSnFhcWh0dXVFSFRwMC9YbzQ4KzZqQk9WRlJVc1RWR1JVVnB3SUFCOXVPcFU2ZVdHSmJtZis3RlNVMU4xZURCZzVXWW1DaEp1dnp5eXpWbXpKZ1MrMGpTVlZkZHBmdnZ2MSt6WnMxU1ZsYVdicnJwSm0zWXNNSGhLZWVLRkJvYXFsR2pSbFhLdlFBQUFBQlVUUmFMUloyN2ROSHluNWFwVjkvZUdubi92ZmF0UVBidDI2YzVzejdRd2YwSEpFbVh0THRVSSs0ZldXaU1zSnFoOXRjLy9iaFVmZnIxbGRGa1VrNU9scFl1L3NGK241Q1FFS2RxU2twSzF1UkpyeXIrekJsSjBoMTMzNm5hdFdzN3RFbE5TZFdtRFJ2bDdlMGxUNHRGWnJOWk9UbTUrbTN0V21WblowbVNRc05LZjFnWFZSOUJKd0FBQUZBTlpHVmxPU3hkNnVIaG9Ybno1bW5vMEtGRnR1L2F0YXZ1dWVjZXZmUE9PNW8xYTVZOFBUMGRyZzhjT0ZBVEowNjBINjlZc2NLcG9IUHAwcVgyMmFTZW5wN0t5c3I3QlhINTh1VmxEanJyMUttanRtM2JGbXBqdFZwMTY2MjNPb1NjUGo0K21qQmhncDU0NGdsWkxKWkNmU1Rwb1ljZTB1SERoL1hNTTgvb3l5Ky90SS8xeEJOUHFIbno1b3FNakxTM2JkYXMrQ1dOQ3M0NGxhUmF0V3FWMkw0MHc0Y1AxNjVkdXlUbHpaTDg2cXV2WkRhYlMrbVZaK3JVcVZxeFlvWDI3OSt2Nk9ob1hYdnR0VnExYWxXcHN5a1BIanlvVHovOTFPSGM2ZE9uN2ErWExsMnEyTmhZaCt0MzNua255ODBDQUFBQUtPU3VlKzVXY0VpSXJybHVrQXdHZzA0Y1A2RjVjK1pxeC9hejI2bjA2ZGRYZDQyNDJ6N1RzeUIvL3dDMWJ0dGFmKzM0UzUvUFg2RFA1eThvMUtaVDU4dmxZWFl1c25wanl1czZjdWl3SktsSHp4N3Exeit5VUJzUHM0YyttRFc3Mk5XUUFnSURGTkd5aFZQM1E5VkcwQWtBQUFCVUF6Ly8vTE5ETVBYa2swOFdHM0lXNU9ucFdXZzJveVJkZHRsbENnc0xzeThUdEh6NWNxZnFLTGhzYmFkT25iUnUzVHBKZVVGcGFSSVRFL1g3NzcvYmp3c0dqd1c5OU5KTERvRm9qUm8xdEdUSkVsMSsrZVdsM3FOQmd3YjY0b3N2MUtaTkd6My8vUE9TOHNMT29VT0hhdWZPblFvUER5OTFERmQ2N3JubjlOVlhYMG5LVzQ1Mi92ejVwYzRBTGNqUHowOExGeTVVMTY1ZGxaYVdwbzBiTitxYWE2N1I5OTkvTHo4L3YyTDc3ZHUzei83K2k3Sm8wU0l0V3JUSTRWejM3dDBKT2dFQWdFc2tKQ1RwdHRzZjBOaXhqNmxuajg3dUxnZEFPWmxNSmcyKzhleURzY0hCd1lyNTkwSEttalZyNnU0Unc5VytZL3NTeDNqNHNVZjA4ZHlQdGV1dnY1U1VtR1EvNytmdnAzYnQyMnZZaUdGTzF6UGkzcEY2ZGVLcnF0K2dudTU5Nkw0aTIxZ3NGdFdwVzBmSGpoNXpPTy9oNGFHR0RSdHEyTWpoOG1FN2pnc0NRU2NBQUFCUURaeTcxR3B4Uzc0NnkyZzA2dXFycjliSEgzOHNLUzhZTzNEZ2dCbzNibHhzbjl6Y1hJZEE4NXBycnJFSG5jZU9IZE91WGJ0MDhjVVhGOXYvbDE5K1VXNXVib252NGNTSkU1b3laWXI5Mk1QRFE0c1hMM1lxNUN6b3VlZWUwLzc5K3pWMzdseEpVbHhjbktaTW1hTHAwNmVYYVp6eWVQSEZGL1hLSzYvWWoxOTQ0UVgxNjlldnpPTmNjc2tsbWpkdm5vWU1HU0tiemFaVnExYXBiOSsrV3J4NGNiSDdvbnA0ZU1qWDE5ZmhuTlZxVlhwNnVxUzhYL285UEJ4L0hUU1pUR1d1RFFBQW9DaXZUbjVMYTlkdDB0cUJRelYwNkkwYU4rWXhOV3hZejkxbEFYQVJMMjh2UGZMRTQ0cmFzMXU5Ky9aMWFpWm1VSEN3SG52eWNaZmN2MEdqaG5waDRvc0tDUW1SMmV4WmJMdXBiNzBwU2NySnlWVnVibzVzVnB2TW5tWis5N25BR04xZEFBQUFBSURTWldkbk94em41T1NVZTh5QkF3YzZISmMycTNQOSt2VktTRWlRSlBuNysrdmVlKzkxK0FXeHRQNnJWcTJ5dnphWlRPcmJ0MitoTnRPbVRiUHZzU2xKRXlaTVVPZk81emNMWU1hTUdhcFZxNWI5ZVBiczJmWVpyQlZ0NHNTSmV1bWxsK3pIUTRjT0xYR0daV2x1dnZsbXZmMzIyL2JqalJzM3FrT0hEdHF5WlV1UjdhKzg4a3FscEtRNC9KazJiWnI5K3ZUcDB3dGQ3OUdqeDNuWEJ3QUFrQzhoSVVtZnp2L0dmangvL2pmcTJ2MGF2VHA1aGhJU2trcm9DYUE2YWRLMHNTSUhYTzMwY3JPdUZsNG5YQmF2b3JjMU9aZUhoMGtXaTBWZTNsNkVuQmNnZ2s0QUFBQ2dHb2lJaUhBNFhyaHdZYm5Iakl5TWRKalZWMXBRV1hEWjJ0NjlleXNrSk1SaHBtVnAvUXN1UjN2NTVaY3JLQ2pJNGJyTlp0T0hIMzVvUHc0S0N0S29VYU5LZmhNbDhQUHowMzMzblYzR0tDMHRyZEJ5cmE1bXM5bjB3Z3N2YU1LRUNmWnpnd2NQMXJ4NTgyUXdHTW8xOXNNUFA2eXBVNmZhanc4ZlBxd2VQWHBveXBRcFRnWGZGZjNlQVFBQUpDa29LRUFiZmx1aTIyKy93WDR1TVRGWnIwNStTMTI3WDZQRlM1emJNZ0VBQUdjUWRBSUFBQURWUUg2d21HL1dyRm1hTTJkT3VjWU1EQXhVdDI3ZDdNZXJWcTF5V0ZyMlhBV0R6dnhsWndzdVA3dG16UnFIMlpnRm5UcDFTcnQyN2JJZjkrL2Z2MUNiSFR0MktDNHV6bjU4NTUxM2xyZ1BwVFB1dU9NT2grT0NzMHBkTFNVbFJUZmZmTE5lZnZsbCs3bCsvZnJwODg4L0w3Uk03UGw2NnFtbk5IZnVYUHQ0bVptWkdqTm1qQzYvL0hKdDNMaXgySDZwcWFtRjNudEpYMnNBQUlEeWFOaXdudDUvNzMvNjhZZjVhdDI2aGYzODRjUEhkTnZ0RCtycUFiZHJ4NDYvM1ZnaEFPQkN3UjZkY0xtVks5Zm9qVGZmYzNjWktJWE5aclBQS2lqK2J6a2NxOVQySmZlMy82M3o3RmZPKzVaZXY1eXN6OVYxbDl5dlVOMkY2cXVZejZ2TS9WUkszWlgwZVJYN3Q1enJYM3pkNTF1dmsvMkwvYjRyMjMwTDEzKzJmLzRmcCtxc3BKOERuV2MvMS8wY25GKy9VdXV1b0gvbnZKeGNrZ1VYSm05dmIwMmFORWtQUGZTUXBMejlGa2VPSEtuRml4ZnJ6VGZmVkpNbVRjNXIzSUVEQityWFgzK1ZKQ1VrSkdqTGxpMUZMaFY3L1BoeDdkaXh3MzZjSDFUMjc5L2Z2aVJyV2xxYTFxMWJwOTY5ZXhmcVgzQTJwMVQwL3B6NWRlVHIxYXRYR2Q5TlljMmJOMWRvYUtnOVFOMndZVU81eHl6S3ZuMzdOSGp3WUljdzk4b3JyOVMzMzM0cmk4VzFQN3ZEaGcxVHZYcjFkTnR0dHlrMk5sYVM5TWNmZjZoTGx5NGFQSGl3cGsrZnJvWU5HenIwK2ZISEg1V1JrV0UvM3JadG0xcTFhcVdQUHZxbzJLV0JUNXc0b1dIRGhwVzczbm56NXBWN0RBQUFVRDMxN05GWkc5Zi9vRTgvL1ZxangweFNVbEt5SkdudHVrM3EybjJRaGc2OVVWTW1QNmVnb0FBM1Z3b0FxSzRJT3VGeUowK2UxdHAxbTl4ZEJnQUFjQkdMeFZPUys0TCswaCtjcU9BSEtrb0pycmRzL3FuUVoxWlJIbnp3UVIwOGVGQ3Z2LzY2L2R6MzMzK3ZIMy84VVNOSGp0U1lNV1BVb0VHRE1vMDVjT0JBalI0OTJuNjhmUG55SW9PdmdyTTVXN1ZxWmI5UGh3NGRGQllXWnQvN2N2bnk1YVVHbldGaFllclFvVU9oTnZ2MzczYzR2dXl5eThyMFhvclR1blZyZTRoNjh1UkpsNHg1cm1lZWVjWWg1THpycnJzMGUvWnNlWHA2VnNqOSt2VHBvKzNidCt1MjIyN1QyclZyN2VjUEhUcmtNUE0zM3djZmZPQncvUDc3NzB1U2JyenhSbTNkdWxYaDRlR0YraVFsSmVtamp6NHFkNjJWRVhSKy9NbFhrbml3eVdBd2FOMjZ6UlgrNzJEcC95Njc2TDVsZmdDcTVQNFg4dGY5dk9ybHdiYnkxYzJEYlVDWjNISEhUYnJtbW41NjU5MjVtdnphRFB2NStmTy8wWklseTNYc3lIWTNWZ2NBcU00SU9nRUFBRkNpek13c2Q1ZUFBcVpNbWFMMjdkdnJrVWNlc2MvbXk4N08xdi85My8vcGd3OCswTjEzMzYxeDQ4YXBjZVBHVG8zWHFsVXJOV3JVU0FjUEhwU1VGMVFXM0Y4eVgxSEwxa3A1LzJPMlg3OSttajkvdmlScDJiSmxtakpsU3FIK0JaZE43ZGV2MzluL2tWeEF3V1ZySmFsR2pScE92WWZTRkF6KzB0UFRsWmFXSmg4Zkg1ZU1uZStqano1U2p4NDl0SFBuVGsyY09GSERody9YdUhIalhIcVBncDUrK21uVnJWdFhxMWV2MW93Wk16Umh3Z1FGQlFWcDZkS2w4dmYzZDJoNzhPQkJyVnk1MHVGY1pHU2tsaTFicHVQSGoydklrQ0ZhdFdwVm9lVjFEUVpEcVo5VGFtcXFKTWxrTXNuTHk4c0Y3K3o4UFBUd0dMZmRHd0NxRzR2RjB5Rmd6ZjlUOFBqc2F4VjlUWVhicWRneGltaGIxbmFGN25kdVArVTNkcXBkcWZjdThBQ0ZjNS9WdisyYytneFV6TDFLYVZmSzE4bmhmRWxmVHhWZjQzbDlWdWUwSy9pd1FOSGZMOUs5STRmcXA1OVc2OGpSNDVMeTl1OEVBT0I4RVhUQzVmcjJ2VUkvL2pEZjNXV2dGRGFiVFRhYjdkL1haODhWUEdGeittOFZmVjduMmErYzl5MjlmamxabjZ2ckxybGZvYm9MMVZjeDl5MXpmNVZTZHlWOVhzWCtMZWY2RjErM2l6OHZwMzh1eW5iZnd2V2ZiOTBxcFM3WGZwMTB2dlc2K2VlaDFMb3IrTjg3Z2thY2E4aVFJZXJidDY4bVRKaWcyYk5uS3lzcjczc2tPenRiSDN6d2dlYk5tNmRISDMxVUw3endnZ0lEQTBzZGIrREFnWHJublhja1NaczJiVkpTVXBJQ0FzNHVINWFkbmUwd0kvUGNaV2Y3OSs5dkR6cDM3TmloVTZkT3FWYXRXdmJyKy9mdnR3ZXBSZlhQZCtiTUdmdHJpOFhpc2lWZkM3NFhLVzlmUzFjSG5RRUJBZnIyMjIrMWJkczIzWGpqamRxK2ZidmVlT01ObDk2am9QdnZ2MSsxYTllV3lXVFNxRkdqZE5OTk55aytQdDdoYzg4M2UvWnNXYTFXV1N3Vyt4NnFnd2NQVnIxNjlUUm56aHl0WGJ0VzQ4ZVBMeFJRTjIvZVhMdDM3eTYyaG95TURIbDdlOXZIKy9ycnIxMzREZ0VBRllYL3RrUlZrZi83VGxFUHdBRUE0Q3lDVHJoY3JWcGhxbFVyek4xbEFBQ0Fjc3JJeUF0RUtqdndMLzBCaWdwK3NLS013Yis3aElTRWFPYk1tWHIyMldjMWVmSmtmZmpoaC9ZUUt5Y25SOU9tVGRQWFgzK3RCUXNXcUZ1M2JpV09WVERvek1uSjBlclZxM1hkZGRmWnI2OWJ0MDVKU1VtU0pGOWZYL1hvMGNPaGYyUmtwSXhHbzZ4V3EydzJtMWFzV0tFNzdyakRmcjFnU0pvL0E3UW9CWmQ1emN6TVZIWjJ0c3htc3pNZlI0bFNVbExzcjQxR280S0Nnc285WmxHYU5HbHkzbnVsbGxWK3dKaXZmdjM2cWwrL2ZxRjJpWW1KOXEvdG9FR0RITUxJdDk1NlMydldyRkZVVkpUKzk3Ly9xVisvZnVyZHU3ZjllOXRrTWxYZ08zQ3RvVU52bE1TRFRUYWJUZDI3WCs2eWYvOUsvL2Y0ZkQvSDgrekhBMjNuVnk4UHRKV3ZiaDVvQXlwRTNzOUFnZG00QUFDY0o0Sk9BQUFBRklrOW9xcUgrdlhyNjkxMzM5Vnp6ejJuS1ZPbWFOYXNXZmJBODhpUkkrclZxNWUrK3VvclhYdnR0Y1dPY2RWVlY4bkh4MGRwYVdtUzhwYXZMUmgwRmx5MnRuZnYzb1gyblF3TEMxUDc5dTIxZGV0V2UvL2lnczc4UFQyTGN1NVN0WEZ4Y2FwZHUzYUo3OThaOGZIeDl0Y2hJU0dWTW11Z2JkdTJTazR1ZWhtMk45OThVeSs4OElMOTliMzMzdXZVbUlNR0RkSXZ2L3dpcVhEUVdaenAwNmNyTVRGUmtuVG5uWGM2QkoyK3ZyNmFOMitlZXZUb0lhdlZxbnZ1dVVlN2R1MVNSa2FHSkxsc1JtMWxtUFYvcjVmZUNBRCtvd28rdkZZd2FDMThyS0xicWVoMktuS01jOGN2WnN5UzJxbWtHZ3NFekNXK2w3UHRTcjIzSE51Vy9sazVCdVVsajY5aTdsVzRYVW4zTHUwekxicU9meStwOUsrVDA1OVZNVjlQaDYrRml2NnNDbjZPZjI3L1M4dFcvcXJNRElKK0FFRDVFWFFDQUFBQUY0QTZkZXJvcmJmZTBxaFJvL1RnZ3cvcXA1OStraVJsWldYcHR0dHUwOWF0VzlXeVpjc2krM3A1ZWFsWHIxNWFzbVNKcEx5Z3NxQ2xTNWZhWHhlMzdHei8vdjN0UWVlS0ZTdnM1MjAybTFhdlhsMXFmMG1GbGwzZHZuMjcrdmZ2WDJ4N1ovMzk5OS8yMTg3dVhWcGVScU5SZm41K1JWN0wzMXRWa3BvMmJWcHN1M1BsTDFFc09SZDB4c2ZIYS9yMDZaS2tYcjE2RlRuYnRHdlhybnJra1VjMFk4WU1EUmt5Uk43ZTN2YWczSjE3YmdJQVhJZUgxMUJWckZtN1VjK09tYVNkTy85eE9OKzlXeWMzVlFRQXVCQVkzVjBBQUFBQUFOZHAxS2lSZnZ6eFJ6MzAwRVAyYzJscGFSbzdkbXlKL1FZT0hHaC92Vy9mUGgwNGNFQ1NkUGp3WWUzYXRjdCtyYmpnc2VENWt5ZFBhc2VPSFpLa25UdDM2dlRwMDZYMmwvSkN0NEorL2ZYWEVtdDJSblIwdEU2ZVBHay83dG16WjduSExLL0Rody9iWHhlMTNHeHg4bWRhU3M0Rm5XUEdqRkZDUW9Ja2FkU29VY1cyZS9YVlYvWGRkOS9wOWRkZmw4RmdzUGR4Wm45WEFBQ0EwaHc2ZEZTMzN2YUFCZ3djNmhCeTFxOWZSd3MrK3ovOXRIU0JHNnNEQUZSM0JKMEFBQURBQmNaZ01HakdqQm1LaUlpd24vdmhoeC9zKzJ3V3BXRFFLWjJkbFZsdzJkb1dMVnFvVWFOR1JmYnYzTG16Z29PRDdjZjVzMElMTGxzYkhCeXN5eSsvdk5nYWV2YnM2YkFuNXllZmZLTHM3T3hpMnp2anM4OCtjemkrNG9vcnlqV2VLL3p4eHgrUzh2YkFMUGcxS2sxcWFxcWt2SkN6dE9WM04yN2NxTm16WjB1U1dyWnNXZWpyVzVDdnI2OTlxZUxUcDA4ck56ZFhraFFlSHU1MGJRQUFBT2RLU0VqU3E1Tm42T0kyVjJqSkQyZFgvQWdJOE5mWU1ZL3BuMTFyTmVpYW92ZHVCd0RBV1FTZEFBQUF3QVhJWkRKcDhPREI5dU9jbkJ4RlIwY1gyNzUrL2ZwcTA2YU4vVGcvcUN3WWRKYTA3S3pKWkZLZlBuMEs5VisxYXBYOVhKOCtmV1F5bVlvZHc4L1B6eUdRTzNic21ENysrT05pMjVjbUxTMU43Nzc3cnYyNGJ0MjZpb3lNUE8veFhPSGt5Wk02Y3VTSUpLbFZxMWJ5OGZGeHVtLytIcXIrL3Y2bHRuM3Z2ZmZzZTJKTm1qVEo2WDFKRHgwNlpIOWRwMDRkcDJzREFBQW82Tk5QdjliRmJYcnExY2x2T1p5Ly9mWWJ0T0czSlJvLzduRTNWUVlBdU5Dd1J5Y0FBQUJ3Z1RwM2o4V0NzeVdMTW5EZ1FPM2N1Vk5TWGtDWmxaWGxFRlNXRkhSS2VjdlNmdlhWVjVLa3RXdlhLaTB0VFd2V3JIRzZ2eVNOSHo5ZTMzMzNuZjM0eVNlZlZLOWV2YzVyYjgxSEgzM1VZZG5hVWFOR3lkUFRzOHpqdUZMQjkzYnVVcjJseVorUjYwelFlZU9OTitxamp6NVNseTVkZE1NTk56aDlqNy8rK3N2K3Vubno1bVdxRHdBQVFNcWJ5VGw2ekNRbEpTWGJ6M1h2MWtuanhqMnVuaE9sbWowQUFDQUFTVVJCVkQwNnU3RXlBTzd3NlVlZmFQYy91eXRzL0VtdnZWSmhZNk42SU9nRUFBQUFxb0hvNkdnMWJ0eFlScVB6aTdJVTNPUFNaREtwUVlNR0piWWZPSENnWG52dE5VbFNmSHk4NXMrZmIxOHUxY2ZIcDlUOUxRdnV2NW1Sa2FGNTgrWTVMSmZyekd6S2poMDc2cFpiYnRHWFgzNHBLUy9jdS9ycXE3VnMyVEkxYk5pdzFQNzVKazZjcUE4Ly9OQitmTkZGRittQkJ4NXd1bjlGV2JEZzdCNVUrY3ZGT2lzbEpVV1NjMEhuZ0FFRDFMQmhRNzMvL3Z0bHVzZjI3ZHZ0cnd2TzhBVUFBSEJXVUZDQXhvMTlYR1BHVGxMOStuVTBmdXpqdXVPT205eGRGbkJCVy9ialVxMWRzMDUrZnI1NmJOVGo4dkgxbFNRbEp5ZHIxODVkbFZwTFVIQ1FXclJzWVQ4K2Z2UzRvcVAyVldvTlR6NzZoTTdFbmFudys0eDQ0RjcxNk5uRGZweWVucUVaYjA1WGNuS3lldlRzcnNnQnBUL3NpL0lqNkFRQUFBQ3FnVTgrK1VRLy9mU1RYbjc1WmZYdDI3ZlVwVWpmZmZkZC9mTExML2JqcTY2NlNnRUJBU1gyNmRLbGkwSkNRblRtVE40dmhKOS8vcm45V3E5ZXZXU3hXRXJzWDZkT0hiVnQyMVk3ZHV5UUpIdFlLVWx0MjdaMWVpblUyYk5uYTl1MmJZcUtpcElrN2RtelIxMjZkTkcwYWRNMFpNaVFFdnNlT0hCQW8wZVAxdGRmZjIwLzUrM3RyYSsvL2xxKy8vNnk3eTdyMTYrM3ozQU5EZzVXNzk2OW5lNmJuSnhzM3p2VG1hRFRaREpwK2ZMbFpaNlZ1WHIxYWtsNXM0RmJ0V3BWcHI0QUFBRDVIbmw0dUNUcGpxRTNLaWlvNVA4R0JWQSsyN2R0MTBjZmZpU2J6YWJSNDhmWVEwNUpPbm44aE41NlkxcWwxdFAyMGtzMDl2bHhoYzczN3RkSEE2Kzl4aVgzaUl1TjFTc3ZUaXIyZWtaR3BqSXpNMTF5cjVKWWMzSWRqcjI5dlhUMU5RUDAyc1JYdFg5ZnRHcldxcVYySGRwWGVCMy9kUVNkQUFBQVFEV3hhZE1tUlVaR3FuSGp4aG80Y0tCNjl1eXBpeTY2U0dGaFlaS2swNmRQYS92Mjdaby9mNzUrL3ZsbmV6K1R5YVNKRXllV09yN0paRkprWktSOTFtRis2Q1U1dCt5c2xEZXJNei9vWExkdVhabjdTMUpBUUlBV0xWcWtmdjM2MmZlelBISGloRzY5OVZhOThzb3J1djc2NjlXbFN4ZlZybDFiSGg0ZWlvbUowZTdkdTdWczJUSXRYYnBVV1ZsWjlyRzh2YjIxWU1FQ3RXM2IxdW43VjRUczdHeU5HalhLZnZ6d3d3K1hhUm5kK1BoNCsrdlNBdXQ4WlEwNWp4NDlxbDI3OHA3Mjd0YXRXNm5CTmdBQVFFbnl3MDZndWpFWXBIKzN1Ni95a3BLUzlkN2I3OHBtc3lueTZraTFhOS9PNGJySnc2ekF3RUNYM3pjdFBVM1pXZGt5R28yRkhzVDA4eXY2QVZNZkh4K0ZoNGU3dkphaURCc3h2TWlnYy8yNjM3VDlqMjBLREF6VTBMdnZMSFdjZDJmTWxDUmQwZXRLWGR5NmRhSHJ6U01LLzg3VjlwSzJ1bnJnQVAyNDVBZTlOL05kVFpuMmhvS0NYUDgxcUFnbVk4a1BWRmRWQkowQUFBQkFOWFBnd0FITm5EbFRNMmZPTExXdHlXVFNlKys5cDg2ZG5kc1BhZURBZ2ZhZ016czcyMzYrNExLMEplbmZ2NzllZi8xMVNiTFBRQ3hMLzN3dFdyVFE1czJiZGQxMTEybno1czMyOHp0MzdyVHZJMXFhT25YcTZQdnZ2MWZIamgzTGRPK0tNSHIwYVB2N0NBd00xR09QUFZhbS92bUJyeVNGaG9hNnRMWjhCWmZWN2R1M2I0WGNBd0FBQUtqcWpBYURjcXRKMHZucHZJK1ZtSmlvNEpBUTNUcjA5a0xYbXpSdHJQYytMTnQyRnM1NC81MzN0SHJWYW9XRmhXbjZ1ek5jUG41NWRlcmNxY2p6aHc0ZTFQWS90c25MeTBzOXJ1aFJaSnVDOG9QT3BrMmJPZFUrM3kyM0Q5R1dUWnNVRXhPclQrYk8wNk9qSG5lNnJ6dVpQWnpmS3FjcUllZ0VBQUFBcW9GT25Ub3BMQ3hNTVRFeFR2ZnAwS0dEM25yckxYWHIxczNwUHYzNzk1ZlJhSlRWYXJXZmk0aUlVSk1tVFp6cTM3MTdkL243K3lzNU9kbCt6dC9mdjB3MTVLdGR1N1orKyswM3paMDdWeE1uVG5RSSswb1NFQkNnSjU5OFVrOCsrYVJUeTd4V3REZmZmRlBUcDArM0g4K2NPZE0rQzlkWkJXZkhObXJVeUdXMTViTmFyWm96WjQ0a3lXQXdsTHBFTUFBQUFIQ2hNaG9NeWxYVkR6b1BIamlndGIvbWJZMXgwNjAzeTh2Ynk4MFZsV3pGc3VWYXQyWmQ2UTJkVVBEMzFhcklZckhvNWx1SDZOMjMzOUg2ZGV0MTlhQ0JhdGFzbWJ2TEtwWFp3K1R1RXM0TFFTY0FBQUJRRFF3WU1FQkhqeDdWNnRXcjlldXZ2MnJIamgzYXZYdTNUcDgrcmJTME5QbjQrQ2c0T0ZnUkVSSHEwS0dEcnIvK2VuWHFWUFJUckNVSkRRMVY1ODZkdFg3OWV2dTVzc3pHTkp2TjZ0V3JsNzcvL252N3VWNjllc2xzTnBlNUZrbnk4UERRdmZmZXE3dnZ2bHUvL1BLTGxpMWJwdDkrKzAyblRwMVNURXlNY25OekZSWVdwcG8xYTZwRGh3NktqSXhVbno1OW5GN2V0U0paclZhTkd6ZE9VNlpNc1o4Yk1tU0k3cmpqampLTms1S1Nvdi83di8rekg1OVBhRnlhYjcvOVZudjI3SkVrOWV6WnMwTENWQUFBQUtBNk1Ka015czR0dloyN2ZiY3c3M2V1NEpBUTliemlDamRYVTdxTTlBeGxwR2U0dTR4SzA3VkhOMzM1eFplS1BSMmpSUXUvMTVPam4zSjNTYVh5WkVZbkFBQUFnSXJrNmVtcHlNaElSVVpHVnVoOWZ2dnR0M0wxLys2NzcxeFV5Vm1lbnA3cTE2K2YrdlhyNS9LeHo5VzZkV3ZaeXJsVTFkOS8vNjJSSTBkcXc0WU45bk1EQmd6UXZIbnpITnJsNXVacTRjS0ZxbHUzcnVyVXFhUEF3RUQ1K1BqSVlySElhclZxeTVZdEdqVnFsQTRkT2lRcGJ6bmVLNis4c2x5MW5Tc3pNMU5qeDQ2MUh6LzFWTlgvQlJ3QUFBQ29LR1lQa3pLeXFuYlNtUkFmcnkyYjhyYkc2Tk92anp5cXdVeThBWU1HNnFZaHQ3aGtyTmlZR0wwODRVV1hqRlZSVENhVCtrYjIxWUpQUHRQdlc3WXFOaVpXTmNKcXVMdXNFcG5OVmYvN3FDZ0VuUUFBQUFEZ0lvY09IZEwwNmRQMTdydnZLaXNyeTM3Kyt1dXYxK2VmZnk1UFQwK0g5aWFUU1E4OTlKQmlZMk1MbmJkYXJZVUMxMWRmZmJYUUdPVTFjZUpFUlVWRlNaSXV2ZlJTRFJvMHlLWGpBd0FBQU5XSnQ4VkR5V2xacFRkMG8wMGJOc3FhbXhmR2R1blcxZWwrdzI2L1M5bloyVTYzOS9MeTBweFA1cGE1dnFLWVRDWjVGN0c4N3BjTHZ0U3FGU3ZWNXBLMmV2anhSd3BkM3g5OVFLKy9NbGxodFdwcTR1UkprcVQ2RGVwcjlydzVMcW1ySW5YcDJrVUxQdmtzN3lIV3padDE5Y0FCN2k2cFJOVjFqODdxV1RVQUFBQUFWREZQUC8yMG1qVnJwdW5UcDl0RFRoOGZIODJjT1ZQZmZQTk5zUUZseTVZdEM1M0x6YzExQ0RrOVBEejAybXV2NmU2NzczWnB6Y3VYTDllcnI3NHFLVzl2enBrelo3cDBmQUFBQUtDNjhiWlUvZmxoZi95K1RaSlVwMjVkaGRjSmQ3cWZOZGNxcTlYNVA3bTVGVCt6TlQwOVRZbUppVXBOU1MzeWVtNU90aElURTVXY21GVGh0YmhhV00yYXF0K3dnU1RwajYyL3U3bWEwckZISndBQUFBRDhoOTE1NTUyYU5XdVdVbEpTSkVuWFhIT04zbmpqRFRWdjNyekVmc09IRDFmOSt2V1ZrcEtpdExRMFpXZG55MnExeW1Bd0tEZzRXTzNhdGRNZGQ5eWhwazJidXJ6bWl5NjZTRUZCUVlxUGo5Y0REenhRSWZ0L0FnQUFBTldKeGJOcWh6MDJtMDM3OXVhdHlCTFJJdUs4eGhoeDMwaDE3TlN4Mk91Yk5tN1N2QTljTTVPem9NWGZMZEtHOWVzZHpzWEZ4a21TOXV6ZXJYR2p4eFRxazVtZUtVazZFM2VteU91ang0MVZVRkNneTJ0MWxZaUlDQjA1ZEZqUlVkR3lXcTB5R3F2dS9FTUxTOWNDQUFBQXdIL1hKWmRjb2krKytFSWZmdmloeG84ZnIzYnQyam5WYi9qdzRSbytmSGdGVjFlMHhvMGI2OU5QUDlWTEw3MmthZE9tdWFVR0FBQUFvQ3F4bUt0MmJITHk1RW1scGFWSmtobzNhWEplWS9qNCtpZ29PTGo0Nno2KzV6VnVTWXhHbzJKalluVWcra0NSMTlQUzBvcTlKa25aT2RsRlhzL05jWDRwWG5kbzNLU3hKQ2s5UFYyblQ1OVc3ZHExM1Z4UjhUeXI2ZEsxVmZzbkZnQUFBQUNxa1FFREJtakFnS3E1NzBycjFxMEw3ZmtwNWRYY3ExY3ZXU3lXTW8zbjVlVlY1SGdBQUFCQWRlWnQ4WkRCSUZYVi85U05QUlZqZjEycmRrMDNWbEkyUnFOUk53NjVXZjJ2dWRyaC9IZmZmS2MxcTM5UnE5WVhhK1FEOXhicWQrakFJYjMxeGpUVnFCR3FjUzgrWCtoNndjRDI4TUZEZXU3WjhjWFdrR3ZOVzRyMzFLbFR1bXZJSFU3WFB1L0R1ZnBrN2tkRlh1dmFzNXNlZVBqQll2dUdoWVhaWDU4K1ZYV0RUcFBSSUl0bjlZd01xMmZWQUFBQUFBQ1g4Zkx5Y25jSkFBQUFRSlZnTUVoKzNwNUtUc3R5ZHlsRmlrK0l0NzhPREE1eVl5WE9zZHFza3ZLQ3pvQUFmd1VFK0R0YzkvSHhsaVJaUEMwS0R5KzgzMmhLVXJJa3lXVHlLUEw2dWZmS2RuS0dwN1B0Sk1tYW15dXJpdDZ2TkNjbnA4UytBY0ZubDlWTlRFeDArcDZWTGNqUElvUEIzVldjSDRKT0FBQUFBQUFBQUFDQWZ3WDRWdDJnTXlNejAvN2F5MUwxSDFqTXljNExBajA5UFN2OFhtRmhOZlhvcU1lS3ZmN0xxbCswODg4ZENnME4xZTEzRFMxMXZMZW56WkFrWGRYcktyVytwRTB4OXd3cjhueStnbCtqckl6TUVscTZWM0JBMWY5ZUtnNUJKd0FBQUFBQUFBQUF3TCtDL0wxMExDYkYzV1VVeVpwanRiODJHcXYrbm9wWjJYbUJjVkpTa3FMM1JSZTZudlR2TE1lMHROUWlyeDgvZGx5U2xKMlRVK1IxS1cvUDBmRHdjUG42K2FwcjkyN0YxdkxudGo4bFNjR2hJU1cyeTVjZmREWnUydFNwOWtVeEZKZ21XVlczL2pBWThyN25xeXVDVGdBQUFBQUFBQUFBZ0gvNWVadGxOaG1WbldzdHZYRWw4N1NjblJtWm1WVTFaNTBXbEpLU3QvVHNENHVXNklkRlM0cHR0MmYzSGozMzdMaGlyNStKaXl2MmVydjI3VFY2L0xPbDFwS1dsaXBKOHZiMkxyV3RxMlJrWk5oZlc2cm9saUVCdmhhWmpOVjAzVm9SZEFJQUFBQUFBQUFBQURnSURmTFd5YmhVZDVkUmlLK2ZyLzExZm9oWVZrY09IOUdPUDNjVWUvM29rU1BuTlc1UmtoTHphbXpZcUpIOC9mUDI1MHhNVE5DUncwZGtNcG5Vc2xVcmU5djkrL2NyTFRWVmdZR0JxdCtnZ2RQM2FOaTRvVlB0WWs3SFNwSkNRa09jSHJ1OFVwTFBmbzM4ejltZnRLb0lxY2F6T1NXQ1RnQUFBQUFBQUFBQUFBZGhRVDVWTXVnTUM2dHBmeDF6S2tZdFdyUW84eGpmZmZPdHZ2dm1XMWVXVmFTMHREU2xwdVF0QVR6eS9wRnExdndpU2RMNmRiL3A3V2t6NU8zanJmRXZQbWR2dityblZacjk3aXhsWkdUb25udnZVWGpkT2tXT2UrTDRDUjAvZGxRZExydk02VnFzVnF0T25Ub3BTYXBacTliNXZxVXlpemtkWTM5ZDJuNmU3bEtkOStlVUNEb0JBQUFBQUFBQUFBQWMrSGg1eU12VHBJeXNYSGVYNHFCT25YQVpqVVpaclZZZE9YejR2TVlJQzZzaGJ4L2ZVdHRadkN6bk5YNis0OGVQMjE4SGh3U1gydjdLcTY3VXFoVS9LenBxbjk1K2E0WmVldVZsbWMxbmwrcE5UazdXdDE4dDFQS2Zsc25pNWFYcDcwVEkzei9BcVZyMjc5K3ZqUFM4WldRYk5uUit0bWg1SFQ2VTl6VXltejFWcXhJRFZtZjVlWnRsOXFqNmU3MldoS0FUQUFBQUFBQUFBQURnSEtHQjNqb1drK0x1TWh4NGVYdXBmb01HT25Ud29LTDI3RDJ2TVc2OTQzWjE3ZDdOeFpVVmRtai9RVW1TMFdSU1lGRHBRYWZSYU5TalR6eW1zVTgvcXdQUkIvVEdsRGYwMUxOUHlacHIwMDgvTHRXaTd4WXBMZlhzTE51OWU2TFVvV01IcDJyWjlOdEdTWkxCWUZETFZpM1A0OTJjbjZpb0tFbFM0eWFONVdHdWVwRmNkWi9OS1JGMEFnQUFBQUFBQUFBQUZCSWU2cWVUY2FuS3RkcmNYWXFETnBlMnlRczY5MFlwTlNYVllkL09rbHpXK1RMbDVPUXFwRVpvQlZlWTUrOWR1eVJKalJzM2xvZUh5YWsrdFdyWDBpTlBQS1kzWDUrcVA3ZHQxOFFYSnVyMHFkTktURWlRSklYWERWZmsxZjExeFpWWHlzdmJ1WkF1TmlaV0s1ZXZrQ1JkMHU1UytmZzY5M21WVjNKeWtxS2o5djE3MzBzcTVaNWxZVElhVkR1MGNqNkxpa1RRQ1FBQUFBQUFBQUFBY0E2VEtTOElxbXF6T2p0MzZhSWwzeTFXYm02dXRtN1pvaXV1dXRLcGZvK09lcnlDS3pzckp6dEhPLzdjSVVscWVYR3JNdlZ0MzdHOUhuNzhFYzE4YTZaOTFtcU5tbUVhUHVJZXRldlFUZ2FEd2VteHNyT3o5UGEwR2NySXlGdTJkdUMxQTh0VVMzbHMyYnhWVnF0VmtuVFo1WjBxN2I3T3FoM3FLMk1aUHN1cXFub3Z2QXNBQUFBQUFBQUFBRkJCd2tQOVZOV3lvS2JObXFwUms4YVNwSlhMVjFiNi9UTXlNL05lbFBEQmJQdGptMUtTOHdMaXRwZTJkV3Jjek14TS9iNWxpOTUvNXoxMTZkWlY0eWFNazUrL255UXA5blNNZmxpOFJEdi8zR0VQRDB1VG5wNmhLWk9tYU8rZVBaS2s3ajE3cUhXYk5rNzFkWVdmbCtYTklvMW9FYUg2RGVwWDJuMmRZVEJJNFRYODNGMkdTekNqRXdBQUFBQUFBQUFBb0FnbWswSGhvWDQ2SGx1MVpuVmVjKzBnelp3K1EvdjJSbW4zN3QxcTBhSkZwZHczT3lkYlVmOEdoMzUreFFkbGk3OWZKRW1xVmJ1MldyZHA3WEROV21BcDRJVDRlUDN4K3piOXZtV3JkdTdZb2V5c2JFblNmUTgvb0l0YnQ5WnJiN3l1RDJmUDBSOWJmdGZmZiszUzMzL3RVbWhvcUM3cjNFbXQyN1pSODRqbTh2ZjNMM1QvQS92MzYrM3BNM1RpMkFsSjBrVVJ6WFhQZlNQTDkrYkw0TysvL3RiKzZQMlNwSUhYRHFxMCt6cXJUZzAvbVl4VkxNRS9Ud1NkQUFBQUFBQUFBQUFBeGFnVDVxZll4SFJsWmVlNnV4UzdydDI3Nm9mRmkzVWcrb0FXZkRKZkw3MHkwYVhqZi9mTmR6b1RGeWNmWHg5WkxGNHllNXFWbFpXbDN6ZHZVV3hzbkNTcFRwM3dJdnYrdHZZMys1S3pmZnIyTHJUVTdPbFRweVJKS2NrcGVuRGtBdzdYVENhVFdyWTZ1OVJ0YUdpb25oa3pXdHQrLzBQZmZQV05vcVAyS1M0dVRqLzlzRlEvL2JEMDN6cnE2S1ZYSjhyUDMwOXBhV242OXB1RittbkpVdVhrNUVpU1dsN2NVazgvKzR5OG5kelQweFVXelA5TWt0UThJa0tYWFg1WnBkM1hHWjRlUnRVTkt4d09WMWNFblFBQUFBQUFBQUFBQU1Vd0dRMXFVTXRmKzQ0bXVMc1VPNFBCb0JIMzNhc0o0NTdYM3QxNzlldXFYM1JGTCtmMjZuUkdYR3lzVmk1ZlVlTDlCeFN6MzJWeVVyS2t2SkN5VDJRL2gyczJtMDFyZmxuamNNN2IyMXVYdEd1bmpwMDZxbDM3UytYajYxdG96SFlkMnF0ZGgvYmE4ODhlcmZuMVYyM2V1RWtweVNreUdBd2FldmVkOWlWdTMzdjdYVzNadk1YZTcrcUJBM1Q3WFhmSXc4UGszQnQzZ1ZVcmZ0YSt2VkV5bVV5NjU3NTdLdTIrem1wVUo3REtMY2RjSGdTZEFBQUFBQUFBQUFBQUpRZ045RlpNZkxvU1V6UGRYWXBkMDJaTmRlUE5OK3FyejcvVXgvTStWcXMyclJVV1ZzTWxZOWR2MUVBR2cwRTJtODNodkkrUGorbzNxSzliYnJ0VmpSbzNMckp2LzRIOXRUODZXdTA3ZHBEWE9iTW9EUWFEN2h4MnA5NllNbFh0T3JaWDM4aCthdDI2dFR6TXpzVlZFUzBqRk5FeVFpUHZ2MWNIRHh4UVltS1NMbTEzcWYzNlBmZU4wTDU5KytScDl0U0lCKzVWbTdhVnR5ZW5KSjArZFZxZmZ2U0pKT25tVzI5UncwYU5LdlgrcFFuMHN5all2L0ptdGxZR2crM2M3MUlBQUFBQUFBQUFBQUE0eU16TzFjNTlNY3ExVnAxWXhXYXphZnJVYWRxOGNaTWFOV21zRnllOUpJdkY0dkw3V0sxVzJXdzJtVXpPell6TXpzbVcyY05jN1BYRStBUUZCZ2U1cWp3SEo0NmZVRWhvU0lWOERpWEp6TWpVaEhIUDYvQ2hRK3JjdGJNZWUvS0pRc3YydXBQSmFGQ2JabUd5bUN0dmRtdGxJT2dFQUFBQUFBQUFBQUJ3UW54U2h2WWVpWGQzR1E2c1Zxc3lNN01rU1o2ZVpxZkRTTGhXYm02dXNyS3lKVWtXaTZlTVJxT2JLM0xVdkVId0JUZWJVeUxvQkFBQUFBQUFBQUFBY05xaGswazZHWmZxN2pJQXA5VU85VlhEMmdIdUxxTkNWSzA0R1FBQUFBQUFBQUFBb0FwclVDdEF2dDdGTDhzS1ZDVyszbVkxcUhWaGhwd1NRU2NBQUFBQUFBQUFBSURUREFicG92ckJGOXhlaDdqd1dNd21YVlEvV0ZWb3ExQ1hJK2dFQUFBQUFBQUFBQUFvQTR2WnBKYU5RMlgySUdaQjFaVC9QWHFoQi9MOEJBSUFBQUFBQUFBQUFKU1J4V3hTeTBhRW5haDZ6QjdHLzBUSUtVa0dtODFtYzNjUkFBQUFBQUFBQUFBQTFWRkdWcTUySDRwVFpsYXV1MHNCNU9QbG9SWU4venNCUEVFbkFBQUFBQUFBQUFCQU9XVG5XdlhQZ1RpbForYTR1eFQ4aHdYN2U2bFovU0FaTCtSTk9jOUIwQWtBQUFBQUFBQUFBRkJPdVZhYjloNCtvNlRVTEhlWGd2K2dlalg5VlRmTXo5MWxWRHFDVGdBQUFBQUFBQUFBQUJldzJhUWpwNUowSWk3VjNhWGdQOEpvTUtoWi9TQUYrM3RWK3IzM25VblUvb1JFN1ltTDE5NjRCTzA5a3lCSmFoNFNwT2FoUVdvUkdxd21RUUZxR2hKVVlUVVFkQUlBQUFDbzloNTcvRGw5T0hlQkpHbjZ0SmMxY3NSUU4xY0VBQUFBNEw4c01TVlQwVWNUbEoxcmRYY3B1SUNaUFl4cTBUQkVQbDdtU3IvM2kyczJLU1kxWFFFV1QwV0VCcXQ1YUpDYS94dG83ajJUb0wxeENkb2RGNitVckd6VjlQSFdoSjZkS3FRT2p3b1pGUUFBQUFBcVVVWm1wdjIxbDhYaXhrb0FBQUFBUUFyMHM2anRSV0U2ZkRKSk1RbnA3aTRIRjZCYUlUNnFWek5BSHFiSzNZOXp5L0ZUZW5ybE9qM2R1YjBHTlc5Y1pKc2FQdDdxV2kvY2Z2ejkzdjI2NnBPRm10cW51enFFMTNScFBRU2RBQUFBQUFBQUFBQUFMdVpoTXFwSjNTRFZEUGJWL3VNSlNzL01jWGRKdUFBRSszdXBRUzEvZVZrcVArS2JzMzJYdGh3L3JSOXV2VlorbnM3UElyMnVlUk5kMWJDZW5sNjVUbDNyaFd2WUpTMWRWcFBSWlNNQkFBQUFBQUFBQUFEQWdaK1BXVzJhaGFsK0xYOFpEWlU3K3c0WERoOHZEN1ZxSEtybURZTGRGbkxHcG1Yb3ZRRlhsU25rekJkZzhkVDdBM3ZwUkVxcTV2NzV0OHZxSXVnRUFBQUFBQUFBQUFDb1FBWkpkV3I0NmRLSW1xcFgwMThlSnVJWk9NZGdrQnJYQ1ZTYnBtSHk5L0YwU3cxYmpwL1NsdU9uOVd6WER1VWVhMnkzamxwLzVLVCtPSG5hQlpVUmRBSUFBQUFBQUFBQUFGUUtzOG1vdW1GK2FoOVJTMDNxQk1yYkRUUHpVRDM0KzNpcWNaMUFkWWlvclpyQlBtNnQ1ZW1WNnpTMVQzZVhqVGUxYnpjOXZlSTNsNHpGVHhBQUFBQUFBQUFBQUVBbE1oaWtzR0FmaFFYN0tDczdWN0VKNllwSlNGZEdGdnQ0L2xkNW1Jd0s5cmNveU45TFFYNFdHWTFWWTVuakY5ZHMwdE9kMnhlNVhPMjZJeWYweFBJMTJqcGlpTVA1SEp0Tjg3Yi9yZS8zSGxCc1dycnFCL2pwOXRZUkdoelJSSklVYUxIb3NVNlhhT0xhelhxK1I2ZHkxVWZRQ1FBQUFBQUFBQUFBNENhZVpwUHFoUG1wVHBpZk1yTnpsWnlhcGVTMExDV2xaU2tqaytEelF1YmxhVkt3djVlQ0E3emN0aXh0U2FMakUzUTZOVjJEbWpjdWRHM3JpZE1hdDNwOWtmMWVXYnRGaTZNTzZLYVd6ZFNqUVIwZFNralc5TTNiZFNJbFZROTJhQ05KR2h6UlJNdWlEK2xBZkpJYUJ3ZWNkNDBFblFBQUFBQUFBQUFBQUZXQXhXeVNKY2hiTllLOEpVbTVWcHZTTTNPVWxwR3Q5TXdjcFdmbUtEdkhxbHlyVmJtNU51WGtXdDFjTVlwak1ocmthVGFkL2VOaGxLWEFzY1ZzcWpLek5vc1RIWitrUUl0akFKdVduYU41Ty83UlIzLytJOThpWm5tZVRFblQ0cWdER3RMcUlqM1RwYjBrcVZ1OWNOWDA5ZGI0MVJ0MFhVUVQxZkh6bFNUNVd6eTFQeUdSb0JNQUFBQUFBQUFBQU9CQ1l6SWE1T2R0bHA5MzRVQUpxR2g3NHVJVkVScnNjRzV4MUFGOS9jOCtqZXJjVHVuWk9YcG42dzZINndjVGt5UkpQUnJVY1RqZnJuYVljbTAyclQ5eVFqZTFiQ1pKYWhFYXJOMXg4ZXJkdVA1NTEyZzg3NTRBQUFBQUFBQUFBQUFBTGtoNzR4TFVQRFRJNFZ5Myt1RmFNbVNRYm0xMWtZcWFqeHJrWlpFa0hVdE9kVGgvSkNsRmtuUTg1ZXo1aU5CZzdZbUxMMWVOek9nRUFBQUFBQUFBQUFBQTRHRHZtUVExRDNFTU91djUrNVhZcDNsSWtKb0ZCK3FkclR2azcybFd1OXBoT3BTWXJOZlgveTZ6MGFpMDdMUDd6a2FFQm1sUFhFSzVhaVRvQkFBQUFBQUFBQUFBQUZCdVJvTkIwL3IxMUlSZk4ycmM2ZzJTSkYremg1N3Awa0Z2YnRvbUx3K1RTKzlIMEFrQUFBQUFBQUFBQUFEQVFmT1FJTzA5azZBYVB0NWw2aGZ1NTZQWkEzdnBaRXFhWXRNejFDdzRVSkwwNHBwTkNyUlk3TzMyeENVbzRweWxjY3VLUFRvQkFBQUFBQUFBQUFBQU9HZ2VHcVM5WlZ4YU50ZG0wNnFEUjNVb01WbTEvWHpVT2l4RVhoNG0vUk43UnBMVUlqVFkzblpQWEx3aUNoeWZENEpPQUFBQUFBQUFBQUFBQUE1YWhBWnJkMXg4bWZxWURBYTlzZkVQZmJwemo4UDV6M2J0VmFERlU1ZldybUUvdHpzdTNpSDRQQjhzWFFzQUFBQUFBQUFBQUFEQVFaUGdBSDIvTjZ2TS9XNjl1TGxtYnRtaGhvSCthbEVqV0V2M0hkTHFnMGMxb1VjbmVYdWNqU2FUTTdQVU5EaWdYRFVTZEFJQUFBQUFBQUFBQUFCdzBEUTRTRFY5ZlBUOTN2MjZybmtUcC9zTmJSMmhYSnROWC80ZHBUUHBHV29VRktEWGVuVlZuOGIxN1cwVzdvNVd2UUEvTlFvS0xGZU5CSjBBQUFBQUFBQUFBQUFBQ3BuUXM1T3UrbVNocm1wWVR3RVdUNGRyd3k1cHFXR1h0Q3pVeDJnd2FGamJsaHJXdHZBMVNZcFB6OUM3disvVXlxR0R5MTBmZTNRQ0FBQUFBQUFBQUFBQUtOTFVQdDMxOU1wMUxodnY2WlcvYVdxZmJpNFppNkFUQUFBQUFBQUFBQUFBUUpFNmhOZFUxM3JobXZ6YjFuS1A5Y3E2TGJxeVVWMWRXaXZNQlpVUmRBSUFBQUFBQUFBQUFBQW93YkJMV3FxMm40L3VYYkpLaVptWlplNGZuNTZoRVl0L1ZvTkFmOTNacG9YTDZpTG9CQUFBQUFBQUFBQUFBRkNpNFplMDBvTWRXK3Y2TDMvVWQzdjJPOTF2NGU1bzNiendKejNhcWExTFEwNUo4bkRwYUFBQUFBQUFBQUFBQUFBdVNPMXIxOVNxTzYvWHhMV2J0U3o2a1B3dG5tb1JHcXlJMEdCRmhBWkprdmJFSldoUFhMeDJ4OFVyT1ROTDlRTDh0SExvNEFxcGg2QVRBQUFBQUFBQUFBQUFnTk9lNzlGSkJ4S1N0RDgrVWJ2ajR2WEYzM3UxSnk1QmtoUVJHcVNJMEdCRk5tbWdKc0dCYWh3VVVHRjFFSFFDQUFBQUFBQUFBQUFBS0pQR1FRRnFIQlNnM28zcnU2MEc5dWdFQUFBQUFBQUFBQUFBVU8wUWRBSUFBQUFBQUFBQUFBQ29kZ2c2QVFBQUFBQUFBQUFBQUZRN0JKMEFBQUFBQUFBQUFBQUFxaDJDVGdBQUFBRFZYbVpHcHYyMXhjdml4a29BQUFBQUFFQmxJZWdFQUFBQVVPMWxGQWc2dlFnNkFRQUFBQUQ0VHlEb0JBQUFBQUFBQUFBQUFGRHRFSFFDQUFBQUFBQUFBQUFBcUhZSU9nRUFBQUFBQUFBQUFBQlVPd1NkQUFEZ2doVVhGNmZUcDA4NzNmN2t5Wk5Gbm8rT2psWkNRb0tyeWdJQUFBQUFBQURnQWdTZEFBQkFpeFl0MHErLy9scnNkYXZWcW9VTEZ5b3pNN1BJNnphYlRjODg4NHcrLy96emlpclJRWHA2dWw1NDRRWHQzYnUzeEhZelo4N1UxS2xUblJwei9mcjFHajU4dUtLam93dGRHek5takg3NTVaZnpxclVpbFBiMUttakdqQmw2NFlVWFpMUFpDbDFMVGs3V1k0ODlwbFdyVnJtNlJBQUFBQUFBQUtEQ2ViaTdBQUFBVUxMUm8wZHIyN1p0OW1PejJheWFOV3VxVzdkdXV2MzIyK1hyNjF0czM3UzBOR1ZrWkJSNzNXdzJ5OFBEUTNQbXpORzExMTZySzY2NG9zaDJCdzRjME1jZmY2d2xTNVpvL1BqeGF0cTBxY1AxZGV2V2FmdjI3YnJwcHB2SytPN09qOVZxVldwcXFrYU5HcVd4WThlcWUvZnU1Um92TlRWVjc3enpqanAwNktDbVRac3FKeWRIVnF1MTBEMnpzckxzeHdhRFFXYXp1VnozUFplcnZsNzVWcTVjcWNXTEYydm8wS0U2ZVBDZ3c3WGF0V3RyN3R5NWlvcUtVczJhTlhYZ3dBR0g2Nkdob2ZwLzl1NDhQcVo3L1FQNFoyYXlUQktUbFN4Q3h3SzdVd0FBSUFCSlJFRlV5Q0lMSVhaRmlaM1MwRnBLS1MydHBWVnFxYVd0cmVGU3k3VXJ0ZFd2OXEyVWFybFVWWEh0S1NLU1NJUXNFaUdMckxQUDc0L2NuSnBPRXBKTWpDU2Y5K3ZsOVRMbmZNLzNQQ2ZIdlQyWjUzeWZ4OWJXdHV3WFEwUkVSRVJFUkVSRVZNR1k2Q1FpSXFva0Jnd1lBSkZJaFBUMGROeTZkUXY3OXUzRGxTdFhzSHIxYWtpbDBpS1AyYjU5T3c0Y09GRHNuUDcrL3VqUm93ZVVTaVhlZXV1dFlzZDVlM3RqM2JwMW1EZHZIaVpPbklpdnZ2b0s3ZHExQXdDb1ZDcHMzTGdSd2NIQmFOT21qYkR0NU1tVDZOV3JGOFJpNHhlUXNMR3h3YUpGaTdCZ3dRS0Vob1ppL3Z6NXdybkxZc1dLRlpETDVaZzZkU29BNEYvLytoZk9uVHVuTjJiOSt2Vll2MzY5OExsUm8wWll1WEpsbWM5WkZHUGRMd0M0YytjTzFxeFpBNmxVaWlOSGp1RElrU042Kzd0MTY0YWZmLzRaMXRiV21ETm5qc0h4SDN6d0FmcjI3VnUyQ3lFaUlpS2lVa2xLU29KTUpudWhGODF5YzNPaDFXb2hrOG4wdGl1VlN0eS9meC8xNjllSGhZVkZSWVZLUkVSRTlFcGhvcE9JaUtpU0dEMTZOQ1FTQ1lDQ1JPSzhlZk53K2ZKbEhEdDJEQU1HRENqeW1NR0RCK09OTjk0UVBoODZkQWdSRVJINDZxdXZBQUJtWm1hWVBYczI2dGF0aTB1WExoVTVSMkJnSUR3OFBPRHU3bzZWSzFmaTIyKy9oYSt2cjdCLysvYnR5TTNOeFNlZmZDSnNTMDFOeGJwMTY1Q1ZsWVVoUTRhVSs5cUxZbTV1ampsejVtRC8vdjFvM3J3NXpwOC9qMisrK1VadlRPRUt6SkNRRUwzdFBYcjB3SVFKRTRUNHo1NDlpM256NXNIQndRRUFNSFhxVkdFL0FJd1pNd1lEQmd4QXo1NDlBUUM3ZHUxQ1RFeU0wYS9KV1Bjck9Ua1o4K2ZQaDR1TEMxYXVYSW5kdTNmRHpNd003Ny8vUGlRU0NWSlRVekY2OUdqMDZORURVNlpNd2NLRkMrSGo0NFBCZ3dkREpCSVovYnFJaUlpSWpLWHdCVHMvUDc4aTk2ZW5wK1BTcFV0NnoxVC8zRDk5K25TTUdUTUdyVnUzcnNoUUFRRHg4ZkhZc21VTHBreVpBanM3dTJMSFRaZ3dBUU1HRE1Dd1ljT2VPK2NQUC95QWMrZk9ZZHUyYlhvVlJsSlNVakIrL0hoczNMZ1JucDZlUm9tL3ZKNTN2d3JKNVhMTW1qVUxRVUZCR0Q1OHVNSCs4UEJ3ckYyN0ZyTm56NGE3dTN0RmhVdEVSRVNWRUJPZFJFUkVsWkM1dVRtR0RSdUd5NWN2NCtiTm04VW1PdTN0N1dGdmJ5OTh0clcxaFlXRkJUdzhQQUFBTzNmdVJIeDhQTnpjM0xCLy8zNWhYRVpHQmxRcUZaeWRuV0Z0YlEwSEJ3ZklaRExZMk5oZzJyUnB3cmlJaUFqczNic1hzMmJOZ3FPam83RGQzZDBkbzBhTndxWk5tOUM4ZVhPOXhLZ3hwS1dsd2NyS0N0Ylcxa0lpMWQvZkh6Tm56dFFidDNmdlhzamxjcnovL3Z0NjIxMWRYUUVVSkN4LytPRUhUSmd3QWUzYXRVTldWcFl3LzdPMFdpM3k4L1B4OU9sVEFJQkNvWUJjTGtkY1hCd2NIQnowZnNibFlhejc5ZURCQTlTdFd4Zi8rdGUvSUpQSjBLOWZQOHlkT3hkdDI3WkZRRUFBRGgwNmhCNDlldUNUVHo2QlNDVEN5SkVqOGE5Ly9RdkJ3Y0Z3YzNNenlyVVFFUkZSOVJJZUhvN0preWZyYmF0Um93YjgvZjB4YU5BZ05HL2V2TVRqczdLeW9GYXJpOTF2WldXRnUzZnZDaSs1RmVmeTVjdFl2bnc1TGx5NGdHblRwaG1za055MWF4Y2VQMzVzMElxaG91aDBPa1JIUjJQOCtQRll1SENoOEZ4WFZ0SFIwVGg4K0RBKyt1Z2ptSnViUTZWU0NiM1lDMzkrYXJWYXIrV0NSQ0lSWHBnMEZtUGRyMExyMXEzRGpSczMwTDkvZjRPV0NuWHIxc1hxMWF1aDArbWdWQ29OOXJ1N3UzTUZLeEVSVVRYR1JDY1JFVkVsNWVUa0JBREl6ODh2MC9IeDhmSFl1WE1uQU9ETEw3K0V2Nysvc0cvdTNMa1FpOFdZTzNjdVZDb1ZQdnp3US9qNCtHRHk1TWxDaWF4SGp4NGhORFFVM2J0M1I0Y09IWVJqQzVPQTdkcTF3N0ZqeDdCNDhXSnMyTERCcVAwc0Z5MWFoTWVQSDJQT25EbkNsMVJPVGs1bzM3NjkzcmhUcDA0aE56ZlhZSHVoMk5oWURCOCtISDM3OXNYSmt5ZXhaczBhOU92WEQ0Y1BIOVliSjVmTHNYLy9maHc2ZEFoQXdZcGFyVmFMaVJNbjRyMzMzc1Bnd1lPTmRtM0ZlZEg3QlFEWjJkbG8yN1l0Y25KeWtKT1RJeHhUT00vZHUzZGhhMnVMaElRRVlZNlpNMmRDcFZJaFBqNGVBT0RzN0Z4c1NXUWlJaUtpNGdRRUJLQlJvMFpRS3BWSVRFekV0V3ZYY1BYcVZVeWZQaDNkdTNjdjlyaVpNMmZpN3QyN3hlNGZQSGd3VWxKUzRPbnBpWll0V3hZN3JsZXZYbkIwZE1UQ2hRdng4Y2NmWStuU3BhaGR1ellBNE1HREJ6aDY5Q2crL2ZSVDRWbTZzQzNFODNxZmwxVzlldld3ZXZWcVRKczJEWjk5OWhrMmI5NHNuTHUwY25OenNYRGhRalJxMUVoNDBYSHc0TUhJenM3V0cvZHNwUlVBR0RwMEtFYU9IRm0yQ3lpR3NlNFhBQnc1Y2dUSGp4K0hqWTBObGkxYlpyQy9hOWV1aUl1TGcwd21FMXBOUEd2cDBxVXZMWEZOUkVSRXJ4NG1Pb21JaUNxcEJ3OGVBTUJ6VitCOS9mWFhzTEt5d3ZUcDAvVzIzN3AxQzdWcTFVSldWaGJ1M2J1bmx6aExTa29TZWw2YW01dGp3b1FKV0xSb0VjYU1HWU9aTTJlaWR1M2ErUGpqajVHZG5ZMUxseTVod0lBQlVDcVZVQ2dVd2h2bHo5cTdkeS9lZSsrOThsNnk0UFBQUDhlc1diTXdjZUpFVEpvMHFjUXZ6VW95YWRJa3lHUXlQSDM2RkJzM2JrVGJ0bTN4NFljZjRzTVBQOVFiTjJqUUlBd2JOa3pvaTdsNTgyYUVoNGNidlVjblVQNzdCUUEzYjk0MEtPUDdyTUkzL0s5Y3VWTHNtSVVMRjZKeDQ4Wmx2UXdpSWlLcXBwbzFhNmFYVkx0NTh5YW1UWnVHOWV2WG8zUG56akF6Sy9xcnFMbHo1MEtoVUFpZkZ5MWFCRjlmWHlHaGw1K2ZqODgrK3d6dDI3ZkhMNy84VXVRY3djSEJzTEd4UWV2V3JiRjY5V29jT0hBQUxpNHVBQW9xZEt4Y3VSSUJBUUhvMDZlUGNFeFlXQmlXTEZrQ0p5Y25CQVlHbHZ2NmkxS3JWaTBzWDc0YzU4K2ZoNU9URXpaczJJQmp4NDdwalpITDVkaXhZd2YyN05tanQzM3ExS25vMUtrVDFHbzFRa05Ea1oyZGpXKysrUVppc1JnQXNIWHJWbWkxV2dEQXc0Y1BNWG55WlB6NzMvOUduVHAxQUVCb2dXQnN4cnBmQnc4ZXhQYnQyOUc1YzJkOC92bm5tRGR2SG5yMjdDa2tuaTljdUlCNTgrWmg2dFNwYU5ldUhXYk5tb1ZodzRicFBmc1NFUkZSOWNaRUp4RVJVU1dVbnA2T3paczNBMENwazN5Wm1aazRldlFvZ0lLK256Ly8vRFBDdzhQUnUzZHZBRUJlWGg0U0VoTDBWaW0yYXRWSzZJa1RHeHVMb0tBZ3ZQYmFhN0MwdElTcnF5dnM3T3hRbzBZTnlHUXlXRnRidzhiR0JsS3BGRlpXVnRpNmRTdDI3ZHFGenAwN0c2MmZqcXVySzFhdFdvV3Z2LzVhV0lGWUZvV3JVMWV1WEFtNVhJNHhZOFlBQUc3ZnZvMjh2RHhobkZxdFJueDh2SkFZVEVsSktVZjBwVk9XKzlXK2ZYdmhtS0xNbWpVTERnNE9SYjRSVDBSRVJHUk1UWm8wUWJObXpYRHQyalU4ZVBDZzJKVjNoUW5KUXBhV2xwREpaRUtwMThJV0JmZnUzY085ZS9lRWNjbkp5YkMydG9hZG5SMmFOMjhPclZZckhEZGx5aFJoM0lFREIzRHYzajE4OTkxM1FwSVFLRmd0ZVBic1dYenp6VGY0N3J2dllHTmpZN1JyQjRERXhFUzR1N3ZEMGRGUjZCdmZvMGNQZ3hmS0ZpOWVqTFp0MjZKang0NTYyMzE5ZmFGU3FSQWFHb3FJaUFnc1hib1V0cmEyVUtsVXlNaklRRzV1cmpDMmNHVm5kbmEyMEhKQm85RWdNek1UY1hGeGNITnpNMXJGRG1QY3I2Wk5tK0xtelp2bzNyMDdwa3laQWpNek0vVHYzeC9mZi84OW1qZHZEcGxNaGg5Ly9CRlRwa3hCcjE2OUFBRHZ2UE1PRGg0OGlCWXRXaFNiTkNjaUlxTHFoVThFUkVSRWxjVHExYXNCQUk4ZlA4YXRXN2NnbDhzeGZQandVcjk1bnBhV2hoOS8vQkZBUVdtdnhvMGI0L0RodzlCcXRSQ0x4YmgxNnhhMFdpMkNnb0wwanF0ZHV6YldyVnNuZkRueXp4V0h4UmsrZkRqczdlM2g3T3hjcWppZng4YkdCZ3NYTG9SRUlrRmNYQndtVHB4b01LWnc1V0xobDByUEdqMTZOUHIyN1l1REJ3L2kzTGx6YU5PbWpWQkdiTisrZlhvSjFMeThQUHo1NTU4SUN3c0RBRHg5K3JUYy9aVmVWRm52RjFDdzhqVXFLc3BnZStIUDVjeVpNd2I3SkJLSlFlbGVJaUlpb3ZJb2I4dUZYMy85RmRldVhZTlVLc1hXclZzaEVvbUVmVys5OVJaR2pCaUJ0OTU2Qy9mdjM4Zm8wYU14ZVBCZ0RCMDZWRWhvWHIxNkZWdTJiTUhubjM4dTlHclg2WFNReStXUXkrVjQ1NTEzTUczYU5HellzTUdvTDRMbDV1Wml3b1FKUWk5NU96czdBSUNYbHhlOHZMejB4cHFabWNIRHc2UElsZ3NxbFFvUEhqekEzTGx6NGUvdmoyWExsaUV1TGc3T3pzNjRldldxTUs2d3NzckNoUXVGYTFjb0ZJaVBqOGZwMDZleGVQRmlOR3pZMEdqWFY1d1h2VjhBTUhueVpHZzBHang4K0JCQVFmdUVHVE5tSUNNakF4a1pHWWlNakVUcjFxMkZaM01QRHc5OCt1bW53dmpDYlVSRVJGUjlNZEZKUkVSVVNSU1dmTEsydGtaQVFBQUdEQmhRcHBKTjN0N2VXTE5tamZBNU5qWVcyN1p0dzVVclY5Q21UUnY4L3Z2djhQRHdLREl4V1ZnV0N5ajRvaW84UFB5NTUzTjBkTVN3WWNOS0hlZUxTRTlQaDRPREE1eWRuWVczeGd0dDJyUUphV2xwbURwMWFwSDlRVDA5UFhIKy9IbHMzTGdSTldyVTBOdjM5ZGRmNjMzK1orbmF4TVJFZzE1SUZhVTg5MHVoVUtCWHIxNUMzSVZXckZnQk96czdqQm8xU20vN2pSczNzR3JWcW9xNUVDSWlJcXEyQ2xzdUZDWVppOU8vZjMrTUhUc1dQWHYyMU5zZUZoWUdQejgvUkVWRjRlSERoMEtWa0tkUG55STNOMWZvd1ZtdlhqME1HellNMzMvL1BhNWR1NFlaTTJZZ0xpNE9YMy85TmJSYUxiWnMyWUwxNjlkRG9WQUlMMzQ5Ni9qeDQramV2VHVhTkdsaWpNdUdqWTBOWnMrZWpkRFFVSHp5eVNlWU8zY3VmSDE5U3oyUHViazUxcTFiQjVsTWhwczNiK0xFaVJPWVBIbXlVT0dqVUh4OFBENzg4RU9zWGJzV25wNmVBSUFKRXlhZ2VmUG1SdS9SQ1pUL2ZnSEEwYU5IRGNyNFBrdWhVR0RidG0zWXZuMTdzV05LcW1SQ1JFUkVWUjhUblVSRVJKWEU4ZVBISVpGSWpENnZ0N2MzUEQwOWNmRGdRZmo2K3VMY3VYTVlNV0pFa1dNblQ1Nk13TUJBVEpnd0FTa3BLZmp5eXk5aGFXbXA5NWIyczVSS0pkcTFhNGU1YytjYVBXNEFXTDkrUFpLU2tyQng0MGE5dDk4dlhMaUFwS1FrakI4L0hwMDZkU3IyK0prelorS05OOTRBQUR4NThnUkFRVytqZnlZNnM3S3lzR2ZQSHZ6NjY2OTYyOGVPSFl2bXpac2I2M0plU0dudUYxQlFudmZaa3NFS2hRSlpXVmtBQ3I1c2ZQYmZWSG5LQUJNUkVSRVY1ZWpSbzRpS2lrS3paczFRczJiTlVoMGJHeHVMbzBlUHdzL1BEKys4OHc0bVRacUU4UEJ3NGRrbU1qSVNBRkMvZm4wQWdFZ2t3cEFoUStEbDVZVWxTNVlnTXpNVGdZR0JDQW9LZ3BlWEYycldyQWxiVzF2SVpETFVxRkVEVmxaV1Fzc0ZxVlNLU1pNbVllWEtsZGk0Y2FQUnlxSTJiOTRjcTFhdHdxeFpzNUNSa1ZIbWVXUXlHZkx5OHJCa3lSTDQrdnFpVjY5ZTBHZzB1SDc5dWpEbThlUEhBQXJhTUJRKzJ6NWIycmFpbGZaK0FjQzRjZU13YnR5NFl1Y01DUW5CWjU5OWhtN2R1bFZzOEVSRVJGUnBNZEZKUkVSRUdEaHdJSll1WFlyWnMyZkR6TXhNNklIenJNZVBIK1BldlhzR2ljTnZ2LzIyMkhKUkN4WXNnRWFqcVpDWUZRb0ZybDY5YXZBR3VWd3V4N3AxNnhBUUVJQytmZnNDQVA3NjZ5LzgvUFBQK1BMTEwvVjZNazJiTmcyTkdqVVN5Z0lEZ0wyOXZVSGljT25TcFdqVHBnMWF0MjZ0dDcxZXZYckd2cXdYOGlMM3F5Z1pHUm1ZUFhzMjR1TGlBQlQwNnB3elp3NlNrNU9SazVPRE0yZk93TnJhdWlKREp5SWlvaXJ1OHVYTGVQcjBLZkx6OHhFWEZ5ZVVXQzFMU2Rpb3FDaWhON3FQanc4YU5teUl5NWN2Qzg5L04yN2NnS3VycTBGbGk5YXRXMlBIamgxQ3k0WEZpeGUvMFBrKytlUVRwS1dsR2IzM1k3MTY5YkIxNjFhWW01dmp5SkVqMkxScGs4RVl1VnlPSFR0MllNK2VQUWI3VnE5ZWpmcjE2MlB4NHNWNDlPZ1IrdlhyQjdGWWpMeThQSHo3N2JmQ09MVmFEUURZdTNldmNBMlBIajB5NnJXVXBLejNTNlZTb1gvLy9rWE9LWmZMc1h6NThpS3JqZ1FGQldIQmdnVkd2Z29pSWlLcWJKam9KQ0lpcXNZSyt6eDI2OVlOaHc4ZlJsUlVGRDc0NEFQWTJ0b2FqTDE0OFNJQWxMaEM4bVc2ZHUwYTVISTVPbmJzcUxmOWh4OSt3Tk9uVDdGbzBTSWhxV2x1Ym82elo4K2lYcjE2R0Q1OHVEQzJjZVBHQnZOYVcxc2I5RVphdVhJbFBEMDlpK3laOURLVjVuNEJCVW5id3NSbFdGZ1lsaXhaQWhzYkczaDdlOFBLeWdyMzc5L0grUEhqMGFCQkE1dzVjd1ptWm1aNlB4OGlJaUtpMG9xSmlVRk1UQXdrRWdtY25aMHhjT0JBdlB2dXU4VStyNVNrZCsvZStPaWpqNFRQc2JHeDJMeDVNN0t6czFHalJnMzg4Y2NmeGJaeWVMYmxRbXBxcWxBK3R5VDE2dFV6V3RuYWYwcE5UWVc3dXp0YXRtd3A5Q3dGQ25yQkwxKytITjdlM3NVK2h6azdPMlBUcGsyNGRPbVNrTHdGQ3A1YnYvLytlK0Z6WWVuYTBOQlFvWFR0blR0M3l2U3pMNHV5M3EvQ2Zxa3paODZFdjcrLzNyNnhZOGZpL2ZmZlI3dDI3ZlMyNzltejU2VW1jWW1JaU9qVnhVUW5FUkZSTlpHVGs0T01qQXc4ZnZ3WXk1WXRRMHhNRE16TXpMQjI3VnJFeHNiaTRjT0hBSUNUSjAraVI0OGVxRldybHQ3eEZ5NWNnSitmSDl6YzNNb1Z4ODZkTzlHb1VTTTBiZHEwWFBPY1BYc1c5dmIyQ0F3TUZMWmR2WG9WQnc0Y3dKUXBVL1JXbVRacTFBajkrL2ZIamgwNzBMSmxTd1FFQkJRNVozeDhQTWFQSDIrd1hTNlg0N3Z2dnNPV0xWc005cTFldlJxZW5wNUd1NjVDNWIxZkFEQi8vbnprNU9UZzIyKy94YUZEaDlDdFd6ZDg5dGxuV0xCZ0FSd2NIREJyMWl3c1hyd1laODZjUVVoSUNJWU1HVkxxa25KRVJFUkV6eG82ZEdpRjlJTUVnTTZkTzJQVHBrMDRjdVFJdkx5OGtKcWFhbERkQXlob096QnMyRENoNU9tRkN4ZXdidDA2dlNUaFA4bmxjb3dmUDk2Z3Q3a3hhTFZhVEpvMENaMDZkY0w0OGVQMWVsU3VYNzhlV3EwV24zLytPWHg4ZklvOFBqVTFGUWNPSE1ETW1UUDFlbFdlT1hNR3UzZnZGajZyVkNvQVFHaG9LQ3dzTFBUbStQZS8vMjNRbDc2aXZlajlLbFN6WmsyOWxnc3BLU25RYURUSXljblIydzRVOUQ4bElpSWlBcGpvSkNJaXF0SzJiTm1DeU1oSVpHUms0T1RKa3dBQU96czdwS2Ftb21uVHBtalNwQW11WGJ1RzBOQlF1TGk0WU96WXNWaTBhQkhHangrUFdiTm1DVyswWjJSazRQcjE2M3B2YUJmS3pNeUVsWlZWa2VkWEtwVjZQU0ExR2cyaW9xS3dmZnQyVEp3NEViMTc5eTdUZGNubGNwdy9meDVkdW5RUlZtMmVPblVLSzFldVJOT21UZEdnUVFPRWhZVWhPenRiK0tQUmFLRFZhckY0OFdKODk5MTNzTFMwTkpqWHpjMU5yNHh0b2FsVHArTE5OOTlFNTg2ZERmYTV1N3NiN2JxTWRiOEtmMGEvL3ZvcnRtL2ZEbXRyYXl4WXNNRGdEWG9uSnljc1diSUV2Lzc2SzdadDI0WmZmdmtGM2J0M1I5ZXVYUkVZR0toWDVwZUlpSWpJMUJ3Y0hOQ2xTeGZzM2JzWHRXclZRbUJnSVB6OC9BekdYYjU4R1hLNVhDK2hhRzl2ai8zNzl4Yzc5NkJCZ3lva1pnQUlEdzlIWm1hbXdXclIyTmhZSEQ1OEdJTUdEUktTbkljT0hVSjJkclplS3dWbloyY3NYYm9VUVVGQmVvbE9mMzkvdlhGUG5qekIyclZyMGJkdlg0UHlzRVU5KzFhMEY3MWZSYmx6NXc3bXpKa0R0VnFOWGJ0MlFTUVM0WU1QUHNDTkd6ZWcwK2tRRmhaVzdoY3dpWWlJcUdwZ29wT0lpT2dWdDJUSmtqSWZHeFVWaFVhTkdzSEh4d2RlWGw3dzl2WVdTbVdwMVdyczJMRUR1M2J0UWtCQUFPYlBudzliVzF1c1dMRUNNMmZPeE5TcFV4RVNFb0lSSTBiZ3Q5OStnMWFyeGV1dnYyNXdqdWYxVzNyMkdJbEVnbm56NW1IMTZ0VllzV0lGTWpJeU1HellzRkpmMTMvLysxL0k1WEs5VXJKLy9mVVhGQW9Gd3NMQ01HN2NPQUFGWCtqWTI5c0xmenAxNm9Relo4N2crKysvRjhZOHk5emNYQ2p6OVN5SlJBSkhSOGNpOXhVeXhuVVo2MzVkdUhBQm16WnRncm01T1lZTkc0YStmZnZDM055ODJQTys4Y1liNk5LbEM0NGVQWXJEaHcvamwxOSt3WXdaTTlDdFc3ZFNYd01SRVJGUlJTZ3M0VDlxMUNpY1BYc1c4Zkh4V0xGaVJaRmpMMTY4Q0dkbjUyS3JlTHhzNTgrZmg2V2xKVnExYWlWczAycTFXTFZxRmVyVXFhT1hyRlFvRk5peFl3ZWFOR21pVnlra0tDaklZRjVYVjFlNHVyb0tuK1BqNHdFQVRaczJMZkc1OVdVb3pmMFNpVVJ3Y25LQ3ViazVkRG9kZnZycEoyemN1QkZ0MnJUQnBVdVgwS1pORyt6YnR3OTM3OTVGZG5ZMjd0eTVBM3Q3K3lLZjU0bUlpS2o2WWFLVGlJaW9DaXN1U2FyVmFqRmx5aFRjdVhNSC9mcjF3OWl4WTRWRVdOMjZkYkZ4NDBhc1hic1d4NDRkUTNCd01Nek56UkVjSEZ6a1c5TkxsaXdwOW0zcXRXdlhHbXdUaThXWU5Ha1N4R0l4TGw2OGlFR0RCaG1VMW5xZXZMdzh1THU3bzFtelpzSzI0Y09INDdYWFhvT2pveU1jSEJ6ZzRPQlFaSGt5a1VpRWUvZnVRYTFXdzh6TWVJOUN4cmd1WTkydk5tM2F3TXpNREowN2R5NHh3ZmtzUzB0TERCdzRFUDM3OTBkRVJJUmVTV0FpSWlLaWx5a3RMUTM1K2ZtNGVmTW01cytmajVpWUdMejIybXY0K09PUGNlblNKY2psY2dEQS92Mzc0ZWZucC9lOG8xS3BjUFhxVmZUcDB3Y2lrYWpNTVNpVlNtellzQUZEaGd3eFdCMVpHanFkRHVmT25VUHIxcTMxbmszLzcvLytEN0d4c1ZpN2RxM2VNK003Nzd5RGMrZk9ZZkhpeGRpNGNTTmtNbG1SOHg0N2Rnd2JObXd3T0JjQWZQcnBwd2FWT1d4c2JMQm56eDZqWGRlenluTy9nSUtYRGZmczJZT2twQ1RNbkRrVHQyN2R3c2lSSXpGbzBDQ0VoSVNnZmZ2MkdEUm9FQll0V29TY25CeU1IVHNXSVNFaEpsbWxTa1JFUks4ZWthN3dLWWlJaUlpcWxVdVhMc0hDd2tJdldmaFBTVWxKQnYxd2pFV24wMEdoVUpUWUs2a2lLSlhLVWljZ1M2T2lyc3ZVOTR2b1ZUZDR5RmdjKytVVUFHRDNydlVJZWJPSGlTTWlJcXBld3NQRE1Ybnk1REwxNkV4TFM4UE9uVHZ4NjYrL0FpaW9aQUVVckZqMDh2S0NsNWNYMnJadGkrdlhyMlBMbGkzbzJyVXJnb0tDc0hMbFN2ajUrV0hXckZsQzB1N3MyYk9ZUDM4KzFxMWJCMTlmWHdEQTRjT0hzV1BIRHF4ZnY3N1lHRDcrK0dPODk5NTdRby9PMU5SVVRKOCtIYm01dVFnTkRTM3o2dENiTjI5aTZ0U3ArT0tMTDlDbFN4ZW8xV3BzM3J3WkJ3OGV4SkFoUTlDaFF3ZGtaV1hwdFZ5SWlvckNmLy83WDNUcjFnMHpac3pRbTIva3lKSG8zYnMzZXZYcWhTZFBudWp0UzBsSndadzVjekJ2M2p5OXNyMUFRWVVTRHc4UG8xeVhNZTlYNFh4NzkrN0ZrU05IMExCaFEweWFOQWtlSGg0QWdKQ1FFS0hYcWx3dXg0NGRPM0RvMENGWVcxc0xyU1VLeHhJUkVWSDF4QldkUkVSRTFkUS8relVXcFNLVFppS1I2S1VuT1FGVWFKSVRxTGpyTXZYOUlpSWlJaXBKWUdDZzBHTzh0RFFhRGU3Y3VZTnUzYnJCMjlzYlBqNCs4UFQwaEkyTkRZQ0NudkFyVnF6QWhRc1hFQklTSXF4WWxNbGtXTFJvRVVhUEhvMFJJMGFnYjkrK09IbnlKSnlkbllVa1o2R25UNTlpNk5DaEx4eVRzN016VnE5ZWpWbXpabUhhdEdtWU4yOGVXclpzV2Vwck8zMzZOQ1FTaWZBc0p4YUxjZUhDQlFEQW5qMTdzR2ZQSGdBRkt5NmZiYm5RdEdsVG5EcDFDaDA3ZGtUYnRtME41cFhKWkFhclBTVVNDUUNnZHUzYXhaYXVOY1oxR2ZOK3JWdTNEc2VQSDBlOWV2VXdaODRjdEd2WHJ0anpTcVZTZlBUUlIzajc3YmV4Yjk4K0hEcDBDSHYzN3NXbVRadjRIRXhFUkZTTk1kRkpSRVJFUkVSRVJFUW00K3pzWE94cXk4ZVBIMlBzMkxGUUtwV1lQSGt5ZXZmdUxleDcvZlhYc1dIREJpeGV2Qmo3OSs5SGx5NWQ0T2pvV09RcVJWdGJXNnhidDY3WUdNYVBIMS9rTVlzV0xjTE1tVE54NmRLbE1pVTZBYUJ0MjdaQ0VsQXNGdVBMTDc5RVptYW1Yc3VGZjdaVVVDcVZHRE5tRENJakk0dE1kSlpIZWEvTG1QZXJXN2R1Nk5DaEExcTBhUEhDNTNkeWNzTEhIMytNa1NOSElpRWhnVWxPSWlLaWFvNmxhNG1JaUlpSXFOSmo2Vm9pb3FycnlKRWphTm15cFVFNTFrSWFqUWFQSHorR3E2dHJoWnhmTHBmRDB0S3lYRDAveTZLaVd5NVUxSFdaK240UkVSRlI5Y0lWblVSRVJFUkVSRVJFOU1ycTI3ZHZpZnNsRWttRkpzMU0wVzRCcVBpV0N4VjFYYWErWDBSRVJGUzlpRTBkQUJFUkVSRVJFUkVSRVJFUkVSRlJhVEhSU1VSRVJFUkVSRVJFUkVSRVJFU1ZEaE9kUkVSRVJFUlU2Y2tWQ3VIdlVrdExFMFpDUkVSRVJFUkVSQzhMRTUxRVJFUkVSRlRwS2VSL0p6b3RwVXgwRWhFUkVSRVJFVlVIWnFZT2dJaUlxS3BSS3BWNDlPZ1I4dlB6b1ZBb0lKZkxvVktwb05QcFRCMGFVWVZyMzc2OXFVTWdJaUlpSWlJaUlxSnFnb2xPSWlLaWNsS3IxYmg5K3piaTQrT1JrcEtDek14TVU0ZEVaREpNZEJJUkVSRVJFUkVSMGN2Q1JDY1JFVkVaNWVUazROcTFhN2g1OHlia2Nqa3NMUzNoNXVhR2hnMGJ3czNORFRZMk5wQktwWkJLcGJCa3Z6Z2lJaUlpSWlJaUlpSWlvMktpazRpSXFKUlVLaFV1WExpQXExZXZRcXZWb2s2ZE9talZxaFY4Zkh4TUhSb1JFUkVSMFF0VHFWUklUVTFGWGw0ZTVISTVGQW9GbEVvbFd5NVF0Y0JLSkVSRVJGVURFNTFFUkVTbEVCVVZoZDkrK3cyNXVibnc4ZkZCMjdadDRlcnFhdXF3aUlpSWlJaGV5TzNidDNILy9uMmtwS1FnUFQzZDFPRVFtUXdUblVSRVJGVURFNTFFUkVRdlFLUFI0UGp4NDRpSWlJQ0Rnd05DUWtKUXQyNWRVNGRGUkVSRVJQUmMrZm41Q0FzTHcxOS8vWVhjM0Z4WVdGakExZFVWdnI2K3FGMjdObXJVcUFGTFMwdWg3UUlSRVJFUlVXWEJSQ2NSRWRGejVPYm00c2NmZjBSS1NnbzZkT2lBMTE1N3pkUWhFUkVSRVJFOWwwYWp3ZVhMbDNIeDRrV28xV3E0dUxpZ2MrZk84UGYzaDBna01uVjRSRVJFUkVUbHhrUW5FUkZSQ2JLenM3Rmp4dzRvRkFvTUhEZ1FucDZlcGc2SmlJaUlpT2k1RWhJU2NPTEVDV1JrWktCT25UcG8zNzQ5UER3OFRCMFdFUkVSRVpGUk1kRkpSRVJVak56Y1hPemF0UXRpc1JnalJveUFvNk9qcVVNaUlpSWlJaXFSVHFmREgzLzhnU3RYcnNET3pnNTkrL2FGbjUrZnFjTWlJaUlpSXFvUVRIUVNFUkVWb1RESnFkUHBNSHo0Y05qWTJKZzZKQ0lpSWlLaUVzbmxjdnowMDArSWo0OUg2OWF0RVJ3Y2JPcVFpSWlJaUlncUZCT2RSRVJFLzZEVmFyRi8vMzdrNStkanhJZ1JUSElTRVJFUjBTc3ZMeThQTzNmdVJIWjJOa0pDUXVEdjcyL3FrSWlJaUlpSUtod1RuVVJFUlAvdysrKy9JeTB0RFVPSERvVzl2YjJwd3lFaUlpSWlLcEZjTHNmdTNidWhVcW53M252dndkbloyZFFoRVJFUkVSRzlGRXgwRWhFUlBTTTJOaGJYcjE5SHQyN2Q0T2JtWnVwd2lJaUlpSWhLcEZBb3NIdjNicUVhaWEydHJhbERJaUlpSWlKNmFjU21Eb0NJaU9oVmtaV1ZoYU5IajZKKy9mcG8xcXlacWNNaElpSWlJbnF1UTRjT0lUTXpFNE1HRFdLU2s0aUlpSWlxSFNZNmlZaUkvdWZubjMrR1dDeEduejU5VEIwS0VSRVJFZEZ6WGJod0FRa0pDZWpYcng5Y1hGeE1IUTRSRVJFUjBVdkhSQ2NSRVJHQXlNaElKQ1Vsb1ZPblRyQzJ0aloxT0VSRVJFUkVKVXBJU01ENTgrZlJ2bjE3ZUhsNW1Ub2NJaUlpSWlLVFlLS1RpSWlxUFkxR2c5T25UOFBKeVFsTm1qUXhkVGhFUkVSRVJDWEt6YzNGNGNPSDRlTGlnclp0MjVvNkhDSWlJaUlpazJHaWs0aUlxcjNFa1FDK0FBQWdBRWxFUVZTTEZ5OGlOemNYM2J0M04zVW9SRVJFUkVUUGRlclVLV2cwR3ZUdDJ4Y2lrY2pVNFJBUkVSRVJtUXdUblVSRVZLM2w1ZVhoOHVYTGFOQ2dBZXJXcld2cWNJaUlpSWlJU3BTUWtJRG82R2kwYTljTzl2YjJwZzZIaUlpSWlNaWttT2drSXFKcTdmTGx5MUNyMVFnT0RqWjFLRVJFUkVSRXozWHk1RW5ZMnRxaVpjdVdwZzZGaUlpSWlNamttT2drSXFKcVM2RlFJQ3dzREEwYU5JQ0RnNE9wd3lFaUlpSWlLdEdOR3plUWxwYUc0T0JnaU1YOFNvZUlpSWlJaUUvRlJFUlViWVdGaFVHdFZxTnQyN2FtRG9XSWlJaUlxRVJxdFJybnpwMkRtNXNiL1AzOVRSME9FUkVSRWRFcmdZbE9JaUtxdHY3NjZ5L1VxVk1ITGk0dXBnNkZpSWlJaUtoRU4yN2NRRjVlSGpwMjdHanFVSWlJaUlpSVhobE1kQklSVWJVVUd4dUw3T3hzTkczYTFOU2hFQkVSRVJHVlNLUFI0TktsUzNCeGNZR0hoNGVwd3lFaUlpSWllbVV3MFVsRVJOWFN6WnMzSVpWSzRlZm5aK3BRcW95MHREUlRoMEJFUkVSVUpVVkdSaUkzTnhmdDI3YzNkU2hFUkVSRVJLOFVKanFKaUtqYVVTZ1V1SGZ2SGhvM2JneXh1SHI4cDNEZHVuVll2SGd4QUVDcjFTSWxKYVhFUDNsNWVjS3hPcDBPTzNmdVJIcDZlckh6NzkrL0g2TkhqMFoyZG5hRlh3c1JFUkZSZGZQWFgzL0IzdDRlM3Q3ZXBnNkZpSWlJaU9pVlltYnFBSWlJaUY2MjI3ZHZRNnZWb21IRGhxWU81WVZNbno0ZFlXRmhSZTVidkhneG1qZHZYdUx4R1JrWk9IYnNHRDc2NkNNQVFIWjJOb1lQSDE3aU1STW5Ua1JJU0lndy9yZmZmc094WThjd2YvNzhJcjlnNjlXckYzYnUzSWsvLy93VHZYdjNmcEhMSWlJaUlxSVhrSmFXaG9jUEg2SlRwMDZtRG9XSWlJaUk2SlhEUkNjUkVWVTc0ZUhoY0hSMGhMT3pzNmxES1pXMzNub0xJcEZJYjl1TFhNUE9uVHRSczJaTklYRXBrOG13YmR1MklzZHUzYm9WbHk5ZlJwTW1UWVJ0dHJhMldMbHlKYjc2Nml0TW1qUUpFeVpNd0pvMWF3eU9WYWxVV0w5K1BkYXZYMit3Yi8vKy9aQktwYytObFlpSWlJajBoWVdGUVNLUklDZ295TlNoVkFuWjJkbXd0TFNFaFlXRnFVTWhJaUlpSWlOZ29wT29pam9TbDRNTHlmbUllYXJDdlN5VnFjT2hWNVNYclRrYTJGdWduWnNWUXVyYm1EcWNseUk3T3h1UEhqMnFsRy9FanhzM0RoS0pwRlRISkNVbDRkaXhZL2pxcTY5Z2JtNk8rL2Z2bzM3OStuQjNkemNZdTIvZlBwdzlleGF6Wjg5R3ZYcjE5UGJaMnRwaTZkS2xPSHo0TU5xMmJRc0hCd2RFUkVSZ3g0NGRtRGh4SWx4ZFhZV3hhV2xwV0xGaUJicDM3NDdnNEdBQTRCZEpSRlRoNUFxRjhIZXBwYVVKSXlFaU1oNnRWb3VJaUFnMGFOQ2dXanhQUFhueUJKTW5UOGFNR1RNUUdCaUk3T3hzNU9ibUZqdGVMQmJydmZnWEV4T0Q2T2pvWWl1TUtCUUtqQm8xQ24zNzluMXVoUk1pSWlJaXFoeVk2Q1NxWXRJVldvUmVmb0t6RC9OTkhRcFZBdmV5Q2hMaEorSno4WHRpSHVhMWRvS3RSZFh1V1huNzltMEFxRFJsYTh0cnpabzFhTldxRlY1Ly9YVmN2WG9WWDN6eEJiNzU1aHUwYU5GQ0dLUFZhckYxNjFiczI3Y1BuMy8rT1RwMjdLZzNSMHBLQ21ReUdXeHNiREJreUJBQVFLdFdyZEN5WlV0Y3UzWU5KMCtleFBMbHkyRm1aZ2F0Vm92cDA2ZkR4Y1VGbjM3NktWZHhFdEZMSTVjL2sraVVNdEZKUkZWRFRFd01GQW9GR2pWcVpPcFFuaXM4UEJ5VEowOHVjbCtqUm8yd2N1WEs1ODZ4Zi85K3FGUXErUGo0QUFDMmJkdUdJMGVPRkR2ZTN0NGUrL2Z2Rno1SFJFUmd6Wm8xdUgvL1BzYU5Hd2V4V1A5M0cwdExTL1RwMHdjblRwekF1KysrQ3pNemZpMUdSRVJFVk5ueGlZNm9Dcm44U0k0di92c1lHUXF0cVVPaFN1aE1VaDRHSDFkZ1lidGFhRmF6Nm41QkhCMGREVmRYVjlqWVZQMFZyTC84OGdzaUlpS3daY3NXYURRYXJGKy9Ia0ZCUVhwSnp0VFVWQ3hmdmh6WHJsMkRsWlVWNUhJNTFHcTEzcGMraXhjdnhwTW5UekJuemh3MGFOQkEyQzRTaWZENTU1OWo0c1NKbUQxN05tYk1tSUZseTVZaE1qSVNTNVlzWVpLVGlJaUlxSnpDdzhOaFpXVUZUMDlQVTRmeXd2ejgvQXhlS25SemMzdnVjVStlUE1IUm8wY3hjZUpFNFRseXhJZ1I2TisvdjhIWTVPUmtmUDMxMTJqZHVyWGU5cjU5KzBJcWxlTGYvLzQzTWpNem9kUHBjUEhpUmIweFdxMFdPcDBPYjcvOXRzRzhiNy85TmthTkd2WGNXSW1JaUlqbzFjRkVKMUVWOG1Oc05wT2NWQzZQOGpYWUc1MkZaalZybVRxVUNsRll0cmF3bkdwVmQrTEVDYUU4bDBxbGdwbVpHVUpEUXdFQWVYbDVPSGp3SVBiczJRTW5KeWVzWHIwYU4yN2N3T2JObS9Iamp6L2lvNDgrUW9jT0hRQUFYM3p4QldiTm1vVkpreWJoaXkrK3dPdXZ2eTZjdzhQREF3c1dMTUNNR1RNd2RPaFFBRUJvYUdpMVdURkxSRVJFVkZHVVNpWHUzYnVIbGkxYkd2UnBmNVcxYU5FQ0kwZU9MUFZ4MzMvL1BUdzhQTkNqUncra3BxWkNKcFBCenM0T2RuWjJldVBTMDlPeGF0VXFlSGg0NExQUFBqT1lwMGVQSHJDenM0T05qUTJrVWlsNjlPaUJOV3ZXd01uSlNYaGVMYlIvLzM1RVJVVmgrdlRwc0xDdzBHdkhRRVJFUkVTVkF4T2RSRlhFaWZoYy9DY2h6OVJoVUJYd240UThkSTdQUlUrUHFyZmlNVEl5RWdEZzcrOXY0a2pLWnQyNmRYcGZjc2xrTW56d3dRZkZqdi80NDQrUm1abUo5UFIwckZpeEFtUEdqSUZFSXNHS0ZTdHcrdlJwYUxWYTlPL2ZIOE9HRFlOVUtrVkFRQUM2ZGV1R2RldldJVFEwRkVGQlFaZzhlVExjM2QyeGZQbHl6SnMzRHc0T0Rucm51SC8vUGs2ZlBnMmRUZ2VWU2dXeFdJeVRKMDlDSXBHZ1NaTW1wZTRwU2tSRVZPakM0UWpjUHY4QVNYZWZJRGsyM2RUaGtJbTVlVHZDdlVGTkJMNWVIMjM3QlpnNm5KY2lPam9hT3AydTBqNjdsa1o0ZURoT25UcUZOV3ZXUUNRU1ljR0NCUkNKUkZpMWFwWGV1TGk0T015Wk13YzJOamI0NXB0dkRQcVd4c1RFd01mSEIyM2F0TkhiUG1IQ0JIejU1WmRRcTlWbzI3WXRBT0Q2OWV2NDY2Ky9NSEhpUkxSdjM3NWlMNUNJaUlpSUtnd1RuVVJWeFA2WWJGT0hRRlhJL3Bqc0twbm9qSTJOUmMyYU5XRnJhMnZxVU1yazZOR2plcCtkbkp4S1RIVDYrL3REcFZKaC9QanhhTmFzR2Q1KysyMWtaMmZqMXExYmVQUE5OekZ3NEVBNE9UbnBIVk96WmszTW5Uc1hmL3p4QjdadDJ5WjhlVlNqUmcwc1c3WU1XcTBXbHk1ZHdxMWJ0M0Q1OG1YRXhjWEJ3Y0VCSTBhTXdCdHZ2SUhqeDQvanA1OSt3dW5UcHlHVlN1SGw1UVUzTnplOCtlYWJDQXdNTlA0UGhZaUlxcHpzdER6OE1QY1VidjRSWitwUTZCV1NISnVPNU5oMFhEMGVqYjlPeCtMOStkMWhiVnQxMnkwQVFGUlVGR1F5V1pWZlpTaVh5N0ZzMlRLODlkWmI4UFgxeGFsVHAzRG56aDBzVzdaTUdLUFQ2ZkNmLy93SGE5ZXVoVnd1UjRzV0xaQ1JrUUdaVENhTUNRc0x3L1RwMHpGdzRFQjg5TkZIZWkvY3RXclZDbjM2OU1HQ0JRc3dlL1pzaU1WaXpKOC9IKzNidDBlZlBuMWU2dlVTRVJFUmtYRXgwVWxVUlNUbnFrMGRBbFVoVmZIZmsxS3BSR0ppb2tFZm44cmsrUEhqcFY0aHVXclZLcVNscFdIaHdvVVFpVVN3dGJYRjFxMWJjZjc4ZVdHRmExR3NyS3l3ZGV0V3ZSV2tHbzBHRW9rRXUzYnRRbHhjSEZxMGFJR09IVHVpVFpzMlF1L093WU1ISXpnNEdFZU9ISUdscFNVaUl5TVJFeE9EZXZYcWxlMmlpWWlvV29tOG1JRE5NMzVGZG5xK3FVT2hWOWhmcDJQeElPSVJQbHI4Qm55YTF6WjFPQlZDcVZRaUxpNE9MVnUyTkhVb0ZlNzI3ZHRJU2tyQ3NXUEhjUFRvVWFoVUt2VHUzUnRCUVVIQy9nMGJOaUF5TWhLREJnMUNwMDZkc0g3OWVvd2VQUm85ZS9iRXlKRWo0ZURnZ0diTm1tSGN1SEhZc0dFRFltSmlFQm9hQ2lzcksrRThFeWRPUkdabUp1Yk9uUXNBYU42OE9iNzg4c3RLVlJhWWlJaUlpQXd4MFVsVUJXaDBCYjBWaVl3bE5WOER0UTR3cTBLLzg4Zkd4a0tuMDhIYjI5dlVvYncwUC83NEkwNmNPSUdnb0NCczJyUUppWW1KU0UxTnhmNzkrL0hOTjk4STQ3UmFMWlJLSlN3c0xDQVdpd0VBdHJhMjJMbHpwekFtTHk4UDc3Ly9QbWJQbm8zNTgrZkQydG9hWm1abStQcnJyeEVURTRONTgrWUpZMi9jdUlIRGh3L2psMTkrZVhrWFMwUkVWY0tmQjhPWjVLUVhrcEdTZzk5MzM2aXlpYzZZbUJqb2REcjQrdnFhT3BSU3UzcjFLbkp5Y3ZTMmRlM2F0ZGdlN29HQmdaZzFheFpzYlczeGYvLzNmM2o4K0RIR2pCbURFeWRPNFBEaHcwSTUybFdyVmdsenJGaXhBcWRPbmNMNjlldnh4eDkvWVBqdzRSZzRjQ0FHREJnQWUzdDduRHQzRGxLcFZEaUhRcUhBMmJObjhmRGhRMmkxV2dCQVVsSVNqaDQ5aWc0ZE9xQldyVm9WOU5NZ0lpSWlvb3JHUkNkUkZTQVJBVnFkcWFPZ3FrUlR4WktjUUVHaTA4TENBdTd1N3FZTzVhWEp6czZHdmIwOUFNREd4Z1pkdTNhRnA2Y25BUDB5dUxHeHNSZzNiaHhXckZoUjdKZHBVVkZSeU16TWhFd20weXY5bTVPVEEyZG41d3E4Q2lJaXFpNnUvQnFOcThlalRSMEdWU0pYajBlamFSZHZ0SHFqOGlVRG55YzJOaFpXVmxhb1hidnlKWEtqbzZNUkhhMy92MlZ2Yis5aUU1MldscFlJRGc3RzZkT25FUkVSZ2FWTGw4TEd4Z1pQbmp5QlZDckYzTGx6MGI1OWU0T1ZsOTI2ZFVQTGxpMnhaczBhcEtmLzNjZTNhOWV1Nk5xMUs1S1RrM0gxNmxXRWhZWGg2dFdyeU0vUFI2dFdyVEIxNmxTSVJDSnMzNzRkMzMzM0hkYXZYdzlYVjFkNGVucWlUcDA2R0RObWpQRi9LRVJFUkVSVVlaam9KQ0tpYWlFMk5oWStQajZtRHVPbEdqRmlCTjUvLzMyanpCVVJFWUVhTldxZ2Z2MzZldHNURXhQUnBFa1RvNXlEaUlpcXR6LzIzVFIxQ0ZRSi9iSHZacFZMZE9wME90eTdkdzkrZm42bURxVk1oZzRkaXBFalI1YnFtTGk0T0t4YXRRcURCdzhXU3RZT0hUb1VIVHAwUUVKQ0FpNWN1RkRzc2FOSGo0YUxpNHZ3dWJEZFFsSlNFbGF2WG8zNjlldmp6VGZmUkowNmRkQzVjMmVobk8zOCtmTng4dVJKeE1mSEl6MDlIZmZ2MzYrMFAzTWlJaUtpNm95SlRpSWlxdkpTVWxLZ1ZDcmg1ZVZsNmxES1pjT0dEUVp2c2pkdTNCZ2RPblFvY256aFdJVkNnWmlZR055NWN3ZTNiOS9HdSsrK1crb3lhTGR2MzBaZ1lLRGUrU01qSS9Ia3lSTUVCZ2FXOGtxSWlJZ01wU1ZsbVRvRXFvU3E0citiaElRRUtKWEthdE55SVRjM0Y3Tm16WUphclVadWJpNisrT0lMSkNRa29GKy9mbENwVk5pOWU3Y3dWcWxVQWdBc0xDeUViZVBHalVPZlBuMkV6MXUyYkVGeWNqTG16cDJMdlh2M3d0SFJFWEZ4Y1JnelpnejgvZjMxZmlmWXRtMGJRa0pDOE9HSEg3NkVLeVVpSWlLaWlzQkVKeEVSVlhseGNYRUFVT2tUblljUEh6YllwdEZvaWsxMGJ0dTJEUmN2WGtSY1hCek16YzNoNit1TGdJQ0FVcGVhVmFsVXVIbnpKdDU3N3oxaFcyNXVMbGF0V29XNmRlc0tiOTBURVJHVmxWYWpROGFqbk9jUEpQcUh6TlFjYU5SYVNNekVwZzdGYUdKall5RVdpdzBxYVZSVjV1Ym15TTdPUnUzYXRmSDA2VlA0K2ZtaFM1Y3VhTjY4T1p5Y25EQjA2RkJoN055NWM2SFJhTEJnd1lKaTU3dHo1NDdRdnNIUjBSRUFoSjZoTmpZMkZYZ2xSRVJFUkdRS1RIUVNFVkdWZC8vK2ZiaTR1TURTMHRMVW9aVEpraVZMeW5TY2s1TVRnb09ETVhIaVJQajYrc0xNekF3eE1URVlQbnk0M2ppdFZnc0FtRHg1TXNSaS9TOEp0MnpaZ3NURVJDZ1VDbUhsNW8wYk43QnExU3FrcGFWaDJiSmxCc2NRRVJHVmxsZ2lnbzVONTZrTXRCcGRsVXB5QXNDOWUvZFF0MjVkbUp1Ym16cVVsOExDd2dJLy9mU1RRZVdTc3RCb05MaDc5eTVHalJxbHR6MGhJUUVTaVFST1RrN2xQZ2NSRVJFUnZWcVk2Q1Fpb2lwTnBWSWhLU2tKclZ1M05uVW9MMTFJU0lqQk5sZFhWOHljT2ZPRjU3QzF0VVZ5Y2pLa1VpbDhmWDJSbVptSjBOQlEyTm5aWWZueTVkV21wQm9SRVJIUnk1Q2RuWTMwOVBSS1hUSGoyclZyeU0vUE45ZythdFFvU0tYU0lvOHBUSEkrZXZRSWtaR1JpSWlJZ0Zhcnhmang0MHQxN3J0MzcwS2hVS0J4NDhaNjI4K2RPNGVBZ0FDWW1mRnJNQ0lpSXFLcWhrOTRSRVJVcFQxNDhBQTZuUTZlbnA2bUR1V1ZVS05HRGJSdjM3NVV4L1RwMHdkZHUzYUZoWVVGTEN3c3NIcjFhcmk0dUJUN1JWSFBuajNSczJkUFk0UkxSRVJFVkszY3UzY1BBQ3IxczJ0VVZCU2lvcUlNdGc4Yk5xeklSR2RjWEJ3MmI5Nk02T2hvWkdabXd0WFZGUTBiTml6MU15dFFrR1NWU3FWNkwrT2RQSGtTVjY1Y3dSZGZmRkhxK1lpSWlJam8xY2RFSnhFUlZXbjM3OStIUkNLQnU3dTdxVU9wMUo3OVVvby9TeUlpSXFLS2NmLytmVmhaV1ZYS0VxdUJnWUU0ZWZKa3FZOXpkSFJFclZxMTBMVnJWd1FGQlFuWEhob2FpcVZMbCtxTlZTcVZBQXdybDNUdDJoV1RKazNDbFN0WEVCQVFBTEZZak56Y1hPemN1Uk1IRGh4QTE2NWQwYVZMbHpKZUdSRVJFUkc5eXBqb0pDS2lLaTArUGg1MTZ0UmhIMGtpSWlJaWV1WGR2MzhmdnI2K3BnN2pwYkt6czhPa1NaTU10ZzhhTkFoZHUzWjlvVG1jbloyaDBXaVFucDR1SkRRUEhEaUFnd2NQWXZEZ3dSZzVjcVJSWXlZaUlpS2lWd2NUblVSRVZHVXBGQXFrcGFXaFljT0dwZzZGaUlpSWlLaEV5Y25KVUNxVnFGKy92cWxEZVNVRUJBU1UrcGdmZnZnQkNvVUNBREI4K0hCMDdkb1ZkZXJVS1hiOHpwMDd5eHdmRVJFUkViMGF1THlGaUlpcXJMaTRPQUNBaDRlSGlTTWhJaUlpSWlyWmd3Y1BBQUJlWGw0bWpxUnlzN1MwQkFDSXhlSVNrNXhFUkVSRVZEVXcwVWxFUkZWV2ZIdzh6TTNONGVycWF1cFFpSWlJaUloSzlPREJBOVNzV1ZOSTFCRVJFUkVSMGZPeGRDMFJVUVhTeXZPaGpRbUhOaVljT3JtOFhIT0pwRktJZlFJTC9raXRqQlJoMVphUWtNRCtuRVJFUkVUMHl0TnF0VWhLU2tMVHBrMU5IUW9SRVJFUlVhWENSQ2NSbWN5bUxxN0lWR2d3N2Z6amwzcmUyalptV04zUkdWWm1ZdXlPenNLT3FLd0tPNWZtL0gvUUxQOEcrdmJ4UkhKbStaT1RQLzE4Q0k4ZVBZUzRhejhqUkZlMXllVnlwS2VuSXpBdzBOU2hFQkVSRVJHVktDa3BDUnFOaGkwWGlJaUlpSWhLaVlsT0lqS1p1alhNWUdVbU10aGV3MXlFYWMyZFNqeDIvYTBNcE9ScFNuMU9Hek1SVm5Wd2hwZXRPUURnUFQ5Ym5JalB4ZVA4MHMvMUlyU1BIK0tUY2Y1bzZXRjRuV1hoN3R3VXN6YUV3NXlKenVkS1NFZ0FBTGk3dTVzNEVpSWlJaUtpa2hYMjU2eFhyNTZKSXlFaUlpSWlxbHlZNkNTaVV1dFEyd3BkNmxpamFVMHBuS1FTV0VoRXlGUm9FUE5VaFQ4ZjV1R25lem1RYTNSbG50OVNJa1pJZlpzU3greU15aXAxb2xNc0FoYTFxd1Z2TzNOY2ZpVEg5Y2R5akF1MHg1cU9MaGoxV3pMeTFHV1B1U1FpTXpNQXhrbWt1anVaQVZrWlJwbXJxa3RNVElSSUpFTHQyclZmMmpsVktoWGtjbm1SZjFRcUZYUzZpdmszVnRXMWFORUNVcW5VMUdFUUVSRlZhU3Fva1M1T1E1bzREU3BSK1o1ZHpYVVNPR21kNEtoMWdqbS9kbmdoQ1FrSmNIRnhnYm01dWFsRElTSWlJaUtxVlBnYkJ4RzlzUG95Y3l4b1d4TU5IU3dNOWpsYlNlQnNKVUU3VnlsR05iUkQ2T1UwbkUvT0w5ZjVvak5WbUhsQnY2enR6QmFPYU8xUytvU0h1Umo0cGwwdHZPNW1oWWdNSmFhY1MwV2VXZ2RQVzNQMDlMREJxbzR1bVB4bktuSlUybkxGVEsrT2hJUUV1TG01VlZoL1RwVktoZVRrWkR4OCtCQkpTVWw0K1BBaDVPWHN3MHBGYTlTb0VST2RSRVJVS1VqTXhCQ0pSVkFyLzA0VWlzUWk2TFN2L3N0TzhaSjQxRzZjZzVIdDNaRHlSRlh1K2ZhZmU0Q2NsRng0YTd5TUVGM1ZWdGlmczJYTGxxWU9oWWlJaUlpbzBtR2lrNGhlU0NOSEMzemJ5UVV5Y3pHME91Q1hCN2s0RVorTCsxa3FxTFU2dUZpYm9iMmJGWWI0eWxCTEtzSEtEczZZZCtrSmpqM0lGZVpvNTJxRnByVXNoYzgyNW1LSVJNQW5qZTJGYlZzam5ncC9WMmgwdUordC95VkxXVlpkU2lVaXJPamdqRFl1VXNSbHFmRHBINCtFZWVaZFRrTnRHM08wcUdXSi8rdm1pZ2xuVS9Fd1YxM3FjOUNyUmExVzQ5R2pSMmpWcXBWUjU0MlBqMGRVVkJRZVBueUkxTlJVWWJ1enN6TjhmSHpnNE9BQXFWUXEvTEd5c2hMK2JtbHBXY0xNUkVSRVZCVzhONmNyMnIzZEVETzdiMEZHU2c2Q0J6ZEJ4MEdOc2ZyanczajZPUGY1RTVTZ1dUY2ZXTld3d0lYREVVYUtWbCtPT0JlZnZWMGZRUUhsN3lzUEFIVnFTVEhydTFnbU9sOUFjbkl5ZERvZDZ0YXRhK3BRaUlpSWlJZ3FIU1k2aWVpNTdDekVXUGE2TTJUbVltUXB0Wmo4WnlyQ25pajB4anpLMStCbW1nSjc3MlpoVGJBTEFod3NNS3VWRSs0K1ZTSTZzeUJaMmNaVml1Rit0bnJIMlpoSjhGRkRPK0h6cnFnc284WmUyOFlNUzlyVlFrTkhDMFNrSy9IcEg0K1FxZng3MWFaQ284UEhaMUt3b29NeldqbEw4VU4zTjh5OTlLVGNxMUdMODltS2FQeCszYkQwck14YWd2UGY4UTF1WTNuNDhDRUFvRTZkT3VXZUt6OC9IK0hoNGJoeDR3WXlNakpRczJaTjFLbFRCODJhTllPTGl3dGNYRnpLZlE0aUlpS3FHbFNxZ3BXY1ptWVNBSUNqbXd4MS9HcGl4dlozOE85UkI1SDI4TzluM1NhZHZPRGQxTTFnanRpL2tuSHp6RDJEN1gzR3RvYURxNnpDRXAwQUlOWVpyeEpHN1pvV1VJZ1Z6eDlJU0V4TUJBQjRlSGk4dEhPcVZDb29GSW9pV3k0b2xVcTJYQ2lqWnMyYXdkcmEydFJoRUJFUkVWVXJUSFFTMFhPTmFtZ0hGeXNKdERyZzgvT1BEWktjejBwWGFQSFoyVlRzZTZNMjdDM0VtTkRFQVJQT0ZxeDhXMzhyRTkvL2I4V21sNTA1Tm5keFJYU21DdU4rVHhHT3oxUnE0U1NWR0NYdTduV3RNYnRWVGRRd0YrRktxaHlULzB3dGNrVm9ubHFIVC85NGhNWHRuTkhKM1Fwck9qcmplSHd1bGw1UFI0YkN1S1ZzMyt2cENyOTZoci80MXE1cFdBNll5cTd3eTZMeUpEb1RFaEp3NDhZTlJFZEhRNmZUd2RmWEY3MTY5VEpLOHBTSWlJaGVqcW5mRDRSdlMvZFNIVE9wM1Fia1o1Y3RRYWRXRkZRR01aY1cvS3A5YU9WNUtPVnE5QjdkQ2k3MUhmUVNuWTNhZWFEVHUwRUdjNXpaZmFQSVJLZElMSUpPd3pZTFZWRlNVaEpxMWFwVllmMDVOUnFOMEhLaHNPMUNYbDVlaFp5cnV2UDE5V1dpazRpSWlPZ2xZNktUaUVwa0lSWmhnTGNNQUhBaVBoZFhVNS9mZy9DSlhJTmRVVm40cExFOTJydFpvVTROTXlUbXFDSFg2Q0RYRkNRYUE1MEt5bmlxZFRxOUZaYkc0R0FweHNRZ0IvVHpyQUVBT0JDYmd5WFgwNkF1NFRRcUxURGxYQ28rOExmRko0MGQwTXZEQnUxY3JiQXpPZ3Y3N21ianFaRmliTlhRRnEwYTJqNS9JSlZMUWtLQ1VFYTJ0SEp6YzNIa3lCRWtKaWJDMnRvYXJWdTNSck5teldCalkxTUJrUklSRWRHcnJGazNIelJvOGVLSlVwOW1CU3MwZTQ5cGpheTB2eE5KVVZjU0VkaWhQZ0k3MU1lK3hYL29IVk9ZV0xXU1dXTGxoWEhGemkyUmlLR3RCTDArcWZUaTQrTVJHQmhvMURtVGs1TVJHUm1KeE1SRXBLVDgvV0twazVNVDZ0ZXZEMGRIUjFoWldjSFMwbEt2M1VMaEh5SWlJaUtpeW9LSlRpSXFVWk9hbHJBMkV3RUFEdDNMZWVIalRzVG5DcjAzVzd0SWtaaWpmMnduZCtPLzVXb21Bb2I0Mm1KTUkzdlVNQmRCcnRIaGwvdTVxQ21WWUVrNzV4ZWU1K2Y3T1doZVN3b1BtUmsrRHJUSHlBQTc3THVialpVM0RFdk8wcXRIcDlNaEtTa0pEUnMyTFBXeDBkSFJPSDc4T0JRS0JabzNiNDdnNEdDWW1mRS9sVVJFUkpYVnl0RS9RaVFXNlczck42RXRlbnpRQXNteDZWand6aTZEWTlSS2pmQjMvOVoxaWx4MStUeXQzdkExMk5hb2ZUMEFNRWgwRm1mSUY1MGdNZnU3bEt4ZExSdEl6TVVZTnJ1THdkaXdVekdJK0c5OHFlTXNDVnN1dkJ4cGFXbFFxVlJHNmMrcFZDcHg1ODRkWEw5K0hVK2VQSUdEZ3dQcTFxMkx4bzBidzhYRkJiVnExZUt6TFJFUkVSRlZPWHpDSmFJUytUc1VsRlRWNm9DYkpaU3MvYWVFSERWeVZEclVNQmVodmt5L0JKT0h6QXhOYXhhczZEUVRpUkRhcGlaK3ZwK0R5NCtldjFxMEpHOTYxc0NVcGc0QWdKdHBDbng5T1EyKzloWlkxTFptcWVZNUVKdURRY2VUOEs2dkxUNXNhQWVadWRob0t6cXA0cVdrcEVDajBaU3F4S3hTcWNSLy92TWYzTGx6QnpLWkRBTUdESUM3ZStuSzNCRVJrV2twRkg4L3AxaEtMVTBZQ2IxS05FV1U5TkQrcjhLSVRxZlRTMnFXWk4yblI1QjBOKzI1NDFyMGJJQUJVMTdIM20vK3dJM2ZEY3ZQbGthSGdZRXdzekJzNmREeG5jWUcyMUxqTTQyZTZHVExoWmNqUHI3Z3ZwV25QVUpTVWhKdTNyeUp5TWhJcU5WcWVIdDdvM1BuenFoZnY3Nnh3aVFpSWlJaWVtVXgwVWxFSlhLd0xIaUxQRnVsaGJLVXBiS2VLaldvWVc0R2UwdjlMMmo2ZThrZzEraWcxT2pnWUNuRzY3V3QwTlBEQmwvKzl6RitTeXg3cjVqRDkzTHdtcXNWYmp5UlkwOTBOblFBNHJOVk9QdXdkSE9xdFRxb3RNQVBrVm40NlY0T0J2cklzRDN5YVpuamV0YTNQeWJpYW1UMmM4ZTE5SmZoay83c0JWa1dwZTNQbVptWmliMTc5eUlyS3d1Tkd6ZEdseTVkWUdIQkwvQ0lpQ29idWZ6dlJLZlVrb2xPTXE2blQzTDErbXNXSnlYdTd4V1FMeksrSkpOZjN3QVIvbDZOR25wMEJKUnlOUllNK25zVmFwTk9udmhveVJ0RkpuVExpeTBYWG83RXhFVFkyZG1WcVUxQ2ZuNCtqaDA3aHJpNE9FaWxValJyMWd3dFdyU0FUQ2FyZ0VpSmlJaUlpRjVOVEhRU1VZbk0vMWZxUzFlR2RrQ0ZlVkdsNXUrRGJTM0VHT0FqdzVta1BEU3ZKY1VUdVFZTHJxUmhZMmRYZk5PdUZxYWZmNHp3OUlJdkt0VmxPT25NQzQvMVBtdDBRTDY2N0wyTW5pcTEyQkpobkNRbkFOaGFtMEgzQXRkbGE4My9leTZyaElRRVNLVlMyTnZiUDNkc1JrWUdkdS9lRGJsY2p2NzkrOFBiMi9zbFJFaEVSRVNWalptNXBNaVNzYytLdjVPS3hPZ25BQUJiSi8yVmtGNUJyc2pKbENQMVFhYkJjVzlQYWcrMVVtT3dlbE9acjliN0xERVRRNlZRUTVHdkVyWVZKamdySXRGSkwwZENRZ0k4UFQxTGZkeURCdy93ODg4L0l5OHZEMDJiTmtWd2NEQmYxaU1pSWlLaWFvbmZwQk5SaVFwTHRzb3N4REFUQWFYSkdUcjhieVZuNWpNbHdkN3pzNFdObVFpSDd4WDB3UVNBeUF3bEp2MzVDQk9ESEJEMldJNWFWZ1hIS2NxUm9IeFZ2ZGZMRmUvMWNqVjFHRldXVHFkRGZIejhDeVVzMDlQVHNYdjNicWhVS2d3Wk1nUzFhOWQrQ1JFU0VSRlJaU1F4bHhSWk12WloxMC9HSU9KQ1FSbFNlK2NhZXZ2ZS9hb0w2dnJWeExUT201Q2RucSszNzdVUS8yTG5GSWxGMFAzdjdVRXpDek9vVlJxRC9RQ2cxVERSV1JsbFpHUWdOemUzVkdWck5Sb056cHc1Zyt2WHI4UFIwUkVEQmd5QXF5dC92eUFpSWlLaTZvdUpUaUlxVVZ4V3dSdmpFaEhRME5FU045TmVyRTlublJwbXFHRmU4TVZMWklZU0FPQnVZNGJoZnJhNGw2VXk2TWQ1L2JFQ0g1eEtBUUQ0MkJlOGlaeWxLdjBYTmdPOVpXam5abFhxNDBxU285Sml6cVVuUnAyVEtrWnFhaXBVS2hVOFBEeEtISmVYbDRjOWUvWkFyVmJqM1hmZmhZdUx5MHVLa0lpSWlDb2pSWjRTRTF0L0szd09hT2NCZWE0UzkyODlFaEtSR28wV09xME9PcTBPRHE1L0p6cGRQUjNnRVZBTDBWZVRESktjQURDajZ4YmtaeXRnSmJQRXlndmo5UFo5dVhzSTRzSWZZZGY4MHpDWFNxQlM2Q2M2eFVLaTAvZ3ZDTExsUXNWTFNFZ0FBTlN0Vy9lRnh1Zm41MlBmdm4xSVRVM0Y2NisvanJadDIxWmtlRVJFUkVSRWxRSVRuVVJVb3F1cGNtaDBCWW5PUHZWdFhqalIyYU51UVk4WnRUVk1lM2NBQUNBQVNVUkJWSzVnRGdBWUUyZ1BTNGtJMzRVYmx1eDZsdVAvK29LbTVxbExIRmNVWHdjTGRISTNicUl6VThrMzVDdUx3aStMU2twMDZuUTYvUGpqajhqTHk4T1FJVU9ZNUNRaUlxSVhVbGd5Vm1JbXhyRFpYYUNTcS9GVjcyMUNvck5RWm1vdW5Hci8zZHZ5dFpBQUFNQ2xueU5MZFQ2UGdGcndhT2lNdTljZlFtSW1ocG01Uks5c0xRQ0l6UXFlbTN1TWJJR3czMktRbC9WaXorb3ZnaTBYS2w1aVlpSnNiR3hlcU9WQ1RrNE85dXpaQTRWQ2daRWpSNkptelpvdklVSWlJaUlpb2xjZmZ5TWhvaEpsS2JVNEhwLzcvK3pkZVZoVVpmc0g4TzhNRFBzT0FxS0NpQXNnaUNDNHI1aGFaSm1hbGk5cHBwVnI1WktaNmV1U1Ztb2E2bXRsYVpxV3FibmpndVllcXhzcW9Hd2lBb0lzSXNzd0xBTXo4L3VEbUY4ak82SUQrUDFjRjFmTWM1NXo1aDd3dWpxYyszbnVHNi9hNldOVUIwTWNUQkFqTHJlMHhuTXNkRFR3VHBmeWh6dW5raVRJTFNsUEZNYm1TR0Zyb0lrektZVTFudTltVVY3U05rbGM4L3NBZ0lPeENOTzZtbUI3ZEI1aWNxVDROandiZmpjZlZ6bTNrN0VXZnZZdUwrczArMUlHYmordTI0T2dodlFucmM2NTY0OFJsMVI1Slg5Tk90dnBZbWdQczhZTG9nVkxUazZHbnA0ZVRFMU5xNTF6OGVKRlBIejRFRU9IRHExWG1UQWlJaUo2QVFuS2QwenE2R3ZoemZrREFBQW1WZ1l3TXRkRDB1MU1qSjNiWHprMU1USWQxLytLeDZQVVBEaDB0NEdHcGhBQ2dRQjlYbmRDVVlFVVYwL0cxdXV0ZTcvdURBQUlQWG9IeGhibGl3aWZUR1JxYUpRbk9xM3RUVEZ6NDJ2dysrQlFvL1hyWk11Rlp5OGxKYVZPdXptTGk0dXhaODhlU0tWUytQcjYxaWt4U2tSRVJFVDBvbUNpazRocTlXTmtMZ2JaNk1GQUpNQ0dBVmFZZFNsRFdkTDJTZVk2R3RnNDBCSW0ya0xrUytYNDhWKzdOd09TQ2hEOHNPWWtKd0QwdENwUGRFWS9sdFk2MTBSYkF5KzEwME42WVJsaWNxUW9sUU9sOHNxWlNRT1JFQ3Q3VzBCTENDd0plNlRjWlZyaDdVNkdPUGVnRUZsRnNrcm5OcVlMMTNQZ0gxaS9Ncml2RDdCZ29yTU9LdnB6ZHV6WXNkbzVpWW1KdUhidEdod2RIZUhoNGZFY295TWlJcUxtU0Z0WEJBQVFhZ2d4YkxMcXZZTmRWMHZZZGJWVXZnNDZkQnZYLzRwSHh2MGNkT3JSQmhadGplSGMxeFltVmdZNHYvdG1wZDJZTmRIVTBrQlBueTVJalh1RWxKZ3NkSFF2N3lWZWtLTzZZRTc0VDZJejdXNDJPbm0yd1lURlEvRDdpbk1OK3F6MGZFa2tFdVRuNTZOWHIxNjF6ajEwNkJDS2k0dnh6anZ2TU1sSlJFUkVSUFFFSmpxSnFGWnBraklzQ3MzQyt2NldzTmJUd0IvRFcyUC9YVEhPcGhRaXBhQVVBZ0EyK3BvWVlLT0h0enNid2xBa1JJbE1nVVdoV1hnbytmL3lzemtsY3VTVTFMekN2SzJCSmh5TVJjaVZ5aEdkVTRkRXAxYjV3NTJhRXBRYUF1Q2JQaFpvWjZDSm4yN240V1NTUk9WNHY5YTYrTXpEREJNZGpUSGpZanFTeGZVdm1WdFhxejUwd0tvUEhaN1o5VjlrRmYwNTdlenNxand1bFVweDRzUUptSmlZNEpWWFhubk8wUkVSRVZGenBLTmZudWpNU016QmdzRmJZZGZWQ3JPL2Z4MW5kb2JqcngzWEFRQnUzZzU0WjZrM0hzUm1BUURTRXNxcmk3UjN0Y0xMVTcwZ0s1UGo3SzRiMWI3SDZEbjlVQ2FWUVZOTFF6blc2MVZIR0pycDR2aVBZUUFBTXh0REFNRGpoNm85TXpVMHluZWMrbThPeFNzZjlNU0FOMTBRZXZRT0VtNCtiSXlQVDg5UVVsSVNBTlJhWWVUSWtTTklUMCtIcjY5dmpWVkxpSWlJaUloZVZFeDBFbEdkQkQ4c3dvZm4wN0d5ZDNuQzhKMHVSc3J5dEU5S0ZwZGhTVmdXb3Vxd0kvTkowMXpLVnloZmZGQ0l1bFNNdGRRcmZ5Q1VYazAvVDZFQStLcFBLL1JycllzRGQ4VlY5Z2NOZmxpRW4yL240Y091eHRneHREVm1YY3BBVEIyU3JOUzBKQ1ltQWdEYXQyOWY1ZkV6Wjg2Z3FLZ0k0OGFOZzZZbS8vZEhSRVJFdGRQVzF3SUFGSXBMVUN5Um9zOG9KMGlMeW5CNngzV0lzOHNybGZRZTZRaHBVUm5DL0tNQkFLbHg1ZFU3eG56U0R5YVcrZ2c2R0lYc3RQeHEzNlAzYTQ2VnhvWk9kRWRKWVNsQy83bW1sVjE1Z2l2OWZvN0tQRTJ0OG51YWtzSlNiUHNzQUYxNnRXdTBKQ2RiTGp4YlNVbEowTlhWcmJIWDVwVXJWeEFmSDQ4MzMzeVRmZVdKaUlpSWlLckJKNzFFVkdjUjJTVVlleklWTDl2cFkxQWJQVGliYWNOVXUzeEg1ZU5pR1c0L2x1SmlhaUZPSjB0UVJmWFlXblV5RnVFVjIvTCtRMy9lRlZjNXAreWZDeHVJeWxldk81bHFBd0JTSlpVVG5TSWg4Rjh2Q3d4dnA0ZUFKQW0rdVY2NWQ2ZTJoZ0I2bWdJY3YxOEFPME1SUnRqcVlhdTNOV1pkekVCRWR0MTZlRkxUY1AvK2ZaaWFtc0xRMExEU3NjVEVSTnk1Y3dkZVhsNThTRVJFUkVSMVptVnJncExDVWhSTHBHalZ6aGdlTDNYRS9kc1prUC9UQjlQcmxjN282R0dEODd0dm9xaWdmS0ZjWW1RNkZISUZUS3dNVUZKVWltTS9YcTd5MmlLZDhqL0g1L1g3Q1dXbE11Z2FhbU5EeUhSb2lEUnc4OXhkQ0RXRUtDa3NMM2ZyM0xlOFlrWFM3UXlWYTFUc0FpMHJreU16T1JlWnlaVVg5VFVVV3k0OFd3a0pDZFV1MEFQS3E1WDgvZmZmNk5ldkgrenQ3WjlqWkVSRVJFUkV6UXNUblVSVUwyVUs0UGg5Q1k3Zmw5USt1UjRzZERUZ044QVNRZ0Z3N2tGaHRUc3FIL3lUMFB5eWx3VVM4MHZSeDFvWEJhVUt4RDB4djVlVkRoWjRtS0dEVVhtNU1XdDlUZncyckRWME5RWFFGd21ocHltRXJxWUEvMVQ3VXFHdktjRG1RZVc5U0NNYklkbVpYMUFHb0lvM2F1QzFCSzFzR3VWYUxVbHBhU2tlUEhpQTd0MjdWM2tzSUNBQVptWm1HREJnZ0JxaUl5SWlvdVpJUzFjVFpqWkdTSXhJQndESVN1VzRkVEVSM2IwNzRLdUE5M0QrajVzWU1zRU5lVmtTK0c4T1ZaNVhVbGlLN0RReExOb2E0ZVRQVjVDYlVRQUE2UFdhSTNRTnRISDVlQXlLeENYUTFoV2h0RVNHc2xMVkZneXlVaG44dnc5VHZqWXcwWUc5cXhXeVV2S1FsNlY2RDY1TWRFb2J2L1VDV3k0OE80OGVQVUpSVVZHMWljN1MwbEljUG53WXJWcTFRcDgrZlo1emRFUkVSRVJFelFzVG5VVFVKS3p0MXdvMitwcklsY3J4YlhqbG5aY1Yvb3pQeDlDMmVtaG5vQWtiZlUyVXlCVDQ1bm8yeXA3WVFWb3FWeWlUbkFEZ2JxRU5tUUlRbDhxUlh5SkhSbUVwOHFVeWlFdmxFRXZsS3Y5MU50WEdHQWNEZkQvSUN0TXZwdU5PQTByd1Z0RG82SUkxUHdiZ3ZKTVJiQ3gwR255ZENoZXVQNGFHeTdDbnZrNUxrNXljRElWQ2dRNGRPbFE2RmhvYUNvbEVnakZqeGtCRFE2T0tzNG1JaUlncXMzV3loRUFBcE1hWDcycDhuQzdHajU4Y1F4ZXZ0bmpyODBGNGRWcFBBTURGdmJISzNad0FNR2k4S3l6YWxyZDRTTDZUcFJ4MzdtT0wzcTg1SWZOK0R1NkVKc1BFeWdEaW5NSmE0M0FiNGdDQlVJQ2I1eE1xSGRQV0xmK1R2a3hhZmI5NmFucnUzNzhQQUZYZXV3TEFwVXVYVUZCUWdQSGp4ME1nYUp3RmswUkVSRVJFTFJVVG5VVFVKT3lNeVlOam4xWllHSnlGektMcUg5U2tGOG93NmtRcXJIUTFJTklRSUxOUUJta1ZkWExEczBxdzRWWU9rc1NsdUpkWGlwd1NPUXBLNVhXSzVSQUtvS01wUUFjakVUSUtuKzZoa2FibkFHUWFtK0o0WmhxUVVmdjgyZ2c4YktEWnllWHBMOVRDSkNRa1FGTlRFM1oyZGlyallyRVlWNjllUmRldVhXRnRiYTJtNklpSWlLZzU4bmlwSXdBZ1BqeFZaYnhRWEFKZHcvTDJDYVVsTWd4K3V4dmFPYmJDeG1tSFlXMXZodkdmRDFMTzdlblRCWGRDa2dBQVZ1M0wrMnhXSkU2dDI1c2k2VTVtalRGb2FBcnh5b2RlQUlETHgyTXFIZGZTS1YvWVY4cEVaN055Ly81OW1KdWJRMDlQcjlLeGh3OGY0c2FORytqWHJ4OU1UVTNWRUIwUkVSRVJVZlBDUkNjUnFjM0wvZytVMzE5S0xjTG9FNm5JcUNISitXOTFtYmNySnIvQnNTMi8vQWdpRFFHS250d3EyZ0NhblZ3QUppZWZxYnQzNzZKOSsvYVZkbXllT1hNR0dob2FHREpraUpvaUl5SWlvdVpJcUNHQXg3Qk9LSlBLY092OFBlWDRnSEd1R0w5Z0lFUTZtaml3TGhCWFQ4WGhuYVZESVN1VndjQkVGek0yaklTbVNBTi9yTHFBbDkvM2hPZkxuWEhJTHdqaW5DSzA2V2lCdkVlRnlIdFVDR3Q3VXhpWTZ1SkJiRllOVVpTL1g2dTJ4b2k1bklLVW1NcHpkUXkwQUFDbEpZMVR1amIvS1JmNVBYa3RmYmwrbzEydnBaREpaRWhPVHE2eTVZSmNMc2VKRXlkZ2FtcUszcjE3cXlFNklpSWlJcUxtaDRsT0ltb3k2cHJrZkI3S0ZFQlpJeVE1NmRuTHlNaUFSQ0pCNTg2ZFZjYmo0K09Sa0pDQWtTTkhRbGRYVjAzUkVSRVJVVk56ZUVNd0RtOElybkhPd1BIZFlHcHRnQnZuRWxBc2tjSzhqUkhlWC8weU9uUnZqYUlDS1hiTVA0SHdNM2NCQUp0bkhZV2xuUW5tL2pJR3B0WUdDTndmaVV2N0lxQ3RKOExZZWYzeDlxTEJDRDk3RjFxNm1vZ0tLaTlaNmpyUUhnQndPeWhKK1o2YUlpRUFRUDVQdFJKTE94TzhQcXMzRkhJRkR2a0ZWWXBSVzArRUxqM2JRbFltUjI2R3BOTHgrcktRbVdQbDdsaDRoVGRleXdVckdTdHFQT25CZ3dlUXlXUlY5dWNNQ3d0RFRrNE8zbjc3YlFpRlFqVkVSMFJFUkVUVS9ERFJTVVJFelZwY1hCd0VBZ0U2ZGVxa01oNFlHQWdMQ3dzNE9UbXBLVElpSWlKcXJ2cTk0UXlGWElFVFd5NERBQXB5aW1CZ3BvdWI1eEt3NStzTHlNMVVUU3krUHFzUFdyVTF4dlcvNHJGNzFRVUF3TVU5dHpCd3ZDdDZqT2lFSGlQSzcxT3VuWTZEUUFBTUhPK0tndHhpeEllbjRxVko3akN6Tm9STlIzTUFRSFphUGd6TjlmREpsdEhRTjliQlh6dXVJK2wyZVluYitUdmVSS3UyeGlqSUxZS3BsUUVNVEhWeE96Z0paYVZQdjJDd2pkd0dqeDVxNDBhNkJEZWUrbXFBdnNJT2JlVG1qWENsbGlVaElRRkNvYkRLbGd0aFlXRndjbkpDdTNidDFCUWRFUkVSRVZIencwUW5FUkUxYTNGeGNXalhyaDIwdExTVVk3R3hzY2pPenNaYmI3Mmx4c2pvZVNrcks0T21adE85cFNrcks0TlFLT1RPRENLaVptVDdvdFBvUDlaRldTNjJwTEFVWDcrOUYwWGlraXJuNy9qaU5LSkRreEhxZndlS2YzWmtTb3ZMc0hubVVVeGQ4d3FzN0V3UWZQZzJycCtPaDQ2K0ZtUmxjbHphZXd0eW1RTG1Oa1lZTXNFTk1wa2NNV0VwQ0Q1OEI4NTliV0hXMmhDM2c1SndlT1AvN3o3TnVKK0R6cDV0WUdwdGdES3BETkdoeWZoOXhibEcrOXdXY25OWWdNbkpaeWsrUHI3S2xndG56NTZGUUNDQXQ3ZTNtaUlqSWlJaUltcWVtdTVUUVNJaW9scms1T1RnOGVQSDhQRHdVSTdKNVhKY3ZIZ1I3ZHUzaDYydHJScWphenJDdzhPUms1T0RvVU9IVmp0bjA2Wk5HRFJvRU56YzNPcDFiYmxjanQ5Ly94MGxKU1dZUEhreVJDSlJnMklNQ3d2RER6LzhnSFhyMXNIUzBySmU1Kzdmdng5SGp4N0Y1czJiWVdGaEFRQTRjdVFJamg0OWloMDdkalFvbnNhU21abUpUejc1Qk9QSGo4Zm8wYVByZEU1UVVCRDI3Tm1ENzcvLy9obEhSMFJFMVhsNDd6SDJmL3UzeWxoMVNVNEFrSlhKRVh6NGRxWHg5TVFjZkRYK0Q1V3hZb2tVNjk4N0FMbXNQQ0c2Yi9VbDdGdDlTV1hPOWRQeHlNdVM0SDVVaG5JZUFQeSs0aHgyZjNrT0dwb2FrSlhKb0dDbmhXWWxLeXNMK2ZuNWxmcHZwcVNrNE83ZHUralhyeC8wOVBUVUZCMFJFUkVSVWZQRVJDY1JFVFZiZCs3Y0FRQTRPam9xeDhMRHc1R2ZuNDgzMzN4VFhXRTlFeEVSRVRodzRBQVNFaEx3Nk5FamFHdHJvMjNidHBnNWN5WmNYRnhxUERjME5CU25UNStHdTdzN3pNek1xcHh6NHNRSjJOcmExanZSK2VPUFA4TGYzeDhBWUdOamcxZGZmYlZlNTFmbzBLRURzck96c1dYTEZpeGR1clJlNTU0OWV4Wm1abWJLSkNjQTVPZm40OEdEQncyS3BURlpXbHFpWGJ0MitQWFhYekZ3NEVDWW05ZStTMFlpa2VEaHc0ZksxOXUzYjhmaHc0ZHJQTWZlM2g2Yk5tMTY2bmlKaU9qNUVEOHVxblhPM2ZDMEtzY1ZDalJLcVZwNi91TGo0d0VBWGJwMFVSay9jK1lNOVBYMTBhdFhMM1dFUlVSRVJFVFVyREhSU1VSRXpkYXRXN2ZnNE9BQVhWMWRBSUJVS2tWd2NEQmNYVjNybEZCcUxuNzk5VmZzM3IwYit2cjY4UFQwaEw2K1ByS3lzbkRuemgwa0ppYldtdWowOWZYRnFWT25jT0xFQ1V5Y09MSFI0anAwNkJDT0hEbUMrZlBuUXl3V1k5T21UYkN3c0dqUVF6cExTMHVNSGowYXQyL2ZSbkZ4TVhSMGRPcDBYbVJrSkpLVGsvSHBwNS9XYWY3UFAvOE1HeHNiakJ3NXN0NHhWaWN2THc5UlVWSFZIbmR6YzBONmVqckN3c0pnWW1KUzVSd2pJeU80dXJwV2VjemIyN3ZTQTFFQVNFeE14QjkvL0FHWlRGWnBad2dSRVJFMVBYRnhjYkN4c1ZHNXo0bUtpa0oyZGpaR2poeFpxWnd0dFR4TnZlV0NWQ3BWYVFsQ1JFUkUxQncwM2JzcklpS2lHaVFuSjBNaWthZ2toeTVkdWdTNVhJNkJBd2VxTWJMR2xacWFpdDI3ZDhQVzFoWWJOMjZFZ1lHQjhsaGhZU0h5OC9PclBUY3ZMdzlGUmVVN1JwWXNXUUk3T3p1a3A2ZkQwdEx5cWZ0Rjd0bXpCOXUzYjhlSEgzNklsMTkrR1VCNTRtMzU4dVdZTjI4ZWhnMGJWdW1jMWF0WEl6ZzR1Tko0QmJsY0RxRlFpSEhqeGxVN3g4L1BEeDA3ZGxTKzNydDNMeXdzTEdvc3kxdkIzOThmKy9mdngvRGh3eHMxMFhuLy9uMHNYNzY4MW5rYk5teW85bGpYcmwyclBkNitmWHUwYjk5ZSticXNyQXg3OXV6Qjd0Mjc0ZURnZ0huejVzSEJ3YUgrZ1JNUkVkRnprNU9UZzZ5c0xBd1pNa1E1SnBQSmNQSGlSVmhhV3NMSnlVbU4wVFVOY3JrY0FRRUI2Tml4WTVXTHZBQWdMUzBOZi83NUp5Wk9uRmp2aFkzWjJkbjQ4ODgvWVdOamcxR2pSalU0enQ5Ly94MVhyMTZGbjU5ZnZlK3AvL3ZmLzZLMHRCVHIxcTFUanExWnN3WUFzSERod2diSDFCaENRME94ZXZWcXJGKy9YdVYrdXlaYnQyNUZTVWtKWnMrZS9ZeWpJeUlpSXFvZUU1MUVSTlFzM2JoeEE3cTZ1dWpVcVJNQUlDTWpBemR2M3NUQWdRTmJWRytqaElRRUFFRHYzcjFWa3B3QW9LZW5WK05uL2Vtbm4zRG16SmxLNHdjT0hJQ3hzWEdENGlrdExjV1BQLzZJWThlT1lkYXNXWGpqalRlVXh6Nzk5Rk1JaFVLc1hic1c5KzdkdzN2dnZhZXlJbnpreUpISzNaNzM3dDNEM3IxN01XdldyR3BqT1hic0dKS1RrekZyMWl6bG1KV1ZsZkw3dUxnNFhMbHlCYjYrdnJXdWpMOTI3UnErLy81N2VIaDRZTzdjdVEzNjdOWHAxcTBiVHAwNlZlM3hQLzc0QTRjUEg4YisvZnVyblNNUUNCQVNFb0xNekV6RXhNU2d0TFFVUjQ0Y0FRRDQrUGdvZjQ3eDhmSDQ5dHR2a1phV2hxbFRwMkxzMkxGUG5iUW1JaUtpWjYraTVZS3pzN055N1BMbHl5Z3FLc0tZTVdQVUZWYWprMGdrT0hMa0NBSURBL0h3NFVPVWxKVEF4TVFFUFh2MnhMeDU4Mm85LzlpeFk5RFEwTURtelpzaEVBZ3FIWC84K0RGT25EaUJVYU5HMVN2UktaVktzV3paTWlRa0pFQlRVeFBPenM3S3Z5UHFxMTI3ZHRpNWN5ZU9IVHRXcjRScGRuWTJ3c1BESy8yK016TXpHeFJIWTNOMWRZV21waVkyYk5pQVRaczIxZWtlTXljblI3bXdFZ0RtenAyTHUzZnYxbmpPNjYrL2pnOCsrT0NwNHlVaUlpS3F3RVFuRVJFMU94a1pHWWlMaTFQWnhYZnk1RW1ZbXBxaVo4K2Vhb3lzOGJWcTFRcEFlWW5XaWgyUGRmWGhoeC9DMTlkWCtkclB6dzhaR1JtUXlXUTRkT2lReWx5RlFvRmJ0MjVCTHBjcngzUjFkZkhLSzY4b1g2ZW1wbUxseXBWSVRrN0dva1dMNE8zdHJYSU5vVkNJVHovOUZLMWF0Y0x1M2JzUkVoS0Nqejc2Q0o2ZW5nQ2dVbUxYMDlNVCsvYnRnN0d4c2NyT2huL2J2WHMzdW5mdlh1M3hIMzc0QVFCcUxYTWJGQlNFcjcvK0duWjJkbGk2ZEdtamx3c1RDQVExbHBxcitKM1ZWbzR1S0NnSVVWRlJLQ29xUWtsSmlmSjNOSFRvVUFnRUF1emF0UXQvL3ZrbjNOM2Q4ZVdYWDhMYTJycnhQZ1FSRVJFOU13cUZBcEdSa2JDMXRWVXVVaXNzTE1UbHk1ZlJzV05IMk5qWXFEbkN4cEdSa1lFNWMrYmcwYU5IY0hSMHhPREJnMUZVVklUazVHU0VoWVhWZXI1UUtNU1VLVk93ZVBGaVJFWkdvbHUzYm8wU2wwd213K3JWcS9IZ3dRTnMyclFKdTNidHdwSWxTN0JwMHlhVlJYUjFOV2pRSUJ3K2ZMamUvZUFEQWdLZ1VDancybXV2MVRxM3BLUUVxMWV2eHRpeFkydHRVMUVmeWNuSlNFbEpxZmE0aDRjSHNyT3pFUmdZV08wOWM3dDI3V0JyYTF2bHNmZmVldzlpc2JqU2VIQndNTTZjT1FORFEwTzR1YmsxTEhnaUlpS2lhakRSU1VSRXpjN1pzMmRoWkdRRWQzZDNBT1dyNFI4OWVnUmZYOThxVjM0M1owNU9UbkJ4Y1VGVVZCVG16WnVIano3NnFNNWxTazFNVEpROUljK2ZQNDlidDI1aHlaSWxLQ2dvd0s1ZHUxVG1LaFFLWExseUJUZHUzRkNPbVp1YjQ1VlhYa0Z4Y1RIKytPTVBIRGh3QU9ibTVoZzVjaVR5OC9PVk93NmZaR3hzREI4ZkgxeStmQm1MRmkxQzU4NmQ0ZXZyaTc1OSt5cm5HQm9hb25QbnpyaDY5V3FWaWN6czdHd2tKU1ZoOU9qUlZiN0htVE5uY1B2MjdWcC9CcWRPbllLZm54OGNIQnl3YXRVcTZPdnIxM3BPUTkyNGNRTzV1Ym1WeGhNVEUxRldWb1lMRnk1VWVaNnJxeXNzTEN6dzJXZWZBUUJPbno2Tm4zNzZTZms3U2sxTnhadzVjNUNjbkF3Zkh4OE1HellNang0OXdxTkhqMVN1bzZXbGhjNmRPemZ5cHlJaUlxS25sWkNRQUxGWXJOSmU0Zno1ODVESlpCZzhlTEFhSTJ0Y08zYnN3S05Iai9ESko1OVVhaE53Nzk2OUdzL055c3FDVENhRHJhMHRWcTVjQ1V0TFMyUm5aOWU3UE8yVFNrdExzWExsU2x5L2ZoM2ZmUE1OT25YcWhFV0xGdUdUVHo3Qnh4OS9qRldyVmxXNXM5UFgxN2ZHRmhGeXVSd0pDUW5WVnZYUTBkRlJxZVpSVWxLQ0kwZU9ZT0RBZ2JVbXRoVUtCYjc5OWxzRUJRV2hkKy9lalpyb3ZIanhJbjc3N2JkYTUwVkdSbFo3N0QvLytRL2VlKys5S284OW1aek96YzNGNXMyYmNlblNKUXdaTWdRelo4NnN0bWM5RVJFUlVVTXgwVWxFUk0xS1VsSVMwdExTOFBycnIwTWdFT0RSbzBjSURBeUVwNmRuaTFrTi82U1ZLMWRpL2ZyMUNBb0t3dlRwMHpGbzBDQk1uandaYmR1MnJkUDVqeDQ5d3YvKzl6LzA2ZE1IZ3dZTkFvQktTY29SSTBiZ2d3OCtVQ2xGVytIbm4zL0dzV1BINE9Qamd3OC8vQkNMRmkycXNkY21BTmpaMmVHWFgzN0IzcjE3Y2ZEZ1FUeDgrTERTSEI4ZkgyemV2Qm5UcGsyclZMNzIxS2xUME5MU3FyTGZhbFpXRnI3Ly9udjA2dFVMbHk5ZnJqR085ZXZYbzMvLy9saTRjR0d0T3orZjF1Ky8vNDZvcUNpVmNyMUFlVS9Oc3JJeWZQZmRkNVhPS1M0dXh2TGx5MkZoWVZIdGRlUGk0cENjbkF5Z2ZPZnl5Wk1ucTV6WHZuMTdiTjI2OVNrK0FSRVJFVDBMWVdGaDBOYldWcGF0VFVsSlFYUjBOTHk4dkdCcWFxcm02QnBQUmNuU3FucTFkK2pRb2NaejU4eVpVNm1FcTUyZEhiWnQyOWJnZUxLenM3RnExU29rSmlaaXpabzF5b1NobnA0ZTFxMWJoeSsrK0VLNWtIRDQ4T0VxNTg2WU1RT2xwYVVBeXBPRFVWRlJOZmFoM0x4NU05cTNiNjlNOEQ2NUc5TGYzeDk1ZVhsNDlkVlhhNDM3MTE5L3hhVkxsekJwMGlTTUdER2lYcCs1TnUrODg0NUt4WmNuZmY3NTV6QXdNTUNTSlV1cW5TTVFDT0R2N3crNVhJNlVsQlJseXdVakl5T1ZpaThYTGx6QTVzMmJvYU9qZzYrKytxckZWZDRoSWlLaXBvT0pUaUlpYWxiT256OFBTMHRMZE9uU0JjWEZ4VGgwNkJCYXRXcFZaVUtzcFRBd01NQ3laY3R3L2ZwMWJOKytIWmN1WFVKd2NEQ21USm1DY2VQRzFYaXVXQ3hXN3VMODhNTVBrWm1aQ1V0THkzcTkvd2NmZklDaFE0ZWlhOWV1QUlCTm16YlYrZHdwVTZaZzFLaFJWVDdFOC9iMnhyWnQyM0Rnd0FGTW5UcFZPVjVjWEl6ang0OWo4T0RCTURRMHJIVGViNy85QnBGSWhMbHo1K0x0dDkrdWRQeisvZnNJQ1FrQkFMejExbHVZT25YcWM5dnBPM3o0Y015ZlAxOWxiUGZ1M1RoNDhHQ2xjc0VGQlFYVjdsajl0MEdEQnFGZnYzNDRjdVFJRGg4K2pKMDdkd0lBWnMyYWhYNzkrdUUvLy9rUGZ2MzExeHBYM2hNUkVaRjZ4TWZINCtIRGg4cWRtektaREFFQkFUQXdNRUQvL3YzVkhGM2phdFdxRlpLU2tuRHo1azFsWC9hNit1Njc3MUJXVmdhZy9GNXc0Y0tGNk5peEl4SVNFbkRyMWkzbHZJckZjK2ZPbllPWm1abHkzTmJXVnRrdUFRQ3VYTG1DdFd2WFFrdExDOTk5OTEybFJLdXhzVEcrL2ZaYmZQUE5OL2oyMjI5eDl1eFpmUHp4eDhxRmhQLyszV2hyYXlNa0pBUnVibTRxNzFraEx5OFArZm41R0R4NGNKV1ZTbkp6YzdGNzkyNEF0YmRjcUZnb09HTEVDRXljT0xIR3VRMVJXeHVNaW52bTJsb3VIRDU4R0RLWkRMbTV1VkFvRkRoMDZCRGF0bTBMYjI5dlpHZG5ZOU9tVFFnTkRjV29VYU13WmNvVTZPcnFOdHBuSUNJaUlub1NFNTFFTFlTTG1SYWlIa3ZWSFFhMUVDNW1XclZQVW9PUWtCQmxpZHFLUDZpTGlvb3dZY0tFV3Y4WWJ3bDY5T2lCSGoxNklEQXdFSDUrZnZqNTU1OWhaR1JVN1VydnZMdzhmUGJaWjhwU1lmNysvcmg4K1RMKzk3Ly93Y2pJcU03dnE2dXJDMGRIUjhoa3NnYkZiV0ppVXVWREZSMGRIYnozM252NC92dnZNV1RJRU9VRHFGMjdkaUUvUDcvYWh6czllL1pFbno1OUtwVzlLaWdvd0w1OSs3Qi8vMzVsck8rLy8zNkRZbTVLaEVJaHRMUzBjUEhpUmZUdjN4OWFXbG9RaThXNGYvOCtwazJiQmkwdExVaWxVajVBSWlJaWFtSVVDZ1V1WGJvRWZYMTk5T2pSQXdEdzk5OS9JeTh2RCtQR2pXdjB2dUhxOXVhYmIrTGF0V3Y0OHNzdk1XblNKSXdaTXdZaWthaE81LzY3VjZhZm54OEtDd3Z4M252djRmcjE2eW90RnlydThmejkvVlh1THdjTkdnUlBUMDlrWkdUZzU1OS94dDkvL3cxSFIwZDRlWGtoSWlJQ0VSRVJWYjV2ang0OWxJbk1LVk9tb0YrL2Zuam5uWGRVV2tXNHVibEJVMU1UVjY5ZXJmSyt1NkwxUTBWYmpTZHQyN1lORW9ta3hzOHZsOHZ4M1hmZklTQWdBTU9HRGNQY3VYTnJuUCswcW11cGtKT1RnNktpb21xUER4Z3dBSnFhbXRpeFl3Y0FZTzNhdFNncUtzS3laY3NBbE85ZVhyTm1EY3JLeXZEQkJ4L0F5Y2tKQ1FrSmxhNWphbXFLTm0zYU5OS25JU0lpb2hkZHk3cXJKbnFCZFRGbG9wTWFUeGZUcHBmb2pJdUxRM0J3TVByMjdRc2JHeHY0Ky9zak5UVVY0OGVQcjNMWFgwczJZTUFBMk5qWVlPYk1tY29WMzFWWnZYbzFzckt5OFBiYmIyUHYzcjBZTjI0Y3JsNjlpbVhMbG1IOSt2VzFydWl1VU5lZGh6VTVmUGd3REF3TUtvMi8rdXFyK091dnYvRGxsMTlpdzRZTmlJNk94c0dEQnpGcDBpUllXMXRYZWEyS0ZmYi9UcnllUEhrU1AvLzhNNlJTS2NhTUdRT1pURlpwQjJWekk1ZkxFUklTZ3Y3OSt5TTRPQmgzNzk3RmdnVUxBQURoNGVFUUNBUndjbklDQUJRV0ZqTFJTVVJFMU1SRVJrWWlKeWNISTBlT2hGQW9SRkpTRXE1ZHU0WnUzYnFoZmZ2MjZnNnYwZlhvMFFQTGxpMkRuNThmdG0zYmhpTkhqc0RYMXhjK1BqNTF2dSs4ZlBreVRwNDhpZW5UcDhQS3lnbytQajd3OGZGUkhvK0tpc0xjdVhPeGNlTkcyTnZicTV3cmw4dXhaTWtTcEtlblk4YU1HZWpidDIrbFNodFZlZm5sbC9IKysrOWoyN1p0Q0F3TXJGUXhSRjlmSHdNSERzVFJvMGVydk84K2VmSWtIQjBkcTJ3ckVSWVdodE9uVDlmYWNpRXFLZ3BSVVZHWU1tVUtKa3lZVUd2TVQrdnJyNytHU0NTcXRGaFVLaTEvcHZCa3l3V1pUSWJTMHRKcTcra3JoSVdGb2FDZ0FFQjUrNHZxakJvMXFzWlN3RVJFUkVUMXdVUW5VUXN4dW9NaER0OHJnRnloN2tpb3VSTUtnTEVPVFN0eG1KV1ZoZVBIajhQRnhRWGR1blhEcmwyN2tKR1JBUjhmazNpUkZnQUFJQUJKUkVGVUg5aloyYWs3UExWd2NIQ0FrWkVSTWpJeXFwM1RzMmRQVEpzMkRhbXBxUURLZDJZdVhib1VzYkd4ZFg3WVZISGUxMTkvWFduODdObXpPSC8rUEtaT25hcXk2cjI2YTFSRktCUmk2ZEtsbURsekpoWXNXSUMwdERUMDd0MjczZzk0Ykd4czBLdFhMMHlaTWdWV1ZsWXFLLytmdEdYTEZuVHYzaDI5ZS9ldTEzczhUOFhGeFhqMzNYZngrUEZqN05xMUN6Lzg4QU5HakJpaGZLQjM4T0JCOU8zYkYvcjYrZ0FBaVVTaS9KNklpSWpVcjZ5c0RJR0JnYkMwdElTVGt4TUtDd3ZoNys4UFUxTlREQjA2Vk4zaFBUUDkrL2VIbTVzYjl1N2RpNk5IajJManhvMDRjZUlFbGkxYlZ1MGl0Z3J4OGZGWXMyWU5ySzJ0TVdEQUFKU1VsRUJiVzd2TzcxMXhYNm1scGFYY0lWcFJNcll1bGl4WmdrZVBIbFhaTy8yTk45N0F4eDkvakd2WHJxbVV5RTFJU01DTkd6ZVVpOUdlOU9PUFA2Sjc5KzRZUFhwMGxZbk9rSkFRSkNZbVFrdExDNTkvL2prR0RCaFE1M2lmMXJ4NTgvRFNTeStwakgzMjJXZlExOWRYN3RDc0VCd2NqT1hMbDlkNnpZOCsrZ2d6Wjg3RWwxOStDVDA5UFh6NjZhZkl6OC9IaEFrVHNIcjFhcmk2dW1MKy9QbTFsdkFsSWlJaXFnOG1Pb2xhQ0djekxZenVZSUNEQ1FYcURvV2F1YmM2R2NLeENlM29qSXFLd3JsejUyQm5ad2R6YzNOczM3NGRJcEVJa3laTlVpbHgxVkpGUkVSQUlCREExZFZWWlR3cUtncTV1Ym5vM0xsenRlZFc3TUtzU0hRQ2dMMjlmYVhWNzdYUjBOQ0FsNWVYeWxoY1hCd0NBd1B4MWx0dktWZTl5K1Z5N05xMUM2KysraXBhdFdwVjUrdWJtNXVqZCsvZU9IWHFGQURndGRkZXExY2lGZ0M2ZCsrTzd0MjcxMm51aFFzWGtKT1RvL1pFcDBLaHVqSWxOVFVWL3Y3K09IMzZOTFMwdERCNDhHQ01IRGtTSzFldWhJYUdCajc0NEFNQXdNMmJOeEVkSFEwL1B6L2x1UktKcE42OVY0bUltaHA3VjJza1JxYXJPd3hxWnV4ZGEwNmVxVXRBUUFBS0N3c3hldlJvWmNzRm1VeUdNV1BHdExpU3RVOHlORFRFQng5OGdMRmp4K0tISDM3QXBVdVg4UG5ubjJQcjFxM1ZscktOalkzRndvVUxJWkZJMEtwVks2eFpzd1pHUmtaWXVuUnB2WHF0dDIzYkZuSzV2TUV0RjZycXdRa0FUazVPR0RSb0VEWnUzSWl0VzdkQ1IwY0hjcmtjR3pkdVJQdjI3YXROWG50N2UrT1ZWMTdCZ3djUFZNWlRVMU94YmRzMkJBVUZBUUM2ZGV2MlhKT2N6NHFHaGdZS0N3dHgvZnAxTEY2OEdGcGFXc3BGbGwyN2RvV1dsaGFLaTR0WmlZU0lpSWdhVmN1K3V5WjZ3Y3h5TmNXNWxFTGtTdVhxRG9XYXFWYTZHcGpsYXFydU1BQUFSVVZGQ0FnSVFGSlNFanAxNm9UVTFGUWtKU1doUjQ4ZTZOMjdkNzFXZHpkbkR4OCt4THAxNjlDMmJWczRPenREVjFjWDZlbnB1SHIxS2tRaUVUNzg4TVBuSGxONmVqcVdMbDJLdm4zN1l1clVxY3B4aVVTQ2tKQVFuRGx6QnF0WHIwYTdkdTFxdlZaWVdCaDI3TmlCZS9mdVllalFvWWlKaWNHaVJZc3dlUEJndlAzMjI3WHVGSzJ2NHVKaVBINzhHSzFidHdaUVhoNHRKU1VGYjc3NVpxTytUM1d5czdOUlhGd01rVWlFSzFldUFJQ3kvTmZhdFd1UmtwS0NjZVBHNFkwMzNrQnhjVEZXckZpQjVPUmtiTnEwQ1VaR1JoQ0x4VmkzYmgwOFBEemc0dUtpdkc1K2ZqNTNkQkpSczlmV3NSVVRuVlJ2YlIzcnZyanFlUWtKQ1VGTVRBeDY5KzROR3hzYkhEdDJEQThmUHNTWU1XT3FUYVMxUkdabVpsaThlREhrY2prQ0F3TVJGQlNFSVVPR1ZKb25sVXF4Y09GQ1dGdGJ3OWJXRmtsSlNaZzllelptejU2TjdkdTNxOXh2MWlZa0pLUk9PdytyMDZGREIvejAwMDlWSHBzK2ZUcmVmLzk5ckZtekJ2Lzk3My94eXkrL0lDWW1CdXZYcjY5VUFyYkN1KysrQ3dES1JLZENvY0NHRFJzUUVCQUFZMk5qZlBMSkp6aDM3bHlENDIwcUpCSUpvcU9qNGVucGlkOSsrdzFtWm1ibzFhc1hBT0Q2OWV0d2NIQlE3dUpreXdVaUlpSnFiRXgwRXJVUXg0OGZoMXd1eHl5QkFqRVNLUjRWbDZrN0pHcG16SFUwNGF5dGhiTW53OVVhUjFsWkdjUmlNYkt6c3lFVUNsRldWb2JvNkdpNHVibWhYNzkrTDF3eXg5M2RIYSs5OWhvaUlpSnc4ZUpGeUdReW1KdWJZK2pRb1JnL2Z2eHo3KytVbVptSkJRc1d3TjdlSGdzWExsUlpZUzhTaWJCNDhXSjg4Y1VYbURObkR0YXVYVnRsb3JLd3NCRG56cDNEc1dQSGtKaVlDRHM3TzN6enpUZnc5UFJFY1hFeGZ2LzlkeHc2ZEFnWEwxNkVzN016aGcwYmh2NzkrOFBFeEtUT2NWYjhPMGxJU0ZDSklUQXdFQUNVSlk4VEV4UHh5eSsvSURrNUdaOTg4a20xRDZrYVMyQmdJTDcvL252bGEzdDdlemc3T3dNb0x4OW1hV21wZlBEejQ0OC9JaWNuQjVzMmJZS3RyUzNLeXNydzlkZGZvN2k0R0o5OTlwbnlHbks1SEZsWldUQTNOMyttc1JNMWRTWEZKY3J2ZFhSZWpNVXdMYzJBc1YwUmREQUtDdlppb0RvU0NBVVlPTTYxOW9uUFVVeE1ESUtEZytIaTRnSVBEdy84OXR0dlNFOVB4NGdSSXhwOUFWZHpJQkFJNE83dWpzREF3R3BiTG1ocGFjSEh4d2UrdnI3WXVYTW5rcEtTWUc5dmovbno1eXNYcDlWVjE2NWRxMnk1c0hYclZxU25wMlArL1BuUTA5T3I5dnlhamxsWVdHREpraVg0NG9zdjhQSEhIeU0yTmhiVHBrMnJWSG1sSmdLQkFOYlcxcGd3WVFMZWV1c3Q2T3JxNHNLRkMxWE9sVWdrMkxKbEM4YU1HVlB2aWl6UFUzUjBOSHg5ZmRHcFV5Y1lHQmpnNk5HaldMQmdBVVFpRWNSaU1jNmNPWU1wVTZZbzU3UGxBaEVSRVRVMkpqcUpXb2pvNkdqbDkxb0FiTlFYQ2pWWEVpQWhXOTFCbEtzbzZmbnZKTnFEQnc4UUZCUUVHeHNiMk5qWXZEQkpIVXRMUzN6ODhjZU5lazEvZjMrVWxKU29qQ2tVQ3R5NGNRT2xwYVVxNHg0ZUhzcUhja0ZCUVZpM2JoMGtFZ2wwZEhRd2ZmcDBGQllXb3Fpb0NJV0ZoWlZLc1M1WXNBRGZmdnV0OHZ6TGx5L2oxS2xUdUhMbENxUlNLVHAwNklDRkN4ZkMyOXRiV2FwV1IwY0g3Ny8vUGthTkdvVURCdzRnSUNBQUd6ZHV4S1pObStEazVJUVZLMWJVS2VIWnUzZHY3Tml4QXpObnpvU3BhZmt1WlpsTWh0emNYRmhiV3l0WG1MLzk5dHN3TXpQRCt2WHI4Zmp4WTJWZnA0Ym8xS2xUbFQyZC91MmxsMTVDbHk1ZElKZkxvYTJ0RFRzN08yVUp0eWY3emM2ZVBSc2xKU1V3TmphR1dDekdpaFVyY09mT0hheGN1UkszYjk5R1JrWUdEQTBORVJFUmdZS0NBcFVkbmtRdm91SVNxZkw3RjJYWGYwdGoxOVVLL2NlNklIQi9wTHBEb1daaXlBUTMyRG8xalIyZE1wa01nWUdCdUhidEdqcDA2QUJ6YzNQODhzc3YwTlRVaEsrdkwyeHNXdjVmYUVlT0hNR3dZY05Va2xoeXVSd2hJU0VBVUdPeXJxb3FKZDdlM3ZXT3djVEVwRkxMaFNOSGp1RCsvZnRZdVhLbDhoNHdOemNYQnc4ZXhLUkprNm90cDF1VkxsMjZvRU9IRG9pTmpZV3BxV21EeXMxV3RIMm9UVTVPRGs2ZE9nVW5KeWUxSnpxZnZNK1BpSWlBdjc4L0FnTURZV1ZsQlY5Zlg3aTZ1bUxCZ2dYbzA2ZVBzcFR2b1VPSG9LR2hnWmRmZmxsNW5jTENRaVk2aVlpSXFGRXgwVW5VUWpnNU9VRXVaOGxhYXI1a01obGtNaGxLU2twUVVsS0M3T3p5ckt1V2xoYXNyYTJocWFtSnBLUWtSRVJFS01mYnRXc0hKeWNuT0RrNXFUUDBadWZRb1VQSXo4OVhHVE13TUVCa1pDUWlJeU1yalZja0toMGNIS0NycXd0M2QzZFlXRmpBME5BUWhvYUdNREF3VUg1ZjhWVmFXb3I1OCtjcms1UVZybDY5aXY3OSsrT1ZWMTZwc2FkbXExYXRNR1BHREV5YU5Ba1hMMTdFNmRPbjRlWGxWZWRkblczYXRNSDI3ZHNSSGg2T3dzSkM1YmlKaVFsNjkrNnRzbHAvK1BEaDBOVFV4Sll0VzVDWm1ZbTJiZHZXNlQyZU5IMzY5RnJuR0JnWTFQbmZxNDZPanJMRTE0NGRPeEFmSDQ5dnZ2a0dibTV1MkxObkQ3WnYzdzZnZk9mQjFLbFQxZjRBaklpb01ienhVUi9jT0JPUGd0eGlkWWRDVFp5SnBUN2UrTGl2dXNNQUFLU2xwZUg0OGVPUVNDVG8wcVVMMHRMU2tKU1VCQThQRC9UcDArZUZXWHl4Zi85K2JOdTJEZDI2ZFlPTmpRMktpNHR4NjlZdHBLZW53OHZMQ3oxNzluenVNVjIrZkJsYnRtekJyRm16bEVsT29MeEt5YkZqeHhBYkc0c1ZLMWJVV2twVktwWGk1TW1UMkwxN053b0xDL0g2NjYvajdObXplUC85OS9IR0cyOWc5T2pSalY2V09DMHREUUNVdTFwMzc5Nk5ybDI3MXJrdi9kTktUVTJGUUNDQVVDaEVXRmdZaEVJaGRIVjFJWkZJc0dqUklsaFpXV0hCZ2dYdzl2WkdURXdNRmk1Y0NBc0xDM3orK2VjUUNBU0lqbzdHM3IxN01YSGlST1hQdDZDZ0FBcUZnb2xPSWlJaWFsUUN4WlBMc29pSWlKcUFrcElTeE1URUlESXlFZzhmUG9TbHBTWEdqaDBMa1VpRXhNUkUzTHQzRC9IeDhaQktwZERTMG9LTGl3dDY5dXdKUTBORGRZZE8vMGhMUzRPK3ZqNk1qWTJWWXhXL3I2YW9xS2lveWZZTEtpNHVSa1pHaHNxdVQ0VkNnYkt5c25ydFFpQnF5V3phZGtkK3ZoZ0E4Q0Q1Qmt4TWpOUWNFZFhYK2ZQblVWQlFnTEpTT1ZLaU01R2JKVkYzU05SRUdWdm93ZGJaQ3BvaW9WcmVYNkZRUUtGUW9LQ2dBTG01dVNncUtvS21waWJLeXNyYmg3aTd1Nk52Mzc0MWxrRnRpZjc2NnkrY1AzOGVDUWtKeU0vUGg0Nk9EdXpzN09EdDdZMlJJMGRDVTdQMnRmWS8vUEFEYnQyNlZXMmZ6S2lvS015ZE94Yy8vL3h6cll1OHdzUERzV1RKRWt5WU1BRVRKMDVVanN2bGNoUVhGK1Btelp0WXRXb1Y3TzN0c1diTkdtWGY5SC9Mek16RXlaTW5FUkFRZ01lUEg2Tm56NTZZUG4wNjJyVnJoNHlNRFB6MDAwOElEQXlFcHFZbWV2ZnVqV0hEaHFGSGp4NlZrdHZoNGVGWXVIQ2hza3JKdnkxZHVoVHg4ZkhZdm4yNzhsNVVvVkRBejg4UEFRRUIyTHQzTDB4TVRMQml4UXBjdVhJRkgzLzhNWHg4ZkdyOVdkWmsyTEJoV0xod0lWNTY2U1dWOGM4Kyt3ejYrdnBZdG13WlZxeFlnYUNnSU9VeEh4OGZ6SjA3RndBUUd4dUxUcDA2UVNnVVFpYVRZZXJVcVdqZHVqV1dMRmtDZlgxOVpHZG5ZL2JzMmJDeHNjRzMzMzZyck41eTkrNWR6Smd4QTcvODhndHNiVzJmNmpNUUVSRVJWZUNPVGlJaWFwSzB0YlhoNXVZR056YzN4TWJHNHNTSkU5aTVjeWZlZlBOTk9EbzZ3dEhSRVRLWkRIRnhjYmgxNnhiQ3c4Tng2OVl0OU9qUkEzMzY5R215eWJRWFNWVWwycHJ5NzZXcEpqa0JLQjhVL3B0QUlHQ1NrNGhhbEd2WHJ2MS8yWHB0UUs5aEcrenBCVkNLZkNUY3k2OTk0bk9nVUNnZ0VBaVVTVTRBU0VsSlFXQmc0QXZYY21INDhPRVlQbng0bzEwdlB6OGZwMCtmVmhsTFQwOEhVSjVVZlhJSDVZZ1JJMkJrVkw3SVpjZU9IZGl6Wnc4RUFnRkNRME54N3R3NVpidUY0bUxWSGVOeGNYRll1SENoTXRtcFVDaHc5T2hSWExwMENiZHYzNFpDb1VDdlhyM3cxbHR2cWZUanRMS3l3dEtsU3hFYkc0dDkrL1loT0RnWVFVRkIwTkxTd3FCQmc3Qmd3UUtWVmh6VkdUUm9FRUpEUXpGdTNEaGxzcldrcEFRRkJRVVlPSENnOHQvUDh1WExzV25USnZqNStTRW5Kd2UrdnI3MS9JbitQM2QzOTFyL1hjNllNUVBqeDQrSFRDYURrWkdSU21LeVM1Y3V5dTgxTkRTd2J0MDZtSm1aUVNnVUlqRXhFVXVXTElGQUlNQ2lSWXR3Nk5BaDVXN1FnSUFBbUppWU5MaUNDaEVSRVZGVm1PZ2tJcUltcjB1WExqQXhNY0hCZ3dleFo4OGVUSm8wQ1dabVp0RFEwRkNXcnMzS3lrSndjREN1WExtQ2lJZ0k5Ty9mSCs3dTd1b09uWWlJaU9ySTA5TVRCUVVGNmc2RHFGWmxaV1hLbGd0U3FWVFpja0ZiVzd2S2xnc2lrVWpaY3NIWjJWbWRvVGNydWJtNTJMTm5UNlZ4UTBQRFNnbFFBT2pWcTVjeTBkbXVYVHZZMk5qQXlja0p4c2JHS2kwWGpJeU1WRm92SkNZbVl0R2lSZGkzYngrbVRwMEtnVUNBckt3c1BIandBR1BIam9XUGp3L2F0V3RYYlp4ZHVuVEIwcVZMa1ptWmlkT25UK1BjdVhNWVBueDRuWktjQURCMDZGQzBhOWNPc2JHeEtDMHRCUUFJaFVLMGJ0MWFwZCtvVUNqRW5EbHpsS1ZreDQwYjErQkZoR3ZYcnExMWpxV2xKU3d0TGV0MHZZbys5WEs1SEY5Ly9UVjBkSFN3ZXZWcVdGaFk0UHIxNjdoMjdScUE4dllVQ3hjdVZPN3dKQ0lpSW1vTUxGMUxSRVROUm01dUxuYnUzQWxkWFYxTW1qUkoyYi93M3pJeU1oQWNISXlFaEFUbzYrdWpWNjllY0hOenExT3BMQ0lpYXI1WXVwYUkxS1c0dUJqUjBkR0lqSXhFUmtZR3JLMnRNWGJzV0dob2FPRCsvZnU0ZCs4ZTR1TGlJSlZLSVJLSjRPenNqSjQ5ZTlhNTl6ZzllM0Z4Y2VqWXNhTXlBU2VYeXlHWHk1dmszeEFLaFFJbEpTVlYvaTNVRktTbHBTbVR5QldhOHMrVGlJaUltajhtT29tSXFGbEpTa3JDbjMvK2lUWnQybURDaEFuVnJwU3UyT0VaSHg4UGZYMTllSGw1d2QzZG5YOWNFeEcxVUV4MEVsRlRjT2ZPSFFRRUJFQlhWeGRqeDQ2RmxaVVZBRUFta3lFK1BoNlJrWkc0Zi84K2hFSWh1bmZ2anI1OSt6YnA4dmxFUkVSRVJFMGRFNTFFUk5Uc2hJYUdJaWdvQ0QxNjlJQzN0M2VOYzdPenN4RVNFb0tZbUJqbzZ1ckN5OHNMSGg0ZTdHMUlSTlRDTU5GSlJFMUZlbm82RGgwNkJLbFVpbmZmZlJlbXBxWXF4eDgvZm96ZzRHREV4TVJBSkJLaFY2OWU4UEx5NG9JOElpSWlJcUlHWUtLVGlJaWFwY09IRCtQdTNidVlOR21TY3FWOFRYSnljaEFTRW9MbzZHaG9hR2pBMXRZV0hUcDBnTDI5UGN1R0VSRzFBRXgwRWxGVGtwdWJpMTkvL1JXR2hvYVlOR2xTbFl2cy9wM3cxTlhWaGFlbkp6dzhQQnJjZDVHSWlJaUk2RVhFUkNjUkVUVkxZckVZVzdkdVJaczJiZkRXVzIvVitUeUpSSUtZbUJqRXg4Y2pKU1VGQUdCc2JJeTJiZHZDMnRvYTF0YldzTEd4ZVZaaEV4SFJNOEpFSnhFMU5Ra0pDVGgwNkJBNmQrNk1VYU5HVlR2djN3dnl0TFMwNE9ucGlSNDlla0JiVy9zNVJrdEVSRVJFMUR3eDBVbEVSTTNXcFV1WGNPWEtGYno1NXB1d3Q3ZXY5L2xGUlVXSWk0dERYRndjVWxOVFVWcGFxanhtWldVRlUxTlRHQnNidzhURUJDWW1KakEyTm9heHNYRmpmZ1FpSW1va1RIUVNVVk1VRmhhR3dNQkFEQjA2RkI0ZUhqWE96Y3ZMUTJob0tHN2Z2ZzFOVFUzMDZORURYbDVlVEhnU0VSRVJFZFdBaVU0aUltcTJTa3BLc0dYTEZyUnExUXIvK2M5L252cDZPVGs1eU1qSVFIcDZPdExUMDVHYm13dXhXRnhwbnFhbXB2SkxKQkpCSkJLcHZOYlEwS2owUFhzdVVWUG40ZUVCWFYxZGRZZEIxR0JNZEJKUlUzWDA2RkhFeGNWaCt2VHBNRFEwckhXK1dDeEdhR2dvb3FLaUFBQnQyN2FGdmIwOTdPM3RZV0ZoOGF6REpTSWlJaUpxVnBqb0pDS2laaTBvS0FpaG9hRjE3dFhaRURrNU9jakx5ME5lWGg3RVlqRUtDd3RSVkZTazhpV1JTSjdKZXhNOUwxT25Ub1dabVptNnd5QnFNQ1k2aWFpcGtrZ2syTHAxS3pwMzdnd2ZINTg2bjFkY1hJejQrSGpFeHNZaU1URVJBS0N2cjQrMmJkdWlkZXZXeXJZTFZmWC9KQ0lpSWlKNlVURFJTVVJFelpwRUlzR1BQLzRJSnljbnZQcnFxK29PaDRpSTFJU0pUaUpxeW9LRGd4RVNFb0xKa3llalZhdFc5VDYvcEtRRUNRa0ppSW1Kd1lNSEQxQlNVcUk4Wm1GaEFUTXpzMG90RjB4TlRSdnpJeEFSRVJFUk5VbXNvMGRFUk0yYXZyNCtIQjBkRVIwZGpjR0RCME5mWDEvZElSRVJFUkVScWVqWnN5ZkN3OE1SRWhLQ1VhTkcxZnQ4YlcxdE9Eczd3OW5aR1VCNVA4L016RXc4ZlBnUTZlbnB5TWpJUUZ4Y1hLWHovdDFTb2FMZHdyL2JMbFQzUmRTVXNlVUNFUkVSL1J2dlhvbUlxTm5yM3IwN29xT2pFUmtaaWQ2OWU2czdIQ0lpSWlJaUZTS1JDRjVlWGdnTURJUllMSzVUcjg2YUdCc2J3OWpZR0owNmRWSVpyMmkzVU5GcnZxcVdDNDhmUDRaTUpudXE5eWRTSnljbkp5WTZpWWlJU0ltSlRpSWlhdmJhdG0wTFkyTmpSRVJFTU5GSlJFUkVSRTFTOSs3ZEVSSVNncXRYcjhMYjIvdVp2RWRGQXRUVzF2YVpYSitJaUlpSXFLa1JxanNBSWlLaXh0QzllM2ZrNWVYaHdZTUg2ZzZGaUlpSWlLZ1NIUjBkZE8zYUZSRVJFWkJLcGVvT2g0aUlpSWlvUldDaWs0aUlXZ1FYRnhjQVFHUmtwSm9qSVNJaUlpS3FtcWVuSjBwTFMzSDc5bTExaDBKRVJFUkUxQ0l3MFVsRVJDMkNucDRlT25ic2lOallXSlNXbHFvN0hDSWlJaUtpU3N6TnpkR21UUnN1emlNaUlpSWlhaVJNZEJJUlVZdmg0dUtDMHRKUzNMMTdWOTJoRUJFUkVSRlZ5ZFhWRlJrWkdjak16RlIzS0VSRVJFUkV6UjRUblVSRTFHSTRPRGhBVzFzYk1URXg2ZzZGaUlpSWlLaEtqbzZPME5EUTRLNU9JaUlpSXFKR3dFUW5FUkcxR0VLaEVJNk9qcmgzN3g3S3lzclVIUTRSRVJFUlVTVWlrUWhPVGs2NGZmczI1SEs1dXNNaElpSWlJbXJXbU9na0lxSVdwV3ZYcnBETDVZaVBqMWQzS0VSRVJFUkVWZXJhdFN0S1NrcVFrSkNnN2xDSWlJaUlpSm8xSmpxSmlLaEZhZE9tRFF3TURCQWJHNnZ1VUlpSWlJaUlxbVJyYXdzOVBUM2N1WE5IM2FFUUVSRVJFVFZyVEhRU0VWR0w0K3JxaXNURVJKYXZKU0lpSXFJbXk4bkpDWGZ2M29WVUtsVjNLRVJFUkVSRXpSWVRuVVJFMU9LNHVMaWdyS3dNY1hGeDZnNkZpSWlJaUtoS1RrNU9rTXZsckVSQ1JFUkVSUFFVbU9na0lxSVd4OFRFQkZaV1Zpd0ZSa1JFUkVSTlZ1dldyV0ZvYU1oN1ZpSWlJaUtpcDhCRUp4RVJ0VWhPVGs2NGYvOCtpb3VMMVIwS0VSRVJFVkdWdW5idGl1VGtaRWdrRW5XSFFrUkVSRVRVTERIUlNVUkVMWkt6c3pNVUNnV2lvNlBWSFFvUkVUMEh4Y1VseXU5MWRMVFZHQWtSVWQyNXVMZ0FBTzlaaVlpSWlJZ2FpSWxPSWlKcWtmVDE5V0ZyYTh0U1lFUkVMd2lwVktyOG5vbE9JbW91VEUxTjJYS0JpSWlJaU9ncE1ORkpSRVF0bHJPek05TFMwaUFXaTlVZENoRVJFUkZSbFp5ZG5aR1JrWUdjbkJ4MWgwSkVSRVJFMU93dzBVbEVSQzFXbHk1ZElCUUtjZnYyYlhXSFFrUkVSRVJVSlNjbkp3RGdQU3NSRVJFUlVRTXcwVWxFUkMyV2xwWVdIQndjV0FxTWlJaUlpSm9zZlgxOTJOblpJU29xU3QyaEVCRVJFUkUxTzB4MEVoRlJpK2JzN0l6czdHeWtwNmVyT3hRaUlpSWlvaW81T1RsQkxCWWpMUzFOM2FFUUVSRVJFVFVyVEhRU0VWR0wxckZqUitqbzZPREdqUnZxRHFYRlNrNU9SbEJRa1BLMVFxRlFZelJFUkVSRXpVOUZ5d1ZXSWlFaUlpSWlxaDhtT29tSXFFVVRDb1Z3YzNORGRIUTBwRktwdXNOUmkvRHdjRXliTmcxeXViemFPWk1uVDhhQkF3Y2FkUDJRa0JDc1c3Y09BSkNibTR0cDA2YmgwcVZMRGJvV0VSRVIwWXRJUzBzTEhUdDJ4SjA3ZDdob2pJaUlpSWlvSGpUVkhRQVJFZEd6MXIxN2QxeStmQm1Sa1pIbzBhT0h1c09wcy9UMGRFeWNPTEhXZVpNblQ0YXZyMisxeHdzS0NuRHYzcjBhSDVybDUrZWpwS1NrUVhIK201NmVIdXpzN0xCcTFTckV4c2JpL2ZmZmgxRElkVlZFUkVSRXRYRjJka1pjWEJ6dTNyMkxUcDA2cVRzY0lpSWlJcUptZ1lsT0lpSnE4WXlNak9EZzRJRHc4UEJtbGVqVTE5Zkg2TkdqbGE5emMzTng0Y0lGT0RnNG9GdTNic3B4UjBkSGRZUlhKUzB0TFh6eHhSZG8wNllOZHUvZURSY1hGL1R0MjFmZFlSRVJFUkUxZVE0T0RzcVdDMHgwUGhzUkVSRVFDb1Z3Y1hFQlVONXlRU0FRcURrcUlpSWlJbm9hVEhRU0VkRUx3ZDNkSFFjT0hFQktTZ3JhdFd1bjduRHF4TkRRRURObnpsUytqb3VMdzRVTEY5Q3RXemVWOGVva0ppWWlKeWNIaVltSkFJQWJOMjVBS0JRaUxpNE9PM2JzVUprcmw4dXhjK2RPN05xMVMyVjg5ZXJWY0hkM3IxZmNBb0VBa3lkUFJyOSsvZmlRam9pSWlLaU9oRUlodW5mdmpyQ3dNT1RuNThQSXlFamRJVDEzZS9mdVJVcEtDaFlzV0ZEbDhlVGtaTXlaTXdkZmZmVVZuSnljNm4zOVBYdjJRRXRMQ3k0dUxvaUtpc0tHRFJ1d2VQRmkyTnZiUDIzb1JFUkVSS1FtVEhRU0VkRUx3ZDdlSG9hR2hyaDU4MmF6U1hRK3JYMzc5aUU0T0JneW1Rd0FzR0xGQ2dEQW1qVnJzSGp4WXBXNTY5YXRRNjlldlRCZ3dBQ1ZjWHQ3ZTJSbloyUHk1TW5Wdms5WldSbkt5c3J3Mm11dlZUdG42TkNobUROblRrTS9DaEVSRWRFTHdjUERBMkZoWVFnUEQ4Zmd3WVBWSFU2ZHJWMjdGbWZPbktseGpsQW94T25UcDJ1Y2s1V1ZoZFRVMUdxUHkyUXlpTVZpNWYzdDA3QzB0SVJRS01SSEgzMkUrZlBuWThpUUlVOTlUU0lpSWlKNi9wam9KQ0tpRjBhUEhqMXc2ZElsREJvMDZJVllJZi81NTU4REFQNysrMitzWExrU1I0NGNnWWFHUnBWek4yellnUGJ0MjJQZ3dJR1ZqcFdVbEdEZXZIbFZuaGNWRlFWL2YzOEFnTG01T2Q1OTk5MHE1MWxiV3pma0l4QVJFUkc5VVBUMTlkR3hZMGZjdW5VTEF3WU1xUGJlcmFueDlQU0VnWUdCOG5Wb2FDalMwOU14Y3VSSWlFUWlBR2h5ZmRzdExTMnhZY01HZlBYVlYvanV1Ky9RclZzM21KdWJxenNzSWlJaUlxb25KanFKaU9pRjBiMTdkNFNHaGlJME5CUWpSb3hRZHpocVUxeGNETEZZckRLbVVDZ2drVWlRbFpXbEhETXhNWUZJSklLMnRuYVZLOXhMUzB1eGE5Y3UyTnJhSWpNekU4WEZ4VEEyTm9hSGg4Y3ovd3hFUkVSRUxaVzd1enZ1M3IyTG1KZ1lkTzNhVmQzaDFJbTN0emU4dmIyVnI5UFMwcENlbm82cFU2ZXFKRUNyRXhFUmdiS3lNang2OUFnU2lRVGg0ZUhRMWRYRm5qMTdjUG55NVVyejU4K2ZYMmtzSUNDZzNzbFVQVDA5ckZ5NUVvbUppVXh5RWhFUkVUVlRUSFFTRWRFTFF5UVN3ZFBURXlFaEllalRwODhMc2F2ejM2UlNLVzdldkltY25CejQrZmxWT3I1Ly8zN3MzNzlmK2RyUHp3OHVMaTdWWG0vdjNyMFFpVVFZUEhndy92enpUMHlhTkFuZmYvODlmdnJwSjJocThoYURpSWlJcUNIYXQyOFBFeE1UM0x4NXM5a2tPcC9XbWpWcmtKK2ZqOUxTVXNqbGNpeGJ0Z3kydHJhWU1XTUdYbnJwSmVXOHJLd3NiTm15QlpNbVRhclVqa0lnRU9EaXhZdFl2MzU5dGU4amxVb0JvTWFXQzNQbXpNSFFvVU9mOGhNUkVSRVIwZlBDcDVCRVJQUkM4Zkx5d3JWcjF4QVdGb2JodzRlck81eG5MaTh2RDdHeHNRQ0E4ZVBIUXlxVjR2ang0L0R3OE1Da1NaT3dmUGx5dUx1N3E1eXpiOTgrSERwMENCMDZkS2oydWhFUkVmajk5OSt4YXRVcUpDUWtBQUJlZnZsbEhEaHdBRnUzYnNXTUdUT2UzWWNpSWlJaWF1SGMzZDF4NGNJRnBLYW1vazJiTnVvTzU1bmJ2WHMzQU9CLy8vc2ZFaElTc0dIRGhpcm5KU1ltQWdEYzNOeXFYSkRuNU9SVWJjdUZFeWRPNE5hdFd3REtlNkZXMXdQVnljbXAzdkVURVJFUmtmb3cwVWxFUkM4VWtVZ0VMeTh2aElTRW9GKy9mdERYMTFkM1NNL01zbVhMRUJvYUNvVkNBUUNZT1hNbSt2VHBBNUZJQkd0cmE3aTZ1aUl3TUJCOSsvWlZuaU9WU3ZIWFgzOWh4SWdSME5QVHEvSzZXVmxaV0xseUpZWU5Hd1l2THk5bG9sTW9GR0wrL1BtWU4yOGV1blRwb2xLK2pJaUlpSWpxenMzTkRTRWhJUWdKQ2NHNGNlUFVIWTdhaU1WaUZCY1hLMS9uNXVZcS8xdlJja0VnRU1EQ3dnSUFZR1ZsQlNzcnEwclhTVWxKUVd4c0xOcTBhUU9GUW9ISXlFak1temNQeHNiR3orRlRFQkVSRWRHenhFUW5FUkc5Y0R3OVBYSDE2bFdFaG9hcWxNSnFhZXp0N2RHL2YzL0laREtzWDc4ZXc0Y1BoNGFHaHZMNEcyKzhnVldyVnVHZGQ5NVI3aFRZdjM4L3hHSXhKa3lZVU9VMWMzTno4Y1VYWDBCUFR3K3paczJxZEx4cjE2NllNR0VDdnZ2dU81aWFtbGJhTFVwRVJFUkV0YXRZbkJjVUZJU01qSXdxazNjdFdWNWVIaElURXhFUUVJRHo1ODlYT3I1aXhRcmw5MEtoRUtkUG42NzJXZ3FGQWhzM2JzVFRHME05QUFBV1hrbEVRVlR3NGNPUmxwWUdMUzB0Nk9qb1lOdTJiVlgyK2lRaUlpS2k1cVYrWGRxSmlJaGFBSkZJaEg3OSt1SG16WnZJenM1V2R6alB6T1RKa3pGczJMQnFkMmIyNjljUDl2YjI4UFB6ZzF3dXg1MDdkL0RiYjc5aHlwUXBNRE16cXpRL0x5OFBuMzMyR2JLeXNyQjgrWExvNnVwV2VkMkpFeWZDMWRVVml4Y3ZSa2hJU0tOK0ppSWlJcUlYaGFlbko3UzF0UkVZR0tqdVVKNkwxTlJVcEthbUlpNHVEdVBIajhmdnYvK09Uei85RkFzWExvUklKTUsrZmZ2ZzcrK3Y4dFd0V3plNHVycldlTjAvL3ZnRDhmSHhtRGh4b25Mc3ZmZmV3N2x6NTNpdlNrUkVSTlFDTU5GSlJFUXZKQThQRDVpYW11TDQ4ZVBLMHE0dkdxRlFpSG56NXVIMjdkdFlzMllObGl4WmdqNTkrdUNOTjk2b05EYzVPUm1mZlBJSlVsTlRzV3JWS3RqYjIxZDdYUTBORFN4YnRneWRPblhDaWhVcnNHUEhEcFNXbGo3TGowSkVSRVRVNG9oRUl2VHMyUk9KaVluSXlNaFFkempQakZnc3h1VEprekY1OG1SY3YzNGRwcWFtV0xac0diNzY2aXVJUkNMMDc5OGZHaG9hdUhMbENuUjFkWlZmNmVucGlJaUlxUExldGNMVnExZXhjK2RPeko0OUd5WW1Kc3B4YTJ0clRKbzBDV3ZXckVGS1NzcnorSmhFUkVSRTlJd3cwVWxFUkM4a2dVQ0FsMTkrR1ptWm1RZ0xDMU4zT0dyVHVYTm5EQmt5UkZrU2JPN2N1UkFJQkNwenJsNjlpdG16LzYrOSt3M05zdjRYT1A1cHV0MXpMbTNtVEZTeTJscHdORVV0UXZ0akdtcXBUeVF3TGUxQkZJVWtKdGdEaVlqMXoxTEtJc3BIK2l6UkVpUzBLTlFzTWNpeStyRkt4VElxVW5JZXM1YnBkamIxUE9pY2FTZXQ3T2QyOXpsN3ZXRHNZcnYvZks0OXV0bjd1cjdmKytQUW9VUHgyR09QeGRDaFEvLzBkY3ZMeStPSko1Nkk0Y09IeDhxVksyUEJnZ1ZkTmlnREFQeGRvMGFOaWtLaEVPKzk5MTZ4Uitrd0ZSVVZNWFRvMEhqeXlTZGp5cFFwVVYxZEhXUEdqSWxDb1JBUnYzNnVuRFJwVXF4YXRTcmEydG9pNHRmbGFKY3RXeFoxZFhWeDdiWFhudloxZCs3Y0dZOC8vbmlNSFRzMkpreVk4THZmVDU4K1BXcHJhK1BoaHgrT3hzYkdqanRCQUFBNmxOQUpRSmMxY09EQUdEcDBhR3pkdWpVT0hEaFE3SEU2ekprQzQ3ZmZmaHNQUHZoZ2JOcTBLY2FQSHg5dGJXMXg3NzMzL201NXRENTkra1JWVlZVc1hibzBSbzRjK1pmZnQ3S3lNcDU2NnFtNDlkWmJZOGFNR2I4THFBQUEvTEhTMHRLNC92cnJZOCtlUGZITk45OFVlNXdPMGExYnQxaXdZRUZjZmZYVnY5bFAvbFMzM1haYkhEeDRNRmF1WEJrUkVXdldySW1HaG9hWU4yL2VhVDlqN3RxMUt4WXVYQmdEQmd5SStmUG5uL1kxUzBwS1l1SENoZEhhMmhyejU4K1B2WHYzbnJ1VEFnQ2cwM1F2OWdBQVVFeGp4NDZOM2J0M3g2dXZ2aHF6WnMyS1hyMTZGWHVrTTZxcnE0c05HemI4NWNkdjM3NDlHaHNiWTh1V0xWRldWaGJkdW5XTDQ4ZVB4L2J0MitQMTExK1A5OTkvUHdZUEhod3Z2UEJDMU5YVnhmNzkrMlBKa2lYeDZLT1B4c0NCQTJQQ2hBa3hhZEtrcUttcGlSVXJWcHp4SDA5L3BLU2tKTzY3Nzc2emZoNEFBTDhhTVdKRWZQcnBwL0hHRzIvRTNYZmZIYVdscGNVZXFkTlZWMWZIWFhmZEZjdVdMWXNmZi93eDFxMWJGM1BtekltNnVycmZQWGJyMXEyeGVQSGlxS3FxaWtXTEZwMXh2L3FJaUw1OSs4YlRUejhkRHp6d1FNeWRPemZ1di8vK0dEOStmRWVlQ2dBQTU1ZzdPZ0hvMGlvcUttTGF0R2x4NU1pUldMVnFWUnc1Y3FUWUk1MHpPM2JzaUtWTGw4Wm5uMzBXTTJmT2pJaUlkOTU1Sng1NjZLSFl1M2R2TEZpd29IM0pyNGlJaXk2NktKWXNXUkwxOWZYUnMyZlBXTDE2ZFJ3K2ZEZ2k0bTlGVGdBQXpvMWJicmtsZnZubGwvYnRCcnFpS1ZPbXhJQUJBMkxkdW5VeGZQancwKzdOK2ZMTEwwZDlmWDMwN2RzM0ZpOWUvSnQ5T2M5azBLQkJzV1RKa3Fpb3FJaEZpeGJGOHVYTE8ySjhBQUE2aURzNkFlanlMcjc0NHJqcHBwdGk0OGFOc1dyVnFyampqanZhOXdUSzdNNDc3NHhaczJaRlNjbko2NXJHang4Zi9mcjFpeUZEaHB4Mm1hL3p6anN2eG93WkUyUEdqSW1EQncvR2hSZGUrS2Z2TTJQR2pKZ3hZOFk1blIwQWdKT3FxNnZqcXF1dWlnOC8vREN1dU9LS3VPU1NTNG85VW9jNDA1WUwyN1p0aXhkZmZER2FtcHBpM0xoeHNYbno1cGczYjE3TW16Y3ZhbXBxMmgvWHUzZnZ1UExLSzZPK3ZqN09QLy84di95K2wxNTZhYnowMGt2eDNIUFB4ZFNwVS8vdDh3QUFvUE9jZCtKTW55SUJvSXQ1NjYyM29xR2hJZnIzN3g4elo4Nk03dDFkRHdTUVJXV3ZrLy9vUHR5MHA0aVRBSFNNMXRiV1dMRmlSVFEzTjhmTW1UT2pYNzkreFI3cG5Ibnp6VGVqcmEwdFhubmxsUmc0Y0dBc1dyUW9tcHViWS9QbXpiRisvZnJZdlh0M1hIZmRkVEYzN3R6bzA2ZFBORFEweE9MRmkyUC8vdjB4ZE9qUW1EaHhZb3diTnk3S3k4dmoyTEZqWjF5TlpPSENoVkZXVmhiMTlmV2RmSVlBQUhRVVM5Y0N3UCtZT0hGaURCa3lKTDcvL3Z0WXUzWnRIRDkrdk5nakFRQkFSRVNVbHBiRzlPblRvNlNrSkZhdlhoMkhEaDBxOWtqbnpJWU5HK0w1NTUrUG8wZVB4clJwMHlJaVl0bXlaZkhzczg5R3IxNjk0cGxubm9sSEhua2srdlRwRXhFUnc0WU5pK1hMbDhlY09YUGFQN3YvNzNYOHRsd0FBT2hhM05FSkFQL0h4bzBiNDVOUFBvbCsvZnJGNU1tVG83cTZ1dGdqQWZBbjNORUpkQldOalkyeGN1WEtLQ3NyaTltelo1L1ZFcTMvVkNkT25JZ1RKMDc4WnN1Rm8wZVB4cjU5KzM2ek5PM3B0TGEyeHBFalI2SjM3OTRkUFNZQUFQOUFRaWNBbkVaRFEwTnMyclFwamg4L0h0ZGNjMDJNSGozYTFlRUEvMkJDSjlDVjdOMjdOMWF2WGgyVmxaVXhlL2JzNk5HalI3RkhBZ0NBb2hBNkFlQU1EaHc0RUd2WHJvMmZmdm9wcXFxcVl1clVxZEcvZi85aWp3WEFhUWlkUUZmejlkZGZ4NW8xYTZKdjM3NXgrKzIzUjFsWldiRkhBZ0NBVGlkMEFzQWZhRzF0alczYnRzVUhIM3dReDQ0ZGk1RWpSOFlOTjl3UXBhV2x4UjROZ0ZNSW5VQlh0SHYzN25qdHRkZWlkKy9lTVhueTVCZzBhRkN4UndJQWdFNGxkQUxBWDlEVTFCUnZ2LzEyZlBIRkYxRldWaGFYWFhaWjFOYldSazFOamF2bkFZcXN1YmtsK3ZiN2o0aUlLQ3NyaXgvK2MyZVJKd0xvUEh2MzdvMzE2OWRIVTFOVERCczJMRzY4OGNZb0ZBckZIZ3NBQURxRjBBa0FaK0hnd1lQUjBOQVFuMy8rZVJ3OWVqUktTa3BpMEtCQmNmbmxsMGRkWFYxVVZsWVdlMFNBTHVmSEg1dGkwTVVqSWlLaVY2L3pZOTkzL3lyeVJBQ2RxNjJ0TGQ1OTk5MzQrT09QbzZLaUltNisrZWFvcWFuNTh5Y0NBRUJ5UWljQS9FMWZmdmxsZlBYVlY3Rm56NTQ0ZlBod1JFUjA3OTQ5ZXZUb0VSVVZGZEdqUjQvMnIvTHk4aUpQbTllb1VhUDgvWUEvSkhRQy9PclV1enZyNnVwaXdvUUpVVkZSVWV5eEFBQ2d3d2lkQUhBT0hEaHdJUGJ0MnhlTmpZM3QzemszN3Jubm5yamdnZ3VLUFFid0R5WjBBcHpVMXRZV1c3WnNpWTgrK2lpNmRlc1dnd2NQanRyYTJxaXRyWTJlUFhzV2V6d0FBRGluaEU0QUFDQTFvUlBnOTM3KytlZll1WE5uN05xMUsvYnYzeDhSRWYzNzkyK1BudFhWMVVXZUVBQUEvbjFDSndBQWtKclFDZkRIRGgwNkZMdDI3WW9kTzNiRUR6LzgwUDd6eXNySzlxMFdUdDE2Z2I5bnhJZ1JsZ29HQU9oazNZczlBQUFBQUFBZHA2cXFLa2FQSGgyalI0K09scGFXYUdwcU91M1hkOTk5MTc3M1BHZXZycTVPNkFRQTZHUkNKd0FBQUVBWFVTZ1VvcnE2MnRLMUFBRDh2MUJTN0FFQUFBQUFBQUFBenBi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LbTF0TFMwSDVjWHlvbzRDUUFBQU5DWmhFNEFBQ0MxNXVhVG9iTlFYaWppSkFBQUFFQm5Fam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JRFVtbHRhMm8vTHl3dEZuQVFBQUFEb1RFSW5BQUNRV2t2enlkQlpLQWlkQUFBQTBGVU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VFHck56UzN0eCtYbGhTSk9BZ0FBQUhRbW9STUFBRWl0dWVXVTBGa1FPZ0VBQUtDckVE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lEVVdwcGIybzhMNVlVaVRnSUFBQUIwSnFFVEFBQklyYm5sWk9nc0x3aWRBQUFBMEZV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UUdyTnpTM3R4K1hsaFNKT0FnQUFBSFFtb1JNQUFFaXQ1WlRRV1JBNkFRQUFvTXNR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VW10dWFXay9MaThVaWpnSkFBQUEwSm1FVGdBQUlMWG01djlxUHk0dkZ6b0JBQUNncXhBNkFRQUFBQUFBZ0hTRVRnQUFBQUFBQUNBZG9STUFBQUFBQUFCSVIrZ0VBQUFBQUFBQTBoRTZBUUFBQUFBQWdIU0VUZ0FBQUFBQUFDQWRvUk1BQUFBQUFBQklSK2dFQUFBQUFBQUEwaEU2QVFBQUFBQUFnSFNFVGdBQUFBQUFBQ0Fkb1JNQUFBQUFBQUJJUitnRUFBQUFBQUFBMGhFNkFRQUFBQUFBZ0hTRVRnQUFBQUFBQUNBZG9STUFBQUFBQUFCSVIrZ0VBQUFBQUFBQTBoRTZBUUFBQUFBQWdIVE9PM0hpeElsaUR3RUFBQUFBQUFCd050elJ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2OE56bDM0SUNsRnZ5SUFBQUFBU1VWT1JLNUNZSUk9IiwKCSJUaGVtZSIgOiAiIiwKCSJUeXBlIiA6ICJtaW5kIiwKCSJWZXJzaW9uIiA6ICIiCn0K"/>
    </extobj>
  </extobjs>
</s:customData>
</file>

<file path=customXml/item3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yMDQxNjc4MzM4IiwKCSJHcm91cElkIiA6ICIyNDAyMjY2NTUzIiwKCSJJbWFnZSIgOiAiaVZCT1J3MEtHZ29BQUFBTlNVaEVVZ0FBQTEwQUFBSDRDQVlBQUFDeE5ZY3JBQUFBQVhOU1IwSUFyczRjNlFBQUlBQkpSRUZVZUp6czNYZGNFL2ZqQnZEbkVoSjJRaEJ3b3VCZ1Y3WjdheDNWMXFvZFV2ZlhxcTJ0bzF0dGJhMjF0ait0dHRxaDFRNVgxVmJ0bnE2cWRRTEtjQUdpZ2dvdVZzSW1KUG45Z1dJcFF3aUVnL0M4WDYrK3ZpWjM5N21IQlAzbXlkMTlUdWplcTc4QlJFUkVSRVJFWkJJU3NRTVFFUkVSRVJHWk01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N0lRT3dBUkVSRVJVVTBGQlFYQzA4TURQcDNhbzVsS0NhV0RDcmszcnNIWnE3UFkwV3JsMXZrWTJMVjBoVG9yRTJrWldUaWZlQmx4OGZHSWlvb1dPeHJWZ3RDOVYzK0QyQ0dJaUlpSWlPNG5PQ2dRSTRjTWhHOXdDSExPUnNEKzFPK3dMTkJBMEtSRDBLUkJ5TTRRTzJLZE1OZzd3cUJ3Z2tIaGhFSXJCYktEaDhIT094U25JOFB4MCs3OUxHQ05FRXNYRVJFUkVUVm9QdDVlbURrcERBN3BTVkNkK3h1U000Y2hHUFJpeDZwWEJva1Vlci9leVBMdGp3d0hWM3k2WVN2aTRoUEVqa1hWeE5KRlJFUkVSQTJTQUdEaHpDbndjV3NOKzE4L2hqVHB0TmlSR2dTZHV6K3lSOHpDMlV2SldMSm1JL2hodnVGajZTSWlJaUtpQnNkUnBjS2FWUi9BYnNOcmtDYWVFanRPZzZUckZJTHNDVXZ3ekp4WGtLVldpeDJIcXNEWkM0bUlpSWlvUWZGeWM4WGFGVXVoV0RxR2hhc0swZ3VSVUM0THc3cFZ5OUNoYld1eDQxQVZXTHFJaUlpSXFNRUlhdDhHYjA5OUFvcEZ3eUhrYWNTTzArQUpPWmxRdkRrTVM2YUZJZEN0bGRoeHFCSXNYVVJFUkVUVUlEaXFIUERhRzY5RHVYNk8yRkVhSGRYNjJaaS9hQkdVQ29YWVVhZ0NMRjFFUkVSRTFDQ3NXYlVDaW1WaFlzZG90T3lYUFlXMXF6NFFPd1pWZ0tXTGlJaUlpRVQzOHJOVFliMWhIazhwckFVaEp3TjJXeGJpeFJtVHhZNUMvOEhTUlVSRVJFU2k4dmIyUW9CYks4Z1RUNG9kcGRHVFhZaEFjRWMzZUhoNGlCMkYvb1dsaTRpSWlJaEU5ZXlrTUtoK1d5MTJETFBoOE50cXpKekUwelFiRWd1eEF4QVJFUkZSMHhVU0hBaW5qQ1NqYm55czJCd1BYV0kwY3Q5K3NzTGxzdTdEWWYzOEtoUnNmQnRGdXpkRDFtYzByR2NzdSsrNHVXOC9DVjNDU2RqTzN3U3BYdy9vcjE5Q3pzdURxOXhHMHJvVDdKYjlBUURJVy9VOGlzUC9CQUJJUFlKaCs5YTNLUHp4VXhUdStMRFM3YTBtTG9SOHlLUnl6MWRuMy84bHZSUU5sK3dVQkFkMHhzbm8yQnB0UzZiQjBrVkVSRVJFb25sMDhBQW9ZM2ZWeTc3MEtZa28rbk5ENldPcG15K2tYcUVvanRvUC9jMHI5OWJMdkZsbU8wbkw5cEQ2OVlEdXpORkt4NVlQbVZpcmJJS3RBaWpNUStFZlg1ZDUzcURKTUdvOGg3TUhNWExJY0phdUJvS2xpNGlJaUloRTR4TWNDc25XRitwbFg3cUxzZEJkdkZkQzVNT2ZodFFyRkVWLzcwRHh5VDBWYm1QSXVBN0JSZ0hMQnljZ3I3TFNaV01QZWErUjBOOU1ocVI1TzZPeUNiWks2TE51VjNrMHJDWWs1LzZCei9oRmRUSVcxUjZ2NlNJaUlpSWlVUVFGQlVKN0xoeUNRUzkybE1ySkxLR05PZ0NMb0FFUW1yV3NjQlY1MzhjQlN4c1V4eHd5ZWplQ3JSS0dITFhSMjVlakxZSTJNUnFCQVFGMU55WVpqYVdMaUlpSWlFUVI2dFVCdHFkK0Z6dEcxU1JTRk8zOUJwQklJUjlZd2VRVWdnRDU0UEhRWFRnRmZVcWkwYnNSYkpVdzFQRjArY3BUZjhEUHMxT2Rqa25HWWVraUlpSWlJbEYwN05nQlFuNjIyREdxSkFnUzZPTENvYjhTQjNuL0p3R3ByTXh5aTREK2tMaTBSZEh1ellERStJL1dncTBTMEJWRGNHb0Z3ZDZ4dHJFQkFJWThEWHc3dWRYSldGUTd2S2FMaUlpSWlFU2hkSENBb0VtdjFSZ1NGMWRZVFhxcjRtVXQ2cTV3Rk83WkF1dXBTeURyOWhDMFIzNHFmVjQrWkNJTTZqUm9UL3dKK2NDeFJvOHYyQ3BoRWRBUDlxdEtUbEUwNUdSQ2UvZ25GT3o4Q01qUE1XcE1pU1lORGlxVjBabW83ckIwRVJFUkVaRW83QndjSVdqU2FqV0c0T0FDK2VBSmRaU29jdHJEUDhKcTdDdVFEeDVmV3Jva0xkdkR3cThuQ24vOEZOQnBhelYrL3FiRlFFRXVZTkJEY0dvTmVjOUhJUjg2R2RLTy9zaGQ5Q1JnekhWdjZqVFlxNXJWS2hmVkRaWXVJaUlpSXFwUzE2NWQ0TzdtQnRlMmJhQlFLT3BzWEl0OE5ZUnM0NlpFdjB1WGNQSys5K21xRTBVRjBCN2NDZmxEVXlGeDg0VSs2V3hKMmRQclVMUjNhNjJIMSs3ZlhuWjN2MzRCbTFlL2dFWG5QckFJR29EaWszdHJQS2FnU1VOMjZwWDdyMGdteDlKRlJFUkVSQlZxM3J3NVhudnRaYmk3bWVpNm9LSUNHT3dkYTEyODZrdmhuaTJRRDVzQ3l3ZkhJMy96RXNoN2o0STJjamNNV2JmcWZtY0dQWXIyYllORjV6NlF1bm9hVmJvTUNpZll0MnBiOTltb3hsaTZpSWlJaUtpY3dJQUF2UGJheTdDMHREVGRUblJhR0JST2phWjBHVzVkUlhIMFFjaTZENGN1K1R4Z2JWY3lnWWFKQ0pZMkpmczE4cG91S0oyZ3lhemROWE5VTjFpNmlJaUlpS2dNcFlNU2MrZk9MaTFjMmRrNStPV1hYNUY4NVFyeTh2THFiRC9UeGoyQmpnb25JQ1doenNZMHRhTGRtMkFSMkI5V1Q3d0kvWlU0Nk9JaWFqK29wUTJnMXdIYXdudlBXZG5DY3NRMHdLQkhjZXcvUmcxclVEb2hQU096OXZtbzFsaTZpSWlJaUtpTVdjODlDNFhDSGdCdzhkSWx2TE5rS2RSWmRYamozanRPeHA1Rk8ydDdTT3Q4Wk5NcGp2MEgrdXVYSVducGpzSTlXNnE5bmNVRHZTQlkyWlo1emxCVWdNSnZQNERVMVFNMkw2MURjZVJ1Nkc5ZmcrRGdERm0zNFJDVVRpamMrU0gwMXk4WmxWVnJyVUI4NG1XanRxVzZ4ZEpGUkVSRVJLVmNuSjBSSEJ3TUFOQnF0VmkrZktWSkNoY0FuSTVMd09CUkQ4SHExRjhtR2Q5VWl2WnNodFdZdWRBZS9ySGEyMGc3K0VQYXdiL3NrM25aS1B6MkEralRVcUJMT0FtTG9JRVE3QjJBZ253VVh6Nk5vdlVMVUJ5MTMraWNPWUVQNGZUT3h2WGFtaXVoZTYvK0JyRkRFQkVSRVZIREVCb2FnZ1h6WHdNQVJFYWV4THRMM3pmcC9uYnQyQTZiVjNwRDBPdE11cDhtUjJhSjdIZjM0dkd4NDhST1FnQ012MjAyRVJFUkVabWR0bTFkUy8rY2xKeHM4djJkalR3QnZWOXZrKytucWRINTljYlpreWZFamtGM3NIUVJFUkVSVVNscks2dlNQeGNXRmxheFp0MzRZZmZmS1BEclovTDlORFc1ZnYzd3crNERZc2VnTzFpNmlJaUlpRWcwVVZIUlNGVzJoYzdkLy80clU3WG9PZ2JodW5WenhNVEVpaDJGN21EcElpSWlJaUpSZmJKaEt6UWpab3NkdzJ4a2o1aUZqemRzRXpzRy9RdExGeEVSRVJHSktqNCtBYkVYazZEckZDSjJsRVpQNTlrVkorTXVJVEV4VWV3bzlDOHNYVVJFUkVRa3V2Zldia1QyaENVdzJLbkVqdEpvR1JSTzBJeDlFOHZYYlJRN0N2MEhTeGNSRVJFUk5RalB6SGtaT2E5dUZUdEdvNVh6NmxaTW4vT3kyREdvQWl4ZFJFUkVSTlFnWktrMWVQM054Y2ljdGtyc0tJMU81clRWZUhYQlFtVG41SW9kaFNyQTBrVkVSRVJFRFViQ2xSUzhzWDQ3Tkl2L2hNSE9VZXc0RFo1QjRZVHNKYnV4NFBOdmNQbmFkYkhqVUNWWXVvaUlpSWlvUWJsNEpRWFRacitNckZlMlF1Y1JLbmFjQnF2WW95c3lYOWlFLzgyY3k4TFZ3TEYwRVJFUkVWR0RvOVpvRURabE9nNTFHSWJNMlY5QzF6NUE3RWdOaHE1akVETG5iTURmN2tQdzFOUm5rSjJUSTNZa3VnOExzUU1RRVJFUkVWWG0vejdmQUE4UER6dzNlUmFjTlNsUW52MGJrak9ISWVpMFlrZXJWd1lMT1hSK3ZaSGwyeCszYkZ2Z3N6V2JPQzE4SThMU1JVUkVSRVFOV2tKQ0F1WXNlQnNCQWY0WU0rUmgrSXhmREgxaUZLeFAvZ0VoVHdOQmt3NUJjeHVDSmwzc3FIWENvR2dHZzhJWkJxVVRETmIyeUF0NUNKSU9BVGdiR1k3dmYvOGJNVEd4WWtla0dtTHBJaUlpSXFKR0lUbzZCdEhSTVFBQWYvL082T25qQVhmZmpsQTZxR0NyYW9iYzYxZmg3TzB2Y3NyYXVSMFhDOXNXYlpDYm1RNTFaZ1l1SmliaTJQYS9FQk83WE94b1ZBc3NYVVJFUkVUVTZNVEV4UEtJRHpVYW5FaURpSWlJaUlqSWhGaTZpSWlJaUlpSVRJaWxpNGlJaUlpSXlJUll1b2lJaUlpSWlFeUlwWXVJaUlpSWlNaUVPSHNoRVJIZFY1Y3VvZkRvMUFrcWxRT1VTZ1VVQ2lXVVNpV1VTZ1VzTFMzRmpsZEdZV0VoMUdvTjFHbzFOQm8xMUdvTk1qT3prSERoQXNMREk4U09SMFJFVFJCTEZ4RVJsV05uWjRlUTRDQ0VkZ2xCVUdBQXJLeXN4WTVVYlphV2xuQnhjWWFMaTNPNVpRVUYrVGdWRlkzdzhBaWNQQm1Gbkp3Y0VSSVNFVkZUdzlKRlJFU2wycmR2ai9Iand4QVlFQ0IyRkpPd3NySkdqKzdkMGFON2R3REFxYWdvYk52MkxSSVRMNHFjaklpSXpCbExGeEVSb1dYTGxoZy9QZ3pkdTNXRElBaGl4NmszUVlHQkNBd0l3TkZqeDdGdDZ6YWtwRjRYT3hJUkVaa2hsaTRpb2liTTJka0pqejAyQmdNSDlJZFVLaFU3amlnRVFVRFBIdDNScldzWDdOdTNIOTkrdHdNWkdabGl4eUlpSWpQQzBrVkUxRVFGQndmaHhSZm13TWJHUnV3b0RZSlVLc1hnd1EraVY2K2VXTFhxWTRSSFJJb2RpWWlJekFTbmpDY2lhb0tlZk9KeHZMNWdIZ3RYQld4c2JEQnYzcXQ0L0xFeFlrY2hJaUl6d1NOZFJFUk5pRnd1eDZ6blo2SlhyNTVpUjJuUUJFSEFVMCtOUmVzMnJmSFpaMnRSVkZRa2RpUWlJbXJFZUtTTGlLaUpVRGs0NFAzMzMyWGhxb0crZlhyanZhVkxvRktweEk1Q1JFU05HRXNYRVZFVElKZkxzWERoQXJpN3VZa2RwZEZwMzk0ZGI3dytIM0s1WE93b1JFVFVTTEYwRVJFMUFiTm5QdzkzZDNleFl6UmE3ZHU3WTliek04V09RVVJFalJSTEZ4R1JtUnM5NmxIMDdORmQ3QmlOWHE5ZVBURjYxS05peHlBaW9rYUlFMmtRRVpteEh0MjdZZHk0TUxGam1JMXg0OEp3T1NrSlVWSFJZa2RwRklLQ0F1SHA0WUdPSFR2QXdjRUJLcFVEVWxKVDRlZnJLM1kwa3pwejVpeGF0MjZGek13c1pHWm00dUxGUzRpTGorZnZUUjI3Ky92bDA2azltcW1VVURxb2tIdmpHcHk5T291UzU5YjVHTmkxZElVNkt4TnBHVms0bjNpWjd6dVZZdWtpSWpKVDF0YldtRDc5YVVna1BLbWhya2drRXN5ZTlSeWVlMzRPOHZMeXhJN1RJQVVGQldMd2c0TVFFaEtNNk9nWUhEeDBDSEh4OGNqS3lrSm1aaGF5c3JMRWpsZ3Y3cFpNbFVvRlcxdGJqQmorRUY1Zk1BL2hFWkhZczJjdlA0Z2JLVGdvRUNPSERJUnZjQWh5emtiQS90VHZzQXcvREVHVERrR1RobWJaR2FKbGF3ZkFZTzhJbGNJSjdSUk84TE5TSUh2VU1OZ3RtSWZUa2VINGFmZCt2dTlObU5DOVYzK0QyQ0dJaUtqdVRaZ3dqcWZEbWNqM1AveUl6WnUvRVR0R2crTHQ3WVdKRThZak5UVVZKOElqRUJsNUVucTlYdXhZRFlwRUlrR1gwQkIwN2RvVkxzMmRzV25URnNUSEo0Z2RxNXp4NDhJd1pzeG9BTUEzVzdkaDU4N3ZSVTRFK0hoN1llYWtNRGlrSjBGMTdtOUl6aHlHWUdnY3YxOEdpUlI2djk3STh1MlBEQWRYZkxwaEsrSWE0UHRPcHNValhVUkVac2paMlFrUGp4Z3VkZ3l6TldMNFEvajU1MStoVnF2Rmp0SWdQRE5qR2x4ZFhiRmg0NllHV1NJYUNyMWVqK01ud25IOFJEaTh2Ynd3ZWRKRVhMcDhHZXZYZnlsMnRBWkxBTEJ3NWhUNHVMV0cvYThySVUwNkxYYWtHaFAwT2toakQ2Qlo3QUU0dVB0ajBkT3pjUFpTTXBhczJRZ2UrV2c2ZU00SkVaRVpHanYyU2Noa01yRmptQzI1WEk2d3NVK0tIVU4wS3BVS216WitoY05IanVMMU45NWs0YXFCODNGeG1ML2dEUncvZmdKZmYvMEZsRXFsMkpFYUhFZVZDdHMzZlltdWNiL0E0WlBwamJKdy9aZjBjZ3djUG40YTNSTCt3TFlONitEQTk3M0pZT2tpSWpJemJkcTBRZDgrdmNXT1lmWUdEUnFBdG0zYmloMURORzd0MnVHRDVlOWo1bk96Y2ViTVdiSGpORnFuVDUvQjNEa3Y0cU1QUDBCYlYxZXg0elFZWG02dVdMdGlLUlJMeDBDYWVFcnNPSFZPZWlFU3ltVmhXTGRxR1RxMGJTMTJIS29ITEYxRVJHYm1mMU1tUVNxVmloM0Q3RW1sVWt5ZU5FSHNHS0p3YTljT0V5YU13OVNuWnlBbkowZnNPSTJlV3FQQmxQOU53NlJKRTFpOEFBUzFiNE8zcHo0QnhhTGhFUEkwWXNjeEdTRW5FNG8zaDJISnREQUV1clVTT3c2WkdFc1hFWkVac2JhMmhwK2ZlVS9IM1pENCtmbkN4c1pHN0JqMVNxVlNZZUhDQlhobnlWS3hvNWlkZDVZc3hkdUwzNEpTb1JBN2ltZ2NWUTU0N1kzWG9Wdy9SK3dvOVVhMWZqYm1MMXJVcE4vM3BvQ2xpNGpJakFRSEI5WHJ0VndHZ3dGUnAwN2VkNzMwOUhURXhzYlVlT3pxMHV2MVNMeHdBVGR2M3FqUlBtcExKcE1oS0Npd1h2Y3B0bFVmcmNDY3VTK0pIY05zelozN0VqNzZhSVhZTVVTelp0VUtLSlkxdlhzTDJpOTdDbXRYZlNCMkRESWhsaTRpSWpQU3RVdG92ZTd2MDA4K3hvb1BsdVBISDZxZVVuckxwbzFZOXY1NytHYkw1dnVPbVphV2h2ZVh2b3Z2dnQxZTdSeEZSWVZZOU5aQzdOcTVvOXJiMUpYQXdJQjYzNmRZbnBreERjdVdyK0FwaFNha1Zxdng0WWVyTVgzYVZMR2oxTHVYbjUwSzZ3M3p6UHFVd3NvSU9SbXcyN0lRTDg2WUxIWVVNaEdXTGlJaU0xTGZSMTJHREJrS0N3c0w3Tnp4SFU1R1JsYTR6dkhqeHhBUkVRNUxTeXYwN2RmL3ZtTmFXMXNqSmVVYWZ2bjVwd3FQam4yK2RnMld2ZjlldGZKOXYyc25GaTk2eTZRM01nN3c3Mnl5c1JzU2IyOHZ1THE2TnVwSk0rVHkyaDBGRmdRQmRuYTJGUzVyMGFKNXJjYit0OWpUcDlHK3ZUczhQRHpxYk15R3p0dmJDd0Z1clNCUHZQK1JjM01sdXhDQjRJNXVUZXA5YjBwWXVvaUl6SVNIUjZkNnY3Nm9rNGNISG45aUxBQmd4NDV2eTkwTVY1MlZoUy9YcjRNZ0NIam0yWmxvMDZiTmZjZTB0YlhGMUtlbkFRQysrbUk5Q2dvS3lpeFBUa3BDWXVLRmF1VkxTVWxCUWtJOGlvdUxxN1crTVJ3ZEhlSGgwY2xrNHpjVUV5ZU14NmJOVzhTT1liVDI3bTQ0c08rdldwV2pWcTFhWXZjZnYwQ3BMSHZ0VFh0M04zeS9ZeHU2aEliVU5tYXBUWnUvd2NRSjQrcHN2SWJ1MlVsaFVQMjJXdXdZb25QNGJUVm1UbXA2cDFjMkJidzVNaEdSbWZBMDRiZWpHNzcrQ25sNXVSVXVNeGdNa0Vna2NIWjJ4dG8xbjVaYmJtdG5CeXNySzBSRW5FQkV4SWtLeCtqZW95Y0NBNE5LSHdjRUJpRTRKQVFuSXlNUkhuNENmZnIwclpzZnhFUThQVHlRa0ZDOUl0Z1lCUWNISWZYNjlScmRoOHZkelEzZmJQNEtwOCtjeFl4bloxVzYzclBQVE1PRWNXRjQ0ODIzc2YvdmczVVJ0d3hCRUNDUkNKREw1UUFBZzk0QXFmVGVkODQ2blI3ZTNsN29Xa0ZoMHVsMDJQek50dnZ1WS9oRHc1Q1ZwY2FwcU9nNnkzM3UzSG5jdm4wYkFRSCtpSTZ1MmZXUWpVMUljQ0NjTXBKcWRSOHV3Y0VaOHFHVElmUHZDNGx6RzhCQ0JvTW1BN3BMc1NqNGRnWDAxeS9kV1ZFQ1djOUhJTy8vSkNRdDNTSFlxMkRJMDBDWGRBNzVuN3dBUTNiR3ZURmRYR0g1OEF4WWVJV1dqQWxBbjVhS29qODNvR2p2TnlVcldkdkI4cUdwa0lVT2djUzVOUXhGaGRCZFBvM0NuUjlCZDZubVA0LzBValNjTmRjUUZOQVpwNkpqalg0OXFPRmg2U0lpTWhQT0xzNG1HenY4eEFsb05Pb3ExNGs2VmZXOWRJNGVPVkxwc25idDNPSHA2WVhjZjEwck5IandVSGg3KzhEYnl4dTNiOTBDQURSemNxcEI2dnJqb0hJUU80SkpQVGhvSVBiL2ZhQkcyMXhPU3NMRmk1Zmc1K3NERnhkbjNMcDF1OEwxQnZidmg5emNYQncrY3JRdW9wYXphdVZ5aElUY0svUS83Q3A3cldDL2dVUFIyYzhYRXljOGhaT243cFVtWjZkbWNITnp1Mi9wa2txbEdEcGtFQklUTDZKSDk2NFZycVBWRnVQWThZcS9jS2hLZUVRa0hodzAwT3hMMTZPREIwQVp1OHZvN1dYZGhzTjYrdnVBcFRYMHFSZWhQYlVmZ0FFUzV6YXdDQm9BeWRGZlNrcVgxQUsyOHpaQTZ0TU4rcHZKS0k0NUJCajBKZXQ1ZDRWZzUxQmF1aXo4KzhMbWhUV0FSRUR4NlNNb1BuY0NFcVVUcE82K2tIcDFBZTZVTG1ucmpwQVBIby9pOEwrZ1Bmb3pCS2ZXa1BjYUNZdEYzeUYzeVRqb0VtcCtqekdIY3dmdzZPQ0hXYnJNREVzWEVaR1pVRG1ZN29QL3UrKzlCNzIrK3JNSjFwU3RyUTMyN042TmI3ZVgvNEM3WmZPbTBqOS90bllkQUtDb3FBaGZmYm0rOUhtZHJ1UzB4a3NYTDVWNS92S2xTNmFLWElhRENWLzdoaUFrSkJqTGx0ZDhScjNkZS9iaDJXZW1ZVUQvZnRqK2JmbEpUbng4dk5HcVZVdjg5dnVmS0NyUzFrWFVjcGIrMzNMWVdGdWpYNzgrR1AvVVdEdzlmU2FBa3VzZjU4NStEa1ZGUlFDQTlQUU12UExhZ3RMdEJnM3NqemNXekFOUWNscWh5c0VCTG5lKzJQRHk5RUJPVGk2dXBhU2dhNWRRcUZRcWhJU295cFM3Zjh2TXpNVHdSOGJVT0h0RVJDUmVtRHU3eHRzMU5qN0JvWkJzZmNHb2JTMkNINFQxOHgvQm9MNk52SlV6b0R0VHRyd0xpbWFBdE9UanJxejNLRWg5dWtGNzVHZmtyM2tKK05jTXFZSlRLeGh5NzAzZ1lUMTFDUUFEY2hhT2dUNzUvTDhHbEVEU3FrUHBRMTNxUldUUDdRL2szL3ZDcURqcWI5aTh2QTd5d1JPUmIwVHBrcHc1REoveGkydThIVFZzTEYxRVJHYkNsRWRiVkNwSGs0MTlsNGVuSjBhUGVhektkZVJ5T2VTV2NraWxGamh5dU95Uk0wdExLMlJtWnBaNVhxc3RNa25XLzNJeDRWRkdzUVVGQlNJNk9xYmM5WHJWc1dmdmZqd3o0MmtNSEZCeDZYcHdZTW5FS24vdDNsUHJuSlc1Y2VNbUFHRFVxSkc0Y3ZVYUxsMU9BbEJ5RGVSL3J4ZXNUTmlUaitPaFlVTWhDQ1dQbHk0cCtVRDh3Y3FQTUczcUZCdzQrQS8rcjVKU09pNXNMQjU4Y0lCUjJZdUxpM0gyN0RuNCszZEdUSXg1SHZVSUNncUU5bHc0YkF3MS8vMkNsUzJzcDc4SEZPUWk5NTJub0wrUlZHNFZneWE5OU0vU2RqNEFBTzJSbjhvVUxnQXdwS1dXL2xtd1UwRm8xaEs2aXpGbEN4Y0FHUFRRcC96clZPSzg3SEw3TEk2UEtCbkgwcnJHUHhJQUNEb3R0QmVpemZwOWI0cFl1b2lJeklTRGc4cWs0MnMwR2x5czVnUVdqczJhb1YwN3QwcVhuemw5R3UrLzl5NkNRMEx3d29zdkF3QThQYjNnNmVsMTM3RVh2ZjFPOVFJRDJMOXZMeTVldkZqcldldnV4OVN2dlpnOFBUeHc4TkEvUm0xNzQrWk5uRGx6Rmc4ODRJY1d6WnZqeHMyYlpaWVA2TjhQYVdscHBhZjFMVjYwRUlNRzlzZkF3UThoUC85ZUlXcnY3b1l0bTc3Q3R6dDJZZFhxZTljTldsdGI0WCtUSjJMUW9BRndWS2x3NjladC9QYjduOWkwWld1WmttaHBhWWtIQi9iSHpsMC9sajZuVkNxUmsxUHhkWXIvdGVMRDFWang0V3IwN05FZHkvL3ZYWXgrZkN6VWFnMG1qQXVEczdNelhuanBWYWpWR2d6bzN4Zi9IRDRLcmZiZVVUdTlYb2VpUXVQTC84R0RoK0RsNldtMkg3NUR2VHJBOXRUdlJtMHI3ek1hZ3AwRENuZXRxckJ3L1pjKzR6b0F3TUszRzRwaktyOSswSkNiQlJUbVFkcXFBd1FIWnhpeUtqNDF0akxTOWc4QWdGR25GdDVsZi9KM0JIcDdtZTM3M2hTeGRCRVJtUWxUbmw0SUFGZVNrN0hpZytYVldyZEh6NTZZK1Z6SjVBbUhEaDNFeHErL3hpTWpSMkxrbzZNcTNhYW9xQWdIRC93TksydHI5TzdkcC9UNXJkOXNSa0pDQXA1N2JoYWNYVnhxbEhuQXdFRVlNSEJRamJZeGhxbGZlekYxN05nQmNmSHhSbSsvZTg4K1BQQ0FId2IwNzR1dDI3OHJmVDdBdnpPY25aMndkZnQzTmJvUjlsMXl1UnlmckZvSkQ0OU8rTzMzUDVGODVRb0MvUDB4ZmRyLzBMeTVDLzV2K2NyU2RXZE0reDlrTWpsKy9QblgwdWM2ZGV5QTFOUjdSemRjWEp5eFpkTlhwWS90Yk10UERYLzM5RUdKUkFvQTZOejVBWHkzWXhlU3IxeEZTRWdRbGl4K0M4L1BmckhNaEJveW1ieE1DYXVwN0p3YzlPelp3K2p0RzdxT0hUdEFPSEhNcUcwdC9Ib0NBTFFuL3FqVyt0cURPMkU1WWpya3c2ZEJzSFZBd2JjZmxEa1NWc3BnUU9FZlg4UHkwZWRndC9oNzVHOWFqT0xJS283R1d0cEFVRGhDWXVjQWFhZEFXRDc2SEhUbmpxTnc5NmJLdDdrUElWOERIOS8yUm05UERROUxGeEdSbWJDMXJaL3A0cjI4dkRGd1VNVkZKaVVscGR5TmtuWEZ4U2dzTElCT3A2dHlYQXNMQzJ6ZnRoV3RXclVxVTdxdVhybUt4QXNYQUVIQXFnOVhWakZDMWF4dGJEQjl4ak5HYjErVitucnR4ZURnNElDc3JDeWp0OS8zOXdITW5mTThCZzdvVjZaMERieHphdUh1M1h1TkduZktwQW53OXZiQ0s2KzlqaU5IU3o2MGI5dStBMisrTVIrUFBEd2NtNy9aaHRUVTYzajhzZEVZKytUamVIL1pDaFFWRmVIbkgzZEFyOVBEeGNVWksxYXVLcDNKVUszUjRPTlAxNVNPSHhqZ2o3RlBQRjVtbi8zN2x2eGVmcm4rTTd6ejd2dDRiZjRic0xBb0tXQmpuM2djNTgvSGxadkJVQzZYb2FnV3BTc3pNd3NxTTU2b1JlbmdBS0dpNGxNTkVoZFhBSUQrK3VWcXJXL1FaQ0IzY1Joc252OFFzbjZQUTlaOU9BcDNiMGJoejJ2TG5TWll1UE1qUUsrRDVjaG5ZZlBDR3VndXhxRGd1eFhscmhrREFGblhvYkNlc2F6MHNmYllyeWpZdUJnb3pEZnE1d0lBUVpNT2hjcDhqNkEzUlN4ZFJFUlVJODdPenVqZW8yZUZ5ODZmTzFldWRGV1hSQ0pCeDA2ZGNQN2NPUlFWRlpWTzhYM3o1azNZM1psMlBqYTI0bE50REFZOWlvcUtJSkZJSUpQSksxekgzdDdPcUZ4Tm5VcmxnTXhNNDB0WFZwWWFrWkduMExWcktGcTBhSTRiTjI1Q0lwRmdRTDgrU0VwS1JzS0ZSS1BHSFQ1OEtDNWV2SVR6Y1hGd2RMejM0VFE2SmhaRGh6d0kvd2NlUUc1dUxzWS9OUlpmZkxVQlAvL3lHd0JnMWVwUFlXRmhnU3RYcjhHZzErT2ZBM3Z4L093WDhmb2JpM0Q2WHpkK1BuOCtIZ2NQSFM1OTNDVTBwTFJjSHpod0NDdVh2NC9YNWk5RWVFUWtPblJvang3ZHUrTEZsK2RoeXVTSk9Iam9IMXk2VkZJRVpESlo2V1FkeHNqTXlJREswZlRYVklyRnpzRVJnaWJOdUkxbGxvQkJEK2lyL2tMbjMvUXBGNUR6K2tqSSt6ME95MUhQdy9MaEdaRDNmUXg1bjh5Rjd1eS9qcmdaRENqY3RScmFvNy9BOHZFWElPc3lETGJ6TjBGNzVDZmtyNThQL090NjBlS3p4NUMzOGxrSTlpcEkyM1NFclBjbzJDMy9FM2tmUFFkZFhJUlJQNXFndVExN1ZUT2p0cVdHaWFXTGlFaEVDcVVTZGphMnNMRzFocFdWRlN5a1VraWxVa2lrRWtna1VrZ2xVa2lrVWxoSUpaQklwWkJJSkpEZVhTYVZRaXFSM0hsT0t2YVBVaWZjM2R2ajdKa3p1SHJsQ2pwMDdJamk0bUtrcGQxR3AwNGVzTGUzeDVkZmI2aHd1NU9Sa2ZodzVRY1lQZVl4UERwcWREMm5ObS9YcnFYVTZrZ1hVSEtLWWRldW9SZzRvRCsrMmJvZFFVRUJVS2xVK0hhSGNRWGQzdDRlVHMyYXdhbFpNL3o2VThWVGpTdVVDcWpWR29TTm40eTh2THpTNS9mdHZ6ZjF2WmRueWIzdGJ0NjZoWlNVMURJV3doaS9BQUFnQUVsRVFWVGJhelFhYURUM1pyTjdLdXdKSERwOEJNT0dETWJHemQ5QUVBUk1HQitHOEloSVRKczZCYWVpb25IOFJEakdqQjRKWHg5dnZQenFmQUFsMTVQVjVwcXV6S3dzcEZ4TE1YcjdoaTduK2hVNC91dmVXRFZoeU00QVdyaEJVRFdISWZQbS9UZTRTNjlEMGY3dEtEcjBQU3hIVElQbFkzTmcrOHFYeUprLzR0Nzl2TzZ1ZXYweThsZlBSbUU3SDlqTWVCK3luaU1CblE3NW43OTZMMGY2ZFJTbmwxd3ZwZ1ZRK1B2WHNGdjZFMnhtcmtUMm5MNGx4YkNHQkUwNnNsT3YxSGc3YXJoWXVvaUlhc0hXeGdZS3BSSUtoVDNzN094Z1kyTU5PeHRiV052YXd0YldCclkydHJDMXRZYU5yUzJzckt4Z2IyOFBPMXNiMk5qWXd0TFNVdXo0UnZubm4wTTRjdVJ3aGN1TXVUYm4zOXpjM1FFQWx5OWZSb2VPSFhINzlpM285WHEwYXQycXl1MHVYQ2k1YWErdnIxK3Q5bThzZzhHQWR4WXZFbVhmcHVicDZZSDNsaTdCamgyN2NDb3F5cWd4RGg3NkI2OFd2b0NCQS9yaG02M2I4ZURBQVRBWUROaTlwK3lwaGRYOS9aRklTcVlSUEI4WGozVmZmRlhoT3NuSkpSOVkxMzYycXRLam41WjNqcVordEhJWmlvc3JQMXF5L0lNUEVSd1VoTGt2dm9KaFF3WURBRlovc2diV1ZsWUk4TytNWGoyN2wwNUYvOFZYRy9IMUYydExiMm9zbDh0UldJc2pYU29IQjdSdTB4b2JOMzBORzJzcm84ZXBDWWtnZ1FFbDc4WERJNGJEdjNObmsrM0wwYzBOQm50SENFWVVMOTNGV0VnN0JjSEN2eSswQjc2Ny93Yi9WVnlFd2g4L2hTRXZHMWFUM29SODJCUVVmTFd3d2xYMXllZVE4ODVUc0Z2Nk0yUjlScVBnMitXVlRyQmh5TGlPNHFnRGtQVVpEVW1MZHRVKy9iSE1HSXBtc0cvVnRzYmJVY1BGMGtWRWRJZUZoUVdVU2dVVWlwSVNaVyt2Z0VKaGYrYy9CUlQyOWxEWUs2QlEycGN1dDdCb2V2K01ObXZXckxRYy9WZTJKaHNKQ2NaUHV0QzJiVHNBd0xXckpSK1lyNmVXZkh2czZscnk0ZVA4K1hNNGYrNWN1ZTBpSThJQkFOSFJVVGg5dXZ3cGlFNU9UdWpUdDUvUnVlNUhFQVQ0K2ZtYWJIeXhlWGw1UXVtZ05Icjd2UHg4SERsNkRBUDY5ME83dHE3bzI2Y1hZaytmS1ozTy9hN0N3a0lBZ0ZLaExETjdvYk56Mlp0aWF6VFp5TXZMZzROU2lSTW5xajU5YSt1Mjd5Q1JTTW85UDJMNE1IUm9YekpSZ1VxbHd2SGpKM0QwV01VM01INW8yQkRzMi85M21ka1hEUVlEckt5dHNHRGVLemg0NkREU016TFF1blVyYUxWYUpDUmN3RFBUcCtLWm1iTmhhV2xaN2FucEs2SnlkRVJtUmdiYzNkd2hrWmIvT1V4Tm9WQ1k5bmM3UHhzR2haTlJwVXQ3K0VmSWgwNkcxY2hub1QzeGU1bDdaZFZFOGVtU0w1RWtUbFYvdVlQOEhPZ3Vub2JFcFMwa3pWcEJWOVdzaG5kLzU0eTQxUUlBR0JUTzBHUWFkNjBiTlV4Tjc5TUNFVFZaRW9rRXpzN09jR251akJiTlc2QzVpd3VhTjNkRzgrWXQ0T0xpREtYUytBK1ZUWW1Qank5bVBEdXp3bVhuejUzRHUwdU12NmxuaXhZdElKUEpjT1hLbmRKMS9VN3BhbHRTdXVMajR2RDlycDJWYnYvVGp6OVUrTHkzdDQ5SlMxZXhUZ2NMTXpuRjAxUjI3OTJQQWYzN1llTEVjVkFvRlBpcmdnazBrcTljQlFBRUJ2cmpqejkzbHo0L1pQQ0RaZFl6R0F3NGN2UVlIaHcwRUk4OFBMejBlcTI3M056YUlTa3BHUUR3NTE5bFo1Mnp0N2ZIeXkvT2hxMnRMUll0ZmhjcmxyK0hOOTlhakhtdnZvU0xsNUt3YWZNMzVTWjl5Y3pNUWxKeWNybnkxaVUwQkczYXRFYWJOcTNSdjEvSkpCdGFyUmJaMlRsd2RGU2hXOWN1c0xTVVE2MVcxK1NsS3NQUlVZV01qRXkwcitTTGprYlBZSUJCNFFTa0pOUjRVOTNsTTlBZTJnVlpuekd3bmJjQitaKytDUDJ0c3Fma1NacTNnOEdnaCtIV1ZjaDZQSXppQzFFdzNMNVdaaDFabDZFQUFQMjFrZ3lDb2hrc0F2cENlL2luTXRlTENmYU9zUEFLQVhSYTZHNlVITDJTZGd5QUxySHM1Q21TbHU2UUJRK0MvbVl5OURlVGEveHpBWUJCNllUMGpFeWp0cVdHaWFXTGlNeUtRbUVQbCtiTjBhSjVjN2k0dUtCNWN4YzBkM0ZCaStiTjRlVHNaRGJYUHBrcmlVU0NGaTFiNHRxMWtnL2YxNitYWEdkejkwalhYUys5L0FxOGZYeVFuWjJERitiTVF0OSsvVEZoNHNUU3gvMEhETUM0OFJNQUFOT2ZubXJ5M09ucEdmamtrMC92djJJak5IQkFmOXkrbllib3FKaGFqWFBzMkFsa1orZGc4S0NCS0M0dUxuTnQxVjE3OXU3RDFDa1RNZnY1bVpCS3BiaHg0d2I2OWUyREJ5bzQwckoyM1pmb0VocUtlYSsraEM2aElUaDM3anhrY2htNmhvWkFrRWp3N0hOenlxd3ZsVW93L0tGaGVHYjYwNGlKamNYTTUrZkN0VTFyQUNWbDc1bm41dURkeFc5aHlPQ0IrSHpkbHpqMHoySG9kQ1ZIS1k0ZEx6a0Mxdm8vcDdudTJic2ZCUVVGdUhZdEZXcU5HdG5aT2FWSHRhWk1ub2diTjIvQzF0WVdCUVZYalg3ZGJHMXRrWGp4SWhJdlhJU0RZLzE4TWVUUnlRTWRPcFFjQlR4OCtJaEpiMTQ5ZUVBZjlMVlJ3TmgvbWZPL2VoT0N0VDBzUWdmRDdvUGQwTVZIbGhRZEt6dEltcmVGMU4wUGVhdG5vZmpXVlZnODBCdldNMWRBbHhnTlhYSWNBRURhemd2U1RrRXdwS1dnOE5jdlNnYVZXOEY2eGpKWWpYMFZ4WEhoTUdUZGhtRHZDSmwvWDhCV2djTHR5NEhja3V2OXJNYStBc0ZPQlczMDN6RGtxaUZ0NFFaWjk0Y0JRVUQrdW5sR3Z5NWFhM3ZFWGJoMC94V3AwV0RwSXFKR3lkTFNFbTV1N2RDdWJWdTBhZE1hN3U3dWNHL3ZEbHViaGpOMWQxRlJFZkp5ODVDYmw0ZTh2RHprNXVhVy9KZVhoOXpjUE9UbjVTRW5ON2YwZnd2eUM2RFg2NkhUNjZEVDZhRFQ2YUhYNjZHLzgyZWRYZ2Y5M1dWM250ZnI5TkRwOUNnb0xNQTc3eXlDbjYvcFQzRTdIM2NlSDY5ZVZlRXlqY2I0Yi9UdmF0RzhCYTVldVlMTXpBeWtwcVRBeWNrSmRuWmxaeDZVeWVTd3NySkdVVkhKVk54U3FlUS9qeTFnWldWZDZ5elZkZnYyTFp6NTE4eDM1a1FtazJIRThJZVFtVlc3YjkyMVdpME9Idm9ISTRZUHd6K0hqeUk3Tzd2Y09yZHUzY2FMcjh6SHJKa3o4TXBMYzVHWGw0OERCdzloOGJ2djQvUFBWcGRaOS9yMUczaDYra3hNbnpZRklTSEI2Tld6QjlMUzBuRHVmQnkyYnZ1MmREMTdlM3NNSGZJZ3hqN3hHT3p0N2JGMjNSZjQvb2VmeXUwN05mVTZwajg3QzVNbmpjZWJiOHlIUnBPTlBmdjJJeUx5SkNJalQxVjR5d09kVG9jREJ5dStjZlRYR3paQktwV2lkYXVXT0hyMGVFMWZybEw5K3ZYQmp6LzhqSmhLWnU0MGhmSGp3a3BMVi9LVkt5YjkzWmJKWkFnYU5ReVdKLzgwYmdCdElmSSttZ21MME1HUTkzMGMwZzZkSWZVTWhpRlhBMzM2ZFJSK3Z4cTY4eVduSHhmOXZSMlFXOEtpZzMvSkRZeDFPdWh2WDBYUkwrdFErT3M2R0hKS0pvd3hxRytqY05jcVdQajNoZXlCM29DVkRRdzVhaFJmT0lXaVBWdFFISDN2QzRQQ1A3Nkc1ZERKa1BkOURJS3RFZ1pOT3JRUmY2SHdwelhRcDE0MCtuWEpEUjZPMDk4YStacFFnOFRTUlVRTlh1dldyZEN1YlR1NHRtMkQ5dTd0MGE2dEs1cTNhRjZ2R2RSWmFxaXpzNkhScUtIUlpDTmJrdzIxV28zc25CeGtaMnVnemxLWGxLdmNYT1RtNWRkNnRqZGpaTlZpV3UrYVNMdDlHMm0zcTdpV29aYUdQVFFjRDQ4Y0NhWFNBYW1wS2ZEMDhqTFp2dXBLZmIzMllvaUtpc2JyQytaQklwRkFiK1QxS1hjdGZYODVscjVmOVEyMm82TmpNSFY2K2ROWGUvUWVVTzY1bE5SVXZQWDJ1NVdPWld0cml5MGJ2NFJTcWNCdnYvK0pMNzdjZ013cS9tNXF0VnFzLytKci9QalRMd2g3OG5FTUh6WVU3bTd0RUJGeHNzck1kMDJjTUE3RnhjWEl5ODBGQkFFOXVuZUZ2YjA5b21PTU8wb29rOG5nNCsyTnQ5OWVZdFQyalVGVVZEU3NGOHlEUVNLRlVJT3AzLytyT0dJM2lpTjJWN21PTHVFVThoTk8zWDh3YlJFS3YvOFloZDkvZlAvOW50eUw0cFBHM1d1dU1nWUxPU3c3K0NNbWR0bjlWNlpHZzZXTGlCb01lM3M3dEcvZkhtM2J0b1diVzF1MGJkc1diVjFkUysvWFpBb3BxYW00Y2VNbWJ0eTRnZlMwZEdpeXM1R2RyWUZHblEyTkpodWFiQTF5Y295N09MdStWZlZoc2k3MTd0MEhUMCtmVWVHeXVQUG44ZDdTMm4xQTlQRDBCQUJvMUdyazVPU2dxTEFJRzc3K0N0bloyWEIxZGEzVjJLWlNYNis5V01Jakl0RWxOQVRIVDRTTEhhVkdjbk56TWVmRlY2RE9VdGZvUGJwOU93MnJQMW1ETlo5L1VhT3lHZWpmR1NFaHdhVTNYRTVQejhBWFgyMUE1RW5qWm4wTURRMUJSRVNrVWRzMkptY2pUeURZcnpla3NlVlBPVzJLZEg2OWNmcGs0L3E3UnZmSDBrVkVvcEJJQkxScjJ3NmVYcDd3OXZLQ2w1Y25YRnljNjN3L0JRVUZkMHJWVFZ5L2NRTTNiOTdBOWVzM2NPUG1UYVRkdmcyOXZuWlRuRGNrOVhtMHBiSnI0eXFhSlM0Z01Bano1cjhPRnhlWEtzZE1TVW5CcFVzWGNlM3FWVnk5Y2dWSlNVa0FnTk9uWTNINmRDemF0bTNYWUV1WE9SL3BBb0E5ZS9haVQrOWVqYTUwQVNpZFVLTWljZkVKRlI1QnUwdXIxWlo1bkpLU1d1WDZMN3o4R29DU3Z3ZUNnTkpyd296VnJXc1g3Tm03cjFaak5BWS83UDRidmtQNndaYWxDd0NRNTljZlAvNzJ0OWd4cUk2eGRCRlJ2YkMwdElTSFo2ZlNndVhwNFFrYm03cTU1aVk3T3djM2J0ejQxMzkzU3RiMUc3VytEcVV4dVh5bnBEUTBLcFVLS3BXcXpIUEZ1dUp5Ni8zNnk4LzQ1OURCMHNjT0RnNElDUWxGSnc5UGVIcDZ3czNkSGIvKzhyUEo4eHFqb2I3MmRTVXFLaHFQUFRZYTNsNWVPQjhYSjNhY0JxKzJwMkVDZ0srdkQxUXFGV0ppNnU5YUxyRkVSVVVqOVlsSDBkN2RIOUxMdFp1d3BiSFRkUXpDZFp2bVRlSjliMnBZdW9qSUpKUU9Tdmg2KzhEYjJ4TmVYbDV3ZDNlcjljeUJlcjBlS2FtcFNMcWNoS1NrWkZ5K25JVEVpNG5Jem00Y3AvK1oydW5UWjVDYm13dGJXMXZSTXVUa2xyd1hVa25aOXpvdkx3L1cxdFlRQkFGNnZSNG5JMHRPbWJLM1Y1U3VFeElTQ250N2UzVG8yQkVkT25TRWsxUFplek1abzZDZ1pISVNDTFVlcWxKNWVYazRmZnFNNlhiUVFHemF0QVdUSjAzRS9BVnZpQjJsU1pnMGNUeldyYS80eHMvbTZKTU5XN0hvNmRsUWZXejYyVVlic3V3UnMvRHhaNXZGamtFbXdOSkZSSFZDTHBmRHo5Y1hBUUdkRVJBWUFOYzJiV28xWGtGQlBwS1RydUJTY2pLU0xsL0c1VHRGNjcrbis5QTl4Y1hGaUlxS1JxOWVQZXR0bjFxdEZtOHRmQU5TcVFSU0N3dWtYQ3U1LzAzekZpM0tyUGZoeWc4UUh4Y0hhMnRyYUl1TFVYVG5KcmplM2o2bDZ3U0hoQ0E0SktSRys3ZXdzRURuenY1bzA2Ymt0RU9KUkFJbkp5ZGtaS1JqL211dklyOGdId0NnVUpodXF1MVRwNkpRWEZ6K3lKMjVpWTlQd09YTGwvSEFBMzVOb21TS0tTREFId2tYRXBHWW1DaDJsSG9USDUrQTJJdEo2TlVwQk5JTDVuOGRXMFYwbmwxeE11NVNrM3JmbXhLV0xpSXltbXRiVndRRkJDQWd3QjgrUHQ2MW12QWlKVFVWOGZFSmlJK1BSM3o4QlZ5OWVzV3NycmVxTHlmQ0krcTFkTWxrTWtna0VpUW5KME92MThQUzBnb0JnVUVZUEdSb21mWGF0SEhGK1hQbmtKdWJDNkRrbE1QZWZmcWlSOC9hWmJXeHNjR3I4K2FYUHJhenM4TkhxeitCVnF2Rk05T2ZSbUZoSVp5Y25EQnMyRU8xMms5VlRvUkhtR3pzaG1iZCtpL3g5ZGRmWU82Y0Y2SFdhTVNPWTVaVUtoVm1QVDhUVTUrdWVMSWFjL2JlMm8zWXZtRWRsTXZDSU9RMG5WUERBY0NnY0lKbTdKdFlQdlZac2FPUWlRamRlL1hucHhvaXFoWmJHeHY0Qi9nak1NQWZBWUVCY0dyV3pLaHhDZ29La1ppWWlQajRCTVRGeHlNK1BwNm5DTllSR3hzYmJQajZDOGhrTXJHalZFaXYxMWM0MlVaMXBhV2xJVDA5RGE2dWJXSFRBTzdKcHRWcU1XbnlWT1RuNTRzZHBkNG9sVXA4OU9FSG1QSy9hV0pITVV1Yk5uNkZtYy9ORm5YVzFQSGp3akJtekdnQXdEZGJ0MkhuenUvcmJkOE9TZ1hXcjFvTyt6ZUgxZHMrRzRMc0pidnh2NWx6a0oyVEszWVVNaEVlNlNLaUt0bmIyNkZIais3bzNxMGJIbmpBejZnUHpMZHUzVUpjWEFMaUV4SVFIeGVQeTBsSmRYS2hPWldYbDVlSE0yZk9JakF3UU93b0ZhcE40UUlBSnllbk9ybldxNjZjT1hPMlNSVXVBRkNyMVhqcnJjVlkrTVlDdkxOa3FkaHh6TXJDaGE5andZS0ZqZVkyRmFhUXBkYmc5VGNYNCsxcHE2QmFQMGZzT1BVaWM5cHFMRml3a0lYTHpMRjBFVkU1U29VQzNidDNRNC91M2VIcjUxUGpEOHJaMlRtSVBYMGFNVEd4T0hueUpESXltdFpwSW1MYnNIRnpneTFkNW1iRGhrMWlSeERGbGF0WHNYSGo1cEpURGVlK0JMVmFMWGFrUmsybFVtSFZSeXV3WU1GQ1hFdEpFVHVPNkJLdXBPQ045ZHZ4M3VJL1liL3NLUWc1R1dKSE1nbUR3Z2s1cjI3RmdnVUxjZm5hZGJIamtJbXhkQkVSZ0pLaTFhTjdOM1R2MFFPK3Z0NDFLbHJGeGNWSVNFaEFkTXhweE1URUlERXhrZGRqaWVqS2xTczRmUGhJdlY3YjFSUWRQbndFVjY1ZUZUdUdhSzVjdllxNWMxN0VSeCt0d01vUFYrUDA2ZE5pUjJxVUFnTDhNZXY1bWFLZlV0alFYTHlTZ21telg4YmFWVnVoK0dZaHBBbm1kZTFrc1VkWGFNTGV3b3laYzVITjk3MUpZT2tpYXNLVURrcDA3OVlOUFh0MGg0K1BEeVNTNnMrcm5YbzlGVEhSc1lpT2lVVnN6R2tVRkJhWU1DblYxT1l0VzlHOWU3ZGFUOU5QRlNzcUtzS216ZCtJSFVOMGFvMEdVLzQzRGRPZW5vcHhUejJKVFp1L3dibHo1OFdPMVNqNCt2cGcwc1R4U0xpUTJDUW56YWdPdFVhRHNDblQ4ZHFNeVFnWStnd1V2MzRNNmFWb3NXUFZpcTVqRURURFp5TXk3aEpXVEgxRzdEaFVqMWk2aUpvWVcxdGI5T3ZiQnoxNmRJT1BqOC85Tjdnakx5OGYwVEV4aUkyTlJWUjBERzdkdkdYQ2xGUmJ0Mjdkd3Q2OSt6Rmt5SU5pUnpGTGYrM2VnOXUzYjRzZG84RlkvOFdYOFBEd3dNUUo0NUNXbG9ZVDRSR0lpSWhzRWxQcDE0Uk1Ka05vYUFpNmR1MENSNVVLNjlaL3hlbkJxK0gvUHQ4QUR3OFBQRGQ1RnB3MUtWQ2UvUnVTTTRjaDZCckhMVVFNRm5Mby9Ib2p5N2MvYnRtMndHZHJOdkY5YjRJNGV5RlJFMkJqWTQxdTNib2hOQ1FFM2JwMXFmWjIyZGs1T0hIaUJJNGNQWWJZMk5PYy9LS1JVU3FWV1BmNVo3V2F5cC9LeTh2THc4eVpzemhsZWlVQ0F2eng0S0NCQ0EwTndkbXo1M0R3NENGazUrUWdNek1MbVJrWnlNektFanRpdlZBNU9FRGw2QWhIUjFYSmwxMzkrc0RIMnhzUkVaSFlzM2NmWW1KaXhZNVlLVEZuTDd5ZmdBQi9qQm5TSHo1Qm9kQW5Sc0g2NUI4UThqUVFOT2tRTkxjaGFOSkZ6V2RRTklOQjRReUQwZ2tHYTN2a2hUd0VTWWNBbkkwTXgvZTcvMjdRN3p1WkZvOTBFWm14SHQyN1lkQ0RBeEVZVVAxSkZYSnpjM0VpUEFKSGp4NURkSFFNZERxZENST1NLYW5WYXF4Zi95V2VlNDczZmFsTEgzL3lHUXRYRmFLall4QWRIUU1BOFBmdkRDOVBUL1RzMlFNcVZVa0pTVTFKaForZnI4Z3BUZXZNMmJObzFhb1ZNak15a0pHUmljU0xGL0hqRHovajdiZVhpQjJ0MGZ2djcxZFBIdys0KzNhRTBrRUZXMVV6NUY2L0NtZHZmMUd5M1k2TGhXMkxOc2pOVEljNk13TVhFeE54YlB0ZmlJbGRMa29lYWxoWXVvak1qTXBCaGNHREIySFFnd09yZlIrdC9QejhPMFhyS0tLaVluaEtrQm5adTI4L1dyWnFpZEdqSGhVN2lsbjQvb2NmY2Z6NENiRmpOQm94TWJIOFpwOU1ocjlmMUppd2RCR1ppUUQvemhnNmRBaTZkcTNlNllNRkJRV0lqSXpFa1NQSGNQTFVLV2kxTEZybWFzdVdyV2pldkRsNjl1Z3VkcFJHN2RpeDQ5aXlaYXZZTVlpSXFCRmk2U0pxeE81T2lqSHNvYUZvM2FwVnRiWTVkLzQ4OXV6ZWk2UEhqcU9vcU1qRUNha2hNQmdNV0wzNkU3UnEyUUx1N3U1aXgybVVrcEtTOGRHcWoyRXc4REpvSWlLcU9aWXVva2JJcVZrelBQTElDQXdaTXJoYWt5VEV4eWZnN3dNSGNQeEVPTlJadklscFUxUlVWSVIzbC80ZjNuOXZDWnljbk1TTzA2aWtwYVZqeWJ0TCtTVUZFUkVaamFXTHFCRnhkVzJETWFOSG8xZXZIdmU5LzFKQlFUNE9IVHFNMy8vNEM4bkp5ZldVa0JxeTlQUjBQUGY4SE15YytRejY5dWt0ZHB4RzRlQ2hmL0RaWjJ0WnVJaUlxRlpZdW9nYUFUOWZYenc2YWlTQ2d3THZ1KzZWNUN2NGMvY2VIRGh3RVBuNStmV1FqaHFUb3FJaWZQVFJhcVJjUzBGWTJKTVFoT3JmRUxzcE1SZ00yTGI5Tyt6WXNWUHNLRVJFWkFaWXVvZ2FLRUVRMExWTEtFYU5laFFlSHAycVhGZXJMY2J4NDhmeDUxOTdjTzdjdVhwS1NJM1pqcDI3a0p5Y2pCZGZuQXRMUzB1eDR6UW9lWGw1V0xYcVk0UkhSSW9kaFlpSXpBUkxGMUVEWTJGaGdYNzkrdUxSa1krZ2RldXFKOGU0ZWZNbWR1L1poMzE3OS9HK1FWUmo0UkdSbVBuY0xEengrT01ZTkdqQWZVOVpOWGM2blE3Nzl2K043ZHUvUTJabXB0aHhpSWpJakxCMEVUVVFFb21BZnYzNllleVRUOERadWVxSkRpNWZ2b3lkdTM3QThlUEhvZGR6TmpVeVhrWkdKdFordmc2Ly9QSUx3c0xHb2tlUDdrM3VsRU9Ed1lCang0OWp5NVp0dUg3OXV0aHhpSWpJRExGMEVUVUFvYUhCR1AvVVUyamJybTJWNjhYRnhXUG5yaDl3OHVUSmVrcEdUVVZLNm5WOHNPSkRkUHpwWjRTRlBZbWd3UHRmUDJnT29xS2pzV1hMTmx5NmRFbnNLRVJFWk1aWXVvaEU1T0hSQ1pNblQ0UzNsMWVWNjBWSHgyTFg5OS9qekptejlaU01tcXJFeEl0NDU1MmxzTE96UTNCd0lMcDBDVVZRWUFDc3JLekZqbFluQ2dyeWNTb3FHaEhoa1lnOGVRbzVPVGxpUnlJaW9pYUFwWXRJQks1dDJtRDgrS2ZRcFV0b3Blc1lEQWFFaDBmZ3V4MjcrQzA4MWJ1Y25Cd2NQUGdQRGg3OEJ3RFFwVXNvUERwMWdrcmxBS1ZTQVlWQ0NhVlNDYVZTMGVBbTRpZ3NMSVJhcllGYXJZWkdvNFphclVGR1ppYmk0dUp4OHVRcHNlTVJFVkVUeE5KRlZJOGNIVlVZOTFRWSt2WHJDNGxFVXVsNnA2S2lzSEhURmx4SnZsS1A2WWdxRng0ZWdmRHdDTEZqRUJFUk5Vb3NYVVQxUUNhendNaEhIc0ZqajQydThxaEFZdUpGYk55NEdXZk84alJDSWlJaUluUEIwa1ZrWXI0K1BuaisrV2ZSb2tXTFN0ZTVkaTBGVzdkdXc3SGpKK294R1JFUkVSSFZCNVl1SWhOUk9hZ3daY3BFOU83ZHE5SjEwdE16OE8xM083QnYzMzdvOWZwNlRFZEVSRVJFOVlXbGk2aU9TU1FDSGhvMkRHRmhZMkZqVS9HTWJ6azVPZmorK3gveDIrOS9vS2lvcUo0VEVoRVJFVkY5WXVraXFrT2RPblhFekdlZmdadGJ1d3FYR3d3RzdObTdENXMyYlVGdWJtNDlweU1pSWlJaU1iQjBFZFVCbWN3QzQ4ZU53NGdSd3lHUkNCV3VrNVNVak0vV3JNV0ZDNG4xbkk2SWlNajhCQVVGd3RQREF6NmQycU9aU2dtbGd3cTVONjdCMmF1ejJOR2FoRnZuWTJEWDBoWHFyRXlrWldUaGZPSmx4TVhISXlvcVd1eG9EUkpMRjFFdHVidTU0YVdYWGtEcjFxMHFYSjZYbDQ5dDI3Ymo5ei8rZ0Y1dnFPZDBSRVJFNWlNNEtCQWpod3lFYjNBSWNzNUd3UDdVNzdBTVB3eEJrdzVCazRabTJSbGlSMnd5MmdFdzJEdENwWEJDTzRVVC9Ld1V5QjQxREhZTDV1RjBaRGgrMnIyZkJleGZXTHFJakNTVlN2SFlZNlB4K0dOaklKVktLMXpuOE9IRCtPcXJUY2pNeXF6bmRFUkVST2JEeDlzTE15ZUZ3U0U5Q2FyWW5aQnNuUXRiQXllZ0VwdVFuUUVoT3dOSVNZQU5BSnVvUDJHUVNCSHExeHVkQnZkSHhoT1A0dE1OV3hFWG55QjJWTkd4ZEJFWm9XWExsbmpsbFJmaDd1Wlc0ZkliTjI3Z2swL1c0T3k1Yy9XY2pJaUl5SHdJQUJiT25BSWZ0OWF3LzNVbHBFbW54WTVFOXlIb2RaREdIa0N6MkFOd2NQZkhvcWRuNGV5bFpDeFpzeEZOK1h3ZmxpNmlHaEFFQVk4OFBBSlBQVFVXY3JtODNISzkzb0NmZi80Rlc3ZHRnMVpiTEVKQ0lpSWk4K0NvVW1ITnFnOWd0K0UxU0g4OUpYWWNNb0wwY2d3Y1BuNGEzVHFGWU51R2RYaG16aXZJVXF2RmppVUtsaTZpYW5KMmNzSUxMODZCdDVkWGhjdHYzYnFORHo5Y2hiajQrSHBPUmtSRVpGNjgzVjN4OXNJRnNGODZCa0tlUnV3NFZFdlNDNUZRTGd2RHVsVmJzZUROeFVpOGtpSjJwSG9uRVRzQVVXTVFIQlNJVmF0V1ZscTQ5dXpaaXpselgyVGhJaUlpcXFYZ0RtMnc2SDlQUUxGb09BdVhHUkZ5TXFGNGN4amVtUmFHUVBlS0p4OHpaenpTUlZRRmlVVEF1S2ZDTUdyVW94Q0U4bFBCcTdQVVdQM3hwemdWRlNWQ09pSWlJdlBTek5FQnI3NytPcFNMaG9zZGhVeEV0WDQyNWkvK0U5Tm12d3kxcHVtVWFwWXVva3JZMjl2aDFWZGZocCt2YjRYTGp4MC9nYlZyUDRkR2sxM1B5WWlJaU16VFp4K3RnR0xwR0xGamtJblpMM3NLYTFkdFJkaVU2V0pIcVRjOHZaQ29BdTNidDhlSEsxZFVXTGkwV2kwKy8zdzlsaTM3Z0lXTGlJaW9qcno4N0ZUWWJKakhVd3FiQUNFbkEzWmJGdUtsR1ZQRWpsSnZXTHFJL21QbzBDRjQvNzEzMGF5Wlk3bGx0MituWWQ3OE4vRG5YN3RGU0VaRVJHU2V2TDI5RU9EV0NyTEVrMkpIb1hvaXV4Q0JvSTd0NE9IaElYYVVlc0hTUlhTSFRDYkRDM1BuWU1iMHB5R1RsVC96OXVTcEtMend3a3U0ZE9tU0NPbUlpSWpNMTdPVHdxRDZiYlhZTWFpZU9meTJHak1uaFlrZG8xN3dtaTRpQUFxbEVndGZuNCtPSFR1VVc2Ylg2N0Y5KzNmWXNYT1hDTW1JaUlqTVcwaHdJSnd5a295LzhiRkVDc1htZU9qT0hFWHVleE1yWE1WMnlZK1F1dnVoWU10U0ZQM3gxYjFOVzNlQzNiSS9vTHR3Q3JtTG5xaDBGNVpqWDRIbHd6T1F0M29XaWsvOFVmcThZS3VFL1dmSEFBczVjbDRmQ1gzUzJZb0hFQ1NROVh3RTh2NVBRdExTSFlLOUNvWThEWFJKNTVEL3lRc3daR2VVMjhRaWRERGt2VWRCMnNHL1pQMzhYQmpTVWxCMDdGY1UvYnErSk5lano4SHk4UmZ1YldUUXc1QitBN3JMWjFDd2F4WDBWOHZPcW13N2Z4T2tmajJnbWVBSjZIVVZqNkhYd2FCT1EvSFpZeWo4L21Qb2J5WURBT3hYSFlUZzFMclMxd2hBbGU5QlJhU1hvdUdzdVlhZ2dNNDRGUjFiN2UwYUk1WXVhdkphdEdpQnR4ZTlDUmNYNTNMTDFHbzFQdmpnUTV3NVc4ay9va1JFUkZRcmp3NGVBR1dzNmI3WWxMVHVDS203SDZEVFF0NW5kSm5TcFUrNUFQM1ZlRWc3QmtKd2JBbER4dlVLeDVCM2ZRakl6MEh4cVgxbG5wZDFId0ZZeUFGZE1lUjlScU9nb3RJbHRZRHR2QTJRK25TRC9tWXlpbU1PQVFZOUpNNXRZT0hkRllLZFE5blNaYXVBemV5UFllSFhFeWpNUTNGY0JBeFp0eUVvSENGMTlZSzg5K2pTMG5XWDl0aXYwS2VsUUxDUVErTHFBWXZRd2JBTDdJZmNkOGREbDFDOUcwdHJUL3dPUTFvcUJCdDdTTjM5SU92MUtHVEJnNUR6MXVQUXAxeEEwWUVkRU93YzdyMG1ENDZESVM4YjJpTS8zM3M5cjlmOGJDQ0hjd2Z3Nk9DSFdicUl6Rm5IamgzdzVzSTNZRzl2VjI1WlhGdzhsaTFiZ2N5c1RCR1NFUkVSTlEwK3dhR1FiSDNoL2lzYVNkNTdOQUJBZS93UHlIbytBa2s3YitpVHo1Y3UxeDc1R1paalg0R3M2N0F5aGV3dWFRZC9DQzZ1MEI3YUJXaUx5aXlUOVJrTi9ZMGtHSExWa1BWNEdBWGZ2QWZvaXN1dTAzc1VwRDdkb0QzeU0vTFh2QVFZREtYTEJLZFdNT1QrYStJUXFReTJyMzRKYWNkQWFQZHZSLzYyL3dQeXlrN2FKV25uWFM1ajBZSHZvRHR6OU43UFBHQXNyS1l1Z2VYSW1jaGIvblExWGlXZ2FQLzJNbVBjUFFKbTllUkx5RnY1REFwLytLVE0rdkwrVDhDUWNSTUZtNWRVYS96S1NNNGNocy80eGJVYW96SGdOVjNVWkhYcEVvcDNseXl1c0hBZFBud1lyNy94SmdzWEVSR1JDUVVGQlVKN0xoeUNRVythSFFnQ1pMMUdRcGR3Q2tWL2JRQndyNFRkVlhUc0Y4QmdnS3piUXhVT0llcytvcEc0MDNjQUFDQUFTVVJCVkdTOXd6K1dlVjdTc2oya0hmeWhQZkU3dE9GL1FyQjNoRVZBdjNMYlM5djVBQUMwUjM0cVU3Z0F3SkNXQ3VUbmxENjJIREVOMG82QktOcTNEZmxmdmxHdWNBRW9VeGdyVTNUbys1S2phUzNkNzd0dVpRcC9XZ01VRmNEQ3U2dlJZMVNIb05OQ2V5RWEvdjZkVGJvZnNiRjBVWk0wYk1oZ3pIdnRGY2psOG5MTHRuLzdIVmFzWEFXOTNrVC9CMEJFUkVRQWdDQ3ZEckE5OWJ2SnhyZDRvQmNFVlhOb2ovd0UzY1ZZNks5Zmdxem5JNEJFV3JxT0lTMFZ1Z3RSa0hZTWdPRFVxdHdZc3E3RFlNaThDZDI1NDJXZjczUG5DTnFSWDBwT3NUUG95eFU2QU5EZk9XWFJ3cmRiMVdFRkFmS2hrNEg4SEJScys3K2EvcWhsaDdLMEJnUUpET3AwNHdjeDZHRlFwd0ZXTnJYS1VoMzJKMzlEb0hjbmsrOUhUQ3hkMU9STW5qd1IwMmRNZ3lBSVpaNHZMaTdHaXBXcjhPMjNPMFJLUmtSRUpMNS9mK2tvUUtoaXpkcno3TmdCUXI3cDdua3A2ejBhMEJWRGU3eWsyR21QL0FSQjBRd1cvbjNMcktjOVduSmRrcXhyMmFOZFVxOVFDSTR0b0QzNlM5bWpWSUlBZWErUjBDZWZoejdsd3AxU2RnSVdnZjNLWFBjRUFOcURPMkhJeVlKOCtEUllUM3NQZ3FKWmhWa2xiYjBoS0J5aGpUMVU1dWlYTVN6SHpDblo5Lyt6ZDkvaFVWUmRBSWQvVzlON2dZUU9JZlRlZXhVRlJRRVJBU2txSXFKaUYzdnZpbDBSd1Y2eDQ2ZFlVRUFVcGZmZUlTUzBKS1J0eXZidmp3blpMQWtwbXpMWjVMelBzdzg3c3pOM3ppWXN6Tmw3NzdscmYvYThFZDhBTkJFeE9NNGNyMUFzWmFISnphSnRYUE1xdjQ2YUpPa1NkWVpHbytIV1cyWnp4ZVdqaTd5V2w1ZkxZNDg5eWVyVnExV0lUQWdoaEtnNVRwMCtVL0M4WHIzb0tyMVdjR2dZbXN3SzlNYVV4QzhRUS9lTHNPMVlqZE9rVEJld3JQNFJBT05BOXg0cDY5cGZ3RzRya25RWmVsK3FuRmVvV0FTQXZsMWZOT0V4YnZzdHE1ZUEzb2loci90OWhqUHpMTmxQVHNLUnNCZkQ0S3NJZW0wbFBoUHZCZjhndCtPMDBRMEJjSnc0VXU2M2FodzZFZC9KOStNNy9URUNuL2tSNDhYVHNDei9Fc3NmbjVlN0xRRDBSdnl1ZXh5ME9xei8vT0JaRytXZ3lVd2xPQ3lzeXErakppbWtJZW9FalViRExUZmZ4TEJoUTR1OGxwcDZsaWVlZklyanh4TlZpRXdJSVlTb1dZNGNPVnJ3dkczYm9rVWJLbE5RYUJpYXpKUXFhZHZRYXhRWWZaVzVWUG1jeVluWTkyOUMzMlVvQkFSRGZoRUxaOVpaYkx2K1E5OXhJSnJJQmpoVGtwUXk3NzFHNGtnNmlPUFlidmUyQjQ0RHB4UHJtcDhLOWxuWC80YmZkVTlnNkQ4V3k3SlAzWTUzSkIzQTlOQVZHQWRmaGMvWVcvRVpQUXZqb1BIa3ZIVUg5bDFyQU5BWWZKU0Q3VmJQM212Qnhlemt2SFFEdHExL2xhc05uMHV1eGRGekpOcmdjSFF0T3FJSmo4RzJZelhtbnhhV081N3kwbVFtRXhSV2ZBOWdiU0ZKbDZqMVNrcTRqaDQ5eGhOUFBrMTZlcm9La1FraGhCQTFUMEpDQWphYkRiMWVUMHhNREdQR1hNR1NKVCtXZnFJSFRDY1RDQzltalNwUE9IRXZVbUVjTUJZQVhhc2U2SnEyYzcyZzBZREJpTEhQWlZqKy9LSmd0L1hmbjlCM0hJaWg5eWdzUHk5QzE2NDNtdUFJTEw5OTVINGgzd0FNM1VmZ3pNbkU1NUpyM1dNd3BhRnIwUkZ0Z3pnY1NRZmR6M1BZc2F4WWpPWHY3L0c1YkNZKzQyOG40TjczTVQxd0dZNlRoM0ZtS2IxeDJvaVljci8zN09lbVlkKzlEbDE4Ti96bnZJNy96YTlnZW1Sc3dScGJaYUh2a24rZlpEWGpTRHFJK2VkRldKWjlCbFZWNUtRUVRXWXFXU2NTcXZ3NmFwS2tTOVJxSlNWY08zYnM0cG5ubnNPY1oxWWhNaUdFRUtKbXN0dnRmUC85RDB5WWNCVUFVNmRNeHQvZmo2Ky8vaGFielZiSzJlVVRFTk1ZWjFBNG1nb2tYaHIvWU9XSk9kZTFMN29SdWxiZEFUQU9uMXpzZVlZQjQ5eVRybzNMOExNOGhhSDNwVmgrWG9TeHoyWGdkQllaV21qb2VRbjQrS0h4OGNONGFmSGwyQTBEeG1KZS9GTHhBZHNzbUplOGpUTW5DOS9wajJJY2VSMTVIenlDL2ZBT2NEclJkeGdBR20zNWt4MkhIZnZlOWVTOE1ZZUFSNzdFNzRabnlINW1TcGxQejM1dW1sdkorT3JrREk0Z0tMYXhLdGV1THBKMGlWcnRRZ25YcGsyYmVPNzVsN0RiN1NwRUpZUVFRdFJzWHk3K21yaVdjWFR0MGdXdFZzdFY0Ni9raXN0SGs1U1VSSFpPVHFWZFI2OEJaM0JraFpJdWJUM2xadDJSN0pvbVlCd3dGalFhY2w2Y2dXM2JxaUxuK04rekNIMlhJV2hqbXVFNG1UK0hLaThiNjVZVkdIcU5RaHZUSEgzM0VkajNiMUtHR2haaUhEZ09iQll5YitwWnRPQ0ZUay9RTytzdzlyc0M4MWZ6aXBTSUw4eTJRNWxIcnMydm1Pak16c0MyOVMvMFhZWmd2R2dLbG1XZmxQdG5BV0RmdHhIclA5OWpHSGdsaHI2amxTSWdOWnd6T0lyTXRDcWEyMWREU05JbGFxMGJaODJVaEVzSUlZVHcwQXN2ek9PNmE2ZHp5U1VqQURBYWpUUnI1dm02VDhYS3ljUVpIQWxKK3oxdXdqajhHZ0JzMi80dTJHZm9Qd2F5TTdIdC9MZlljNnhyZmtMZlpRaUdBZU13Zi8yeWEvOS9QMkhvTlFxZk1iUFJCSWE2elFjRDBFUTJRTmU2cDVMSUZWZGgwRzdEdHY0M0RFT3VSdCsrSDdZZHF6SDBIWTN0d0JhY3llNXp4dzA5THdIQWtlaDY3M2xmdmtCZzI5NzRUbmtRTkJRZDNxZlRvMnZWdlVqNSt2UGxmVFVQUTYrUitGN3pBTmJOS3lBdnU4VGoxZVlNaVNUMWJPMWVHMVdTTGxFcjNUaHJKaU12SGxGa3Z5UmNRZ2doUk5sWUxCYmVYYmlJYmR1Mk1XSEMrTXBQdUFEMFBqZ0RRa3MvN2p6R1VUUFFOV3FGTnJvUnV0WTlzTzllaTIyN2tuVHBXdmRBRzkwWTZ6L2ZnNzM0NFpEV2pYL2laODdGT0dBTTVtOWVLZWlSc20xZEJkbVpHUHFNQnJ1MW9OUjh3WFh6ZTlDczYzNjlZR3lXLzM3Q01PUnFEQVBHWWR1eEduMkhBZmpkL0RMMmcxdXhIOXVyeE5pa05icVdYWEdtSkdIKytiMkNjeDFKQjhsNWRUYit0NytGNzdSSDhibHNKcmE5RzhHU2l5YThQcnFtN1hCbW5zVjAzOGdTZno3TzlHVE0vM3NYbjZ2dXhQZksyOGo3L0xuU2Y2Z3FzdmtGcy9mQVliWERxRktTZElsYVorclVhNHBOdVA1YnM0YVhYbnBGaFlpRUVFSUk3N1YyM1hyV3Jsc1BRTk1tVFFnTUNxeTB0bHUyakdOQzkxR0ViU3puQXNsT0I0WStsK0UwNTJCZHNaamNMNTR2ZU9uY0FzWFdkYjlkK0h4empqS1VzUGVsNk5yMWNjMWxzbG13YnZnZHcrQ3JzRzM2RTJkMmh0dHBoZ0ZqbGQ2c1RYOWVzR243bm5VNDA4OWc2REdDWEw5QUxDc1hnOUVIZll0TzZKcDNBTHNkUi9KeExEOHR4UHp6UXB3bTkySmV0aDJyeWJybklueEdYbysrODJBTTNZWUQ0TWhJeHI1blBaWlYzNWJwUjJSZXVnamprQWtZTDU2TzVhOXZjU1FkS05ONWFqQjFHOFdPcjByNGZkVUNtajc5aDF4NHNLa1FYbWJva01ITW1YTkxrZjFyMTY3bnBYa3Z1eTM0S0lRUVFnajFmZmZOWXZ6dkhZREdJYU5RNmlLbjNrajJzOHNaUC9FYXRVT3BVckk0c3FnMU9uWHF5QzIzekM2eVh4SXVJWVFRb3ViYXRYRWRqdllEMUE1RHFNVGVmZ0E3TnExWE80d3FKMG1YcUJXYU5XdkcvZmZkaTFici9sZDYwK1l0dlBEaVM1SndDU0dFRURYVWttVXJNYlVmckhZWVFpVTU3WWZ3NDdLVmFvZFI1V1JPVnhYeTBUbG83SjlESS84Y0d2dm4waWdnaDNxK2VRVHFiZmpwN2ZqcmxJZWZYcnJUSzI0bGZQUkJrYjJqZ0ZGRnAzZVZXYTVOUjQ1ZGVlVGFkSmhzZWs3bitYSTgyNStFSEQrTzUvaVRrT09QMlM3Zlh3Z2hoQkNlMkx4bEsyY21qQ0d3V1NkMFI3YXBIWTZvUnZhNHJwejByOGZXYmR2VkRxWEtTZEpWaVlJTlZqcUZadEExUEkydVllbTBDTXhHcTVVcGM5N01UNjhreFJFbEhPTndhRGhrQ21CeldpaWIwOExZY2pZVWswMCtXa0lJSVVSWnZmWFJGengrd3h6QzNpeCtzV0ZSTzJWZGRodHZ6dmRzUFRKdkkzZUdGU0JKbGdEUWFwMjBERGJSTXRqRTFVMFNjVGcxN004TUxFakN0cWVGU0JJbWhCQkNsR0RmdnYxc1AzU00vaTI3b3p1d1VlMXdSRFd3dCtyRjVyMkhPSGp3b05xaFZBdXBYdWlCSUlPTm9kRm51RGoyTkoxQzA5Rm8xSTVJMUZST0oyeE5EK1czRS9WWmZqcWFISnRPN1pDRUVFS0lHbXZ4UndzSmVYRVNHbFB0WGlpM3JuTUdSNUorNThkTW1sRzBBRnB0SlVsWE9kVDN5K1BxeHNlNXZPRkovSFF5RDB1VVQ2NWR4NC9IWTFsOHJCRm56RDVxaHlPRUVFTFVPR0dod1N4ODdTV0NIaTE1OFYvaDNiS2VYc2FNVzI0bk15dGI3VkNxalNSZFpkQXNJSnRybXg5aldQMHphRFh5NHhJVlkzTm8rTzFrZlQ0NzJwaUViSCsxd3hGQ0NDRnFsRlpOR3ZENERSTUpXM1M3MnFHSUtwQTI4dzBlZlBjTGppU2VVRHVVYWlWSlZ3bkNqQlp1akR2QzZOaVRNbGRMVkRxSFE4UC9rbUpZZEtnWmFSYWoydUVJSVlRUU5VWmM0d1k4KytSakJMMDRHWTNwck5yaGlFcmdESTdFTlBjTDVqNzRhSjFMdUVDU3JtTHBORTZ1YnBMSWRjMk9FbUN3cVIyT3FPV3lyWG8rT055VXJ4TWFZbmZLQkVFaGhCQUNJQ1E0bUFXdnp5UDQ4MGZRN2QrZ2RqaWlBbXp4dmNpYzlCaXpicitITEpOSjdYQlVJVW5YZVhwRnBISkg2NE0wQ2NoUk94UlJ4eHpMOXVlRjNhM1ltaGFxZGloQ0NDRkVqWEhmckd2cDNMSUp3VCsvaWU3d1ZyWERFZVZnait0S3hxVzNzV25mWVY1ZStKSGE0YWhLa3E1OGVxMlQyK01QY0dYakpMVkRFWFhjdHdrTmVITi9IRmFITExnc2hCQkNBTVRIeDNQTHRaT0l5a3dpWk5kS3REdFhvN0ZiMVE1TEZNT3BOMkp2UDREMHRrTklEcXpQMng5OVVXZkt3cGRFa2k2Z2dWOHVUM1hhU2V2Z3V0bmRLV3FlM1JsQlBMNmpMWWs1VW1oRENDR0VPS2R6NTA1Y2VmRVEybmJ0Z2VQZ0Z2dzIvWW9tSnhOTlppcWF6R1EwbWFscWgxaW5PSU1qY0FaSDRReUp4T2tYUkU3M1VXaGJkR2JYeHZWOHYyd2wyN1p0Vnp2RUdxUE9KMTBEb3BKNXJNTWUvUFZTQWw3VUxOazJIYy9zYk0xZlo2TFZEa1VJSVlTb2NUcDE2a2kvdGkxb0ZoZEhTR2dZQVdFUlpKODhUbFNiVG1xSFZpY2s3OTFPUVAyR1pLZWxrcEYybGtNSEQ3Sm05MkcyYlpkRXF6aDFPdW1hMHZRWU44Y2ZWanNNSVVvMGYzOXpQanZhUk8wd2hCQkNDQ0dFaC9ScUI2Q1cyUzBQTWJWWmd0cGhDRkdxbStNUDQ2Tno4UDZoWm1xSElvUVFRZ2doUEZBSGt5NG45N1RaejdoR2RXOTlBT0c5WnJRNGlsSHI0SjBETGRRT1JRZ2hoQkJDbEZPZFNycDBHZ2NQdDkvTHhUR24xUTVGaUhLYjJpeUJBTDJOZVh2aUFWblBTd2doaEJEQ1c5U3BtdFEzeGgyUmhFdDR0WEdOVGpDN3BjeERGRUlJSVlUd0puVW02YnE2OFhHWnd5VnFoYW5ORXJpNjhYRzF3eEJDQ0NHRUVHVlVKNUt1NGZWUE02ZVZMTW9tYW84NXJRNXljY3dwdGNNUVFnZ2hoQkJsVU91VHJsWkJXVHphZmc5YW1RSWphaEd0Qmg1cXQ1Zld3WmxxaHlLRUVFSUlJVXBScTVPdVFMMlY1enJ2UUsrdHMwdVJpVnBNcjNYeVRLZGRCT3F0YW9jaWhCQkNDQ0ZLVUt1VHJrZmI3NkcrbjFudE1JU29NakYrZVR6Y2ZxL2FZUWdoaEJCQ2lCTFUycVRyNnNiSDZSK2RxbllZUWxTNWdkRXBVbGhEQ0NHRUVLSUdxNVZKVjJQL0hHYkhIMUk3RENHcXplejRRelQyejFFN0RDR0VFRUlJVVl4YW1YVE5iYnNQbzh6akVuV0lVZXZrM3JiNzFBNURDQ0dFRUVJVW85WWxYYU5pVDlJMVBGM3RNSVNvZHQzQzB4a1ZlMUx0TUlRUVFnZ2h4SGxxVmRJVmJMQXlKMTdXNHhKMTE2M3hoL0RYMmRRT1F3Z2hoQkJDRkZLcmtxNmI0ZzRUWXBRYlRsRjNoUnF0ekl3N29uWVlRZ2doaEJDaWtGcVRkRFgweitHeUJqSzBTb2dyR3lWSlVRMGhoQkJDaUJxazFpUmRrNXNjbDBXUWhVQlpOSGxpRXlraEw0UVFRZ2hSVTlTS3BDdkNhR1prN0NtMXd4Q2l4aGdaZTRwSUgxa1lYQWdoaEJDaUpxZ1ZTZGVFSm9uNDZCeHFoeUZFamVHamMzQlY0MFMxd3hCQ0NDR0VFTlNDcEN0UWIyVk13eE5xaHlGRWpYTkZ3eE1FNmExcWh5R0VFRUlJVWVkNWZkSTFNRHFGSUlOVUxCVGlmTUVHR3dPaVU5UU9Rd2doaEJDaXp2UDZwT3VpZW1mVURrR0lHa3MrSDBJSUlZUVE2dlBxcEN2VVlLRmJSSnJhWVFoUlkzV0xTQ1BNYUZFN0RDR0VFRUtJT3Mycms2NkxZMDVMbVhnaFNxRFhPaGxSLzdUYVlRZ2hoQkJDMUdsZW5YUU5yRmVENTZzWUFxSGYvV0FJcUhoYi9SK0N5RFlWYjBmVVNUWDZjeUtFRUVJSVVRZm8xUTdBVXdhTmczWWhHV3FIVWJ5NFVURHFIUWhwREUySHd1TFJZUGR3emFSMmsyREkwekRvY2RnNEgxWTlEbmt5cExKVVBxSFE5UWJYOW9rTmNHeVZldkdvcUcxd0prYXRIWXREcDNZb1FnZ2hoQkIxa3RmMmRMVVB5OEJZRTRjV2hqU0Y4ZDhvQ1JkQTg0dGczSmVnOGVDR042QWVqSHhUZWE3VlE4L2JZT1ptMFB0WFhyeTFsWDhrREgvSjlXZzVXdTJJQUExcWZPUjhkQTdhaFdaVyszV0ZFRUlJSVlUQ2EzdTZla2VjVlR1RTRtVWNoUit1Z2F1K0EwMytEWGJyc1REeUxmaGxkamthMHNEbEg0QmZoR3VYd3dwTFo0RXRwd0lCYWp4TEFFdmtCS2U5a3R1c1lUUjZNQWFDVDVEeXB6SC9UNTlnOEFsUi92UU5BV1Arbno0aDRCY0d2dmtQdnpEd0RZVmZiNFZOQzZvOS9LNWg2V3c1RzFidDF4VkNDQ0dFRU42Y2RFWFcwS1FMWU44U1dQVVlESDdLdGEvYlRaQnhEUDU5dm14dDlKMnJERk1zNElUL3pZRER5eW9XVzYvYlljU3JGV3ZqZkxtcE1DOVNlVDdzUlRCVWNrOWM0bit3ODR2S2JiTXdyUkhHZmFFa1VRWi9aUjZld1Y5NUdBT1ViYjF2NVZ3cnVtUGx0Rk5PWGNQVGVmK1FLcGNXUWdnaGhLanp2RExwMHVLa2VhQko3VEJLOXM4ekVOc0Q0aTlYdG8vL0MzdVhsTzNjaG4yVmVWeUZMWDhBZG54YXVURldoVzQzS3IwOGxVbnZXN1ZKbDhPaS9LN09EUW10U3ZYVVNibzZocWFqeFlrRGpTclhGMElJSVlTb3k3d3k2V3JrbjRPdU91OGRMM2tMMm80di8zazZvK3Q1ZUV1WS9sZlp6dk1KVnVad0ZkYjdUdVhoaVp4VVdORE9zM1ByaXRQYktpL3BjdGpBa2dYbVRNaExkMzlrSkZUT05jcEpwNEZvM3p4TzVmbXBjbjBoaEJCQ2lMck1LNU91Sm9FVm1kUGtBZDlRcGFoRlJRUkVWL0Q4Q2x5L2NBS1hzQnBXUEtBODd6Z2RJbHNyejUwT1dQblFoZHNJYWdBOWJuVnRIMTRHUjFjcXo2M1YvUHVvQ3NkV1FYZ2NXTExCbXEyOEoydTJhL3ZjbnhvZERIekVkZDZoMzJERmcyRE9UN0lzV1dETFZlOTlsS0JKWUk0a1hVSUlJWVFRS3ZET3BNdS9GdHprcStYa1J1VUIwS2kvSytuQ1dmSjhzNWp1N2tsWHdqK2x6MDg3OWpkOE9xejhNZnBId0YybnluOWVSYXg5V1htVUppek9QZWs2ZXdoT2JhbTZ1Q3BSVS84YzFoRlIrb0ZDQ0NHRUVLSlNlV2ZTRlZETlNkZC9MOEtPenp3N3QrY2NWMEVNYXpaOFU4b3d4VUZQUUlPZXl2UE1SUGg1cG1mWExjeHVxWGdiSG5HQzAxYisweHcxdUJLaVQ3RDd0aGV0bVZidG54c2hoQkJDQ0FGNGFkSVZZYXptSk9MTWR1WGhpVlpqWE04ZE5tVTRXa2tLOXlaWnMwcy92aTdyUEFPR3YxRDhhNXJ6MXNQcWNUTjB2dFo5WDA0cXpHOVZ2bXNHeGJwdm02cTVSNjRDWW56ejFBNUJDQ0dFRUtKTzhzcWtLOURvUWUrSnFIME1mdTdybUpWRTc2YzhLaXE0b2Z0MlZsTEYyNndtOHJrUlFnZ2hoRkNIdHZSRGFwNUF2ZHc4Q3BWRXRuSGZQbnRRblRnOElKOGJJWVFRUWdoMWVHVlBWNURjUEFxQTQvKzVLakdlci8xa2lPN2cyazc0Qnc3KzRuNk1KMVVYQzYrejViUjdWZElsbnhzaGhCQkNDSFY0WmRLbDZqZjJnYkZ3Ni82eUg2L3pjVDMzQ1lIN1MxblVXZS9yZWg0UlgvcnhoWjNjREI4UExQdnhialR1ODgvT0Y5YkN3M2FyMEtuTnlxTTRuV2U0YnlldEw3M2FZbW0wUm1qUXk3VjlaaGZZdldlZWxGSHJVRHNFSVlRUVFvZzZ5ZXVTTHFQV2psR240czJqUmd1R0FNL1BMOWU1bXZJZGIvQXZkeml1UzJsaHdnK2VuMStUQk1ZcWEyNlZ4YVNseXRwYlpXSHdkNThYRmxnZkpudFk2TVNXQzErUDlleGNEMG5TSllRUVFnaWhEcTlMdWl5T010NGdpN3FyNlpDeUg5dmk0ckluWGVjTGlGYk85NFExMjdQektrRFZMeXVFRUVJSUllb3dyMHU2VkdjNkNXKzFMUHZ4ZzUrRTlwT1U1NVlzV05pMTVPTXZXK2hLR3RJT3crZWwzTlJmOFRFMDZsdjJlT3FDcG9PTDMrOFhBWlpzcnhvU0tJUVFRZ2dodko4a1hlWGx0RU5hT1lvbm1ETUxuZXNvL2R6Q3hSMGMxdEtQdCtXV1BaYVNPTzN3YnVjTHZ4N1ZEcTVjWERuWHFtcE5oeGJkRjl3UXJsME42VWZncXpIZ3lGL3J6WllIMmpKOERMUUc5N1cvSEZad09rRm5kTzF6MnBXMTJNckNKb21mRUVJSUlVUmRJVW1YY0VuZWVlSFhDaGY0cU1saXVrTlk4Nkw3MjEydC9CblpHc1ovRGQrTUI2Y05uZzhzdmMyUUpqQjdsMnQrbmQwQ2I4VkJYZ2JjZmd4OFE1WDlxZnZoM1U1S1FpYUVFRUlJSVVRK3IxeW5TNGdMT2plVTgzeDJzK3Q1cXl0ZzNPZGxtOHVsMGNIbEg3b1hOTm55UG1RZUIwc21ySC9UdFQreURmUzZ3N080aFJCQ0NDRkVyU1ZKbDZoRk5LNGVyZk50WGdUSC8zVnR0NTBBbzk5WHppbkpzQmZjQzNQa0pNTmZqN2kyMTcwS09TbXU3U0ZQUWIwU2hta0tJWVFRUW9nNlI0WVhsc1dJMTZEckRaNmRXOVhyZEJVK3ZuNlhDeC8vUW9neTU2ZzJheklRZ2hvb3o5TU91dzh6dEptVkV1MHoxa0ZvTTJWZnArbEtGY0ZmYnltK3ZWNTNRcCs3M2ZmOWVpdmtwcnEyODlKZytYMzVDUnpLNzN2OE4vQkJIOGhOUVFnaGhCQkNDT25wS2d1OXJ6Szh6SlBIK1VVYVNqdmViY2licG56SG4xdERyTGhIYVQwNnRVSEg2YTduQjVZV2ZUMG5HUmFQVnFwSW50UHRKbVVlMlBsNjNnWWpYbmJmdCtGdDJQMTEwV08zZmdoSFY3cTJ3K09VOWI4TVpaZ3ZKb1FRUWdnaGFqM3A2UkpWSnlJZVJpMG8vM21lRk8wSXFBOGRKcnUyRC93TVBlY1VQUzU1Ri93d0ZhNytRYWttdVdRNm5Oem9mc3lneDJIZ1krNzdqcTJDWlhkZTRPSk8rT0VhdUhHcnNuWVhRSU9lTUcwRmZIbXBrdXdKSVlRUVFvZzZTNUt1c2xqekV1ejR6TE56Kzl5akZHNEFzSmpnaTVFbEh6L3NCZGU2V3hrSnlzMThTVWE4Q3JINVBUV3ArK0NuQ3d5RGRKWlN5bHlqaGFIUFgvajF3UG9sbjEvc09USFFiVmI1ei9ORWoxdGRRemxQYlZXR0YxN0kvaDloNWNPUWRnUjJmZW5hci9PRnk5K0g5cFBkanorMUZSWmZYbkpWUXROSitPNXF1T1ozVnhuNTJCNXcvVnI0YmdLYzNPVForeEpDQ0NHRUVGNVBrcTZ5U0R1a1BEelJZWXJydWRNT3gxZVhmSHhlbXV1NUxiZjA0ODBacnVjV1UrbkhYNUFHK3QzbjRia3EwL3REOTltdTdUM2ZsbjdPNm1mZHQwT2JLM094WXM1YnZQck1EbVdCYWtzbXBUcjJsNUlrWC9tVmEwMnZzT1p3M1gvdzE2T3c5aFVwSnkrRUVFSUlVUWZKbkM3aC9UcGZCMzdoK1J0TzJQbEYrYzV2TXg1bWJpcWFjSjNZQUI4UGhwd3paVzlyejdmdzQzVDM1RXBuaEdIUHc2eHQwUEt5OHNVbWhCQkNDQ0c4bnZSMENSZHI5b1ZmMDJoQjcxZSs5bzZ0Z2s4R2x6OE92MGk0cDR6em9QVCswUDhCMTNiQ2FrZy9BbUZ4cFo5ckRJYVJiMExIYVVWZk83QVV2cC9rWG5TanJIWjhCdGxuNEtwdndSamsyaC9aQmliK0JDYzNLNzFlZTc0RGUxNzUyeGRDQ0NHRUVGNUZraTZoY05yaCtSS3E3Y1YwaHhzMlZGODhaZFZ2cnF0TVBNRG1oV1U3TDI0VVhMb0FnaHNWZlczZGE3RHNic0RoZVZ5SGw4R2k3c3BRdy9ybnJkc1YweFhHZmdZWHZ3YnZ0Q3RmVDVvUVFnZ2hoUEE2WHBsMFdleGFqTG9LM0JCWFJQMHVjTzAvWlQrK090ZnBxZ25TRG9OUHNQSThLOG16TnB4Mjl6bDAyUmRJU29JYVFKOTdYZHM1S2JEN205TGI3MzAzWERTdjZINXJOaXk5U2VtcHV2cEhhTlRQMWU3ODFtV0xmZmc4Nkh5dGEzdEJCK2gxQi9TK0U3UUc5Mk4zZkY2dENaZkZMcU9KaFJCQ0NDSFU0SlZKbDhtbUoxeG5VZWZpR2wzK3VsY2VLdGU1bW9wZFN3Mkx1cForVEdueTB1Q3RNZ3dQSFBvY0dQeGQyeHZmQnJ1NTlQTzJmYXlVa3c5cDR0cVh2QXUrdlFwUzlpamJQaUhnRjZFOGQ1UmpVV2xqb09zOEFMdFZXVHg1Mjhkd3lldlFiTGl5UHlOQnFhQllqVXcyci95NEN5R0VFRUo0UGEvODZqdExiaDY5U0RrWFpRNXVYTGJqZEw3UWZxSnIyMktDOVcrVjdkemNGUGg2ckZJZEVpZXNlMTBaQ25ndTRRSlg5VUVBUnlubDlzc2laVGQ4ZGhGOFBCQU8vd0cvM2dMV1Vub3hLNWw4Ym9RUVFnZ2gxT0dWZDJFV2g0cTU0dW50OEVhejBvOExpRmFLSnB4YkxCZVVvZ3dMT3BaODN1WHZROU9oN3Z2V3Y2a1VYaWpPMk05Y3crRFVFdFlDVEtlTFR5TGFUNExlZDhGZmo4SEJwU1cwRWFjTStXc3hBdDd0QkdjUGxIeE5leDRjK3QxVkRYRDlHMG95VlZhbnRzQVBVeUF2SFk2dUtQcTZ0dEJIb3pMTHZDZjhBNStQcUx6MnlrRjZ1b1FRUWdnaDFPR1ZkMkdxSmwwT0MyUWNMZmtZbnhDWThJTjd3Z1hnZEpSK3JqVzM2TDZlYzVTZWtrMExpcjUyWkxreTV3amc3TUdTMjY1TURmdkNGUjlEMHlGS01ZcDMycnIzRkFGbzlERG9DUWlQZzBrL1E5STYrTzAyT0xIZS9iaCs5eXZIblZ0VWVQVDc4UEVnd0ZseURGcy9VcEt1bkdUNDc4WHl2NGU5MzEvNHRjSno4V3kxbzhLZ3llS1ZIM2NoaEJCQ0NLL25sWGRoSjNOOGFSZFNoc1ZxMWFEM2c0ay9GNjFZNXhFbkJjUHpSczFYMmw3M3F2c2hxeDZyaE91VVFHdUFlcDJnelpYdSsrTkd1bThYTisrcHkvVkt3blZPYkkvaTUxeGxKTGdTTG9ER0E2REhyYkRoelpKak8vaUxVdnhpK2YzdWkwUlhoc0p6eFN6Vk93eXdxc2p3UWlHRUVFSUlkWGpsWGRpeEhQL1NEMUtEMXFpc3pkUzRmLzRPSjZRZmhkQXlERWNzVHVwK1pUaGFseHNBRFl4NEJRTHJLMGxHYWIxQW52S0xoSVo5b0ZGZnBUZXJRWSt5cmMrbE9hLzNVZThIQXg1eDM3ZmxmVGk5cmVpNU83OVExc3BxY2JGcjM5Qm5ZZDhTeUR4KzRXdmFjbUhaWGJEMWc5TGpLeSsvTU5menlrN29WRkpqUHpkQ0NDR0VFTFdjZHlaZDJUWHc1dEVZQkJPK2QxV25BeVU1Q20wTzNXWjUzdTdTbTVScWVLM0hLdHQ5NTBKMCsvejVTR2tWaTdrd2pSWnUzcWVVcVMrUG5CUmx1T0Q1aVVuZnVSRGMwTFZ0eVNxNVd0OHZzK0dtbmE0ZUptTWdqSHdidnJxODVPdVhkVjJ1OHREb3dEL1N0WjFkeG9XYWE3Z2ErYmtSUWdnaGhLZ0R2RFBwTXRXd204ZUFlakRwRjJYUjIzUFd2YTdNTXhwVnpEeXM4bkRhNGZ0Sk1QbFhaZjRVS0F2N3p0d0VTNmJCOGRYbGE2L2pkR1dZWDJ3UGlPbFM2QVZOK1JLdUhaL0Rxc2NoclpoNVpNR05sS1Nyc0grZUxubE5xdlFqOFBjVE1Pd0YxNzc0MGRENlN0ajdYZG5qcWd5aHpaVEU2eHhQMXh1cllXcmM1MFo0bFo0OWV4RGZzaVZoWWFHRWhBUVRIQnhDU0VnSUlTSEIrUGo0bE41QU5US2J6V1JrWkpLUmtVRm1aZ1laR1pta3BhV3ovOEFCMXErdmdZdThDeUdFcVBXOE11azZtVmVERmdRT2k0TnJmb2V3NXE1OXV4YkRzanNyN3hwMk0zeDFoVEpYck1sQVpWOW9NNWkrQ3RhOUJuODlxc3h0S290QmowTm8wN0lkYTg2RXhEWEtFTWU4TktYbjZaelV2Y1VuWEFERFgzS2ZFNVc2RDlhK1Z2cjExcndDN1NhNXo0ZTc1QTA0dkV6cEthc3VCY05EODZYdXI3NXJWeEc3RXhKenl6Qk1WSWg4Z1lHQmRPL1dsUjQ5dTlPMVMyZDhmYjNuNzQrUGp3L1IwVkZFUjBjVmVTMHZMNWZOVzdheWZ2MEdObTNhZ3NsVU8rWnNDaUdFcU5tOE11a3kyUXdjeUFxa1paREsvMW5HWFFwakhVSTcxQUFBSUFCSlJFRlVQblpmREhmWFl2aGhLcFUrNThxU3BhenpkT2tDNkh5ZHNrK2pWY3F4dDdzYS9yeFBtUnRWMm5WUHJMOXcwbVU2Q1FtcmxkNnpoSC9nMURiQW9id1cwNzFzY1RZZHBzUlQySyszS2xVZlMrTzB3ZEliNGZxMXJqbGlRYkZLb3ZqSDNXVzdmbVU0TjVUem5LUzExWGZ0S25MWUZFaXUzU3MvN3FLYU5XL2VuQ2xUSnRHbGMyVVVBNnA1ZkgzOTZOdW5EMzM3OUFGZzg1WXRmUG5sVnh3OGVFamx5SVFRUXRSbVhuc1h0dmxzcUhwSmw5WUF3NTZIM25maXR2anYxZy9ncDVrVUpDcVZ6V0dCbjY1WHlzY1BlNkZRWXRKQVdhK3J6ejN3ejFPdzl3Y3VtSHdsclllMkU1VG5adzhveVZWQ2ZwSjFvWjZyc3RMN3dXWHZ1dS9iL1EwYytiUHNiWnpZQUJ2ZWdwNjN1ZmIxdkUzNTJTYnZxbGg4WlJFZTcxcjdDeUF6c2ZqaUgxNW04OWxRdFVNUU5WeE1UQXhUcGt5aVQrL2VhRFRsWE5UY2kzWHQwb1V1blR2ejM1cTFmUG5GbHlTZE9LbDJTRUlJSVdvaHIwMjZ0cVNGY25XVHhPcS9jRmdMR0xjWVlzL3IrZG53bHJJR1ZWVlZGU3hzelR4STNnTlhmT1JlOEtGK1o3anFPMGpaQzV2ZWdXMGZGeTF3c1c4SlpCeFRrcXpzMDVVYjErQW5sWi9QT1pZc3BicGdlZjMxS0xTYjZGcm5US3RYaGpaK01yaHk0cndnRFl4ODA3MFM0ODR2cS9pYTFXTkxtaVJkb25oUlVaR01IMzhsdzRZT1FhZlRsWDVDTGFUUmFPalh0dys5ZS9WaytmSVZmUFgxTjV3OVc0bUZpb1FRUXRSNUtxNHlYREZiem9iaXFJYjhwb0RPVnltQmZ0TU85NFRMNllBLzU4SnZjNmlXaE91Y2cwdGhmaHVsb01YNUlsdkR4YS9EblNmZ3lxK1VZaFM2L0hsd2FZZGd6N2VWbjNERmRNL3YrU3RrK1FPUTVVRmliTTRvV3Vtd3lTQm9lM1h4eDFlV2Z2ZEQ4eEd1YmJ1bDlMWEN2SURUS1QxZG9uamR1blhsdFZkZlpzUkZ3K3Rzd2xXWVRxZGp4SWlMZVBPTjEralpvNHhEcW9VUVFvZ3k4TnFrSzh0bTRKQXBzSG91Rm44NXpONmw5T1FVWHJQS25BRmZYZ1pyWHFxZU9NNlhtd0pMcHNBWG81UUZoczluOEZlR0VnNTd6bjN4NGNxbTkxZUdOeGF1K0plNEJqYSs0M21iVzk2SFUxdmM5dzEvc1d4cmhubWk2eXdZK296N3ZqWHpTbDRuekVzY05BVmlzaG5VRGtQVU1GZFB1SXFISHJ3ZmYzK3BhbmsrZjM5LzdyOS9MbGVOdjdMMGc0VVFRb2d5OE5xa0MrRHZNNUdsSDFSUlVlMlVCWThMVnljRXBhTGQrNzNoMEs5VkgwTnBEdjBLNzdTRHY1K0V2SFQzMTJ4NThPMVZZTW1zdXV0Zi9DcEV0SEp0Mnkzd2MwWG50am5nOTl2ZGQ0VTBocjczVnFETjRtaGg4Rk5LZ1pMQzgvTk9ibForbnJWQXRYeE9oTmN3R28zY2ZkY2RUSnc0b1U3TjNTb3ZqVWJENU1rVHVlT08yekFhcS9CTEt5R0VFSFdDVnlkZHY1Nm9qN09xUi9RbDc0S2xzOTMzYlhrUEZuVlZ5cWJYRkZZVHJIb00zbWdLZnowQ3VhbksvcFVQVjIwaGlKYWpvZXVON3Z2K2ZxSnlpbDRrL0FPN3YzYmYxL2MrQ0l5cGVOdWdsTjJmdGdJR25EZVVNZk00ZkROT0tkWHY1WnhPK09WRWZiWERFRFZFV0dnb3p6Ly9EUDM3OTFNN0ZLOHhhT0FBbm52MmFjTEN3dFFPUlFnaGhCZno2cVRyUks0Zlc5T3JZYTdLMXZkaDExZVFrd3hmalZGNmNjcTZMbFoxTTJjb0N4Ry8zbFNKYysyclZYdTk0Ly9DNnVmQW1xTnNKNjJEZjE4bytaenkrT05lc09VcXozTlRsV0lscGxNVmI3ZnpER1hJYUpOQjd2dlRqOENudzVSaUk3WEExdlJRVHNyNlhBS2xoK3VSUng2a1dkTXlydE1uQ2pSdjNveUhIM3BBZXJ5RUVFSjR6S3VUTG9DbFNkWDBMZjR2czJGQkI5ai9ZL1ZjcjZLc0pxVkhycXJLMTUrVGR4WldQcWo4YkE3K0NqOU9CNmU5OHRyUFRJRC9Yb1J0SDhIYnJaVUV1RElLbGlUOERiYnplcktPL1FYdjkxSks2ZGNTMWZiNUVEWGViYmZkU3JObXpkUU93MnMxYjk2TU9iZmVySFlZUWdnaHZKVFhsb3cvWitYcEtPNXFmUUIvZlNYZTZCY25yNDZYRHo2NUVaNHFZZjVIK21INGNsVFZYSHZWNDVYZjV0a0Q4UDFrbVBTek11OXQxZU93NW1XcVBFbXRScmsyTFN0T1I2c2RocWdCeG8wZFE3KytmZFFPdyt2MTc5K1BJMGVPOHYwUFM5UU9SUWdoaEpmUjlPay9wRG9McjFlSjJTMFBNYlZaTWRYN2hDaE5tL0hLa01oYVVLWHdmSjhlYWN3N0IxcVVmcUNvMWZyMjZjM2RkOStKVnV2MUF4dHFCSWZEd2RQUFBNZVdMVnZWRHNVcmRPM2FoVmJ4OGNURnRTQTBOSlN3c0ZDU1RweWdmYnQyYW9jbXF0bk9uYnRvMENDV3RMUjAwdExTT0hUb01IdjM3WlBQVWlYcjJyVUxyVnUxb2sxY1V5TENRZ2tKQ3lQblZDS1JyVHBXZXl4bjltd2pNS1lSR2VscHBKeE5aOC9CSTNYNmQxNHJrcTVJSHpQZjlGK0xqNjcyOUZJSVVSRm11NWJ4Ly9RbTFlS2pkaWhDUlg1K2Zyd3ovMDFDUWtMVURxVldTVTlQNTVaYmJ5Y25KMGZ0VUdxa3JsMjdNT0tpNFhUdjNvMnRXN2V4NnUrL01abXlTVTlQSnkwdG5mVDA5TkliRWJYU3VjUTdMQ3lNZ0lBQUJnOGFTS2RPSFZtL1lTTi8vUEZubmIwWnI2aHVYYnR3eGNYRGFOZXRPNlpkR3dqZS9BcytlVmxvc2xJaE14Vk5ab3Bxc1RtRHduRUdSK0lNanNUc0cweFd0NUVFdHVuQmpvM3IrWEhaaWpyMU82OFZTUmZBM0RiN0dOUG9oTnBoQ0ZFamZIV3NJYS92YTZsMkdFSmxVNmRldzdpeFk5UU9vMWI2L29jbGZQcHBNWXZUMTJGdDJyUm0ydFFwbkRoeGduWHJON0J4NHlZY0R2a3lWSlJNcTlYU3MwZDNldlhxUlhTOUtENzU1RFAyN2R1dmRsaGVvVzJiMXR3OGZSS2hxVWNKMjcwUzdjN1ZhSncxL3pQbjFPcHd0QjlBZXJzaG5BMXR4TnNmZmNIZU92QTdyelZKVnlQL0hEN3Z1eDY5dGxhOEhTRThabk5vR1B0M0grbmxxdU9pb2lKNSs2MDNNQmhrWWV5cVlMRll1SEhXeldSa1pLZ2RTbzF3MDZ5Wk5HclVpRTgrbFJ0bTRiazJyVnN6YmRvVURoODV3cUpGNzZzZFRvMmxBUjY1K1RyYU5tMUEwTTl2b2p1NlErMlFQR1p2MW9tc3krYXc2L0F4bm43bjQ4b29sVlpqNlJvMWJsWUZWUXFxWDZiVlFKU1BtZFloV1dxSElvU3F2a2xveU1velVrQ2pycHN4NHpyaVdzaWN2cXFpMCtudzgvTmo0NlpOYW9laXFyQ3dNQmErTzU4dkYzL040c1ZmazVxYXFuWkl3b3VscEtTd2ZQa0tyRllyTDd6d0xILzl0UXF6MmZ2WHpLeE00V0ZoZkxUd2Jaci8rVGIrdnkxRW0zNUc3WkFxUkp0K0d0LzEvNk1CT1l4KzdGWCtYUGszZWJYMGQxNnJabGEvZTdBWjZSYjVWbGZVWGVrV0E0c09TbG53dXE1aHc0WU1HamhBN1RCcXZlSERoOUs0Y1dPMXcxQk4weVpObVBmUzg5eDh5MjNzM0xsTDdYQkVMYkpqeDA3dXVQMHVYbnQxSG8wYk5WSTduQnFqVGJOR0xIajVXWUtmdlJMZHdjMXFoMU9wZEFjMkV2TGlKQmErL2lKeGpSdW9IVTZWcUZWSlY0YlZ5RUs1NFJSMTJGdjdXNUJqOS9xVklFUUZYWC9kZEhRNm5kcGgxSG82blk1cnAwOVZPd3hWTkczU2hLbFRyMkhHRGJNd21VeHFoeU5xb1l6TVRLNjdmaWJUcDArVnhBdm8xcUloajE4L2dlREhMMFdUazZsMk9GVkNZMG9qK05HUlBEVnpFbDJheGFvZFRxV3JWVWtYd1A4U1k5bVRFYVIyR0VKVXV6MFpRZnh5SWtidE1JVEsvUHo4YU45ZXluRlhsL2J0MitIdjc2OTJHTlVxTEN5TVJ4NTVrS2VlZmxidFVFUWQ4TlRUei9MRWs0OFJFaHlzZGlpcWlRZ1BaZTVERHhHeTZIYTFRNmtXWVl0dTQ0SEhIcTkxdi9OYWwzUTUwUERTbm5pMXd4Q2lXdG1keU45N0FVQzNibDFyVGZFTXA3UHNVNm9kRGdjSER4emc5T2xUVlJoUlVRYURnYTVkdTFUck5kWDIrbXN2Yy9zZGQ2c2RocWhEN3JqamJsNTc3V1cxdzFETi9OZGVKdmpGU1dxSFVhMkNYcHpNZ3RmbnFSMUdwYW8xaFRRS1N6SDdZTlE2NkJRbVZhVkUzZkQ1MGNiOGRsSjZ1UVJjTmY3S0dqM1BLQzh2bDFPblRuUDQ4Q0YyN2R4RnZYcjFNQnFOYnNla3BLVHd4bXV2Y3VKRUV1M2JkeWhUdTJaekhuZmRlVHNtVXhZOWV2YXFpdEF2S0M4dmovWHJOMVRyTmRWeTA2eVpmTG40YXhJVGs5UU9SZFFoWnJPWkk0ZVBjc1VWbzltMGVZdmE0VlNyZTJiUG9PWHl0OUdkUHFwMktOVktZOGxGbjdTUDJCRVRXTE9wZHF6bFZXc25meXc0MEp5MklabDBDNWRGR0VYdGRzYS9QV2M2M0VDUDBFUVNFaEk1YytaTXVYb0lSTzFTSGIwdURvY0RpOFdNT2MrTTJhdzhjbkp6eU0zSndXVEtKaWNuRzVQSmhNbGtJaU1qZzh5TURESXkwc25JeUNBN085dXRyWlNVWks2ZTZQNE5ycCtmSDBsSmllemN1WU0yYmR2U3NXTW50OWZmWGZBT0dlbnB6TDMvZ1ZKai9mNjdiOW01WXdmM3pMMnZ5b1lCZHU3VXNVcmFyV25hdEdsTm8wYU5wR2hHTFhOdS9xZmRidmU0RFI4Zkg1eE9KeGFMeFcxL2VIZ1lXVmttckZacmhXSUUyTDVqQjVNblgwMThmRHo3OTllTlpRbmF0R2xONTZheEdKYld6U3FwaGdNYjZIcko3RnJ6TzYrMVNaY1REWTl1YjhlbmZkWVQ3bFB4RDdzUU5aSGRMd3JOK0srWjR1OHFFWitYWnlZeEtaSEU0MGtrSmlWeS9MankvTlRwa3pnY2tvelZadkh4TGF0OGZ0R2ZmLzdCUng5VWJQMGNIeDhmUWtQRENBME5KVDA5SFlmRGdWYnJHdTBlRUJEQWpCdG1NdStsRi9uZ3ZVVTgvK0k4ZkgxOUMxNC9kdlFvS1NuSlpicFdVbElTKy9mdncyYXpWU2pta29TSGh4TWYzNUw5K3c5VTJUVnFnbWxUcC9EUng1K29IWWFvWkU4Ky9naTV1Yms4L2V3TEhyZHgvOXk3TVpsTXZQenFHMjc3Nzc3emRpSWpJNWcxZTA1Rnd3VGdrMDgvWjlyVWEzajRrY2NxcGIyYWJ2YjBTWVF0ZlVYdE1GUVZ1dlFOYnA0K2h6c2Vla0x0VUNxczFpWmRBR2tXSTQ5dWI4Y2IzYmVpMWFnZGpSQ1Z5NG1Hakl2ZXcrSHZ2aWFYcjY4UGNTMWFGTHRHMDVHalJ6bVJkSUxFeENRU0VoSTRrNUpDY25JeUdla3lGTGMyYUJWZjlmUDZIUG5maGhzTUJnSUNBdkQxOWNQSHh3ZGZYMS84L1AwSkNQREgzeitBZ0lBQUFnTURDUWdJSkNnNGlLQ2dZSUtEZ2dnS0RuWkxvQzZrYzVldWRPdmVuVTBiTjdKKy9Ub0dEaHhVMVcrdFFsckZ4OWZxcEt0YnQ2NmNPSG5TNDRXUE8zZnF5S1NKRTJnWjE0S29xRWpNWmpNSnh4TjU3ZlczMkw1alo2WEcycVoxSzE1NzVTVysrdVpiUHZoUW5TU3hZNGYyTEpqdlNrQ2NUaWVwcWFuczNMV0hSZTk5eUpHajZnOFYwK21VTHpvTUJqMG1rNzFnRzhEaGNPSjBPcGs4Y1VLUjRiOEFtelp2WVVjcFBaN0J3Y0gwNzllSCtRc1dWVnJNdTNmdklUazVtYzZkTzdGMTY3WkthN2NtNnQ2dEM1Rm5qMVpvNFdOZCs3NEVQUEFKNW05ZXhiems3U0t2YXdKQ0NKcS9CdlJHVEE5ZGdlT282M2RxSERFVjMrbVBZZjd4SGN4ZlgzZytYY0FUMzZKcjNvR3NXL3ZoekVncDJPODcrWDZNbDk2QWJmTnljbDZlNWZsN09MeVZxTXhFdW5idXlPYXQyejF1cHlhbzFVa1h3T2EwTU9idGlXZHVXKy92bGhTaXNLd0JMMkdON1ZldWM1bzFiVXF6cGsyTDdEZWJ6YVNrcHBKOEpvV1VsR1NTVTFKSVNVNGhPU1daTTJkU1NFbEpxZERRRTFFOW9xS2pxdTFhQXdZTzVQb1pNeXUxelp5Y0hMSUxsUjhmTWVJUzJyUnBTNXZXYlVnK295d0FHaEVaV2FuWHJDeWhZYUZxaDFDbExobytqQlVyLy9MbzNKa3pydVc2YTZlUmxXVmkzZm9ObUxLenFSY2RSWWYyN1duZXZGbWxKMTBoSVNFRUJRVlN2MTY5U20zWEV6dDI3R1RyOWgwWURRWmFORy9PNEVFRDZOMnJCemZNdW9YRGg0OVVTd3o5K3ZaaC9MZ3h6SDNnNFlKaGZ1Y25oUUNqTHh0VjhQeXp6eGN6ZjhGQ3JwMCtsUk1uVDVLYzdMcVo3dHFsTTNhN3ZkU2s2NUlSd3pFWURPVGs1REJ3UVBIL1Z4MDhkSmdUSjA2VzYvMnMzN0NSaTRZUHEvVkoxNWdSUXduWi9sMlZYc1BRNXpMUUc4RnV3emh3SEhtRmtpN3JtcVg0VG5rSVErOVJGMHk2TkpFTjBNVjF4clpqdFZ2Q2hVYUxvZC9sWUxlaTd6UUlUWEE0enN5ekhzY1p1dnN2eG93WUxVbVhOMWlTMklBZ3ZZM1o4WWZWRGtXSVNyR3ozbFJ5QW9jUWE3VmhNRlQ4WSt6ajQwT0QyRmdheEJhL0xvYlQ2U1E5STUyVTVGUlNVbE5KVFVraE5mVXNLYW1wcENTbmtKcWFTdXJac3pnY2pnckhJandYRnVyZE4vN0wvL3lEcnhaL1dXVC9aNSs2ZWl2bUwxZ0lnTVZpNFlQM1hkK2cyKzNLMzczRGh3Njc3VDl5dUhyKzNRLzE4cDk5YWJwMzc4YUxMNVcvZWx5REJyRmNPMzBxUjQ4ZTQ4Ylp0Mkl5dWViMCtmdjVFUnhTK1NXaDE2NWJ6K2d4NDBsTFUzOU85Nll0VzFtNDZJT0M3V2xUcitHbUcyY3dkc3psdlB6SzY5VVN3NmlSRjlPclZ3ODBoVWI4N050L2dDblRyZ2ZnemRkZjV0ZmZsdkhMcjc4RDhNeFRqNU9ibDFkdzdKZUx2K2IzWlgrNnRqLy9HQUM5WGsrcitKWUFoSWFFWURBWWFOZTJEUmFMaFVPSGp6QjJ6T1VBUEhEZlBSZU03YVdYWCtPSEpmOHIxL3Zac0dFamQ5NXhXN25POFVadHUvVkErOFdkVlhvTnc4QnhPRTRkeFptZGdhSHZhUEkrZnc3c3lsQnNaOVpaYkx2K1E5OXhJTnFtN2R4NndRck83M01wQU5aLzNYK0grbzREMElSR1kvMzNSd3o5cnNEUTkzSXN2MzNrY1p6YW5hdHBPK1ZKajgrdktlcEUwZ1h3NmRFbUJCcHNURzJXb0hZb1FsVElwMGNhODg2eVJQaFUrWStzVWNPR05HZ1FTNU1tVFdqVXFDRXhNZldKalcyQXI2OVBwVjFUbzlFUUZocEdXR2dZTFZ2R1hmQzRzMmZUU0VsSklTVTFoZE9uazhuTXlDQTlQWjMwakF3eTBqTkl6OGdnTFMydDB1SVM3cnk5dHlXK1ZTdkdYVG0reEdPTVJpTkdIeU02blo1L1YvL3I5cHFQank5cGFXbHUrNjFXeS9sTlZJbm9hdXhsckc1ZHUzWmg2OVp0SG4ycEV0OHlEbzFHdytwLzE3Z2xYQUE1dWJuazVPWldWcGh1VWxNOS8xYTlLcTFidjRHYmJweEJnTXBydTVuTlpnNGZPVXBvYUFoaFlXRnMyNzZEdzBlVUlZOTZnNTdjTXZ4ZVFrTkNlQ08vakx2UmFNRHBkTktuZHkrU1RpVHh3NUtmYU5Tb0lUZmVkQ3ZIRXhPTFBmK1huMzd3cU1DR3pXWmoxNjdkZE9yVWtXM2J2THZuNDBLNmR1MkNkZmQ2L0oxVjkwV21OcVk1dWhhZE1QODRIMmRPRnI2VDdrUGZlVEMyVGE0RTIvcnZUK2c3RGxSNnU0cEp1b3g5TGdOTEh0WU52N3Z0Tnd3WUIxWXplWjgrZzc3ellJd0R4MVVvNmRMWXJWZ1BiUFg2MzNtZFNib0Ezam5RZ3ZxK2VWd1VjMGJ0VUlUd3lCOG5vM25uZ1B0Y3JlT0ppUnhQVEdUdHV2VnUrNE5EUW9pSnFVOU12WHJVcjErZmV2WHFVYjkrUGVyWHExZGxOK2ZoNFdHRWg0Y1JUOHNTajh2SXpDUXpQWU8wZEtXaW5aS1laWktlbnM3WnMyZkp6czRtMjVTREtUdUx6TXlzS29tMU5nb05EYXUyYTYxZnQ0NkRCdzVXV250VHBrNmpiYnQydEdyVnV0UmpIMy9pcVRLM3UyTDVueHc2ZEFpanNXclhMcXZPbjMxMWF4VWZ6NnEvLy9IbzNOTm5sSUlublR0M1JLdlZscGk0VGIxbUVyTnZtc250ZDk1TDQ4YU51SExzRmNUR3hwS1JrY0VmeTFld2NOSDdXQ3l1bS9TL2x2L08zbjM3ZU92dEJkdy85MjZhTm0zQ25EdnV4bUsyc09qZHQzbi93NDk1LzRPUDNkcSs4KzY1dElxUFovVG9VVVJIUlhIeTFDa1d2ZmNoeTFlNEQ1M1U2YlJjTTNrU2w0MjZoSHIxb2ptVG5NeFhYMzlIU0Vnd002NmJ6c3hadDdCcjk1NXkvenlhTjFPR2R4YzNOTy9pRWNNWk4rWnlXc1MxUUsvVGtYRDhPRXQvK1oxdnZ2Mit5TTh0T2pxS2E2ZFBwVS92bmtTRWg1TmxNckZseTFiZS8rQ1RndmxpdzRjTjRjbkhIM0g3ZVFHODlmWUN2bGo4TlFDakx4MUZUbTR1bXphNXlyQ0hob1JnS2pUTTkwSlNVbE1aTmtJWmt2amhld3ZZdVdzM0w3LzZCdjcrL255eitGUCsrSE1GTzNmdHBsV3JlUEp5Y3ptV2NMemdYTDFlajBhandXejI3RXVSVmF2K3BuV3JWbDU5QTE2U3JxMWJFTEQ1bHlxOWhtSGdPRUJKckp3NW1maE92QmZqZ0hIdVNkZkdaZmhabjhiUWF5VG14Uys1bmErdDN4UnRrN1pZMXl5RnZFSmZxUGdGWXVnK0hPdm01VGl6em1KZDl5dkdvUlBSTm1xRjQvZytqK01OMnJTVUxtM2FlUFh2dkU0bFhRQ1A3V2hIc3RtSHlVMlBsMzZ3RURYSWV3ZWI4Y0hob3ZPeExpUXp2MVQzdnIxRi81SHo4ZlVocGw1OUlpTENpWXFPSmpvNmlxaklDQ0lpSTRtS2lpSXlJcUl5UXk4aUpEaVlrT0JnR2pWdVZLYmpzL1BuK21TWlRKaXlUSml5c3pGbG1jak9WdlpsWitkZ3lzckNsRzBpTnplUDNOeGM4dktVUDNOeXF1YWI5SnFvT29jWG5pc0pYMWx5Y25Ld1dDeXMrbXNsdm41K0RCZ3dzT0MxTHo3L2xQMzc5M1BMTFhPSWlvNHVvWldpaGc0Ynp0Qmh3eXN0emd2eDlxR2RKWW1MYThIZWZaN2RMTzNldllkdDIzZlFxV01INXIvMUd2TmVmcDJEaHc2VmVNNE5NNjRGNEwwUFBpSTdPNXNSSTRZemVlSUVHalZzeUgwUFBPeDJySytQRDA4LytSZ3JWLzNONzh2K0pDMHR2Y1JlcEp0bnp5SXA2UVR6WG5tZG9NQkFicDU5STA4ODlqQUhEeDV5U3dvZWYvUmhoZzBkek01ZHUxbjY2MitFaG9aeTR3M1hrNTd1MlpCRmYzOS91bmZyd3EwM3oyTDdqcDBzL2VWWHQ5ZnZ2dXQycmh4N0JVZVBIdU9ISDM3RVpyUFRwMDh2YnA5ek14M2F0K1hoUjExRHE1bzJiY0w4TjE4aktDaVE1U3YrNHVqUlk4VEd4bkR4aU9IMDZkMmJXMisvaXoxNzlySjMzMzVlZnZVTlJsODJpdmlXY2J6K3h0dlk3SGEyYjFjS005U3ZWNDhwMTB6a3A1OS9LZWh4ckYrL0hnRUJBVzd6ckdiUG1zblVLWk1MdG1OajZydkZIaHdjVE11V2NlemN0UnV0Vmt2TE9PV0x3YmZmVVlZQzMzbjdyVGpzZG02ZTR4b3FaOHhmd04zVG51Z3NrNGwrL2ZwNmRLNDNhQlhYQXMyNk5WVjNBWTBHWS84cmNCemJneU5KS1FCazM3ME9mWmZCYUFKRGNacnkvNTduWldQYnZBSjlyNUhvbXJYSGZzUTEvOUxRNXpJQXJQOHVjV3ZhME9jeU1QaGcvZmNuNWZYVlN6QU9uYWpNR2Z2OE9jOUR6czJpYmJ2bUhwOWZFOVM1cEF2Z3JmMXhwSnFOM0JwL3lHMk1zeEExa2RNSnorNXF6ZElUbGJmNHNUblB6TkZqeHpoNjdOZ0ZqNG11RjAxVVJDUlJVWkZFUmlxUGlNZ0lJaU1paUl5TUlEQXdzTkxpS1UyQXZ6OEIvdjVFbC9PRys1eThQRE41dWJua21aVkVMRGN2ajl6Y1BHVmZvZVRNYXJWaXRWb3hXeXo1enkxWUxWWXNWaXNXcXdXcldYbmRZclZnc1ZpeEZCeG54V3cyVi9LN0xyK0FnT29ic2pSNHlGQ21USjFhYWUwWmpjcHcyTVZmZmtGc2JLeGIwblU4NFRnSER4d0FqWWJYWC9XOGZMS2Z2ejgzenJxcHdyRVdwenAvOXRYdFhHbC9UOTE3MzRNOGNOKzlEQms4a0k4L1hNaUtsYXRZK040SEhEOWUvTEF6UHo5ZnJwc3hxMkNlM3JyMUcvSDM4MlBRd0FGMDdORGVyZkJHZkh4TG5udGhIai85N09vVmFOZTJ6UVZqeWNySzRzR0hIM1BiZnZYbEZ4azkrbExlZW5zQkFQMzY5bWJZME1IOC9jKy8zUCtncTZmb3UrK1g4TkVIQzh2MTNxK2ROb1ZycDAwcDJONjFldytQUC9tTVc0OWQ3MTQ5dVhMc0ZheGR0NTc3SG5pa1lNamRleDk4eUhQUFBNblFJWU1aT0dBNWYvK2pESnQ5K0lHNUJBY0hjZHNkOTdCNWkydlIyUC85dEpRRjg5L2cvcmwzTS8yNm1TUW1KcEdZbUVUWExwMkpieG5IRHovK3IrQzZrWkdSdlBUQ002U25aL0R1d3ZlWmZkTk1oZzhkUWxoWUtLZE9uMmJQM3IxbzhtK1Evdmh6T1JzTExVajh3RnozT1ZwREJnOUVxOVV5Zk5oUUlpTWplT1N4cHhoLzlUWGs1dWJScG5Vck9uWm96OTMzdXErcFp6Q2VTN284VzlJbkxTMmRNQzhmVGwyUzROQXdOSm1wVmRhK3ZsMWZOT0V4bUg5enpaZTFyRjZDWDdzK0dQcU94ckxzVTlmKy8vNkh2dGRJREwwdlBTL3B1aFNuS1EzYmR2ZGVjT09BY1Rpek03QnRWWHFQN2ZzMjRreE94TkR2Q3ZLK2VBRThIREtweVV3bE9NeTdSeFRVeWFRTDRNdGpqVWsyKy9Cdyt6MFl0Ykoya2FpWkxBNE5UK3hveThyVG5pVWJGWEhtOUJuT25MN3dVRnlqMFVoMGRCVGg0ZUZFUlVVUkVSR3VKR1JSa1VSRVJCSVZHWUdmbjE4MVJueGh2cjQrbFRySHJUUjVlV1ljRGdkMnV4MkhRM25ZN0E0Y2RqdDJoeDM3dWVkMk93NkhFM3YrZm04cVJLTFg2L0gxcmZ6ZmIxekxsdXpadlJ1THhWSlFxdnIwNmRNRUJnYmk2K3ZMOXUzRkR5MXhPaDFZTEJhMFdpMEdROUVTMXdCQlFkWDNSVUZ0RWhZV1dxR2lGQ1pUTmc4OThqZzl1bmZqcGxrM01Hem9ZQVlPNk1lQ2hlL3g1ZUp2aWh6LzNmYy9GaVJjNS95ODlGY0dEUnhBcjU3ZDNaSXVreW03b0FCRVdmejYyekszN1MzNTFkQWFGaW9pTkh6WVVBQVd2dmVCMjdHSmlVa3NYNzdTcmNwZmFjNVZMelRvOWRTclY0OCt2WHZ5eGFjZjhzUlR6eFVNMlJ3MThtSUEzbnhyZ1ZzU1lyYzdlTy85aitqZnJ5OURCZy9pNzMvK3BVbmpSclJ0MjRZVksxZTVKVndBTzNmdDV0Ly8xaktnZjE4YU5JZ2xLZW5FQmVNYWRja0lmUDE4bVhQNzNlVGw1ZkhMTDc5eDlPZ3hzck96MmJKMUcwOCsvaWdtazRtNUR6eE1Ra0lDWjgrNjV1TGVNL2RCdHlSODFNaUx5YzdPWnR1MjdiU01pK081WjU0c1NHeW5UWjNNcnQxN1NFNU80YnBycC9IaFI4cE4vcm5QcU5uaVdVOVgydG16aElXSGUzU3VOd2dLRFVPVG1WTDZnUjR5REJ3SFRpZldOVDhWN0xPdS93Mi82NTdBMEgrc1c5SmwyN29LY3JJdzlCcEozcGZLV203YVJ2Rm9HN1RFOHNkbkJZVTNBTFQxbXFDTDc0cDF4V0t3dS80dVcvNzlFWjh4dDZEdk9BRGJ0bFVleGF6SlRDWW9yR3BINFZTMU9wdDBBZng1cWg3SHMvMTV2c3NPNnZtcS95MjFFSVdkenZQaC9pMGQySmNWcEhZb3hiSllMQVhmcEY2SXdXQWdQRHljME5BUVFrSkNDQTBOSVRRMGxOQ1FFRUpDUS9ML0RDVTBORlQxaWVXVnFUb1R2T3AyYnVrQXZiNXEvdnRvMXF3NXUzYnU1SGhDQWkzaTRyRFpiS1NrSk5PeVpUeEJRVUc4LzJIeGs3RTNiZHpJcTYvTVk5eVY0eGt6ZGx5VnhGWVNweE9lZXVyeGFyOXVkVEFZRE54OTl4MjgrT0k4c3JJOEgxSzZZZU1tTm16Y3hPQkJBN2gvN3QzTXVXVTJHUm1aUlpLbXBLU2kvNmFjeVo4YkZuN2VqZmFKa3lmTHRaekZ1WGJPc1ZnczVPWGxFVmdvSVcvV3RBa1dpN1hZa3U1bmtzdTJLUGM1NTFjdmpJcUs1SU5GQzNqb2dibHMzcktWckt3c21qWnRqTmxzTG5idHJzTkhqdUp3T0dqUVFFa0ttelJ0QW5EQjRaNkhEaDltUVArK05Dd2w2ZnJrc3kvNDl2c2w1T1RrQUhBczRiamI4TXB6aWl2TFhuaDRhSWYyN1locjBZTDFHemFRa3BMS20vTVg4Tzc4TituWW9UMVpXVmtNSE5DZlcyNjdDNTFleHczWFQyZnR1dlhzMmJNWEh4OGw2Yko0T0tjckxUMmRwTVFrcGx3em1WYXRxbjU5d3VxbXo4MUFrMVdKeFdDY2hUb1hmQU13ZEIrQk15Y1RuMHV1ZFQvTWxJYXVSVWUwRGVKd0pPWFAyYlZac0c3NEhjT2c4ZWhhZE1SK2FEdUczc1ZYTFRRTUdBdUFKcXdldnBQdkw5aXZpVkJHNmhnR2pxdEEwcFZLMWdudkxvWlhwNU11Z0gxWlFVejdyd2NQdGQvTHdPaXErMVpCaVBMNCswd2t6K3hzVFphdGFpZi9WeldyMWNycDA2YzVmZnAwbVk2UGpvNGlKQ1NFNE9CZ0FnTURDQXdJSkRBd1VIa2VHRVJnb0QrQmdVRUVCQVlRRkJEbzlkWDZ2SkU5dnpldXFwS3VwczJhQVhEa3lCRmF4TVdSbkh3R2g4TkJiSVBpbHpNNDU4QUJaUzNHZHUzYVYwbGNwZEpBKzNidDFMbDJOV2pmcmgwNlhlWDh6djlhOVE5SlNTZjQ0TDEzbVRwbGNwR2t5K0VvT3Zva0pEUUVLTm96a2xlb3RIbFpPQ25hdHROSndWQTZVSmJRc0Z5Z0I4WlF3Yi8zeWNrcExGLzVGeE5tWmRoWkFBQWdBRWxFUVZUR2o2TnQyOWFzVzdjQnJWWlg3SHN1N0Z3dnVFNnJMR0Rzc0JmZks2NUJlUi8yVW5yTkx4OTlLWk1tVHJqZzY5RlJVVGdjOW9MeThNWDU5cnNmR0Rwa0VNdisrTE5nd2ZPa3BCTk12R1lhSmxNMmI3ejJNcXYvWFZPUXVQMjNaaTIzekw2UlcyKzdDNS84WHV3TC9aeExFeFlhU29PR0RUQ2I4MmpmdmhaKzdpeDVPSVBDSzV4NGFmeVZKUm1jRnRmY1prUFBTOERIRDQyUEg4WkxieWoyUE1PQXNXNkZNeXovL1EvRG9QRVllbzFTa3E0K2wrRThjeHo3Z2MxdTV4bjdqd0ZBMzJVSWRCbFN0TjF1RjVIckh3UTU1UytRNVF5T0lDaTJjYm5QcTBucWZOSUZrR1V6Y1AvV0RselI0QVIzdEQ2QWo4NTdodmlJMnNWczEvTGF2cGI4bUZqeURXWnRkZVpNY3BGdm9rdmo2K05MVUZBZ0FRRUJCQVFFNE92cmc4Rmd3R0EwWURRcXozMThqQmdOUmd3R3ZWSnlQUDloTU9UL2FUUmdOQmlWWVloK3Z2ajYrdUxuNjF1dDg5YThSVjcraFB0ek4xbGJ0MnptazQ4dmZHTldtbHR2dTQzbXpWMFZPUnMzVnI3SlR6eXVmS041TW45Q2Y2Tkd5bisyZS9ic1pzL3UzVVhhMmJoQnFkNjVkZXNXZHV3b09nUXhNaktTZ1lNR2V4eG5hVFE0QVpra1hGWUhEaDRpSXlPRG1QcEZGekNPalkwcE1uU3ViUnRsbnRhUkkwVjdneXBiU21vcVRabzBKakl5a3BRVTl5OWpteGF6dUh4NTZYVTZBQXg2NVV1MXhPT0pORy9XbEVhTkdoYVo1OWFzYVJPMFdpMUhqeXJ6YjQ4ZlYzb0JXN1VxdmtKc3MvenFpTWVPbGR3anNIUFhiajc5N0lzaSs2T2lJcmwyMmhTc1ZodGFuWmF3MEJBV3ZmOVJzU1hrMDlMUzZOU3hBeSsrOUFyWFRuZk43elNac3BrOGNRSmRPbmZpbGpsM1VMOStQWHlNUmxiL3U0Yjc3cjJMN3QyN2twMi9mSUNuMVF2RHdzTkpPMXN6bHdXb0ZIWXJ6dURJQ2lkZDJuckt2NXVPTTY2L1Y4YUI0OEJtSWZPbW5wQjdYcysxVGsvUU8rc3c5cnNDODFmekNuckk3THZXNEV4UHh0QnJGTlkxUDZPdDF3VHpEMis3bjlxbUY1cW9obGgrV2tqZTRoZUx4R0s4OUFaOEo5K1BzZmVsV0ZZc0x2ZDdjUVpIa1psV2RmUGNxb01rWFlYOG1CVEx0dlFRN21xOW4rNFI2aStxS09xV0xXZERlR0YzS3hKeUF0UU94YXZrbWZQSU0rZVJuRkoxUGRWQlFZSDQrZm5oazUrTStlWS8vUHhjejMxOWZOSHBkZWgwT25SYXJmS25Ub2RXcTBPcjFhRFRLOC8xT2kxYW5RNmRWb2V1MEhPdFZvZEdXN0U0cTZPbkpUdGJ1Vm55eng4T21wdWJ5NWt6cDB1Y1MxVWNpOFdNMCtrc01wRytmdjM2R0F3R0VoTHlrNjZUK1VsWFkrWG1ZZC9ldlh6LzNiY1hiUGZISlQ4VXU3OU5tN1pWbW5TaDBmRElJN1Z6ZU9IVUtkZXdkdDE2ajRwcGRPN1VFYWZUeWJiOGlubm5kT2pRbnZEd01QWVVVMTExMHNTcldMNWlKYm01U2k5V1NFZ3dWMTA1VnFsdTZXSHArdkpZdTI0RDNicDJZZWFNYTNudWhYbHVNZmZ2MTZkQ2JjZkUxR2Y0c0NGWUxGWjI3RlRtcGkzN2N6a0RCL1puemkwMzhlRERqMk96S1hOa2REb3RNNjVYaG4rZDZ3MDhlT2dRaDQ4Y1plaVFJWHozL1k5dTg5dmF0bTFELzM1OTJMaHhNOG5Kcm44UHozMW1JeUlpT0hueUZBQ0hEeDhwTW55eWY3KyszSHpUamJ6eDFqdjA3ZE1iazhsRWVubzZZOGRjem1OUFBNMmhRMFVYR24vMTliZUtIWlk0ZHN6bDZIUmFGc3gvQXdDbjAwbE9UZzQ1T1RuTW1qbWpvTEpobnJsOFBaWG5oSWVIY2Zac0dwOS9zWmdmLy9lelIyM1VaRE92bVVCY2NDUWs3ZmU4RWFNdnh2ejFzbXg3MWdLZ2lXeUFyblZQWllqZitRa1hnTjJHYmYxdkdJWmNqYjU5UDJ3N1ZpdjduVTZzNjM3QmVQRjBqSmRNQjhENjc0L3VsenRYZ242OWUyWE9jNnhyZnNaMzBuMFlCbzd6TE9rS2lTVDFySGV2OHlsSjEzbU9aZ2R3MjZZdURLNlh6TzN4QjZubjU5ay9DRUtVMWVrOEg5N2NGOGNLRllwbGlMTEp5akpWYUM1TGRmbnMwNCtydklyZXVXK1hRMEpDM1BiMzZObUxPYmZkWHVaMm5ubnFTZmJzS2RwanBkVnFxUjhUUTJLaWNpTjM4cVF5TCtWY1Q5YzVkOTl6TDIzYXRpVXJ5OFNkdDg5aDBPQWhUSjAycldCN3lOQ2hYRE5GK2ZiOXhodG1sUDBOZWlqYmxNUE9ZdFplcWcyMmJOMUdhb3BuM3pESHhzYnc4SVAzY1N6aE9EdDM3aUkzTjVlWW1CaDY5K3FCeFdMaHJma0xpajN2a3cvZjQ4L2xLM0U0SFl3YWVURVJFZUhNZStWMTB0TXpLdkpXeXVUN0g1WncrV1dqR0gzWktCbzBpR1hUcGkzVXIxK1BZY09Hc0dIREpucjE2bEhNSU1YaWRlL1dGYVBSaUZhaklUbzZpbjU5KytEajQ4TnJyNzlGUmtZbUFDdFdydUxQNVNzWlBtd0lIMzJ3a0gvL1c0UGRicWRQcjU2MGFoWFBaNTh2ZGt1dW5ubnVSZDU4L1dYZWZ2TlYvdmh6QmNjU0VtZ1FHOHVJaTRhVGxwYk84eSs5N0JiRG5yMzd1T3pTa1R6eTRIMnMvbTh0aHc0Zlp0MjZEUVd2TjJyVWtGdHV1cEV1WFRyejlMUFA4OC9xLytqYnB6Y0FyNzg1bjhrVEovRCt3dm44dFBSWFB2OWlNYWRPdVlhTGYvZTllN253Y3g1NTdFbDgvZnhJVGs0bUswdFpYc0xoY05DMmJSdmF0MjFEVUtEeTVXSmVubWZ6NlFNQ0FqaDQ2QkRIU3FqQTY4MDJiOTlGVTc5Z2RCNmM2M2ZqOC85djc4N0RvaXozTjREZk04TU1PelBEcWdnb3NpK0tvdUFDYXBwWm1wVlpWcGFkOWswenE5TitXbXpmdGF4c1QwdFQ2OWUrbXZ2T0lvcXlDY3FPSUxJendEQUxNL1A3QTZOR0ZsRVlYaGp1ejNWMUhYbmU1MzNuTzFBZTduazJBSUFrT0JyaW9TT2gvZjdkdHVsOHNpbFhBeUlSOUVrZEJ5TUEwQjM0RmRMcDEwTTZaZjQvb1F1dDY3ZGtsOTRDNmFRcllDaklnUEhVdjBLNHpBN1MyTXRncWlxRklUKzlnNmNDcHBweUdISlNJQW1OZ1hqSUNCakx6Mi9VdXNYZUJka24yZ2YvZ1lTaHF4TzdUbnNnc2NvVk40OG94aUwvWWtqRm5ISkl2VXR2Rk9QclFsOThWVEFjR3NPRi9OVktaSzYycnM3aW9ldnY5WGx1YnU0V2U0MGhYa05RVWx5TTJ0b2FsSldXd3QzZHZkMVVUNmxVQmpzNys3WXRzQ1VTOFZsZlcyWjN4YzdVOW1CTDlmNHVKeWNIY3krZmd6MTd6MytVS2VYUVlmenc0ODhZTXlZS015K2VEb2xFZ3FycWFtelp1aDNydjk3VTRlWVI3My93TWNhT2ljS1ZWOHlCbzZNajh2SUw4Tjc3SDJMSHpndGJnSCsrbXBzMVdMejBRZHkvK0Y1TW5qUUJFZUZoeU00NWp2OCs4Z1F1bWpZRkV5YkV0RzFBY1M2UkVlR0lqQWdIQUtpYm01R1pkUXdiTm42REF3bEpadjJlZS80bHBLVm40SXE1YzNEOWdtdGdNQmlSbTV1TFo1ZS9pRzNiZDVyMVBYWXNHM2ZjZVM5dXYrMFdUSmdRZzVrWFQwZE5UUzErLytOUHJGbTdEbFhWNWdINTE5LytRRmhvQ0taTmpVZFFVQ0RlZUdzbGdOYVJ1MnZuWDRVWjA2ZmowT0hEdU9YMnU4d0MxZDgyYlBvV3FVZlQ4TWhERCtDN2I3NUdVdkpCN0QrUWlJVEVwTGFSczdObDUzUThRcE9WZFF4WldjZXc4SVlGTUJpTVVLa3VMRVJmZE5GVS9QVGpMK2Z1T0VDbFpSL0hKVmZQaHUzaHplZDlyOGpCR1RiUk0yQ3FyWUJtNCt2US9mWnAyelhwbEt0YlI3UCtkUUR5MlF6SGttQ3FxNEEwWmhhYTdaM2FSc1FNZVVkaFBGMEVzZGZ3ZHFOYzB0akxBRHZIMWwwTHU2QlArQldTMEpqV05XUC90L0s4M2xmanVEbEkvK2I4dngvOUNVTlhGelFHQ1Q3Tjg4ZnZaVVB4SC85Q3pCNTZHbEt1OTZJZTBobkUrTFYwS05ZVkRFZUYxbnAzdWFPK1YxZFhDNTl6YkRqUkUxcXRGcVdsSnlFU2lURE14OGRpcnpON3p1VzQ0cXFySUpjclVGWldpcERRVUl1OVZtK3BxeHZZMDE2NmtwcDZCUDk3NmdtSXhlTHpQdGFnb3FJU2I2MTQ5N3p1MGJmb3NmcWpUN0Q2bzY3UHhMcm80a3M3Yk0vTU9vYkpVMmFZdGEzN2VpUFdmYjJ4dy80WHoycS9CWHgxZFEyZWYvR1ZkdTEzM0g0cjlIbzl5c282M3hrUUFOTFNNOXJWMEJXVHlZVHZ2djhSMzMzZjhmVFlzeFVWbCtDNTUxL3FWdCtXbGhhODh0cWJlT1cxZnpaR1dIakRBaXhkY2gveTh2THh6SFBQWTlmdXJnUDFzV1BadU9QdXhaZ3hmUnF1blQ4UHk1WXVSbjVCWWFlaDY5OGl3c013WVVJTVZLb0dhRFFhdUx1NTRZYnJyMFZHWm1hN293RzZReXFWSWp3c0RNOTM4LzBQUkttcFIyRC8xQk13aVNVUUdidS9PeWNBcU45WjB1bTF4b2N2UHZjRFRDWTBMT240NE9uTzd0ZnYrd242ZlIyUGV2NmJidHNHNkxhMVgwdDR6cEpzWkxBTmlNTFJ0UFpyeFFZU2hxNXVLR3UydzJ0Wm9mZ2l6eCtML0l0dzViQlRrREY4MFhscU5randVNGszdmk3eVE0MjIrMnRmaUxxcnJnZG5LWFZIWmtZR2pFWWpnb0tDTFhvR1czQklDQUJBVlYrUHhzWkc2TFE2ckYzekJSb2FHdURyNjJ1eDErMEpTMy92aFpaOE1BV3hNZU9SbUpRc2RDa1dKNU5KSVJLSjJ4MTRQaVYrTXNhUEc0dGR1L2VhSFc0OEVHMzY1anRrWldXM1cydDNManQyN3NhT25idmg3T3pVN1NuWE5qWTJ1T1htbXlDVnRtNGMwdExTZ3N5c1kzanRqYmZQY1dmSFltTEc0K0RCbEF1NmR5REpURW5DdU1ncGtLVHRFcm9Vd1JraXB5RDkwTUQvdTRlaDZ6eFVhRzJ4SWpzWUgrVUc0R0t2Q2x6bVhZNHhpanFJdUdFVmRjSmtBbzdXS2ZCWG1SZTJudmFDdW9YVENNbHlMRDNGYmQvZVBRQ0FpWk42dHBsQVowcExTNUdmbjRlVEpTVW9LUzVHNFptcForbnBhVWhQVDRPZjMvQitHN3FzZVhvaEFHemR1ZzFUcDhRUGl0QTFkTWdRZlA3cGg5aC9JQUZGeFNXUWlNVUlEZzVDM09SSnFLcXV4cXIzVmd0ZFlvOTF0TG5KdnozNitGTmQzbjkyNE9wb1ZQQnZSOVBTTVcxRzY2aWtqWTFOMjBZaEYycmloRmhzM2JhOVI4OFlDSDdhc2hNaGwxNEVPVU1YMUpIVDhmUHZPOC9kc1o5ajZMb0E2aFlKZmkwZGlsOUxoOExMVG92TGhwWmpobGNGZ2x6Ni8wSjc2aHZINnAyeDQ3UW50cFY3NGJTR1V3aXBiMWh5dE9YMDZYS2twQnlFblowZHBreWQxdTY2MFdDQVJ0TitXK25PZERSTjdiZGZmOEhlUGYrczIxRW9GQmcvUGdaQndTRUlDUW5CQ0g5Ly9QWnIvMXpIWWUwalhhbXBSM0R0dGZNUkZocUtZOW5aUXBkalVaVlYxZmpsMTk4eGFlSUV4TVZOaG8xRWd2TFRwL0hOdDkvaHEvVWJVVnRydlZOSkxhMm5nU3NpSWh4S3BSSkhqN1kvRnNMYUhFNDlnb3JyNXNISlB3cVNndmFIVkE4V2hzQm9uSEx3d2hFcitKa3pkUFhRYVkwdHZpd1lqaThMaHNORnFrZVVzaDdSeWxwRUsrc1E0TlFFc2JpN2V4elJRR1UwaXBEWDZJakR0UW9jcmxIaWFKMGNLdjNBUHRTWUJxYU9OaVhvTGQ5Kzh3Mk1SaVBtWEQ2M2JidjRmenQ0TUJrSEQvWnNGR1Q4K0JnNE96c2pJREFRQVFHQmNIZnYrV1lkR28ybU5lQlplRWFDSmIvMy9jVlhYNjNIcmJmOEIwOCs5YlJGbnQvVnVxdStwRmFyc2VyOUQ3SHEvUStGTG9YT2NzdC9GdUdUVDc4UXVvdys4LzdhRFZoKzUxSW8zK3Y0RU9QQm9HSHVBM2h2OVZkQ2w5RXJHTHA2a1VvdnhkNEtkK3l0YVAxRndWWmloSitER3I0T2F2ZzVOTVBYVVEwdk93MmNiRnBnYjJPQWc2VDFIM3ViODFza1NYMm51VVVDdGFIMW4rWVdDUnBiYkhCYVk0ZVNKZ2NVcSsxUm9uWkFzZG9CV2tNUEQxZ2k2Z1hwNlJsb2FtcUNvMlB2bnZXV2s1T05wTVFFdUxxNllzN2xsM2ZZUnk1WFlQanc0ZDErWmw1ZWJ0djVRWDhiTjM0OHhvMGZmMTYxMmRqWVlQVG9LUGo0dEU0N0ZJdkZjSGQzUjAxTk5aNTgvREUwbnhsOWMzR1JkL1dZSGxHcjFVai8xNWJlMWlvbjV6Z0tDZ293YWxUa29IaS8xTCtNR1JPRjR5ZHlrWnViSzNRcGZTWW41empTOG9vUUh6UWVraFBXdjQ3dGJJYVFDVGljbldjMVAzT0dMZ3ZTR3NRNDBlQ0VFdzFPNSs1TUFJQ3hZNkx3N0xQbW42S2VPSkdMeHg1L1VxQ0tpQWFPbHBZV3BLWWVRWHg4WEs4K055Z29HSk1tVDhia3lYR2Ric01lR2hiV0srZDBuUzhIQndjODlzUS9mejg0T1RuaG5WWHZRNi9YNDk2Nzc0UldxNFc3dXp0bXoyNi9RMTF2T1h3NHRjZlRwZ2FLVHo3OUhHdldmSVlIbHoyTWVwVks2SEpva0ZBcWxWaDYvMkxjY2VjOVFwZlM1MTc5NkV0c1d2c0o1RzhzaEtoeDhFeHROYm00UTNYRHMzampqdnVFTHFYWGlDYkZUK2Y4TitwWFZxeDRFLzRqUnBpMXZmRENTMGc5TW5qbk5CTjFWM3g4SFA3NzhJTzkvbHlUeVFSUlA5ZzFxS3FxQ3RYVlZmRDE5ZXR3bXFNUTNsN3hEdmJ0Mnk5MEdYMUdMcGZqblpWdjRiYmI3eEs2RkJva3Z2cnlDeXhlOGdBYUd3Zm4ybm1sd2dXZnZQTW1uSitkTFhRcGZhYmhwUzI0WThreXFCcWF6dDE1Z09DY0tPcDMxcTl2UDZmLzV2OHNFcUFTb29IbjhPRlU2UFc5djUxMWZ3aGNBT0R1N282UWtOQitFN2owZWowT0hUb3NkQmw5cXI2K0hzODk5d0tlZWJyckhlNkllc016ei93UFR6MzF6S0FOWEFCUVc2ZkMwOCs5Z05xN3p1L011NEdxOXE1VmVPeXBaNjBxY0FFTVhkUVBIVDU4R0NkT21NL2Y5Ujh4QXJHeDU3ZldnMmd3VXF2VnlNaklGTHFNUVNNakl4UE56ZDNmdGRGYUZKZVU0TXN2MTJITm1zOGdsMXR1dlJ3TlhrcWxFbDk5K1FYV2ZMRVdKMHRMaFM1SGNEbEZwWGptMDAxUXZiQVpKaWRYb2N1eENKT0xPeHBlMm9LblB0NkFncE5kSDBBK0VERjBVYi8wNVpmcjJyWGR2SWlqWFVUZHNiYUQvMzdJTXRhdXRZNWR0UzVFY1VrSkhsejJNTjVaK1JaR2pSb2xkRGxrUmNhTWljSmJiNzZHeFVzZVlPRDZsOXppVXR6MXdDT29lM1FERE1FeFFwZlRxMXFDSjZEMm9hOXcrK0lIclRKd0FZREUxODkvdWRCRkVKMnRzcklTNGFGaDhCcmkxZGJtNHVLQzB0SXlGQmVYQ0ZnWlVmOVhYMThQbjJIRDRPZm5KM1FwVm0zZnZ2M1kvTmNXb2NzUWxGYXJ4YzgvLzRxcnJyd0MxeTI0Qm1XblRxR3lza3Jvc21pQWlvZ0l4Nk9QUEFSYk96c3NYLzRpZERxZDBDWDFPMXF0RnQvLy9DdDhMMWtBeFp6L1FGWlpESEZ0dWRCbFhUQkRZRFRxYm40VkI0eHVlT1M1bDZ6Nlo4Nk5OS2pmQ2dvS3hCdXZ2MnJXZHJyOE5CYmZ2eFJHSS8rMUplcUtwNmNuVm4rd0NoS0pST2hTckpKT3A4UDlTeDlFWldXbDBLWDBHOEhCd2ZqUHpUZWhxcW9LU2NrSGNmQmd5cURaMVpFdW5GUXFSVXpNZUV5WUVBdFhwUkpmZnJYZWFyWUl0N1RnNEdBc3VYVWhQRlNsa0dmdWhEaGpIMFNHM2wvVDI5dE1OaklZSXFlZ0xudzZLcDJHNElPMUd3YkZ6NXdqWGRSdjFkVFVJREJnSkx5OXZkdmFuSnljVUZGUmlZSUM2eitJbEtnbm1wcWE0T3JxaXNEQUFLRkxzVXAvL0xrWisvY2ZFTHFNZnFXNnVobzdkdTZDUnF2RjlJdW00WUdsU3hBZUhnWVJBRGQzTjlqYjJ3TW1FelFhamRDbGtrQ1VDZ1c4dmIwUkVEQVNRVUZCdVBYV20zSFAzWGRCSWhaaisvWWQyTGpwRzlUVTFBaGQ1b0JSWFYyTnpkdDNJNi9SQU9Xa1M2RzQrU2xvUjQ2RmpSZ3dLWWRBWk5lNjRaQklxeGFzUnBPTEcwd2V3MkgwRFlWeGVBUWFyMXlHbGdXUDQ2ak9BWi8vdFE5ZmJ2eDIwUHpNT2RKRi9aci9pQkZZc2VKTnM3YktxaXJjZSs4U0dJMUdnYW9pR2hqa2NqaysrWGcxWkRLWjBLVllGYlZhamNXTGwvS2NxbTZJaWhxTjBKQVFCQVlHUUtsVVFPbnFpckxTTWtSR1JnaGRHdld4ak14TWVIdDdvN2FtQmpVMXRjak55ME5POW5FY1RVc1R1alNyRWhVMUd2RVJRZkFmNlE5bnBTdWNsSzVRbnk2RmU4am9QcStsTWpzTmprTjgwRlJiamZyYUd1VGw1aUloSzMvUS9zd1p1cWpmZStTUmh4QTNlYkpaMjhlZmZJYk5tLzhTcUNLaWdXUG14VE93WkluMUhDN1pIN3oreGx0SVRFd1N1Z3dpSWhwQXVIc2g5WHZyMW0xb3Q0YnJ1dXV1NGFmM1JOMndiZnNPL1BEalQwS1hZVFYrK1BFbkJpNGlJanB2WE5ORi9WNVRVeE9HRFBHQy80Z1JiVzMyZHZab2JHeENUczV4QVNzakdoalMwelBnNCtzRFAxOWZvVXNaMEJJU0V2SFJSNThJWFFZUkVRMUFIT21pQVdIamhrM3QxbkJkTS85cTJObmFDVlFSMGNCaE1wbXdhdFg3S0Nnb0VMcVVBYXV3c0FqdnZQc2VUQ2JPeUNjaW92UEhrUzRhRU5ScU5aUUtwZGxPYkxhMnR0RHF0TWpLT2laZ1pVUURnOEZnUU1xaHc1ZzhlU0ljSEJ5RUxtZEFxYXFxeHJQUExVZGpZNlBRcFJBUjBRREZrUzRhTUw3OTlqdm85ZVpudnN5L2VoNlVDcVZBRlJFTkxOWFYxVmh5L3pMczNyTlg2RklHak4xNzltTEovUStndW5wd2JHbE1SRVNXd1pFdUdqQTBHZzJjbkJ3UkVoTFMxaWFWU3VIcDVjbnpjb2k2eVdBd0lERXhDVWFERVpHUkVSQ0pSRUtYMUMrWlRDWnMzUFF0dnZoaURRd0dnOURsRUJIUkFNZlFSUVBLaVJPNXVIam1ETmpaMnJhMStmcjRJUGRFTGs2ZEtoZXdNcUtCSlN2ckdBb0tDaEFiR3dNYkd4dWh5K2xYMUdvMTNuNTdKYlp1M1NaMEtVUkVaQ1VZdW1oQTBldjFxSzJ0eGNTSkU4emF3OExEc0dYTE5uNGlUWFFlU3N2S3NHUG5UdGpaMnNIZmZ3VEU0c0U5NDl4Z01HRGI5aDE0NDgyM2taZVhMM1E1UkVSa1JSaTZhTUFwS2lwR1JIZ0V2THc4MjlvY0hSeGdJN1hCMGFPRDg1UnpvZ3ZWM0t4QnlxRkQyTDkvUCtSeU9YeDlmUWJkbEVPVHlZU0V4RVM4L3ZwYjJMbHpGelFhamRBbEVSR1JsUkZOaXAvTy9XOXB3UEh5OHNKN3ExWkNLcFcydFJtTlJqejgzOGRRVkZRa1lHVkVBMXRnWUFBV0xyd2UwV1BIQ2wxS24wZzljZ1RyMTI5RWZqNUh0b2lJeUhJWXVtakFXbkR0TmJqeHhodk0ybkp6OC9EWTQwL3lMQjJpSG5KeWNzSzRjV01SR3h1RDZMRmpZR2RuTDNSSnZVS2phY2JoMUNNNG1KeUNsRU9IdVEwOEVSSDFDWVl1R3JCc2JHend6c3EzTVd5WXQxbjdKNTk4aGo4My95VlFWVVRXS1RZMkJzRkJRVkFxRlpETFhlRGlJb2RjTG9kYzdnTGJmMjFzMHg5b3RWclUxNnRRWDE4UGxhb2U5ZlVxMU5UV0lqczdCNGNPSFJhNlBDSWlHb1FZdW1oQUN3MEp3YXV2dm1UVzF0emNqQ1ZMbHFHMnJsYWdxb2lJaUlpSS9qRzR0NnFpQVM4N0p3ZmJ0bTAzYTdPM3Q4Y2RkOTRxVUVWRVJFUkVST1lZdW1qQVcvdmxPdFNyVkdadGNaTW5ZMXowNE5nSWdJaUlpSWo2TjRZdUd2Q2FtcHF3WnMzYWR1MzMzSHQzdjF0clFrUkVSRVNERDBNWFdZWGR1L2NpUFQzVHJNM0QzUjNYWDdkQW9JcUlpSWlJaUZveGRKSFZXUDNoUiszYXJyNzZLb3djT1ZLQWFvaUlpSWlJV2pGMGtkVW9MeS9IaGcyYjJyVS85dWpEc0xPMUU2QWlJaUlpSWlLR0xySXlQLzcwTTBwTHk4emF2THk4Y05mZGR3aFVFUkVSRVJFTmRneGRaRlZhV2xxd1l1VzdNQmdNWnUwenBsK0VxVlBqQmFxS2lJaUlpQVl6aGk2eU92bjUrZmhxM2RmdDJ1Kzc5eDU0ZVhrSlVCRVJFUkVSRFdZTVhXU1Zmdm5sVnh3OW1tYldabWRuaDhjZWZSZ1NpVVNncW9pSWlJaG9NR0xvSXF1MWN1VzdxSzJyTldzYk9YSWtGdDEwbzBBVkVSRVJFZEZneE5CRlZxdGVwY0xiYjcwRGs4bGsxajV2M3BXSWlob3RVRlZFUkVSRU5OZ3dkSkZWeTh6S3dnOC8vdFN1L2FHSGxrSHU0aUpBUlVSRVJFUTAyREIwa2RYYnVQRWJIRDkrd3F4Tjd1S0NoeDVhQnBGSUpGQlZSRVJFUkRSWU1IU1IxVE1ZREhqcnJSVm9ibTQyYTQrS0dvMGJicmhPb0txSWlJaUlhTENRK1ByNUx4ZTZDQ0pMVTZ2Vk9IWHFGT0xpSnB1MVIwU0VvNlRrSkVwS1RncFVHUkVSRVJGWk80WXVHalJLVHA2RWs1TVRnb09Eek5walk4WWo1ZEJoMU5YVkNWUVpFUkVSRVZrelRpK2tRV1hObXJWSVMwczNhNU5LcFhqbTZTZWdWQ29GcW9xSWlJaUlyQmxERncwcVJxTUpiN3p4Rms2WG56WnJWeXBkOGN6VFQwSXFsUXBVR1JFUkVSRlpLNFl1R25TYTFHcTgrUElyMEdqTU45Ync5L2ZIc21WTEJhcUtpSWlJaUt3VjEzVFJvTlRRMElEQ2drTEV4OGViYlJ2djUrc0xrOUdFekt3c0Fhc2pJaUlpSW12QzBFV0QxcWxUNWRCcXRSZ3pKc3FzUFRJeUFnV0ZCU2d0TFJPb01pSWlJaUt5Smd4ZE5Lamw1T1RBWjlndytQbjV0YldKUkNKTWlJMUZSbm9tcXFxckJheU9pSWlJaUt3QjEzVFJvTGZxdlE5dzRrU3VXWnRNSnNPenovNFAvaU5HQ0ZRVkVSRVJFVmtMaGk0YTlQUjZQVjU2NVRYVTF0YVl0ZHZiMjJQNThtZmg1ZVVsVUdWRVJFUkVaQTBZdW9nQXFPcnI4ZHp6TDZHcHFjbXMzY1hGR1MrK3VCeXVyanpEaTRpSWlJZ3VERU1YMFJrbHhTVlkvc0pMME9sMFp1MGU3dTU0NFlYbGNIRnhGcWd5SWlJaUlockl1SkVHMGIvVTFOUWdOemNQVStMaklCYi84NW1FaTdNenhveUp3cTdkZTJCb01RaFlJUkVSRVJFTk5BeGRSR2NwTHorTmt5ZFBZdEtrU1dabmVDa1ZDb1NHaEdEZnZuMHdHbzBDVmtoRVJFUkVBd2xERjFFSFNrNmVSRlZWRlNiRXhwaTFlM3A2d3Q5L0JQYnZUNERKWkJLb09pSWlJaUlhU0JpNmlEcFJVRkFJblU2SHFLalJadTNlM3Q3d0h6RUNpWWxKSFBFaUlpSWlvbk5pNkNMcVFuWjJEcHdjSFJFY0hHeldQbXpZTUlTR2hHRC8vZ01NWGtSRVJFVFVKWVl1b25OSVRUMENUMDhQK1B2N203VjdlWGtoSWlJTUIvWW5vc1hRSWxCMVJFUkVSTlRmTVhRUmRVTktTZ3A4ZlgzaDYrdGoxdTdoNFlFeFk2T3dmLzkrNlBVTVhrUkVSRVRVSGtNWFVUZVlURUJTVWpLRytReURuNit2MlRWWFYxZU1pNDVHUWtJQ3RGcGRKMDhnSWlJaW9zR0tvWXVvbTB3bUV4SVNFdUh1N29hUkk4Mm5HaW9VQ2t5WUVJUEV4Q1EwTjJzRXFwQ0lpSWlJK2lPR0xxTHpsSHd3Qlk0T0RnZ0pNZDljdzluWkdaTW5UVUppVWhMVWFyVkExUkVSRVJGUmY4UFFSWFFCVW84Y2hkRm93cWhSa1didGpvNE9pSXVMUThyQlEyaG9iQkNvT2lJaUlpTHFUeGk2aUM1UVZsWVdWSFgxaUI0WERaRkkxTlp1YjIrUGFkT200RmhXTnFxcXF3V3NrSWlJaUlqNkE0WXVvaDdJemN0RCtlbHl4TWJHbWdVdm1VeUc2ZE9uNFhURmFSUVZGUXRZSVJFUkVSRUpqYUdMcUllS2lvcFJXRmlJU1JNblFDd1d0N1dMeFdKTW5EZ0J0cloyU0V0TEY3QkNJaUlpSWhJU1F4ZFJMeWd0TFVONldnWW1Ub3lGVENZenV4WVdHb0tBd0FBa0h6d0lRNHRCb0FxSmlJaUlTQ2dNWFVTOXBLcTZHdnNQSkdEOHVHZzRPenViWGZQMkhvclk4ZU9SZlBBZ3Q1UW5JaUlpR21RWXVvaDZVVk5URTNidTJvV1FrR0I0ZW5xYVhaTXI1TGhvNmxTa3BXZWd0clpXb0FxSmlJaUlxSzh4ZEJIMU1yMitCYnQzNzRHSHV6djgvYzBQVWJhenM4UDBpNmFodUxnRXBhVmxBbFZJUkVSRVJIMkpvWXZJQWt3bUU1S1RENks1dVJsUm82UE1kamFVU0NTWUVoOEhlM3Q3WkdSa3dtZzBDbGdwRVJFUkVWa2FReGVSQmVYa0hFZE9UZzRtVG95RmpZM1U3RnBvU0FoaVlzWWo5Y2hSTkRVMUNWUWhFUkVSRVZrYVF4ZVJoWjArZlJwSlNjbUlpUmtQUndjSHMydEtoUUtYekp5Qmt5ZExVVnBhS2xDRlJFUkVSR1JKREYxRWZVQ2xhc0R1M1hzUUdSRUJOemRYczJzMk5sTEV4OGRCcVZEaWFGb2FweHNTRVJFUldSbUdMcUkrb3RYcXNIUFhiamc0T0NBNE9LamQ5Y0RBQUV5Y0VJdTA5SFEwTkRRSVVDRVJFUkVSV1FKREYxRWZNaHFOU0UwOWd0emNmRVJIajJsM2tMSmNMc2VNR2ROUlcxT0xnc0pDZ2Fva0lpSWlvdDdFMEVVa2dGT25UbUhYcmowSUNnNkVoNGVIMlRVYkd4dE1tQkFMWHg4ZkhFcE5oYUhGSUZDVlJFUkVSTlFiR0xxSUJLTFJhTEJyMXk2WVRDYUVoNGVaYlNzUEFINSt2cGc2WlFxS2lncFJVVkVwVUpWRVJFUkUxRk1NWFVRQ01wbUF6TXdzWktSbklqbzZDdmIyOW1iWEhSMGRNWDM2UmZCd2QwZG1aaGIwZXIxQWxSSVJFUkhSaFdMb0loRTNFaVFBQUNBQVNVUkJWT29IS3F1cXNIM0hMZ3ozODRXM3QzZTc2eU5IK21QNmpJdHd1dncwVG5KcmVTSWlJcUlCaGFHTHFKL1E2WFRZczNjZnFxcXFFUkVaQVpuVS9EQmxlenQ3eE1mSElTZ3dBRWZUMDZIVmFBV3FsSWlJaUlqT0IwTVhVVDlUVUZDQVhidDJ3OGZIQjk1RGg3YTc3dTN0alprWHowQjl2UW9GQmR6aGtJaUlpS2kvWStnaTZvZWFtelhZczJjdlNrdFBJU0lpSEhhMnRtYlhaVElaSnNUR0lDSThBcGxabVdocVVndFVLUkVSRVJHZEMwTVhVVDlXWEZ5TUhUdDN3OFBkRFg1K2Z1MnVlM2w1WXRZbE15R1RTWEhpUkI1YURDMENWRWxFUkVSRVhSRk5pcDl1RXJvSUlqcTMyTmp4dU8rZWU2QlFLanE4WGx0WGl3MGJ2c0dPSFR0Z05QSS9hK3Bkc2JFeENBNEtnbEtwZ0Z6dUFoY1hPZVJ5T2VSeUY5aWVOUkk3V0dpMVd0VFhxMUJmWHcrVnFoNzE5U3JVMXRiaCtJa1RTRTQrS0hSNVJFVFVqekIwRVEwZ2pvNk91UDMyV3pCait2Uk8rNVFVbCtDekw5WWdMUzI5RHlzamErUGs1SVR4NDZJUkV6c2UwV1BId003Ty90dzNVUnVOcGhtSFU0OGdPZmtnRGgxS1JXTmpvOUFsRVJHUmdCaTZpQWFncUtqUldMTGtQbmk0dTNmYUp5VWxCVjkrdFI0blQzS0xlZXEra1NOSFl0R2loUmc3Wm96UXBWaVZ3Nm1wMkxqeEcrVG01Z2xkQ2hFUkNZQ2hpMmlBc3JXenhkWHpyc0s4cTY3c2RIcVh3V0RBWDM5dHdhWnZ2a1ZEQXo5cHA4NE5IVG9VaXhZdHhLU0pFeUVTaVlRdXh5cVpUQ1ljU0VqRXhnMGJVVnAyU3VoeWlJaW9EekYwRVExdzdtNXV1UG5tUlpnNk5iN1RQbXAxTTc3NzdudjgrTlBQZlZnWkRRUWVIdTY0OXRwcmNQR002WkJJSkVLWE15Z1lEQVpzMzc0RDMzejdmNmlwcVJXNkhDSWk2Z01NWFVSV0lqQXdBSGZlY1R0Q1FvSTc3Vk5SVVlsMTZ6ZGczNzU5ZlZnWjlWZmp4a1hqNFllV3djSEJRZWhTQmlXMVdvMTMzMzBQeVFkVGhDNkZpSWdzakZ2R0UxbUptcHBhYk51K0E2V2xweEFVR0FoSHgvYS9TRHM2T21MeXBJbTQrT0laY0ZXNm9yaTRCQnFOUm9CcVNXalhYN2NBOTkxM0QyUXltZENsREZwU3FSVHg4WEV3R28zSXlqb21kRGxFUkdSQkRGMUVWcWE0dUJpYi85b0NyVTZMb0tCQVNLWFNkbjBjSFJ3UUdocUNPWE5tdzhQREhTZEx5N2k3MmlBaGs4bnc0TEtsbURObk50ZHU5UU1pa1FpalJrVmk2TkNoT0h3NEZRYURRZWlTaUlqSUFoaTZpS3lRMFdqRXNXUFoyTFpqQnh6czdSRVFFTkJoUDRsRWpJQ0FrYmo4OHRudzlmVkZSVVVGMTVoWU1hVkNnUmRmWEk2bzBhT0ZMb1hPTW1MNGNJeUxqc2JCZ3lrY2ZTWWlza0lNWFVSV1RLdlJJaVhsRUhidDJnT0Z3Z1crdnI2ZGptNzQrZnBpMWlVekVSNFdodHJhV3B3K2ZicVBxeVZMa3Nsa2VQR0Y1K0R2N3k5MEtkUUpwVktKVWFNaXNXdlhibzU0RVJGWkdZWXVva0dncWFrSkNRbEpTRXBLaHAyOUhVYU1HTjVwWHk4dkwxeDAwVFRFeG94SFkwTVRTazZlN01OS3lWSWVlbWdaUm84ZUpYUVpkQTVLcFJKRGh3eEJRa0tpMEtVUUVWRXZZdWdpR2tUcTZ1dVJsSlNNclZ1M29hcXlDajQrdytEbzZOaGhYNlZTaWJpNFNaZzZOUjU2ZlF0S1NrcGdOQnI3dUdMcURmT3Zub2U1YytjSVhRWjFrNStmSC9RNlBZNWxad3RkQ2hFUjlSSnVHVTgwaUluRllreWVQQm56NWwyQmdKRWp1K3hicjFKaDk2NDkyTFo5TzBwS09QbzFVRXllTkJILy9lOURFSXZGUXBkQzU4Rm9OT0tsbDE5RmF1b1JvVXNaRUtLanh5SWtPQmpoUVNQaHBwUkRybENpcWZ3a1BFTDc1L3JGaW1OSDRUVFVGL1YxdGFpcXFjT3gzQUprNStUdzUwMWt4Umk2aUFnQU1HcDBKT1pkZFNXaXg0NDlaOThUSjNLeGZjY083Tm16RDgzTnpYMVFIVjBJZTN0N2ZMajZQY2psY3FGTG9RdFFWMWVISmZjdmcxcXRGcnFVZm1sYzlGaGNkZW5GaUJnM0hvMlpCK0Y4K0EvWWFsUVFxYW9oVWxWQjFGQWpkSWxkTWptN3d1VGlEcE9MTzdSMkxtZ1lOeHRPWVRGSVQwbkd6MXQyTUlBUldSbUdMaUl5NCt2cmczbnpyc0xVS2ZHd3NiSHBzcTlXcTBWQ1FoSzJiOStCekt3c21Fejg2NlEvdWZubW16RC82bmxDbDBFOThNT1BQMkhkdXErRkxxTmZDUThMeGVKYkZrSlJYUWhsMWs2SU0vWkJaTEtPcWM4bXNRVEd5Q21vaTVpT0dvVXZQbGk3QWRrNXg0VXVpNGg2QVVNWEVYVklxVkRpaWl2bll0YXNtWEIwYUgvUTh0bkt5OHV4WThjdTdOaTVFOVhWL2ZzVDVzSEF3OE1kSDd5L3FzTnoybWpnME9sMHVQdWV4YWl2cnhlNkZNR0pBRHl6K0RhRWp4Z0c1OS9lZzZRd1hlaVNMTXJnSDRXR3VVdVJtVitFbHo3OEV2eGxqV2hnNDBZYVJOUWhqVWFEbzBmVDhNY2ZtOUhZMkFnZlh4ODRkQkcrbkp5Y01HcFVKT2JPbll1UWtDQzA2RnR3cXJ5Y20yOEk1STQ3YmtOZ0orZXowY0Foa1VoZ2IyK1BsRU9IaEM1RlVLNUtKZForOGdGR2J2c0FEcHMvZ2JpdVF1aVNMRTVjZHhwMnliOWdHTlM0NHJtVjJMWnpEelJhcmRCbEVkRUY0a2dYRVhXTFdDekcyTEZqTVdQR05NU01IOSt0RVpTbXBpYWtwQnhHY3ZKQkhFNU41YUd2ZmNUSHh3ZnZySHdMRW9sRTZGS29GeGdNQmp6ODM4ZFFYRndzZENtQ0NCM2hpeGVlZlFyT2J5eUVTSzBTdWh4Qm1KeVVhSGhzQTU1ODlnWGtGWmNLWFE0UlhRQ09kQkZSdDVoTUpwdzZkUW9IRGlUZ2p6LytSRlZsRlZ6a2NyaTV1WFo2ajB3bXc0Z1J3eEVYTndsWFhYa0ZRa0tDWUd0bmgrcWFhbWcxL01UV1VoNWN0aFRlM3Q1Q2wwRzlSQ3dXWTRpWEYzYnYyU3QwS1gwdWVxUVBucjc5ZXNoWDNBeVJmdkQrblNIU2FXQzc4MnRNdnVzeDVCY1Vvcnl1UWVpU2lPZzhjYVNMaUhwazZOQ2htRGx6Qmk2YU5nMnVyc3B1M1dNMG1wQnpQQWZKU1FlUm1KU004dkp5QzFjNWVOamIyK1BMdFo5ekxaZVYwZXYxdVBXMk93ZlZUb2F1U2dVK2ZQdFZ5SmRmTG5RcC9ZcnFoYzI0NjRGSFVLOGFuS04rUkFNVlI3cUlxRWNhR3h1UmxwYU8zMzc3RGRuWk9aQ0l4Umc2ZEVpWFU5dEVJaEU4M04weFprd1U1bDQrQjNHVEprSHBxa1J6Y3pOcWFtcjdzSHJyTTNIaUJNVEh4d2xkUmp1cStucElaVEtJUktKdTlUZVpUQ2dySzROT3ArdHlMV0ZmYUdwcWd0Rm9QT2R1bnBZa2tVaFFXRmlFNHVJU3dXcm9hMnMvK1FBdXIxMDNxRWU0T2lJNytBZG12dmd4dnYvNVY2RkxJYUx6d05CRlJMM0NaQUxLeTA4aklURUp2Ly8rSnlvcUt1RHM3QXgzZC9kejNpdVh5eEVSSG81Wmw4ekU3RXN2UldCZ0FPUXVMdEJxdFZEeDA5enpzdURhYStEbjUyZXg1MnMxR3JQdzhmNTdxL0R4Ung4aWRrSXNuSjJkQVFEMWRYV1FTQ1Jtd2Z2Skp4N0hwbzBiRUQ5bGFyZENsRmFyd1FQM0wwWlJZU0dtVHB2VysyK2ttNHFMaXZEeVN5OGdPenNiRXlkTjZuWm90QVNOUm9QazVJT0N2WDVmZXVTK094QzQvUVBZbkM0VXVwUitSNlJyaGsxcERvYk9Xb0NFUXp6TGkyaWdFTzVqT3lLeVdzM056ZGl5ZFJ1MmJOMEdOemRYeE1URUlEWjJQQ0lqSXM0NTdVMnVrQ011YmpMaTRpWURBT3BxNjVDWmxZWE1qRXlrWjJiaTVFa3VJdTlLZFBTNUQ3ZStVUHYzN2NPWGE3L0FJNDgranVDUUVBQ0FYcStEVnF1QjBXZzY4N1VlYjczNU9uUTZIUjUvOG45d2RYVkZZMk1qS2lwT1E2RlFkQ3VFZDJYem4zL2cyTEdzQzdwMzZRTVBudmRvbFZ5aEFFd21IRWs5akM4Ky93eDMzblgzQmIxMmJ4Z1ROVnF3MSs1TFlXR2hHRFBDRzdMZkIvZU9qVjJSbmppSWNaZmRoK0RnWUJ3L3puTzhpQVlDaGk0aXNxanE2aHBzM3Z3WE5tLytDM2EyZGhnN05ncmpZOFpoWEhRMDVITDVPZTlYS0JYdFFsaEdaaVl5TTdPUXdSQm1Kamc0eUtKVDhWeGRYZEhjM0l4Vjc2N0VTNis4Q29XaS9ScStyNzVjZzRLQ0FveU5qb1pTMlhvOUx5OFhBQkFhRnQ3akd2THo4M0FvSlFVeW1Rd2lrYmhiOStoMFdwaE1wbmJIRitqMWVoZ01MVjNlYTJzcnczMUw3c2Rycjd5TTA2ZkxvYXF2aDh4VzF1VTlOalpTaTB4RmRIVjFSWEJ3RUk0ZlA5SHJ6KzVQN3J0bElaUy9yeEM2akg1UDhmc3FMTDVsS1I3ODMvTkNsMEpFM2NEUVJVUjlScVBWSUNFeENRbUpTUkNMUlFnT0NrWk16RGpFakI4UFh6L2ZiajFEb1ZRZ1BqNnViZDNTdjBOWWVrWUdTa3ZMTFBrVytyV1E0R0NMUGo4c1BCeHpyN2dTdi83eU16Nzc5Rk04OHVoalp0ZjM3dG1EblR0MndOdmJHL2N0dnI5dEt0NlIxRlFBUUZUVW1GNnI1ZkVubjBKSVNHaTMrcjZ3L0RrY1A1N1RybjNkVjJ1eFkvdjJici9tc2F3c0xMN3ZublAyVzNqaklsdytkMjYzbjNzK1FvS0RyVHAwalI4M0Z1NDFoZWQ5OExFa2VCd2NuL3NHQU5EOC9vUFFKL3pXWlgrSEI5NkR6WVRaTUo0OGdjYkhaMTl3dmIzQjlvcDdZSHZEbzJoNjZTWVlqaVYxK3o1Si9oRjRxRTRpZXN4b0hENlNac0VLaWFnM01IUVJrU0NNUmhPeWMzS1FuWk9EZGVzM3dOUFRBN0d4c1lnWlB3N2g0V0hkSGlrNE80UTFOamFpc0xBSWhVVkZLQ3dzUWxGaElZcUtTNkRYNnkzNWR2b0ZEMDhQaTcvR05kY3VRTE5hamN1dnVMTGROWDkvZndRSGgrRGUreGFiamJnZFBwUUNBRkNwNnJGbjk2NE9uK3ZqNnd0Zlh6OGNQZEs2UmtXdjE3WGUwNkJDeXNIV2RVeVdlbjlEaGd4dEc1WHJEVjBkbzlCVENxWENZcy91RCtiTm1nRjUydmM5ZW9aczFzMWRoaTZSNnhEWWpMK2tSNi9SWHlpeWRtSGVyQ3NZdW9nR0FJWXVJdW9YS2lvcThkdHZ2K08zMzM2SHJaMHRRa05DRUI0V2h2Q0lNQVFIQlVFbTYzcEsxOStjbkp3UUdSbUJ5TWlJdGphajBZalNzaklVbVlXeElsUlZWMXZxN1FoQ3FiRGNMK1JsWldYSVBkRzZkbVJrUUFDT1pXWGlHSUNxeWlvQXdLR1VnMUFvRkxobytuUmtaeDlEWGw0dUprMk93L0djSEZTZitUNXYzUEIxcDgrZmU4V1ZjSGYzd0RzcjN6WnJMejE1c3ExdDJrWFRMZkRPZ010bXo4SE1TOXIvRXQ3VTFJUW5IMzhVM3Q3RGNOL2lKYTNydXdTbTZBYzFXRkw0dUJpSU56eDB3ZmNieS9JZ0NSNEhzVjhvak1YWkhmYVJ6YndSZ0FtbXFvRS9OVm1jc1EvaGkxNFF1Z3dpNmdhR0xpTHFkN1FhTFk0ZVRjUFJvNjJmM2txbE5nZ01DRVI0UkJqQ3dzSVFGaG9LQndmN2JqOVBMQmJEMThjSHZqNCtadHVwTnpRMG9xaW9DSVdGaFNnb0xFSnhVZEdBSGhXejVDaElWbVltMXE3NXZOUHIzMzZ6eWV4ckp5Y25USm9jaDgyYi93VFFHcXI4UjQ3OHA0UEpoUGRXdlF1WlRJWjc3bHNNNzZIZXNMT3p3NktiL3dNQWFHbHB3YWFORytEcDZZVlpsMTRLQVBEeDhjV2VQYTBqWmErLytzcDVyZW02RUp2Ly9BTTFOVFVZTnN5blh3UXVBUERzZzlGTW9VUkhqNFUrS3hrT0p1TzVPM2VpSmVNQVpONEJzTDFrRVpvL2Y3cDlCeHNaWk5OdlFNdVIzWkQ0UjdTL1BzQ0lESHJvVHh4QlZOVG90cjh2aWFoL1l1Z2lvbjVQcjIvQnNleHNITXZPQnZBanhHSVJSb3p3UjNoNFdPcy9ZYUhkMnBUamJNN09IWTJLbVZCVFc0T0tpZ3BVVmxTaG9ySUNWWlZWcUtpb1FNV1pyMXRhdXQ1OFFTZ2RiV3pSVzZMSGpjT1FJVVBhdmphYWpQanUvNzVGZmw0ZUFPQ3V1KytCbTlzL094TktiQ1Nvckt4RXlzRmtBTURZNkdpek5WaTF0YTNuc2JtN3UyUENoSWx0N1pmTm5nTUEwR2lhc1duakJyaTV1YlcxQVdnTFhmNytJK0hrN05TdDJuT3lzOUhZMk5obG43UzBvOWk5eTN6cVk5clIxcW1PelpwbXZMZnEzVzY5MXFLYi85T3JVeFhQWnNtZnNkQmlRZ1BnZVBpUEhqM0RXRjRBUTFZaXBIRlhvWG5qNjRDNndleTZkTkpjaUZ4Y29kdTZIdmFMVndCby9mZENQRHdjVHEvOGdwWkQyNkJlY2EvNVEyM3Q0ZkpoRWd4NWFXaDZlUkVnRWtNMjgwYklwbDhQOFpEaFFFc0xESVdaYUZweEw2QnBhcnZOSnVaUzJGNXhOeVMrSVREcG1xRlAvQk10cVR2ZzhPaG4wRzU2RTlwZlArN1JlLzJiODZFL01EWXNsS0dMcUo5ajZDS2lBY2RvTkNFL1B4LzUrZm40N2JmZkFRQytmcjRJRHd0RldHZ1lSbytPZ0ZKNVlldHF4R0lSM04zYzRPN21Cb1IxM0tlMnJoYW55eXRRVlZXRnlxb3FWSjZ1UVBucENqUTBxS0JxYUlCSzFRQ05Sbk9oYisrQ1dYSjZvYXVySzF4ZFc3K25UVTFOK09DOVZjalB5NE5VS29WZXIwZkNnUU53ZFhQRExiZmVCbHRiV3dEQWU2dmViZHN4c0xLaTBpeDAxWnlaY3VqdWZtRWpOOWZkY0VPN2pUUzBHZzIrL2ZZYmVIc1B3OFV6WjdhMWI5dTZGVlZWbFYwZTJGMSs2aFNTRWhNNnZKWjc0Z1J5VDNSdjg0cjUxMXhyMGRCbHlaK3gwQUlEQXlCSzZ2aG4wRzBpTWJSYnZvTERnNnNobTNvTmRKdlhtbDJXWGZvZkdFOFZvQ1Y5SHlEKzU4dzFZMUVXREhscHNCa3pEU0pIT1V4TjlXM1hwTEd6QVZzSDZIWnNCQURZM2JvY3NwazNvdVhRVnVqMmZBK1JpeXVrNHk2QnlOWWVwak9oU3piekp0amQ5anhNTmFlZzI3NFJKcTBhMGdtellUT3E5dzh1RnpXckVCNHg4dHdkaVVoUURGMUVaQlZLaWt0UVVseUN2LzdhQ2dCd2tjc3gzTThIdnI1KzhQUDFoZDl3WC9qNStzTFIwYkhIcjZWVUtLRlVLQUdFZE5wSHA5T2hvYUVScWdZVkdsV3QvNnRxYkVSRHZRb05qWTFvYUZDaDRVeDdRME1qVkNvVm1wdWJlMVNYbzZQbHRvdi9XMEZCUGxhLy94NU9uVHFGZVZmUFIwbEpNUTZscEtCWjA0dzl1M2NoUHo4UHl4NThDSFYxZFVoS1RJQllMSWJSYUVSRnhXbXo1L3o5dGJ0SHo4N3QramV0VG9lL052K0owYU9qekVKWFIrdTF6aFkvWlNwR1IwVUJBSnFhMUhqNXhlZGJ6eHA3NHFuejJzRGpRa05rZC9YRnoxZ29jb1VDSWxYUDExbTJwR3lEcWZvVVpKY3NNZ3Rka3FCb1NQd2pvZm1xNHpWUXVoMGJZWC9YcTVCT21BM2RqbitteThxbXpvZEpWUU45OHBiV3I2ZGNEV05aSHRRcjdtdnJvLzMybnkzdVJjNnVzRnYwRkV5Vko5SDRiT3U5QUtEOWFYWGJEb3U5U2FTcWhvc0ZnejRSOVE2R0xpS3lTcXI2ZXFTbjF5TTlQZE9zM2QzTkRUNitQaGd4ZkRoOC9Yemc2K01MWDE4ZjJOblo5ZXJyeTJReXVMbTVYdkJPZGhxTkJnYWpFVWFERVVhREFRYWpFUWFEQVVhakFRYWpBWVl6N1VhakVRWkQ2elZMMG1vMCtPNjcvOE5mbS8rRTBXakVmMjY1RmJNdXZRd3JWN3dGQUxqN252dVFsSmlBSDc3L0RzOCsvVC9NdTNvKzdPenNNRy8rTmRpMDRXdms1K2VaUGErZ29BQUE0T3ZyZDBIMTZMUTZhRFRtSVZXcmJWMjdaVEFhMmwzN201MWR4MnNCSFJ3YzJuWmMzUEQxT3VoME9zVEZ4MlBVNkg4T0pQNzR3OVhZdTNjUDdyMXZDZUtuVExtZ3VxbHpUZ3BYaUZSVlBYK1F5UWpkdHE5aGUvMGpzQms5QlMxcGV3RzBqbkpCMHdUZG5oODZ2RTJmOEJ2c0YvMFAwdmg1YmFGTDVEWVVrckFKMFAzMktXQm9YZXRwcXErQzJHMG9KQUZSTU9RZGJmY2NtNWhaZ05RVzJ0OC9hd3RjclMrZ2hlN1BOYkJmL0hhN2UzcENwS3FFczlLdFY1OUpSTDJQb1l1SUJwV3E2bXBVVlZmanlKRi9mbGtTaVVSUUtCVHc4dlRFa0NGZThQVHloSmVYSjd5OHZPRHA2UWszVnplSS96VVZxUy8wZGdqc3FWZGZmUm01SjA1QXFWVGk3bnZ1TXdzamY1dC96YlVZTW1Rb1B2M2tJd3dkNm8wbi8vY01BZ0lDOFB1dnZ5QXZ6engwRlJVVkFnQUNBb082Zk4yR3hnWjg5My9mSWpIaEFGNTkvVTBZREszVEZWOS83WlZPNzhuTXlNQ2R0OS9XNGJYUHZsalRMbmo5Zlo0WTBMcEw0OVl0V3lDVHlYRHRndXU3cksydmlRQVlZY0tMTHk0WHVoU0xzR211aDZpaDV0d2R1MEczNHh2WXpuOEFza3NXb1NWdEwwUUtEMGhqTDRWdTU3ZEFjeWZyKzdUTjBPMzdDYktaTjBIazdnMVRWUmxrVSthM1BtL25QeU5VemV0ZmhzT1NGWEI4NFhzWU1nNUF1MlVkV2c1dGJic3U4UTRBQUJnS3pEL3dBUUJqVFhtdnZMOS9FNm1xMFZCVzNPdlBKYUxleGRCRlJJT2V5V1JDYlcwdGFtdHJrWjNUL2hCZHFkUUdIdTUvQnpGUGVIcDV3Y3ZMQTE1ZVh2RHk5SVNUVS9jMmRCaklycDUvRGZidTJZTmJiN3NkVGs1TzBHbzBXTDkrSFlLRFEzSFpaWFBnNXRiNlNmdmt1RGlFaFllYnJXc0tDQXpDa2RUREtDakloNy8vU0dnMEdwdzRmaHhTcVJTK3Z1YUhZaHVOUnVUa1pMZWR6WFd5cEFRblMwb0FBTFUxTldocGFSMXRpQm96dHQxVXV4WjlDNUtUazZCUUtCQWUwZkhPZEJMSlAvKzMxOUxTT2pwb1k5TzYxc3RrTXVIelR6K0JYcS9IdFF1dWc0ZEgvOW9wMEFSQUJCRWlPM2x2QTU1T0E1T3phNjhFTDFOakxmUUp2MEU2WlI1RTd0NlFUYnNXa0VpaDI3S3U2eEsyYjRUc2trV1FUYjRTMmw4K2duVEsxV2pKUEFEajZhSzJQaTJIdHFIaG9SbXQvYVpmRDRlSFA0UWhPeGxOcjkwRzZMV0F0UFY0QzVPdS9XaXJ5RWJhNC9kMk5wT0xHNXk5TDJ6RW1JajZEa01YRWRFNTZQVXRLRHRWaHJKVFpSMWVkM1J3d05DaFE2QlFLdUhpN0F4bkYyYzRPanBDTHBmRHhka0Z6aTVPY0haMmdZdVQwNEE5M0RZcWFneWlvc2EwZmYzbm4zOWc1NDd0bUQ1akJpNmZPOWVzNzlrYlNVUkdSdUpJNm1FY1RFNkd2LzlJWkdaa1FLZlRZZlRvS0VpbC8vd1NldXhZRnQ1ZHVjSnNwMEZIUjBkY011dFNUSncwR1o1ZVhsQ3IxUUNBMjI2L0ErN3U1dXZCVkNvVmtwT1Q0T2MzSEl1WExEM25lL3A3c3hPYk03OEk1K1htSWllbjlXeW5JMGRTa1ptUllkYS90TFQxWEtkZmZ2NFJ1M2Z0N1BDWmQ5OXpMenc4UGMvNTJ0UUJneDRtRi9kZUcrM1NidmtLMHFuekladDJMV1JUcjRFaEt4SEcwdHd1N3pHVzVNQ1Ftd3BwM0ZWb09aWU04WkFSMEd4NnMxMC9VMzBWdE4rOUErMVBxMkYveTdPUXpyZ0Jzb3NXUUxkMVBVeDFGUUFBeWJDQWRtZUZpYjE3ZjhNTGs0c0hWTFhXZGVZZ2tUVmk2Q0lpNnFFbXRScTVlZm5kN3UvbzRBQm5GeGM0T3p2QnhjV2xMYWpaMjl2RHhzWUdFb2tFWXJFWUVySDR6Sjhsa0VqRUVKOXB0em56WjRtNDlacFlJb1pFTE1HWU1lMm4vUFdXWDM3K0NYbDUvL3pDK25jZ0tTc3RhMXZYOVcvWFhMTUFmc09IQXdER2pSdVA5ZXUrd29IOSszRE50UXV3Zi84K0FFQk1iS3o1VFNhZ3NiRVJjcmtDNDJOaXNIM2JWdmo1RGNlMUM2NXI2MUpmMzdxcjNJVWNFWEEyN1puUTVYQm14TXhnL0dkZFhGZTdGWmFWbGFHc3JPTUFidGxkSzBXQXlJUm5uckhPNllWMzNYUWRBbDNjZ2RManZmSThZMEVHRExtcHNKMTlPMkR2Qk8zNmw3dDFuMjc3UnRqZjh3WnM1eStGcWE0U0xZZTNtMTBYeWQxaHFqK3o5cXhGQjEzQ2I1RE91QUVpUmV2SWFFdmFYdGhlK3hCc0w3OEwrcFJ0cmFOZkFFUk9TdGpPdWFOWDN0dS9tZVR1cUs2cDdmWG5FbEh2WXVnaUl1cGpUV28xbXRScWxQZnk4bzcxNjc2MDJPNTJ4Y1hGeUVodkRWcGFiV3V3a01sa0tDd3NOT3VuMSt0Z05Cb3hhOVpsYlcwZW5wNElEUTFEZHZZeC9QSDdiMGc1bUF5SlJJSng0MlBNN3ZVZU5neVBQdjRFUm8wYURaMU9pKzNidHBwZE41bE1xS3FzaEpPVEUyeHNiRkJYWi82TFptTmo2M2JkK2haOXUyc2lrYmhkVUd0b2JEM0RTUzV2SFgwTUNnckdaMStzNmZSNzhNWG5uK0hBL3YyNDg2NjdNWEhTcEE3N3lHUzJuZDdmY3lZME5hcVJrZEYrclpBMU9KU1dpZUgyenVoOFkvL3pwOXV5RHZhTFY4QlVmUW90S2R1NmRZOCs0WGZZTDNvYU5xT25RUHZ6YXNCZ2ZpNmY4enU3b0UvOEE0YVR4eUd5a1VFNjdScWdSUWQ5VXV0QjRJYThOT2dUZjRkMDR1VndldVVYNkpNM1F5U3pnM1RTWEJpS2pzSEdmVmd2dmtOQWIrK003QlBkLzlDSGlJVEIwRVZFWkNWcTYrb3NGcnJ1WC9vQWdOWXBlTTh2ZnhZK1ByNTQ4ZVZYek02K1VxdlZlUFMvRDhOb05DQWdNTURzL2t0bXpVSjI5akY4czZuMXJLT3AweTZDaTR1TFdSKzVYRzQyaGZGc0ZSV25vZFBwNE92bmg0YUdCdHkvK0w0Tyt4M0x5bXAzemQzZEhlK3Nlci90YTVQSmhMSXowd1U5ejB3SEZJdkZuZTV1Q0FBU2NldDd0YkdSZHRuUGttcnI2Z1I1M2I2UW5uMGNzNjZlQTd2RGYvWGFNL1dKZjhMdXBxZWcyNzRCTUJtN2VaTVdMVm1Kc0JrL0U3b2Q3YmQ0MSsvN0NUYWpwMEk2YVM1TVRYVXduRWlGK3IxbFpsTUptMWMvQW1ONUlXUlQ1c04yN2wwd1ZwWkMrL09ITUp3OEFac3hGL1hXMndNQU5JMjdIT25mYk83Vlp4SlI3MlBvSWlLeUVuVjF0ZkFaNW0yeDUrdjFlbno2NmNjd0dvMjQ0Y1liMngwMi9PMm1qYWl2cjhQQ0d4ZTFDeVV4c1JQZ1BXd1l5a3BMSVJLSmNPVlZWNTMzNng4LzNqcnRMUFJmaHlKN2VIZ2lKamFtczFzQXRCNk9mTGFxeWtwb05CcTR5T1Z3Y25McWRJdjVmL3Q3K21GTGk3N0wvbEtwck11RG1Idmk3QkU4YTVLYWVnVDJUejBCazFnQ2tmSDhqa0F3SEQ4RTFVMkJIVnpRbzJIeHhBN3ZhYmluazM5djdKMWdNeW9PTFdsN1lhb3FiWGU1K2ZPbnUxR1FIdHIvV3dudC82MDBhNWFFVFdqWFZmdnJ4OUQrK3ZHNW45a0JrNDBNdGdGUk9KcjJ4Z1hkVDBSOWg2R0xpTWhLMU5WYWRoU2tycllXOW1mQzFEc3JWMkRhdElzd1o4N2w4UEQweEYrYi84UzJiVnN4ZlBnSVhESnJWcnQ3Nit2cm9HNXFuZjRuRm92Um9HckFrQ0ZEeit2MWo2U21BZ0JDUXNQYTJvYjUrT0RHbTI3dThyNDl1M2UzYXp0eFpzMVdRRUFBVkNvVkZ0OTdkN2ZyK096VFQvRFpwNTkwZXYyT08rL0M5QmtYZC90NTU4UFNQMk9oWmFZa1lWemtGRWpTZGdsV2crMWx0d0IyanREKzJ2blB1TDh3UkU1QitxRmtvY3Nnb201ZzZDSWlzaEtXbm5ybTRlbUo1NTUvQWVscGFmanhoKyt4ZGN0ZjJMNXRLOExDdzVHWmtRR0ZRb0gvUHZvWVpES1oyWDBhVFROV3JuZ2JkWFYxa0Vna01CZ01lR2ZsQ2p6ejNIUGREbDVxdFJwSFVsTmhhMnVIMExBd3RMUzBuUHVtTGlRazdBY0FSRWFPZ28yTkRTSWlJODk1VCtuSms2aXJxOE13SHg4b0ZKM3ZRcWwwdmJBRHNidkRtcWNYQXNDUFczWWk0dEtMNE5qWG9VdGlBN3NGRHdQMmpwRE51QUg2eE45aE9KYlV0elZjQUhYa2RQejBlOGM3YVJKUi84TFFSVVJrSmZwcUZHVFU2TkVZTlhvMHRtL2JoalZmZk5hMms2RmNya0RweVpOdy9WZm8wR2lhOGRZYmJ5QS9Mdzl1Ym01NDRxbi80ZU9QUGtUdWlSTjQrY1VYOE5qalQ4TFhyLzBaUXlhVCtkZmJ0MjJGVnF2QnpKbVh3TUhCQVNxVjZvTHJyNit2UjNwYUdrUWlFY2FOajRHRGd3T2VmT3JjVThZKy9uQTE5dTdkZ3l1dXVBcnhVNlpjOE92M2hMV1BkS1dtSGtIWmRmTXcwajhLa29LajU3NmgxNGdnblhFOVlESkN0KzFyYURhODNvZXZmV0VNZ2RFNDVlQ0ZvMGZUaEM2RmlMcUJvWXVJeUVvVW5MV1RvS1dVbHBiaXI4MS90RTNiaTRpTWhLcGVoYUtpUXJ6KzJpdndIemtTVHovekhKcWFtdkQybTIrZ3FLZ1FMbkk1bm5qcWZ4ZzYxQnNQLy9kUnZMRDhPWlNYbjhMeTU1N0JIWGZlaGNseDhkRHI5VkNwVkhCMGRFQkdSam9Bd05iT0Z2VjFkZmoxbDU4QkFKZGNlcGxaTFVlUHBPSzJXN3FlWHFqWDYyRm5aOWYyOVRlYk5xS2xwUVZSVVdQYW5mWFYzL1hWejFoSTc2L2RnT1YzUGdEbGU3Mi92WHFuREhvMDNEM084aTl6TEtuanRXY1hvR0h1VXJ5M3V1dkRub21vLzJEb0lpS3lFdW5wR1docWFvS2pvMk92UHpzdkx3K1pHZWxJT1ppTS9Qelc3YWs5UER5eDRMcnJNVGt1RGthakVmdjM3OFAzLy9jdFFrSkNrWk9Ualk5V3I0WktWUStGUW9GSEgzOENRNGUyYnZMaDR1S0N4NTk0RW0rKzhSckt5c3F3K29QM2taT2RqZXNYM29obFM1ZVl2VzVnWUJBKy8veFRxTlZxVVI1dStBQUFCMkZKUkVGVVhEenpFZ3diWnI3ZHRrS2hRUEMvTnRib3lLR1VnMjEvcnE2dXh0NDlyV0Z4M3RYemUveDk2VXRxdFJycDZSbm43ampBNWVRY1IxcGVJZUtEeGtOeUlrWG9jdm9sUThnRUhNck9SMjV1MTRjOUUxSC93ZEJGUkdRbFdscGFrSnA2QlBIeGNiMys3SysrWElPOE03L2dCUVVGWThiRk16RTVMcTV0bHo2eFdJd3BVNlppNHNSSjBPdjFlUG5GRjZCUzFTTTRPQVJMbHkyRFVtbSt6c25EMHhQUHYvZ3lQdm5vUXh3OG1JeHhNYTNUL0h4OS9WQ3Zxb2RNSmtOazVDak1uajBIR1JrWktDOHZ4OEliYjJwWDEvQVIvbGo2d0xJdWE3LzM3anZiL3V6bTVvYjUxMXlMaW9vS0JBVUg5L1RiMHFjT0gwN3Q4VnEyZ2VMVmo3N0VwcldmUVA3R1FvZ2FyWGZIeGd0aGNuR0g2b1puOGVZZEhSK1pRRVQ5azJoUy9IVFR1YnNSRWRGQUVCOGZoLzgrL0dDdlAvZllzU3prNStWamZNeDRlSGtOT1dmL3VycGFiTjJ5QlZmUHZ3WTJObDEvdnBlZWxvWlJvMGQzMlVlamFlN1ZzN0YwT2wyN0RULzZ1N2RYdklOOSsvWUxYVWFmVWNoZDhPbTdiOEw1MmRsQ2w5S3ZOTHkwQmJjdlhvYUdNNGVCRTlIQXdOQkZSR1JGSEJ3Y3NIYk5aNUJLcFVLWFFyMUlyOWZqbGx2dlFIUHp1YzhUc3liQmZzUHcvRjAzUVBscDE2T1pnMFh0WGF2dzFNZGZvK0RrS2FGTElhTHpKQmE2QUNJaTZqMXF0Um9aR1psQ2wwRzlMQ01qYzlBRkxnQTRYbHlLcHovZEJOVUxtMkZ5c3R4Vy9QMmR5Y1VkRFM5dFllQWlHc0FZdW9pSXJNemFMN21qbWJWWnUvWXJvVXNRVEY1eEtlNTY0QkhVUGJvQmh1QVlvY3ZwY3kzQkUxRDcwRmU0ZmZHRERGeEVBeGhERnhHUmxTa3VMaDVVYTMrczNiNTkrMUZjVWlKMEdZS3FWNm13OExhN3NTZGdObW9mK0J5R2tXT0VMc25pRElIUnFGMjJGanY5TDhXTmQ5eUxoc1pHb1VzaW9oN2dtaTRpSWl2azZlbUoxUitzYXR0ZGtBWW1uVTZIKzVjK2lNcktTcUZMNlRlQ2c0T3g1TmFGOEZDVlFwNjVFK0tNZlJBWjlFS1gxU3RNTmpJWUlxZWdMbUk2S2h5SFlQWGFEZHdXbnNoS1NIejkvSmNMWFFRUkVmV3VwcVltdUxxNklqQXdRT2hTcUFmKytITXo5dTgvSUhRWi9VcDFkVFUyYjkrTnZFWURsSk11aGVMbXA2QWRPUllTRVdCU2VBRzJqZ0JNRUduNzl4bzRrNHNiVEI3RFlmUU5oWEY0QkJxdlhJYVdCWS9qcU00Qm4yL2VoNjgyZm91YW1ocWh5eVNpWHNLUkxpSWlLeVdYeS9ISng2c0gzTmJvMUVxdFZtUHg0cVdvVjZtRUxxWGZpNG9hamJqd0FQZ0hCa0t1VU1KUjZZYW1VeVh3Q0lzU3VyUU9WV2Fud1hHSUQ1cHFxMUZmVzRPODNGd2taT1hqYUZxYTBLVVJrWVV3ZEJFUldiR1pGOC9Ba2lVOFJIVWdldjJOdDVDWW1DUjBHVVJFMUF1NGtRWVJrUlhidG4wSGZ2anhKNkhMb1BQMHc0OC9NWEFSRVZrUmhpNGlJaXUzZnYwRzdEK1FJSFFaMUUwSkNZbFl2MzZEMEdVUUVWRXZZdWdpSXJKeUpwTUpxMWE5ajRLQ0FxRkxvWE1vTEN6Q08rKytCNU9KTS8rSmlLd0pReGNSMFNDZzArbnc4aXV2bzZxcVN1aFNxQk5WVmRWNDZlVlhvTlBwaEM2RmlJaDZHVU1YRWRFZ1VWMWRqU1gzTDhQdVBYdUZMb1hPc252UFhpeTUvd0ZVVjNPTGNDSWlhOFJ6dW9pSUJoR0R3WURFeENRWURVWkVSa1pBSkJJSlhkS2daaktac0hIVHQvamlpelV3R0F4Q2wwTkVSQmJDMEVWRU5BaGxaUjFEUVVFQlltTmpZR05qSTNRNWc1SmFyY2JiYjYvRTFxM2JoQzZGaUlnc2pPZDBFUkVOWXE2dVNseTNZQUZtenB3QmlVUWlkRG1EZ3NGZ3dQWWRPN0ZwMDdlb3JhMFZ1aHdpSXVvRERGMUVSSVJoM2tPeGNPRU5tRHg1RXFjY1dvakpaRUpDWWlMV3I5K0lVNmRPQ1YwT0VSSDFJWVl1SWlKcUV4Z1lnSVVMcjBmMDJMRkNsMkpWVW84Y3dmcjFHNUdmbnk5MEtVUkVKQUNHTGlJaWFzZkp5UW5qeG8xRmJHd01vc2VPZ1oyZHZkQWxEU2dhVFRNT3B4N0J3ZVFVcEJ3NmpNYkdScUZMSWlJaUFURjBFUkhST2NYR3hpQTRLQWhLcFFKeXVRdGNYT1NReStXUXkxMWdhMnNyZEhtQzBHcTFxSzlYb2I2K0hpcFZQZXJyVmFpcHJVVjJkZzRPSFRvc2RIbEVSTlNQTUhRUkVSRVJFUkZaRUE5SEp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jZmK0J4dFZLWFVWT1hBQUFBQUVsRlRrU3VRbUNDIiwKCSJUaGVtZSIgOiAiIiwKCSJUeXBlIiA6ICJtaW5kIiwKCSJWZXJzaW9uIiA6ICIiCn0K"/>
    </extobj>
    <extobj name="C9F754DE-2CAD-44b6-B708-469DEB6407EB-2">
      <extobjdata type="C9F754DE-2CAD-44b6-B708-469DEB6407EB" data="ewoJIkZpbGVJZCIgOiAiMzQyMDQ5MDQ3MzM2IiwKCSJHcm91cElkIiA6ICIyNDAyMjY2NTUzIiwKCSJJbWFnZSIgOiAiaVZCT1J3MEtHZ29BQUFBTlNVaEVVZ0FBQkJRQUFBUXZDQVlBQUFDbm9yM3lBQUFBQVhOU1IwSUFyczRjNlFBQUlBQkpSRUZVZUp6czNYbFlWR1g3Qi9EdkRBdzdDTExqZ2dqdUM1S1M1b2I3K3JxM2FwcWFyeTF2cVpWWld1bHJhWmFsbGxscHBwVzk1cGE1bFQrWFVpSEZCVVhKRlJSQkJBRkJXWWFSZFdaK2Z4eG1nd0htd09DQWZEL1h4U1h6bkhQbTNJak9uTG5QODl5M1JLMVdxMEZFUkVSRVJFUkVKSUxVMGdFUUVSRVJFUkVSVWYzRG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V1p0NlFDSTZxTmIyY0ROTE9CZVBtQm5EZHlSV3pxaWhzSFhHU2dzQWR6dGdhREdRTE5HbG82SWlJaUl5anAxNmhRaUlpSVFIeDhQRnhjWFhMaHd3ZEloRVZsY2NIQXc1SEk1QWdNRDBiOS9mNFNHaGxvNkpMT1FxTlZxdGFXRElLcFBJbTRCS2hYZzV5SjhzSFYzc0hSRURjdTlCMElpSnprWGtFbUJQdjZXam9pSWlJZzBWcTVjQ2FWU2llRGdZQVFHQmlJd01ORFNJUkhWR2ZIeDhZaVBqMGQwZERUczdPd3daODRjUzRkVVkwd29FSW53Wjd4d2w3eURsNlVqSVFDNG1BNWtLSUFCTFMwZENSRVJFUzFac2dTZE9uWENtREZqTEIwS1VaMjNhOWN1eE1iRzR0MTMzN1YwS0RYQ2hBS1JpU0p1QVkzdGdJN2VsbzZFOUYxTUI3SUxPRk9CaUlqSWtsYXVYSW1nb0NDTUhqM2EwcUVRMVJ1N2R1MUNVbElTWnMrZWJlbFFxbzFGR1lsTWNDdGJXT2JBWkVMZDA4a2JLRllDU2RtV2pvU0lpS2hoT25YcUZKUktKWk1KUkNLTkd6Y08rZm41aUlxS3NuUW8xY2FFQXBFSmJtWUpOUk9vYnZKekFSS1lVQ0FpSXJLSWlJZ0lCQWNIV3pvTW9ucXBTNWN1Q0E4UHQzUVkxY2FFQXBFSjd1VUxCUmlwYnZKd0FESWZXRG9LSWlLaWhpaytQcDdGRjRtcUtTZ29DRGR1M0xCMEdOWEdoQUtSQ1d5dDJjMmhMdk53QUd6WUJKZUlpTWdpbkoyZG1WQWdxcWFnb0NBNE9UbFpPb3hxWTBLQnlBU3Bja3RIUUZYaDc0aUlpTWd5WW1KaUxCMENVYjFXbi84UE1hRkFSRVJFUkVSRVJLSXhvVUJFUkVSRVJFUkVvakdoUUVSRVJFUkVSRVNpTWFGQVJFUkVSRVJFUktJeG9VQkVSRVJFUkVSRW9qR2hRRVJFUkVSRVJFU2lNYUZBUkVSRVJFUkVSS0l4b1VCRVJFUkVSRVJFb2pHaFFFUkVSRVJFUkVTaU1hRkFSRVJFUkVSRVJLSXhvVUJFUkVSRVJFUkVvakdoUUVSRVJFUkVSRVNpV1ZzNkFDSnp1cDhQWk9VRG1RK0FlL25BdlFmQ3VMc0Q0RzRQZURnQWJ2WkFZM3ZMeGtsRVJFUkU1VVZHUmlJaElRR1RKazJ5ZENnQWdKS1NFaFFYRjBNbWs4SGF1bm9mblZRcUZkUnFOYXlzck13Y1hkMmxVcWtnbFlxN2QxMVFVSURDd2tJNE9UazFxTCtyNnJpVW5JUExLYms0ZnlzTEY1S3ljU0VwR3dEUXBia3J1alIzeFdQK2JtamZ4QVVkbXphcTlWZzRRNEVlR2NjU2daTzNnWVJzd05ZYTZPUUZUR2d2ZkhYeUVzWVNzb0ZUdDRId1JFdEhTMFJFUkVSbGhZZUg0OGNmZjZ5VjU4N056Y1dxVmF1UW5aMXQ4akhidG0zRDZOR2pzV3ZYTGdCQWRuWTJmdmpoQnhRVUZKajhITTgvL3p5R0RSdUdtemR2aW82NUxraEtTc0xycjcrT0xWdTJWTG12WEM3SFJ4OTloRGZmZkZQMGVkYXZYNDhubjN3U1Y2OWVOYnBkb1ZCZzFLaFJlT2VkZDhwdHk4M05yWEJiVFV5Yk5nMmpSbzB5NjNQVzFOVDFaL0RtTHpINDdXd3lYQjFzTUdkSWExejRjQWd1ZkRnRWM0YTBocXVERFg0OW00eTN0c1JnK3ZkUnRSNFBaeWhRdlplU0N4eUtCM28yQTlwNEdOL0hvUkhRVEM5QmR5MFQrUEVDTUNRUThITitPSEVTRVJFUmtUZ0ZCUVZZdFdxVjBXMnpaczNDenAwN2taS1NVdWx6ekowN0Z6S1pEQnMyYk1EKy9mdVJsSlNFNWN1WFF5YVRpWTduNjYrL3hyRmp4M0RzMkRHODg4NDdhTisrZmFYN3E5VnEzTDkvSHdEUXVIRmowZWVyaWVQSGorUHZ2LzhXZmR5d1ljTVFFaEtpZlZ4UVVJQnIxNjZoUllzV1ZSN3I3T3lNakl3TVhMMTZGYWRQbjBiMzd0MUZuNzhpYXJWYU80dEJ6TGFhVUNxVlVDcVZabjNPNmpweTVTN0dmbmtDcTU4UHdkUSt4bjhYdzF4OU1LeXpqL2J4eG9nRXVMMnlHN3RuOTBKWVc4OWFpWXNKQmFyWG9sT0JPM0pnVW1mQVJzVE1xTFllUUlDcmtJaTQyd2pvNGxQMU1lYTJkZXRXYk5pd0FRQnc0TUNCUjNKcVYwNU9EbmJ1M0lsVHAwNGhOVFVWRW9rRXZyNis2TldyRjhhTkd3ZG5aMlp6aUlpSXFHSWxKU1U0Y3VRSWJHMXRZVzh2ckZrdEtDaEFRVUVCWG5ycEpmenp6eitJalkzVjdsOVVWQVNWU2dVN096dnRtRktwaEV3bXc4eVpNM0grL0hsY3VuUUphOWFzd1J0dnZDRTZubG16WnFHd3NCQW5UNTdFRzIrOGdaa3paMkxDaEFrVjdwK1Rrd09sVWdrckt5czBhbVNlNmVmeDhmSDQ1cHR2S3Qyblg3OSt5TXJLd3BFalIwUS9mOGVPSFEwU0NoWDU3YmZmdE1rU2ZacnJ1M1hyMXVIaXhZdEdqNTArZmJwSlN5SlNVbEtRbFpVRkFNalB6d2NBUEhqd0FKY3VYVExZVDZGUUdOM202T2lJZ0lBQTdOaXh3MmlzQUJBY0hJelEwRkI4Ly8zMzViYmw1dVpDcVZSaTNicDE1YlkxYmRvVUkwZU9yUEpuTUljbGU2L2d5Slc3U1A3aVgzQ3hOejBSTnIxdkFNWjFiWUt4WDU3QThNNitlUGRmYmMwZUd4TUtWRzlGcHdJUGlvRi90YTdlOGJiV3dLZzJ3TiszZ1BPcFFJaXZlZU5yNks1ZXZZcjMzbnNQY3JuY1lQem16WnU0ZWZNbTl1elpnMlhMbHFGMTYycitBb21JaUtqQkdERmlCRjU5OVZVQXdLWk5tL0R6eno4REFENy8vSE9EL2ViT25ZdkV4RVQ4K3V1djVaN0QwZEVSaXhZdHd1dXZ2NDc5Ky9lamZmdjJHRHAwcUtnNG5KMmQ4ZUdISDJMejVzMzQ2YWVmNE9sWitWM2ZlL2Z1QVFCY1hWMUZMWk9vaUxXMU5mTHk4dkRQUC85VXVsL3IxcTB4ZnZ4NGhJYUdHb3pmdm4wYm4zMzJHVHc4UExCdzRVS2p4L3I2bW5aUi9OZGZmeUVwS2Nub05qczdPMlJrWkdEUG5qMUd0MCtmUHQya2MyemR1aFVIRGh3d0dFdElTS2d3R1ZSMlcwaElDSll2WDQ2REJ3L2kxcTFiRlo2bmE5ZXUrUDMzMzh1TmEzNW5aYmNWRkJRZ0pDVGtvU1FVbHV5OWd0VHNBaHg1dDErMWpuZHp0RUg0Z3Y1NDVjZHpXTGJ2S3VhUGFtZlcrSmhRb0hvcEpWZVltVkRkWklLK1B2N0EzbGpBeHdudzVRMXpzOGpQejhmQ2hRc2hsOHZoNit1TGwxNTZDWjA3ZDRaYXJVWk1UQXkrKys0N3BLV2xZZEdpUmRpMGFWTzFwaHdTRVJFUnhjZkhZODZjT1ZpMGFCRzZkZXNHbFVvRmlVUlM0ZjZCZ1lHWVBuMDYxcTFiaDlXclY2TmR1M1pvM3J5NTZQTk9talFKdlh2M2hyKy9mNlg3WldabUFoQVNDNk5IanhaOW5yS2VlZVlaVEo4K0hYdjM3dFdPZmZEQkI0aUppY0VubjN5aVhZSmhiVzBObVV4V0x1RngrdlJwQUVDZlBuM1FybDNOUGxoKy9mWFhBSUNzckN5c1c3Y09vYUdoR0Rod1lMbjlQdnZzTS9qNStXSDgrUEhhV1NZYWQrL2UxZGEweU1uSkFTQWtQV3hzYkFBQW9hR2gycVVpeGNYRjJMRmpCenc5UFRGNDhHQ0Q1eWtzTE1UT25UdkxiZlB6OHdNQUxGbXlCRVZGUmRyeGpJd01MRnk0RUNVbEpYajg4Y2Noazhtd2I5KytjckZQbVRJRm1abVpCdHZ5OC9QTjhyczB4WkVyZDRXdmFpWVQ5SDA3dFN2NkxqMktYcTA5MExlTitaWS9NS0ZBOWRLaGVHR1pnN2tNQ1FTMlhRSmU2R0srNTJ6SXpwdzVnK3pzYkVpbFVpeGZ2aHcrUHJvMUpYMzY5RUdyVnEzd3dnc3ZJRE16RTlIUjBXWmRYMGRFUkVUMXk3ZmZmb3ZEaHc4RDBOMFJIajkrUEFEZ3BaZGVxdlRZckt3c0ZCUVV3TW5KQ1lDd3ZLR3FxZlFUSmt6QTZkT24wYnAxYXpScDBnUXhNVEhZdjMrLzBYMFRFNFZLM2tlT0hNR05HemVNN3VQZzRJRFpzMmNiM2FhWm9XQnZidzkzZC9kSzR6S0ZxNnNycEZLcHdRZHp6Yytydnl5a0lzZU9IUU1nWEkrWlMzRnhNYzZjT1lPSWlBZzBiZG9VYmRxMDBXNExEdy9Ib1VPSDRPWGxoUkVqUnBTTDc5ZGZmOVVXdk5SWXVYS2x3ZmErZmZzQ0FQTHk4ckJqeHc1NGVYbGgyclJwQnNkb2x0a2Eyd2JBNEZxMHNMQVF5NVl0UTFGUkVXYk9uSW5nNEdEdGNvcXkxR28xQUJoczEvd2JWYWxVMm5FYkc1dGFXYjQ4OXNzVFNQN2lYMlo3dnQyemV5Rm8zbjdjLzJhczJaNlRDUVdxZDQ0bENnVVlqZFZNS0ZFQnYxNEJQQjJBZ1MxMTQyb0FWektBcXhsQWJpRmdaeTBVYVF6MUU3NjNzd2E2TnhXNlA0UlZYVytHcXBDWGx3Y0E4UEx5TW5nQjEvRHg4WUdQancvdTNMbWpYZk5HUkVSRURaT2ZueDg2ZGVvRUFJaUtFcXJTYXg1cjZnNWN1SEFCWDN6eEJRQWdMaTVPZTJ4dWJpNEE0WU0ySUh4WTFOemRyb2hFSXNHeVpjdTBiU0JUVWxLcXJEVnc0OGFOQ2hNS3pzN09WU1lVd3NMQzhOWmJiMVY2anRwMi9mcDFwS1Nrd052Ykd4MDdkcXgwMzZLaUluejQ0WWNBZFBVSnpwMDdoL2ZmZng4QThKLy8vRWViSUhGMWRjVWJiN3lCRHovOEVJY1BIMFpBUUlEMnVEVnIxc0RPemc2TEZpMkNvNk9qZHBhQVJDS0JUQ1pEMTY1ZHRVbUdzMmZQSWk0dURvTUhEOWJPckxDMXRkWEdwRGxHSnBNaEx5OFBiNzc1SnBLVGt4RWFHb3EzM25wTHU2MHFLMWV1eEkwYk56Qmd3QUE4OWRSVGlJaUl3RWNmZlZUcE1jWm1KTVRFeEdqSEZ5eFlnUDc5KzFkNWJqR21yaitEMWMrSEdOUk0yQnlaaE9YN3J5RTJWUTV2Rnp0TWZLSTUvanV1QTJ4bHVpVGEveUp2NGJQOXNiaVJub2NtYnZhWTFpY0FiNDlvQTJzckNSbzcyV0Q1TTUweFk4TlpmUDlpTjdQRXlZUUMxU3YzSHdDS29vcTdPWnk4TFNRTVBCME14Nk5UZ1hOM2dNN2VRQk1YSUxjQU9Ic0hTSk1MYlNXbEVxRlE0NDM3UUZZKzRGWjVjdmVodUhUcEVnNGZQb3pMbHk4alBUMGR4Y1hGY0hkM1IwaElDQ1pPbktpZHdnVUF5NVl0dzVFalIyQmpZNE9kTzNjYUZDTFN0MlhMRm16Y3VCRldWbGJZdW5XcjlzMVh6TGxNMGFsVEowaWxVcVNucHlNcEthbmNWTUtrcENTa3BxYkN5c3FxeWpjMElpSWllclNOR1RNR1k4YU1nVnd1MTg1TVdMeDRNUURkVFFyTnRRTWczQkhYMEV5WGQzRnhBU0RjUGE3b09raWZKcGtBQ0IvMmpWMlAvUFBQUC9qeXl5OEJBRTgvL1hTRjlSWXF1ek90U1NnODdBNFB4dnoxMTE4QWdLRkRoMWE2TEFRUVpucG9sa2RvWkdSa0lDTWpBd0RnNGVHQlAvNzRvOXh4ZS9ic01WbzM0VC8vK1kvQlkxOWZYMnphdEFuZHUzZlh6bFROeTh0RFhGd2NSb3dZWWZUMzRlam9pUDM3OTZPa3BBUUxGaXhBUWtJQ3BGSXBJaU1qRVJZV1Z1RXNFMzNidDIvSGtTTkhFQlFVcEcxdDJhSkZDMHlkT3RYby9qdDM3b1JDb2NDVUtWTzBZOFhGeGRpOGVUTjhmWDIxL3laYXRteHA5UGpxdXBTY2paU3NmSU51RHV1TzNzVExQNTdERzBOYllkWEVMb2hPek1JSHYxMUMxb01pckozYUZRRHd5OGtrVEY1M0J2OE9DOENLNTRKeExqRUxIK3k4aEF4NUFWWk9GS1ppendocmlTMm5idVBhblZ5MDlYT3BjYXhNS0ZDOWtsVWdGRk0wSmlrSHVINWZtRzJnVDZVR1l0S0E5cDVBajZhbGd5NkFrdzF3TUY0NHJvWHd1UnEyVnNJNUxKMVEyTFZybDBIMVhxbFVDcFZLaGJ0MzcrTGd3WU00ZnZ3NFZxMWFwYzBBRHg0OEdFZU9IRUZSVVJGT25qeFpZWVpVazMzdjBhT0hOcGtnOWx5bWFONjhPWjUvL25sczJyUUo4K2ZQeDh5Wk0vSFlZNDlCclZiajNMbHpXTDkrUGRScU5WNTg4VVY0ZVhtSi92c2hJaUtpUjA5TVRFeUYyMGFQSG0yMEtHTnViaTVrTWhrY0hJUzdTWEs1M0doTmhMUzBOTzFzQm8wV0xWckF4c1lHam82T2NIUjBOTmhXWEZ5TS8vNzN2OXJIcnE2dTFhcTFVQnNKQmJWYXJlMThBT2dTTExtNXVkcE9CdmIyOWdiTEN4UUtoYmE0WVdGaFlaVXRIZTN0N2JYN3g4WEZZZGFzV1JnNmRLaTI0R0Y4Zkx6UldhaW0waXhSRWF1NHVCZ2ZmZlFSenA4L2o3WnQyK0tsbDE3QzIyKy9qUlVyVnNEZDNSM0J3Y0VWSG52MjdGbHMyTEFCcnE2dVdMeDRzWGIyUS9QbXpURnAwaVNqeHh3OGVCQUZCUVVHMi9Qejg3RjU4MmI0K1BoVWVGeE5YVTZSbzdHamJxYk5neUlsNW0yTndadkRXbVBGYzhMUE9LQzlGd3BMVk5oNU5obEtsUnBXVWdrMmhDZWdTM05YZkRkZG1IMHdxSU0zVXJNTHNQYklUU3gvSmhqV1ZrSWl5YzFCaGtzcFRDaFFBNVQ1QVBCd0tEOWVVQ0lzVitqZVJGamFvSzlJS1NRVFdyb1pqbXVTQmc5MFNXNTRPQWpuS0x2dnd5YVh5K0hsNVlVSkV5YWdSNDhlOFBIeFFWRlJFU0lqSTdGcTFTb29GQXA4KysyM1dMNThPUURnc2NjZWc3dTdPKzdkdTRmdzhIQ2pDWVhFeEVUdE9zRGh3NGRYKzF5bW1qeDVNcnk5dmZIVlYxOWh5WklsQnR2czdlM3g3cnZ2R2kzY1EwUkVSQTFUZEhTMDl2dGp4NDZoVjY5ZVZSNlRrNU9qbloyZ1VxbVFsNWRudEQzanBrMmJ0SFVhTkRaczJGQmhrbURidG0yNGZmczI3T3pzVUZCUWdKS1NFa1JHUnFKbno1NWlmaVR0Qi96aTRtSWtKQ1NJT2xhZm82T2o5aVpNYm00dW5ubm1tWEw3TEZxMFNQdjl4SWtURFdvSi9QSEhIMUFvRkpESlpOaTJiUnNTRXhQUnZYdDNvek5KTlRRekx6Ui9TaVFTN2ZldFc3ZXUxVTVkbVptWitQbm5uekZyMWl6dE9SODhlSUJGaXhiaHdvVUxhTnEwS1pZdVhRb1hGeGZNbVRNSG4zLytPZWJQbjQvMzNudlA2TCtidExRMExGMjZGSURRQ2NUWjJWbGIvOERhMmhyVzF0YTRmZnQydWVPVVNpWFVhclZCTjR2Q3dzTGErSkVObkwrVmhSQi8zUWVTUXhmVGtGdFFnamxEV3dreEZLdGdZeTNGZTZQYjRiM1J1dUthQmNWS3VOZ2Jmc1QzY0xKRmZyRVNENHBLdE1zbkhtdmhodWpFTER3WjJoUTF4WVFDMVN2MzhvRk9SbTVvLzUwa0pBZzZlSlZQS05oWjY4MU0wSE5MbUNFSEw3MkV0THNEY1BtdStlS3RyaWVlZUFMUFBQT013Ym94T3pzN0RCZ3dBTGR1M2NJdnYveUNDeGN1UUtGUXdOSFJFVktwRklNR0RjSzJiZHR3NXN3WlBIandRSnVwMTlCTWMvUHc4REJvSVNUMlhLYkt5c3BDWkdTazBSWkorZm41aUl5TVJMZHUzY3pXazVtSWlJanFMN1ZhamNqSVNEZzZPa0toVUdENTh1WG8wYU5IaGUwQk5iS3pzMkZ0Ylkyb3FDakk1WEtvVkNxVWxKUm9hekVBUUljT0hSQWNIS3o5WUhyeTVFbHRSd0Zqcmw2OWl2Lzk3MzlvM0xneEJnNGNpQjA3ZG1ESGpoMlF5K1VZTjI0Y1huNzU1U29MUDJwb1BueXVXN2ZPcFAwckVoWVdwcTFmWUcxdGJUQzc0T3JWcThqTnpVWDc5dTNoN0N5MExHdldySmwyZTBsSkNYNzc3VGNBd01pUkk3Rjc5MjRBd1ByMTY3RjkrM1lzWHJ4WWRLSUVBSDc2NlNlajdUbXI4dlBQUDJ0bnlocXpkZXRXUkVkSG83aTRHRk9tVElHN3V6dHUzYnFGeFlzWDQvYnQyd2dJQ01Bbm4zeWlUU1FOSFRvVWVYbDVXTHQyTFJZdlhveW5ubm9LVTZkT05haW5FQmNYcDEwK28vbDcxSmc0Y1NJbVRacUVGMTk4c2NLWUt0dFdHeTRrWldQT2tOWUdqOTJkYkpDYVhZQUpxeU54TmlFTGpyYldtQkVXZ09YUGRvYk1TdmozT0dkb2F6ejN6U21zUDNZVFR6L2VEUC9jenNHYVA2OWpYTmNtQnJVWVF2eGRzZnFROFpvZ1lqR2hRUFhLdlFmQ2gzNTkxKzhEeVRuQVV4MUVQRSsrVUVPaHBadmhqQWZOREFWTGE5V3FWWVhiTkVXSzFHbzEwdExTRUJnWUNBQVlNbVFJdG0zYmh1TGlZcHc2ZFFvREJnd3dPRTVUMVhmbzBLRUdiNExWT1ZkVkZBb0Yzbm5uSFNRa0pNRFB6dy9UcDA5SDU4NmRvVktwY09IQ0JXellzQUVSRVJGSVMwdkRpaFVyVEZycmFBcDVrVkFIdzFwYTVrc0NXRWtCaVFTd3R3WWNaTWFMZWhJUkVaRnBVckx5RVpjbXg1MnM4amNPcWlNMk5oWlpXVmtJRFEzRjZkT244ZHBycjJIVnFsWGFhZlVYTDE3VWZpaS9mUG15OXJqYzNGeWtwNmRqd1lJRjJySFRwMDhiclA5ZnUzWXRoZzRkcWwzdi92cnJyMWVZVU1qTHk4UFNwVXVoVkNyeDZxdXZJams1R1lDd1hEUTZPaHE3ZHUzQzdkdTM4Zjc3NzV0MG82Vmp4NDdsV2plS2NlZk9IZHk1YzhmZ1hJNk9qZ2F6UCtmTm00Zno1OC9qMy8vK3Q5SGFBNGNQSDhhOWUvY1FFQkNBSGoxNmFCTUtJU0VoMkw1OU96Nzc3RE44KysyM29wY3dGQmNYbzZDZ0FLTkhqelpwU2NmZmYvK04rUGg0cUZTcWN0dlMwOU54OCtaTkFNTHZ6OUhSRWM4OTl4eWNuSnh3K1BCaHJGNjlHZ1VGQldqZHVqVVdMMTRNZTN0N2c4NExJMGFNZ0xXMU5iNzU1aHRzMzc0ZFVWRlJlT1dWVnhBU0VnSUE4UFQwUkZoWW1NRTUwOUxTRUJzYnE1Mmg4TTQ3NzVTTGE5MjZkWkRMNVpnN2Q2N0J6NjNmaWFJMlhFaktScGZtdXFUTDNkeENsQ2pWR0xIaWI3emNQeEFMeDNiQTBhdDM4Y1hCT09RVmxtQjk2UktIOGQyYTROV0JnWmo1d3puTS9PRWNBS0JIWUdOc212bTR3Zk9ITkhmRCthUXNtQU1UQ2xTdjVSVUJKNUtBbnMyRm1naW11S3NBL3UrNk1LT2hybmQwMEV5UFMwNU9SbXBxS2xKVFV3Mm15K20va0RadjNoeXRXN2RHWEZ3Y3dzUEREUklLVjY1Y1FWcGFHZ0JnMkxCaE5UNVhWVFp0Mm9TRWhBUjRlM3RqOWVyVkJyTVFCZzRjaU9EZ1lMejY2cXVJaTR2RDFxMWJLeXlFSTVhOEVJaEtNVzFmSzRtUVdORC9jcllWa2txZWpvRE10QnNQUkVSRWo3eUx0M093NzhJZC9IazVIVGZTODNEN3Z1RTF3U0F6bk9QUW9VTm8xYXFWOW9QemlCRWpjTy9lUGZUcTFRczdkdXlvc012Q3RHblR0SGVlang0OWlpTkhqbURtekprR2QraE4vYUNzVXFud3lTZWZJRDA5SFdGaFlRZ0xDOFBtelpzQkFBRUJBWmc2ZFNybXo1K1BzMmZQNHJYWFhzT1NKVXZRcEVtVFNwOXp6cHc1SnAyN0loczJiTURXclZ1clhYTkFvVkRnaHg5K0FBQk1tVExGb0JoanQyN2RNR0hDQk96Y3VSTkxseTdGcWxXckRJcFZtbXJFaUJFbTNYUktTVWxCZkh5OHdWaGlZaUorK2VVWGhJZUhheE1ObzBhTndyUnAwNUNmbjQvRml4ZHJaNXUwYU5FQ2NYRnhlTzY1NXlvOFIrdldyWkdibTR1RWhBVE1temNQd2NIQldMQmdBZHExYTRjRkN4WVkzRlQ3K2VlZkVSc2JDMTlmWCsxczM3STJiZG9FaFVKUmJ0dVFJVU9xTEd4cFRrVWxLdVRrRitQelo0UHgxbkJoNXNLL3V2aENwVkpqOWVIcldEeXVBL3pjN0RGcDdXbnNQcGVDRDhkM1FOODJucmllbm9kRnYxM0NpQlYvNC9DOE1JTnVFT2JDaEFMVksrNE93aXdGaDlMUHA4Y1NoUStBL28yRU9ncUEwQ0pTcVJZZTIxZ0pIUncwNHJPQVl3bUFyek13T0xEOGg4YUthalRVdHJJdlNQZnUzY1BHalJzUkVSRmhkTWxBUlFZUEhveTR1RGhFUlVVWkxGSFFGR01NQ1FrcDk2WmEzWE5WcEtDZ0FMLy8vanNBWU5La1NVYVhOSGg0ZUdEaXhJbjQrdXV2c1h2M2JreVpNc1hrcVlQbW9sUUxNeHJrUmNhM3UyaVNDdzdDbng2T1F0Rk9JaUtpUjUxU3BVWkViQWIyUnQvQjN2TjNjRE9qZGxzOEZ4Y1g0OWl4WTVnd1lZTEJXdlhKa3lkcmt3WGp4bzB6V3BSUi80Njg1dnBqeElnUm9wWnBhcXhac3dhblQ1K0dsNWVYMGFVV1hsNWUrT0tMTDdCbzBTSmN2SGdSczJmUHhrY2ZmWVIyN2RvWmVUYnowTFJzckc1Q1lkT21UY2pLeWtMSGpoM1J1M2R2Z3pvVmdEQ1YvOEtGQzdoMjdSbzJidHlJbVRObmlqN0hYMy85VldsQlRZMWJ0MjZWR3p0MDZCQ09IajBLbVV3R1QwOVBwS2VuWThDQUFYQjJkc2JDaFF0eDZkSWxPRHM3NDQwMzNvQ0hod2YyN2R0WDZUazZkT2lBZnYzNjRkdHZ2OFhCZ3dkaFpXVUZOemMzN042OUc1czNiOGJHalJ1MXkwSTB5WTFtelpyaDBxVkxPSEhpUkxubnk4M05oVktwckhESnlwZ3hZMnBVbkxJaVhacTc0a0pTTm9hNUNzL3RYRnAxZm14WHc4NXJveC96d3hlSHJ1TmljZzV5OG91eDdmUnRMSHVxRTk3OVYxc0FRRmhiVDRUNHU2TGJvai94YytRdHpBZ1RpcXlmVDhwQ1NIUHpGSTFqUW9IcUZYZDdZYmxDczBiQ0I4STdjbUY4VTVuWHNPd0NJREViR05sS2FCTUpBREhwd09sa29UMWs3K2FHaVFZTlkwc3Fhb3VtSXErVmxaWEJoK21zckN5ODl0cHJ5TXpNaElPREE0WVBINDYyYmR2QzE5Y1gzdDdla012bGVPMjExNHcrNTRBQkE3QnUzVG9VRnhmajVNbVRHRFJvRUZRcUZjTER3d0VJYjdENmFuS3VpaVFuSjJ0N0RGZldFbEpUaFZlaFVDQTFOYlhLREw4cG5HMkJZQitnUkZYK3E2aEVTQjVvRWs5VnlTMFV2bTdxelFaenRRT2F1UWovcHZ5Y2hlVVVSRVJFajRxRURBV1cvM0VOdjV4TVFtNFZiNWhOM2V6UnZva0xtcmpaNC9hMm1wMzM4T0hEa012bDZObXpwMEZDb1NLVEprM0NzODgrQ3hzYjNmVFVnb0lDWExod0FUNCtQdFc2Yzd4MTYxYnMyN2NQTXBrTUgzendRWVVKQ1dkblozejY2YWRZc21RSklpTWpNWGZ1WE15ZlB4KzllL2NXZlU1VDFDU2hjT3ZXTGV6ZXZSc1NpVVNiakNsTEpwUGgvZmZmeDhzdnY0d2RPM2FnYTlldTZOcTFxNmp6N05teng2UWJRNXJyUTMxZVhsN28xNjhmWnN5WWdlM2J0MlB2M3IzYWJmUG56OGZhdFd2eDZxdXZ3c05ENkJsdmF2Sm03dHk1R0RwMEtMeTl2U0dSU0tCU3FaQ2RuWTFUcDA1aDhPREJBSUNiTjIvQ3hzWUdMVnUyeEtGRGg3UUpLWDJhbTIzR3RnRkFuejU5YWplaDBGbDQ3bFkrUWhLa1dLazIyRStwRWg0NzJGZ2pzWFRkZHE5V0hnYjdkRzNoQmtjYksxeE8xaTN6T1g4ckd5SCtGZGV4RUlNSkJhcFhQQnlBaE5KaWlsS0prREFvSy95VzhNSHlNUi9ocmpJZ0ZHbzhuUXlFTmdGQ0t2ay9uL2tBQ0h4SWJZSTE3WDQwQldVMHRtM2Joc3pNVERnNk9tTHQyclhsWHFTdVhidFc0WE82dUxpZ2UvZnVPSEhpQk1MRHd6Rm8wQ0JFUjBjak96c2J6czdPNWFyZTF1UmNGZEdmNVZEWm00ditOblBNakFBQVp4dWgwMGRWc2d1RTVUSjVSVUxTSUMxUCtETGx1T3dDNEdKcDRVNXZSNkJwYVlMQnAzbzNEb2lJaUN6dW45czVXTExuQ25aRUpWZTU3NVJlL3BqVTB4OURPbnByeHdiWE1LSHcyMisvb1dYTGxpYTFxRTVKU2NHT0hUdnduLy84eDJEOCtQSGpLQ3dzUkZwYUdqWnMySURYWDMvZDVQTnYzYm9WR3pac0FDQjhFRzNidG0ybCs4dGtNaXhjdUJDZmZ2b3BqaDQ5aWc4Ly9CQno1c3pCNE1HRDhjb3JyNWg4M3NwTW5EZ1JBd1lNME03UUtIdTlhRXhDUWdJdVg3Nk1jK2ZPWWRpd1lkaTdkeTlVS2hYR2pCbFRhYzJzcGsyYll1clVxVmkzYmgyV0wxK085ZXZYbTNRK2pkV3JWNXUwNUdINTh1WGxPbTJNSGoyQkdRclNBQUFnQUVsRVFWUWFZOGVPTmJxL2w1Y1hGaTVjQ0pWS3BlMldZU3FaVEthdEJRWUFmZnYyeGJwMTYvQi8vL2QvR0R4NE1KS1NrcENhbW9vdVhicEFKcE5oNU1pUkdEbHlaTG5ubVRKbENqSXpNNnVjR1dGdWovbTc0ZGV6dXYrUHd6cjVRQUpneThra0xCNnZLeHkzTi9vT0hHMnM4RmdMVjZUbkNBVkEvNDdMUUo4MnVxUkNURkkyRkVWS0JIanFrbVRuRXJNd3NZZjROcWpHTUtGQTlZcWJQUkNiS1h3dmdXNzJnVDZaRkhDdzFtMVRGQU1uYndzMUZxeWx1ZytER3I1T3VtVU9oU1ZBWS9QVUI2eFNiR3dzQUtCbHk1WUc0eGN2WGdSZ2ZIa0NBRzNCbW9vTUdUSUVKMDZjd05telo2RlFLSEQwNkZFQXdLQkJnd3lxM1pyalhNYjQrdnBxdjQrTmphMXc1c0hWcTFlMTM5ZEdacmN5cm5iQ2x6NlZXcWl2a1pZSHBNcUJkSVhRY3JReTZRcmg2MXlxc0x5bWVTT2gwR2V6UmtLTkJpSWlvcnJzMk5VTWZQTDdWUnk4bEY3cGZnNDJWbmlwZjB1OE03SXR2QnVaLzBMSnlja0ovZnIxTTJuZjZPaG8vUEhISC9EeDhjR3p6ejZySGRkME1SQnJ4NDRkMm1UQzlPblR5eFcxcm9pVmxSWGVmZmRkMk5yYUlqdzhIRzNhdElGYXJUWTZyYjg2Y25OekRmNHMrd0ZmcFZJaElTRUJNVEV4MmxrZHExZXZCaUQ4ZlNvVUNzVEZ4Y0hYMXhjelpzeW84bnpqeDQvSHNXUEhFQnNiaXkrKytBSUxGeTRzdDQ5YXJjYk5temR4L3Z4NWcydkt5TWhJby9VdHlycHo1MDY1TVZObU50eTlleGVUSjArdWNqOTkzYnAxdzdKbHk3U1BQVHc4MExOblR4dy9maHlYTDE5R1pHUWtBQ0hSQUFqdElTdFQyWGFwVkdyMmVncnRtN2dnTjBMWDI3NmxseU5lR3hTRXBYdXZRZzAxd3RwNDRjL0w2Zmo2cnh0WU1xRVRIRzJ0MGRMTEdpLzJEY0RpWFZkUXJGUWpySTBuNHUvbVlmSHV5d2owY3NTMHZycUVYYmFpR0IyYW1wNDBxZ3dUQ2xTdk5MWUhIRzJBYTVuQzBnVlRKT1VJeXlQeWlvVEVRbG5kbXdvSmhhc1pnSXNkNEdwdjNwaU51WFRwRXVMaTRnQUliUnYxYVY2d05HOGcrZ29LQ3JCang0NUtuL3Z4eHg5SG8wYU5rSk9UZzlPblQrUE1tVE1BZ09IRGg1ZmJ0NmJuTXNiZDNSMGRPM2JFcFV1WHNHWExGdlRzMmJOY0Z3ZUZRb0ZmZnZrRmdQQ0NYNTExanVZbWxRaXpESHljZ0M0K1FpMk9WRG1Ra0NVc24xRVVWMzU4a1ZMb01LSHBNdEhNQlFod0EveGRXZUNSaUlqcWxydTVoWml4SVFyN0xxUld1ZStVWHY3NC9MbGdlRHJiVnJsdmRRMGZQbHo3d2M2VWZUZHQyb1F0VzdaZ3hJZ1JjSEZ4UVdSa0pLNWZ2NDUyN2RvWjNMQXdSZmZ1M2JGbnp4NE1IRGl3MG1KL3hraWxVcno1NXB0NCt1bW50VVVnZCszYUplbzVLcUpwNTIwc29YRG8wQ0Y4ODgwMzJ1VVFnSEEzdjJmUG51alpzeWNLQ2dxd2NPRkNTS1ZTekpzM3o2UnVXbEtwRkhQbnpzVXJyN3lDdi8vK0c1Y3ZYMGFIRGgyUW5wNnVMWXA0OE9CQkhEeDRFQURRdTNkdjdVMmpUWnMybWVWbnJvcXJxMnU1MmJabDVlVGs0UGp4NDBhM1RadzRFY2VQSDhlYU5XdHcvLzU5eUdReTlPM2JGNWN1WGFxeVBXbEZSYzBCM2ZJS2Mrcll0Qkg4M095eE1TSUIwMHNUQVY4K0h3Si9EMGVzUFJLUFQzK1BoYitIQTc1OFBnU3ZEUXJTSHJkdVdsY0VlamxoWTBRQ1B0NTdGVTNjN0RFcXhBOGZqdStvcmNQdzNkR2JDUFIyUkZ0ZkpoU29nUXByQWZ4NEFRaHdCV3lOL0FzdTJ6NnluWWZ3VlpuOFlpRHFEakFsMkh4eDZqdDkralR5OHZMZzQrT0RoSVFFL1Bqamp3Q0VEOSthZFZ3YWJkcTBRWHg4UFA3NTV4OXMzcndaWThhTWdZT0RBNjVkdTRadnYvM1c0TTNER0d0cmEvVHYzeCs3ZCsvR2dRTUhrSjJkalRadDJoaWRSbGpUYzFWa3hvd1plT3V0dDVDWW1JaTMzbm9MTDc3NEl0cTNidzhBaUltSndmcjE2NUdhbWdxWlRJWnAwNlpWNnh5MVRRS2hUb0tmTTlDcnVUQjdJU0ZMV0hLVFcxajVzU1VxWVQvTjhweWd4a0E3VDJFMkRCRVJrU1Z0akVqQVcxdGlrUDJnOGt5NXA3TXRmcHI1T0laM3J2MVpoSlY5R0ZPcmRXdkdrNUtTc0dyVkttUm5DMit3Vzdac3dRc3Z2SUMxYTlkQ0twWGlwWmRlS3RkVjRlT1BQNGEvdno4bVRacGs5UG1iTjIrT2RldldWZnZtaGtRaU1lZ29VZDNpaVJVeHRrVFd5c29LQ29VQ0FRRUI2Tm16SjNyMzdvMmdJT0ZEWlhGeHNmWnUvb3daTXlxdFoxVldpeFl0TUczYU5EUnUzQmlPam82WVBIbXl0a3NZSUNRZDJyZHZqeDQ5ZXFCMzc5N2FHUWREaGd5QmpZME5wazZkQ2k4dkwzejExVmNBZ01XTEYrUGl4WXZZc21VTFpESVpvcUtpa0ppWWlGdTNia0Vpa2NETlRWeFJRQjhmbnlxN1pzVEZ4VldZVUdqVnFoVkdqQmlCL2Z2M0F4QzZTVFJxMUFoRlJVVjQ4Y1VYalI2emZmdDJLQlNLU3E5WFc3ZHViZUpQSU03R0dhRndlMlUzeG5WdEFqZEhHMGdrd0Z2RFcydTdQQmhqSlpWZy9xaTJtRC9LK0xLZGpOeEN2TGZ6SWpMV2pERmJuRXdvVUwwMEpCQTRGQStNYW1PZTV6c1VMenhuYlVsS1NzSjMzMzFuTUdablo0ZjMzMzhmRGc2R1ZTQW5UcHlJRXlkT0lDY25Cei8rK0NOKy9QRkhTQ1FTcU5WcXVMdTdZODZjT1ZpMGFGR2w1eHN5WkFoMjc5Nk44K2ZQQXloZmpOR2M1ekttUTRjT21EOS9QbGFzV0lHNHVEaWpmWDBkSFIzeDl0dHYxOXFMc0xsNU9RcGYzWnNDR1ErRVdUTHg5NnRlRmdIb1ppNjQyZ21KaFRidXdoSUpJaUtpaHlVMXV3RFQxcDh4c3J4QkRTR05ydE9ybFR0K205VUxYaTYxTnl2QlZKbVp3bHJYVTZkT1lkKytmU2dwS1VGWVdCaHUzcnlKMDZkUFF5NlhJelUxRlZPblRvVy92Mys1NDlQVDAzSDkrblZ0UWlFOVBWMzdJVm5URXJzdXpKUTBKaTh2VHh1amZ0ZXNidDI2WWRPbVRRYkxURFZrTWhtV0xWdUdBd2NPNEttbm5oSjl6cWVmZmhvQWtKMmRqYlMwTk5qYjI2TnIxNjU0NG9rbjBMMTdkNE00bWpScGd0RFFVQUJDUnpHbFVvbU9IVHRxOTlHMG9IUnhjWUdOalkyMjllTFhYMytOQlFzV1lNV0tGZG9iVGcvTHlKRWp0UW1GdExRMFpHUmt3TlBUMDJENWpMNzkrL2Vqb0tDZ3d1MjFiZmZzWGhqNzVRbUVMK2h2bHVjYnUvb0VkcytxZkphSFdFd29VTDNrNXd6Y2JRVDhmUXZvVS82OVE1U0lXMEFMMTlvdHF1ZnQ3WTNHalJzakp5Y0hqUm8xUXRldVhmSDg4OC9EejgvUDZMNXIxcXpCcGsyYmNQYnNXZVRtNXNMTnpRMVBQUEVFSmsrZWJGSlJtbGF0V3FGRml4WklURXlFbloxZGhlc1N6WEd1aW9TRmhhRnQyN2JZdTNjdlRwOCtqYnQzaGVJVlBqNCtlT0tKSnpCcTFDaHR4ZDc2eHRNQjhHd09QTkZVbUlWd0xWTllIbEdWN0FKaDJjM3BaS0hXQW1jdEVCSFJ3N0QyU0R6bWJmc0hjdjBlMjFBREVnbWdsaGprRTE0YkZJU3ZKb2RZSWt5ak5LMnZVMU5UNGVUa2hEbHo1aUFzTEF6WHIxL0h1WFBuc0dIREJqeisrT09ZT0hHaTBabVYyZG5aY0hVVnF0a25KQ1JnL3Z6NTJoa09TNWN1eGFlZmZtcjBnN21HbzZNanZMeThMSkowMEN3MThQUHpNK2hvMGFoUkk2TnR1VFVDQWdKcVhCelMxZFVWeTVjdlI4ZU9IY3ZWNENvckxTME4zM3p6RFlDS2IyTHB5ODdPUmtsSkNlenRIOEk2WXoyNXVibFl1blFwQUNFWkVoVVZoZW5UcDZOUG56NFlNR0FBMnJkdlgrNUduNStmbjBsTFJtcExXRnRQRE8vc2kxZCtQSWR2cDRycnZsSFd6STFuTWE1ckUvUnFiZDdyYnlZVXFON3E0Z09jVHdYMnhncXpDK3hFL212T0x4Wm1KclJ3RlZvTjFxYStmZnVhdkRZUUVENTB6NXMzeitnMk56ZTNjaFZ5alZtL2Z2MURPMWRGdkwyOThlOS8veHYvL3ZlL3EvMGNkWm0xRkdqVldQaktLZ0F1cEFvekVkUlZIS2RTNjJZdE5MWUhRbnlGQkFQck9CSVJrVGxkdlpPTGwzNDRoNy9qTW5XRDZ0SkVndVpkcC9RUFcyc3BmcHI1T0o3cDNxemM4MWhTNDhaQys2M09uVHRqL3Z6NTJwc1JpWW1KK09HSEg5QzVjMmQ4OE1FSGtFZ2syanZpbXM0SWFXbHBTRTFOUmVmT25YSHQyalVzV0xBQWNya2M0OGFOZzUrZkg3NysrbXZNbURFRDQ4ZVB4NEFCQTR3dUR4MDdkbXlGWFFocVFpNlg0KzdkdTJqVXFCR2NuSndNUHJTcTFXcWNPWE1HYTlhc0FTRFV4N0tFa0pES0UwdEZSVVU0ZVBBZ2Z2amhCOGpsY293ZVBkcGdpWVhtOTNIMzdsMDBiZG9VZ0ZDL0t6WTJGdGJXMXRveERjMk5MTTF4WmFXa3BHREpraVdWeHFUNTNaZVZrWkdCRHo3NEFIZnUzTUdJRVNNd2UvWnMvUGJiYi9qZi8vNkh3NGNQYTY5M2ZYeDg0TzN0RFVkSFJ6ZzRPTUREd3dQZTN0NVl0V29WQU9GM28xUXFvVlFxVVZKU2d1TGlZaFFWRldIUW9FRVlPSEJncGJGVjE3di9hb3RsKzY2aTc5S2oyRDI3RnhvNzJWUjlrSjZNM0VLTVhYMEM0N28yd2R6aFpwcmVyWWNKQmFyWFFueUZtUVhiTGdsVDBVMHQxSGcxUTZpWk1DU1E3ZjdJUE56c2dQNEJRTGNtUUV5YTBLclVHTzExWEtuNytjQmZONEVvVzZHbGFadjZPV21EaUlqcW1GOU9KbUhHaHJQSUw5WmJtMWYyVGFpVWs2MDFEczNyaXllQzNCOWloS1laTjI0YzdPenNETHBWN2RpeEE5OTk5eDI2ZGV1R1JZc1dhVCtNMjluWm9YSGp4amgyN0JpeXM3T1JsSlFFdFZxTkxsMjZZTXVXTFpETDVlamR1emRlZWVVVmJWWCs3Ny8vSGx1M2JzWFdyVnNoazhuZzRlRUJHeHNiV0ZsWmxldEFvRmFyb1ZLcG9GUXF0WCtXbEpTZ3BLUUVMVnUyeENlZmZHTHl6NVdSa1lHWFgzNVorMWdxbGNMZTNoNFNpUVQ1K2ZuYXd0bU9qbzU0OHNrbmEvUjNhRTV5dVJ6UjBkR0lpb3JDaVJNbmtKZVhCNmxVaXNtVEo1ZnJ4QkFRRUlDb3FDak1temNQN2RxMWcwUWkwYlpyN05tekoyUXlHWTRlUFlwMTY5WkJLcFVpSXlNRFVxbTB3aGtqY3JrYzRlSGhvbU5XS3BXWU0yY083dDY5aTI3ZHV1SDExMStIVkNyRmswOCtpVkdqUmlFOFBCeG56cHpCdFd2WGtKYVdabEEzd2hRU2lRU3paODhXSFpjWTgwZTFRNi9XSGdpYXR4L0xuK21NR1dFdHF6NElRZ0hHOTNaZXhPNVp2Y3crTTBHRENRV3E5M3lkZ1JlNkFPR0p3aDFmV3l1aGE0TzdnNjRkWk9ZRDRONEQ0YzlDSmVCaVczc0ZHS2xoYzdZQmVqY0h1dm9CLzZRRFYrNEN4U3JkOW9xNkN1VVdBdUczZ0xOM2hOazNiVDNaZXBLSWlNVExMMUxpdForanNURWlVVGVvS1pNZ2taUXJtZURsYklzLzN3bERwMllWVDZHM05QMU9WY25KeWZqOTk5OHhjZUpFdlBEQ0MrVSs5TC82NnF0WXMyWU5vcU9qSVpWSzBiZHZYL1RyMXc5Tm16WkZlbm82M25ubkhXMHlZZXpZc2VqVnF4ZisrdXN2bkQxN0Z1bnA2Y2pLeWtKUlVSRlVLaFhFTUxYZHBJYS92ejhjSFIyUm41OFBsVW9GbFVwbHNHVEQxZFVWd2NIQmVQNzU1K0h0N1MzcXVXdFRlbm82UHY3NFk2aFVLdGpaMldINDhPRjQ5dGxualM3amZmYlpaNUdjbkl6ejU4OGpJaUlDZ0pEMGVmenh4ekZyMWl3QWdLZW5KKzdkdXdkQTZHd3hlZkxrQ3BkenRHN2RHcDkvL25tbDhkMjRjUU52dnZtbXdaaVZsUlVHRHg2TWUvZnVZYzZjT2JDeTBoV3lzclcxeFpBaFF6Qmt5QkFBd3F5THZMdzhLQlFLbEpTVVFLMVdHeFFHMVNTVk5OK3IxV3JJWkxLSDBnSzlieHRQM1A5bUxHWnNPSXN0SjVQZzVtaUR4MXE0SWNUZkZTSE5oUUtYNTVPeWNQNVdOczRtWkNFM3Z4Z3R2UnpOV29EUkdJbGEvMitJcUo3THloZW1udXNuRUFEREJJT2JIZUFtY3NuV2QrZUFtVFZidGtTMXJLNytqZ3FWUXBMZzhsM0RjYzBycjBSaS9JYVJuVFhRMlJ2bzRNVzJrMFJFWkpycmFYbVk4RlVrTGlibjZJM3FaUkRLSkJPYU5iWkh4SHY5MGNLalp2VUJCZzhlWEtNbGttS3AxV3B0VWtBTWhVSWhxaGFDWmlhQzVvT2ovbm1sVXFuMnF6cXg2Tk5Nbzlja0ZtUXltY0dIM3JybXdJRURzTGEyUnMrZVBjdlZIQkJMcVZRaU96c2JNcGtNam82T3RmWnpLNVhLT3YxM0t2Yi8wTFU3dWJpVWtvdm9SQ0dCY0Q1SjZBWVMwbHhJTUhRTGNFTjdQeGUwOVROUGE4aktjSVlDUFZMYzdJV3ZsdUs2MEJEVkdsc3JvRmN6b0lNbmNESVp1RjE2alNmUnY3WXJYY3FxVnVuR0MwcUFNeW5DOG9uUUprQjdUMHRFVDBSRTljWFJxM2N4ZXRVSjVCV1c2STFXbkV4bzcrZUNQOThKZzYrcjVRck9WVmQxUDhDTExheG9aV1gxVUQ2RTZ0ZC9xQStHRFJ0bXR1ZXlzcktDdTN2dEw3V3B5OG1FNm1oYm1peDRNclJwMVR2WE10NzNJaUo2Q0Z6dGdPRkJ3TWpXd3ZjYTJrc2l2VmtLK3ZQR0NwWEE4U1JnKzJVZ3hZUk9Fa1JFMVBCc1BYVWJneitOMENVVHRPOGoraCs4ZFc4dUxUMGRFZkZlLzNxWlRDQ2l1b1VKQlNLaWg2aUpNL0IwQjZIT1F0bk9KSnBMUGUyTUJiM0VRbllCOEVjY2NPQUdrRlA0c0tJbElxSzZidkh1SzNqdTIxTlE2cjlwbEwyRHI3ZTJ6cy9WRHNjVzlJTzd5RXJ4UkVURzFKKzVOVVJFajVEMm5rQmdZMkgyUWJ6UUpjbGd0Z0tnMTlWTHBkdVlsQU1rNXdxMUZicjZBamFQMWd3K0lpSXlrVktseHZOclQyUHI2ZHU2UWUyeUJuV1pNZUZOeE4zSkJrZm45ME96eGpWYjkwNUVwTUVaQ2tSRUZtSnJCUXdNQUlZR2xwbXRvRDg3UVhOeHFIZHRxRklERjlPRmRxazNzeDVldkVSRVZEZmtGWlJnOFBKd3cyUUMxSVlySEVxSE5HTk90dFk0OUhaZnRQWnhma2hSRWxGRHdJUUNFWkdGK2JzQ3ozUUUvUFc2SkVrMFNRVE54YUdSWlJENUpjQ2ZONFZsRVBuNk5iaUlpT2lSbFp0ZmpENUxqK0xvMVF5OVVUV2dObEtvc0hSSUtnSDJ2dEVMajdWZzFXb2lNaThtRklpSTZnQmJLMkJvRURDd3BmQTlBTzNNQkcwT1FiKzlwRjVpSVNsSG1LMFFkKytoaFV0RVJCYVFtMStNc0krUDRVSlN0bTVRWFpwOU5qWTdvZFNuVDNkRy8zWmVEeU5FSW1wZ21GQWdJcXBEQXQyQXB6b0EzbnFkclNRd25KbWdHOVNORnltQlk0bkE3M0dBb3ZnaEJVdEVSQTlOaGNrRVl5MFUxYnJsRDArRk5zWGNFVzBlVHBCRTFPQXdvVUJFVk1jNHlJRFJiWUhPM3JxeGNrc2dJSHd2a2NMZ0x0UWRPYkQ5RW5CRmZ5WXNFUkhWYTFtS292TEpCQmhKSnFoaFVJU3hWeXQzL1B4Uzk0Y1ZKaEUxUUV3b0VCSFZRUklBUFpvS0JSdGxVcjFCelJJSS9hVVBwZDlyWmlzVXE0VHVFWC9FQVFXc3JVQkVWSzlsS1lyUVorblJNak1UZ1BKckhBQklkRE1UQWp3Y3NlK04zckNWOFhLZmlHb1BYMkdJaU9vd2YxZmd5UTVBWTN2ZFdObU9ZTnJ4TXJNVlV1VEFqc3RBdXFLV2d5UWlvbHFoU1NaY1RzazEzR0FrbDZDZlpIQ3l0Y2FCdC92QXpkR210a01rb2dhT0NRVWlvanJPMlFZWTF3NW82MUZtUTlta2dwRVdrL2tsd041cndQbTAybzJSaUlqTTYwR1JFdjJYSFN1VFREQ1NUZFlNNjNWMCtQWDFKOWdla29nZUNpWVVpSWpxQVNzSjBOY2Y2T092TnlpcDROSlNzd1FDdWoralVyZ0Vnb2lvdmloUnFqRnl4ZCtJdVoxVFpvdXhxUW1HL2p1dUE0WjI4cW1kd0lpSXltQkNnY2dFdmt6eTEza041WGZVemdNWTBRcXdMbjMxcnV6U3NzeGtCZTBTaU5TOFdneVFpSWhxUkswR252M21KSTVkeXpBY3JQQUFhTjhNK3JYMXhQdWoyOWRxZk1ZRUJ3Yy85SE1TUFVycTgvOGhKaFNJVEZCWUF0eDdZT2tvcUNLWkQ0Q2lCblRudmFrTE1MWXRZRzlkWm9PeHVnb1M0VHBVc3ltL0JQZzlGcmg0dDdhakpDS2k2bmoxcDNQWWVUWkZONkRYdGFFY3ZXUkNFemQ3L1BwNnp3cDNyVTF5dVJ6eDhmRVAvOFJFajRBYk4yNGdMNi8rM3UxaFFvSElCTzcyd0wxOFMwZEJGY2w4QUhnNFdEcUtoNnV4UFRDK1BlQnFwemNvTVhJVHE3U3JtSDRoUnpXQWs3ZUI4RVJBVmNsTkx5SWllcmcrM25jVmE0L2UxQTJVYlJlc1QyK2J0VlNDUFhONndkM0pNa1VZQXdNRG1WQWdxcVliTjI0Z0tDakkwbUZVR3hNS1JDWUlhZ3drNTFhOUgxbEdTaTRRMk5qU1VUeDhqaktoV0tPZjNuSVBpV2FkZzdFTDBESmpzZmVBZmJGQW9iSVdneVFpSXBOc09aV0U5MzY5WkRoWTFicTJVc3VlNm9TdUxkeHFKUzVUOU8vZkg5SFIwUlk3UDFGOWR1N2NPZlR2MzkvU1lWUWJFd3BFSm1qV0NKQkpnVXVjSmw3bnhLUUJkdGJDTW9DR1NDWVZhaXEwMUwrT05EWlRRWS8rdG5RRnNQTUtrRjFRYXlFU0VWRVZEbDFLeCtTMVozUURWYzBlMDlzK3NMMFg1bzVvVXl0eG1TbzBOQlIyZG5iWXRXdVhSZU1ncW05Ky9mVlh1TGk0b0d2WHJwWU9wZHFZVUNBeVVSOS80SzRDdUpodTZVaEk0NTgwNEg0KzBLdTVwU094TEtrRUdOUlNtRW1qVWVsTnJUSWI4NHFBMzY0S016MklpT2podW5BckcyTy9PQUdsZnJhM3NoZHh2VmxvSGs0MjJQcHFqOW9NejJSejVzeEJiR3dza3dwRUp0cXhZd2ZpNCtQeCt1dXZXenFVR3BHbzFaWGR4eUtpc3Y2K0JSU3JoR25tSGc0TmIrMitwV1UrRUw1U2NvV1pDUTA5bVZEVzhTVGdpbjVoY0poOFhRb0E2TkVVNk94ZE83RVJFWkdoREhraGd0ODdoTlNjMG1saVZiMW9sK25mOCtlOE1BenM0RldMRVlyMzVaZGZJajgvSDEyNmRFRlFVRkM5WGh0T1pHNDNidHpBalJzM2NPN2NPYmk0dU5UN1pBTEFoQUpSdGR6T0FXNW1DUjlzYmF5QlZMbWxJMm9ZL0p5Rmpoc2VEa0xOaElhNnpLRXFVU25BK1RTOUFaRlpoYlllUUYvLzJvbU5pSWdFaGNVcTlGbDZCRkVKV2NKQWxja0VDR3ZXU3FlWnZUbXNOVlk4VnpkYnpVVkZSU0U4UEJ3M2J0eUFrNU1UWW1KaUxCMFNrY1YxNmRJRmNya2NRVUZCNk4rL2Y3MWU1cUNQQ1FVaW9rZlF4YnRDSndjdE5ZUkZiaWErNHJkd0ZaWlJTQzNRZm95SXFDRjRlczFKN0loS052MEF2WVJEaHlZdWlQNXdNR3lzdVhxWmlDeUxyMEpFUkkrZ1RsNUFiLzNsSUlhelpJM1QyNTZZRFJ5NEFaU29haUU0SXFJRzd0TS9ycFZKSnBpUTdTMU5KampZV0dIWHJGNU1KaEJSbmNCWElpS2lSMVI3enpKSkJaUmVzbFkwNjZCTTBpRTVWMmdyV2NTMmtrUkVablB3WWhybWI3OVlaclRLdFE3YTcxWThGNHhXUGs1bWo0dUlxRHFZVUNBaWVvUzE5d1FlYjZKN0xFSGxMU1hMWHRObVBBQjJYd1B5UzJvak9pS2loaVV1VFk0bnZ6cXBTdytZc2d4TnJWdnIwSyt0SjE0ZUVGaEwwUkVSaWNlRUFoSFJJNjZMai9DbFljcnFCLzNFUW5ZQnNPc3FJQytxaGVDSWlCcUlMRVVSaG4zMk4vSUtOUmxhZGRVVEU2QXJ3dWhpWjQxZlhxa2JMU0tKaURTWVVDQWlhZ0FlYndLMDg5UTlybkttUXBscTQzbEZ3TzZyUUc1aExRVklSUFFJVTZ1Qjhhc2prWkNwMEJ1dElwdWdCcURXN2JObXltUHdkYldybGZpSWlLcUxDUVVpb2dhaVQzT2d0YnZ1c1VSU3hVeUZNaHZ6UzRBOTF6aFRnWWhJckkvMlhNR3hheGtpajlMTllCamEwUnVUZTdHZkx4SFZQVXdvRUJFMUlHRXRnQUJYM1dPeFhTSHpTNEM5VENvUUVabnMyTlVNTE41OVdUZGdVdnRlM1ZJSE53Y1pmbjY1ZTYzRVJrUlVVMHdvRUJFMUlCSUFBMXNDdm5vRndpdnQvR0NFb3BoSkJTSWlVNlRuRk9ESk5aRlFhWklJSmlVVFlMRFU0ZHVwWGVIcGJHdjIySWlJeklFSkJTS2lCa1lxQVlZR0FacWx1TnA2Q2t3cUVCR1pqVXF0eHJqVmtiaVhWL3BDcVhtZHJiSkRwRzZwdzhoZ1h6elR2Vmt0UmtsRVZETk1LQkFSTlVBMlZzREkxb0M5dGZDNHlpS04ra3IzMHlRVkZNVzFFU0VSVWYzMi9xK1hjUExHUFhFSHFhRmQ2dERJWG9hTk0wTE5IeGdSa1JreG9VQkUxRUE1eW9Ta2duWHBPNEdwU1FXSlh0OUpSYkZRcUpGSkJTSWluVU9YMHZISjc5ZDBBeUpuZ1FIQWl1ZUM0ZVhDcFE1RVZMY3hvVUJFMUlBMXRnZUdCT3F1YzZ2cy9BQzlHMmlsTytZVkFmdGlnWUtTeW80aUltb1lVckx5OGN6WEozV3ZwWHBMR0NxbHQxL3ZWaDU0TVN5Z2xpSWtJaklmSmhTSWlCcTRwaTVBM3hhNnh4S2d5cXlDM3F4Y0FFQnVJZkJISEZDaXFvVUFpWWpxQ1pWYWpRbXJJNUg5UUROdFMyMzRZbGtSdFc0L2U1a1Yvc2V1RGtSVVR6Q2hRRVJFYU9NT2RQSFJHekNoY0ZqWm91WDM4b0VETjB3dllrNUU5S2hadXZjcVR0KzhyeHRRbTdqT1FTL3BzT3pwVHZEM2NEQnpaRVJFdFlNSkJTSWlBZ0E4M2dSbzNraHZ3TVRNZ1A3bDhoMDVjQ3pCbkZFUkVkVVA1MjlsNDcrN0x1dU5pRmpxVUNyRTN4V3pCcmN5ZTJ4RVJMV0ZDUVVpSXRJYTJGTFhUbEpMWkNHeDYvZUIwOGxtQzRtSXFNNVRGSlpnd3VwSXFBd1NzZUptSjFoSkpQajVwZTRtclpBZ0lxb3JtRkFnSWlJdG1SUVlGaVMwbGRSUXEyRFNkYkgrZFhSTU9uQTV3OXpSRVJIVlRmL1pGSTJFVElYd29KcnJ2dDRZMWdvZG1yaVlMeWdpb29lQUNRVWlJakxnWWdzTWJxbDdyTi9Sb1RKbGl6bWVTQUp1WnBrNU9DS2lPbVpuVkRKK09uNUwvSUY2cjVkTjNPeng0ZmlPNWd1S2lPZ2hZVUtCaUlqS2FlSWkxRlFRcmN4TWhpTUpRRnFlV1VJaUlxcHpidDkvZ0duZlJ4a09WbVBKd2c4elFtR3ZQeldNaUtpZVlFS0JpSWlNNnVJRHRIRFZQVFo1RnE5RVYyTk1wUlk2UCtRVm1UczZJaUxMVXFuVmVPcXJrNUFYbEFnRFlwWTZxSFVGRzU4S2JZckJIYjNOSGg4UjBjUEFoQUlSRVZWb1FBRFEyRjc0dnV5U2hncXBBWW5ldTB1UkV0aC9IU2hXMVVLQVJFUVdzbXpmTmNNV2thYk9URkNydFlVWW5XeXQ4ZFhrRVBNSFIwVDBrRENoUUVSRUZiSXVMZEpvcTVtSkt6SHhKcHphNEE5a0Z3Q0g0NnRkcTR5SXFFNkpTVExTSXRKa3VzekR4MDkxZ25lanNxMTFpSWpxRHlZVWlJaW9VazQyd0tCQTNXTXh5NFAxNnprbTV3S24yRTZTaU9xNUVxVWF6MzF6Q2lXYUhwRnFOVXgrWmRUYnRWUFRSbmgxWUdDbHV4TVIxWFZNS0JBUlVaV2FPQVBCWlpmNG10cGlYZS83aStuQTlmc1Y3a3BFVk9kOXRPY0tycWJLOVVaRXBGbjFkdDA0SXhSVzBtcFVjQ1FpcWtPWVVDQWlJcE9FTmdFOEhYU1B4ZHlVMDU4TkhKN0l6ZzlFVkQvRkpHWGo0MzFYZFFONnhSV3JwUGM2T0xWM0MzUUxjRE5yYkVSRWxzQ0VBaEVSbVVRcUFZWUVBWnJPWmhMb3VqbFV5VWpuQnprN1B4QlJQVkp1cVFPZ0xhNVlKYjBFckxPZE5UNTd0clBaNHlNaXNnUW1GSWlJeUdTT01xSHpnNGFvZWdwNk94Y3BnZis3RGloWnBaR0k2b2thTFhYUXMreXBUdkJ3dGpWUFVFUkVGc2FFQWhFUmlkSzhFZERCczh5Z2lPdHF6VXlGN0FJZ0l0RnNZUkVSMVpweVN4Mmdoc21kSGZTV1JRaUZHSVBNSFI0UmtjVXdvVUJFUktJOTBReHd0OWNiRURIVFFIK213dlg3d0xWTXM0VkZSR1IyUnBjNnFNVVVZdFR0dTNGR3FNbXJKSWlJNmdNbUZJaUlTRFJOUFFWci9YY1JFVWtGL1YyUEp3SDM4ODBWR1JHUmVYMjQ1M0tacFE1Z0lVWWlvbEpNS0JBUlViVTQyd0M5bXVzTmlPeWNwcm5PMWhScExGYVpNVGdpSWpPSVNjckdzbjNYZEFOaTY3NndFQ01SUGVLWVVDQWlvbXByNHc0MGM2bmVzZnI1aDd3aTRLK2JaZ21KaU1nc2xDbzFKcTA5YmJqVW9acitPNjREQ3pFUzBTT0pDUVVpSXFxUmZnR0FySnBMSC9RbDVRQXhhV1lKaVlpb3hsWWVpTVBsbEZ6ZGdGN3J4eXJwdlE2MjlIVEU3Q0d0ekJrYUVWR2R3WVFDRVJIVmlMMDEwTWRmYjBCc3dURzlDKy9US1VDNndoeFJFUkZWWDJLbUFvdCt1Nnczb3E1dWwwaDhONjBicktTc3hFaEVqeVltRklpSXFNYUNHZ010WEhXUDFZRHBGOThTdzBrTmgyNEErU1htaTQySVNLd1h2anVEL0dLbDhFQXRabW9Db0o5OEdCUGloNEVkdk13ZEhoRlJuY0dFQWhFUm1VVllDOERPV3ZoZUFvaHJKYW0zZjM0SjhHZThlV01qSWpMVi95SnZJU0pXcjUrdHFGeUNMdmxnYXkzRlYxTkN6Qm9iRVZGZHc0UUNFUkdaaGEyVmtGU29OaVlRRURBQUFDQUFTVVJCVkwyTDl0UTg0Si8wR29kRVJDUktscUlJY3paZjBBMkluWjJndCt1OGtXM1FyTEdEMldJaklxcUxtRkFnSWlLejhXOEV0R3BzbnVjNmt3TGN6emZQY3hFUm1lS05YeTdnWGw2UjhFQU5RQ0p5cVVOcFJzRzNrUjNlL1ZjN2M0ZEhSRlRuTUtGQVJFUm0xYXM1NENEVFBSYmI5RUZkZW9CS0RmeDVFMURXdkdNYkVWR1ZJbUl6OE5QeFc3b0IwWFVVZFFjc2Y3WXpIR3lzekJJWEVWRmR4b1FDRVJHWmxZMFYwRmV2NjRQWWEzTDlHNExaQmNDcFpMT0VSVVJVb2FJU0ZWNzQ3b3h1UUMweWs2bTNlNWZtcm5pK3AzL0YreElSUFVLWVVDQWlJck5yM2dnSWNOTTlyc2trZzh0M2dlVGNxdmNqSXFxdS8rNjZqTVRNQjhJRDBVc2RZSkE1WFR1MXE5bmlJaUtxNjVoUUlDS2lXdEc3dVRCYkFSQ3V0YXU3OUFFQWppUUFoVXB6UlVaRXBITTVKUmZMLzRqVkd4SDlhcVg5N3NuUXB1Z2VhS1pDTWtSRTlRQVRDa1JFVkN2c3JZRW5tdWtlMTJUcFEwRUpjRFRCTEdFUkVSbVkrdDBaS1BVem1HSm1KK2gxZ1pCWlNiRGl1V0R6QmtkRVZNY3hvVUJFUkxXbWpUdmc0NlI3TEhaWnNuNFdJaWtIdUpwWjhhNUVSR0w5K0hjaXppWm02WTFVLzBWcTlwQldhTzdPTnBGRTFMQXdvVUJFUkxXcWZ3QmdWWHJOTFpHSXZGd3ZzL1BKMjBCdW9ia2lJNktHVEY1UWdyZTN4cFFaRlRNN1FiZTdtNE1NQzhkMk1GZG9SRVQxaHJXbEF5QWlRNmRPblVKRVJBVGk0K1BoNHVLQ0N4Y3VXRHFrT2lNNE9CaHl1UnlCZ1lIbzM3OC9Ra05ETFIwU21jRFpCbmk4Q1hDeXRGdURSQTBoblYyTlNvMGxLcUdWNU5pMmdGUjBTemNpSXAwRk95NGlNNitvQnMrZ3l5Z3NlYklUbk8xNFdhM0JhNW1LOFZxR0hqVVN0VnIwQkZRaXFpVXJWNjZFVXFsRWNIQXdBZ01ERVJnWWFPbVE2cHo0K0hqRXg4Y2pPam9hZG5aMm1ETm5qcVZESWhQdHZBTGN5eGUrVjZzQlNUV1RDZ0RRelE5NHpOZHNvUkZSQTNQeGRnNkMzeitrZXduU20yMGdWcENYRTY1OU9neFd6SElDNExXTUtYZ3RRNDhTSmhTSTZvZ2xTNWFnVTZkT0dETm1qS1ZEcVRkMjdkcUYyTmhZdlB2dXU1WU9oVXlRVlFEOGVybG1MU1ExcEJMZ3FRNUFJMXN6UEJrUk5UaWhpLzdVMVU2b1ZqSkJkOUQrdC9wZ2VHY2ZNMFpYZi9GYVJqeGV5MUI5eHhvS1JIWEF5cFVyMGJselo3NEJpelJ1M0RpMGFkTUdYMzc1cGFWRElSTzQyUUVoK3JNS3FsSDdUSk1DVjZuWjlZR0lxcWRjSVVheHlRUzE3cUMrYlR5WVRDakZhNW5xNGJVTTFYZE1LQkJaMktsVHA2QlVLakY2OUdoTGgxSXZqUnMzRHZuNStZaUtpckowS0dTQ3gzeUZtZ29BcW5VUkw1SHFrZ3AzRmNDbHUrYU1qb2dlZGVVS01WWm5vbTdwYTVkVUFudzk1VEh6QkZiUDhWcW1abmd0US9VWkV3cEVGaFlSRVlIZ1lQYXRyb2t1WGJvZ1BEemMwbUdRQ2FRU29HK0xHanhCbWFuSnA1TUJSWEZOb3lLaWhxSmNJVWFKeU15bVh2NWhjaTkvZEd6YXlEeUIxWE84bHFrNVhzdFFmY1dFQXBHRnhjZkhzMkJSRFFVRkJlSEdqUnVXRG9OTTFNUVphT0ZhWmxERU5iMEUwRjdVSzlYQXNVUXpCVVpFajdTTHQzUHc5WjgxZUsvUVMyamF5YVJZK21RbnM4VDFLT0MxVE0zeFdvYnFLeVlVaUN6TTJkbVpiOEkxRkJRVUJDY25KMHVIUVNMMGJGYW03YU5LNUJQb0hadVNDOFRkTTBkVVJQUW9tLzU5bE40RUEzVTE2cmpvRHBnMXVCV2F1Tm1iS2JMNmo5Y3lOY2RyR2Fxdm1GQWdzckNZbUppcWQ2SXE4ZSt4Zm5HeXFYbmJSLzNQQXBHM2dZS1NtajBmRVQyNmZqcGVwaENqV2lLeWpvdHVlb0tMblRYZUc5M09uT0hWZTN3UE5nLytQVko5eElRQ0VSRlpSQmVmR2hSb0xEMUVrMVFvVWdMSGs4d1VHQkU5VWg0VUtmSDIxbi8wUnRUVmVNM1JIYkJ3YkFlNDJNdk1FUm9SVWIzSGhBSVJFVmxFalFzMHdyQ2UyczBzSUNtblpzOUhSSStlRDNkZlJvYThzUFJSbWNxdUlqVnhzOGVzSVVGbWlZdUk2RkhBaEFJUkVWbE1UUXMwbGwwREhaNG96RllnSWdLQXBIc1BzUEpBbkc1QVhmMWtBZ0I4OG5RbnlLeDQrVXhFcE1GWFJDSWlzcWl5QlJxcjB4WmVjMGgrQ1hBbXhTeGhFZEVqNEkzTkYxQ3MxSHRSRVp0UDBEdTBZeE1YUE4vVDN5eHhFUkU5S3BoUUlDSWlpeXBib0ZGU2pZU0MvbWVFS3huQS9md2FoMFZFLzgvZWZjZEhVYTBOSFAvdHB2ZENDQWtsbEVBZ3RJQVFRVkFVcmtnVEFSdUtjbEZVRUwySUJVVkJRUVRFY2tVQmhWY1I5WW9GRmFWYUVKR085QTRoUUFnOUVFcDYzZXpPKzhjbXU3TWtrR1IzbHJUbisvbGNidWJzek1temEzWjM1cGx6bmxQRnJZKy95Qzg3VlJsR2U3S1ZxZytrR1VQYWFSQ1ZFRUpVTDVKUUVFSUlVZUZpSEN6UUNOamNTVngzd3RHSWhCQlZtYUxBcUs5MnFScXdMYnBTcGs2ZzZBT3BlM1J0ZXJhdW8xVjRRZ2hSYlVoQ1FRZ2hSSVZ6MGNFdERSenNSSFd0Y0RFYjRpODcySjhRb3NxYXZ6NlJRK2ZTTmV0djVpUHROZXRMQ0NHcUUwa29DQ0dFcUJRYUJVSmRQd2M3VVkxUzJIb0dEQ1lIK3hOQ1ZEa1p1UVdNLzJtL3FzV2VaU0t4SFBOQWJIM2FOQWpRSWpRaGhLaDJKS0VnaEJDaTB1aHkxU2lGY3M5NDFsbW5TZWNXd0xZeldrUWxoS2hLcGk0OXBGb21Fc3FkVFZCOThMam9kTHc3dUswbWNRa2hSSFVrQ1FVaGhCQ1ZSckFYUk5XeWJ1dnNXREplcC9wbU95Z0ZHb1dvVVU1ZHp1YkRsZXBsSXUzcHhYclFZN2Mxb25GdEg0ZmpFa0tJNmtvU0NrSUlJU3FWMkhybW1ncUFPWmxRM2dzQ3hmWVFLZEFvUk0zeHZIcVpTTHVTQ1ZpS043cTU2SGh6VUN0dEFoTkNpR3BLRWdwQ0NDRXFGUjgzODZvUEZuWXVJMWwwbUJSb0ZLSm1XQjkva2NYcVpTSjFkdFJPVUgzZS9PZk9wdFFQOXRJa05pR0VxSzVjS3pvQUlhcUNBMmZTT0hnMm5kMG5VOWh6S3BVOXAxSUJhQmNSU0x1SVFHNXFHRVRMZXY2MHJsLzFpamFscHFiaTcrK1BYbC8yL0tMQllNRFYxUlZkZVpmZ0VxS00yb1hCb1l2bU9naVc3RUI1cHo2b2Z0NTZCcG9FZ1p1azBZV29sb290RXduWVZUdWg4QkFmZHhkZXY2ZWxGcUdKYWlJdkw0K0NnZ0o4ZkNyUEZCakRoYU1ZazQ5Z1NJcWpJQ21PZ3ZOeEFMaUdSZU1hSG8xYmVFdGNRcHZpVmllcWdpTVYxWm1jV2dsUmlzZm1iZVBGNy9ieXk0NHpCSHE3OC94ZFVleDU2eTcydkhVWHo5OFZSYUMzTzR0Mm5PR2w3L2N5L1BQdEZSWm5ibTZ1emZhMGFkUG8zNzgvWjg1WXE5S2xwS1JnTUJoczludnV1ZWZvMTY4ZnljbkpaZjVkQ3hjdTVKRkhIbUhGaWhXT0JTM0VOYmpxb1ZOOVZZT2R1U3NwMENoRXpmQ0ZGc3RFcWo1bnh2WnRUckN2dTJQOWlVcEpVUlNiYzZiRXhFVDY5Ky9QZSsrOVo3UGZoUXNYYkxZM2JOakF3SUVEbVRsejVnMkpzelJwdjR3ajgvZTN5VDIwQ3Iybkg5NWRoaEg4ekZLQ24xbUtkNWRoNkQzOXlEMjBrc3cvM2lGdDhXc1ZIYTZveG1TRWdoRFg4UGVoWkFiTzNNU3NSOXZ6MkcyTlN0eW5kMkFZdmR0YXgyWi9zVDZSb0ZGTFdES21LN2UzcUgyalFtWDE2dFhNbmoyYmFkT20wYXFWZWI1bmZuNCt1Ym01bUV6bWRmTU1CZ01USmt3Z0x5K1BkOTk5bDVDUUVESXlNa2hLU2lJNE9KalEwTkF5L2E2Q2dnSldyRmpCbFN0WHFGT25qczFqR1JrWnZQbm1tMldPMjlYVmxYZmZmYmZNKzR1YUphb1c3RHNQS1lYbmZYWU1VckRaLytCRmlLNXRMdndvaEtnK2NnM0dxNWFKZEV5d2p6c3Y5MjJ1V1graWZQNzY2eSsrL3ZwcmgvcW9XN2N1Nzd6elRySDJqSXdNSmsrZWpLZW5KMU9tVEVHbjAyRXltY2pOelNVL1A5K3kzL3IxNjVrMmJScFBQUEVFRHo3NElBRHg4ZkVBUkVaR09oU2JvL0tQLzBQcWQ4L2cxL2NOdkc2NnQ4UjlYUHhxNDlHc20yVTdaK2Npa3FkMUpIRElITndiMzN5alFoVTFoQ1FVaENqQjFHV0grUHRRTW1jK3VodC9MN2N5SHplOFcyTUdkYWpId0ptYjZOTTJuRmZ2YnVIRUtLMUNRa0xJenM3bXJiZmVZdTdjdVFRSEJ4ZmI1K09QUCtibzBhTjA3dHlaV3JYTVpmUVBIejRNUU51MlpWOFNhKzNhdFZ5NWNvVjI3ZG9SR3h0cjg1akJZR0Rmdm4xbDdzdk5yZXl2cmFoNWRFRFhDRmh4eExwdFR5ZUtZcW14eHJvVE1DaGFvd0NGRUpYQ2pEK09rR3l6VEtRZFZCbkxDZmRFNCtNaHA4Z1ZKUzh2ajVTVWxISWZaelFhTGFNd1hWeGNTdHpIMTljWHZWN1AxcTFiK2VhYmJ4ZzZkR2l4ZmM2Y09jTi8vL3RmZERxZDVTWU5XTStaWW1KaXloMmJWakxYemlILytCWkN4bTVBNytsYjV1TzhPdHlQUjh1ZXBINzNEQjdOdXVIVGJhUVRveFExalh4YUNuR1ZxY3NPa1pTYXk5K3YzbUhYOFVFKzdxd2IzNTFSWCsxayt2STRYdXZ2L0t1WG1KZ1lCZzhlek1LRkM1a3hZd1pUcDA2MWVYelZxbFg4OXR0dk5HalFnRmRmZmRWUysyRHIxcTBBM0h4ejJiTFZKcE9KNzcvL0hvQ25ubnJLMG43MjdGbnExYXRuMlk2TWpPVEREeis4Ymw4UFAveXd6ZDBBSVVwUzF3OGlBdUJVV21HRFBiVVVWUHRmeklaalY2QnA4WnliRUtJS3VwS1p6OXZMNHF3TjlneGx3bnBNL1NBdlJ2ZHNxa1Zvd2s3OSt2V2pYNzkrWmQ0L096dWJYMy85bFVXTEZuSGx5aFVhTkdqQXNHSERTdHhYcDlNeGJ0dzRubnJxS1JZc1dFQnNiS3pOelkzYzNGd21UNTVNVGs0T1k4YU1zU1FVVWxOVGlZK1BKeXdzakFZTkdqajJCTzJVdVhZT3BveUxCQSszYi9TRzNpdUE0Q2UrSlczWkpMTFcveDgrM1o3V09FSlJVMGxDUVFpVnZ3OGxtLzluWnpKQmJlNWpIZWcyYlExZG8wTG8xdHo1MHgrR0RSdEdWbFlXZ3djUEx2WllzMmJOYU5XcUZlUEdqYk1wSnJSNTgyYkEvRVc1Y3VYS0V2dHQzTGd4VVZIbVlqNGJObXpnMUtsVDlPalJ3OUsyZWZObUprMmFSUGZ1M1huNmFmT1hrMTZ2eDh0THhwVUxiZHpTQUU2bkZSWmYxOWw1dmFBNmFFdGhnVWE5MUJRVm9zcDdjL0ZCc3ZLTjFnWjczdGVxejRkSmcxcmg1aUlseHFxQ3RMUTBGaTllek5LbFM4bk16Q1FpSW9LUkkwZHl4eDEzWExmUWRLMWF0Umc3ZGl3WEwxNmtSWXNXSkNRa1dCNXpkM2VuUzVjdWRPellrYnZ2dnR2Uy9zOC8vNkFvQ2lFaElkYzhYd0xvMmJObnVZcGNsMVgrOFgvSVA3N0Y3bVNDV3NBOWs3bnkrUkRjSWpyZzNpaTI5QU9FS0lVa0ZJUlFHVGh6RTJjK3VydjBIY3RveVppdU5IM2xONjdNR2FoWm4xYzdmZm8waHc0ZEFxQjU4K2JzMmJNSHNCWVQyclJwRThIQndmVHAwNGQ5Ky9aeCtQQmh1bmZ2enNHREI3bDQ4U0lBbjMzMjJUWDdIeng0TUZGUlVSZ01CdWJQbjQrbnA2ZGxkSUtpS0paNWppMWEzSmpwSGFMbUNmQ0FGaUVRZDhtOGJlL1VoNktMaG13RDdFK0dtRHFsSFNTRXFNeE9YTXBpenVxRTBuZThIdFdjcUNhMWZYajhHaldUaFBQbDV1YVNsNWVIbDVjWDd1N3VIRGx5aEtaTm14YTdRRTlMUytPYmI3N2g5OTkvSnk4dmowYU5Hdkg4ODg5ejIyMjNvZGZyeWMvUHg5M2QzZEtmdDdlM1pSVEMyclZyeWNzelQ0L3g5UFJrNWNxVmxxTFU1OCtmWjlXcVZkU3RXeGVBbFN0WEVoMGRUVVJFQkd2WHJnWGd3SUVESERodzRKclBvWHYzN3JpN2ExL01NL1c3WndnWnUwR3ovZ0tIek9IU1J6MEpIVjl4eGNSRjlTRUpCU0VLUFRadkc3TWViVytwbVpDV2JlQ3RwWWRZdXVzc1NhbTVOQXJ4WVhpM3hveTVxeG11THVhVEQ1T2k0RGRpTWRucXV5T0ZrbWIxSnl6QWsvY0d0K1hKK1R2NC9JbU9Ub2w3ejU0OXpKbzE2NXFQZi9IRkZ6YmJmbjUrZE8vZW5WOSsrUVd3Smd5S0tJckMxS2xUY1hkM1o5eTRjWmFoZlQvKytDTkpTVWs4L3ZqamhJU0VBTEJ1M1RvU0VoSm8wcVFKQXdjT0pEVTFWZXVuSndRQUhlckNrY3RnTEZ5MXdaNVJDb3JPZXN5dWMrWWtoVWZKMDJ5RkVGWEFLd3YzWVN4YXlzWGV1UTZxT1ZGdjNkc2FGeG02VkdIbXpadkhzbVhMZU82NTU2aGZ2ejZ2dmZZYXJWdTNadno0OFRhMW9RNGNPTUNTSlVzSUN3dGp4SWdSM0hycnJlaDBPdkx6OC9ub280ODRldlFvMDZkUDU1dHZ2dUhYWDMvbGhSZGVvRy9mdmdCODhza24xenhYaVkrUHR4UmVMUExzczgraUtBcTdkdTBpTEN6TVpyb25tQk1VR3pac29HZlBublR1M0JsWFYrMHZyZEorR1lkZjN6ZEtySm1RZDJRdHFRdEdVR2ZLRWRzSEZCTVhwclFEUTI2eFkycVAyNFRldHpaK2Q3MU0ycElKQkF5Y3Bubk1vbWFSaElJUXdJRXpxWnhOeWJHczVtQlNGTzZidlpsZEoxS1lOS2dWTGNMOVdCdDNrWEUvN0NNK0taM1BocHVUQS9GSkdXVG5HM24rcm1aRTFySDlvQzlLVER4NWV4TyszM0thdytmU2FWSFhYL1BZYjdubEZwdjZCU2FUaWErKytzcnlwZmpTU3kvWnJPRGc2dXJLaFFzWDJMaHhJd0NkTzNlbWRldldsc2N2WDc0TVFKMDZkZWpXelZ3aCtNaVJJeXhZc0FCZlgxL2F0R25Ed1lNSEtTZ280TXN2dndSZ3pKZ3hUaG5pSjBRUmJ6ZG9GUXI3aWxieFVqQXZmS3hjNTZDcjZJb0tOQUlHRSt3OEIxMHFaaXFzRU1KQnUwNms4Tk4yOVZxd2RpUUNWRG1JRnVGK1BIeUxmQ0JVRmcwYU5DQXFLb3E5ZS9jeWN1Ukl4bzhmVC92MjdXMzJ1Zm5tbTdudHR0c0FTRTVPWnZMa3lSdzVjZ1JQVDArYmFReHFFeWRPdEZrK095RWhnZm56NTJNMEdvbUppZUhoaHgrMjFKa3FpbVBCZ2dVQWhJZUhXODZMaXV6Y3VkTVN5OVdQYWNGdzRRaW10T1FTVjNQSVQ5eEsyZzh2bEhpYzhWSWlHSEx4dm1VWUxzRVJOby9wUE16bnExNGRIeVIzL3dvTUZ4TndxMTJ4SzFlSXFrMFNDa0lBQjg5bUVPeGpIYUwyejdITHJENlV6SS9QM3NJRE45Y0hvRmViTVBJS2pNejg4eWp2UE5pV1lGOTM5cHd5WjdsZjZ4OU5xTC9ITmZzUDhuYmp3Rm5uSkJSQ1FrSXNJd1l5TXpPWk5tMGE4Zkh4dUxtNVlUQVlXTE5tRGJWcjEyYjA2TkY0ZUpoam5EcDFxbVU1eWZQbno5c2tGSXFtUWFpWGhMeDA2UkpHbzVITXpFeGVmUEZGbTkvZnAwOGZXclpzYWROMjlPaFJldlhxZGQyNFRTYVRyUElneXFWZEdCeTZDQVdtd3B1S0pzcDNEYUhZN243b0lyU3BBMzZ5MUx3UVZjN29CYnV0RytxbFhNcERkY2hiOTdaR2IwOGZ3aWxDUWtMNDRJTVBtRHQzTHN1WEwyZmN1SEU4OHNnakphN0tzSGZ2WHFaTW1VSmFXaHBoWVdGTW5qeVpKazJhOE04Ly94VGJ0MDJiTnBhZk4yell3TmRmZjQxZXI4ZG9OSktkbmMzY3VYTVpQWHEwWlNXSHhNUkVTODJFOCtmUEYrdXZwSE1tTFJtVGo2THpEckJwVS9LenlGci9HVmtiUHJNa0I2NW1TRElYS3ZXNS9XbjBQcld1MmIvT013Qmo4bEZKS0FpSFNFSkJDR0QzeVJUYU53eXliSHU0dWpENnpxYmMxZHIyQzZKVnZRQk1DaVJuNUprVENpZFRxUmZrUmFpL0J3V0ZZN0dMcGtPbzNkUW9pRjBuVXJnL3RyN1Ruc1BSbzBkNSsrMjNPWFBtREk4ODhnaUppWWxzM3J5WjdPeHNWcTVjU1h4OFBKTW1UZUxLbFN1c1c3Y092VjZQeVdRaUtTbkpwcCtpYmZXWDQwMDMzY1NERHo1SVFFQUF2cjYrRkJRVThQSEhIeE1RRU1DVFR6NVpMQll2TDY5U2F5cnMzYnRYZzJjdGFoSlBWNGdKTTQ4c2dNS2JpMFcxRWNxajhLNmtTVEVYYU96WlJOczRoUkRPdFd6M09UWWZ1Mnh0c0NzUllCMmVFTk1nd0hMelFGUWVibTV1UFBmY2N6UnMySkE1Yythd2JOa3krdlRwWTdOUFZsWVdiNzMxRnVucDZjVEd4dkxhYTYvaDUrZDMzWDROQmdNTEZpemcrKysvdDB4am1ESmxDams1T2FTa3BQREtLNi93NzMvL215RkRodkRKSjU5Z01wblE2L1VrSnlkak5CcHRscVFzNlp4SlM0YWtPTnpDYlZjTHk5bjFDOW5idnNPdnoyc28rZGxrcnBwUjdMaUNwRVBvL2VxWWt3bW1Bbk9qdnZobG4xdmRWaGpPSGNTelZXK254QzlxQmtrb0NBSHNPWlhLODNkWjZ3aDBiQnhFeDhaQnhmWmJ0dnNjd1Q3dVJJYjZXSTd6OTNTbDEvdnJXUnQzRVpPaWNGZnJPbnd5N0NZYWhWaFhVMmpmTUpCWmZ4NXpTdXk1dWJsODlkVlhMRjY4R0pQSnhMUFBQc3ZBZ1FPWk5Ha1NBQysvL0RKcjE2NWx3WUlGUFB2c3N6ejY2S040ZVhueDZLT1BNbS9ldkdMekJZOGVQUXFZVjNjb29pN0VDREJseWhRVVJlR2xsMTdDMzcvNHFJdjY5ZXZ6M252dlhUZnVnUU1IeXJLUm90eGk2c0NCQzVCbnRKM0NVQzZxQXhKVDRGSTJoSGhyR2FVUXdsbU1Kb1dYRnpxWWtMWmtJODNldXEvMXRmY1ZGVzdBZ0FIVXJWc1hUMDlQUWtORExlY3BBRDQrUGt5ZVBKazllL1l3Wk1pUVVxZGY3dHUzajQ4KytvalRwMC9UdUhGanBrK2ZicW1wRUJrWnliQmh3NWc0Y1NKZmZmVVZSNDRjSVRnNG1JaUlDSm8zYjg2cVZhdElTRWl3MUozS3ljbmg3Tm16QkFRRTJOUjQwRkpCVWh6ZVhXeVh3UFNJdWdPdm0rNUY1KzVEMXZwUFN6ek9jRDRPbmFjdktmOTduUHpFYmFDWWNHOTZLLzUzVDhJbHlKbzhjdzJQSm52TEFxZkVMbW9PU1NnSWdUa3gwQzRpOExyN3pGK1h5TExkNS9qazN6ZFpscFRhY3pLVjFHd0REOThTd2ZPOW90aDNPcFczbDhYUmJkb2E5azNyUmFDM2VVaC8rNGdnZHA5S2NVcnNyN3p5Q25GeGNkU3FWWXVYWDM2WkRoMDZGTnZuMy8vK04vWHIxK2UvLy8wdjlldlg1LzMzMzZkNTgrYjg4TU1QSEQ1ODJHYmZZOGZNaVkvbzZPaGkvUUNzV2JPRzlldlgwN2R2WHpwMzdxejlFM0xBaVV0Wi9MRDFOTDRlcnZoNXV1SHI2WXFmcHl1K25xN21OaS96LzRmNFhYdDZpcWpjWFBYUVB0dzhzZ0N3ZjgxNTFYR2JUc0VBV2FSRWlDcGgvcnBFanB6UE5HL1krLzdYMlk1T3VLZDlYYTNDcXhGTVdaY3haYVdnWktkZ3lycUNLZHM1NXpkcXNiR3huRHAxaXNURVJKdjJnb0lDc3JLeWVQVFJSMHZ0WS92MjdZd2ZQeDZBWHIxNjhleXp6K0xsNVdWVHBMRkJnd2JNbWpXTGlSTW5rcDZlenRTcFUwbE9UbWJ2M3Iyc1dyV0t1TGc0UzBJaElTRUJSVkdjdXNwVndmazRYTU5zejhkY2drdXY5VkdRRkljcE53T3Z0bmZqYzh0akdDN0VrN1Z1TGxjK0gwTEk2QlhvUE0wM2cxekRXMUtRZE1ncHNZdWFReElLUXBUQnAydU84OHovZGpMNnpxWTg4eS96UERORmdTK2ZpcVcybndleFRjeVo2VDV0dzJoVFA0QitNemJ5eGZwRVh1d2RkYjF1TlRGMDZGRCsvUE5Qbm52dU9mejgvTWpOeldYdTNMbTBidDJhZSsrOTExS1FzVWVQSHNURXhGQ3JsblV1WFhSME5GdTNidVhvMGFNMGE5YU0zTnhjRGg0OGlKdWJtODBJaFNKbnpwemhvNDgrSWl3c2pLZWZmdHJwejYyOFRsek01dFVmOTVkNS8wQnZOM1BDd2NNVlB5ODNhdnQ1MExxK1B5M3JCdENxdmordDZ2bmo2U2JMQUZRMnJVSmg3M25JS2JCenBEUFlGSFM4a0FYSFU2Qko4VUZKUW9oS0pDdXZnRGQrdnZhU2ZXVlNORVdxOExQajNjRnRIZXV2bWpObFhTWS9jUnVHMDNzd25OcUY0Y3kxUm9jMGRGb01PVGs1TEZpd2dGOSsrWVdHRFJ2eXlDT1BXQjc3NUpOUFdMRmlCWjA2ZFdMMDZOSFhuWHJRb1VNSHVuYnR5bDEzM1VXWExsMEE4OUtRU1VsSlRKZ3d3WExlNCtmbng3dnZ2a3RlWGg0K1BqNDBidHpZVXNoeHg0NGREQmd3QUxBV1pHemV2TGxUbnJmZEZBWC9lOTlCN3hPTVd6M3ozN2Q3MU8yNDFva2lkY0VJY25ZdXdydnI4QW9PVWxRbmtsQVFBbWdYRWNpZVU2bjBEZ3l6YVRjcENxOHMzTWNIZnh4aGZQOFdUTHZmV3N4SHA0TytNZUhGK3VyZE5neFBOejM3VDZkWjJuYWZTcUY5aEhPdVZtSmpZNG1OamJWcy8venp6L3oyMjIvMDdkdVhCeDU0d0daZmRUSUJ6TFVSdG03ZHlvWU5HMmpXckJtN2R1MGlQeitmamgwN0ZpdVllT25TSmNhUEgwOU9UZzRUSjA3azRzV0xuRDkvM3ZLL2h4OSsyQ25QejVsU3N3MmtaaHRzMm43ZGE2MHBvZGRCb3hBZld0WHpwMVc5b2lSREFORjEvU1RSVUlGY2ROQ3hMbXc0NVVBbml1M056UzFub0ZHZytiKzVFS0p5K21qbFVaSXo4c3diOWhaaUJNdHhOemNKcGxlYnNGSjJybUVNdWVRZStJMjhZeHZKUDdrTFU5cTVDZ3RGVVJSV3IxN041NTkvenVYTGwvSHg4YUZYcjE0MnF6QjA3dHlaVFpzMnNYWHJWdmJ1M2N2dzRjTVpPSENnelQ1RjlIbzliNzc1cG1VN0t5dUxUei85bE56Y1hMNzQ0Z3ZDd3F4L0MrN3U3cmk3V3l2Mk5tM2FGRDgvUDNidTNFbDJkamJlM3Q2V29vOGRPenBuV1hBQTE3Qm9DczdINGVKWHUrd0g2WFI0Uk4xUnJObWpXVGR3ZGFmZ2duV0p5WUtrUTdpR3R5eTJyeERsSVFrRklWQWxGTnBhdjB6eUMwdzhQR2NMeS9lYzQ3UEhPL0RVSGJhVjJ5NWw1UEhiM3ZQY0doVkNrMUJydlFTVHlUekhzN1pxMVlmZEoxTnAzL0Q2VXlyczlmMzMzOXRNVzlpOTIxejUrdFNwVTVZNkNtckRoZzJqU1JQemMrblNwUXR6NTg1bDllclZEQnMyak5XclZ3TllsbUZTbXpsenBxWDQwS3V2dmxyczhjY2VlOHlTd1U5T1RtYjI3Tm5YalRzdkw2L0VMM3hITktydHpVdTlvMGpMTVpDV2JTQXR4NXd3S1BvNUxkdEFqc0ZZNXY1TUNoeS9tTVh4aTFrczMyTmJ2REl5MUllV2RmMXAweUNBNkxybVJJT3ovaHVMNGxyVWhqM25JY09CTWh3NnNHUVZNdlBoNEVWb0UxcktRVUtJQ3BHV2JlRDkzOVExZit4TkpsaFRpZTgvSktNVGl1UWYvNGZjZmN2SjJiY0NETGxsT3NZbHNCNHVvVTF4OFEyQkxUczBqV2ZIamgxOC92bm5sdVVmNzd6elRrYU1HRUZRVUJDYk5tMnk3TmVwVXljKy8veHpaczJheGJwMTY1Z3padzRiTm16ZzVaZGZMdGJuK2ZQbm1UdDNybVg3MHFWTFpHUms0Ty92YjlOZUpDSWlnaWVlZUFJd0p5TTZkKzdNcWxXcldMdDJMYTFhdFNJaElZR1FrQkNuVG5sd0RZK21JQ25PbkF3b0l5VTdoYndqYTNHTDZHZzdQVUl4Z2NtRXpzZGE3NkVnS1E3WDhKS251QXBSVnBKUUVBSzRxV0VRaTNhY3NXa2I5dGsyL3RoL250OWV1bzA3V3hVZlFtZFM0TEY1Mi9qUG5VMlpOZFM2TnZMUE84NWdNQ3I4cTZYMXltVG5pUlNHZEk0bzFvY1dqaDgvenE1ZHV3QnpnVVl3WjlhTGFpRVV5Yy9QeDJReU1YRGdRRXRiV0ZnWWJkcTBZZi8rL2Z6MDAwOXMzTGdSRnhjWHVuYnRXdXozTkdyVWlJTUhEeEllSGs3ZHVuVXQvMS8wc3pxVG41YVd4ckpseTBxTlhldGxJeHVGK1BEZmgyTkszZTlpUnA0bHlYQXBJNDhkaVNuc1NMekNqc1FVenFUa2xPbDNKU1Jua1pCY1BORndXMVFJL2RxRjA2ZHRPRzBiQkZ6amFPRW9IZEN4SHF3cG1rNXI1MXhxUldjOWJOYzVhRjRMM0dYd2lSQ1Z6dHZMNDBqTEtSeFI1bER0RlBPQlBhSkQ2ZGE4SEhkOXF5Rmp5bWx5ZGk0aVovY3ZtTkl2bEg2QXF6c2V6YnJoRVhVSDdrMXVzYjFZbmROVHM3aE9uVHJGN05telVSU0ZpSWdJeG93WlE5dTIxMDcrK1B2NzgvcnJyeE1iRzh2czJiUFp2MzgvWThlT3BWMjdkamI3NWVUa1dNNlhqRVlqQm9NQnZWNVBmbjYrcFIzTUl5UHk4dkpJVDArM09mNnV1KzVpMWFwVkxGcTBpRU9IekhVSHVuWHJwdm5ORVRXMzhKYmtIbHBacm1NVXhVVGF6K1B3N2p3VXYzNXZXTnB6RDY0RVV3RWVUVzZ4dEJuT0hjQ3piWC9ONGhVMWt5UVVoQUJhMXZNbmZiMTE2UHZQMjgrd2NPdHA3bXdWeW9FejZSdzRZL3VsTXVTV0NFTDlQUmpadlFtZnJENUdnTGNiZDdRSVpkZkpGQ1l2UGtqL2R1RTJ3eWhUc3d5MHFsOThOUVF0VEpnd0FZRERodzh6WnN3WUdqVnF4Snc1YzJ5V05jckt5dUx4eHgvSGFEUVd5NlFQR0RDQS9mdjNNMy8rZk1CY3FDZ2dvUGlGOE9PUFAyN0oxSmVtVWFOR05zTUtTekpxMUNnS0NncksxSi9XYXZ0NVVGdFZtRkg5MytweVpqNWJFeTZ6WFpWa09KOVd0cnMxQUJ1T1hHTERrVXU4K3VOK2hSbXppQUFBSUFCSlJFRlU2Z2Q1MGFkdEdIMWp3cm16VlIxOFBlVWpWMHROZzJGM0VxVG1Zdi9OU3F6WEpubEdjMjJHMkhyYXhTaUVjTnlGdEZ4bXJUcGErbzZsVVkxT21QNWdtK3Z2VzQwWkx4MG5jL1ZNY2cvOFhxYjlQVnIwd0RObUFCN043MERuNXVYazZNd2pBKzYvLzM1OGZIeDQ4TUVIaTkxOE1KbE1BTVV1NUh2MTZrVjBkRFJ2di8wMkkwZU9aTjI2ZFRhUE4yN2NtT1hMbHdQdyt1dXZzM1hyVnNhUEg4L3R0OTl1czkvQ2hRdVpQMzgrblRwMXNtbVBpWWtoSWlLQ1U2ZE9jZnIwYWZSNlBZTUdEZExrT1YrTFMyaFRsRjJMeW5XTTNxY1dYckVQa2IzMUczUWVmcmczdmhsRDBpR3kvcDZOUi9QdXVEZXpqa0kxNVdiZ0V0cE02N0JGRFNObnQwSUFyZXNIVURmSWl5L1dKeks4VzJOK0xoeXQ4TmZCWlA0Nm1GeHMvMXVqUWdqMTkyRFcwUFkwQ2ZYbGkvV0ovUGYzZUdyN2VUQzZaek1tRGJMT1IvdHN6WEVpNi9qUUl0dzVDUVV3cjZuOHdRY2ZZREtaZU9xcHAyeVNDUUR6NTg4bkpTV0ZFU05HNE9WbGV6SncyMjIzV2I0Z2RUcmROV3NobExZVWs5Rm9uVXJnNXVaR3ZYclh2eW9ycmIrS1VzdlhuYjR4NFRiMU1jNWN5YkVrRjdZblhtSG5pUlF1WjVZKzF2NU1TZzd6MWlVeWIxMGliaTQ2Ym91cVRkK1ljUHEwRGFObFBlZjlQZFFVT3FCVFBWaHBIaEhyMEpUcUl2dVRvVTBka055UEVKWEg1Q1dIeURXWUx5THRINTFnL1lEbzFib09OemR4empKL2xaa3AvUUlacTJhUXUzZUorZlc0SHIwTG5tMzY0ZFB0YVZ4RG05NllBRlZHakJoaCtUazdPeHRQVDAvMGVqMG1rNGx0MjdZQmxMaFVZMFJFQkhQbnprV24weFZMS0JUNSsrKy8yYnAxSzlIUjBjV1NDZWZQbitlYmI3NGhNRERRWmtRbm1CTVlqejc2S0crLy9UWmdMbmF0cnJ2Z0RHNTFvdEQ3MXlGbjV5SzhPdHhmNXVQOCs3MkJTM0FFT1RzWGtiWHBjL1Rld1hoM0hvcHZqOUdXZmJLMy80QnJjQVBjYWplNVRrOUNsRTVPbVlRbzlNV1RzUVNOV3NLZ0R2WDRibFJudmh0VitwS0liaTU2WHU3Ym5KZjdsbHpoOTJKNkhoTiszcy9Gandkb0hhNk55NWN2NCszdERjQ2JiNzVKNzk2OXVmLysrd2tMQzJQeDRzVXNYNzZjeU1oSVMyVml0WlNVRkRJenpVdHc2ZlY2MHRMU1NrMEdHQXdHamgwN1JseGNISWNPSGVMQWdRT01HaldLTm0ycTV4MmYrc0ZlMUErdXg4QU8xdGRseTdITExOeDZtcCsybmVaY2F1a2pHQXhHaGIvamt2azdMcG14Qy9jU0VleE4zeGp6NklVZUxVUHg4WkNQWTNzMERJUVFiN2lVWFhpdFlNZkZoZzdydFVhQnlUeEtvVlA5VWc4VFF0d0FpUmV6K0d6TmNRMTZzbjR3MUxTVkhVeFpsOGxhOHduWlc3OHA5cGlDZ3U2cUQwMjNoaDBKR0RBRmw5cVJOeXJFNjVvMGFSSjc5KzdGeDhjSGs4bEVkblkyY08xaWlLVk5RYmg4K1RKZVhsN0V4Y1h4OU5OUDgrQ0REM0w3N2JlVGtaSEIrUEhqeWN2TDQ2V1hYc0xUMDdQWXNhZFBuN2I4bkptWmlhSW9UcDN5QUJBd2FEckowenJpMGJJbmVpL2JFYVErM1ViaTAyMWs4WU5jM1BDNTlVbDhibjJ5eEQ1TldWZkkvR3NHb2E5dGRVYklvb2FSTTFnaFZKYU02Y3JBbVp0WU43NjdKdjBObkxXSkpjOFZyMGVndGJDd01HYk9uTW5PblR0WnNHQUJTNWN1WmZueTVjVEV4TEI3OTI2Q2c0T1pPbldxVFowRE1NOG5uRFJwRWxldVhNSEZ4UVdqMGNpYmI3N0poeDkrYUpOVXlNek1aTU9HRFJ3OWVwVDQrSGlPSHo5ZWJMcUNyNit2MDU5blpkSzVhUzA2TjYzRmpDRXhiSWkveE1JdHAxaTAvUXlYeWpCeUFlRFVsV3orYjgxeC9tL05jYnpjWEhpd1UzMUdkby9rbHFhMVNqOVkyT2dRYmgybFlPL1VCL1Z4QjVJaEpreEdLUWhSR1V6ODVRREdvcnZwOW81T3dIcGM3elpoeEVUVWpBSzZwb3hrTXY1NGw5eERmMEpCbnMxakNnbzZSV2R6TWF6ejlNZXY5emk4T2p4d2RWY1Zxa21USnNUSHgyTXdHTkRwZERScTFJZ0hIM3lRcUNqN2x1Wis0SUVINk5XckY0c1dMV0xKa2lWTW56NmRMNzc0QW5kM2QwNmZQczBqanp4QzkrN0Z6d1BYcmwzTGdnVUxBSEJ4Y1dITGxpM01temZQWmpTRnN3UU9tVVBxZDg4US9NUzNtdlNYK3QwekJBNlpvMGxmUXNqcGtoQXF0N2VvVForMjRZejZhaWR6SCt2Z1VGOGp2dGpCb0E3MTZCb1ZvbEYwcGV2UW9RTWRPblJneFlvVnpKdzUwN0xpUTFCUUVDZFBuaVFreEJwTFRrNE9FeVpNSUQ0K250cTFhL1BlZSsveDNudnZFUmNYeDBzdnZjVDA2ZE10YXpJWEZCUXdZOFlNeTdIZTN0NjBiZHVXMXExYjA2SkZDMXEwYUlHZm54OVhybHk1WWMrMXN0RHJkTnplb2phM3Q2ak43S0Uzc2ZyUUJSWnVPYzNpbldldEJjUktrV013OHIrTkovbmZ4cE8wcnVmUHlCNlJETzNTa0FCdmJZdFdWbGNOQXlISUUxS0tCb280T0VyQnFNQ3VKT2pTb05URGhCQk9GSitVd1hmL3FOZUh0YmY2cXZXd2QycEM3WVNDUExJMnpDTnp3MmUyS3pZb0Nvb09YQUFqT3B1WDBqMnlDd0VQekVEdlUvbW1nb3dhTllwUm8wWnAycWUvdnovRGh3L24zbnZ2WmR5NGNSdy9iaDBGbzlQcFNFOVB4OS9mT2pWeDQ4YU5USjgrSFlCLy8vdmZORzdjbUxmZWVvdWZmdm9KbzlISXlKRWpuVHFWMDczeHpYZzA2MGI2c29uNDMvT1dRMzJsTFhrZGoraWV1RGQwN0R4WGlDSTZSU2x0RXBVUU5jLzA1WEg4dnU4OFM4WjBKZGpYdmZRRFZDNm01ekZ3MWlZR2RhakgyRDRsVDRWUTY5bXpKNnRXcmJJM1ZCdW5UcDNpbDE5K1llWEtsUlFVRk5DK2ZYdFNVMU5KVERTWHdvK0tpbUxHakJsa1pHVHcrdXV2azVDUVFHQmdJQjkrK0NIMTY5Y25MUzJOTVdQR2NQYnNXVHc5UFhuaGhSZm8wYU1IQUo5KytpbDE2dFNoVFpzMk5HN2MyUExGbVp1Ynk4U0pFd0h6VklnREJ3N2c1ZVZWNmpKS2UvZnVSVkVVU3hYbXNXUEhFaHBxLzVwOVdyNk9XbG0yK3h6Zi8zT0taYnZQa1oxL2plVXFyM04rUE96V2hqemRQWkxPTW1xaFZJbXBzQ3FoOVAzS1NxK0RJVzFBY2pwQ1ZKd0JIMjFpMmU1ejVnMUhSaWNVNnRNMmpOOWVLcjRzY25XU3UyOEZHU3ZmdzVSKzN2WUJCVXRSU3ZVMEI1MjdOMzY5WDhVcjlpR0hmcThXMzhHelo4OW0yYkpsaElhR2xsZ2N1cnlTazVOSlMwdmpoUmRlb0cvZnZqYVBHUXdHMXF4Wnc0OC8vc2pKa3lmeDhmSGhsbHR1WWQyNmRSZ01Canc4UEJnelpndzllL1preVpJbHpKMDdGNVBKeEtCQmczam1tV2NBV0x4NE1YUG1tTy95eDhiRzhzb3JyeEFZNk5qb2w5SmV4NnoxLzBmZWtmVUVEcG1EM3J0OHY4dVVkWVhVNzU3Qkk3b25QcmVXcmNpMkVHVWhJeFNFS01Gci9hUHBHaFZDMDFkKzQ3M0JiWG55OXJJVnJQbHN6WEVtL0x5ZkpjOTF2V0VqRStMajQ5bTFheGNiTjI3a3lKRWpnSGtLeE9PUFAwNlBIajB3bVV5c1hyMmFyNzc2aXRhdFc3Ti8vMzdlZmZkZFVsTlRDUTRPNXUyMzM2WitmZk9FOFlDQUFONTU1eDNHangvUDZkT25tVDU5T3Z2MzcyZk1tREdNSEZuQ0hEM01veGVLUmtJVXljbkpLZFoyTFVYN0ZTMTVXWjNjMDc0dTk3U3ZTMFp1QVhOV0grT2psVWRMV0RHaTZDeTUrTmx5MGFpRk52VURHTm05Q2YrK3RSRitNZzYvUkkydkdxWGcwS3B5bUplRjNaVUV0enBudFZjaFJDbDJKS1pZa3dsZ2Z6SkI5V0V3L1lIcU96ckJsSlpFMnVMWHlFL1liTk51U1I3b3JDOUZVVExCTGFJREFmZS9qMHRRNVNvYWs1eWNUSEp5OFlMWWprcFBUMmYzN3QxczNicVZ6WnMzazVXVmhWNnZwMmZQbmp6eHhCUFVxbFdMWWNPRzhlV1hYN0oxNjFhaW9xSjQ5OTEzK2V1dnZ3RG8zNysvelVpSlFZTUdrWk9UdzVkZmZzbjI3ZHNaUG53NEgzNzRJUTBiTnRRODlpSSszWjdHTGFJRGx6N3FpZDlkTCtQVjhjRXlIWmU5L1FjeS81cEI0SkE1TWpKQmFFNUdLQWhSaWlmbjd5RHhZaVpCUHU3YzFDaUk5ZzBEYVI4UkJNRHVVeW5zUHBuS3poTXBwR1ViYUJMcXcyZVBsMXdrNkZvY3plcVBIajJhdzRjUEE5Q3laVXZ1dnZ0dWV2VG9VV3lsQjRQQlFINStQaSs5OUJJSkNRbTBhdFdLTjk1NGcxcTFpdC85enM3TzV2MzMzN2NNOGJ0VzRhTWlPVGs1ZHNkZnhOUFQwNkhDUnBWeGhFSkpQbDF6blBkL08weENjbGJ4QnhYVm1XOEpMNFczdXd1RE96VmdaUGRJT2tWV3ZtR3BGUzBoQlZZWGpscTFkOFVIZFNKQ0J6emNCc281U0VrSW9ZSGJwcTVoNDlGTDVnMUhNNFJBMzdaaC9GcE5SeWZrYkY5SXhoL3ZvdVRiZnErb1U5V21xejRUZlc1N0N0K2VMNEZPbTJINldud0hHNDFHbXhXakhQWHh4eC96KysrL1cwWW9iTnUyemJMVXRxK3ZMM2ZlZVNjREJ3NHNzUkIxUmtZR3UzZnZac3FVS2JpNXVmR2YvL3luMkNpSElsdTNiclZNRS8zZ2d3OGNtdnBRbnRjeGJja0VqRmRPby9jS3dLMXVLMXpEbzNFTk42OHlWcEIwaUlLa09Bem5EbURLemNBMXVBSCtBNmJhSFpjUTF5TUpCU0hLNFBDNWRBNmNUV2ZYQ1hNQ1lmZXBGQURhUjVnVERCMGFCZEdxbmo4dDZwWi9LVUJIdjRUMzdkdEhmSHc4WGJ0MnBXN2R1cVh1ZitYS0ZaWXVYY3JRb1VOeGRiMyszZTZkTzNmU29VUFZ5R1JYbFlSQ2tZVmJUdlBPaWpqMm5rNHIvcUNpQUhxZ2NKbTBFcTZNMnpZSVlNUWRNbXJoYWdzUFFIcGg3VEVOcmtGb0hnSzNPKzlta3hDaUJLc09YT0N1OTlkYkd6UjRNKytaMHJQYUZXTTBwU1dSOXZQTDVDZHVzMmxYVU5Dakt6bVo0T3BCNEFQL3hhTmxMMDFqcVNyZndmLzczLzlvM3J3NUhUcDB3TTJ0OURsdFM1WXNJVG82bXViTnJ6K0Y5ZXpacytqMWVzTER3Nis3WDJuSyt6b2FMaDdIbUh3RXc3bURGQ1RGVVpCMENBRFg4SmE0aGtmalZyYzFMcUhOWkdsSTRWU1NVQkNpZ2xXVkwrSEtycXEram4vc084LzBGWEdzajc5VThnNmxuRWo3ZWJveXRrOXpYdWdkSllrRjROZ1YrTnRjTWtTTEtkZm9nTUd0d2QvRHdZNkVFR1hXZHNLZjdEOVRRcksxUEZURGxQckZoTFBpeFZzMWlLenl5Tm54QXhtL3YyTXpLa0ZSRlBRNlVOU2ZmS29QUW4xQU9FRkQ1K0ZheDc3VkVhNm5xbjRIVnpieU9vcXF5SG5sU0lVUVFwU3FkOXN3MW8zdnpqOXY5S0IvdTVMdWJGeWQ4MVVLUnpDWVplUVdNR254UVNMSC9zYk1QNDg2TmRhcUlETFlldkZmTk56WExxcFY2bmFldSs2ZVFnZ04vYkxqckNxWjRNZzlMK3RGOWJUN1d6c1VVMldpNUdhUSt1M1RwQzk5NDZvcERzV1RDWXFpV0Y0R3Qvb3hoRHk3ekNuSkJDRkV6U1lKQlNHRXFBUTZONjNGc2hkdTVlRGJ2UmphUlRYR3ZtaWNxdVc4Mmx4U0N3V2J4TUxGakR5ZS8zWVBqVjc4bGY5dFBJR3BoZzQrMHdFM09UYmkxTnlQNmdiZjBTdldhUlJDQ09lYXNHaS9kVU94YzR5UjZxNzgzZTNDcTgxVWg0S3orN244eVQza0hmN2IwbVlkYUt5ekpCTXNkV0FLUDhnOG1uY24rTW52MEhrNXZuS0NFRUpjVFJJS1FnaFJpYlNzNTgvWEkyL204RHU5NmFKZUxyTG9ETEhvanBNTzgxV3ZvcUMraTNmeWNqYVB6ZHRPbS9GL3NuUlh6YnkxM3F5V3RaQ2l2YU1Vcmo1bSsxa0hneEpDbE9yN0xhYzRuSlJoM3RCaXpoSXc5YjdxTVRvaGU4c0NMczk3Q0dPcTljUElQS3VqK0l1a25zM3NkZE45QkQ3NktiaklHcmhDQ09lUWhJSVFRbFJDemNQOTJQUkdENzRlY1RPMS9WUVQrQzBuanpyVnRpWGJZTm50MExsMEJzN2NST3lrdjFoMytPS05DTG5TMEFFZHdtMjNIWldRQW1reVNrRUlwekVwQ3E4dk9tQnRzSHVaU09zdy8vN1ZZSFNDa3BkRjZzTFJaUHc2Qll3R2Mxdmh2MWZuRWl5YmhRLzQzUEVzL29PbTM2QkloUkExbFNRVWhCQ2lFaHZhdFNGSDN1dkRpRHV1cnRCYzBuMzN3dnZ4cW9kMm5FamhqdWxyNmZYK2V2YWNUSFZpcEpXTGVwU0NRMVN2NWE0a0Rmb1RRcFRvMjgybk9INnhxQ2FBTnJVVHBsVHgwUWtGRitLNS9FbC84ZzZ1dExTWlYzQ0Fxek11TnFPeGREcjhCNzZONzcvRzNKaEFoUkExbWlRVWhCQ2lrZ3YwZHVQVHh6dXdkZEsvYUZuUzBxUTI5UkowcWpOTGEvdWZCeTV3MDhSVkRQN2tINDZjejNCeXhCVlByNE9ZTU91MjNaY25xbS9KWTVjaEk5K1JxSVFRSlRHYUZONWNmTkRhb0VFK29hclhUc2lMKzR2TC8zY2Z4cFF6bGpiejRBdGRTYVY2VmNrRVBZRVB6Y2Fydy8wM0tGSWhSRTBuQ1FVaGhLZ2libTRTekw1cGR6SGo0Umg4UFZSTFJKWXdoOVo4VWwxWVkwRzFZc0dQMjg3UWV2eEtKdjV5Z1B3QzB3Mkl1dUpFaDRDN2kvbG5IZGhkVEVHeC9zamU4NXFFSm9SUStYcmpTZHZSQ1NWOXBwV0Y2ajMrMXIxVmQzUkMxcnE1cEg3M0RCUVVaakFMazhZbHZTeUtlbDBIdlF1QkQ4M0NvK1ZkTnlST0lZUUFTU2dJSVVTVjRxTFg4VUx2S09MZjdjMjlIZXFWc0lmdGxBZnJHYWkxMFdCVW1MSTBqcllUL21ScndoVm5obHVoOURwb1c4ZTZiZTlOVC9VNS9PRkxrRnZnU0ZSQ0NEV2pTV0hTWWxYdEJBMVdkcmlyZFIzYU42eUNveE5NQmFUOTlCS1pmMzJvYXJ4T2dxVnd4QUlBZWxjQ2g4eVJaSUlRNG9hVGhJSVFRbFJCZFlPOCtQbTVMdnd4OWpZYUJIdXBIdEVWTDJhbXMveUQrckk2L253R1hhYXNadXozZThuSk56bzM0QXJTS2hSYzFQVXI3Y3dxRk0wcU1Ta3lTa0VJTFgyeFBwSFRWM0xNRzZxQ2lvNllQS2lWNDUzY1lFcE9HbGMrZjRUY2ZjdFZqWERORjBTOUNvYmVsYUNoOC9CbzN0MjVRUW9oUkFra29TQ0VFRlZZcnpaaHhMM1RteUdkSTJ3ZnNGMU5VcVh3RExUd0N0bWt3QWQvSEtIbGEzK3dOcTc2clFiaDRRTFJ0UjN2UjMyRDhOQkZ5S3VlK1JjaGJxajhBaE5UbGg2eU50aTlzb1AxMk83UnRlbXNYbkszQ2pCZVBzbmxPUU14bk41dGFWT3VrMXpSb1hyTXhZMmdvZk53YjlyVitZRUtJVVFKSktFZ2hCQlZuSStISzkrTzZzVDhKenJpNWFZcUdsQlVPS0RFQlNGME51MG5MbVhUNDUyMWpQcHFKeG5WYkV4L1RKaDZPYldyYWxpV1E5RnhCaE1jU05ZaU1pRnF0dm5ycmhxZFlPOTBCOVZoYnd4bzZYaGdOMUJCMGlFdS85KzlHRlBQMnJUcnJsbEhRbFUxUWU5QzBORFBKSmtnaEtoUWtsQVFRb2hxWW5pM3h1eDg2MDZpdy8xVXJkYzVRVmNYYnNTY1gvaS9OY2RwTWU1M2Z0OVhmY2IxKzdoQlpMQjEyOTZib09yeisvMFhvSnJYdEJUQ3FmSUxUTHhsTXpxaGhPbGFaV0xORUhhT0RLWjdkS2pEc2QwbytjZTNjR1hld3lpNVJTdnZYRC9icVZQOWExN05ZUmJ1a1pKTUVFSlVMRWtvQ0ZIQlltSmlLanFFYWtGZVI3UG91djdzZkt1bjdSUUlTKzJBa3M3V2xXTEZCYzZsNXRMM2d3ME0rMndiVnpLcnh6cUo3VlJMU0RvMFI3dndaY28zd3NIcU4wTkVpQnZtMHpYSE9aK1dxMEZQMWpmMG0xV29ka0xlb1pXay9HODRpc0U4UXNNODd1RDZIMDZLNm5NNjRJRVA4SWp1NmRRWXkwTytnN1VocjZPb2lpU2hJRVFGeThqSUlDRWhvYUxEcU5LT0hUdEdabVptUllkUmFYaTV1L0R0cUU1ODlWUXMzbVZlTjdGNDBjYXZONTJrNVd0LzhNdU9zeVVmVW9VRWUwRjlmdzA2VXAzdjd6MXZya0VoaENpZlhJT1J0NWZIV1J2c2ZSK3A1aSsxYnhoSXJ6WmgxOW01OHNqWjhRT3AzNDhHazNsNm1hS0EzbHdaNFpvS0Y0NEV3SC9BRkR6YjlITjJtT1VpNXpLT2szTVpVVlZKUWtHSUNoWVpHU2xmd2c0NmR1d1lUWnMycmVnd0twMWh0elppeCtTcnAwQnduWUtOY0hXUmdRdnBlZHczZXpNRFB0ckVCVTN1SmxZYzlTZ0ZlK3NvcU9VV21KZVJGRUtVejl6VkNiYWpFelJZMmVHdGUxczczc2tOa0xWbU51bEwzN0EyS01WSzJoU25xc0hvZStmemVIVWM3TVFJN1NQbk1vNlRjeGxSVlVsQ1FZZ0sxcjE3ZDNidDJsWFJZVlJwTzNmdXBIdDNXUzZySkVWVElJWjNhMlJ0MUFHNjY1eSs2b29xT2xyM1diYjdISzNHcjJSRGZOVzlncTdyQjdXOXpUOWZzOTVaV2FoZXVqMHlTa0dJY3NrMUdKbW1IcDFnOTFxdVdON0lMZXY2YzNlN2NJZGpjeXBGSVgzcDYyVCtQZHVtN1hxZlJlYUhyTmtFNzA2UDRIUDdNMDRNMG41eUx1TTRPWmNSVlpVa0ZJU29ZTEd4c1hoNmVySjQ4ZUtLRHFWS1dyUm9FZjcrL25UbzBLR2lRNm0wdk54ZG1QOUVMTjgrM1FtZm9pa1FKVXh4c0ZXMERwdDFsWWpMbWZsMG43NldHWDhjY1dxOHpoU2pIaEd0WHNlOVBGVEhaT1pEd2hVSGd4S2lCdm5rcndRdTI5Um1jWHg0d3BUN0t2bm9CRVVoN2FjWHlkbnhvMDN6OVVZbTZGQUtSMUtaWHgrUEZqM3c2emZScVdFNlFzNWxIQ1BuTXFJcWs0U0NFSlhBODg4L1QzeDh2SHdSbDlOUFAvMUVRa0lDbzBlUHJ1aFFxb1FodDBTd2U4cGR0S2tmb0dvdG5PSnd2U2tRcXFLTlJrWGhwZS8zY3Qrc3plVGtHNTBjc2ZZYUI0R2ZlK0dHSTB0SXFuN2VsZVJvVkVMVURQa0ZKdDVaRVZmNmptVlJtSWRvV2RlZlFSM3FhZE9uTXhRbUUzTDMvMnB0c3Z6L3RaTXBDdFpWTDl3aU9oRDQwR3dIaDFZNW41ekwyRWZPWlVSVnAxTVVMV2FTQ2lHME1IUG1USEp5Y21qWHJoMU5temFWdVhRbE9IYnNHTWVPSFdQbnpwMzQrL3ZMRjdBZGNnMUcrbis0a2I4T0p0cytVT29kZTlzZFd0WHpaK256WFlrTTlYVkNsTTRUZHhFMm5DcmNjR1NVZ3NsNmJLK20wRERnZWdjSUlXYjllWlF4Mys0eGJ5aUsvUmZJcXZmdHdtYzZNN2hUQTAzaTAxeUp5UVNsMUFLTTZ1Zm5FdEtZV2svL2dzN0R4NW1SYWtyT1pVb241ektpT3BHRWdoQ1Z6UGJ0MjFtM2JoM0hqaDNEMTllWHZYdjNWblJJbFVhN2R1M0l5TWlnYWRPbWRPL2VYWVlHT3NCb1VoajIyVGErL2VlVXRiRXNGOWVLRG5UV0sybC9UMWQrL004dFZhYTZPb0JSZ1cvMlFwNmpBeXhVcjFlNEgvU1BjalF5SWFxdi9BSVRqVjc4bGFTaVlveDJKeFNzYjd4bWRYdzUvRzV2OUpYeHpuMEp5UVRyMklUcnhXdDlmbnEvVUdxTitobTlYeDBuQmVrOGNpNXpiWEl1STZvYlNTZ0lJVVFOTm5uSklkNWNmTkRhVU5ZNzlxcUxBUjB3Y1dCTEpnMXNWZGxINUZwc1B3dTd6NXQvdHZ1NnBuREtSTkdoOTdXRVdsNWFSU2hFOVRKM2RRTFBmRjFZdE0rUjBRa3FYendSeStQcWdyT1ZoY2xJMnFLeDVVOG1xRDlYM1gyb05lcG5YRUthT0MxTUlZVFFndFJRRUVLSUdtelN3SmJNZjZJaitxSnozTEtlNDZ1cWlTbVlFeE45L3J1ZTFHeURFNkxVWHVzNjFxZHE5M1hOVmVuNGZlY2RpVWlJNnF2QXFEQmw2U0ZWaTcxVEhheHZ1dkFBVDRaMmJlaFlZTTVnTXBLNjhEazdSaWFvSHRicENScjZxU1FUaEJCVmdpUVVoQkNpaGh2ZXJURXJYcndOVDdlcnZ4TEtjdkpyUGNGZmVlQUM3VjcvazRObjA3VU9VWE5lcmhBWjdIZy82bGZvMkJYSUtYQzhUeUdxbTY4Mm5yQk9kUUQ3RjNaUVpmL0czeE9OcTBzbEd4SlZtRXpJaTF1bGFpemJOQWZ6Z09IQ3FXUURwK0hXNkdZbkJTbUVFTnFTaElJUVFnajZ0QTFqdzRRZUJQdTRxMXBOWlRqU2R2bkprNWV6aVozMEZ6OXNQYTExaUpwVEx5SHB5TncvUlRWU1kvOEZSeUlTb3ZvcE1DcE1XYUlhbldEdm0wMTFYSWl2T3lQdXFHUjM3eFdGdEVVdjI1Rk1LTnlqTUZuaTNYVTRYamZkcDMxOFFnamhKSkpRRUVJSUFVREh4a0ZzZS9OZk5LemxYZGhpbXl5NFB1c2FqRGtHSXcvTjJjSUwzKzdCYUtxOFpYcHFlVUdkd3NMcFZ3MjJLQi9WdFVMY1JTZ29TeDVHaUJyaW04MG5PWFVsMjlxZ3dhQ0NzWDJiNCs1YXVVNWgwNWRQSW5mL0NsVkw2Y2tFNitlT2VSLzN5Szc0OVhyRk9RRUtJWVNUVks1UFl5R0VFQlVxTXRTWDdaUHZwRjFFb0twVlp6TjMrWnF1S2tidzBaOUg2VDU5TFJjejhyUU5Va050Vk1YVEhja25GTDA4ZVVhSXYreG9WRUpVRHlaRllkcXlPRzA2Sy94NDhmVnc1ZGwvVmE1bENEUC9ua1hPOW9XV2JhV01JeE1VckZWZFhXcEhFamprRTlESnFia1FvbXFSVHkwaGhCQTJhdnQ1c09tTkh0elpLdFRhcU5OUjVrdHVWZkpodzVGTGRKejRGNGtYczdRTlVpT05nOERIemZ5elEwWG5WY2RLY1VZaHpMNy81elRIa2pQTkd4b05WbnFoZHpOOFBWMjE2VXdET2R1K0oydk54OVlHUlVHUGpsS0hZcWhxSnVpOGd3aCs3RXQwN3Q3WFAwWUlJU29oU1NnSUlZUW94dHZkaFQvR2R1T1JXeUpVcldWTUt1aHNwMHFjdXBKTjU4bXJPVlFKaXpYcXNCMmw0RWcvUlM5TlJqNmNUSFc4VHlHcU1rWEJka2xhbmVNWkJTODNGMTdzM2R6aGZyU1N1MjhGNmNzbjJUYnFkS1YrU3Rxa0d2U3VCQTM5REwxLzJMVjJGMEtJU2swU0NrSUlJVXJrb3RmeHpkT2RlUDJlYUZWck9VWXFvTGZzbTV5UlI5ZXBmN1B6UklyR1VUb3V1amJZVE1lMjg3cEhVWTlTa09LTW9vYjdhZHZWb3hNY0w1N3dkSThtQkhxN09keVBGdkxpMTVDMmFLeGxXMUVVU2s4bHFENUJDeE92QVFPbjRsWS94amxCQ2lIRURTQUpCU0dFRU5jMTViN1dUTDJ2dGFxbGpEVVZVRUN4ZnMya1podTRmZG9hTnNSZjBqeEdSN2pwb1hrdFZZT2QxejA2MWN1U2xBbVhjeHdPVFlncVNWRmdzbnBsQjdzN3dwTGdjM2ZSODNMZkZvNzNxWUg4eEsya2Z2OGZVTXdWV0JWRk1iLy95L0Rob2Y3azlMcjVZVHpiMyt1a0tJVVE0c2FRaElJUVFvaFNUYmdubXJGOW9xd05aUzA0VURUTXVmQktPeXZmU00vMzF2RjdKU3MwVUd6YWd6MUpCY1gyWmRsYnVaNmlFRGZNa2wxbk9YU3VjSXFUdFZTQWZRcVBmZXkyUm9RSGVqb2Ftc01LTHNTVHVtQUVHQTJGTFVyaGtvOWxlSktxUkt4YnZiYjQ5NXZvbEJpRkVPSkdrb1NDRUVLSU1ubi9vUmorYytkVjFkWExORklCbXl2dHZBSVQ5M3k0a1orMm5kRXdPc2Y0ZTBCRWdLcEJneVVrRTY1QVRvRWpVUWxSTmIyKzZJQjFRNE5sSXZVNkdOOC91dlFkbmN5VWVZbVVMeDlETVJRTlB5cEh0a1N4Wmh6MXZyVUpIUG9aNkYyY0VxY1FRdHhJa2xBUVFnaFJack9IdG1kb2w0Yldodkl1alZCNG9WNWdVaGo4eVQ5OHNUNVJ1K0FjVkd3SlNUdEhLYWgvM0MrMUZFUU44OXZlSk52UkNmWlNyRXNxUHR3NWdvWWhGYnNDZ3BLZlRjcFhqMkhLTXE4TFc1Nm5wbE1QWDNKeEkramY4OUQ3QkdzZnBCQkNWQUJKS0FnaGhDaVhyMGJFTXJoVGc2dGF5enBTd2JxckFqd3hmd2NmclR5cVlYVDJxK2NIUlNPcTFhczJPT0pnTWhnMVdpNVBpS3BnMnJJNDY0WkRveE4wbG44bkRtenBTRWVPTXhsSi9lNFpDaTRjTVc4cmlpcTY2OU9oWUZKdEI5ejNIcTdoRmZ4OGhCQkNRNUpRRUVJSVVTNTZuWTV2bis1RTM3YnFaYzUwNWJzQVYrMzd3bmQ3YklkSVZ5QXRscEFFNjB3UWc4azg5VUdJbW1COS9FVTJIelBmd1hkc2RBS1dhL1crTWVGRWhmazVHcHBEMGhhUEp6OWhzMlZiS2ZQSUxLWHdxWmozOTdwNUNKNXQrbWtmb0JCQ1ZDQkpLQWdoaENnM0Y3Mk94V082Y21lclVHdGpXYyt4aStxWHFTNDRwaTJQNDVuLzdTcHpTUVpuYVJaODFSS1NkbEsvRkFlVEhlOVBpS3JnYmZYb0JJMk02MWV4S3p0a3JadEw3cDdGcXBheXJPVlF0S3UxV0tOcmVFdjgrMDdRT0RvaGhLaDRrbEFRUWdoaEYzZFhQY3RmdUpWdXpVT3NqZVdiV0d4ajd0OEpEUDEwSzZZS3pDcTRYcldFcE4yUnFKYVF2SmdOS2JtT1JpWkU1WGJ3YkRvckR4UVdEZEZvZEVMSFJrSGNwdjU4dWNIeUR2MUo1bDhmV3JhVmNoZGhOUCtvOHdvZ2FPaW40T0ttZlpCQ0NGSEJKS0VnaEJEQ2JwNXVMdncrdGhzZEdnV1pHK3dwUHFEYS9kdC9Ubkh2ek0wWWpLWnI3KzlrV2sxN1VGOTI3SlBpaktLYWUzUHhRZXRHR1ZkUkxKbjFBK0gxQVJWWGE4QndlZytwUDc1ZzJWWlEwSmZuU1JYdHF0TVJOR1FPZWorTlBsaUVFS0tTa1lTQ0VFSUloM2k3dTdCNjNPMjBiVkFIQ3RvSkFBQWdBRWxFUVZTMDdtSTU2eWtBNmdPVzdqNUgzdzgyVUZCQjFRejlQU0M4Y01xMkJqWGxBRGg2R2ZLTmpuUW1ST1YxOUh3bVAyL1hZQmxZQmN0cUNGRmh2dHpUdnE3amZkckJlUGtrS1Y4L0NVYURKUzY5ZWEyR01sQlFGT3RJQnQ5L2pjR3RVYXlUSWhWQ2lJb25DUVVoaEJBT0MvQjJZODJyZDlDaTJKVjRHUzdKZFlYL3FLWTYvSFV3bWZ0bmI3N21JYzdXcXJiMVo0ZG1ZQlFlYTFJZy9ySkRJUWxSYWIyOVBNNTZzYTFSSHZEVmZ0SGxYcFZXQzBwZUppa0xua1RKVFM5cUtWK09WQUZkWWVEdWtWM3c2VGJLR1dFS0lVU2xJUWtGSVlRUW1najJkV2ZOYTNjUUdlcGpiVlRLTVhWQloxdXBjZW51Y3d6KzVCL3RBaXlIUm9IZzVXb055OTVySkVWMVFTVEZHVVYxbEpTYXl6ZWJUenJla2FvOFFkMUFUNFoyYmVoNG4zWkkvZlpwakpmVno2Y2NXUTFGc1l5d2NBbXFUK0JEczZpUXJJZ1FRdHhBa2xBUVFnaWhtYkFBVDFhUHU0TUd3VjdtaHF1U0JLV3pQZm4rY2RzWmhuKytYYlA0eWtxdmcyalZLQVY3THduVXg2WG53ZGtNUjZJU292SjVlM2tjQmFiQzkzZzVhaFlXb3pydXhkN05jWFc1OFJmaTZZdGZKVDl4bTEzSG1nZGFGY2FzZHlWd3lDZm9QUDAxaTAwSUlTb3JTU2dJSVlUUVZNTVFiLzU4NVhiOFBRdHY4ZHR6aGFHYVovRGxoaE9NK0dLSE5zR1ZROHZhcGU5VEpxcDhpb3hTRU5YSnBZdzhQbHR6M05wZ2J3NUE5Ujd4ODNUbG1YOUZPaFNYUGJJM2ZrN09ybDlLRHFvVTVyU3BkWCsvWHEvZ0doYXRYWEJDQ0ZHSlNVSkJDQ0dFNWxxRSs3SDh4VnR4VTk5bExOZEFCZHVSRGZQV0pUTHhsd09heFZjVzNtN21xUThPVTcwRUoxSWgyNkJCbjBKVUFoLzhmb1I4VFZaa3NiN1hSL2RzaXBlN2l3WjlsbDFlL0JveVZyNW5qVWFCc21kSEZNeXZRR0hkaEdhMzRkM2xNVzBERkVLSVNrd1NDa0lJSVp5aVcvUGFMQmpaeWRwUTN0a1BWeDB3WldrYzg5Y2xhaFJkMldoVm5GRjlhTnhGKy9zUm9yTEl6QzNnNDcrT1dSdnNMalNDWmFxQXU0dWU1M3RGT1J4YmVSUWtIeU4xNFhQV2NCVHpsS2N5VTZ5cEI3MWZIUUlmL0ZEVCtJUVFvcktUaElJUVFnaW5HZHlwQVc4TVVBMzkxVkhPSzNQYjFSOUdmTG1EWmJ2UGFSWmZhZXI1bTVlUkJNZHFxNmtQUFhSUnMwTDRRbFNZV2F1T2twbFhZRzJ3Ky8xaGZUY003OWFJMm40ZURzVlZydCtjazBiSy80WkRRVjVoSkFyNmNoUmh0YW1ib05NUitJalVUUkJDMUR5U1VCQkNDT0ZVYjkzYitxcjE1SFcyeXgrVVJqWDl3YVRBQTdQL1lkdnhLNXJHZUQydFFyWHBweWd2a2xNQWlTbmE5Q2xFUmNqSk4vTGhIMGVzRFk1a3lBb3Z5UFU2R0hkM0M4Y0NLdytqZ1pSdlJtSktQMi9lVmtDUHJsekpCSFhkQk44ZVkzQ3IxMWJ6TUlVUW9yS1RoSUlRUWdpblcvaE1aOXBGRkJZazBBRzZjbDZCS05ha1FyN1JSSy8zMXhPZmRHT1dUR2hleTNZSXROMUY3RlVISHBKcEQ2SUttN2YyT0pjeTg4MGJqcXpzb0xvZ3Z6KzJQbzFDZks2enI3YlNGcitHNGRRdWF4emxXaDdXdG02Q1c4Uk4rTncrU3VzUWhSQ2lTcENFZ2hCQ0NLZnpjbmRoNmZOZENmWnh0NjhESGVha1F1RnQvdFJzQTczL3U1NlVySHp0Z3J3R2R4ZG9Wc3U2clVVSnVuTVprT0g4MElYUW5FbFJlUGZYdzZvV080Y25YSFhZR3dOYTJoMVRlZVhzK0lIY3ZjdXVHVXRaRk9WUWRKNStCRDQ4MjdFNVVVSUlVWVZKUWtFSUljUU5FVkhMbThWanV1Q2lQdkV1VHowRkhUYlRIMDVjeXFiZmpJM2tHYlM0eEwrKzZCRGJNTFFneFJsRlZmVEQxdE9jUzgwMWJ5aUtneGZTNW1QLzFUS1UxdlVESEErdURBck9IU1I5K2VTcndpajdjOUNoMkNRZ0FoNzRBTDJ2Vm12TUNpRkUxU01KQlNHRUVEZE10K2ExK2VqUmR0WUduYTZjUlJwQmZVbi96N0hMUFBKL1c3UUo3anBDZlNEWVM5V2d3VTNadzVla09LT29ldDVlRnFmYTBpYTlOcTdmamFtZFlNcTZUTW8zSThGVVdFeFNVY3IxREN6cHpNSUVoSGVuUi9DSXVrUGpLSVVRb21xUmhJSVFRb2diNmo5M051WHgyeHBaRyt5NkpyRmVpdis4NHl5dkx6cmdjRnlsVVk5U3NEY1JvSDZxdVFWd09zMlJpSVM0c1ZZZHVNQ0JzK25tRFlkcUoxaVBiVjNQbjU2dDZ6Z2FXdWxNUmxLL2VScFRScko1VzFIUTZjcGVoQkd3cVp2Z0d0b1V2ejdqTlE1U0NDR3FIa2tvQ0NHRXVPRStmYndEblNPREM3ZnN1U3F4VG4wQW1MWThqdS8rT2FWRmFOZlVURldjMGFGUjNxb3JtTU9YSEFwSmlCdnF2ZDgwcUowQU5xT1NKdHh6WTJvblpQd3hIY09adlVVQmxMTUlJN2FqR1Z6ZENSd3lCMXpjTkkxUkNDR3FJa2tvQ0NHRXVPSGNYUFFzZmY1VzZnWjYyajVRcmpOODJ5dUN4K1p0WTkxaDV4VW1jSGVCeUNBTk9sSWxJMDZrbWtjcUNGSFpIVGlUeGw4SEMrL3U0MER0QkZYZGhVWWgzanpZcWI0MkFWNUgzcUdWWlAvenRTb0dLRzhpVTFFOVgvKytyK05TcTlGMTloWkNpSnBERWdwQ0NDRXFSS2kvQjh0ZnVCVTNGd2R1OTZzT05SZ1Y3dmx3STBmUFp6b2UzRFZFTzZIMld2eGw3ZnNVUW12VHRLcWRvRHAwYkovbTZKMjhPa0xCaFhoU0Y3MThWUXpsS2NJSVlCMmQ0QjUxTzE2eEQya1VuUkJDVkgyU1VCQkNDRkZoYm1vVXhLZVBkYlEyMk01a0tMdkNZOUp6Qzdqci9YVk9XMDR5ekJjQ1BCenZSLzBVNDJYYWc2amtUbHpLNHNkdHB6WHF6WHhwSHVUdHh2QnVqVFhxczJSS2JnWXBDMGFBd2J3cWhUMWxIeFRGZXBUZXZ3NkJEM3lnYVl4Q0NGSFZTVUpCQ0NGRWhYcThXeU9lNjluVXNVNTBXT1psTzNzNVNTMUdLZWpBa2xWSXpZVUxXWTczS1lTemZQRDdFVXlXTEpnMnRST2U3eFdGbDd1TFEzR1Y5cnRTRjQ3R2xKWmsyUzUvdmxJMXRVT25JL0RoajlGNSttc2JweEJDVkhHU1VCQkNDRkhoWmd4cFI3Zm1oY3NvRk4xQ0xQZHFrdGJMQldjdUp4bWxLczdvMExLUHFsdWxUaXo5SUlSRFVyTHltYjh1MGRwZzl4Kzk5ZUxjeTgyRjBZNG1FVXVSdGZaajhoTTJGLzVxeGVFVkxuMjcvd2UzK2pHT0J5YUVFTldNSkJTRUVFSlVPQmU5anA5SGR5RXN3TFAwbmE5SHNWNDEvTHpqTE5PWEg3N096dmJ4ZElYR2dlYWY3WjJoQVRZM2EwbElnUUxuREtnUXdpR3pWaDBqeDJBMGJ5aU9GR08wSHZmVUhZMEo4bkhYSUxxUzVTZHVKWFBOeDlZR25lV2ZNbE5VRXlSY3cxdmljOGV6bXNVbmhCRFZpU1FVaEJCQ1ZBb2hmaDc4OUo5YnJLZjk5bHl0WDNYTTZ6L3ZaMjJjOXJmL1c2aW1QZWpzekNpb3I4c0tUSERzaW1NeENhRzFuSHdqTTFjZVViVTRYb3pSVmE5alhMOFdEc1YxUGFiTVM2UitQMXFWc2JPamNvS2lvQ3M4UnVmbVJlQkRzMEVucDh4Q0NGRVMrWFFVUWdoUmFkd2FGY0xyQTZJMTY4K2t3UDBmYitac1NvNW1mUUxVOHdPL29odXM1VjNQL2hxa09LT29iTDVZbjBoS3RxRnd5NUZwQTlaM3lPQk9EYWdiNU9Wb2FOZjROU1pTdjNzR0pTZTFjRnNwZDhnNkZKc2xJdjM2VHNBbHVJRjJNUW9oUkRVakNRVWhoQkNWeXB1RFduRnJzNnZxS1pUSFZjZGN6c3hud0VlYk1CaTFuVk1RRmFKTlAwV1hXaGV5ekFVYWhhZ01USXJDZjMrUHR6YllQYmZIZHZQVnU1MDNPaUh6NzlrWVR1K3gvbUtkanZLbEZCU3NZeFBBdldsWHZEbytxSEdVUWdoUnZVaENRUWdoUktXaTErbjRhZlF0QkhxN3FWb2R1NXJaZVNLRkY3L2I2M0JzYXRHcWhJSzkweDdBTnY5eFdFWXBpRXJpcDIxbk9IRXAyN3poU08wRTFaU0RPMXVGMHJwK2dDYnhYUzAvY1N0WmF6OVIvVnJIcWpEcXZJTUl1RitXaUJSQ2lOSklRa0VJSVVTbEV4Ymd5YmRQZDFLMTZHeXJHSmFWNnFMaTQ3K09zV2o3R2NlREsrVHRCblg5Q2pjY3FjNm9jdVN5TnRNbmhIRFUxS1dIVkZ1T1hKeGJqeDNicDdrRC9WeWJwVzZDaFozVE0xUnZ2c0FIUGtEdkUreG9hRUlJVWUxSlFrRUlJVVNsMURjbW5PZnZhcVpxc2VNSzRhcERobjIyamJoejZRN0ZwZFpjUGUzQndXWHBBSElMNEdTcTQvMEk0WWpWQjVNNWNMYndmV0pIVFVNcjY0VjlWSmd2dmRxRWFSRGQxYi9DOGJvSm9LQ29SbUY0ZFhnQTk2YTNhaG1sRUVKVVc1SlFFRUlJVVdtOU83Z3Q3U0kwV0tPeDhNRHNmQ1AzZkxpSnpOd0NMY0tqU1JDNGF2eE5LdE1lUkVWNzd6ZjFjcXVPakpteFh0cFA2Ti9TZ1g2dUxmUHZXUTdXVFREVEZTWVQ5UDVoK1BXZG9HR0VRZ2hSdmVrVXhaNHhwRUpVTXFtcGtKSUNPVG5nNmdvWkdSVWRrWEFHUHo4b0tBQXZMd2dPaGdEbnpNVVZsY3VKUzFtMG5mQW5HVVZKQUh2dm1LcU82OTh1bkdVdmFITUhjc05KaUx2a1dHaFhKMHNlYld1ZVVpSEVqWGJnVEJwdEp2eFp1T1hBOEFUVm9YVURQVGs1NDI1Y1hUUVl4cU9TbjdpVmxDK0dxbjZuSTdVZUFKMk80S2Qrd0sxQk84ZURxK0cyYk5uQyt2WHJTVWhJd04vZm56MTc5cFIra0JBbGlJbUpJU01qZzhqSVNMcDM3MDVzYkd4Rmh5U3VJZ2tGVWZXZFBBa21FL2o3bXk4MHZiMHJPaUxoVE5uWjVzUlJlanJvOWRDd1lVVkhKRzZBeFR2UGN1K3N6WTUxY3RXMTBmdUQyeksycitOenVwT3pZTW5oMHZjcmpUcTgySHJRM2dtanc0VW96U056dC9MZGxsUG1EVWVuT3hRZS9ON2d0cnlzd1h0TnpaUjVpVXV6K2xxbU90aXV6MUIyaXFKWVJpZjQzRDRLM3p0ZjBEVE9tbWpHakJrWWpVWmlZbUtJakl3a01qS3lva01TVlZ4Q1FnSUpDUW5zMnJVTFQwOVBubi8rK1lvT1NhaElRa0ZVYlFrSjVydldvYUVWSFltb0NCY3VRRllXTkdsUzBaR0lHK0NwTDNidyticEU4NGE5ZHlKVkYwaXVlaDNySjNUbmxxYTFISTd0eDRQV0pSODFHRUNCbnpzODNNYmhzSVFvbDNNcE9UUjRZUVVtRGM4TS9UeGRPVHV6UDM2ZXJ0cDFxcGk0TXU4aHkxUUhSUUc5cnZ5VE05UkpDTmM2VWRSNlpnbm9OWXl6QnBvNmRTcHQyclJod0lBQkZSMktxS1lXTDE1TWZIdzhyNzc2YWtXSElncEpEUVZSZFowOENiNitra3lveWVyVUFSOGY4OStDcVBabUQyMVBxM3IrNWcxN2h6WHJvT2l5bzhDa2NOK3N6YVJrNVRzY203bzRvNzAzZE5WUEtTTWZraklkQ2ttSWNudjMxOE9xWklJRFdRWFZvU1B1YUtKdE1nSElXanZIcG02Q1RxZllFYTFxUklPTEc0R0RaMG95d1VFelpzeWdiZHUya2t3UVRqVm8wQ0NhTjIvT3pKa3pLem9VVVVnU0NxSnFTazAxVDNPb1U2ZWlJeEVWclU0ZE1Cck5meE9pV3ZOMGMrR24vOXlDcTE1MTVXM1hOWTkxQ2Nxa3RGeUdmYmJONGRpYU96N0lBUlRicDNQNG9nWjlDbEZHS1ZuNXpGdWJxRTFucWxGQUwvYU8wcWJQUW9ZemU4bGNNOXZhb0toK1laa3BOa3ZLK3Y3cmVWeHF5N0I4UjJ6WnNnV2owY2c5OTl4VDBhR0lHbURRb0VIazVPU3dmZnYyaWc1RklBa0ZVVldscEpockpnZ0I1cjhGU1NqVUNORjEvWGx6VUN2YlJudVNDanJyMTkveVBVbk1YK2ZZaFpTbkswU29hb1RhZTI5WGZWbDBQQVVLVEk1RUpVVFp6Vm1kUUk3QnFHcXhkNnlOOWEvLzRjNFIxQTN5Y2lndW01N3pza2o5ZnJRbElXaWVKK1RJYUNWd3Jkc0tuMXVmMENTK21tejkrdlhFeE1SVWRCaWlCbW5YcmgzcjFxMnI2REFFa2xBUVZWVk9qcmtBb3hCZ0xzU1puVjNSVVlnYjVMWCtMWWh0SEdUZWNLUmduT3FxZjh3M3V6bWVuT1ZRWEMwMG1QWUExbXNsb3dJbkpFOG1ib0FDbzhLc1A0OWFHK3pOaUYxMTNDdjl0QzNFbUw1OEVxYjA4NWJmWlZjWkZVVmRTTVhkUE5WQko2ZkRqa3BJU0pEaWkrS0dhdHEwS2NlT0hhdm9NQVNTVUJCVmxhdXJyT1lnckx5OXpYOFRva2JRNjNSOC8weG4zRjBLdjhLdVduS3h6RlRIWmVVYi81KzlNNDl2b2xyZitEUFptalJOMDVhMmxFS2hHM3NCMldRUlFVQmswNS9LRlVWQkx5QXE2RVZrY2JtS2NyMnV1T0F1aW9CZVZ4QlVFRm1raUJSUVJOWkNvUlJhdXUvUXBrMlRacDM1L1RISlpKSW1iVEpKNlhhK24wK2dNNWx6NW5TYVpjNXozdmQ1TWZQRFAyR3hDczhiNzY0R1pHTEh0dUNlZUpPazdDckJ3eUVRdk9hYkkvbW8wQnJaalFCVmRwalV2ek5TdWdXdXRLL3gzSzh3cFAvTWJRdnhUYUM0ZjFoVWs1WkRITkU5RU1QcjhLaFVLaUlvRUs0cHljbkpDQWtKYWVsaEVFQUVCVUpiUmF0dDZSRVFXaHZrTmRHaFNJb093YXN6QTFBR2dTY3FuTXpYNE1WdDV3UjNKYUtBbmhIT1hRc2RrcDNDR3NCbzlYZ29nUkFRWHRzUmdMcW5nRlBJd1BLcGdmTk9vR3RLVWZNajM5R2RyYy9nS3d6ak1HS1V4ZzFHOEtpNUFSb2hJVDA5dmFXSFFPaUFrTmRkNjRBSUNnUUNnVUJva3l5YjBnczM5TFM1SVFxTlVnQUF5dEh3MVIyWitDdjdxdUF4OWVTYk13YkFKSjhCNjZWQUlEUVh2NTJyUUZhWlRaRDFKenFCVjRXOGQ0d0trd2ZFK0QwMnRsOGFtazJQZ3pIeFU1SUU1VG80QkErSkRHSDN2Q1BjZjRGQUlCQUlIRVJRSUJBSUJFS2JoS0tBYnhhT2hGektTMzBRMWhNM2c2Y1o0TzZQanFDMjNpeW9wMmdsb0pJNXVoVThJcDRZNFllK1FTQTB5Wm85V2J3dFAxUXczdVQ4bVZ2N0NPL0hCZDJCajJFdWNxeENDdFk3K0trT2s1K0dTQjNyMzhBSUJBS0JBSUFJQ2dRQ2dVQm93L1NJRE1aYnMzak80djZVVjdDdHNCWlcxZU94TDA4S0hsTnZuamxqSUh3VVN1dUFlb3ZnNFJBSUhza3ExV0wzR1lmSm9lQVZlOTRMUFZvVmhEbWplL2c5TnNCZGlVamZmUk1BZTRJRUw5Vmg1UDBCR1IrQlFDQVFpS0JBSUJBSWhEYk9ZemNuWTBMZmFIYkRyOVFIeDJUcTZ6OExzT1h2SWtIZDlIYXQ5aENBcU9wTEpFcUIwQXlzMlhQUjhYYng1M1hLYTd0a2NrOUl4UDYvNkYxTFJESkNCUStlYndJbFZiQ3BEZ1FDZ1VBSUdFUlFJQkFJQkVLYjU2dEhyb2ZTWG1JaFFHblJDelljUTJHVjcrVklsVklnaG1jOHpmZ1JSVzZIVkhzZ0JKcHFuUWxmSE1wejdBaEFxVWlGVkl4RkV3TGo5TzlVSWhLTUlDMkJBZ09HMTFBMTlkOGsxWUZBSUJBQ0RCRVVDQVFDZ2REbWlRMVg0TDA1Z3gwNy9KbkUyOXJXR2l5NCs4TWpnZ1FCdmprakZZQ3hYTkVEdFVZLytpRVFYUGhvWHc1TVZ0cXh3NjlTa1N6eng4WWpYQ2xyNUZqdmNDMFJLUlNHb2JoZlM1WndQUlREWi9uZEo0RkFJQkNjSVlJQ2dVQWdFTm9GRDQ1THdOU0JObWQ1djFJZkhHMy95cW5DdTc5ZTlMbUw1QWkyakNUWG45RFVkRjQ3a3ZaQUNCUVdLNE1QVWk4NWR2Z1ZSY08rU0VVVXNIeHFiNy9HQlFDMHRnSTFQem1YaUJSVzFjSFJqSklxb0o2NXh1K3hFUWdFQXFFaFJGQWdFQWdFUXJ0aDQ0TGhDQW1Tc0JzQlNuMTRibXNHOHE3b21qNlFoMVFFOUFqajdRaEEyc01sa3ZaQUNCQmYvNW1QQ3EwdDVNV2ZVcEZ3dEwxalNGY2tSQ245SFJwcXRpd0RZOVRaaHVaUDFRbkhqNnBwejBHa2l2WnpaQVFDZ1VCd0J4RVVDQVFDZ2RCdWlGSEw4Y3BkS1k0ZERJUk41aWw3WTZEZWJNVS8xLzN0Y3hlOUlweUhJUVJlOFFuVUdvRkszeTBkQ0lRR3ZQN0xCY2VHUHprNXZLYUJpRTdRSC8wYXBsemJlNDB6VXhRWW5XQkQybjBvRk1QdTludHNCQUtCUUhBUEVSUUlCQUtCMEs1WVBLa25oc2FIc3h0K1JTazRHaC9NdW9LTkIzTjlhaDJuQmdMaEU4azNveVBtakFSLzJYZXVIRmxsV25hREFZVG40emlhRGs4SXgyaStjWWdBckZVRjBPNTUzYkZENkp1R1lSeHRKVUVJbS9tV1grTWlFQWdFUXVNUVFZRkFJQkFJN1FxS0FyNTRhRGpFOXBtNFA3TjVuaVBqc20vVFVWNWo4THFwaUFKNlJqUjlYTk5qY1B5WVRYd1VDSDZ5WmcvZkV5UUFqcUVBbnByZXg0OStBREEwTkp1WEFCWVR1OGtBbElBM3JxdDFpdXFXSnlFSzYrcmYyQWdFQW9IUUtFUlFJQkFJQkVLN0k2V2JHa3VuOVBTL0kxNTRRRTI5R1FzMkh2ZXB1WitMdHJZeE9DWko5UmFnUkJ1QVBna2RrcXhTTGZhY3NaVmlaQUJCdFJqdDJOb21SQ294WTVoL2szYmRvWFd3bEp6amRTM01QWUZtQU1vMkxtblhnUWdlZWI5ZjR5SVFDQVJDMDBoYWVnQ0Vka3g5UGZ2UTZ4My9BMEJ3TUtCUU9QNVhLRnAybkRaTUpoTmtNdi9MWGJVMFo4NmNnVlFxUmQrK2ZaczhOaWNuQitmUG4wZHljckpYeC9QYktSUUt4TWE2citkZFgxK1BVNmRPWWZqdzRaQktwVjczU3lBRWt2L09TTUdtdndwUlZGM1A3dkRYZkE3QUw2ZExzZlZZRWU0YTNzMnI0Nk9WUUdpUS95VWYrY1BPcmdKaVZmNzFSK2lZdkwwN3l6RlI5eXR5eDlIK2ljazlJZkpEbUxDVVhVRGRiKys1Nzl6SFFkbkZCSWlsVU05ODJ6L0JoRUFJRU43Y1gxb3NGa2drd3FabGxaV1ZxSzJ0Ulk4ZVBUejJjZm55WmRBMGpjVEVSSWhFd3RlVGk0cUtVRlJVQkxWYTNlUjlZMlptSm1wcWFoQWZINCtZbUJqQjV3d2tCbzBaeGhvYWhpb0xETlhzQXdEazRSTDJFU0dCVEMyR0lveE1rWDJCUkNnUW1vZThQS0N3RU5Cb0FJa0VpSTRHK3ZWakg5SFI3RDZOaGowbUw2K2xSNHNqUjQ3Z2dRY2V3S0ZEaDN4dXE5VnFVVkJRZ1BUMGRCdzllclFaUnVjYkgzendBUjUvL0hFY1BIaXd5V09QSFR1Rzk5OS9IMy84OFlkUDUzajAwVWZ4N3J2dmVueis4T0hEV0xWcUZmN3puLy80MUMrQkVFZ1VNakhXUHpqTXNjT3Z1WVZqdmZSZlg1NUVqZDdzZGN1a0FKZ3o4cmxjemE3RUVnaStVSzB6NFgrSDgzbDcvSytnb0pKTDhOQk5pY0w3b1MzUWJINENvSzIyRVFrVEV5aitvQUNFVEZ3Q2NhY2V3c2RGNlBEczNyMGIwNlpOdzdScDA1Q2I2NXQvaml2UFBQTU03cjc3YmxSV1ZqWjZ6TU1QUDR5eXNqS2YrLy81NTUreGNPRkMvUHp6eng2UFdiZHVIUll0V29UZHUzZjczRCtmVjE5OUZjOC8vend1WExqUTZIRTZuUTVQUGZVVW5uLytlUmlOZmlycUFhTDRpQlpsSi9Tb0xUQkNKS01RMFVlQnhHbmhTSndXam9nK0NvaGtGR29MakNnL29VUHhFUklLNkF0RWZpRUVsdHBhSUNjSGlJc0RJaVBkSDZOV3N3ODdWNjRBcDA4RFNVbUE2dG92dTVuTlpuenl5U2U0ZXZVcUpCSUpxcXFxa0oyZERaMU81L2FoMVdxaDBXaFFWVlVGalVZRGk4WEM5U1VXaS9ITEw3LzRwRElmUG54WWtKQXhaY29VREI0ODJHbmY4ZVBIa1plWGg1aVlHSXdlUGRyblBnUEZ2bjM3QUFDVEprMXFzVEVRQ0FBd2VVQU03cjYrRzc3L3U0amRZWjlEK1RwbllXeloyUlNGOGxvamxueHpDbDg4ZEwxWFRYdDNBazZWMms3TGdKWHloY3psYkhNdGt4VW9ySEVwUzBrZ05NRUhxZGt3V1duZUhzR3VoMXpiUjhZblFtRjNIaFZBM1cvdndYcmxzcTFYUnBCdkFtQ3pPckUxbGNUMGhmS0dCd1dQaVVBb0tTbkJ4eDkvRExPWkZZNi8rZVlickZ5NVVsQmY5ZlgxT0gvK1BNTER3eEVWRmVYMm1QUG56eU05UFIyOWV2VVN0SktmbnA0T0FCZzJiSmpiNTNVNkhkTFQweUdWU2pGdTNEaWYrK2VmNTlLbFMxQ3BWSmc2ZFdxangrN2V2UnNHZ3dIWFhYY2RldlJvV1hHdnJzeUV3alF0WW9ZcEVaNGtkM3VNVkNHREt0WVJSVktkWTBEbWxxdm9QallVeXM0azByWXBpS0JBQ0J5bHBZQldDd3djQ0loOXVNR0lqQVRDd2xnaFFxMEdybkZZMU1hTkcxRlNVb0l4WThaZzFLaFIyTFZyRjk1NTU1MUcyd1FIQjBPbFVpRStQaDRxbFFwcXRacDdHSTFHU0NRUzVPVGs0T09QUDI2MG41dHV1Z25WMWRYWXYzKy96K05PU1VscElDaHMyclFKQVBEQUF3OElEcDN6bDdLeU1wdzZkUXBoWVdFWU0yWk1pNHlCUU9EejNwekIySlZlaGpxamhWY08wc2VKQ3dYd2xZRC9IYzdIN0ZFOU1DbWxjNU5OUTRPQUNBVlFWYy8yd3plaDl3V0djclRMcmlLQ0FzRjdUQllhSCszTGR1endLLzJIYlNpaWdDY205eEk4Smt0SkJuU0gxcm4wS2dUR2tkb2dFck9wRGlMaElnZWg1ZEJxdFpnL2YzNUErK3pWcXhkZWVlVVZyNCtuYVJxclY2K0d3V0JBUWtJQ2lvcUtrSmFXaHVIRGgyUHk1TWsrbi8vTW1UT3dXcTI0L25yM0FqVERNRmk3ZGkwQUlDZ29DQjk4OElISHZvWU9IZHBnc1VpbjB5RXJLd3ZSMGRIbzNyMjcyM2I3OXUyRHhXTEJtREZqSUJhTFVWOWYzK1M0S1lxQ1hPNllmRE1NZ3cwYk5uRFBQZmZjYzI3YktaVktQUHZzczlpOGVUTUE5cDV3K2ZMbEhzOXo5OTEzWThTSUVVMk9SeWlWWi9YUWxadlJhMFk0eEZMdkEvUERrK1FJN1NaRHdjRmFoTVRLRU5VL3VObkcyQjRnZ2dJaE1KU1dBbVl6MEV2Z3pZVkVBdlR1RGVUbnMzMTE2UkxZOFhuZzVNbVQyTHAxSzhMRHc3Rmt5UktuNXlaT25JZ2JiN3dSU3FVU1NxVVNJU0VoQ0FrSlFVMU5EYjc5OWxzTUdUSUVOOTk4czhlKzYrcnFjT2JNbVViUDM2dFhMOHlZTVFQRGh3OTMybDlZV0lnMzMzd1RrWkdSZU9HRkY5eTI3ZUp5amM2Y09ZUDA5SFRFeDhkajRzU0ozSDZyMVFxVHllUzJEN3Y2YnJGWVBIN0JTQ1FTbjN3UWZ2cnBKekFNZzVpWW1FYkQ3L2lNR3pjT25Ub0Z3cjJPUUdoSWpGcU90KzRkaElWZm5QQ3pKd2I4bWRpODljZHc2WTJwWHEzUUprVUFWY1hzejRISTZzN1RBQllha0pERVJZSVhmUE5uQVNxMHRyQmpmOFFFWHR1WjE4ZWhhN2hBRHlTTGthM3F3RlZSOFdOUXZLYktzUXNoaVU0VzFnK2h4YUZwR2hxTkpxQjkxdGJXK25UOFJ4OTloUFBuejBPcFZPSy8vLzB2L3ZyckwzejAwVWY0OE1NUDBhOWZQOFRGeGZuVW56MFZkdVRJa1Z5VWEwUkVCT2VwOE1zdnYrRENoUXNRaVVTNGNPR0MyMVFDaThVQ2htR2dVQ2dhQ0FwLy8vMDNhSnFHVkNyRnA1OSs2dlRjYmJmZGh0allXT3pjdVJNQUd4RjcrUEJocjhiZHFWTW5icEVLQUZKVFU1R1ptUW1SU0FTVHlZU0xGeSs2YlJjYUdvcXRXN2RDbzlGQUxCWkRvOUUwK2pldHFhbnhhanhDcUR5cmg5bGdSZnpONnFZUGRvTTRTSVNFU1dFb09hcEZaWVllVVNsRVZQQUVFUlFJL2xOYnkwWW1DQlVUK1BUb0FXUmxBU0Voelo3K1VGUlVoSmRlZWdrVVJlR1paNTVCV0pqemNsK3ZYcjF3d3cwM3VHMlhtcG9LaFVMUnFLQXdZTUFBcHduMTg4OC9qL1QwZEx6Kyt1dm8xNjhmQU1kazNUVU16djRGZE9PTk4zcHRsdmo1NTU4REFPYlBuKzlrdVBQNzc3OWo5ZXJWamJiOTRZY2Y4TU1QUDdoOTd2Nzc3OGNERHp6ZzFSanE2dXJ3NjYrL0FvREhMMFozcEtTa0VFR0IwS3c4TWo0Ui96dWNoeVBaVjhHVlRSQTBmM0UwS3E2dXg5T2J6K0Q5K3djM2NqeEx6d2pnbUUxUUVIcHVmaE1yQStScUFsU1drdER1V2IyVDkxbE1CY0NkRk1DenQzbHY1T3VLZHMvcnNGWVYycmI4TEYxcGkwNFFSeVVoWlB4amZ2UkZhR2xDUWtLYWpCRDFsZUJnN3llQkd6WnM0TzdiVnF4WWdaaVlHTnh4eHgwNGNlSUUvdnJyTHp6NTVKTjQrKzIzMGJXcmQxVk5hSnJHb1VPSEVCd2NqR0hEaG1IYnRtMVl0MjRkVnE5ZWpTRkRocUNnb0lBVEFmcjM3NDgzM25palFYVHB4WXNYc1hUcFVvaEVJcWZGSWp0MkQ2emk0bUpzM2JyVjZibVJJMGVpcUtnSXVibTVpSXFLUW1LaTkzNG5vYUdoM00vbDVlVmN4TzN6enorUE1XUEdJRFUxRlR0MjdNQXJyN3dDRmU5K3ZhU2tCQTg5OUJBQVlNMmFOZWpYcngvMjdObURYMy85RlMrKytLSlR2ODFKWFprSnVuS3pZREdCVCt3SUZYSlROUWlPa3BMMEJ3OFFRWUhnUHprNWJKcERvRWhLQWpJeWdPdXVDMXlmTGxSVVZPRFpaNTlGWFYwZEhuendRUXdaTXFUQk1XYXoyZTJxdmQxY3ByRlZmYmxjRHBGSUJBV3Znb1Y5a2g4VUZPUzAzeDBIRGh3QXdBb0szbkR3NEVGa1pHUmcwS0JCR0RWcUZBRGczTGx6T0hQbURMcDI3WXFCSHY0K0ZSVVZLQ3NyUTFSVVZJT0lCenVkTzNmR3Q5OStpKysrKzQ3YlI5TTAwdFBUY2R0dHR3RUFwRklwZnZ6eFIyemV2Qms2blE1RGh4Zkd2cG9BQUNBQVNVUkJWQTdGZFY3OC9iWnYzNDRyVjY2UVNoQ0VhOExuQzRZajVkbGZZYUVaUjhGNlFia0hqa25NaC91eU1YdDBENHhJYW54bUh5SmpLejVVNkFTZTB3MDVWVVJRSURSTmFrWTVzc3BzQm1QK2xJcmt2Vjl1Nk5rSkErT0UzYWliY285Q2YvUWJsMzZGVlhYZ0JrU0pFRFp6RFNBaXQ3VnRHYkZZakpTVWxCWTU5NlpObTdnVitkbXpaenVsYkQ3NTVKTllzbVFKaW9xS3NHTEZDcnoxMWx0ZWlRcW5UcDJDUnFQQnVISGpHdHpuNkhRNnZQamlpekFhamVqZnZ6L09uajJMOTk1N3p5azk0T3JWcTFpMWFoVk1KaE5XclZxRmhJUUVwejRNQmdPT0hqMktUcDA2WWVQR2pWeVZrNVVyVnlJakl3TnhjWEdjT2ZiaXhZdTUrME1BeU0zTmhkbHNScThtRmdOTkpoTmVmdmxsNkhRNlRKdzRrYnN1R1JrWnlNek14QXN2dklBMzNuZ0RVcWtVRE1QZ25YZmVnY2xrd3FSSms3akZzN3k4UEdSa1pHRDU4dVZZczJhTmt3RFJYQlNtYWRGclJuakErb3NiRzRyc242dlJaeVpaL0hJSCtlUWwrRWRlSG12QTZNNHpvYVlHeU00R2hnNXQrSnhlRHhRVkFUb2RJQkt4MFFoeGNZQlV5cVkvZE92RzloMGZIL0FoVjFWVllkbXlaU2d2TDhma3laTXhhOVlzMERSclZNVmYyVisvZmozV3IxL3ZzWjlkdTNaaDE2NWRicC83NnF1dkJKZkl1WFRwRW9xTGk5RzVjMmV2dmxnTkJnUFdyVnNIaXFLd2FORWlBR3lhdzd2dnZvdTh2RHpNbVRNSGI3Lzl0dHUybXpadHdvWU5HekJod2dRc1dMREE0em4yN2R2SGpjVnF0ZUxVcVZOUUtwWG8zYnMzQUhCbWx0dTJiWU5NSnNPS0ZTc1E2Y21VazhlQkF3ZHc1Y3FWZGxHdWs5RDY2ZDFGaGFlbTk4YXJPK3lydFVKREJSeHFCQU5nN21kL0krUFZ5UkNMR3U4cktjSW1LQWcvc3hPRk5ZRFJDZ1NSZEhGQ0k2elo0ejQwMlhjY3I5cWxBcjBUR0pNZU5Wc2NFeVpXbS9OZllRc2VQUStTTHNJakpnZ2RGNXFtOGNrbm4rQ25uMzRDQU54MTExMllPM2V1MHpHaG9hRjQ2NjIzc0hUcFVwU1dsbUw1OHVWWXVYSmxrL2RvZG9OcXRkcFpmS05wR3F0V3JVSkJRUUh1dlBOT0xGeTRFQ3RYcnNTZVBYdGd0VnF4ZE9sU0ZCY1g0N25ubnNPVksxZXdjT0ZDdDU1VXYvLytPd3dHQTI2NzdUWXVFcU80dUJobnpwekJxRkdqY083Y09XUm1aaUloSVFFalI0NTBhcnRxMVNxVWw1ZHpVYVh1c0ZxdGVQbmxsM0hod2dYRXhNVGdzY2NjRVVDTEZ5OUdRVUVCTWpJeThNa25uMkR4NHNYWXRHa1RUcDgrRFpWS3hVVXBBTUFqanp5QzB0SlMvUG5ubi9qa2swL3c1Sk5QTm5yZC9LWDRDR3ZBYVBkTVlLeEFaWVllbWp3RExQVTBna0lsaUJvUWpOQTQ5L2VlRmoyTlM3OVVvL3M0aHlHakpFaUV6b09WS1A1TGk2NGpTZDFtVjRpZ1FCQ09YZytZVE82ck9XaTF3T1hMbnR0ZHVNQ0tDRWxKZ01VQ0ZCY0RGeSt5WlNVcGl1MnpxZ3FvcndlYVdNMzNGWlZLQllaaE1HN2NPQ3hidGd3QW04TzJmZnQyckZpeGdqdXVaOCtlYm5QbGFtdHJjZno0Y1hUdDJwV2JVTHZTVkFSQ1kvejIyMjhBZ01tVEozdDFvN1YrL1hxVWw1Zmo5dHR2UjFKU0VnQmc2OWF0eU12TFEyeHNMTzY5OTE3Qlk3Rno4ODAzYytrZDU4K2Z4NmxUcDVDY25JelhYbnVOTytibGwxK0d3V0RBUGZmY3c0a0pmLy85TjdwMzcrNVJYTEY3T0pBSUJjSzE0b1hiKytPN0k0WEl2YUpqUDJzQ2tQcHdvVlNMRDFLejhjVGtubzIyU0k0QWpoUzZ0aFlPQXpaS29aOTc0M0FDQVZtbFd1dzVheXRENTYrS1pmcys2aHF1d0ozRHZBdjVka1c3NTNYUTJncllCeVJjVEhEOE1pSjFMRlNUbGduc2g5Q1JxYTJ0eFVzdnZZVFRwMDhEQUc2Ly9YWTg4c2dqYm8vdDFLa1QzbnJyTFc1QmF2bnk1Wmc5ZXpibXpKbmp0QmhsUjZQUklDMHR6VzFmSXBFSTQ4ZVBoMVFxeGNLRkN5RVNpZkRDQ3kvZ3hSZGZSR3BxS3ZMeThsQlNVb0w2K25xc1dMSENveG1rdlFRa1AvM1c3cGN3Y2VKRXJGdkhtcDdlZDk5OWd0NXJWNjlleGNXTEY2RlNxZkRhYTY5eGtRWGZmdnN0eXN2TDhjZ2pqMkQ3OXUyNC8vNzdZYkZZc0hmdlhnREE4dVhMRVI3dWlBNmdLQXBQUC8wMHZ2NzZhNjlUYUlWU1gyMkJXVTg3VlhNb1BWNEh6V1VEb2djcG9ZaVFRSk5uUk9IQlduUWZGd3BWTjJkUndheW5rZjliRFdoencxU3M4R1E1YXZLTU1OUllJRmVUS1RRZmNqVUl3akVZMkdnQ1BqVE5taXFXbFhtdTlGQlV4SW9FUFhrMzMxSXBhOGhvTURnRUJMSFllVHRBU0tWU3JGcTFDc25KeVJDSlJORHBkUGp5eXkraDErdWRWT1NiYjc0Wk0yYk1hTkErTXpNVHg0OGZ4OUNoUTdGNDhXS1A1MkVZQnRYVjFkeTJmZkpjVzF1THFxb3FBS3p3d0JjZmREb2Q5dXpaQTRCTnJUaDY5R2lqN3JjV2k0WDc4amgxNmhRZWZ2aGhtRXdtbEplWEF3Q2VlT0tKZ0svK256eDVzc0crOVBSMHBLV2xJVEl5RXZmZGR4ODMvdGRmZngxMWRYVll2MzY5Vy9kaElpZ1FyalZCVWhFK25UY1V0N3g1a04zaFQrb0RyK0VMUDJaZ3p1anVpRlFGZVR4YUlRRmlWVUJKQU10YjUxUVRRWUhnbWZmMlhuSnMrQ01tOE40alQwN3JEWkdBeVltNTRBVHFqMjFxK3NBbVlOK3lqdk9IM2ZVbUlDYmZJUVRmeU1qSXdPclZxMUZXVmdhS29qQi8vbnpNbWpXTGU3NmtwQVFuVHB4QVVGQVFicm5sRmdCQWRIUTAzbi8vZmJ6MDBrdkl5TWpBVjE5OWhlUEhqMlBod29WY2VMK2RuVHQzY3ZjNDdwZytmVHFtVFp2R1RmVGxjam1XTEZtQ1J4OTlGSmN1c2UvYndZTUhOekR0dG5QKy9IbGtabVlpT1RrWkRNUGcyTEZqU0VsSndhRkRoN2dxV3hSRlljZU9IUmc3ZHF5Z2F4UWRIWTIzMzM0Yk5UVTE2TmF0R3dDZ3NySVMzMzc3TFl4R0l3WU5Hb1NubjM2YU8vN2RkOS9GM3IxNzNmcVBMVjI2RkhsNWViajExbHNSR3hzcmFEemVZS3ExUWl4emZENHdOS0M1YkVCRUx3VWkrN0gzMjhvWUtReFZabHpOcW5jSUNneWd5VFdpN0dSZG83WXVZaGtGWTQyVkNBb3VrS3RCRUk1ZUQ3aWEzVnk1QWxSV3N1a0xOTTFHSHZDeFd0bm9CWDRxQThPdzBRcXVvV1BCd2V3NXdnT1hBMldIbnpQMnhSZGZvS2FtQnJObnowWnNiQ3luVlB0TGJXMHQ3cm5ubmdiN1Y2MWF4ZjE4MzMzM1lkNjhlZHoyenAwN29kUHBJSlZLc1huelp1VGw1V0hFaUJFb0tDaHdPeUdYU0NTY3NZOWNMb2RLcGNMcDA2ZGh0VnB4eXkyM2NHVWxkKzdjNmJZMFpVVUZ1MUswZi85K1pHWm1ObmgrK1BEaFRsK3dBUERYWDM4QllBV1R0TFEwakJzM0RnTUdETURjdVhPUm1KakloZDN0MjdjUFdxMFdLU2twSGtzWldTd1dBQ0FwRDRScnlxU1V6cGcyTUFhN3p0aFdiZ1V2a2xLY3daM1dZTUh5NzlMeHY0ZmRsd2F6a3h6aEVCVDhDbzZ3M2ZDVWFnR0RCWkNUYjNPQ0N6VjZNLzUzT00vL2puZ3ZWTFZDaWdmSEpqUjZ1RnNzUm1pK2R5MGQ1L3Vybi9mU0J3QW9odDRGYWJ6N0NSZUI0STY2dWpwODl0bG5YTXFxVXFuRXYvLzk3d2FMTjFsWldYai8vZmVoVXFrNFFRRUFJaUlpOE5aYmIySGR1blg0OGNjZmtabVppU1ZMbG1EdzRNR1lNMmNPQmc0Y0NLUFI2RldWSzd1WVVGWldoaDkvL0JFN2QrNkV5V1RDOE9IRGtaT1RnMU9uVG1IMjdOa1lQbnc0YnJ6eFJnd2RPaFFSRWF4eGp0M1hhc2FNR2ZqdXUrK1FscGFHRFJzMllPM2F0Y2pKeVlGWUxNYllzV014YXRRb3p2dUxEMk9yc09MSkM4eSsyTlcxYTFjbnY0ajE2OWZEYURSaThPREJtREJoZ2xNYnRWcU5tVE5udXUzUGFyV0NwbW51dk0yRm9jb0NlUVR2QzVGaHB4a2lxZlBualRoSUJLdlJNUlpqalJYRmYya1IwVk1PVmJjZzVPOTNYMzFDSGlHQm9jb0NkWGZQaXdjZEVYSUxRaEJPZlQwUUhlMjhUNjFtMHhWRUlqWkt3Ulc5bnYxZkttWE5IR3RxMkhlNldzMVdlT0N2VkFjSEF4VVZEZnNJSU9mUG44ZjI3ZHNSSFIzdE5qVWdKeWNIQ3hjdWROdjI1NTkvYnZDRndhK0lJSkZJbkw2Z01qTXpVVnRiaTM3OStuRmhZL3lVQ292RmdoOS8vQkVBcTF4djI3WU5BUERaWjUvaCsrKy94NHN2dnRpZ1hCQUFwL3JLQnc0Y3dJa1RKeEFXRnVZMDd0TFMwa1pMV0ZaV1ZxS3lzckxCL3M2ZE96dHRGeGNYSXlzckN3QWJsWEQ2OUdsa1pHVGcwVWNmeGV6WnM3bmphSnJHOTk5L3oxMFRUNUFJQlVKTDhkNmN3VWo5OXg2WXJiWWJDaUd6ZTRyN0J3RHc1Ui81K05mTnlSaWU2TmtwTVNFY09KVHZaL1E1NCtRTGlWd04wTGRweXhKQ0IrUHpRM25RbTZ6c1JtQUtPMkRCdUFTRUNGQ3Z0SHZmQkYxVEFzZGdJR2hBRE84WG9SUmhVRTM1dDg5OUVGby9wYVdsbkxlVlB3UUhCenVGM3A4OGVSS3Z2ZllhVjhhd1o4K2UrUGUvLysxektVaXhXSXhGaXhaaDBLQkIrUERERDFGWldZbFRwMDRoT3pzYlgzLzlOWGJ1M0ltcXFpcWtwS1FnSXlQRGJSL1YxZFU0ZXZRbzl1L2ZqOU9uVDROaEdQVHQyeGZ6NXMzRDRNR0RZVEFZc0hQblRtemZ2aDFIamh6QmtTTkhBQUF4TVRGNDZLR0gwTDE3ZDF5K2ZCazMzWFFUVnhrTVlDdGxEQm8waU50ZXZYcTF4OVFMQVBpLy8vcy90L3QvK3VrbmhJU0VPTzM3KysrL3NYLy9ma2lsVWl4WnNrU1FRRURUTkt4V0s3Y3RFb2tDNHFOaXgxQnRRVVFmUitRdkpRWWllc3BSZGJFZUlURlN5TU1scUMwd1FsZG1Sc3d3SlhlY05GaUVYcmRIUUtvVW9mNkt4V1AvOGdnSnFpNjRGMkU2TWtSUUlBakhYWVJDVUJPS25XMUZHbmw1YkduSXhFVFdoNkdreE5sREFYQkVLRFFUZXIwZWI3enhCaGlHd2NpUkl4SGtNblorVGx5WExsMGFkY0t0cnE1dU1HRlhLcFY0K2VXWHVlMm5ubm9LcDA2ZHdrTVBQZVRXeUNjMU5SVlhyMTdsekhQc2dzTGd3WVB4L2ZmZjQ4MDMzOFRhdFdzOStoSFUxZFZoN2RxMUFOalFNcjZMN2ovLytVK25DYiszdUpZdit2WFhYeUdSU0dDeFdOQzdkMjlRRklWdDI3YkJhRFRpaVNlZTRLN1pnUU1IVUZKU2drR0RCbUh3NE1IWXYzOC9vcUtpTUdEQUFLZitUQ1lUZ0FBS0NpWVQ2NzFCVWF5b0pSSjUvN09uRkIxQ3V5UzVjd2dlbjlRVGI5c042L3dwcGNlYjNTL1llQnluWDdyRm8ybDlrQmlJVXdNRi9wYmU1dldmVzAwRUJZSXpEQU44a0JxZ2RBZGJXeEVGTEozaXV4bWp1ZmdNOUVlKzVBME93aXROOEg2UjBOdFdnWklUYzdScmlWbEh3Nnl6d21wbXdGZ1kwRmFBdGpDZ0xZRmRkWDd3d1FjYlRSZndsbkhqeG1IbHlwWGNkbVJrSkJjRk9tZk9ITXlhTmN1dC80RzNqQjQ5R2tPR0RNRTMzM3lEclZ1M2NtVzdOMi9lREpsTWhudnZ2UmZQUGZkY2czYjJDbU5hclJZVVJXSEVpQkdZTVdNR0YxVmFXVm1KalJzMzR2Nzc3OGVNR1ROdzd0dzVwS1dsNGVqUm83aHk1UW9HRGh5SXNXUEhZdTdjdVY3ZlA2V2twRUNwZEV5Z1Q1OCtEYVBSMkNBeUl5TWpBenFkcmtGN25VN0hsZlFjUDM0OHVuYnR5dDNYK3NMOCtmT2R0aDk3N0RIY2NjY2RQdlhSR0lacUMrVGh6dmV1MFFPVk1GUmJrSnZxK09LTjZDVkhwOTY4U213eUNpSlowNTlMOG5BSkROV2VCWWVPQ2hFVUNOY1d1NUlaSE15S0NYWmtNalppb2JvYWlMZzJkZERXckZtRFl0ZVVERGpDOE1XOENlYVFJVVB3eEJOUGVPenIyTEZqalVZQU5JVk9wOFBubjM4T0FIamdnUWVjMU5waHc0YmhILy80QjM3NDRRZTg4c29yZU9lZGR4cE05QUZnN2RxMXFLcXF3cFFwVXhwRU1raWxVcjhuN1FhREFiLzg4Z3VHRGgyS1k4ZU9RYUZRWU5XcVZWaStmRGwyNzk0TmlxS3dkT2xTV0sxV2ZQa2xlL1A0OE1NUG82aW9DSysvL2pvU0VoS3dkdTFhcHk5dnM5a01xVlFhT0hYYWFHeVladU1MSWhFYkpSTVV4TDRtM1QwQ3FLUVRXcFpWZC9iSGwzL2tvMUpyQk9DSFFTUHZOWEdtc0FacjkrZmcwWWxKSGc5UGp2QmZVT0FQczZpV1ZIc2dPTFA3VENrdVZ6YWNGUGlPNDAweDgvbzRkQTMzMGRQSWFrYk45MHVkOXduOERHWEFnTEtOUlpaMEErUURwZ3ZxaDlBMHhob3JETlVXR0d1c01OWmFZYXF6d2xCMTdTWlJnVXFEZEwzdjZkNjlPNVl1WFlwZXZYcWhSNDhlQVRtSFhDN0hndzgraUduVHBxRno1ODR3R28wd0dvMllNV01HT25WeVgySXdKQ1NFSzBNNWFkSWtSTnVpZmMxbU03WnYzNDZ2dnZvS2VyMGV3Y0hCV0x4NE1WSlNVcENTa29MSEhuc01HbzBHWVdGaGJuKy94dmpYdi83RkdYY0Q3TDFtZVhtNTA4SVh3Rlp2dUhEaGdtdHp2UFhXVzdoeTVRcjNPd05BUWtJQ3R6RFVGTm5aMlRBYWplalpzNmZUMzllYmltRCtRSnNaWFA1VkE5ckNJSFprQ0lKVVl1akt6YWpNMEVNa29kQjVzTExwVGdoTlFnUUZnbkRzRVFScUgycFIyeWVUdGc5RERuc2YvRnd1ZHhFUUFlS3JyNzVDV2xvYUtJcHFFSzVsLzNEa2YrQlpyVmFQZVdiOE5rTDU4c3N2VVYxZGpaU1VGSXdaTTZhQjhlR0REejZJMDZkUDQ4S0ZDOWk0Y1NNZWZ2aGhwK2ZUMHRLd2QrOWVkTzdjbVNzZGFjYythZmVYWGJ0MlFhdlZZc0tFQ1RoMjdCZ0FOZ3JqMVZkZnhiSmx5M0RqalRjQ0FQYnMyWVBpNG1KTW5EaVJpK3E0NmFhYjhQdnZ2eU0xTmRYSnJkaHNObk9lQzYwQ21tWkZDVGY1aGh3U2lYdWhJU2lJTlJBbGdrT2JRU1dYNExXWkE3Qmc0M0YyUjRCTTY1N2JlaGIzamVxT3NHRDM3N3NlWVlDWUFxeCtMdXJ4MHg3eU5VQXZVaDZiWU9PRDFHekhCditGNGpPT2RrSktSV3IzdlFOcmxhMjBDUVBoa1VEODhwS1NJS2hudk81N0h3U1BtTFJXNk1yTjBKV1pVVmRtY3NvdGJ3bnNFWnJOd2FSSms1cWwzeTVkdWdCZ3ZRZnV1T01PM0hmZmZTZ3BLZkY0L0xoeDQ3aWZEUVlEOXU3ZGk4MmJONk9pb2dKUlVWRll0bXdaeG8wYkI3UFpESVBCd0VXZGhybmVQMThEdnYvK2V4dytmTGpCZnY3OVptVmxKYUtpUERzRUwxaXdBUG41K1hqdXVlZWNQQmtDalQyQ1FLcGc3K0UxdVVhWXRGWWtUZzZESXBLZDlnWkhTeUdTVUNnN3FVTjRzaHd5bGZkcXZMc0lDQUlSRkFqK29GQ3dBb0F2Z29KTjFZU25uQ3QrNkZrekNRcVptWm40OHNzdklSYUxjZi85OStPTEw3NXdlcjZ1cmc0QW5FTEQ5dXpadzFWZkNEVDUrZm5ZdG0wYktJckNvNDgrNnZZWXFWU0tsU3RYWXVIQ2hkaXlaUXVHRGgyS29VT0hBZ0J5YzNPeFpzMGFBTUNZTVdPd1k4Y09GQlVWb2JDd0VBVUZCWmc1Y3labXpKaUJwVXVYdXUyN01WNTk5VldFaFlXaHJxNE8zM3p6RFVKRFEzSGpqVGRpOWVyVjNERVJFUkg0N0xQUElKVktvZFBwOE1VWFgzQ0t2WjBISG5nQWFXbHArUHp6ejNIVFRUY2hLQ2lJQzJjTXFDRmpVQkFRRThNS0E2NFBxOVg5Zmw4Tmdpd1c5dUVwSGNjdUxQQWZjcm43WXdrdHp2eXhDZmh3WHpaT0YyZ0MwQnM3V2RMb3pYaHlVem8rbXovTTdWRlNFZEJkelhvZitBTi9qbmk1bWdnS0JKYkxGVHI4NmxRcTBuK1JjMkNjR2lPU2ZJc2V0SlJsUXYvSEJzY09GODhSYjZIQStwL2FVVTFhRGxGb1o0L0hFNXFHc1FMYUVoUHFpazNRbHBwZzBmdm1WMENKQUlsQ3hENkNSQkRMaGFjTnRFZm16NS9mWk9RbFRkTTRlL1lzMHRMU3NILy9mdWgwT3FoVUtpeFlzQUIzM25rblpESVpDZ3NMOGNvcnIwQXNGdVB0dDkvbUlnT3VKYi8vL2p2V3IxOFBBQmc2ZENoT25EalI0SmdkTzNaZzdkcTFlUHp4eHpGbHlwUnJQVVFuN0lLQ0twYTl0elRyckFBRlRreXdFeHpOQ3Y3R0dxdHZnb0tyNlNNQkFCRVVDUDRRSEF4b2ZMd2psc3ZaMWR5cUtvQ3ZaTmJZNG45NWVmL1E2NXNsL1NFaElRRktwUktMRmkxeXE1TGFTejN5VmVDZVBYdGk1TWlSSHZzc0xpNTJXMFhCSGJtNXVUaDM3aHhPbkRpQktWT200T2VmZndaTjA3ajk5dHZSczZmbk92YmR1blhEM0xsejhlbW5uK0tOTjk3QVo1OTlodERRVU96YnR3OTYyK1QyaHg5K2NHb1RFaEtDK1BoNDBEVE5sU0h5NWd2SllEQUFjSmdtYnRteUJiVzF0Wmd6WjQ3YmFBZjd2blhyMWtHajBlREJCeDkwVXFxN2RldUdpUk1uSWpVMUZkdTJiY005OTl6ak5oTEViMlF5d0ZmbG0yRlk3d1dqa1MxVGFvOVFzRDk4RlJ6czdmanZEWXBxS0RJb0ZNNG1wSVFXZ2FLQVQrWU94Y2ovL3VablIzQ0tVdGlRbG92RmszcGlZSng3d1RVeHduOUJnVTlSTFdDaEFRbTVyKy93dlB2clJWNGxoTUI0Z3p3OXZZOXZiV2tMTk44djR6NC8vZkdFWkhpTkpWMzZJbmpVUHdYMjFMR3htaGhvaTB5b0xUUkNXK1I3VktVOFhJTFFPQmxVY1VHUWg1SDhxc2J3Sm8yenZyNGU3Ny8vUGdvS0NoQWJHNHQvL3ZPZm1EcDFLdVJ5T2N4bU16WnQyb1N2di80YVJxTVIwNlpOYS9icUNPN0l5Y25CNnRXcndUQU1aczJhaFM1ZHVyZ1ZGS0tqbzJFMm0vSGhoeCtpVDU4K2lPZFhjcnZHeUNOWTAwVTdRYUZpZ0FIMGxSWUVSem1tdmZwS215bDRpRyt2NWZvcUM4TGlTWVVIVjRpZ1FCQ09Rc0dXaWZTVmJ0MkF5NWZaUjJTa0krODlOSlExYXJSanNUVEx5cTVjTHNjNzc3eURoSVFFdCs2NzlsS0tkdk1lZ0MwemFhL2U0STVqeDQ2NUZSUm9ta1p1Ymk3UzA5TlJVRkFBQUhqLy9mY0JzSk45blU2SGl4Y3Zva3VYTGxpd1lFR1RZNTh4WXdZT0hEaUFyS3dzdlB2dXUzamhoUmZRdTNkdnhNVEVvSHYzN3R3akxpNE9jWEZ4VU51aVIrenBHbUZoWWRpeVpVdVQ1NWszYng2S2lvcTQ3YzZkT3lNa0pBVC8rTWMvUExiNTVwdHZzR3ZYTG9oRUltaTFXcXhidHc0bWt3a21rd2xHb3hHbHBhVUFnRTJiTm1INjlPbWNvT0JxaG5uTm9TZzJxaUFvaUgwTnVtSVhHL2lDZzhIQVByeUZZVmlCekRXcVFTcGxSVFQ3bzZXdlJRZGxSRklFN2gwWmgrLys0b2RtQytpSW9yaEpHQU5nd1laak9McnFacmNMeEQzVXJNa2R6VGU4RjNDL2FCOHF6UUI1R3RhZmdkQngwWnVzMkhBd2w3ZEhxSmdBVGt5SVZnWGg3dXQ5YzhHdjIvOGhySlU1dHE0WWlFQUplWG5EbHV2QS9raUpvTDdyTFpKVzVnTldFd05OamdIYUVoTjBaYjZiSENvN1M2SHFKa05vWEJDa1NxSldCaEtsVW9tVksxZWl0cllXQXdjT0JFVlJvR2thQnc0Y3dJWU5HMUJXVm9ZdVhicmc4Y2NmeDdCaHc4QXdETXJMeXh0VTMycE91blhyQnBWS2hTRkRobURldkhrZUkzVkhqQmlCS1ZPbVlNK2VQWGo5OWRmeDBVY2ZPZm1RWFV1QzFDSll6WTVQRzNXOEhGY3k2MUY0cUJiUkE0TWhVNG1ocjJROUZFSzd5M3dXeDJnVEE1bWFDR3F1RUVHQklCeUZnbDBSdm5LRkZRYThKVHdjU0U1bUt6dGtaN1B1K3AwNk9hOHNWMWF5WW9MQ1J3TW9MMGxJOEZ4SHU2Q2dBRktwRk5IUjBjak5aVy9NTWpJeThNRUhIM2hzVStHbXZPWGV2WHZ4OGNjZk83bmxSa2RIWS9UbzBSZzllalFNQmdOZWVPRUZpRVFpUFBYVVUxNUZEb2hFSXF4WXNRS0xGaTNDb1VPSGNPN2NPWXdkT3haang0NXRzcTAvakIwN0ZtS3h1RUVKSVQ3MnlBNSt5VWordUVOQ1FxQlNxYURWYXJGNTgyWk1uODRhYWdVMFFxRTVzSHNrcUZ6Y3hLMVdRS2RqSDNWMTdQKzhVa2hlWVRhejBUcFZWWTV6OFFXRzFuNXQyaEZ2MzNzZGZqeGVES09GdGszdUJlYWQ4OW9jeTYzR2hvTzVXREN1NGVlTnhKYjJrR2VMVW1BWWdSb0c3K2ZjYWlJb2RIUTJIc3dOZUtuSUpaTjdRaUwydmlOTFdTWjBoejdsdGdWcVpTeTgzMEY1dzN4SW9qMUg4UkZzTUlDMjJJVHFIQU8weFNhZkw3NUVMa0pFTHpuQ2U4b2hJYWtNellyOVh0VHVvYkIxNjFhVWxwWkNxVlRpNFljZnhoMTMzQUdwVklxU2toS3NXYk1HbHk5ZnhrY2ZmY1Q1TlRRM1FVRkJlUGJaWnpGdzRNQW1xMkVzWExnUXg0NGRRMDVPRHI3OTl0dEdTNFkzSi9Jd0thUUtFYXB6REFoUGtvTVNBd21Ud2xCK1dvZnlkQjByQ0tqRTZEeElpVTU5Zkp0alZGMHlRS1lTUWE0bTAyZFh5QlVoK0VkOFBIRDZOR3V5NkZwNUlDYUdmYmhEcmZic3ZXQTJzMklEcjQ3dXRVS2owYUNpb2dLSmlZbE9INTZGaFlXTm11dTRxNWNzRm91aDArbVFrSkNBMGFOSFk4eVlNVWhPVGdiQXBoTFlQMndYTEZqZ3RveWtKK0xqNHpGdjNqeEVSRVNnZi8vK2pSNnIwK2xRVmxhRzJOaFlyL3QzUjBoSWlKT1pvanRtenB3SnNWaU1oSVFFUkVaR0lqUTBGQ3FWQ2lxVkNrcWxFaFJGSVM4dkQ4dVdMVU40ZURnWE5kSGlFUXBDRVl2WmlBWitWSVBSNkJBWGREcmZ5NTZhVE1EVnErd0RJQUxETmFSTG1CelAzdFlYcTM0NngrNEkwQ3JvazV2U2NkZndibTROR2hQREhZS0MwTWtmdjFsQkRVbDc2TWd3RFBDT3ZReXFYeDJCZTFISnhDSXNtdUM1WWtrRDdLa090SlhYbGY4cEYrS3dyZ2laOExpd2Zqb0lWaE9EcW92MXFNb3l3R0x3elJNQkFKUXhVa1QwVWlBMGpuelBOQmNTaVFSeXVaeGJ2VDl4NGdUMjdkdUh3NGNQYzhhTER6endBTzY4ODA2RWhJVEFiRFpqeTVZdCtOLy8vZ2VqMFloUm8wWjV0UWh6OWVwVjdOcTF5K2RKUFUzVHFMSXRjTmlyaWRsTFdUYUZVcW5FbzQ4K2lqVnIxalNyNmFJM2RCMmxRdWFXcXdqdEpvTTRTQVJ4RUlYWUVTR0lIZUY1VVl5UElsS0Mvck9kRjBvdEJob1Y2VHIwdVl1WUZibURDQW9FLzBsS1lrcys5dTRkbVA1eWN0ZytXNERUcDA4REFQcjI3ZXUwZityVXFVMldqWHoyMldlZDlnMGJOZ3hmZnZtbFd5VlpLcFhpdGRkZXc1NDllekJ6NWt5ZngzbjMzWGMzMkVmVE5QTHo4NUdabWNrOUNnb0swTDkvZjd6NjZxcytuOE5YM0ZXWWNDVStQaDdmZmZjZGdvS0N1SFFUUlRORm9iUUk5dFFKZTZrb21tYjlRZXdQaTQ5bHR4b1RHRUpEaVFkRGdIbDZlaDlzU010RlFaVk5DQks2d3N0enM5Zm96WGp4cDNONFovWjFEUTZMRDNPa1BWQVVCQzNsOHEwYnJBeFFXQXNrWEhzVGNFSXJJUFZjdVhPcHlBQm9ZdjhjMHdQaFN1OG5tTHJENndPVTZnQW5VVS85anpjQUtURzNkWWRSWThXVkMvWFE1RFNTaHNmWS9uRVJTa1ZTQ3VGSmNrVDA4czNwbmlDTU8rKzhFM2ZlZVNlMy9lZWZmMkxmdm4xSVNrckM5T25UTVduU0pNamxjbGdzRnV6Y3VSUGZmdnN0S2lvcW9GS3BzR3paTWt5WU1LSFIvaTBXQ3padDJzU1phSHNqS0p3NGNRSmJ0MjZGUXFGQWNYRXhLaW9xRUJNVEk4Z0FjdXpZc1JnNGNHQ0xWS0p3cGZ2WVVCUWNyRVhDcE1DTXBTQ3RGdDNIdVVtTEpRQWdnZ0loRUtoVWJMUkJmajdnYjEzZi9IdzIycUdSMFBybUpDMHREWUQzaW14anFOVnF6c1BBSFFrSkNVMU93SnRDcDlOaDA2Wk55TXpNUkZaV0ZtZW1DTENtUVBIeDhSZzFhcFJmNXdnMDlvaUUvUHg4QVBCWXA3bGRJQkt4S1Q3aDRleTJUc2VhTldvMHZua3cySEVWR0JRSzFyZzBJb0pFTHdTQUlLa0liOTA3Q0hkL2RJVGRJYlRFbll0QjQwZS9aV1BKNUo2SWozU3VkeTBSQVhGcXR1UWpBTUZ4NGE1cEQwUlE2Smg4a0hvcDRIMHVuK3I5UW9HMXVnaDEreDJwZ1VKVEhkaDJqamVRZk5EdGtNWVBGOUJUKzBaYlpNTFZDL1hRbGJ2eFJ1QXVIMld6ZHFFYmlBbVIvUldJU2xGQzFFcG1BcDkrK2lrT0hqelliUDNQblR1MzJVcEdDbVhod29XWVBIa3lWMkpibzlGZ3g0NGQyTDU5TzhyTHl5R1R5VEJ6NWt6TW1qVUxvZTQ4bm13VUZ4Y0RBSjU2NmluVTFOUkFyVmJqdnZ2dTgyb01rWkdST0g3OE9MY2RFUkVocUNxWW5kWWdKZ0NzLzBkSXJBd2xSN1dJSGFGcXVrRWpsQnpWSWpST2h1QW9zb2pqaVZieU1VSm84OFRFQUtXbFFGWVdHMTNnbXY3UUZHWXpHNWtRRnVZNVRhS1pLUzh2eDU5Ly9nbVpUSWJycjcvZTZibmR1M2ZqdDk4OHU4QmJmYzJkRHhCeXVSdzdkdXlBVHFlRFZDckZvRUdETUdqUUlQVHYzeDk5K3ZSQnNLM3NwajI5UUtQUlhOTXZWSHVhU0VSRWhKUGFuWnViSXlKbmRRQUFJQUJKUkVGVWk4MmJOd05vR0EzU3JsRXEyVWZYcnF3NG9OR3drUXUxdGNMNnE2OW5EVTJMaTltcUsrSGhSRnp3azVuWGQ4UFlmWkU0bUhVRkFPV2ZsNEx0cHQ1c1pmRDA1alBZL0ZoRGNTOHhuQ2NvQklCOERSdnhJQ0srZFIyS29xcDY3RHpOR3QvNjdaMWdhenVwZjJmMDd1TDlqWGpORDA4RFZyTnRDSXpnVkFlRzk1NmpGR0VJbmZac0V5MDZEclFGcU02cFI5V0ZlcGpxM0tRMU1Bd29rWWo3NkdMQU5DZ2RHdHBkaHBnaElhM09aTEdtcHNhdEgxV2c0UHRadFJha1Vpbmk0dUx3eHg5L1lPL2V2VGg2OUNpc1ZpdGtNaGx1di8xMjNIdnZ2VTB1dXFTbnB5TTdPeHNBb05mck1YUG1UTXllUFpzcmZUNXYzano4NHgvLzhKaUcwTDE3ZDJ6WnNnVW1rd2t5bVN3Z2dvRFJhSVJVS3VWU2h6VWFEY3JMeXdHZ1VTK3VRQlBWUHhpVkdYcmtwbW9RTnpZVWtpRGZYdk1XQTQyQ3RGcUV4c2tRMlMvd1plemJFMFJRSUFTT0xsM1l5SUtNRExhU2c3ZEdqWldWckdkQ1VsS0xSU1lBd01hTkcwSFROTWFQSDk4Z0REOHFLZ3BKamFSaFZGZFhJek16czdtSDJBQ3hXSXlsUzVjaVBEd2NmZnYyZFZ2U2tZOUVJc0dBQVFPYTdQZjgrZk13R28xTkh0Y1V1M2Z2eHFaTm13Q3d4b3dLaFFKV3E1V0xwSWlJaU1ENDhlUDlQaytiUkNZRG9xUFpCMDJ6b29KZFlHZ3NOY0xUQk5kZVJhSzRtQlV0SWlKWWdZR2tSZmpNaC9jUHdjQ1ZlOWtOZjd3VWVFMi8vN3NJVDArdnhwRDRjS2REK0drUFhCcy9xb09aYWJhRVpIZlB3VkdFZHNnN0FTc1Y2V2o2eEdUdkRSRHJULzRBYy80eFd4K01WMlh6UEE2QVAvbWQrZ3lvNFBCR2p1OFlNRmJnNm9WNlZKN1hnelk1ZjBBNFpUTlFGQ2NrMkxPbzdNakR4T2h5dmNxcGRGNXJZczZjT2JqdHR0dWFyZitZRmxxc2NrZDlmVDErL1BGSG5EaHhBdWZQbitjV3BaS1NrakJ0MmpSTW5EaVJFd1NhSWlVbEJZTUdEZUx1QjExL3o2NWR1emJxYVVCUlZNQ2pDajcrK0dQczJyVUx3Y0hCQ0FrSlFVMU5EWXhHSTJKall4dU4zRzBPb2xLQ0VSd2xSZmJQMWVnOFdJbndaTzlTT2FvdUdWQ1Jya1AzY2FFa01zRUxXdWVuQ3FIdG9sSUIxMTBINU9XeHp2VmlNYnR5YW44QWpvbVBYcys2NGdjRnRZZ0JveXYzMzM4L0Nnb0tNR3ZXckFiUERSczJ6R2NQaFd2RnVISGp2RDQySkNRRWI3enhScFBIdVphTkZFcnYzcjBoazhsZ05wdEIwelMzUXFCU3FUQjQ4R0RNbnovZjZ5L05kbzFJeEVibjJML1VhMnJZNmlrYU4wdlg5dEtFZHROUXVtRW9LMmNLV1ZqSWluUjJjY0hYeUtFT3lvQTRkV0RLU0FKT0F0RGlyMDdoaitlZGMyQ2xJcUJiS0d1b3lCMHU1RFM4SWVaV0UwR2hJNkUzV2ZIWmdjdThQZjZiSUNaRUtqRjFvSGRPOG95K0d0cGRyd2c3WnlOSTQ2NkRmUENNZ1BmYmxtQm9vRHJiZ01xeitnWkdpd3pEdnV0RkZNRFlLMnNDb0cxaWdoMnBVb1NvQWNFSVQycmRIaFN4c2JGK0cwaTNGUlFLQmM2ZVBZdHo1ODZoWDc5K0dEWnNHRWFPSE5ub3dwVW54R0l4WG56eFJTZ1VpaVlyTVZ3cmV0alNuL1Y2UGZSNlBVUWlFUklURS8xS3BmQUhaV2NwK3N6c2hPSy90TkRrR1NHUlVaQkhTTmhIT0h0ZlpLaTJ3RkJsUVgyVnhWWUpRa1FNR0gyQVl0aFBKQUloOE5UWHMzbmlmQUVCY0JZWWhKYUdQSEVDR0RyVTd5R2F6V1pjdlhvVlNxVVNLcFVLTkUyM21nL2s5b2JaYkliWmJJWkVJbW1lVXBFQmVrMjBLaXdXVmxpb3JHUlRKTnhobndUWWhZYkdVS2tjNGtJTDFZaHVLK1JXNnRENzZkMHdXd1B3RmNtYjdXOWJjZ051SCtKODAzenhLbkFnTDJDbmdGUUV6QjBjRUU4K1FodmdrLzA1V1BTL2sreEdnRXBGZnZ6QUVDeWE2TjNrcHViN1pUQ2MvWVhiRmh4a3c0KytFb2tSdVhnbnhKR0pRbnBxK3pDQUpzK0lpak02bU9zYUNna1VSVGxkWjNmWG5CSUJrZjJDRVRVZ0dOUTF1SzJaTkdrU1VsTlRtLzlFN1FTdFZndVJTTlNtRmxXMFdpMnVYTG1DME5CUXIveXZhSnJtN3F1YjY5N2ExOWVkc2NZQ1E0MFZoaXBXUURCVXN4R2g4bkJXWUZCRVNDQlRpMGxwU0I4aFY0dlFmQ2dVN0NPODlZWXJTcVZTcC9Bd0lpWTBIMUtwdE1tVURJSUxFb21qL0dwdExTc3VWRmM3SDJPL0FiZEhLdGlGQlhlcEVWb3QrOGpQWjRXRm1CaGhnbDRISUNGS2lVVVRrdkIrS3B1YkdxaUoybE9iMDNIcmRWMGc1cGtjSklRREIvUDlTM3VnNFBpVG0ybWdwQmJvU2d5cE93VHY3dzJzR2FOS0xzSGNHK085T3RhVS9VZEF4QVIyWmQzaHVxQzg4ZUVPS3lib0s4d28rYnNPeGhwbmJ5WUdnQWdVS0lvQ1k3T3RCQnFhV0FKQVNCY3BZa2VvV3AxUEFzR0JTdVdmVVdCTFlDOEY3aTNOS1NRSUpVZ3RRWkJhQW5YM05scXl2SlhTdXY3S0JBS0JRSEJQYUNpUW1NaW1CM1h0eXFZSzhiR0xCL3lJaGNieW1LdXFnUFBuZ1FzWDJKOUpzRm9EVnQzUkgwcVpMWkxEWHpIQmRuMHZsdFZoM2UrWG5aNlNpbHdtLzc2WGtHZmhqZkZ5QUkwZUNhMlgvZWNya0ZtcWRld1EvRHAxdlA4WFRVaUNRdVpGQkpQWmdKb2ZuM0hxUStpbkNMdnF6djRzRHUrR2tKc2VFOWhUMjhWVXh4ckE1YWJXT0lrSkRNTndxVkFNVDBxd2l6ZU9MVUFzbzlEdEJoVjZURkFUTVlGQUlGd3p5S2NOZ1VBZ3RDWHNVUXNwS1VDdlhteWtnU3VleEFGM0FvTk9CK1RtQW1mUHNwVmFHak9FN0dCRWhNand6SzI4S2lSQ1JSZUsrd2NBOEorZnprRm5kTDdPaWJ4QUxpWUFrUkNYcS96dmc5RDZjU29WNlpjbXlMN29SQlR3K0MzZW1URnE5NzBEV2x0dU96ZmpuK2JHTjJLODh6VkEwbkVxMWRCbUJtVW5kY2plVVFWdGtYTnFHeXUwaU54OGRGTU5ncVpVM1dUbytYOFJVTWVUbFZjQ2dYQnRJWUlDZ1VBZ3RGVlVLaUFoZ1kxYTZOelpZZFJveDU3NndOOEczQXNMWmpOYmJlWE1HZFpVMVZacXRLT3pZbG92ZEE2MTNhQlRmcFJnNEYzeUNxMFJxM2RlY0hvNk1keHhpTkNKR2Q5R3cyZ0Z5dW9FZGtSb0V4UlYxZVBuVXlXT0hYNFVWckJ6MS9CdTZCcmVkQnFVcGZRODlFZis1M1J1WVpLQ2MxU0RQR1VhWkFrakJQVFRCbUdBNmtzR1hOeGVoYXVaOVdCNGtVbDJ3MFhLM1djT0E2ZDk0aUFLY1RlcTBIMWNLTVJCeERtRlFDQmNlNGlnUUNBUUNHMGRpWVF0MVRwZ1FFTmhnWjhLWVlmL3M2dTR3RERBMWF0c09rUldWa1BQaGc2R1hDckdpek5TZUhzbzRTdkJ2SFp2N3NwQ1JhMmpOR3VEdEFlQi9mUC9uUGsxZnZaSGFOVjhrSHJKNGJ2aFgzZ0N4eE9UZXpWOUVHMUZ6ZFlWc00rQTJZOFQ0Uk5aVGtpVEJVTTEvVG5CL2JRbEROVVc1T3l1UnNuZmRiQWFYUXArVW5BckpOaDlVdmlYV3QwakNEMy9Md0toSkIrY1FDQzBJRVJRSUJBSWhQYUNYVmdZT0pCTmkzQW5MTmgvZGhVYTNGV0pxS3NETGw5bW94Ykt5dGd5cngyUUJlTVMwRHVHWjBRbE9JUUEzRFUybUdrOHUrV3MwOU5KQWZhdnpTYytDdTBXbzVuRzJ2MDV2RDFDUzBVNm1nNk1VMk5VY3RQTzdiby9QNGVsSXR2Um5CSW1adkRlRGdDQWtGdWVoQ2drU2xCZmJRWGFBcFNkMENGbnR3YUdhdDducWIwRUpCcCtETFBQdXhUQmtBQnhZMVRvTmtZRnNZeEVKUkFJaEphRkNBb0VBb0hRM2hDTFdlUEdnUU9CTGwzY3AwTFFkTU45bmt3Y3pXYWd1SmdWRm9xTE81eXdJQlpSZUhYbUFONGVQMWFEZWRmNDgwTzV1RmptTU5TTEQvZG5uZGVCZlVLaU1RQmFEOVZHQ1cyYnIvL01oOVpnOCtId0p6aUI5NEo3NXRZK1RSNXVyUzVDM1cvdjhab0xMMzlDMjhvZkFvQWt0aitDcjc5UFVEOXRCVzJ4Q1pkMlZPSHFoWHJ1YjhiQS90SHJxTlhnakUzb3BjQmRaa1drQk1tM1JpQzBCNGxLSUJBSXJRTWlLQkFJQkVKN1JTd0dZbU5aWVNFMmx0MjIwMWdGQ0UvUU5CdXBjUFlzKzcrcktOR09tVEdzSzRiRjIwTUkvUEJTQUxnWlA4MEFTNzg1emUwT0VqdW5QUWcrQSs5UG05ZXhNMWJhTFcvdnp1SnRDWHlsOEpwMURnM0N6T0Z4VFRhcCtlRnB3R0pQMWZHamxpbzNpUVpBaWFDZXNWcllaMUlid0ZKUG8vQmdMUW9PMU1LaWQzeG1Nb3k5REdSamYwSGE2YnBFcFFRajhaWXdVc0dCUUNDMEtzZ25Fb0ZBSUxSM3hHSTJVc0dkc0dDbnFRb0cvT2V0VmpaUzRleFpvS0tpdzVTY2ZHZjJkWUhwaUpjZnZldE1HWDdQck9DZTRsZDdDRVJhUFBGUmFIOGN6S3AwS1JVcGNDTE9hN1o0VWs5SXhJMzNZMGpmRG5QK01YYURZVUQ1NHdMSlM1TUlIdlVBSkoyOThHNW9nMVJkTk9EU2ptclVGdkpDaFd3NkRDc2t1STFKY0J4bjI1TElSVWk0Ulkzb1FjR0JDV01pRUFpRUFFSUVCUUtCUU9nb2lFUU9ZU0U2MnZrNWJyWFF3OTJxTzNOSGl3VW9MR1NGaFN0WDJyMndNS1pYSkc2OXJvdHR5OCs3ZWw1dHlPWGZwWE0vSi9DclBmZy9UMFNwRmpCMXJBeVZkczhIcWRtT2pRQVloQVpKUkZnMElhbnh3dzIxcU4zNWlxY3VmRHkzSTM1ZkZCSUoxYzNMaFBiVWFqSHJhVnplbzBIcHNUclFacDdwb2oyb3crUEZvMERibjdTOWtaVXhVaVRmRm83Z0tHa3pqcGhBSUJDRVF3UUZBb0ZBNkdpSVJFQmNITkMvUDZCVU9qL1hsQ2pBTjNTMFl6WUQrZm5BdVhOQVZWVmd4OXJLZUd2V0lJZ0NzVUxJbTFTY3l0ZGdWM29wQURidElWYmx1Wm0zTUx6L0MwaVVRcnVodk1hQUg0OFhPWFlJZmkwNjN1ZjNqZXFPaUJCWm8wZHJmMzBUVEwzZDVkUGhmZUR2dVVOdit3OGdsZnZSVit1aitwSUIyVHVxVUgvVjR0aHBpelpvN0xKUm9NQXd0RlBrUjlTQVlNUlBWQlBqUlFLQjBLb2hnZ0tCUUNCMFZPUnlvRThmSURFUmtMcFovZklrTG5qYWJ6UUN1Ym1zc0tCcG55VUdlbmRSWWU2TjhZNGRBVExFVy9sREJ2ZHpZb1FmZlRic21sUjdhRWU4enk4VkdhRFgzcFBUZWpkNnFLVWtBL1hITnp2dEV4NFk0VEIvbFNXUFFWQy9Xd1QyMVBxd0dobmsvVmFEa3IvclFEZlVFdERZVmFNQTBEeWhSaXlqRUQ5UmplaUJ3YzA0WWdLQlFBZ01SRkFnRUFpRWprNTRPSkNTd3BhYWRDMHY2UzE4a2NGZ0FISnlnTXhNb0xZMmNPTnNKYng0Wndya1V0dlhwNzhMaDd3b2hSMm5TZ0N3UGdxQlhJOHNyQTJJSFFPaGhUR2FhWHl5LzdML0hmRnk4Mi9zRlltK3NhR2VqNld0ckJHanZTa1hzeS9zeE56cXUxZ0s5UjJ2Tkg1NEcwSmJaTUtsbjZ1Z0t6TnorMXlLTTdpSG9zRFluQlRzeDhuREpVaWVIZzVsREVseElCQUliUU1pS0JEYUpxb0F4QVFUMmhma05lRWZJaEZiYXJKL2YySFgwbDBxaEY0UFhMb0VYTHdJbU5wUC9jSnVFUW84T2pFNTRQMnUrdWtjQURidElTWWtBQjNhVkFTVGxmVlNJTFJ0TmgwdFFKWE85ajRTT3E5M2FiZmtscDZOSHE0LytqVXNGWmZZcGd3RGtjQlVCM2FCM3RFMlpQeS9JRkozOFhoOFc0RTJNU2c2ckVWQldpMnNKcDVzeHpCTlZHK3dYUlBhT2NWQm5SQ0V4Q2xoa0FTM3ZkdnpRWU1HdGZRUUNCMFE4cnBySGJTOVR5d0NBV0RONFBUNmxoNEZvYldnMTdPdkNZTC9CQVVCdlhvQnljbUFyUEc4NmdiWW94UmNVeUswV2lBamd5MDEyVTZNRy85OWF4OG9wRzZxWmZpS2k1ZkM5cE5zbEVKOGdLczk1SkcwaHpiUHU3OWVjbXhRQWw4VXZIYmR3aFc0YzFoWGo0ZlNkWldvMi9lT28ya1RFK1RHWU96TDlRREU0WEZRamxrZ3NLZldRLzBWQ3k3dHFFWk52dEd4MC83NTVvWHd3bDRUdXhrdUVETk1pVzZqVmFEYTZKMjVWcXRGVGs1T1N3K0QwSUhJenM1R1hWMWRTdytEQUNJb0VOb3FDZ1ZRWDkvU295QzBGdlI2SUpqa21nWVV0WnBOZzRpTlphTVhmTUZkUlFpR1lVdE5uanNINkhTQkcyY0xFYWtLd3FNVEczZkc5eDdIZFhwMnkxa3dEQkFmeG50YWFJUTVyeDN4VVdqYkhNbStpdE1GdkQ4aUkvQkZ3WHRML210U2NxTVJCOXFkTDRNeDZWMmJDWU4zbnRBN1hnSEViVGljbndFcXorcHhlYThHRmdQTjI4K0E4a0lONERSRW5sOUN3czFxZE9xdGFKYmhYaXVTa3BLSW9FQzRwbVJuWnlNNU9mRFJnZ1RmSVlJQ29XMFNFZEV1YzdNSkFxbXRaVjhUaE1CQ1VXeVp5WlFVMW1kQlNIdlhDWXZSQ0Z5NEFPVGx0Zm1va21kY294U0VSbC93bG43UGw5VGlweFBGVU1tQUNONzhRbERQdkV1dk5RSFZCbUhESTdROEg2VHlvaFBBK0pIdXdEWU1rb2p3MExoRWo0ZWFjby9Da0xHYjI2WjQvd281clIxNXlqVElFa2NLNnFjMVlERXd5RTNWb09LTW52ZUxPYUlTR0MvZXFmeXNreUMxR01uVHd4RWMzWVlGRmh2ang0L0h5Wk1uVzNvWWhBN0VpUk1uTUg3OCtKWWVCZ0ZFVUNDMFZkUnFkdFcwb3FLbFIwSm9hY3JLQUlrRUNHM0VXSXpnSDFJcFd3a2lLUWtRdTRUNU56V0o5aFFDZlBVcW13Wng1VXJneG5tTmlWUUY0YkdiZVZFS0FTcWw5L3dQR1EyakZQenJFZ0NKVW1pcmxOY1lzT1Z2WHFsSW9TRXJ2R1lQM05ERGM2bElpd20xUC8zYnNlMVBtaExEY0tlbFpFcW9wajhudks4V3BxN1VqT3hmcXFDdjVKZHc4QzRxQVVBRHNTRTBUb2FrcWVGdDBpL0JIY09IRDRkY0xzZFBQLzNVMGtNaGRBQzJidDJLME5CUURCMDZ0S1dIUWdBUkZBaHRtUjQ5Mk5EcDh2S1dIZ21ocFNnclkxTmZ1bmR2NlpGMERNTENHcG8yZWp1SmRqY3BzVnFCL0h5MkdvU2hiUzZmUHowOVVGNEt6bEVLUHh3dmNoWVVCSnJ3OGE4NjhWRm9tNnpkbndPTHZWYWtYN2tIanNaTHAvVHllSlR1MEtld1Zqc0VESDkwTXY1d1F5WStEbEZJbFBET1dnb0dLRHVoUS83K0dsaU5qdC9JN29IQWVDRzRzRzlmeDRXTUhoaU11TEdob0FMdzBkR2FlT0tKSjVDVmxVVkVCVUt6c21YTEZ1VGs1R0R4NHNVdFBSU0NEWXJ4NXBPUVFHak41T2NETk0xT2NvS0RTUzU5ZTBldlp4KzF0V3hrQWhFVFdvYXlNcUNrcEtGUGdqK3pqODZkaFhrMnREQlBiVDZETjNkbEJhQW5oMnJRTHpZVUdhOU94amRuQWIyNThWYStNUGM2UU5iT0pqSHRHWnBoRVB2NERwVFgyb3ovL0tuYWFHTjgzeWpzZitZbXQ4OVpxd3R4NWIwcGdKVjkwVEVNQTByZ2U1cmZWaHlaZ01qRnV3QlIyM3J4bVhVMENnN1d3bERsaUVydytVL0ErMXlrUkVEY2phRlFkZlBSOExhTjhkNTc3Nkcrdmg3WFhYY2RrcE9UU1o0N3dXK3lzN09SbloyTkV5ZE9JRFEwbElnSnJRd2lLQkRhQnpVMVFIVTFPOUdVU0ZoWGVVTDdRNlZpOCs2RGcxblBCSkxtMExMbzljRGx5Nnd2Z2gyR1lRVUJiNzVhS0lvVkEva1RGcG1NRlluVTZzQ1B0NW00b2pXaSs5S2RxRGRiL2UrTU4xdlovT2hJZE8wU2gzT1ZBZXNTNHhPQW5zUnVwTTJ3OVZnUlpuNTRoTjN3VjdDenNXM0pEYmg5U0t6YjU2bzN6b0VwOTIvMmRHQ2NWdFg5SWVLaFRaQjJIeEtRdnE0VnVqSXpDdEpxUVZ0NFVRbndYa3lnNEZ6SlFTeWpFSCt6R3ZKd1NjREgyaG81ZHV3WTB0TFNrSjJkalpDUUVLU25wN2Ywa0FodGxPdXV1dzVhclJiSnlja1lQMzQ4U1hOb2hSQkJnVUFnRUFqQ29XbWdvSUQxUk9EajcrUW5MQXlJajIvbzJkQktlWHJ6R2J6UkRGRUtlNTY1QmJ1ekF6T3BBNERrQ0dCQ1FzQzZJelF6TjY5T3cyL243VjVCL29jbmRBdFhJUCtkNlc2ck94Z3lkcU5tOHhMYnFmeDUvekpzRlFwYmM4WGdHUWlkOGJyQXZscUdpblE5S2pPY1MxTXpZUE9FdmJ0cDV0V0RCU0FMRlNOK29oclNkdUtYUUNBUUNIeklKeHVCUUNBUWhDTVNzUlAveEVUblZBV3V2cnFYa3hMWDR6UWF0c1JrRzRrMmVuSmFiNWVLRDBKN2N2WlNPSnhaR05BVWhZS2F3UFZGYUY1eUt1b0NJeWJ3MW8yZW1OekxyWmpBbUhUUTdueEpXUDhOT25PSUNaUmNCZFdVcHdQVDd6V0FOalBJKzYzR1NVeGdyeDdsSWhFMEF1Tm9CUURLR0NtU3BvWVJNWUZBSUxSYnlLY2JnVUFnRVB3blBKdzFiQXdKY2Q3dmJSQ2MvVGorOFdZemNQRWlVRlRrdmswcklsSVZoTWR2NGVVSis3T1FURG11d1FzL25FTmNhQUFDQ1cxZG1LeEFoYzcvN2dqTno4ZS81VGcyQkw4RUhKRUd3VEl4SGg3dnZsUmszYjUzUWRkZDRiVVJkaloyMHUwWXJHclNDbERCQWtyT3RnREdHaXV5ZDFaRFYrWXdMYkZISlhqMUI2QW85aWpldFF0TGtpTitnaG9pU2VDaWpBZ0VBcUcxUVFRRkFvRkFJQVFHbVF6bzNaczFWblRGMnhCcWlySlZQT0Rkd0plWEErZlB0L3BLRUN1bXVrWXBDSjBGT3E1VGRrVWR6dWNGVmxBcEpGRUtyUjZqbWNiNkE1Y2RPL3pJUHJEenp6SHhVTWtiNXU5YkszT2cvK3NybDczQ1RrZ3o0SXdZSmJFcFVBeWZKYWlmYTAxdGdRazV1NnRoMXRIY1B0WkR3bnN0aDJGb3A2c1dQVEFZWFVlRytHMmlTU0FRQ0swZElpZ1FDQVFDSWJCMDZRTDA2UU5JcFk1OXJpSkJZOWpGQi83eDlmV3NxRkJSNGJsZEN4T3BDc0tTVzNyeTlnU20zdDZucWVjaDRuY2xwRnRlRzVMMjBQclpmTFFRdFFaN1pRRi92Qk1jN1ZaTTdlMzJpSnB0endFTXpaM0pIL1dDcnhtcVo3d1dFQlBKWnNWV0VyTHdVQzBZbnFjcUJmaGdTTWwrVm5ISFUwQzMwU3BFRFNBVnB3Z0VRc2VBQ0FvRUFvRkFDRHhLSmRDdkgvcy9IMTlXN1YyakZSZ0dLQ3hrMHlETUFheWxHRUNldnJVUFFvSnNxOENzemJ1d2puaExvK2RLYWxGV1djNDlKYWhMM3R5b1VnOFlMSjRQSmJROG4vek9UM2Z3d3p2QjF2VG0vdEZJakZZMk9NUndkaWZNQlNlNTQwVUNjeXRjWCtxSzYrK0ZwTE43QWFPMVlEVXh5TjFYZzZzWDZoMDdHVmM3eGFhZ3dEQ09TaldVR0lpZm9JWTZJU2pBb3lVUUNJVFdDeEVVQ0FRQ2dkQThTQ1JzQ2tSMHRHT2ZyMmFOOWpLVWZMUmExckN4cHZVdHRZY0ZTN0Y0RXIvbXVoOHJ0THltdi95ZDZWK1BMak9rd2xwQkl5SmNBODRYMStKSU5xOXFpcEEvT0FPbjk5aS9idTdaOEJCelBiUzdYblU2RHlQdzljcUE0VklkcU9Cd3FDWXRGOVRQdGNLa3RTSm5WelgwRlh5L0JBYVVpUEphVEtEc2tRbjJzcEJCRkJJbmgwRVpJMjJpSllGQUlMUXZpS0JBSUJBSWhPYURvb0M0T0xZS0JGOUVZQmpmRFJ2NVdLMUFkallic2RES3FoOC9OVDFBVVFvTU9DSGdhSFlsOGl1cS9Sb1hmeFRFUjZIMThrSHFKY2VHUDJhTU5ycUZLM0RiNEM0Tmp0QWRXQXU2cnBKM3REOHBPbzYycXNsUGc1S0hDdStybWRGWG1KR3pXOVBBTDBFRUN0NVdVbWZmMWpSM3lXUWhJaVJORFljOHZLRkhCWUZBSUxSM2lLQkFJQkFJaE9ZblBKeE5nUWppaFFMN0dxM2c3dGlLQ2lBcnExV2xRSVFGUy9Ib3hDVGVIajhzODNrVkgvYWZkRVFwK0puMVFId1VXaWw2a3hWZi9wRWYwRDRmdjZWbmcxS1JkRTBwZElmWGM5dmVyOHU3Z1dmeElPazZBSW9oTTRUMzFjeFVaZFVqZDE4TmFEUDcrOXFIVHZsd0JUaU4wSFpONWVFU0pFNEpoMVJKYnFrSkJFTEhoSHo2RVFnRUF1SGFJSmNEZmZzQ29TNnJsOTVXZ0xBZnkvOGZBSFE2MXJDeHJpNHc0d3dBSzZiMWhreHMrNHIxTFNuYkJjb1JwWEN4R09VYUxkZWxFT3pESU9Vald5ZGZIczZEM21SekJ4VHF4Y2liN0FaSlJGZzRJYW5CSWJVNy9nUFFGdTV3d2E4b25rOERBS2p2ZUVWWVA4ME5BeFFmMGFMMHVJNTdFN0NYMXpjcGhYc3IyMzVuWldjcEVtNEpnemlvbFp0UEVnZ0VRak5DQkFVQ2dVQWdYRHZFWXFCbno0YWxKV25hL2ZHZWNCVWdMQlkyVXFHVlZJR0lVZ1ZoM3RoNDNoNC9Wb0FwUnc5N2psL3dxenRld0FPSlVtaUZmSkNhSFlCZUhIL2srMi9vMGFCVXBDbm5UeGl6ZnJjZHl2Z1JuZUNzZUNpR3o0SWtwby9BdnBvUHUvbWk1cktSMjhjQXRxZ043MzkzWGdZU0FDQTBUb1llRTlRUWtTd0hBb0hRd1NHQ0FvRkFJQkN1UFYyNkFNbkpEZE1lL0MwelYxZ0k1T1Q0TGxBMEE4L2Myc2RSN2pGQTVmT09adVpEVTFjdlBPcUJOd3ppbzlDNk9KSjlGZWRMZUc2Wi9sZUt4TElwdlp5ZnM1cFJ1LzE1encwRW5vdVNxNkM2WllYd2Zwb0pqK2FMZ05kK0NXd2I1NnNVbml4SDNOaFFVT1F1bWtBZ0VJaWdRQ0FRQ0lRV1FxMEcrdlJocTBIWUNZVEJva1lEWkdZQ1JtUFR4ellqOFpGSzNETWl6ckhEbjkvTjF0VEtNRWc5bWNYdThsT2pJT1VqV3hlZjdNOXArcUNtNE1YamorMGRpYjZ4enVsRnVqODJ3bHBkeUIxTENSYTZHQ2M5SytUbVphM09pTkdUK1NMbGc0QmlUNG5ndDRoS0NVYnNpSkRBRFpSQUlCRGFPRVJRSUJBSUJFTExFUnpNK2lvRXVkUnQ5M1h5VFZIT2JRd0cxbGVoaFV0TFBudGJYOGVHWHdLQTQzZExPM3NaZW9QSnYrNXNrUEtScllQYWVqTTJIeTMwcnhPWG1lL2lTYzZsSW1sdEJlb09mT1RZUVRIK0pPSndFM054WkNLQ3I3L1BqNTRDVDIyQjBhUDVvdmRRb0VFN3RZZ2RFWUxvUWNFQkhDbUJRQ0MwZllpZ1FDQVFDSVNXUlNaalJZVVEzcXFmcTBEUUZIWmpSLzZLSzAyenBTV0xpd00zVmg5SjZhYkc5RUgya24wKy9rNThlTmZEYkxWaWY3b2Z1ZmJFUjZIVnNUNHRGMGFMYlNWZDhHdkUwYTV6YUJCbURPdnE5TFIyOSt1QTJjQTdoVEJKeW5YTlhuM25Ld0ZMNlFrRVY4N1ZvL0NRMXVsMUxxSjh5eEJpTTRwNDBRd1UwRzJNQ3VISjhrQU9sVUFnRU5vRlJGQWdFQWdFUXNzakZnTzllckhsSmUzNEtpcmcvOWs3OC9nbXF2V05Qek5KMnJSTjByU1VVbHJvemlxQ0lKdnMrNmE0NFBZVEFVVzhpT0RsZ3FJb0tPS0NjRkVCRllVTGVOV3JJQWl5aUlEc2xFMzJwZXhMYVdrcDNXaHBtN1JObTJUbTk4ZDBKcE0yNjB6YXNwenY1Nk4wSnVlY09lMms2Wnpudk8venduSEZpT3hzNE1vVjM2UlRTT0M5b1dLak9pOVhObmJZdnErZHB5N0RiTEZLR2t1Y0trRjhGTzRNdnRzcEVvZ2tyODF0SGYvWjM3NVVwRG45T0V4bi9oU09hVXI2N3dJamVnT3BXejhHVmZURGtzZnlLU3lRZGNTSW5GTWxkaWVGTW84ZVVqWE5nYUtCbUY0NkJNZjR1K3BHSUJBSTl5MUVVQ0FRQ0FUQ25RRkZBZkh4OWhVZ3BKZzFPbG85RkJjREZ5OXkxU0JxbWE1Tnd0Q3RTUmgzSUdjamx3SjRCYUcwM0l4OVo2OUpHay9jaFpTUHJIdDJuc3RGQ244VFdGYTJPWWEva3NicjRsS1JMSXVpZGRORkxYaGJRZ213ck8xWFVhV0dkdEM3VXFmcFUxZ3JjSDFQRVFxdW1NUm5RVkcwMTVvYnc5bzhGeWdGRU5zM0dKcElQNS9NazBBZ0VPNUZpS0JBSUJBSWhEdUxoZzJCaEFSN0VjRVgwUVdscFp4Wm84bmt2cTJQc1k5U2tJUHRaN0wxK0VVd0RDdlRtNEdrUGRRMWkzWlZTVitSZEQ5dHZ4L1BkMnFNVUkxdEFWeDZaRG1zdDY1VnRwTCtlMFJWbVp5bTl4dWd0ZUdTeC9NVjFuSVcxN1lWd25pelNpVUhpdmFxa2dOVkdUM0VHMVZTQ2lDdW54NkI0U3FmejVsQUlCRHVKWWlnUUNBUUNJUTdENzBlYU5hTVM0WHdKUlVWWEtSQ1NlMXV5dzlwMHhDdG9pcGQ4RVdSQm5Jb0xESGg4S1YwYVdrUG9xOUoya1Bka1ZOa3dycmpJbzhQcVY0RW9xaUd5UU50cFNKWlV6R01PK2JiaHBmaG5jQ3lOdkZLRWRJWVFWMUdTeHJIbDFRWUdhUnN1UTFUZ1MzeWlHVUJHcFNYWWdMQWdCRytQMXBGSVg2QUhnRmhTcGY5Q0FRQ2dVQUVCUUtCUUNEY3FRUUZjV2FOU2g4LzFGdXR3S1ZMd08zYnZoM1hEZE1mYjJrN2tLTW5pUHB1UFhaUjBsRGl2SEpTUHJMdVdMb25GUXgvQStXVlhBQUFkRTRJeFVNeGV1RzBZZnM4c0NhRGJYekowU3oyazlNOThRbWdxTnVkKzdKYkZsemJjdHUrTEdTbGhZcDNQMHJLem9CUjRVY2hmcUFlNmxBaUpoQUlCSUluRUVHQlFDQVFDSGN1L3Y2Y3FPQlhKWWRaeWs2dTJPU1JaWUZyMTRDY0hQbHo5SkQvNjl3WWllRWEyMXprVVBsdFpOMHV4c1dNWEVsRGlLZEFvaFJxSDRabHNYREhGZmtEaVhiaXhhVWlyWGtwS0R1eXd0YU9rcTRvc0xCVlVQRnYzZ2QrQ1Ywa2plT3JZdG8rQUFBZ0FFbEVRVlFyakZsbXBHNHZoTFdpU2xsSXI3ODlxaklOaE91b0RLQVJQMGdQLzJBZlIwWVJDQVRDUFF3UkZBZ0VBb0Z3WitQbkJ6UnZ6b2tMUEN6cm13b1FOMjRBNmVueTUrZ2hidzlwSnA2UXRFR3FwRXpzUEhsWmR0cERlckcwcVJDa3MrbFVGbktLeTIwbnBLejFXUWp2NlFZNmZ6elhzYkh3VXRHR0dmYnRKQnN4aW5vcVZOQTk5cUcwY1h4RTBmVnlYTjlkQkZhb3NzbHlLUTRTeGhMYlV5b0RhTVFQMU1OUFM4UUVBb0ZBOEFZaUtCQUlCQUxoemtlbDRrU0ZnQURiT1NsbEpSMzF5OHVydGJLU0wzZVBSWDB0TDR6SUtDRXBpdXMrbTVhRjNHS2o5Mk9JcmswaUZHcWZSYnRTYkFlUzN3ZTJMOGYxU1lCU3daMG92N2dMNXV0SEs4ZVdaOXdwTGpvUjFPMVYwTUVOcFE4bWs5dFhUYml4MzJEN2ViRXNLSnFQTXZBZW9XQkZFQ2NtcUlMSVl6R0JRQ0I0Qy9ua0pCQUlCTUxkZ1ZMSkdUVUdCZG5PU1JFVldCYWdxL3o1cTZXeWtuNUtHdStJb3hRb0dTSUdaUXYzM25YQys5QjVjYTU1aFpYelVpRFVEaGtGcGZnck9idnlTSDZsRGlWTjJaV0tOUHcxVy9TcTlNSEZTUkswcmdHQ2VvNlRQSlpjY2srWDR1WmhrWERHUjJkSStoV3lkVkpwYU1RUElHSUNnVUFnU0lWOGVoSUlCQUxoN2tHaEFKbzJCVFFhMnprcGZnU09SQWkrcktUWlhQMDFIekt1VHdMMGdieWhuWnlWcEszdndRdXBLS3Z3WGd3Ulh6MlRwRDNVR3QvdFNCRXRhYVduSXZBTWF4K0ZCc0ZxQUVEcGdmL0NtbitkYThLeXN1dzZ4SHFYZHZBMFVLb0E1NDFya0p1SGpjZzdLMUs4SkVkZFVCRExKQ29OamZpQklWQUdrc2RoQW9GQWtBcjVCQ1VRQ0FUQzNRVk5jNktDVHVmN3NmbXlraFVWdmgrN0VvMWFpYkc5NG0wblpHVmFjSjNMTFZic1AzZE4xcnlJb0ZBN1dLd3NsdXdSM1NzZnBEdE02SmZJRFZWV0JPT3ViMFJOcEhrTFZMMkdLcm9kMUswR3l4bEpHaXh3WTc4QnQ2K2E3TTZCa3ZiNHlvSUIvMDM1NlJTY21LQ1dHUjVDSUJBSTl6bEVVQ0FRQ0FUQzNRZEZBWW1KUUVpSTc4YmtveFpxUVZUNFovOG1VTktWQ3hsKzAxUUtvbjQ3VDE0R0s4TUhJdHNJV3dsRFFvMng1dWdORkpUdzd5MkpPKzJpKzlReVVvY2V6ZW9EQUF6YnZ3UmJVVkxaUms0cWhmMGJJZmpKV1ZJSGtneHJCYTd2TGtMUjlYTHgyY3FJSkNrdXBMYlNrUDdCQ3NRUDBCTXhnVUFnRUh3QUVSUUlCQUtCY0hkQ1VVQjhQRkN2bnUvRzR4Zmtaak1uS3BTWHUrNGprVWFoQVhpbVF5UDVBNG5tZk50WWhsUFhia29leXNweW9nS2habGtzTm1PVWlpZ1hZZUlBcmxTa0pmY3F5bzZ1bEQ4MllPZkVHTkRoLzZDb24rQ2lzZTloekN4U3R4ZkNtRlVsL1lpaTRiV1lRTUd1d290L3NBSnhBL1JRK0JNeGdVQWdFSHdCRVJRSUJBS0JjSGNUR3d1RWhkbWZrN3BUTDA0NDUwVUZrOGw1ZXhsTWZiUzV6OGZjZGNwN2MwYnhUeXJUNEx1NUVLcVRrbXRFMHFVODdvQ0ZmUWtGVDJGdEhnQTZ0UklqdThZQUFJci9FSlZ6RkpXVGxEUStIenpqRndUdGdDblN4cEVJVThIaTJyWkNsT1dMUFVGWTI5eThnUUpZeGlZbXFFTXF4UVEvSWlZUUNBU0NyeUNDQW9GQUlCRHVmbUppN05NZnBKYVVySXJGQWx5NlZDT2l3a014ZW5SSnJJeXVvQURKZVE4aXAvdkxtWG5JS3BCdWhuQ1QrQ2pVS0Y5dkV3cys4cXM3dk53OUZvRitDcFJmMk9HVE1wR1U2UDhBb09rM0NaUzZCcnhLbkdBMWNXSkNlYUZWT01lS0JCU3ZxQlFUS0Q0eVFhOUFYSDhpSmhBSUJJS3ZJWUlDZ1VBZ0VPNE40dU1CdmQ1MkxGZFU0UHRhTEZ5a1FsbVp2UGs1WVBLZ3BxSWpxU1h3WUxmZTJucjhrdFN1eUMwQnpJekVPUkJjVW01bThPTytOTnNKeWV0YVc4ZUpBNW9BVmpPS04zM2lnM0VyRisrVi9SVWhqUkhZYVlUMHdiekVVc1lnNWEvYktDK3kycDJucEVSYU9CRVRhQlVSRXdnRUFzSFhFRUdCUUNBUUNQY084ZkZBY0xEdFdJNm9RSXYrUkZxdG5LaFFXdXE4dlFTR3RZOUNveEJ4S1Q2SmN4VjFPM281SFNVbTd3d2xXZEcvV1NUdG9VWlkvdmQxRkp2NE1INkp1KzZpYnYwZmFJQ0VjQTFLLy80SlRGRVc5N0xJZU5CYnF0YUQwRDN4Q1VBckpJM2xMZVlTQnRmK0tvUzVSS3htU1ErekVJc0pmam9TbVVBZ0VBZzFDUkVVQ0FRQ2dYRHZRRkZBUWdLZzFkcWZreUlxOEVadWZGK0c0ZElmU2twOE0xY0FORVZWajFLUWdzajQzbUpsc1B2MFZhKzc4eEFmaFpyQnpveFJrbmVDOEQ4QVhLbElwcVFBeHQzZkN1Y29HVUV1RENpYmNXR3ozdkJMNkNKeEpPOHdHeGxjMjFvSWMyblYwQmdKMzRrRE1TR2VlQ1lRQ0FSQ2pVSUVCUUtCUUNEY1cxQVUwS1FKb05IWW41TUN5OXBIS2pBTWNQbXlUOU1mL3RFckhvRitsVHZCY2twSWlqb21KVjhGNDBVTlNEdGpSdUtqNEhQT1p4YmphT3B0MndtcDY5dks5M0hqMEFBTWJkc1F4aDN6N2N0RVNoNll0ZldrbGRBT2VWL2lPTjVSWWJBaTVhL2JzSlRaeEFRNW1TQU94UVJTellGQUlCQnFGQ0lvRUFnRUF1SGVneGNWZ29LcW4vY1dVY2s1QUxaSUJSK1ZsTlNxbGZoSHIzZ2ZqR1NiWTNGWk9ZNWR6ZkN1WjZXcVVGQUdsRnRkdFNaNHkveXRsMjBIUHZBS0hkODNFVXhlQ3NxT3JiS2RsQ2lhY2ZmZTFqZW95OHRRaERhV04wRVBNQlZhY2UydlFsakwrUW9PMGlNc0tGRDJZb0tHSm1JQ2dVQWcxQkpFVUNBUUNBVEN2UWxOQTAyYkFvR0J0bk5TL1JTcWlncFdLeWNxVkhqblZlQ01pZjJiZ09hSGw3eDdEWWlYWS92T1hKUFFuNE5FS2ZpTzRqSXpWdnlkTG04UVVmQ0J2NUxHMkY3eGRtVWlXUmtxaGRpSWtRb01RVkNmZjhxWXFHZVlDaXhJM1ZZSWF3VmJPUWZwbVVsY1VBOWpKeWJFRFNSaUFvRkFJTlFXUkZBZ0VBZ0V3cjBMTHlxbzFmTEhxaW9xbU0yY3FHQ3hPTy9qSWZIaFFYaWlYWlRvV2xKSHN1Vk1YTTdNUTA2aEY0WUlvbXNTUWNGMy9ISXdIYVVWbFNFZmNySVNLbm11WTJNRXBlK3hLeE1wMVlpeHFoU2hIZmdPS0ZXQTA5YStvT3lXQmFuYkM4R1krY2dFRnJRczd3ZUEvNkVxQTJuRURkQkRxU2FQdHdRQ2dWQmJrRTljQW9GQUlOemJLQlJBczJhQXY3L3RuSnhJQlRFVkZaeW9ZSldmSXpCNW9NaWNVZGFpMDlaNWIzS0tpM1pPdXhGalJoL3kzVTZ4UWFZVWMxRDd3My8yalVIeDVsbTJFeklGQ241blg5bWdHUUxhUFMxdk1EZVUzYklnYldjaG1Fb05qcTNNYzVBcUpuQlZMVGlVYWhyeC9mVlFCcEJIV3dLQlFLaE55S2N1Z1VBZ0VPNTlsRXBPVkZDcHVHT3BKbzFpZUhIQlpPS01HcG1xTHZYZTBiMVpHQjZLMW9zdklIRmV0aThQbkUrRHhlTDV2UGh2cWJnY0tEVkx1enpCeG9tMDJ6Z25EdmVRK3I2cjdOWTJSbytXV1gvWWxZbVVZOFFvN3F0N2FwYnpwajZnbXBqQXNxQWxQb1pTb0NvOUY3ajVLL3dweEEwSWhrcERIbXNKQkFLaHRpR2Z2QVFDZ1VDNFAxQ3B1UFFIMmtkLytzU0x3OUpTNE9wVjZaRVBsVXdaM0V4OEFha09kVUsvc2dvempudGh6aWhlbTJhUXRBZlpMRXRLRlIxSjNvY1h2cHJTTXh6RzNkOEl4N0prTVpFUm83cjFVS2lpV3NzWnpTVlZ4UVNBQlVYUmtyMGZHTmg4SHhSK0ZPTDY2K0duVmZoa3JnUUNnVUR3RGlJb0VBZ0VBdUgrUWEzbXFqLzRJa0toS2dZRGtPSkZpb0VEbnUvVUdBMTAvdTRidWtQMDdlMzExcHl4a3B0RVVKQkZ1Wm5CVC92VDVBM0NRbml2aGdiNVlYRFJLc0JzcW55TmxmNCtGaGt4UXFXR2R0QlVlZk4wZ1NNeGdYdjhsQ1ltaU5NY2FCV0YyUDU2K0FjVE1ZRkFJQkRxQ2lJb0VBZ0VBdUgrUXFNQjR1SnFadXlpSWlBMTFYMDdKeWdWRkNZT2FHSTdJVzhMR2dCd05ldVc1K2FNb2pYZURTSW95R0xsNFNwbWpETE5EcVoyVXFIaTVCcmJDUm1pR0N2cXErazVEclEyWE03VW5PSkxNWUZQYitEL3BaVkFYTDlncVBWRVRDQVFDSVM2aEFnS0JBS0JRTGovQ0FrQm9xTHN6OGxNVnhBb0tBQXlNeVYzSDljN0FmNUswWjlueVpIeXRrWGo3bE5YWFRTMElTN2RWMllCQ2swU3IwM0FzajNTaFNVQnl2YlB5TkwvMmM3TGVxK0tkdmgxRVFqcStxcU1zWnpqVXpFQkFNdlkrbEVLSUxhdkh1cFFwUTltU2lBUUNBUTVFRUdCUUNBUUNQY25FUkZBV0pqdDJKZHBFTm5abkxBZ2dWQ05IMFoyamZIZFhBQWN1bmpkYzNOR1V1MUJObGR6ak5oLzVSWjNJTlUzVVNRYWZOQThFL1RORTdiemN0NnJJcUZKTjJRNm9QU1RQcFlUSEJrd3lrbHpZQUNidUVJRHNYMkNFUkJHeEFRQ2dVQzRFeUNDQW9GQUlCRHVYMkppZ09CZyszT1NuZmlyOUV0TEE0eEdTVU5ORXBlUWxFb1ZjOFlqbDlPOUhpS1RwRDFJWXZFdWtaZUdUSjFLQlN2R3NHdmNOL1FBVm1SbXFJcHVCLzhIQnZwa1hER094QVNLRnIwWnZZSUNLNHFvb0dnZ3BuY3dBc05WUHBvdGdVQWdFT1JDQkFVQ2dVQWczTi9FeHdPQmdiWmpxVHZBL0k2eStOOHJWNER5Y3ErSGVpQktoODRKb2R5QjFMVVlBRkMyanZ2T2VtWVlLZjdPc3d6U0wzMi9Zckd5K0ZHMkdhUHRQVGkxd1dINGwrVlducFlUbmNCeTVSWXJDWDdTOTJVaVRZVld4MktDaERjUjk3Wm5iSE9tZ09pZU9nUkZFREdCUUNBUTdpVHVtWGl4UTRjT1llL2V2VWhKU1lGT3A4T3BVNmZxZWtvRUFzSEh0R25UQmdhREFRa0pDZWpkdXpjNmRPaFExMU1pM0F2UU5GZjU0ZUpGMitKZlRvNjZlTUhITU1EbHkwQ0xGb0RTdXorNTQvc200bERLRWVuejRDWURQdWIrV25ZQnNtOGJFQkdpOWJoM3VSWElMd1hDQXQyM0pYQ3NQNUdKZkdPRnpGRzQ5NUNlTHNOckFkc3JZLzdsd0hLcERwVnZ6WUNPTDBCUlAwSHVvSGFVRjFtUnR0MDNZZ0lBTUN3ckdEQUNRS091V21naWZaK2VRYWdabU54dFFNNEd3SEFXbEVvUHR1QkFYVStKUUtoN1Fyc0M1a0pBMndxSUdBYTZmdCs2bnBGUG9GaldWeTVVZGNlOGVmTmd0VnJScGswYkpDUWtJQ0hCdDM4a0NRVENuVU5LU2dwU1VsSnc0c1FKcU5WcVRKbzBxYTZuUkxoWHFLZ0FMbHdBTE1LS1NGNzZBOFBZK2djR0FzMmJlelZldVpsQjFLU044aGVub3U5allMdG1HTmF0dFZmZE96VUMyalNRTjRYN2lVR2Y3OFhXc3puY2dWVC9oRXIrWFc4alhnbzZWRG1XM0RLUmxWVVMxRnJVZjJzM0tMVk8rc1NxVUdHdzR0cldRbGpMMmNyTHlSTVQyQ3JSRkpHZE5BaEpWUHRpcW9SYWdEazNHV0RNb0VLN0FkcFdvSFN0Nm5wS0JNSWRBMXQ4RmpDY0JadS9CMUFFZ1g3Z3k3cWVrbXp1ZWtIaDAwOC94WU1QUG9nbm5uaWlycWRDSUJCcW1YWHIxdUhTcFV0NDk5MTM2M29xaEh1RmtoTGcwaVg3dEFWZmlRcDZQZUNsNEQxMVZUTG1icjVVZVNSMWRXckxtZEFHK09QelY0ZmE3Znk2bzVFT0dOTEVmVHNDa0Yxa1F1VEVqZHhQVzdLWXdIVnNyTHlOdzVGZmdoWlc1ZElHcEZENWRxN3NxbjMwZlFSMkhpVmxZZzR4R3hsYzIxb0lpOGtXUmlFblM0ZXRFcGtRM2lZUTlWdVJFSm03QmViMHEwRElJNkNqeDlUMVZBaUVPeDdtK2hLZzhBVG9Ob3ZyZWlxeXVLczlGT2JObTRmV3JWc1RNWUZBdUU5NTZxbW4wS3haTTN6MTFWZDFQUlhDdlVKUUVHZlV5Q1BMVFovbDBpbDRDZ3U5TGljNW9WK2liUW5KU3AwTEs2enVER1hsU0U3TjhxcDNsZ0ZnN3VxdGg5cGowYzRVMjBKYVVtVUhDUGQ1cG42TFRVeGdwWWM2aUkwWUZXSHhDT3o0b3FSeEhHRXVaWEJ0dTAxTVlGRlplbFRHbUdJeEliU3Btb2dKZHhITXVjbUFub2dKQklLbjBERmpBWDFiTU9lbjFQVlVaSEhYQ2dxSERoMkMxV3JGNDQ4L1h0ZFRJUkFJZGNoVFR6MkZzckl5SEQxNnRLNm5RcmhYcUZjUENBKzNQeWNuMUZ5TWwrVWtvK3NGWW5EcmlNbzV3Q2NPaVFmT3BYclVqcCs2bFFWeVMrUmY5MTZIWllFbGU2N0pHNFRpRnY4UCt0M0VvNEhuYktkbEdER0szelBCVDgwQ2FJVzhPVlppS1dPUXVxMFFsbEtibUVDRGttdy9RbFVSVEVJUzFXallRU056bG9UYWdzbmJCakFXMERGRVRDQVF2SUdPZVEyd0dNSGs3YXpycVVqbXJoVVU5dTdkaXpadDJ0VDFOQWdFd2gzQVF3ODloS1NrcExxZUJ1RmVvbkZqUUNzeUwvUmxkcUNYNVNUSDkwMFVIVWxlclFsOVQ2ZmVoS0hVdThvVG1RWnBsNzJmK090TU5yS0xURDRaYTA3SUJ0RVJLME5Ib2dReHpMOTVYNmlpSDVZNU13NXJCWXZVN1VVd2wxU21PYkM4M2lWdHBoUkYyZlhWeGZnanNoTVJFKzRxc2plQUN1MWExN01nRU81S3FORHVuSW5wWGNwZEt5aWtwS1FRODBVQ2dRQUFTRXhNeE5XclYrdDZHb1I3allRRXdLOEdYT1c5TENjNXBFMURSSWRXaG4xVGxBeHh3N1lEL1BjRjkyVU54WnZpbWNVU0wza2ZzVlFjblNEbEZyRUFRT0hSZ0xONDJQK0djSzdxenIzbjQ0a21RU3VoZSt3RGFlTlVnVEd6U04xZWlBcUQxWFpTVG1vUUFGYVVVNk9KOUVQanJwNVhJaUhjSVJqT2NzNzFCQUxCZTNRUEFzVm42bm9Xa3JsckJRV3RWa3NFQlFLQkFJQVRGRFFhc3B0RjhERUtCVmRPVXV5RElEZFNnZS9QTUp5b3dMaXZCMGhSd1BoK0NmWW41Rndid0lIekhxUTlpQzZUWStSU0h3aU95VGRXWU1NSmtUK0dSRE5HQlJqTTFHK3BjbGJhV0dMTGpjRE9JMEFIUjBvYVNReGpZWkc2b3dqbGhkWXFyOGg4YzFUT05haUJDdEU5ZGJJcVl4RHFDSldlVkhNZ0VDUkM2Vm9ES3Q5VjNxbHQ3bHBCNGZUcDAzVTlCUUtCY0FkQlBoTUlOWUphRGNUSDI0NWxSUWhVNlY5ZURsenpMT2YrMVo3eFVOTGlWWmFFT1lqYzhySnZHNUJ5TTk5MWUxWlU3QUxFUjhFVjN5ZWwyb3dySmI4OUtJelVIRUZqVmFFd2tKeU5mejZ5Z1ZMcm9PbnpMK2tEOGJPeEFtazdpMkFxc05oZFJUb1V4SVhHMUhvRllub0hnN3BybjB6dmN3b08xUFVNQ0lTN203djRkNGg4YkJNSUJBS0I0SXJnWUNCU3RMc3JNN3picm45UkVXZlU2SVo2R2o4ODM2bXh2T3RXd2Rzb2hXemlvK0NVYjNlSVVxNG9DWW9DQ3dUUUZYZzNlTHZkT1NuYUJHZVhZYnR4bXI0VFFma0hTUmhKTkJVR3VMNjdDR1czTEZWZmtUUWVWVGtvYnpicHAxVWd0cDhlbEcvOElna0VBb0ZRaXhCQmdVQWdFQWdFZHpSc0NPajE5dWZrQ2dzOG1abUF3ZjFxL1kxK1luTkdpZGNXZFR0Mk9SM2w1cW9MUktmTmtlVzVqK1I5eGQ1TGVVZ3ZLT1VPV05iNzhwNlZGU0VuYXZkQ3I3Q1pPa3F0N0NDdU1La0lqWlpmSnBJRk12WVdveVRITExxR3ZCUUh6aTZDbTZReWdFWmMvMkFvL0VtZUE0RkFJTnlORUVHQlFDQVFDQVJQaUl2alVpQjRXRmFlcUNCZWxLV2tBR2F6ODdZQU9pZld3d05Sb2h4THFXczZQdVBDWXNYeHl6ZGN0N1ZsU1NESDZKT3FsZmNjUzZ1V2lwVHdscWhIbDJCODhGN2JDVlpPWlFkYlQrM2dhYkxMUkdZZU1zQ1FXU0VhblpWUnh0Syttb1BDajBKY3YyQW9BOGpqS0lGQUlOeXRrRTl3QW9GQUlCQThnYVk1azBhbDBuYk9BMU5GbCtQeG9vTFZDbHk5NnRhZllXTC9KdEt2NXdDM2FRK3NiWDFzWm9DQ01wOWUvcTZudU15TTFVZEVvb3pFaGZaMC9WYjRVNXpSSVN0THFMTDFWY1YwZ0gvelBoTEg0Y2crVm9MQ2E2SnFKQ3dydmVvRXdLVTU4TjRPQ2lDMm54NStPcExuUUNBUUNIY3pSRkFnRUFnRUFzRlQvUHk0Y3BJOGNpTVV4S0pDYVNtUWtlR3l5NGl1TWRDcEt3VU5DbktTN0FFQVY3TnU0VmF4NTI2THhFZkJucDhQWEVlNXBWSlVraGhTRUtmS3h3dEJ4NFZqNlh2LzlyMTFqMzhrY1NTT3ZMT2x5TDhrVnBCa1JpYUloQktLQm1KNkIwTWRRc1FFQW9GQXVOc2hnZ0tCUUNBUUNONmcwZGliTk1xaDZtNTBYaDVRVU9DMGVhQ2ZBaTkxaTdXZDhFSGErZDR6S1I2M3pTWStDbllzMmlYNjJVbTVGeXp3aVg2VDhCWmdJVDA2Z1JGRnR3UzBleHJLOEVRWHJWMVRlSzBjdWFkTGJkTmtXUUMwRFAyS3NSTWpHdmZRSWFpQlN2TDhDQVFDZ1hEblFBUUZBb0ZBSUJDOHBXRkRRS3UxSGNzMHFiTWpMUTBvYzU1Yk1IR0FPTzFCL25VUG5rL3oyR1NQR0RQYU9KWjZHK2N5aTJXTjhiQi9Cdm9GWGhLT0phY1RzS0xvQVpVYW1nRnZTNTVUY1hvRk12OFdoYUlJWTB0N3J6RlZSSktvUjdUUVJ2bEpuaCtCUUNBUTdpeUlvRUFnRUFnRWdoVGk0d0ZWNVM0clJjazNhZVJoV2M1UHdXcDErSEppQXcxNk5BdXJQSklSSUYrNVBqU1VsU001TmN2MWxDci9MVFVEaGdxWFRlOGJsaVdKekJpbHJMVlpGbk5DTjlnZFMwWGNVOVBqTmRCQm9aTEdNV2Faa2JIZkpwSndGU09rUHlxeXJMMUkwdUNoSU9qai9TV1BSeUFRQ0lRN0R5SW9FQWdFQW9FZ0JhVVNTQlNGbGZPaWdpK29xQUN1WFhQNjhwZ2U4YUlqaWRla2JQME91akZuRkRVbGFROEF5czBNZmo1d1hkWVlUd1VsNDBFL1RzamgvQVdram1TTFRxQTE5UkhVN1IrU1Jpbk5zeUI5VDVIZDI0a1MrVzE0RDJXbnI0VTJWU1BzZ1FDSll4RUlCQUxoVG9VSUNnUUNnVUFnU0NVd0VHalV5SGZqaVZkZ3hjVkFUbzdEWnM5MWFvUWdQOTdRanBLNDVyTmQ2M1RxVFJqS3lwMjJaRVhUeWlMR2pQajFVRHBLS3lvalNGaDRMUWFvV0NzK0ROa2lIRmMxVlBRYzFrN0QwZzU2QjFCNm4wNVFYbVRGOVYxRllQbWlKU3dyeTU2anFoQ2hpL1pEd3c0YUdTTVNDQVFDNFU2RkNBb0VBb0ZBSU1paFFRTkFyN2MvSnpYMW9XcUVRMmFtUXo4RnRVcUJFVjFqcEYzRHlXV1BYRXAzK3JyNHV5RVJDc0RTUGFMb0VRbTNlb3oyYjBRb09HVkdWcGxJRmtKMGdqS2lCZFJ0bnZCNkNITUpnOVFkaFdBc3JEQW1LR2tHakR5TXFITlFBeFVhZDlQSkdJMUFJQkFJZHpKRVVDQVFDQVFDUVM1eGNWeEpTUjVmcFQ2d0xKQ1M0bkM4VjN1SzBoNmtldWFKK2h4MUlTandVd0dBUWhOZ3NraTQxajNDMVJ3akRsN041dzRrL015MVZEbmUwdThVam1XVmlSUUpFYm9uUHZaNkRLYUNSZHFPUWxoTnZKakFpeHRTMDJnNGdZU2ZsVHBFaWVoZXdUNnBSa0lnRUFpRU94TmxUVi9BbkhNRjF0ekxNR2RkZ0NYckFpelpGN2dMUjdTQXNtRUxxQnEyaENJOEVhb0dUV3Q2S2o0ak16TVRGUlVWaUk2T2hrTGhlUTNsb3FJaWxKV1ZvVjY5ZWxDcGFxNWNFc013MkxKbEMzcjE2b1dnb0NDMzdUZHYzZ3lyMVlwSEgzMFVOTzJaeG5UNzltMFVGQlFnS2lvS2FyWGFZWnZrNUdUVXExY1BVVkZSWHMyL0tpekxnbUc0a2xPZXpxK21ZQmdHRm9zRmZuNitkNmpPemMwRnd6Q29YNysrVisrcnFpUW5KME9sVXFGRml4WnUyNmFrcE9EOCtmTklURXowcUwyNFgwQkFBQ0tkbE00ckt5dkR5Wk1uMGFGRGh4cDlyeE1JZHd3MHpma3BYTGpnMjRvUEFGQmVEbVJrQU5IUmRxZmJ4NFdnZVVNdExnbzVDQkppNzRYUWRBcXBPUVc0YlN4RmlDYlFlZE5Lc28xQXJONWhzM3NldTFLUkVwaXMyd1V0elRsYnNpd3JKemhCd0wvbFFLZ2F0Zkd1dnhWSTIxV0VDaU1qakVkUk5LU0xDUlRBMk1wRCttbG94UFlOQmwzalQ1cUUrdzJEd1lDU2toSm90VnFQbm5NOW9iQ3dFUHFxa1dhMVFHRmhJVXdtazAvV0JuWDl2R3d3R0dBMm02SFZhdS82Wno5ZjNwZWFnakZjQUdXOENOWndCaWcrQ3hqT2NpOW9Xd0c2VnFCMHJjRUdOUU90OWZ6NVhpbzErbTRyV2pzVnhpMmZ3WFIrTzJpMUZvRmRYa0xvK0EwSUhiOEJnVjFlQXEzV3duUitLNHgvelVIUnV2ZHFjaXBPT1hmdUhIYnYzdTMwZGFQUkNHc1ZwKzMzMzM4Zlk4ZU9SWUdMV3VHTytPNjc3ekJ5NUVoY3VuVEpmV01aN04rL0h3c1dMTUMvL3ZVdmo5b3ZYTGdRWDMvOU5Td1d6N2VjTm0vZWpISGp4dUhxMWF0TzIzeisrZWQ0K2VXWFpYKy9XN2R1eGFCQmcvRHh4OTd2dmtqbCsrKy9yemJ2bzBlUDRxV1hYc0txVmF0cTVKb1RKa3pBeUpFamtaMmRMV3VjYjc3NUJoTW5Uc1Rldlh2ZHRqMTY5Q2krL3ZwckhEaHd3S3RyakI4L0hnc1dMSEQ2K3Y3OSsvSGhoeDlpNXN5WlhvMUxJTnpWQkFRQWpSdlh6Tmg1ZVVCUlViWFRyL2RKc0IxSVhwbmErdjE5M2pPandmczE3Y0ZpWmZIVC9qVEovU01VeGZpSDdxQndMTWM3UVlCV1FqZkV5MmNvRmtoUEtrSlp2dTN2UGkwNXpBVUFLQzdQb2ZJOXFGQlRpTzJuaDhLZmhDWVFmTStLRlNzd2N1UklyRisvM2lmanpabzFDOE9IRDVmOS9PV01sQlRuSXVUQ2hRdGRyZzNLeTh0eDQ4WU5qNjVUMDgvTHhjWEZXTHg0TVF3R3gwWTZuMzMyR1o1Ly9ubWNPWE9tMm10bXN4bUxGeS9Ha1NOSGFtUnVVcWl0KzFJVE1HZmVBQzU5QURaM0V5aGxNS2pZMTBCMTJjMzlGL3NhS0dVdzJPeU53S1VaWU01T3JQSDUxSWh1WEhIdGJ4U3VHQS90a0E4UTBHNll3ellLYlgzNE4ra2hISmNkWDRQY1dlMmhILzRkL09JNjFzUzBxcEdXbG9iSmt5ZERvVkFnSWlMQzRRN3ROOTk4Z3dNSER1Qzk5OTVEMTY1ZGZUNkhTNWN1WWNxVUtaTDZmdnZ0dDRpdXNtTUZBR3ZXckFFQVBQUE1NN0xtSm9kejU4NGhPenNiMGRIUmFOYXNtYXl4OHZPNTBOTFFVR2xsc0x4bDU4NmRXTGx5SlRadTNJamx5NWNMNm5lREJnMlFrNU9EOWV2WFk5aXdZVDVUeFgzSnNXUEhrSmFXaG9pSUNIVHAwcVhPNXJGanh3NEFRUC8rL2V0c0RnUkNuVkMvUG1Bd0FMZHYrMzdzMUZTZ1ZTdXV1a1FsbzdyRllzckswekJicTRhc2U0TXRzdUh2QzJrWTB0SHhiZ1pMMlphKzk2dWdzUGJZRGVRYksrdG1TZ2dJZVQvNEw2Z29QaUxBVnAzQk8xaTdTd2MrTWdwMHNPTm9NV2ZjUEd5RU1jdnNZRlFwOENWVHVTTmFTU0d1cng2cUlKSlZTN2c3aUkyTnhaNDllN0JzMlRLOC8vNzdEdHVrcGFYaHA1OStjamxPbHk1ZHFqMzNMRjI2Rkt0WHI4Ync0Y014YXRRb3J5SUg4dlB6TVdQR0ROeThlUk56NXN4eCt6eGQwOC9MMzMvL1BUWnYzb3c5ZS9iZ3JiZmVRb2NPSFR6cWw1dWJpMDgrK1FRWEwxN0V1blhyc0hEaFFqUnAwc1JoMituVHA2TzR1TmpoYTFLWU5tMGFHalpzV08xOGJkNFhYOExtN3dON2NpU29Gck5CUmIzZ3VKRi9BeUNzci9BM2dyMnhITXpPQkZCdC93Y3ExUGRyV2FBR0JBWGpudTlRY2UwUXdxYnNBNjMyM05FMzRPRm40Tit5UHdwWGpJZC9reDRJNnZHYXI2ZFdqZGpZV0F3ZVBCaWJOMi9HcDU5K2lzV0xGME9yMVFxdlc2MVdIRGx5Qk9YbDVVN2YrSEpScTlWSVNFaEFlbm82REFZRFltTmpYUzVVeldZekxsKytEQUFPdytLVGs1Tng0Y0lGUkVWRjFlbGlic3NXenIzNnNjY2VrejBXL3dGWnIxNDkyV081bzZpb0NOOTk5eDBBNEpWWFhyRzdGOUhSMGVqZHV6ZDI3ZHFGNWN1WFkrellzVFUrSDI5WnVYSWxBR0RVcUZGUUt1c216alE3T3hzblQ1NkVYcTlIdDI3ZDZtUU9CRUtkRWhzTEdJMkEyZXkrclRkWXJaeW9JUHA3cEE5VVlWajdSbGgxT0VQNnVCUWxMSTV6aTR6SXZGV0VxTERnNnMxRVgrZVZBRllXVU54bkc5RExra1RsTlNudkZJV21xbHc4b3psdDZ5N1ZXRUJreEVpcGRkRDAvcWRYM1crZEs4UHRGSlBkZUZLblFzRys1Q1ZGQXpGOWRQRFhTMC9iSXhCcW02ZWZmaHJyMTYvSHdZTUhuYVkrRkJVVllmLysvUzdIaVlpSXFIYXVVNmRPMkw1OU81WXZYNDdrNUdUTW1ESERvOVNLaXhjdll1Yk1tY2pQejBkaVlpSkNRa0xjOXFucDUrVTMzbmdEQ29VQ0d6ZHV4TFJwMC9EWVk0OEo1NXh4NU1nUnpKa3pCd2FEQWZYcTFjUGt5Wk5kcnFrdVg3Nk13c0pDbjgzWlpESTVQRitiOThWWHNDbGZnaTNZQjZyWEdWQktyZnNPbFZDTlhnUWFQQXIyNUNoT2FJajNMSUxkRzN5NjRqRHUrUTZNSVEraHIveFBVbjg2SUJpaFk1YWo2SThQVWJKM01ZSjZqUFBsOUJ3eWJ0dzRuRGh4QXRuWjJmamlpeS93MFVjZkNhK2RPM2NPUnFNUjhmSHhDQThQcjBVMlVLSUFBQ0FBU1VSQlZKSHJ4OFRFWU1HQ0JkaTFheGRtejU2TitQaDR2UGVlODlERnhZc1g0L0xseStqV3JadERid0plUFIwOWVyVGRMN2pKWk9MKzZMdkFaREpWUysvZ0NRand2SFowWVdFaGR1M2FCWURMcDFxN2RxM2JQdUhoNFU0WG4vd0hwRWFqUVprRHQzTnZjZmE5c0N5TGVmUG1vYmk0R0MxYXRIQW9ob3dZTVFKNzl1ekI3Ny8vanU3ZHU3djBIVWhMUzhPWFgzN3A4Yno0RUxKUFB2bkVvM3d0alVhRDJiTm5DOGZKeWNrNGZmbzBZbU5qMGJkdlgrRzgxV3BGUlVXRnd6SE1sUXNlaThYaTlHZXJWQ3E5eWg5YnQyNGRXSlpGUkVRRS92ampENC82OU96WnMxWUVJd0toVnFCcElDRUJ1SGpSTitOUmxNMlhnUzhsMmFDQjhQS1lIbkh5QklVcUhMbVVqcWZDSG5UNEdoOEF3UUxJTVFLUm5qL1QzUFdrNTVkaXh6bStqS2YzcS9BNUlSdHNCeElyTzNCSkNiWittcjcvQXVYdmViUmNjWG81Y2s2VnlKNEhEOFBhUjFrMDdxNURZUDA3TTkrWVFBQ0FSWXNXSVRNenM5cDVoVUtCNk9ob2ZQSEZGOVZlR3pCZ0FJS0RPWkcxVTZkT0dETm1qTjNyZi8zMUY5YXVYU3UwRWRPNmRXc3NXclFJTTJmT3hKa3paekJod2dSOC9QSEhTRWhJcU5hV1ovMzY5ZmpQZi80RGk4V0NnUU1IWXVMRWlSNTVkOVgwODdKS3BjTEVpUlB4d0FNUFlNR0NCUWdPRG5icitaV2NuQXlEd1lEKy9mdGovUGp4MEdnODIyeis1WmRmb05NNXJnN3o0b3N2d21Bd3VHenp4aHR2SUQzZHVkRndiZDRYWDhDbWZBbTJQQmQwQjJscFBwUktENnJqSDJET1RRR3VMUUFWUDhtbjgvT1pvRkJ4N1c5VVhEc2tXVXdRRS96NFJ5aFlOaHlxNklmaEYrdFpPSTFVQWdJQzhPYWJiK0tkZDk3QndZTUhzWEhqUmd3ZE9oUUFjUEFnbCtkWVVGQ0FTWk5zUC9qYzNGd0F3TXlaTXgwdXREcDM3b3ovKzcvL0F3Q1VsSlFJQzNsK3NWNVdWZ2Fqa1lzWDlmZjNoMHFsUXUvZXZmSG5uMzlpMTY1ZGFOZXVIUVlPSEZodDNPM2J0K1AzMzM5SFdGZ1lKazZzbmc5ejh1UkpKQ2NubzBtVEp1alJvNGZkYTJQSGprVldWcGJMbjhYVFR6L3Q5TFh0MjdlNzdDdG13NFlOd2tMMTU1OS85cWhQcDA2ZG5Bb0t0MjdkQXNEbE15MWN1TkRqZVRoajA2Wk5EajhBVnF4WWdZTUhEOExmM3g5dnZmV1d3L0NueG8wYjQ0VVhYc0R5NWN2eDJXZWZZZUhDaFE3L2dBRGNmYjRvWVVIaEtxZExqRGlhQmdCKytPRUhBRnhraFhqdXUzZnZ4ci8vL1crWFkvMysrKy80L2ZmZkhiNDJjdVJJakJvMXlxTTVHWTFHYk4yNkZRQ240bnI2L2JkcTFZb0lDb1I3aTZBZ0lESVN1SGxUL2xnc2E3L3d5OHdFZERyT3N3RkF2d2NhSUZLdnhzMUNrNnpGSWMvaFM5ZnhWRmZIZ2tKVlk4YjdTVkJZbG5UTmxoUWd6di93Z0Q3cXkraWlydlJla0xHSVp5SHlLUWlOUm1ESDRSNzNMYzB6STJOL2xkeG5PU2FNVlZJMklqdHJvRzFVT3cvWGhIdVhMNzc0QXVmT25YUFpwcWpTVDJidDJyVkNpcVV6T25YcWhISGpiQnVVbHk5ZmR1ci9WVkpTNGxCc2VPaWhoNFJudmFDZ0lNVEZ4UW12c1N5THc0Y1BnNklvOU83ZDIrRzQ5ZXJWd3hkZmZJSFpzMmZqeUpFaktDa3BjZGdPNEh3S2Z2LzlkeWdVQ2t5YU5Nbmhlc0FaTmZHOG5KS1NJanhmaWdrUEQ4ZjU4K2Z4emp2dkNPZjRuK3VTSlV1RWhiN1Zhb1ZHbzhHdFc3ZXFlVHNNR3pZTW5UdDNkbmh0dFZydGRqUFRWUnRQMHNscTY3N0loYzNmQjdaZ24yUXhRUXo5d0JkZ2pnd0Y5QjFCaGZvdU5kcG5na0xoaXZFSW03TFBWOE5CUC93NzNGclFIK0hUanZwc1RHZTBiZHNXZ3djUHhzbVRKOUdvVVNNQTNHNzl0bTNiaEsvRml6eCt0L2Y2OWVzTzM3QmlkV3ZreUpIVnpFdW1UWnNtZkQxaHdnUTgrZVNUb0NnSzc3NzdMaVpNbUlENTgrZERwVktoVDU4K1Fyc05HemJndSsrK1ExQlFFRDc1NUpOcUlUWU13MkRSb2tVQXVLZ0xmbDdmZi84OU9uWHFoQll0V3FCKy9mb092Ly9rNUdRQTNLTE9WUTRSTDdRQUVBd2NwMDZkS3ZSNTZhV1hNR0RBQUt4ZHV4WktwUklqUm94d3ExeG1aR1JnMjdadExuZkFlY1UxSWlMQ0oySDhqdTdaa1NOSGhPaU9TWk1tSVNiR2VYMzNVYU5HSVRrNUdXZk9uTUVISDN5QXVYUG5PcXgwMGF4Wk00OTM2UGx4Q3dzTDhaLy8vTWRodnBlcjcyUHYzcjA0ZS9ZczJyUnBnMGNlZVFRQUYyR1RuSnlNcUtnb3RHN2QydUVZdWJtNXlNN09SdjM2OVoxZXMwR0RCbGl4WWdWKy9mVlg0UnpETURoOStyVHdubENwVkZpN2RpMVdyVnFGa3BJU1BQend3M2pvb1lmY2ZnOGJObXpBclZ1MzdsZ0hYUUpCRmcwYmNrYUsvRU9Lbk4xZ2NUKytsT1FERHdBVUJZb0NYdXVkZ0EvWHVYNElkejAraEUzMzI4WXlwR1RsSTZGaGRaSHZmdlZSWUZnV1MvZUkwaDI4aUZDZ3dPSkQvV2J4Q2VtSUxxc2RNaDJnUFVzdEtDKzA0dnF1WXB0MlVCbFpJTmszZ1lLZG1XZTk1Z0VJU1hCYzhZbEE4SWJjM0Z5UHplNktpNHZkNXR0WDNYR2VQMzgrQU9ER2pSdTRkT21TWFVRblQzWjJObjcvL1hjTUh6NWNlTjQrZmZwMHRYWUFjUGp3WVdSbVpxSmp4NDVvSUlvY3E0cS92ejltekppQnExZXZvbWxUNTVYdGREb2R2dmppQzVoTUpwZlBvbzZvaWVmbG9xSWluRHg1RWpSTlY5dU00emRZeGFqVmFtUm1abFlUWmk1Y3VDQjhiVGFiWWJWYTBiMTdkOWx6bEV0dDNCZTVzQ2RIZ3VwVjNlaFNLbFRiLzRIZDJ3RlVYK2ZHK3Q3aUUwR2hhTzFVYUlkODROQXpvZnp5SGhUK1BCWU5QcmtzbkxOa25rSCtZdWU3NFlHZFhvVDJzUStoSGZBMml0WlBSL0NUczN3eFRaZU1HemNPTkUwTEM4Tk5temJCWURDZ1hidDIxWFozUjQ4ZWpSczNidUNISDM1d3Vram42ZFNwRTBwTFN3RndxdWl0VzdmUXFsVXJRYmtUTCtMQ3c4TXhkKzVjVEpreUJiTm56OGFWSzFmdzFGTlBZZW5TcGRpelp3LzBlajNtekpuak1CeG4wNlpOU0UxTlJiZHUzWVRGNDY1ZHV3Unp3WjkvL3JuYWpqYlBrQ0ZEWURhYjhlOS8vOXRsNkU2clZxMkVyek15TXBDVGs0UDQrSGdoZktsKy9mcFl2bnc1U2t0TDhlU1RUK0xGRjE5MCtiTUJ1Q2lRYmR1Mk9iMHV3ekM0WFdsdU5tL2VQTGMvYnltY09YTUduM3p5Q1ZpV3hkQ2hROUd2WHorWDdXbWF4clJwMC9EYWE2L2h3b1VMZU9lZGR6QnIxcXhxUDErYXByMUtGZUh4OS9mM3FwL0paTUtTSlV0QVVSUmVmLzExQUp3aXZHREJBcVNscFdIRWlCRk9VeTlXcmx5Sjc3Ly9IbjM2OU1HcnI3N3E5Qm83ZHV3UTdyL1Zhc1hKa3ljUkZCUWtHTkVvbFVvVUZCUmcvZnIxOFBQenc1UXBVeEFXRnVaMjdudjI3TUd0VzdkcUxXU01RS2gxNHVPQmMrY0FodkZKOUlBZ1NsUXBKZmxxenpqTVhIZE90SU1PN3hldUlrK0FvNWZTSFFvSzRpRnpqTExTNys4cXRwek9SbmFSS0JmWGkzdjViTkJKTlBQTEExQnB4Q2paTzhFbVNLbGlPc0MvbWVQZDBLcFl5aGlrN2l3RVkyRnRjNkFveVhFSnRvb08zSkcya1I4aUhyN3pUSW9KZHpjelo4NUV1M2J0SEw3MitlZWZZOSsrZlpnd1lZTFRuZUk5ZS9aZzNyeDVEbCt6V3ExNCsrMjNVVlJVaEtaTm02SnhsZW84di8zMkd6WnUzSWlTa2hLN0hYaEg4R205VHo3NXBIRHV5cFVyZHB1SHJ1QjN4V2ZNbU9GUnlmQ09IVHZpN2JmZnJuYStwcCtYZS9YcTVUSWwyeHVXTFZ0V1l4WFRYRkVYOTBVdXpKazNPQU5HTHp3VDNFR3BRb0JtSDRJNU93bDBLK2NWMjd4QnRxQmd6cmtNcGlqWFlUV0hpdFRES0ZvMXVkcDVXaDhKN2VEcU43VDgwaTVVWERzRXY4cnFEd0h0bjRQcHpKOHc1NlZBVmQ5NVRvc3ZDQXkwMWQyMldDeENwUVJYYVFDZU1IWHFWT0hyMmJOblk5ZXVYUmd6Wm96ZDRseE1YRndjdnYzMlcweWZQaDFyMXF3UjV0R3laVXZNbURIRFlWaDRkblkybGk1ZENuOS9mMkZCV1ZKU2dzV0xGd1BnMGgyY2lRbmVJTTdYZi9mZGQ1R1RrNFBYWG50TitGNVNVMVB4MldlZklTQWdRQkFUakVZampoOC9qbTdkdWpuOGhlUlRJNXp0VUJjV0ZvSmhPRWZzbWpBK09YZnVIS1pObXdhVHlZUjI3ZG9KUHo5M2hJV0ZZYzZjT1pnNmRTb3VYTGlBQ1JNbVlPYk1tWWlQai9mNUhOMnhiTmt5NU9UazRJa25uaERFcGpWcjFpQXRMUTJSa1pGNDRRVW5MckJlMEs5ZlAwRm9PWC8rUEU2ZVBJbkV4RVM3OThTbm4zNEtrOG1FNTU5L1hoQVRqaHc1Z3Vqb2FJZEdSWUQ3KzA4ZzNQWDQrUUV4TVp5Wm9pOFFMMlR6OG9EZ1lDQTRHSkVoQVJqUXFnRzJuczF4M3RjZG92Q0Q0MWN5OEZ6UGgwQzdXRGliR1NDL0ZBZ0xkTnJrbnVHL2U2VkZKNmhneGJ2QnRwUkJMMzBjYmYwQXNLSjdvWHY4SStlTlJUQm1GcWs3aW1BMTJlUURHclRreUFRS0FBTkdpSkFMQ0ZPaWNUZkhPY3dFZ2h6OC9QeWNicTd3a2IvMTY5ZDMyc2JWYzRWQ29jRExMNytNTDc3NEFsOTk5WldkYjBKQlFRSCsrdXN2cU5WcXZQTEtLeTdubUpLU2dwTW5UeUk2T2hydDI3ZTNtN3NqbnpNeFdWbFpkdVhudzhMQzdOWWl6bkJXd2FHbW41ZDVEaHc0Z0xObnowcnFHeHNiNjNHcWdNbGtjcnZaNUtxTkk5KzR1cmd2Y21BTUY0RHlMT2ZWSEdSQU5Sb0pObXN0R09NVjBCcjVoUWRrQ3dyVzNDdWdBdTF6eU5tS0VwVHNYWUtTZlV0QStWZVBXcUNENmlHd3k4dDI1eXk1VjJIWU1ROUJQViszVTkwcGRUQ3N1VmQ4TGlpY09YTkd5RFhpNmRDaEF6UWFEUW9LQ2xDL2ZuMkVob2FpWThmYUtXRUpBSGw1ZVRodzRBQ1NrcEtRa2NFWmJORTBEWVpoY09YS0ZTeFlzQUR0MjdkSDY5YXRFUjBkTFN6UXQyL2Zqckt5TWdRRkJXSEdqQmt3bTgwd0dBeTRmZnMyV3JkdWpjR0RCL3Qwbm1hejJlR0h5Y0tGQzhFd0RGNSsrV1hCS1hYVHBrMVl0bXdaZXZmdTdWQVZkTGVnNU1PM2REcWR6NnNXSER4NEVIUG16SUhKWkVLclZxM3cwVWNmZWJXd2JkS2tDZWJObTRkMzNua0hXVmxaZU9PTk56Qml4QWc4OTl4ejFlWmFYbDR1Zk5DN283eTgzS21aamxxdHRrdDFzRmdzMkxScEV3RE9RMlBzMkxHb3FLaEFUZzYzcUpnMGFaTFBkLzlQbkRoUjdkenAwNmVSbEpTRXNMQXdEQjgrWFBnKzVzeVpBNlBSaUdYTGxqa3NjVW9FQmNKOVFXZ29VRmhvS3lVcDB3alBqclEwcnBTa1FvRXhQZVBsQ1FxaUtSV1hsZU5pUmk1YVJsY1A0Uld2aWJPTjk3NmdVRlJxeHNaVFlpOE16Ky9kQ00wUlJDcTVrR3dXMG0rNzJQd3c0T0Zub1F4UGROdUhaWURyZTRwUlVXeTF1NzQ3ZzJhblVCUVl4allQUHcyTjJON0JvRWhCQjBJdHd6OGp5ekZNSHpCZ0FEWnUzSWpUcDA5ajY5YXR3a0wzZi8vN0g4eG1NMGFQSHUwMjBwSlBCWDM2NmFmdG5zMTR3M1ZITUF5RDFhdFg0OGNmZjBTTEZpM2c3KytQVTZkT29VK2ZQakNielJnMGFKQ2s2SUthZWw2T2pvN0dtREZqRUJzYkM0QjdCdlFtblZkTWx5NWRNSERnUUhUczJCRWFqUVl0VzdaMDJuYkVpQkZ1eC9Pa2paaTZ1Qzl5b0l3WHdhcHFzSXFFU2cvS2VBRzRFd1FGYzlZRnFCcmFPOTJYblZpTDBpTXJvQjM4SHRpS1VoaTNPdzQ1RW1CWkZLK2ZEa1Z3UTJoNnYySDNraXJ5QVpodm5vUDZnVUZ5cDJySHFsV3JjUGp3WWJ0eml4Y3Zoa2FqUVhoNE9MNysrbXZCOUtXbVlGa1dPM2Jzd09uVHAzSG16Qm5jRkpsM3RXclZDazgrK1NRNmRPaUFuVHQzWXRPbVRUaDA2QkFPSFRvRWdGdUFSVWRIbzBlUEhtalRwZzMwZWozMGVqMENBZ0pnc1ZodysvWnRxRlFxVEo0OEdSUkZ3V3cyNDkxMzMzVTREMzVSSi9aREVETjkrblE3NWUza3laTW9MeThId0tWeGhJU0VJQ29xQ2hNblRzUnZ2LzBtaEgxWnJWWnMyTUM1V2pzVE5YZ3ZCbWVMWGw0bERBb0tRcXJNSGI2b3FDajQrZm1CWlZuODhzc3YrTi8vT0FQUjVzMmI0OU5QUDNYb2crQ08yTmhZeko4L0h6Tm16RUI2ZWpwKytPRUhiTjI2RmVQR2pSTzhEQUJneXBRcEhoc1V2dmFhODVLcDMzLy92ZDNDWEtsVW9sMjdka2hQVDRkYXJZWldxOFdwVTZkZ3RWb3hZTUFBdEczYkZnQW43UENWTjhUdytXKzdkdTJ5eTIvajZkQ2hnMkF3eXNPL0IxbVdSVkpTRW5yMjdJa0hIM3dRTDcvOE11TGo0d1VsZDhlT0hUQVlER2pWcXBWRE1RRndmLzhKaEh1R21Cak9TNkdpd2xhMXdSZWlnc1VDcEtjRGNYRjQ4dUZJNkFOVktDdzEyM2tpZUlXb3o5SEw2UTRGQlRIWlJxQlZ6UlJCdW1QNGFYOGF6RmJ2RitGcXlvSTNkYnVGWTBweWdvakkvRkNsaHFiL1d4NzF5dnpiZ05KY1crbFNXbFFzeEZzb2lnTEwyaUlURlA0VVl2dnBRZnZkRHdrdmhEdUpnb0lDNU9mbmc2WnBZWkhyS1ZXclhyMzQ0b3ZZdVhNbldyZHVqYkt5TW1SbloyUExsaTJJaW9yQzRNR0RoYzBkUjk1Ym1abVoyTHQzTDBKRFF6MHUwMzdod2dVc1hyd1k1OCtmUjU4K2ZUQmx5aFFoclhyNzl1MUlUMC9ITDcvOGdnNGRPbURJa0NIbzNMbXpTMjh6TVRYeHZBd0FrWkdSMVo0REFjNFB6cG1oWWxXdVhyMktOOTk4VXpodTNicTFVMjh2bnBZdFd6b1ZSczZlUFF1R1lWeTJ1WFRwa3JCV2NVZE4zaGM1c0lZem9MU09EWko5QWFWckRiWTRHVlRFNDdMSGtpMG9XTEl1SUxETFMzYm4vSnYyUWtDN1lhRDhnbEN5OXo5dXh6QWxiNFE1NHlSQ1JuMFBLT3gzS3BVTlc2RDBrR2VWQXJ5aFg3OStRc20vclZ1M0NoVVFpb3VMSGY3aWlPRVg0Qys5OUpMVE5rMmFOTUZYWDMzbGNoeUtvckIvLzM2aG1rUkNRZ0s2ZHUyS1BuMzZJQ29xQ2tsSlNmaisrKy94NktPUFl1alFvVWhQVDhmZmYvK05ZOGVPNGVMRmkwaEpTY0ViYjd5QlZxMWFZZlhxMVFDNEQwcytiUC9GRjE4VVRDWlpsaFhNRjUzaExJU3Bhc25CblR0M0NsOHZYcndZSzFldXhOeTVjeEViRzJ1WFA3Uno1MDdrNWVYaGdRY2VFQmEyVlhHM1E4MS9HR1JsWldIczJMRXU1KzhPZmpGdU1CZ0V3ODF1M2JwaDBxUkpvR2xhY29tZDhQQndMRnEwQ1AvOTczK3hkdTFhNU9mblY2dGx5Ly9SS3kwdFJYcDZPbFFxbGN2U05HSU1Cb05nYnVObzRUMXJsczFqWk0rZVBUaCsvRGowZXIyZHEzRldWcGJMKzUrWGw0ZTh2THhxNTZzYURHVm1adUxTcFVzQXVLaUVVNmRPNGV6WnN4Zy9mcnlkWndiRE1QanR0OThBY01ha3ppQVJDb1Q3Qm9XQzgxUGdoVVZmUlNnQVFFRUJFQm9LVlhBd1JuZVB4Znl0VnlwZmtPZHdjT0xLRFl6bzh6QVVMaDZjTWwzN29kMFQvTGcvelhiZ3hZLzBINW9EcUs4VUczSkt1NzVZZTlMMEhBYzZ5SDFvYmU3cFVoU2xpUjZtV2VtMUhBQUtMR09iQkVVRHNYMkRvUXFxK1FkcUFxRXEvRE16UlZFNGNPQUFldlhxNVhIZnZYdjM0clBQUHF0MlBpa3B5ZTQ0TXpNVFR6MzFsSENzMVdyeDRZY2YyclhoRiswR2d3RkhqaHhCMTY1ZG5WNzM4dVhMK08yMzM1Q1VsSVRBd0VCTW5qd1pRNFlNc1dzemVmSms2SFE2Yk42OEdkdTJiY1BodzRkUnIxNDlEQjQ4R0VPR0RIRzdPMTRUejh1dWNKV1NVaFYvZjMrdjUvRHh4eDg3cmFJMmJOZ3dHQXdHbDIxZWZmVlZYTDkrM2VVMWF1Tyt5S0w0TEJEcmZKTlJOdG9IZ2ZTbFBobEt2cUNRZlFIS0NQc0lCVVZvWXlldEhjQ3lNQ1l0Z2lxcU5meWFWSGY3VkRac0NVdldlYm5UckliNEErajA2ZE9Db0tCUUtBU2hnYWVrcEFRcEtTblE2L1YydjJESnljbWdhZHFoSHdLL2tIZkVxVk9ua0pTVWhNek1UUHpqSC85QTkrN2QwYlp0MjJyK0NNbkp5ZmpqanovUXJsMDd4TWZISXpvNkd0SFIwWGorK2VmQk1BeHUzcnhaN1RwcjFxeEJhbW9xbWpWclppZU0rUG41U1E1UkV1L2NHNDFHSER4NEVDcVZDbWF6R1U4ODhRVCsrT01QdlBubW01ZzdkeTRTRTdrd1RJWmhzSExsU2dCY0djUGMzRnpzMkxGRENJZm40Y1VLWnp2VW9hR2hkbmxwVWpoMjdCZ0FUclVGdUhDd1diTm1ZYytlUFJnNWNpU2VlKzQ1RkJZV1NoNS80TUNCbURKbENzYU5HNGN1WGJyQVlEQlVldys5OVJhM28xUmFXb3JodzRlanRMUVU3Nzc3cnR0Y0xnQ1lPM2N1TWpNejBiWnRXNmRlQkFCM2IvaEtINU1uVDdienpYanBwWmM4TXNtc1NsWGxkK3ZXclZBcWxiQllMR2pXckJrb2lzTDY5ZXRSWGw0dUNETUFKMnpjdkhrVGJkcTBRZHUyYmJGcjF5N1VyMThmRHo1b3I3VHk5OTlYZ29MMTlnMllUcTBIRkVxQVZvS2lsWUNpOGw5YUNVcWhBR2dWUUN0QWlkc28vVUFwbEtCVUFhQ1UvcUQ4QWdDbEdwVEtINVFmTVJzaitJaWdJQ0FpQXNqTzVvNXJJUFZoYk84RW02QWdaV2hSSDVQWmd1VFVMTFJOaUtyV1JQQ0d0QUxGNVlETysrZkZ1NExMMlFhY3ZNNy9mZkQ4ZnVrb0UvNFpMRnFrVU1ML3ZFT1U2a0JyNmlPb3EzUHpYSjdDYStYSU8xc3FIa1R5KzR5NzEvWmlTSFRQWUtoRGZKdUNTTGlMTUY0QXluTUJpeEdzdFFTd2xnRFdVdmY5ZkFERE1GaTNiaDBBYmdOdDFxeFpTRXRMdzBzdnZlUlJtY0NJaUFpUG93bkVPTXFoNzlhdEd6NzU1Qk44K3VtbitPaWpqekI5K25UMDdObFRlTjFnTU9EdnYvL0dwazJiY1A0OHQ0N3AxS2tUSms2YzZEUlZJem82R3VQR2pjTXJyN3lDM2J0M1k4T0dEZmpsbDErd1lzVUtkT25TQlk4Ly9yalREYnFhZUY1MnhiWnQyenoyVXVETklqMkJqMXlWbkpybGh0cStML0ltZXhiUU92YmNBd0N3WnNCU0FxajBuaDFYUmZjZ1VPeWI2aEYxL2hlaC9Fb1NySGtwMEw3d1RWMVBCUUQzUzFUVkVmL0VpUk9ZT25VcTJyZHZiMmV5Mkw5L2Y0ZnR4UlFXRnVMczJiTTRkKzZjVUhLR0wwK29WcXNSRnhkblY4L1dVMmlhcmlZbVpHUms0S2VmZm9LZm54K21UcDFhelFSUlNzV0Jxdno1NTU4d21Vem8wcVVMRGg0OGlKNDllNkpKa3liNC9QUFBNV1hLRkh6MTFWZUlpWW5CenAwN2taR1JnVTZkT3FGMTY5YUNJV1YwZERTNmRlc21qTWZ2VURzVEZGcTFhbVZuL09jdFpyTlpVQnY1YWhRQTkrRXdhdFFvQUVCaVlxSmRlb3ZaYkVaYVdocG9tbllaUlZCWVdJaTh2RHk3bjZ1N0VLN0F3RUFNR1RJRXExZXZ4c3FWS3dXaHdSblhyMThYSWtKR2p4N3RzdTJpUll0UVVGQ0FRWU1Hb1VzWCs5cXlLcFZLOXFMZFpETGh6ei8veE1NUFA0eWpSNDhpSUNBQUgzNzRJZDU2NnkxczJiSUZGRVZoOHVUSnNGcXRRanJKMkxGamNlUEdEY3laTXdkeGNYRll0R2lSWFppWTJXeUdTcVh5NkVIQUU2eUZtVER1K3RvblkxV0Y4dGR3Z29PS0V4cWdDZ0R0RndCS0hRdzZVQTg2S0JSVVFERG9BSDNsY1Fqb0FEMm93QkNQZGhRSjl3bFJVVUJ4TVZCYTZ0dXFEeFlMa0pHQjVyR3g2QlFmaXNQWENnQklUYTJ3ci9aUVZWQUE3SWZNTnQ2N2dzTGlYYmFTMFhZMU05MHdYcmNQT2xvY2JpdnRYb3N2cVIwMEZWQzZUZzh6WnBtUitiZXRWRFYzKzZXL3p4alkzK3ZJamhwb0lrbEUyVDFIV1RwUW1nYTI5Q3BRY2cxczZUV2dQQSt3Rk52K1l6d0xINjlKZnYzMVY2U25wME9yMVdMcTFLbVlQWHMybGk5ZmpoczNibURxMUtsdW4zTmF0R2hSYmNQSFV4eVZqZXpVcVJObXpKaUI5OTkvSDE5KytTVVNFeE1SRlJXRlJZc1dZY09HRGJCYU9mK1NCeDk4RUsrODhvckREY2lSSTBkaTZOQ2hkbXNCUHo4L0RCdzRFQU1IRGtSeWNqSisrKzAzN04rL0gvdjM3MGRNVEF6bXpKbFR6ZCtocHA2WG5jRkhpdmdhL21mbWE5ODBBSFZ5WDJvUzV0QVF3SEFPZE9lL0FGMXIyL0VqMndCdHE4cmpzNkE3YlFLQ0hWZE04Uld5NzVZeW9nVXMyUmVnMEVvTCtUQWxid0tsMXNLL1dSK0hyMXV5emtQWjBMbHBSMjNBbDMzME5zKzdxS2dJeno3N2JMWHozYnQzUjgrZVBZVnlPTk9tVFJNVU9URzg2Y3hQUC8wa2VCR0llZUNCQjRTMEM3UFpqRm16WnNGc05tUENoQWwySlhBc0ZvdFBmakhMeTh1eGJ0MDZSRVZGb1duVHBzS0h5WUFCQTVDZm40OVRwMDRoTWpJU1pyTVpQLzMwRTJpYUZzS3VYbnp4UmV6ZXZSdkxsaTFENTg2ZGhmblVkTWc3WC9aRnFWUTZEYm1xK2dGODVjb1ZqQjgvSGxGUlVmanV1KytjanIxNjlXb3NXYkxFYSsrRnA1OStHaHMzYnNTMmJkc3dkT2hRcDNWdnJWWXJQdi84Y3pBTWd3RURCcmo4STVpVWxJUnQyN2FoUVlNRzFTcFY4SXQydVd6ZXZCa0dnd0Y5K3ZUQjBhTkhBWEFDM0dlZmZZWTMzM3hUcUNmODExOS9JVE16RTMzNzloVyt0MTY5ZW1IMzd0M1l2bjI3bmNPdjJXejJ5RDMzVG9BdE40SXROMHJ1VDZtMWxVSkRQZEJCOWFEUVI0SU9iZ2hGY0FRVXdaRlFCRGNFSGR6US9VQ0V1NS80ZU9EOGVhNlVwRnpFcTczOGZLQmVQWXpwR1ZjcEtBQnl3eFNTVTdOZ01sdWdWam4vRzVKdEJKcFdMMEIwMThPd0xINCtJQTZaOVN6ZklZUXV4VGpkUHEvN1ZjZFdZbExac0FYVWJWem51WllYV3BHZVpCUEh1ZktRTk9RbE85Z0lheG1Ba0NiZWV3MFI3Z1JZd0pRRmxLWndZZ0V2R3BTa0FLVnBBRnZoZm9nNjV1REJnL2o1Wnk0RmV2VG8wZWpVcVJPKy9QSkx2UHZ1dTBoS1NrSmVYaDQrL2ZSVG4xUTE4d2JlYTJyRmloWDQ5ZGRmTVdYS0ZBd2VQQmhKU1VubzBxVUxCZzBhNVBRNUR3Q1dMRm1DbEpRVXpKMDcxMkZrQU84M2NQMzZkZnp5eXkrNGRldFdqU3hhUFhsZUJyaFUyQ1pObW1EMDZOSFZGdUlmZi93eGpoMDdoZzgrK0FBZE9uUVF6bWRrWkdEQmdnV0lqSXgwT3crVGlTdlBXeFBQaG5mZGZkRzI0cUlVL0oxNEdWa0t1ZDlkUGtKSU9DNFJIWnNCcTVObjErSXpYSlNDRDVBdktEUnNBVXZXQmZoWGxucjBDcFpCK2FWZFVMZm9YODA3Z2NlU2RRSEtodExVUkYrUlhSbWU2aXhQUjB4R1JnYjI3OStQdm4zN0lqdzhIRHFkRHMyYk4wZjc5dTF4K1BCaEhEOStITU9HRGJQN0pUeDE2cFN3c0hhRU0zTVY4Yzc0VjE5OWhaU1VGSVNIaDhQUHp3OUxseTdGalJzM2tKNmVqbHUzYnVHUFAvN0F1blhyc0dQSERrKy9iUUJBMTY1ZGhWRDUxYXRYbzZDZ0FLKzk5bG8xbzVNWFhuZ0J6enp6REZRcUZYNzk5VmZrNU9UZ3FhZWVFbEpFb3FPajBhZFBIK3pjdVJOLy92bW5ZTnpvTHVWQkx2d0hwQ2RxS3c5Zi9jTmRYaFEvZDI4RmhYcjE2bUhFaUJGWXRtd1p2dnp5UzN6NzdiY09CWjhmZi93Umx5NWRRbGhZR01hUEgrOTB2TlRVVktIV2NyZHUzYkJ4NDBiY3VIRURHUmtaU0U5UHg3UFBQb3RodzRaaDh1VHFKVnpkOGRsbm4wR3YxOE5vTkdMNTh1WFE2WFRvM3IyN1lGWURjR0YyUzVjdWhVcWxRa2xKQ1g3ODhVZW8xV3FNR1ROR2FETnExQ2drSlNYaGh4OStRSzlldmVEdjcrODJPa1VLQ24wVWducU1BOHRZQUdzRldLc0ZzSnB0L3pKbSsyTkxCVmhURVppeVlqQ21Zc0JzY244UmliQW1BNndtQTZ3RkdTN2IwYm9JS0lJYlFxR1BoRUlmQlZvWHpna09JWTJnakdoZVkvTWoxQ0wrL2tDalJweVpJaUEvOVVIY1B6VVZ3enMydzhSZlRzSmtacVJiS0ZTT2FiWmFjVG9sRTUyYXh6aHRtaTFkWjd1ajJYZ3lDN2VNL0VMTDgzdjBsbTRYMUpSVmRFYXFlWUt0cTI2bzZ6S1JsbElHYVR1THdQS1haUUZLaGdzalZhVnJjSXcvR3JRbDZWOTNCU1dYd1JhZkJvclBnQzA2eVMwYW5DMG92RVdsQjVRNjdqK1ZIbEJvUUtsMGdGSUxOdjE3MzF6REFkdTJiY1A4K2ZOaHRWclJwMDhmREIwNkZBRG5QVFp2M2p4TW5Ub1Y1OCtmeDZSSmt6Qjc5bXkzMVIrV0xsMHFsR1YzeHpmZmZPTnk0UWtBenovL1BGYXRXb1ZkdTNaaDh1VEppSTJORmRKK1hjR3lMTTZlUFl2eThuSTBiT2g2UXlFbUpnYlRwMC8zdUdLWXQzajZ2UHpjYzgvaHVlZWVjL2dhSHhsZDFWK2hhZE9tTGpmb2VNckt5b1JVaDMvOTYxOXU1L3JlZSs4NUxFa1BRRWhsRjNQWDNSZGRLODVISWF5dnc1ZnA0UDl2Z2dBQUlBQkpSRUZVenR1QWlsdEFVQk1YeDNsQWtKUDNyK0VNNTZQZ0EyUUxDcXFHTFdFNnYxVlNYMHZPWmJBbUEvemluYnVFbW0rZWhicjFVS25UOHduNzluRTdEYncvZ0N1eXM3UHgzLy8rRnhrWkdYam5uWGZ3MjIrL0NXOTJaeTcvYTlldWRaZ3J0SGp4WW16ZXZObXBreW8vcnNsa0Vrd0djM056TVgvK2ZLRU5UZE40OE1FSFFWRVU4dkx5Y09YS0ZhaFVLcWUvZ0R4V3F4Vm1zMWtJK1M4cEtjR3FWYXNRRkJTRVFZTUdPWXlZVUtsVXlNek14SW9WSzZEWDY2dVpWbzRjT1JLN2QrL0dMNy84Z29FREJ5SWdJS0Nhb0xCMjdWcHMzcnpaNWR3OFFhdlZZdjc4K1RBYXVUK2lPcDNuZGJKVFVyZ1FWM2Z1d2J5b0lpV1Y1T21ubjhidTNidVJrcElpbEo0VTgrZWZmMkxseXBWUUtwV1lObTJheTN5MkhUdDJDRkUwdi8vK3U5MXJHbzBHc2JHeFF1bFJ3RE1CaEZlSStVWC82dFdyVVZ4Y2pCRWpSamlNZHVEUExWbXlCSVdGaFJnelpveWRJTk9vVVNQMDdkc1gyN2R2eC9yMTYvSDg4OC9YaUppa0NHa0VUZjgzM1RkMEFXTzhCYmFzQ0l6SlVQbHZNWml5SXJDbVlqQWxCV0NNK1dCSzhzRVliOEZxekFkYjZubHVvRWZYTDg0R1U1d05jOFpKaDY4clFocERXVDhCaXZyeFVJYkZRVmsvSG9xd0JKSldjYmRSdno1bnBtZzAybFp2TkMxdEFTaGU2SnJOQ01yTHh1TnRJL0hia1JzeUptZ2I4OGlsZEplQ1FxRUpNRmtBZFowblVmcVdIL2VKeEh3UDB4MGlsVVY0U1h2WWZVTlBxTHl2L2sxN1FkWDRJYWZOR0F1UXVyTUlGcFBvZ1phdjhpSGxzcURzbmtrQ3dwU0k2bEs3dTc0RUR6RmVyQlFQVG9NdFBnTVVuUUlZYVFiVDFkQzFCYVZwQ21pYWdncHFDZ1FsQ2dzVlI5U0VvR0F3R1BDZi8vd0hXN2R5NjR4MjdkcGh5cFFwZG0wYU4yNk1lZlBtWWZMa3lVaFBUOGZreVpNeGQrNWNsK015REFPR1lkQ2lSUXVFaERndXkzZjU4dVZxNWVXZEVSZ1lpSmlZR0Z5N2RnMjV1Yms0Y2VJRUZpOWU3RkZmL25scjJMQmhIcld2VjY4ZWZ2enh4MXAvWHY3cHA1L2Mvanl1WGJzR0FGaS9majBPSERqZ3N1M3c0Y09yTGRiNVNoV0E4eldUR1A2NTFsTTJiZHBVNC9mRmwxQzYxbUN6TnpyLzA2TUs0Zjd6OUxnS2JQRnBVQkZQKzJTdXN2LzhLOElUd1o3d1RPV3JDbSsycUl4MGJqakJtQXhRaE11dmp5bVZMVnUyNFB6NTh3Z0tDcklMMzNFRy84dkcvNUs0VzdnRHpoZDQvSzYxT3lkVnRWcU5aczJhZ1dWWndiZ3hPam9halJvMVFtUmtaTFhkNzlkZmYxMVFkNTJ4ZS9kdU95ZmN3TUJBYUxWYURCNDgyS2w2bVpPVGcyblRwc0ZrTWlFaElRRXJWNjVFUlVVRktpb3FVRjVlanZMeWNnUUVCS0NvcUFocjFxekJ5SkVqaFVVNUgxNVZVRkRnMXBYVkUvaVF0K0ppem9MY0cwSGgxS2xUQUlCbXpacTViTWQvMkVncE42bFVLakZqeGd5TUh6OGUyN2R2UjJob0tGNTlsVFBiMnJKbEM3Nyttdk1CbURKbFNqVWp3Nm8wYTlZTUVSRVJkdmUrY2VQR2FOeTRzUkJWdzFldzBPdjFRa1VRVjR3ZVBSbzNidGdXSXcwYU5JQkdvOEhUVHp2LzRGbStmRGsyYjk0TW1xWmhNQml3Wk1rU3UvdlBxOFVyVjY3RW80OCtLZ2dLVXR4L2F4SmFFd1pvd3VCTmFYWEdlSXY3ci9RMkdFTWVtSko4V0ExNXNPWmZoN1h3QnF6NTE4RlcrTWEweW5vN0E5YmJHY0RsUFhibktiVU95dkRFU3BFaEFZcjZDVkRXVC9UT0pKZFF1OFRGQVdmUDJpSU1mR1ZDZGVzV0puVnBhQk1VcEVUY2k4cE9ucitlZzFKVEJRTFY5dUtmZU5pY0VpREdmUkRmWGNNdFF6azJuUmJ0Y0huNDgzdEh0d01xaWx2WSs4cHpVenRrdXZNWFdTQTlxUWdWeFZiaG1qUWxKOGtCWU1BSzM2NmZoa1pNNzJCUXBLRERuVUh4YWJBRkI4QVc3QWNLRHRoQ20rVVNFQVBvMm9EU2R3Q2xidy9vM1QvdjFqVG56cDNEdi8vOWI4SGphdURBZ1pnMGFaTERpTTZJaUFoOC92bm5tRHg1TW5KemN6RnIxaXlQRm9MRGh3OTNXdnFROS83eUZONGZpbUVZYURRYXU5UmpaMlJuWnd2UGtpYVRDVTJhdUYvdjhBSkliVDh2Nzl1M3orUHJIVDkrM0cyYklVT0dWQk1VK0RWVXk1WXRYVmJLNDZzOHJGbXp4cXNxRDdWeFgzd0pHOVFNc0N6MytiZ0NGVVZnTmMxbDFJS3lJVDlDb1VGVDBMb0dLRHUrQmdFUFArTlZYMnN4bDBxZzBEdk9xU2s5dWdySzBNWlExWStYTzAxSmJOeTRFUXNYTGdUQWVRQlVYZFQ3K2ZuQlpES2hvcUpDMkdYbDFUSjM1Vlo4elRmZjFLeXBKVVZSR0Q1OHVFdDNYS1ZTaWR6Y1hBRGNINEp6NTg3WnZhNVdxNkhWYWxGYVdvbzFhOWJnOGNjZnI3WkxQV3JVS0xkbE96MmRMK0M5b0pDYm00c3paODZBcG1tM0FoSWZjaVhWN0RJeU1oTHZ2LzgrWnN5WWdWV3JWZ241VjZ0V3JRSkZVWGpqalRmUXQ2L2pNQ2N4UFhyMFFJOGVFbEtPdktCSGp4NVFLQlF1UStGNEYxOXh5VWdlbXFhaDBXaWcxV3BoTUJpd2F0VXFQUHJvb3dCcUx0MmxOcUUxWVp3UTRRSzI5RFlzQmVtd0ZtVEFlcHYvTndPVy9IUXdsWitGY21CTnhUQ25uNEE1L1lUOUN5bzFWQkhOT2JFaHZDbVVFYzJnYXRnQ1ZJQVQxMTlDN2VIbng2VStaSWpTWUh3a0xEeWlLRWFFMWcvWmhvckt4YkQwRXBJTVdCeTlrb0dlRHpvM3FjMDEzbHVDd2k4SDAyRzJWdDRIRDM5MGlhbzhQS2V4L2Y3UkZDdGFtbnNPSy9KT0NIajRXU2pxT1k4T3lUeGtRRW0yTFdXU2tpVW1VQUFZNGRvS2Z3cXgvZlJRK1Btd3hDbkJPNHdYd0Jic0I1dS9EN2g5RURCTHIwaGxoNllscUxDZW9FSzdBeUdkdVJTR080ekV4RVNFaElUQVlySGc5ZGRmdC9OZmNrU2pSbzB3ZCs1Y3pKdzVFMisvL2JZUWJWb2JGQlVWQ1l2WHNMQXdSRVZGMlZWOGNJVEpaQkxLYXNmRnhTRTFOUlc5ZS9kMjZMM21pTHA2WGw2d1lJSFRCZmJNbVROeDlPaFJmUGpoaCtqWXNhUEROcU5HalVKK2ZyN0QxL2lmb1NjVjBLVFFzMmZQR3I4dnZvVFd0Z0NqYmdqMnhuSlFqYnl2MU9ZS051TW5JQ2dPdE1ZM20vWStDVkFNZm1vMmNtZTFoMy9ML3FBRDdKOG9nbnE4aHFBZWptdG9CdlVjajZDZWpuUERtWklDR0hmTVEvaDdQZ29kZEFIdjlzbHo3dHc1L1BEREQ0S2phNjlldmZETU05WEZrb1NFQkZ5NGNBRVRKMDVFbzBhTlVGcGFpbVBIamtHbFVnbUdpNjdnRFZ5Y3dZZWJ6NW8xeTJta1E4T0dEYkZreVJLblk3QXNpeHMzYnZqRXBPYXh4eDV6K1hxOWV2VUVmNFdvcUNnRUJ3ZERxOVZDcTlWQ3A5TUpZZkdmZnZvcGlvdUxVVnBhS3V5Yzg3dlVmbjUrUGwxZzhvdGNUd1dGWDMvOUZRekQ0SkZISG5IN00rUER3NlJFS1BDMGI5OGVIMy84TVdiTW1DRlVjMUFvRkhqdnZmZmNmdWg1UWtsSkNiS3pzejB5d25HRlJxTngrOGY4MldlZmhVS2hRRnhjM1AremQrZUJUWlI1SDhDL016bWJ0RW52aTVhMnRGeHlsUHZVSXBjaUtvZTdySXFydTNndjZnSWVyNnVycTd1cjY3S3l1bmlzcmlncXJncmVMQ29naW5LRDNHY3B0UFNncGFVWGJkTzBUWlBNdkg4a21VelN0RTBtYWRQUTMrZDlWNW81bmp4SmVzenptK2Y1L1JBYkd3dWRUaWQ4L2xxdEZnekRvS2lvQ0E4Ly9EQ2lvcUxhZlBhWE8wWVRCWVVtQ29xVTdMWTdMYTJ3Vko2RnVTSVBsb3VuWWFuSWc3bmlkR0NXVTVoYllENS9CT2J6UjF3MnM5cG95Qk1HMlA1bkR6VEk0L3VEVVlaR2tzekxSbnc4Y09tU2Jla0Q0SDh3d1hGYjNHekd1OWVuNExxMTUremJ2YTlRSUdvTVFyV0hNeVVkQnhTNnAycGN0M2xqYTc3b2tYY1JoY2YxVytDOGtTOHRtQ0JPeEFpWkF1RXoyNjhFVkhXOENYWG5BcGQ1bnhlVnFHUmtRUG8wUFJSYW1wclFyUnJ6YkFFRXh3d0VjMjNuNTNoRGt3RW1PZ2VJeVFFVGN4V2c2UGxMNUZRcUZaNTk5bG1vMWVvMlpkWGJrNUdSZ2RXclYwTW1rM1ZwUU9HdHQ5NkN4V0tCVHFlRDFXckZUei85QkxQWmpBa1RKbmg5VGZQS0s2K2dycTRPRXlkT3hJTVBQb2g3NzcwWHExYXRnbDZ2eHpYWFhOUHArY0c2WGxZb0ZPMCtyMk9XaGx3dWw5UTN4NDNJN3I0cEsrYnY1eEpvN05CWHdQMlFDU1JjRDZhOThvOCs0bHVyd1ovOUc5aHBlUUZwRHdoZzJjakloZjlHM1VlTEVYMVhZS1ptMUgyMEdKRUxPMC9nNGEvTm16ZmoyTEZqQUlDOHZEeGtabWJpMEtGRE9IcjBLRmlXeGE5KzlTc3NXclRJWTltbGh4NTZDTXVYTDBkQlFZSHdpOHVSWmQrYkFieEdvK2t3SStpbFM1ZGdOQnFoMCtuYXZRc2VIZTM2UjhGZ01DQTNOeGVuVDU4Vy9tMXNiT3gwUFZtZ09KSXRkdVN4eHg0VGZ1SDZlNWUvTTQ0WkU1R1JuZjhRN3QyN0YxOS8vVFVBZUJYMWRVek44aVhobzd1TEZ5OWk1ODZkTHV0VnJWWXJObTdjaU1qSVNHUm5leGg4dG9Qak9CUVhGeU0zTjFmNFgwbEpDWVlNR2VLeWZLV3JlS293NFM0OVBSMGZmL3d4VkNxVlVMKzRxejc3a0NKWFFwNDhCUExrSVM2Yk9VT2xMYmh3TVErV2l0TzIvMTA4RTVDbjVJeTFhRDIzRjYzbjlycHNsOFZsUXBrNkFvclVFVkNram9ROG9lTmtWQ1FBeEVzZkF1amFlQWI5OUhLY3EyOWJSY2dyb3I5N1o4dXFZV2d5SVVManZGZ1cvMVdzQ3RETTY1N2dTSEVkemdpWkpyMWJ0ekJZVVlFYk5TYzdQYTVqdk1zeUNlMVY5N1NiRzZXKzJJVEtZMDJpTTZYbjM3US9zOHQxVHQ4Y0hkVFJsMWxTako2b3FkQWVQTEFIRVV3WE96N2Uva0V6RE1Cem5YeHZhckxBSk13R0UzOWRqMWpDSUlXVU85WGVMRFgyMTRVTEY5cmtDSWlQanhjcW0zV0U0emk4OXRwcjJMSmxDeUlpSXZENzMvOGVzYkd4ZU9hWlovRGtrMC9peFJkZnhQbno1L0hiMy82MlcxNkxneS9YeS81dzNNUjFIMWRaTEJZY09IQUFBREJ5NU1ndTdZTW5QZlZ6QVFCbTVCcndoKzhBTSs1L0FXbVBQM3dIbUpGckF0S1dROEQrV2lnenhrSFZQd2NOLy9zVGRIUCs0bGRiOVY4OUJkWGdtVkNtalE1UTd6emJ2WHMzWG5ycEpiQXNDNlZTaVRmZWVBTVpHUmxZdUhBaEdob2FNR3ZXTENFcG9TZjkrL2ZIMjIrL0RiUFpMSlJtOUtVODM3eDU4em9jZ0wvNjZxdjQzLy8raDRjZWVnaVRKMDl1OTdpOWUvZGkyN1p0eU0zTlJWbFptY3UraUlnSWpCczNydE1zcGQzSkVVemdlUjRsOWl6bjNrYWZmY0Z4bkxDT3E3TUVpNGNQSHhZRzNmUG16Y01WVjNSY3FyUyt2bDZvdnVIcjNYK080L0R6eno5ajQ4YU4yTHQzTHppT2cwcWx3b0lGQzFCWFY0ZE5temJoNE1HRE9IandJRkpUVXpGMTZsUk1tVExGWThUV2FEUmk3ZHExeU0zTlJWNWVuckRtQzdEOXNrNVBUOGZFaVJOOTZsOVhjM3oranFsdFhmSFpYeTdZaUhnb0krS2g3SCtWeTNaenlTRzAycGMzdEJZZjlIMG1Rd2VMdTYxVkJXaXVLa0R6SVZ1Q1QwYXB0UWNYUmtEWmR4UVVxU1BBcUNsQlcwQXBsVUNmUGtDcFAwa1U3UnhMSmhnR0RIaDhjRzBDSm45UzVwSVRRYXJEQldYSUdlWjVDV0tyMVphY01mSXlxQ3I0cmpnWm81ZHYySjhpTnpvZjhKQ2NQRUdZSWFDSmFuZDJaMU9sR2FXN0RLNVBKK25abkEySUwrNFRSMnNSbmh6NlM5RjZKaDZvMncvKzRyZmdLNzhCbWp4WDhYSTUzdkVCTTdETk5JSTk5dWpwZTB3L0Vrejg5V0FTWnJlZjJiMlhjSlJqOTNSRDBPR0xMNzdBOXUzYlBlNDdkZXBVdStmZGNNTU42Tk9uRDVxYm02RlFLSkNWbFlVSkV5WjBlalB4ekpreldMbHlKYzZjT1NPVTNYYmNXQnc1Y2lTZWUrNDUvUG5QZjhiYXRXdXhaODhlM0hQUFBSZzNibHlIcnlFUWZMbGU5b1hGWWtGaFlTRzBXaTNVYWpXT0hEbUN1anJic2gzM0c2cTdkKzlHUTBNRGREcWRWemtMT3VOTDFZV2Urcms0TU5HVGdkanA0RTQ5Q3ZhS0ZYNjF4WjE0MlBZN0ltcDhnSHBuRTlEd3N6Ym5QaGkzdjRuYXR4Y2ljdUcvd1dwOGkzSnh4bHJVZmJRWXFzRXpvYjN5cnM1UDhNT0pFeWZ3L1BQUGcrTTRMRnUyREZxdEZzODk5eHlXTFZ1R0JRc1dZUDc4K1Y0UEZCVUtSYnVCQkk3andMSXNPSTRUa3R6NU0wWGVrL1Buend2bElCTVNFcENkblkzaHc0ZGo4T0RCU0UxTmJmTU4vOG9ycndoSi83cWF5V1JDYVdrcG9xT2pvZGZyaGVsUUpwTUo2OWF0UTAxTkRhS2lvcENRMEU2TjFRNFVGaFpDcVZSQ3A5TkJxOVVLYlFPMlpEV3JWNjlHU1VrSldKYkY2TkdlZzFNY3grR0xMNzdBNnRXcllUYWJrWjJkTFNSSEJHd1IyN0N3TUpjL0VnYURBU3RXcklEWmJFWkdSb1pYQStMbTVtWWNPblFJdTNmdnh0NjllNFcxYW1xMUdqTm56c1J0dDkwbXRETjM3bHg4OE1FSDJMTm5EODZmUDQ4MWE5Wmd6Wm8xaUltSlFYWjJOb1lPSFlxTWpBeGtaR1JBclZaanc0WU5NQnFOVUNnVXlNN09SbloyTm9ZTUdZSkJnd1lKZFh3ZHl3dnE2dW82eklNUmFCY3VYQUJnbTBrai9yNHZMQ3pFdW5YckFBQ0RCd2UzTEd3b1V2UWRCVVZmNTdJcWErMTVtTS9iZ3d6RmgyQzUyTWswTm9heHJiTjIzTzBDMys2VWVMN1ZpTmFDWFdndDJBWEhUV2puTElhUlVQUWRDWGtRRStkZU5oSVNiRlVmbWdLd2RrRDBPMzlTb2dvM0R3akh1ak9OMGthZG90SHFrWUxTTmdFRjhXQzIwaGo2QVFXemxjUDdPMFdKdkx3WXJZOVhGV0ZxbUdPSkJHL1BZeUFoZDRJb3poY3hmUWtZUmR2Wlc2WUdLNHAvYWhBU0pmZ2JUQkNOVVFFQVVWbHF4QXlpV1dNQnhadUJtdTNnTDM0RHZuSVQwRnJad2JIMlQ1U0ZNeG1HL2ZjMTQrbkRadVJBOUdRdzhiUEJKTjRJS0RzdWwzaTVLaXNyZzFxdGhsYXJoVXFsUW5OenMxQ2h6WDBtcjlqaHc1NnJLWFZtekpneEdETm1qRmZIdHJTMFlPL2V2ZGk4ZWJOd0J6NGpJd05QUGZWVW14dEZvMGVQeGh0dnZJSGx5NWNqTnpkWE9HYmF0R21ZTUdFQ01qSXlYSzUxdlJXSTYyVXBXSmJGa2lWTGhDWGNEdG5aMlM0QkJZN2o4TkZISHdFQXJydnVPcDlmbytNYTJMSE1vcUNnUUVnRTNsNlZ0Sjd3dWZpQzZiY0VPUGN2Y0QvZkNHYmtHakFkVkcvd2hHK3R0czFNaUw4ZVRNWURBZTlmd09lemFYUHVoNkx2YUZUL2F5WWlybmtNWVdNODF5cDExN1IvSFJxL2Z3bVJDLy9kNVRNVEFPQ2RkOTVCYTJzckZpeFlnTm16Wjl2NjBOU0UxMTkvSFd2WHJzWGF0V3VoMFdnUUV4TUR1VndPbG1YQk1BeFlsaFVDQkZhckZSYUxCUmFMQlZhcjFlVnhmSHc4M256elRkeDExMTB3bVV5d1dxMm9yYTJGV3EzMmV6Mjd1NXljSE9qMWVvd1lNYUxUMnJ1QXJjUk9SMHN0QU50eWk2S2lJci83eHZNOEZpOWVMRVFLVlNvVkZBb0ZtcHFhaEcyZThsTjQ0LzMzMzNlWmNxWlNxYUJVS21FMm0xM3UxTStiTjYvTkZDNk80N0I3OTI1OCtPR0h5TSszWFFpT0h6OGVUei85dE12NnQvZmZmeC9mZmZjZFpESVp3c0xDSUpmTGhlZ3FBTng1NTUzdDlzOWdNR0R0MnJVNGR1d1l6cHc1NHhJdFRVMU54YXhaczNEZGRkZTFpV2huWm1iaTJXZWZSV1ZsSmI3NTVodHMyN1lOWldWbHFLbXB3ZGF0VzRXc3c5SFIwVmk5ZWpXV0xWdUdxS2dvREI0OHVOTVpNbks1dk5PcUVZQXRNdStvd09HUGpSczNDalYvV1paRldGZ1lyRmFyOFBsRVIwZGo2dFNwZmo5UGJ5ZUxUb1VzT2hYcTdMa0FBTjVrdE9kTk9JVFc0a013bHg0QmIzS2RrODRJLzRFOW1PQll1MjI3aXVWNHB0MmJyRzFtTWFoMVVQYWJDRlhtSkNnekozV1lSSTUwb0Y4LzRPUko1OUtIQUpVSmVQbXFHSHhiMUFSRHE0UTYyYUtaRGJrbGxXaHBOVU90Vkxqc2RxZzBBZ05DZk1MUjEwZktVZDhzdXZqMTR1My9jNlNvZEJzUDhCSStNOXNOWjNzeXhPaStDQnR6YzV0akxDMDhpcjZ2QjJmbTdlZndZTUZJVHNKb216WVA0VFdHSnl1UlBFNzZFajRpWW0wRVgvVTljUEViOEZWYkFHdGpCd2ZiUDBIaGx6THZuSmdnQkgzZDZFZUNTYjRGVE5JdmdBQ3RxdzVsTDcvOHNwRDN6RjFIT2MwZWYvenhkdmUvK3VxcjJMbHpwNlQrYk4yNkZXZk9uRUZlWGg1eWMzT0ZhZjZSa1pHNDlkWmJNV2ZPSEkvVktnRGJNbytWSzFmaWh4OSt3SWNmZm9pU2toSzg5OTU3ZU8rOTk2RFJhSkNlbm83NTgrZmo2cXV2OXJvLy9sd3ZPNHdjT1JKOSt2VHhhWmt2eTdLNC92cnJVVkZSQVo3bkVSWVdoc3pNVE15ZE85Zmx1STBiTjZLZ29BQXltYXpOUG0rOCtlYWIyTFJwRTFpV2hVd21Fd0lZc2JHeEx1T2RudmE1K0lycHR4U0lIQWQrKzFoZzRETmdVbTczNmp6Ky9Qdmd6LzdORm9nSThNd0VoeTVaSUtkTUg0djRKL2VqL3FzL292blkxMkREOUZBa0Q0RThhVERrU2JhcDVKYnlVN0NVNThKODRRUzRGZ1BrMGFuZGtvRFJZZDY4ZVpETDVTNTNvNis3N2pxTUdqVUttelp0d3A0OWUxQlJVWUh6NHV6YlBwZ3padzRBVzJLUjNidDNBN0FObnU2Nzd6N2hybkdnSkNRaytKUW9aUDc4K1Q2WGpaUktyVllqTXpNVDU4NmRnOVZxRmNwSHNpeUxqSXdNeko0OVc5SXZEOEJXTG5IZnZuM0N0RFpIMjRCdDRKeVdsb1laTTJaNExCMTA5T2hSL09VdmZ3SFA4MUNyMWJqNzdyczk5aU1yS3d2YnQyOUhhMnVya0lTUllSaGtaV1hoamp2dWFMZmNFR0RMclhEaXhBbWhsbTZmUG4wd2FkSWtUSnMyRFZsWldaMit2dmo0ZUN4YXRBaUxGaTFDY1hFeDl1elpnK1BIaitQVXFWTm9iR3pFa2lWTG9OVnFmVXJlR0I0ZTdsVStEZmV5a1ZJTkhEaFErS1BGY1p5UU15TWlJZ0lqUjQ3RW5YZmUyVzcwbUVqSHFMUlFaazJHTW1zeUhPK3UrZndSdE9idmdPbnNqallKR2gwWHNyendnTGMvRW9VWU9oamM4aTBOTUozYUROTXBXNjF3V1dRZktPM0JCVlhtSkRDYXdKZFR1aXlwVkVCeU11QzJkRTB5KzJlV3BKWGhMK09qc0d5SDU4emFYalFFZ0FFSEhzY0t5ekZ1b09lRVdaV1hRUjZGZDdlTHBxQjdjZnQvaHZvMFJxaktoT01aUnNvQW53Y2ptaUVVTWV0eGdIVmRvOHRaZ0tJZjZtQnBkcFNrNU1FeUxIaUo0UVFHQUNkS3dxaU9rcU52anM3UHRSTzluTG5HTmd2aDRyZEF6WGFBYi9WOG5DaEk0UHlkQzNzZ1VaaVc0QnIwQlFCVkVwamtYOW15dld1Q1UvMnNwOHJNek1TSkV5ZGMxdWZIeGNWaDNyeDVHRCsrN1FBcUlpSUM4Zkh4aUltSmFYY0dRMkppSXBLU2tueGF5dXhRVUZDQXp6KzNCZHlWU2lYR2pCbURhZE9tNGFxcnJ2S3FQWVpoTUdQR0RFeWZQaDJIRHgvRzFxMWJzWGZ2WHRUWDE2T2lvc0tyTXZaaS9sd3ZPenp3Z0xTNzJ0NmNOMnpZTUdpMVdzeWJOdzl4Y1hHZEhoOFZGUVdaVENiTUNzakt5aEp1OW5JY0I0WmhrSnFhaXFWTGw3ck1IT2hwbjRzVVRQUWtNTlB6d1oxWUNyNzhjMEFSQlVZM0hJZ1lCdWpzTnd3YmpnT0c0K0RyandBV0E2QkpEMmdDUm8vOTR2a0FaNEZ5WTY0NkIydmxHWmd2bklTbFBCZVdjdHVhSkhuU0ZaQW5EWVlpZVNoazhmMTlMZzA1YytaTWJObXlSWEsvZUo1SFkyTmpwK3VkV2xwYVlEYWJZYlZhaFZrSmptOVd4emV6SXlJbS9sb3Vsd3QvcUhtZWg5VnFiVGZxMVZ0d0hJZlcxbFp3SEFlMVdoM1E2VUdPejhacXRZSmhHSyt5N0g3MTFWZW9xYW5CZ2dVTHZLb0N3WEVjekdZekZBcUYxMzEzNURZWU4yNWN3R2FtOER5UHNySXlwS1NrQktTOTdtSTJtMkUybXlWbi8rMk12NzhUZWhQZVpFUnIvazZZOG5mQWRIWW51UG9MSFIvUDgvWllBaU82WWMyREE0QU9aakk0eUJNSFE1azEyVGFESVcwTW9BanhlZkZkN2RRcHdMNU1LVkN6Rkt3Y2oxRnJ5M0NzMmdTZlI0MmlnZldvckJUY04zdWl4OTBzQTl3NTB2WnZLS28ybUpEdzBQL0ErWEJWOUdQU0t4aXNzQ2ZTay94Wk9kOWdSVW8yb3UvN3RNM3VvcTMxUW5sSUhyRFBUSkFlVE9CRnp5a1BZNUYxZlJSa3FoRDk0SUtwdVFUOHhRMjJJRUxkejJpdmFLZExHZ1R4RGdZQUx5NFU2a2FtQVpOd0E1amttNEdZSFBUa2lBKzNPUmJzdGRWK3QxTllXQWlqMFlqMDlIUkpTYThkczBHN2VncDZSNXFibS9IMTExOWo0TUNCR0Rod1lFQ3FXZkU4ai9Qbno4TmlzYUJmUCtrQkpTblh5OTBoTnpjWFdWbFprZ0k0RG83WEpnNDJpUFhrendYdy9XZUlhendMcGpFWGZNTXh3SERjRmtnQWJJR0ZpR0ZnOUNQQWF3Y0dyRFJrUjdvOG9OQlZhUEJBQ0JHajN3blNXU3JQd3BUN1BVeW50OEpjNm5uYUtBQ2hHZ25yTXFQQnhsYkJIc0xNaG5iSmxWQmxUb1pxMERTb0JzOXNONHQ5cjliU1lnc3FCUGpQOC82S0Zreit0QnhtWDl0MTNqU0ZRaWJEdis2ZkI3bE1WQ0JSTkk2ZU93aElDTkZKUnk5dE9vTkhQbTcvKzkvZFBNMVJ2Qm43Q1FCSGtVai9CM3N4aTc4U1puSTZsQjh3b2phdldiU2x6YkRVSitLZlVGYkJvTitzU0toMDNadTFQS1NaNjhDWGZ3Nyt3bHFndnAwMStEd1BuckVIV3oxOVZJN3Q3ZjI2akw0U1RQTE5ZQkxuQUxMUStJRUtWRUNCa040cWxIK0dldmN0YzBJSUlaREg5NGM4dmorMFUzNEh6bGdMVSs0V21FNXZoYWxnRjJCeFR0c1ZabDNaLzhPREIydWY0dTI4TG5Zc21iQUZHT0ErekxLMHdwVDNJMHg1UHdMcm40WWlKUnVxd2RPaEdqU2RranM2cU5WQVlpSmdUeW9WS0dNVDFWZ3lVb2NWaCtwOU8xRTBLREpiclRoWlhJSHNmczRaVitLYjhwWEcwQTBvL09kSFVkMzZUdUppTW5CNE10SVp3UFNZTU04TDRrQ0Vhc2kxYllJSmRRVXRic0VFUitla2Nla21BNlJkcmFOZ2dqZDRNMUMxQlZ6WldxQnFpKzF4bTJONFp5NE1sckY5VDdoOVZJNlpYUXdIMncrTytIdEdFUTBtNVRZd2ZlOEUxS2xkOWxJSUlTVFFLS0JBQ0NGRXdHcWpFVGJtWmx0U09IT0xiVm5FNlIvUWN2cEgxL0tVakMxVTRFZ1A1MXFYMEhXZWduQVI3V0hFWlM0OUNuUHBVVFJ1ZVFteXFGU29CaytIZXZBTUtQcU9ick9PdkZkSlRyWlZmUWhBY2xTeFA0Mkx3dnVuR2xIVll2WHRSTkZIZCtSY21VdEF3YjNTUXlnNldIUUpaeW9jaWZNNlg3cHdxL1lBK3NydFB3OStMSFVRZmlZWUZycFpmM0RaMjF4dFFkbStqcEw1K2Zwc3J1UFhsTWtSME1STG4xN2NLOVFmQW45aEhmanlMd0N6NS9LOHdwSXdSdlE3emlXUTRQejlLSHppNGc4aWNpeVkxRVZnRXVjQ2JNK1lmazRJSWI2Z2dBSWhoQkRQRkdxb0JzK0VhdkJNNkhnTzV2TkhZTXI5SGkybnQ4SmFmVTUwSUNQNmw3Y0hHcHpERjlmSjRJNE1ETTZranc3V1MrZlJ0UHM5Tk8xK0Q0d21DdW9oMTBJOTdIb28wOGNDVFBEV3d3Wk5XaHB3NWt4ZzJySVBlaU9VTFA1eFpUUVdmVjhsdWFtajUxeHpib2cvdzZvUURTaTh0ME5VMWFpZEVxb09DbGp4dVA1N3Y1OVRISWZRakw4TmJHUWZZWi9aeUtIb3gzcG5lVWcva3pDNngwamloMnVnVDZQQnEwZW1DdkJsYThGZldBY1l6N2Jkei9NdTN5THQxYUpud0lOMytWNFNIU2ZUZ2tuNkpaaTB1NER3S3p5ZFRnZ2hJWU1DQ29RUVFqckhzRkQwSFFWRjMxRUl2L2IvYktVakQzK0I1cU1id0RWVWlBOTBaaTYzMXoxenptU3diNGRyZWtkaERZWG93cHh2dW9UbS9XdlJ2SDh0MkloNHFJZk9nbnJZRFZDa2p1anFWOXB6UkVRQTBkRzJtUXFBZndrYVdWYkl5ZkRiS3lLdzhtZ0RqbFQ1T1B2Qi9uRVpXMXFSVjFxRmdTbk9iTnlPcmpXWWdGWXJvQXloeVNWbUs0Y1BkaFdMdG5TOGZ1R3VpRDJJa3h1RkkxbXBsUjBjbjZWQ2pmQnB2eGYyY0dZZVJUL1VnMnZsbmNleURLU252R0xzYXpKc2RHa3F4QTBMYkxXcGtHYzFnci80TmZpeXRVRHRUbmhhVnNMYmwzSzV6RVR3Z0FFUGptZEVTeHBFeDRZUEJKTjZKNWcrTndNeUt0RkpDTGs4VUVDQkVFS0l6MlJ4bVFpLzVqR0V6M3dVclVVL28rWG9lclNjMkFUZUpKcWlMVXJlNkhtSXhyajhZMHZNd0lCblhPYzBjSVpLTk8xWmc2WTlheUNMN0FQMXNObFFEN3NCOHFUQlhmUGllcExVVktDK0hyQmEvYXYyd1BPQWt6TkNBQUFnQUVsRVFWUXVBWWszcDhaZ3dpY2RWL2RvUTd6c29hRFVKYUFnM2xmUkNQVFZTKzlxZDF0LzZBTHFtMFZyNGp0NG56Vk1LNWJvZjNJZWF2dVc5WWt6eTRoTitOV0x3WVRaM3pBZUtQNnBBYTBHKzVJVXgyY21NWlpneTJYaWZEWk52QUlwa3pxdWJ0VjdjRURORHR1U2hvdGZBOWFtdG9mWWc1Mk1lMkRBblNOZ3d6SE9aSXpDUG9XdFVrUGZSVURVcElEMW5oQkNlZ29LS0JCQ0NKR09ZYURNR0E5bHhuam9ibmdXcHJ5dGFENnlIcWF6MndHcmM1RG12dVNCY2Q3dmN6MUN1UHZuYVZFRVlLMHJnM0hIS2hoM3JJSXNOZ1BxWWRjamJQaU5rTVZtZE5sTERDcTVIRWhKQVlydGQ5QjUzbVcyZ1U4WVJoaWdqazlVNDQ2QjRWaVQ1OE1hZlZGVTZPRFpVdHc4WmFUSHc2cU1vUlZRY0ZudTBJbmZSZXhFRkd0TGtzaDdNOUQwZ0JjRmR0aUllR2duM1Nuc3F6aG9SRk9sT0xqQklsQkpHSlU2R2RLdTF2WEsxVU11ekRYZ3ozOEF2dlI5b1BsODIvMzJKUTBzQUo1eDVvVHhqQmQ5UE81SkZpUEJwUDRXVE45N0FGVkM0UHBQQ0NFOURBVVVDQ0dFQklaY0NkV1FXVkFObVFXK3VRN05oNzVBMDRGMXNGWVhpZzZ5WFhGenNHVkJiLy9tcXpPVXdBRGc3SU13bDV3TDFZVXcvdmdhakQrK0JrV2Y0UWdiOHl1b2gxOFBSaG1pWlFiYUV4c0xWRmNEUnFNektDQ1Y2TmJwaXB3WWZGWmdSSlBGeS9ZWXdERkVyVzlxUVhIbEphVEZSN1U1N0dJSTVWR29OcGl3OFpoMzFUU2kyQ1k4b05zdVBHWkUvL1VXQTRBVGpUdkRaendNeUpVQWJCVWRhZ0pZMFVFY1RwQ3BHR1JNMTROVitGL2FNbVRWL1F5K1pEWDRpdjhCZkd1YjNjNGxEYzRGV1IxeS9CeTZ6MmpSWklCSnV4OU15a0tBRGZPLzM0UVEwc05SUUlFUVFrakFNV0dSMEV5K0U1ckpkOEpjdEI5Tis5ZWk1ZFJtb1F5bDQ4WnVSNlhZSFlSU2JQYjBqaHdQTUc1MStzeGx4MkF1T3diRHQ4OURQV3cyd3NiY2ZIbmxXMGhQQjA2ZURFeGI5dUJNWEpnTXo0eUx3dU83YTMwNDJmbWVIOGt2OHhoUUNLVktEKy91S0FMblRGWFE0VGZpUXhIYm9HSEY1UUo5SDV6YktnTFlCL2x4bVFnYk9SOUFWMVIwY0M0YllsZ2diYW9lY2swdm5KckFOWU8vOEFuNGt0V0F3Y1BQRDIvLzBOMldXYldIWVd6QlRRWk0yMEJDNUhpd0dROEE4ZGRCVWcxUlFnZ0pVUlJRSUlRUTBxVVU2V09oVHg4TFhjc3phRDc4SlpvUHJJT2xNbC9ZNzdqMDV1M1RoOXZMbWk2VW8zUmJGaUZlR3NHYm05Rjg2SE0wSC9vY3NyaE1hTWJjakxDUjg4Q0VSWGJkQyt3T2FqV1FtQWhVMkJOZytwT2dVV1RaS0QxV25USWd2ODdjK2NHMko0YmpFenQ4cmd4ekp3MEY0Rm8wdE5WcVM4Nm9DNEVpQW05dkUxY3JhVCtpRUNkcnhKMjZQVjRkMng3M3U5NjY2NTRBR0Nid0ZSM2d1bFFvWmJJT1lURzk3SExQZUJaOHlUdTJTZzBXZzl0TzNwNU0wNzZrZ1FlOENHbmFsa0tBY1FzOHNHQVM1NERKZUFEUWVWNENSQWdobDd0ZTloZUdFRUpJc0RCcUhUUVRmd1BOeE4vQVhISUlUZnZYb2VYRXQ0REZWbTJBRWRZZ3Q1ZG53VW1vSkFGYm1NR1pmTTU1dkxXcUFJYU5mNFBodXhlaEhqd0RZV04rQldXL1NRRVppQWRGY2pKUVV3T1l6ZjY5QnRHNUNwYkJ5MWZGNE1ZTkZSMmM0SEt5OEZWNWJRTnFERWJFUkdqZDl0aVdQZlQwZ01MK2M3VTRVK0dZRmRCeGdPWVIzUTlRTTFiUkZpbXpFeUE4aHlKOUxKVDljOEJaRU9DS0RxN2loMnVnNjZzTVNGczlIbThCS3I4RlY3TGFYcW1oelFGdzVEbGdlTWFMbFVPT0F4ejVYY1JsSDhQQnBQd2FUUHBpUUozc2Q5Y0pJU1NVVVVDQkVFSkl0MVAwSFFWOTMxSFEzZkFuTkIvNUVzMzcxOEZ5TWMrKzF6N2JRQ2c5MlZscmpHaVdBaTg2eFg2aTFZeVdFeHZSY21JalpORjlvWmw0QjhKRy9TTDBjaTB3REpDV0J1VG51MjZUTXZnVXpYQzRJVU9EbVgzRHNLWEVmZjErZStkQ2VHdjNuem1QV2FNSHVXOUdsUkhvSCsxN3Q3clRlenZGeVJqYi95YnJJNnZId3ZDRG9pMFNaeWVJVHRIZCtHZUFCMHEyMVFlc29vTTdYYXF5ZDVTSE5GMEVmLzQ5OEtVZkFLYTJnYkUyazNsOEtzdmhkcXc2R1V6YXZXQlNmZ1BJcVZvR0lZUUF0aVMyaEJCQ1NGQXdLaTAwNDMrTm1BYzNJUHF1RDZFYU9OWHRBUGN6T2h0dE1jTC8yUTUzUGQ1YVd3TEROOCtoNmg5WHdiRHhCWEIxWmY1MHYvdnA5VUNVS0c4QngwbHJ4eTBROGUrclk2Rmd2UnhvaVE0N25PLzUvZXZwZVJUTVZnNGY3aTV4YnVqZzIycUovaWNvSGJNVE9wMGU3NWw0eG9FNmV5N2s4Vm1vT0dTRXNjSzlvb05FRE9PeVJFSWRMVWZLbFRycDdZV0MydTNnanZ3VzNMYmg0QXRlYkJ0TTRHMHpsNXpCQkc4K044Y2lLcmZqZGRsZ2h2OEhiTTVoTU9rUFVqQ0JFRUpFUW5hR1FuWjJkckM3UUFqcFFlaDNRdWhUcEk5RlpQcFlXR3VLWWR5NUNzMUh2aEtTT0xyZ2VXZFd4M1k0SzduWmwwN3d0dlhTUXI0R1V5T2FkcitMcGozdlF6VjRCclNUZmdORjJ0akF2cUN1a3BvSzFOZmJnZ21pVXBBK0U1V2Z6SXBVNEw2aEVYanRXSU4zNTlwdjBoZGRyRVc5c1FWNnJkcmwwNmh1QWpqZXRrNjlKL3J5UUJucW04V0RlYy9IOVpIVjR6YnRmdEZ4dnM5T2NQbDhXRGtpcm4wVTlVVW0xSndPVUVVSEJnREhDYmxINUJvVzZkUDBsMmQ1U040TS9zSm40SXRlQnhwUGU5Z1BnSFY4UmgyVmUzUS9DY0k1THFJbWdzMThCSWk1V25xZmU0dm95Y0h1QVNHaExZUi9oa0wyejQzQllFQkJRVUd3dTBFSTZRSHk4L1BSMkJpNERPa2t1R1F4YWRETmZRNXhqMjZIOXVyRmJna1ZHZnZkV01icmllZTgvUnpoRDU1NDFnTFB3WFRxTzlTK2ZSdHEvajBQTFVlK0FxemVKaWdNRW9YQ2xrL0JRV28rQmJmWkc4K09qNEpXNGUxbGdmUGN3L21sYlpya2VLREd5eFVVd2VDeTNLR0RVZWZEK3EyUU1iWURlSW16RThRMGszNExreWtHcGJ2ZEV3Vkt3NEFCenprREZvd01TSittaDB6VlF5TTVVbGtNNEF0WGd0czJFdnlKaDF5RENUd3ZKR3NWMXBaNEc1c1JQbE8zOXl0bUN0anhtOENPMjBEQkJHK1o2OEEzbkFoMkx3Z0pTWHpETWNEc1pVQy9Cd3JaZ0VKbVppWUZGQWdoQUd3QmhheXNyR0IzZ3dRWXE0MUcrUFNsaUg5c095SnVlQWF5Nkw3Q1BzY1FnSU85Rko4WDdZbG5MY0JlVVVJOHFMYVVuMEw5NS8rSHFoVlh3L2pUdjhFM1hRclVTd204aEFSQUZhQ3NoL2IzSUNaTWhxWFpYazZURnk5N09GZm1hVE1xZTJpTXI5cGd3dWJqb3VueEhjeE91RVhyekozQU1MN1BJT0JGc3hNWXRRNnFjWXZiVkhUd3BseGh1KzJEZDZtSzBuZUtIaXE5VEhKN1BVN0xCZkNubndMMzB6RHdaLzdxSVVlQ2JSb01BeDlUaWZEMnBRM3ViMzNjTldBbmJnRTc1bk1nY294ZlhlOTFJb1lDQmdvb0VDSkp3M0ZBTnl6WXZaQXNaQU1LVTZkT3hhRkRoNExkRFVKSUQzRHc0RUZNblRxMTh3TkphRktvb1JsL0cyS1hmZ2Y5cjE2Q0xDNVQyR1ZiSTgzWUFndnQxb1R3aEhHY0RDRzRZTWMxVnFIeGgzK2g4c1VjR0w1OURseGpkYUJlU1dEMTdkdjVNVDU2YkV3azlFcHZMZzJjZDRIUG5LOUNTMnZiV1IwOU5ZL0NPOXNMd1hreCtIeE0vNzB3TzhGZW9zR3Y1OVZjdlFURk84eHRLem9FS0F0ajRoZ3R3cE1VQVdrcjZCcFBnVDkyTDdqdEk4RVh2d2xZMjR0TytaTEVVdlJaTW02ekVoS3VCenQ1TzloUkgxSDVSNmtTYndKZnN5M1l2U0FrSlBFMVB3RkpOd1c3RzVLRmJFQmg3Tml4VUt2VitQTExMNFBkRlVKSUVIMzIyV2ZRNlhRWVBYcDBzTHRDdWhyRFFqM3NCc1ErOUMzME42K0VQTDYvY3hkczA3OTltYkVnYXRqKy83enI0TTVpUXRPZU5haGFNUVVORzU0Rlo2Z016T3NJRkozT2xxVFJRV3FwUWRFZGJyMlN4Vk5qSXpzNHVDME9QSTRWbHR1NklOcmVVd01LcTdjWGRucE1tcndXQzdTSG5SdWt4Qko0NSt3QlZwK0M2dVliWENzNitEUVk3bGhrUHhWaUJvWUZwckZncXY0ZTNQNzU0SGJsZ0MvL0F1Q2RwVHFsQjE3RWlSWWgrbjVud1NUZEJQYktQV0JIdkErRVh5RzExd1FBR3pjZGtHbkFGYjhWN0s0UUVsSzRvbjhEaW1pd0lieThLbVFEQ2dDd2RPbFM1T1hsVVZDQmtGN3EwMDgvUlVGQkFSNTY2S0ZnZDRWMEo0YUJldWgxaUhud2EwVGUraXJraVlPY3UyQ2ZzV0NmMHV6TE9KQVhWNGNRRDBDc1pqVC8vQkdxL2prVkRldWZCbGQvSVFBdklrQlNVNTBESklhUm5rOUI1TUZzSFJJMXZrMmJQMUZjTG5UQjhjN1ZtNEJXYS92bkJNTytnbHFjcVhEYzdXNS9nUHFJenBrN1FVcVpTQnZuT2FhaEsyRzhLSG96L01pWXlJQnhpUjFwNGhYb015R0Vxdzd3WnZCbEg0UGJkU1c0ZzdjQXRUdGNkOXQvamlVdkRYSFBrOERJd1BTNUJXek9makREM3dLMC9UczRtZmlDSGZKUG9QNFF1Q0lLS2hEaURhN3czNERoSk5ncmxnZTdLMzVoZUY3cUxZMmVZK1hLbFdodWJzYUlFU09RbFpWRmE2a0p1WXpsNStjalB6OGZCdzhlaEU2bm8yQUNBUUNZY3I5SDQ0K3Z3VkoreW1VN0Q5NmVtTitQd1lqN3Fhd01ZU1BtUVh2MVlzaWlVcVcxRzBpbHBjREZpN2F2cFZaOGNQUDJTUVB1K2FISzYrUERsQXE4Zk4rOE5rODl1eitRMG9PcUY5Ny8za0g4NThkenRnZnR4QW5TNUxYWWsveFAwUjBYM3dNS3ZHaDJnaVhsMTZnTFh5emFKLzBqY2dUTEhLY3JJMlRJdkM0U3JDSUVrekJhRE9EUHJ3WmZ2TXB6YmdTcEFRU1hoQXFpTmhnRm1ENEx3V1F1QTlRcDB0b21YdUZPUFFwWWpHQ2lyd1IwdzhEb2hnZTdTNFQwR0h6RE1hRGh1RzJKa0NJcTVJTUp3R1VTVUFDQS9mdjNZOXUyYmNqUHowZDRlRGlPSGowYTdDNFJRZ0pzeElnUk1CZ015TXJLd3RTcFUybVpBMm5EbFBlakxiQlFkdHhsdTNNUUozR2c0dWswaG9WNitJMEluL29nWkRGcDBqb2NDQndISEQ4T1dDd0JhOUxLOFJqd3dYbWNxL2UrelNkK05SM3BpZEV1YjlXWVpHQlVVc0M2NVJlVG1VUE00cTlnYkJVdE8vQXdzbjg5K2hQOEl0eDJEY0ZEU3RKRWUwNE9ob0ZWUFFCMUdhdkI4NEdmRU1vcUdXVE5qb0pDRzJLVFRjMlh3QmUrQnI3a0hRKzVFZnpKVmNIYktqekE3WE5sWkxaQVF0Yi9BYW9lOHMzWUMzQlZQd0FYMTl1U3pTbDBRTzJ1WUhlSmtLQmpvaWVETnpmWUVqQW0zUlRTeXh6RUxwdUFBaUdFRU9KZ3l2MGVodTlXd0ZwOXpuV0hYemMrZVhEd01QV2FZUkUyNmlhRXozZ1liSGlzdE1iOVZWTURGQlYxZmx4blJJUHN6L0tOV1BEdFJhK1B2M0g4RU53dzNuVWRlbDg5TUt1SFRCcGN1L2M4Ym4xamI0ZkhCR0oyZ3VNY1hxYkRwY3gxNEZpOXNKV0Z0Q1NNREd5bE9JVnhNZ1AwdXlZU1liRnluOXNLbXRaSzhJV3ZnaTk1RCtEY2E0cmFYNXlVNUpkdDNod0hGa3p5QWxzZ0lTeUlBVDlDQ0xuTWhWaFlteEJDQ09tY2F2QU14RDcwRFhSei93bzJQTTY1d3o3bTRIbGJnTUFYamh3TDludWdvaDBjbWc5K2hxcC9Ua1hqbHBmQW00S1FqVEFtQmdnVEplVUxRSUxHWDJacGtSM1hTV2xLMGZFbmlzcmI3TzVKaVJuZjJ5Rkt4dGpPKy9PRWZvdWZ3UVRZem1Ga3FPK3ozQ1dZd0VnTUpnQ3dMWE1RZFNWbFVrVG9CQk5NRmVCekh3ZTNiU1Q0b2pkY2dnbk9qOEdSZkVQcTdDSFg4NWpFZVdDdjJndG0yT3NVVENDRWtDNUdBUVZDQ0NHWEoxYUdzREUzSSs3aEh4QStmU2tZcFZiWVpVc2VhTHNqS3UzK3M0ZWhqOFVFNC9ZM1VmWFNORFR0WFFOWTI1WlM3Rkpwb29HVFAza1VSSVB0RlpPak9qblcrV1hSeFZvMG04d3VUYlJZZ01aVzZWMEpsQ3FEQ2QrZEVNMjI4UEQrOUpkWFlwNzJtSDlQWkgvaHhyZ0hZZEZrQzV0dEYxc1Nnenc4aEh3TUFCQTNWQU45ZWllQm5wNmdwUlQ4eVdXMlFFTEpPd0JuRW5iWllnQzhIOSttdk9lM00vNDZzSk4zZ2NsK0c5RDBrOW80SVlRUUgxQkFnUkJDeU9WTm9ZYjI2c1dJZTJRck5CTnVCMWpSblYyR3NSZVY4MzJ3NTB6NzVub3UzM1FKaG0rZVEvVXJzOUJ5WXFQMGZ2dEtxd1dpby8xdlJ6VEttOUZYZzV3K0haUWpGQ1hBNHdHaGZLUjRvRmpWQTJZcHZMZWp5UGtwdFRNNzRUSDlENkpIRXBjNk1BeE11dWxvanI3WnViV2RzYTkzWFBzUTBVZUorR3lONU5hNlJYTXgrT01QZ05zK0duenBCd0R2REt3NUt6WUFQQzhsbE9mNGwzRjlhMktuZ1oyNEZleklENER3Z1g1MW54QkNpRzhvb0VBSUlhUlhZRFJSaUxqK2FjUXUvUTdxb2JOZDk5a1hNa2k1WVNvK1N6eHd0TmFlUi8yNkphaDU0eWFZU3c1SzZyUFBVbElBVnZTblhYSjFDK2NyZWJHeldRcmlaUS8yOHBIaTk2RzZTVm9YQW1uMWR0RnloM1ptSjh6Um5uQWVJdVZKZU1DcXlvUWg4V25SSm4vdXdnTUFKM1JHRlNsRDZsVTlxR1NHTytOWjhNZnVCYmQ5TFBnTDZ3RGVXU1pUbUpIZzgwSWpPNWQxUnFJM05ISTgyUEdid0k3K0JLQktBb1FRRWhRVVVDQ0VFTktyeUtKU29MLzVYNGk1LzNNbytvNFM3YkVQZG5qYm5BVXBHRWQ0UVRRZ3QxdzRnZHBWdDZMdXYvZkJXbFVndmVQZVVDaUF4RVRuWTQ2VEZsUVFCU1hHSmFweFU2YTJnNE9kamhlV3Q1a0FVQlhrZ01MaDRqcWNMamZZSDNuK1hQOFErYjNvRVM4aHRNU0RsK3RSbDdJQ1lKWENNL2xlSVVMY0l1QVlQTXMxTE5LbjY4SElKRGZYZFJwUGdUdnlXM0E3SjRJdi93SUFaOS9CMjh0blNwMlJZR3REWERWREVEa1c3Smd2d0k3L0JvZ2M0KzhySUlRUTRnY0tLQkJDQ09tVjVIMkdJZnFldFloYytEcFlmYkp6QitOSUVDZGx4Z0lqNUpiamVkNWxLWVVwNzBkVXYzbzlETjgrRDc2MUM5Y0JKQ2JhQWd1QUtITytqM2plNWJ6bkowV0Q3U2d3WVQrMHVkV01vb3UxTHU5YnNCTXpydGtwcm43aGVYYkM5WnFUOWtkU1BuTWVnQzBKSTY5SUVMWklEU1l3YnYxZ1pFRDZORDNrNmg1MnlkWndETnloaGVCMjVRQVh2M1p1RndKeURCaUdrZlR0WjV1UTRDRmJpUzRiN0tpUHdZN2ZDTVRrK05WOVFnZ2hnZEhEL2pvUlFnZ2gzVXMxZUNiaWxtNkdkc3BpUUNZYWlJTUJKN215c20wd3hkZ1RQd3FqS3A1RDA1NzNVZjN5TldnNS9uWEhUVWpGTUVDZlBvRnB4MjVRbEFLM0R2QnVsb0pqMllORHF4VXdkbk4rU2dlTzUvSGhuaExuQmc4ZjU1T1IzNG4yTTVKQ0NzYTRCd0tXaEpGM3EzYVFlcVVPS24wUG1wcFFkd0RjZ1YrQzJ6TU5xQksvZC9iWHl3ai84Um5EOEVMT0NaZUFqQ1lUVFBZN1lDZitBTVRObE5welFnZ2hYWUFDQ29RUVFvaGNoZkFaU3hINys0MVFabDBwYkJheTYvTlNoMGdBR0Z0d1FUeSs1QnFyVVAvSnc2aDkrelpZYTB2YVAxZXFtQmhBRllCS0FLS0F5cC9HUlhhd2VzSjUzSW1pQ3JjdHdjdWpzT2xZQmFvTTl1b0NmTnNQY1lpeUhOZHBjdTJQcEh6SVBGcDBNOUFjYzZ2YlZqK0kraEEzVElPSUZLVS9yUVZPdzJGd0IyNEN0MjhXVVBPVGFJYzlZQ1o4YzBqNFNXRnNzM2w0bm5IOUhsTWxnTG5pUmJCWDdnS1RPTmVQemhOQ0NPa3FGRkFnaEJCQzdHVFJmUkgxbTlXSXZPME55Q0pGZC9rWnh4UnNhZmtWbkRlZFhjODFGKzlIOVN2WG9YSExTNERGNU9GTVA2U21pam9nY1lncnlxVXdJRXFKT1JudHpWSndqZ0tMUmVVakhZSVZVRml6cTlqNXdNTTQ5M0hkRnVjRENXK1JWWm1KUnJja2pOSzVKaXlNU0ZFaWZuZ1BxT2pRbUFmdTBLL0I3WmtKMUd4M2JoY25TWlNjZWRLWkk4RmxSb0k4QWt6L0o4SG1IQUNUdWdoZzVPMjJRQWdoSkxnb29FQUlJWVM0VVEyYWp0Z2xtNkM5K2dIbk1najdlbTYvN2o0NzZrbUlTd2xhelRCdWZ4TlYvN29XcHRNL2RIQ3VqL1I2SUR6Yy9yUitWSHNRQlNPZUdodnArVGhSODQ3eWtlS25ERVpBb2I3SmpIWDd6b3UydUw0SFE1VGx1RWFUWjN2Z2NvZmRPN3hNaDdyVWZ3WXdDYU56c1lWS0wwUHFsVUd1Nk5CMER2elJlOER0bWd4VWJYSnU1MkYvdi96N1NiQzE0OGlSWUgvbGpCSk0ydjFnY3c2RDZmY3d3SFpRc3BRUVFraVBRQUVGUWdnaHhCTzVDdUhUbHlCMnlXYlhaUkRDc0UvaUdubEFsUG5ldVoycnY0QzZEMytIUysvZkNhNit2TDNUZlNPZXBRQklDeXlJRWp1T1NWRGhtcjd0RFBKRXIrVkVVYm5MNDZvZ0pHYjhkSCtwNkZIYnorb0p2V2o5djg5dkM0djZQbjhYa2pEYWtpajZWUjlTT0p0Vk1raWJGc1NLRHFaeThDY2VBcmRqQXZpS0wwVTdITWtOSE1FWEtkOUw5dk1keTBzWTV3NG0rV2F3T2Z2QkRIb09VTFFUdUNLRUVOTGpVRUNCRUVJSTZZQXNLc1cyRE9LV1Y4RnFZMFI3Ykxuby9abXo0QWdzaUFlOHJmazdVYlh5V2pUdCsxQnl1d0tOQm9pS2NqN211UGFQN1lnb0VQSGttTTVuS1J3dmNpMGYyV1MySldmc1RpN1ZIZmkyc3hObWhKMng3L005R0dDTSt4MHNtaEhDWS91OEUya2RGYjlSREpCMnRSNEtUUkF1ejFxcndPYytEbTdiS1BCbEgwTmMvbEhvbk5TRWkwSU1qaGZOU3JDTG0ybkxrVERzZFVBZGdHU2loQkJDdWhVRkZBZ2hoQkF2cUlaY2k5Z2xtNkFlTVYrMDFWNFZ3SS9aMzd5akhhSGNIZ0J6Q3d4Zi94bVgzdjBOdU1ZcTZZMERRRXFLODJ0RzRucDMwVGxUVXNJd09VbnQrVGkzOHBIaXNmTEZicHlsY09GU00zYWNxWFp1Y0h2SlQrazN1ZXp6NWVNemgrZWdPZVkybDIxU1AzN2VNVjNGTG1WaUJEUngzWnd2d0h3SmZONno0TGFOQkYveURzQTc4MTg0dmpmOXdkaExxTUs5TGYwb3NPTy9BVHZxWTBBN3dLL25JSVFRRWp3VVVDQ0VFRUs4eElUcG9mL0Zja1F0V2dOV2x5RGFBZmlaMjk5ZVVZSVJEYjZBMW5ON1VMM3lPclFjMnlDOVlhVVNpSXR6UHBZeVM4RXRxZU9UN2VWU0VGZDdLQzUzR1Q5Mlp4NkZ0N2NWZXVvU0FHQ2s4anltaHVYYjkvazJPOEdxeWtSOThyT2lwdjJjblNKNjZ1aUJZZEJuQktBeWg3ZXNqZUR6LzI0TEpCUzlCbkF0d2k2ZTUrRTJqOEJuUWdsSTk0U0wydjVnUjd3SGRzSjNRT1I0UDU2QkVFSklUMEFCQlVJSUljUkh5bjRURUx0a016VGpmeTNhNmx5ODROOUF6SFg4enJjMG9QN1RSMUQzOFlQZ1d4cWtOZHFuajdOaWcrU00vRTZ6MHpVWUVlZGg4Q3RxKzBSUnVjdjdVTjJOTXhUZTJ5RmE3dUQyY3ArSTNPTHkyTnVRQUM4TFIxM0tDb0JWQytmNWxZU1JjejZ6TmtHQnBOSHRWZEFJTUs0WmZPRktjTnRHZ0M5WUFWZ2JuWDJ5SjRaa0dEK1RqN3BYa2dRQVZTS1lJUytCbmJ3VFNMakJuOVlKSVlUMElCUlFJSVFRUWlSZ2xCcEUzUEFuUk4vN0NXUlJ6dVNIanRYMDBvZGtqTWZjQ3FaVDM2RjY1U3kwbnQzZTNvbnRrOG1BeEVUblk2bGxKRVgrMk40c0JYdlR4UmN2d2REc0xJVloxVTB6RlBiazE2QlFpRjY0dnM2Unl2UElVUmM0OTNnZFhHSFJrUHkzZ0NSaFpCakdtWmtUZ0VMTG91OFVuYjhyQ3pySHQ0SXZXUVZ1MjJqd1ovNEttT3RFKzJ6L1lmeXVZZ0pSUk0zK2dtUmFNRmxQMkVwQXB0eUI0R1diSklRUTBoVW9vRUFJSVlUNFFaRTZBckcvM3dodHpuMEE2eHdzOGY0azZvUG5PK0JjWXpVdXJia2JEZXVmQnQvcTR5My9oQVJiWUFFSXlDeUZYMlJxTVNCSzJlNStIc0NwNGdyaEhXaHM3WjdFakIvc0toWTljbjJkVDBWdWR1N3hJYWhpakwwSFp1MFlVYXNTUDF2R3ZxVEYzaTFXRHFSUDA0TlZkR0UwZ2JlQ0wvMEEzUGF4NEhPZkFGb3IzUStRbm16UmNSb2pLaThxcnR6UTV6YXdPUWZCWkQ0aXpPd2doQkJ5ZWFHQUFpR0VFT0l2dVJMaE14OUI5RDFyd2VxVFJUc1krelJ5NlNVbW5RK2NqNW9QckVQMUs3TmhMam5rZldNc0N5UWx1YlluSmJCZzd3ZkRBRStPMFhzNlFQanFSRkdGNjdLSExwNmxZTFp5K0hodmlhZXVZS0txQ0pQVmhjN05YcjUyczNZc21tTi80N0pOY2hKR3Qvd1ZxVGw2S0hWZGQ4ZWVyMWdQYnVkRThDZVhBUzFsNGozMjhvLytMdERoblpVYlhCSkNYQVYyOGpZd1ExY0N5bGcvMmllRUVOTFRVVUNCRUVJSUNSQkZTalppZi84TjFFT3ZFN1l4WUNDNktTMGR3N2drQWVUcXkxSDc5a0lZZjNvZDRMMU10QmdmRDhqbFFudVNFalNLQm82M0RRaEh1azdSN3Y2VG9oa0tBRkRUN1B2VCtlS2JJK1dvYTNKV0tSQy82VTlJbUozQXlSUFJrUHk4OE5pZkpJeUFJL0dtVGNKSUxjS1RGQjBjN1llR3crRDJYZ1ArNkYxQTB6bm5kcUg3akMwSXdFdGR0dUY0Sjl4U04ycXl3STc2TDlpeFh3TGhWMGhxbXhCQ1NHaWhnQUloaEJBU1FJeFNDLzNOSzZIL3hUL0FLTzJKOWh4Sjd1elo4eVczN1g0Mno2SHhoNVdvZmZzMmNBYjNxZXllR21DQTVPUzIyM3hsSDVETFpRd2VHK1ZobG9KOTRHbzB0YUs0b2xiWTNOVXpGRnlYT3poTlZCVmhuRW8wYzhHYjE4d3FVWi82SW5oWnVIT1RQNStlS0JhaDY2dEU3QlZoMHR0cVQzTUp1Q09Md08yWkNkU0xaNjg0bGlQNG1TSEJYZ0tTNTkyK0V4VlJZQWIvSGV5Vk80RzRXZjQ5QnlHRWtKQkNBUVZDQ0NHa0M2aEh6RVBNQStzaFR4N2kzTWk0bG9XVWpuZTVXMjR1T1lqcVYyYkRsTHVsZzNQczR1SUFoVUxvajZRRWphSUIrZDFESWhBWDF2NjAvZHp6emtCSFRSY0dGT3Fhek5odzVJSnpnK2gxUGFyL1hyVGR1L1lNaVUvQ3Fzb1VtcEthRVlOeCt5SXNSbzZVeVRvSkxYWEFYQXMrOXcvZ2Rvd0RMcnFXR0xWOXZ6bDY0ZWZ5Qm81M21XVUJSZ0VtZlRIWW5FTmcrdDROTUhJLzJpZUVFQktLR0Q0d1Z6YUVFRUpJdDlwNjhRUU9YU3BFaWJFYTU1dHFndDBkUW5xOVZFME0wclJ4R0JXVmdha0pRem8vZ1JCQ1NNaWpnQUloaEpDUVVtOXV3bXRuTnVOQWJVR3d1MElJYWNmNG1DdzhPR0FXd3VWVTNZRVFRaTVuRkZBZ2hCQVNNbzdWRmVPbDA5K2czdHpGaS9FSklYNkxVVVhna1VFM1lMQ3VUN0M3UWdnaHBJdFFEZ1ZDQ0NFaDQ3dUtZeFJNSUNSRTFKZ00rT2FDRDZWTkNTR0VoQndLS0JCQ0NBa0pPNnBPWTFkVlhyQzdRUWp4d2E2cVBPeW9PaDNzYmhCQ0NPa2lGRkFnaEJBU0VqYVhId2wyRndnaEV0RFBMaUdFWEw0b29FQUlJU1FrVkxZMEJMc0xoQkFKNkdlWEVFSXVYeFJRSUlRUTB1Tng0RkZqTWdTN0c0UVFDV3BNQmxoNUx0amRJSVFRMGdVb29FQUlJYVRIWThHQUF4VWxJaVFVY2VBaFkraVNreEJDTGtmMDI1MFFRZ2doaEJCQ0NDRStvNEFDSVlRUVFnZ2hoQkJDZkVZQkJVSUlJWVFRUWdnaGhQaU1BZ3FFRUVJSUlZUVFRZ2p4R1FVVUNDR0VFRUlJSVlRUTRqTUtLQkJDQ0NHRUVFSUlJY1JuRkZBZ2hCQkNDQ0dFRUVLSXp5aWdRQWdoaEJCQ0NDR0VFSjlSUUlFUVFnZ2hoQkJDQ0NFK280QUNJWVFRUWdnaGhCQkNmRVlCQlVJSUlZUVFRZ2doaFBpTUFncUVFRUlJSVlRUVFnanhHUVVVQ0NHRUVFSUlJWVFRNGpNS0tCQkNDQ0dFRUVJSUljUm5GRkFnaEJCQ0NDR0VFRUtJeitUQjdnQWhnYkIzNzE1czM3NGRCUVVGME9sME9ITGtTTEM3UkxwQWRuWTJEQVlETWpNek1YWHFWSXdkT3piWVhTS0VFRUtJRzdvdWF4OWR5NURMRGNQelBCL3NUaERpajVkZWVnbFdxeFhaMmRuSXpNeEVabVptc0x0RXVsQkJRUUVLQ2dwdzZOQWhxTlZxTEYyNk5OaGRJdDFrL280VndlNENJVVNpTDY5Nk5OaGRJTjJFcnNzNlI5Y3k1SEpDQVFVUzBwNTc3amtNR3pZTWMrZk9EWFpYU0JCOCtlV1h5TXZMd3gvKzhJZGdkNFYwQXdvb0VCSzZLS0RRTzlCMW1lL29Xb2FFT3NxaFFFTFdTeSs5aE9IRGg5TWZyVjVzL3Z6NUdEaHdJRmF1WEJuc3JoQkNDQ0c5R2wyWFNVUFhNaVRVVVVDQmhLUzllL2ZDYXJWaXpwdzV3ZTRLQ2JMNTgrZWp1YmtaKy9mdkQzWlhDQ0dFa0Y2SnJzdjhROWN5SkpSUlFJR0VwTzNidHlNN096dlkzU0E5eElnUkk3QnQyNTJybC80QUFDQUFTVVJCVkxaZ2Q0TVFRZ2pwbGVpNnpIOTBMVU5DRlFVVVNFZ3FLQ2lnSkQ5RWtKV1ZoZno4L0dCM2d4QkNDT21WNkxyTWYzUXRRMElWQlJSSVNJcUlpS0EvWEVTUWxaV0Y4UER3WUhlREVFSUk2WlhvdXN4L2RDMURRaFVGRkVoSU9ucjBhTEM3UUhvWStwNGdvWUlCd0lJUi90ZWR0SEtWWDgrcFlHUUI3QTNwS2l3WXlCaTZ4Q1BkaC80R0J3YTlqeVFVeVlQZEFVSUlJYVEzK1Z2MlFnelNKUU1BNnN4TldMVDMzOTN5dkF5QVo0WXVRSW9tR3NmclNuRDRVaEcyVkJ5RGxlZThibU5tMG5EYzJHY016aHJLVVd5c3d1Zm45M1ZkaDBrYmQyVk93K3pra2NMamhidGVnWWt6dXh5amtTbngyT0E1YUxhYXNTTDNmK0JBMWNFSklZUjBIUXBmRTBJSUlkMUV4ckRvRng0dlBNNnRMKzIyNTc2aHoyajBqMGhFbUV5SmNURlpHQkdWNWxNd3dTRlJyY2RWY1lNd01YWkFGL1NTZEVROHM0VUYwMmF1U1lKYWorVWpic09JcUhSTWpPMlAzdys4cnB2bndCQkNDT2x0YUlZQ0lZUVEwazM2aGNkRHlUci85SjdxcG9CQ3ZFcUhoZWxYQ28rYnJLMTRLLytIYm5sdUFFZ09pOEtzcEJGWWZlNUh2OW9KbDZzOURLTzdoNW16b01WdE5rQlBvMlRsMENzMXd1TXA4VmZBekZueCt0bk5RZXdWSVlTUXl4a0ZGQWdoaEpCdU1qQWkyZVZ4YmtOWnR6enY0Z0hYUXMwcWhNZHJDcmVodHJXeHk1OVh3Y2p3eTc0VGNGUHFPTWdaR1U3VmwySnZ6Vm5KN2QzZmZ5WW14dzRNWUErOTkybkpYbnhVdkRNb3orMnQ4MDAxK1BQeHovQ1g0VGRESTFNQ0FHWWtEa01yWjhHcWd1NExJQkZDQ09rOWFNa0RJWVFRMGswRzZKd0JoUmJPak1MR3lpNS96aG1KdzVBZG1TWThQbGxmaXMzbHJvbS81QXlMYVFsRDhYK0Q1d1FzVWVTb3FBeThNdVpPL0tydlJNanR5Unh2UzcvU3IvWmJyTUdiSVZEV1hCdTA1L1pGUWVORlBIZmljNWZjQ3JPVFIrS09qQ2xCN0JVaGhKRExGYzFRSUlRUVFyckpJRkZBNFV6RGhTNVBtQmVqRE1laWZsY0xqMXM1Qy83dE52MDlSaG1PRjBmZWppaWxGZ0F3TFdFb3ZyOTQzSy9udkN0eldwc2NDNWRhamZqMC9GNi9Ybk9Cb1FMTjFsYndQQS9iL3dIZ2JmODZXMjNiL2hYNkZHRjJTRzFySTdaVm52TFFPaVA4bHdFQXhyYTRnbVZzSVpDOGhndVMrOTNkY2h2SzhQZVRYK0dQUTI4U2dqbnpVOGFpbFROamJmSHVJUGVPRUVMSTVZUUNDb1FRUW5xbG9mcFVMQjEwZmVBYTVIbmN2Lzl0V0hpcng5MlJDZzNpVkRyaGNYY3NkL2hkLzJ1Z2thbUV4MnVMZCtOQzh5V1hZMnBhRzFIU1ZDMEVGRzVObjR6dFZibG81U3crUFplY2tXRnV5aGo4c3U4RWwrVVZISGhzdkhBWUh4WHRSSk8xMVk5WEEyd3NQeUxwdk52VGM0U0FRclhKZ0RXRjIvM3FSeWc0VWxlTUZibGY0Lyt1Y000NnVibnZKRFJaV3ZHL3NnTkI3aDBoaEpETEJRVVVDQ0dFOUVybHpaY1Fvd3dQV0hzTjV1WjJnd2tBTUZEWHgrWHg2ZnF1RFNoTWliOENvNlA3Q1k4TEdpOWlmZWwrajhlK2YyNGIvam5xRGpBQW9wWGhtSnN5QnArVzdQWDZ1VVpIOThOZG1kT1FwSTUwMlo1bnVJRC9uTjJDUW1PVnBOZEEvTE92NWl4ZXlkdUlKUU5uZzRGdGRzYXh1dUpnZDRzUVFzaGxoQUlLaEJCQ2VxVlkwV3lCUUtocE5YUzRmNkF1U2ZpYUE0ODhRM2xBbjE5TXB3akRYWmxUaGNjV25zT3JaemExdTl5ZzBGaUo3WlduTUNYK0NnREEvSlJ4K0s3OEdPck5UUjArVDZJNkVuZG5Ubk1KWEFDQXdkS01Ed3AzWUV2Rk1iOWV4eCtIM0FTRHVkbm4yUkx1Qm9qZSt3UzFIdmRuemZTclBSN0FrVXVGMkZlVDcxYzczV0ZiNVNtRXlSU1lsVFFDZnozNUJXcE1IWCtmRWtJSUliNmdnQUloaEpCZTZXSkxIZjUrYWowNG5yT3Z3ZWZCODg0QnQ0S1Y0dzlYekJVZWJ5dy9nZ00xQlM1dE1Bd0RGZ3hZaGtHRHVibkQ1eHNncXZCUVlxeEdzNS9UL3p0eWQrWjBSTWpEaE1lZm45K0w0azVtQ1h4WXRCT1Q0Z1pDd2NnUUpsUGk1clJKZUN2LyszYVA3eE1XalZmSExCTFc2QU9BaGJmaW13dUg4V25KSGhndEpyOWZSM0pZRkpMZGdoWCswaXMwdURZcDIrOTJNclJ4WGdVVUloVWF2RHJtVHNoWldhZkhka2I4WGdQQXV4TVhlMzB1Q3dhdmpibXp3MlBleWQvcVYvNE1RZ2dodlE4RkZBZ2hoUFJLZGVZbTdPdWdoS0U0RHdBQWxEYlY0TkNsUWtuUHhZSkJWa1NDOFBpTW9lc1MvSTJLeXNCVmNZT0V4OFhHS3ErV0wxU1pHdkR0aGNPWTIyY01BT0NheE9INHV1eGdtNXdMRG1xWjgvM2hBZXlxT28wUENuZWcwbFR2M3dzUTRiczRhYVUvR01hN2FoVjE1aWJVdGphaXJ5WTI0SDF3L3g3MVYzRlRkVURiSTRRUWN2bWpnQUloaEJEaXAra0pRM0ZyK3BYdDdtZkJRQ1VhL0YwWk54aWpvek85YXR2Q1dmR1AzUFU0NTBXSlNTVXJ4LzM5bmRQNU9mQjQ5Y3dtV0huT3ErZjZ0R1FQcGljTVJiaGNEUm5ENHZhTUhDdy90YjdEYzA3VmwrSzl3cDl3MWxEaDFYTkk5V0hSVG15cE9BYU81MkRsT1hBOER3NDhPTjQydjRTenp5N2hQZFI3dUQwOUJ6ZWxqZ01BbkRHVTQvRWpIN1pwbnhIK2RRWUtHRkdsQndCWW1INmxFSER4UmFDWDEzUUZLODkxT291RkVFSUljVWNCQmRKbDhtdnJjYTZ1SG5rMWwzQ21wZzVuYXVzQUFBT2lJekVnSmhLRFlxTFFMMUtIek9qSVRsb2l2amg5K2pTS2k0c3hhdFFveE1YRmRYanN6cDA3Y2U3Y09VeWJOZzBwS1NsZXRkL2Eyb3AzMzMwWGVyMGV0OXh5UzZmSEc0MUdmUHp4eDlEcjlWaXdZSUZYejBGSXFMbllVdTlUZ2tlTlRBbU5UT24xOFRIS0NKeEQ1d0dGVzlJbXUxU1NZTURndWV6T2YwN0ZsS3p6MG1CQ1RIOE0waVhqdEllU2lRWkxDMTQvczduRFdSNkIxR1ExZFpyVFFRb1dERGhSR01KbFZvUmpDWXc5SUdQbHZBdk11RnQrNml0dzlsS1g3ZjNMOHp3NHdMWUV4eDRzNFlWakFBNGNGcVpkaWFrSlE0UjJIemp3RGt6dDVKZGdYTDVtM0xZeFlCaEhpVXdHRE1PQTR6bS9jMVVRMGwxYVdscGdOcHNSRVJIUkplM3pQSStXbGhZQWdGd3VoMElSMk5sQWdVTFgycVFub0lBQzZSTFBidCtIS21NemRDb2xCc1pFNGRhaEF6REEvc3ZzVEcwZHp0VFU0WWVpVXF4dk5TTmVFNFkvNVl3TGNvK0Q2OGlSSTFpNWNpVmlZbUt3WXNVS3Y5cmF1blVydnZ6eVMvejFyMy90TktDd1k4Y09iTjI2RlFNR0RQQXBvUERaWjU4aEtTbkpxNEJDVTFNVDFxMWJoNlNrSkFvb2tNdFdqS3ByTG1vZHZNbTNFS1hVNHNZK28xMjJNZkIvV3Z4dk02N0dINDUrMUdaN1pVdDl0d1VUM0tsWkJaNGUrZ3MwV2xwUVp6YWlyclVKOWVZbTFMVWFVV2YvdDc2MUNVWnI1M2tjZnRsM0FuNlJPaDZWcGdaVXRUU2dzcVVlbGFaNis5Y05LRzJ1OFRzZnhMRzZFci9PZDNEL1BxZzFOYUtGTXdla2JVSjZtazgvL1JUNzkrL0gzWGZmalFFREJnamJLeXNyc1d6Wk1zVEZ4ZUhGRjEvc2tzSCtLNis4Z3ErLy9ob0E4TTkvL2hQRGh3OFArSFA0aTY2MVNVOUJBUVVTVVBzdlhNU2ozKy9Fb3hORzRjWUJHUjZQaWRXRVlWS0tNK1AyK2pQbk1QV0RMN0JpeHBVWW5SVGZYVjN0VVl4R0kwcExTOUhhMm5WSjJyckx1blhyY1BIaVJkeDQ0NDNJeVBEOFBVREk1U2F2NFFKZU9QV1ZmU3ErUGNtaktNSGprb0d6RWFYVUFnQnlHOHF3cm5pM3NJOEJBRkZ5UndZTVVqVFJ1Q05qaW5CTWk3WHpRYU5XcGdMcjVicCtYd3pVSldOaWJIL3NxUTVPOE1DVEsrTUc0UXA5NTBIUVB4NWJpMVAxcGUzdVp3RE1TQndHSlN0SFNsZzBVc0tpMnh5ejR2UUc3S3JLODZlN0hzV3BkS2d5TlFTOFhXOUVLYlc0MUdvTXluTVQ0bzN5OG5LOC8vNzc0RGdPR28zR1pWOThmRHhTVWxKdzZOQWh2UC8rKzdqNzdyc0QrdHhmZmZXVkVFd0FnSTgrK2doRGhneUJUT1ovWXRWQW9HdHQwdE5RUUlFRXpEdEhUbUwvaFVwOGM4c2NoQ3U5anhiUEhkQVBVOU5TOE9qM096RXBKUW0velI3Y2hiMTBNaGdNdVBQT2pqTmUrMnJBZ0FGNC92bm5mVDdQTWZCZ1dWYlM4Nzd3d2dzb0xDekVDeSs4SU9uOFFQcnBwNStRbjUrUHlaTW5VMENCOUJvVkxYV29hS256dUU4clZ5SFNIa3dBZ0lPMTUzQzBycmpEOXR6dlJIc3pRNkcwdVJZUEhWaU5GRTBNQWhGV3VDVnRNdEsxdGxsT0MvcE83RkVCaFpwV0F6NHAyWU5JcFFhUkNpMmlsRnBFS3JYUUt6VENrbzBMelpjNkRDWTQvT1g0WjRoWDY1RmcvMSs4T2xMNEdnQityZzU4YWNpWmljTnhiOVlNck1yL0FkOVZIQTE0K3gzSjBNYmorZXhic0tzcUQ2c0tmcUJsRHFUSHNWZ3NXTDU4T1V3bUUzNzk2MThqSmlZR3pjMnVWWFFlZU9BQlBQREFBMmhvYUdpeno1MUNvWUJjN3QyUVo5KytmWGpqalRjQUFJc1dMY0ozMzMySGd3Y1A0dVdYWDhhamp6NHE3UVVGVUtoZGE1UGVnUUlLSkNEZU9YSVMxVTB0ZUhQMjFNNFA5a0NuVXVLdDY2ZmhoVjBIOE83UlUxaVVmVVdBZTlnV3gzR29xL004QUpDcW9VSGEzU2JPdmk1WGFrQ2hyS3dNaFlXRjdhNGwzTEJoQTk1NTU1MDIyeDNyQTU5Ly9ubVBrZmRseTVaaHlwUXBiYlk3Y0J6bjB1Zkd4a1lVRkJSQXFWUmkyTEJodnI0TVFpNUxBeU9TWFFiNHVRMWxuWjZqa2F0Y0hyZDRXV0x5UXZPbGRxc3krS3FWcytDUlFUZmkyd3VIc2FIc1lFRGFESlREbDRwdytGS1J4MzFhbVFwNnBRYWNGNGtvZWRnQ01hWE50UjczSzFrNXpMelZuNjYyY1VkR0R1YW4yS1llMzlkL0JveVdGdXlxRHZ3TUNFOFMxSHI4YWRndkVTWlRZa2JpTUF6UUplRXZKejVIamNuUUxjOVBpRGRXclZxRmt5ZFBBZ0QrKzkvLzRyLy8vVys3eDI3Y3VCRWJOMjdzc0wxNzc3M1hxeVdYUC83NEk1WXZYdzZPNDNEVFRUZGg0Y0tGbUQ1OU9wWXNXWUxObXpkRHJWWmo4ZUxGa3EvVi9CV0sxOXFrZDZDQUF2SGIvZ3NYc2Y5Q3BlUmZjR0pQVEI2RGU3N2VpdXlFV0l4SzdOb3BXZUhoNFhqNTVaY0QycWI3dER4dk9RSUszcFloYzFkUlVZR1ltQmdvbFo2VHZHazBHaVFrSkxUWlhsbFppY2JHUmtSR1JucnN1MXF0YnZjNURRWUQ3cm5uSHR4Ly8vMFlPM1lzQUdEUG5qM2dlUjdEaHc5dnR5K0U5RGFEZEgyRXJ5MDhoM3d2cWlHRXVTVnM5R2FHUXFBZHZsU0V1L2E5Q1ZNWHJORlhzUW9rcVBVbzZZSXloVWFyQ2NabS8zSWVPSFRGM2Z2U3BocmhheFlNbGc2YURlT0pGaHpwWk5hS3Z5SVZHanc3YkFFaUZjN2Y5YlpjRTdUMGdmUWM2OWV2eHhkZmZBRUF5TW5KUVZwYW1zZmpObS9lak1yS1N0eCsrKzJkdG5uRkZaMFBuTmV2WDQvWFgzOGRQTTlqMXF4WnVQLysrd0VBQ1FrSldMNThPWll0VzRiMTY5ZWpvcUlDVHozMVZJZlhSMTBoVksrMVNlOUFBUVhpdDBlLzM0bHZicGtUc1BaV3pKeU0rWjk4aTYyM3p3OVltNTdJWkRJTUhUcTBTNS9EVy83TVVLaXRyVVY5ZlQwaUlpTHdqMy84QTNsNXRqdGRYM3p4QmJadjN3NEF1T2FhYS9DZi8veW56Ymt2dlBBQ3RtN2RpZ2NlZUFBVEprem84SGxPbkRpQnNySXlqQnc1RWdCZ3RWcFJXbHFLMTE5L0hhdFdyWUpDb2NDT0hUc0FBS1dscFhqcXFhY0FRTWdMVVZ0YksyeHpOMmZPSEl3YlI4bUN5T1Zwa0Q1WitMcWdzY0tyUWFwN0JRaHZjaWc0WEp1VWpmTk5OU2hxckJSS0tVcGg0c3h0Z2duaWZ2VFJSR1A1aU50OGJqZE1wa1NDV285M0NyWjJHbEI0NmZUWFFybE54NUtTRVpGcG1KTXlGdlZtV3lMR2VudEN4bnB6RXhyc2ordk1UVjY5ejBwV2p0OWtURUdWeVphTThXSkxQU3BiR21Dd2VKNUMvV25KSG13b093REFGaHlTWXV2Rms0aFVhbkY3ZWc0QVFNN0k4UGlRZWZqVHNVOXcxbEF1cWMzT2FPVXFQRHRzQVJMVnprenZoY1pLdkhEcUs4bXZnNUJBMjdKbEMxNTc3VFhoOFpRcFU1Q1RrK1B4MktOSGo2SzZ1aHAzM0hHSFg4L1owdEtDTjk1NEE5OSsreTBBNE1ZYmI4UkREejNrY29NbkxTME5MN3p3QXA1NjZpbnMyN2NQUzVjdXhSTlBQTkZ1c0tNcmhPcTFOdWtkS0tCQS9QTHM5bjE0ZE1Jb1lSMVhZNnNacXc2ZnhMYmlNbFEzTlNNcFFvdTVBL3JobHFFRElCZjljdjQydnhocmp1V2l0S0VSY2Rvd3pCblFEN2NQSHdRNXcwQ3ZVdUgzNDdMeDF4MC80K21yUW5lUXlmTThMbDN5YnVweFkyTWpBRnRnb2JiVzg5UmJkektaREhxOUh2bjV0dlc5Qm9NQlc3WnNFZllmUG54WStIcnc0TUVZTVdLRXQxMzNhTnUyYmZqcXE2K0VQL2FSa1pFWU0yWU1ObXpZZ0EwYk5tRGF0R25ZdjM4L0FOdU1pWW9LMTd1d0pwTUorL2J0ODlqMitQSGovZW9iSVQwVkN3YjlJNXlKc1hMck8xL3VBTGd1ZVRCeFpuRHdQakF3Tlg0SUJ1cVNPeit3RTJYTnRYand3R3FYYmZtR0N2QndWbzhZSUhwdHZqcmp4ZUQ1WEdQYlVwblg5eG1Oa1ZIcG5aNTdwSzRZZno3K2FZZkhUSXdkZ05uSkk5dHNiN0dhVVdseUJCanFVZDVjaDI4dUhFSUxadzVJVllVdnp2K01TSVd6S29lamFzVWZqMzZNODZJWkRJR2dzcmVkcG5WVy9iblFmQWwvUHY2WlQ0RXFRcnJTcDU5K2lyZmVlZ3NzeTJMczJMSFl0MjhmL3Y3M3YrUEZGMS8wZUx6SlpBTFA4N2p4eGhzN2JQZVJSeDdCMVZkZjdYSGYyYk5uOGJlLy9RMmxwYVZnR0FaMzNYVVhicjc1Wm8vSERodzRFSysvL2pxZWVlWVo1T2ZuNC83Nzc4ZkNoUXR4NjYyM2VwMmZRU3IzYSsxQXVGeXV0VW5QUUFFRklsbkJwVHBVR3B1RkRMTWN6K094SDNiaGRIVXQ3aDAxRk9sNkhRNldWK0tWL1VkUlZOK0FwNjYwVFl2ZlZGQ01QMjNiaTNrRCsySFpoSkhJcmE3Rm13ZU80MUpMQ3g0ZWI3dXdtemV3SHpZWEZLUHdVZ015b25UdDlxRW5hMmhvYVBjUFUzdkt5c3E4UGljcEtRbHIxcXpCa1NOSEFBQ1BQdm9vY25KeXNHclZLbXpZc0FGUFAvMjBzQlFoRU1zUEhMa1JrcE9kQTVYYmI3OGRtemR2eHRxMWEyRTBHbUd4V0RCbHloUTg4c2dqd2pFMU5UVll0R2dSRWhNVDhkWmJiM2xzbTVaSFhINE1yV2FZTEZhMFdDMHdXYXd3V2Exb3NWaGR2N1phWExhWkxGYTBXQ3hvc2JwdXN4MXZBYUtDL2FwOGx4RWU3MUsyOGJRWCtSTUExeVVQelQ0Tytyd3BsZWlOUGg0cUhwUTBWZU9kZ3EyNEpXMFN3dVhTcC95MmNHYVVHSDFmN3NDQ1FZM0pnRU9YQ2hHdERFZU1LaHdSOGpDUHgrN3hvakxEZ0lna05GbGIyOHdJVWNzVTZLdUpSVjlOTEFEZzBLVkNmSFBoa00vOTdjanEvMmZ2dnVPanF0TC9nWC9PektUM1FraWpCQklnaFlTZWhZQlNwSWpkWFJVTE5uUVh4WVpkVjcvKy9LcXJ1NWExdTdqcVZ3VlVSQlJRQVdtQ2dJQkFnQ1JBZW1ncEpJVDB6Q1F6Yzgvdmp6dmx6bVFtbVRzenlTVGtlYjkySlhQTG1UT1RaSExQYzg5NW50SmZFZXJ0ajJrRHhPUm9RU3BmdkRENkJqeHo1Q3UzVlgvd1Zxanc5N1RyTURMSS9MbGQwOWFJRjNLL1JZTzIxUzNQNGFqYjFtNkdyMG9KWDVVS1Brb2xmRlZLK05oNTdHdDhyRFRzVjlsKzdLdFVRdVdoOWV6RWZacWJtL0hOTjk4QUFCNTQ0QUhvOVhyczM3OGZreWRQN25MSlExZTVFUVlQSHR4aG0xcXR4cXBWcTdCcTFTcm9kRG9FQndmam1XZWV3WVFKRXpwdEt5b3FDbSsvL1RiZWV1c3RiTisrSFY5KytTVjI3TmlCMjIrL0hkT21UZXVXM0FyVzE5cnVkREZjYTVQZWdRSUt4R2tsZFkwSThURmZoT1ZVMStKQXhUbThObk1LTGtzWUJBQ1lIQitOZGtHUHIvTUs4ZURFRElUNGVHTnRRU2xHaEllYUFneVpzUU54dmxXRE5TZEs4TkNrTWFhWkRFRSszaWl0YitpekgzSUtoUUl4TVk3ZHZXdHVia1pUVXhPOHZMd1FHUm5wMERuR25BZ0hENHJUYjhlT0hRcy9QejlUcE56YjJ4dCtmbjQ0ZVBBZzl1N2RhN01ONC9LSW4zNzZ5VFM3d05xa1NaT1FtWm1Kc3JJeURCNDgyR0lhWUZoWUdPNjk5MTRrSlNYaEgvLzRCd0J4K1lLZm4va0MzOGRIdk5QS0dMUFlUbnFPbm5QRDRONHdRSmNNMnEwSDc3WUc5QnFkVGhJRU1BWUdkT2I5VnNFQ1Y2YlpkMlpRSHd3b1dNOFVjQ1FoSXlCT1VUZVNtejlCSjVpVENMYnEyOUNvN1R3RHVwUy8wZ2ZCWHAzL252NWNrWTJmSzdJUnFQS0ZpamwzQWEzblhOYXNDeU1CSFA4cDNtS3hUY1dVQ1BjT1JMaFBBQ0s4Z3hEdUU0aHc3MENIU2ozK3QyUWIvbHV5RFVFcVh3ejBEY1ZBUDJPMWgxQkVHLzZOOUFuQzluTjVzdnZxaUhjS05pTEl5eDlqUXNWQlU0UjNJUDdmNkJ2dzdOR3ZIUnJ3WHhLVllyZEtoSW9wOFhUS3RSZ2RZaDVRMWJXMzRJV2NiM0hlQTBrWTgydmRreXpVbXBLeFRvTVB2cWJIS3R0QmpBN0gyVzlIMlExbFdZbVkwMnJKa2lXb3JxN0dWVmRkaGJWcjF3SncvNUlIUVJDd1pjc1dmUGJaWjZiWm9GNWVYb2lJaU1DYU5XdXdaczBhaDlzS0RRMUZXMXNiVHA4K2paZGZmaGx4Y1hHNDlkWmJNWHYyYklmYmNJVDF0YmE3OWZWcmJkSTdVRUNCT0syZ3RnNGpJOHhYK041S0JXNUtTY0tmNHFJdGpoc1dHZ0lPb0U2dFFZaVBOOXIxZWdSWVRkc0s5ZlV4M1lVTTlCTDNqWW9JUTM1dEhXWVpnaE45VFZCUUVMNzg4a3VIanYzNDQ0K3hldlZxK1ByNjRvc3Z2bkE0T2VQSmt5ZFJWbGFHMk5oWVJFWFpUcXhUVUZDQTlldlhkOXFPdmFVSUFCQVNFb0xZMkZnME56Y2pNVEd4dy81cnI3MFdHemR1UkhWMU5SSVNFcENlbnU1UTMvc3pEa2dHNHJwT0IrL2lOdVBYdWc2RGQra2RmSTJOYlcwNlBYVGROTUFuWFJzbENTaFVxT3NjSHR4YnpGRFFPWitRY2NlNTQvaHZ5VGFIajU4Zk94YjNEcDlsZC8vMHFCU01DMDlBUVdNbEdyV3QyRldUNzNUZjNFWEg5YWh1YTBCMVc0UFRiVFRwTkdocXJrSnhjOGVFbVFvd2NDZUNINDdRY3dIL1BMWVdMMlhjaE1SQThXOW5yRjhZWGhqOUYvejk2RGRkQnBQdVM1cU5JUUdSK0xSa3UwV0FSc1VVZURMbGFvdWxJUTNhVnZ4UHppcFUyaWx2MmxmcE9VZUxWb2NXclE2QWUyYm4yS05pck5NWkV4YkJDYVg5R1JqR3g4WmpMZG94N0ZQMHMrREZ6Smt6TzJ6YnRXc1h6cHc1WS9QNGMrZk9nWE9PbFN0WGR0cnVsQ2xUVENXczE2OWZqdzgrK0FBQUVCQVFnRVdMRnFHOHZCeHIxcXhCV1ZtWnJQNE9HellNcjd6eUNqNzQ0QVBzM3IwYjVlWGxLQzkzTEdBc2gvVzF0cnYxOVd0dDBqdFFRSUU0cmJDMkhqZW5qVEE5VG9rTVIwcGt4eW15djUwdVI3Q1BOK0tEQXdFQXQ2U054TE8vN3NVUEJTV1luVEFZUlJmcThlMnhRa3dmRW1jS0pnREF5SWd3ckRwZTJPMnZvN0t5MHBRVTBSWCsvdjRJQzNQdVEvLzA2ZE1BeER3SUowK2VOUDN4NjRwS3BjTEFnUU9SbFpWbDk1anJycnNPYytiTWNhcGZnUGk2ak1rZFI0MGFaZk9ZVFpzMkFRQVdMRmpnOVBONFdwdU5PL1lhcTRHNTVSMTU2MENBWkFwL2gwQ0FPUFhmR0FqUXV1SG5yVmZqWEZ4a3p3RnV2Q2ptSE15d0RXQUFFdzhEQTVneDRHRzQyeTBkdkRFYlgvVWwwZ29QeHh2UE9ueWV2d3N6RkxxVHY4b0gwd1lrWTlxQVpOUzJOL2VLZ0lJanRwM0xSVjZEK0RuYm9wTTM2SFJtSm9VY0drR0xsL0xXNE5XTVd4RHJKLzROU1FpSXd0OVRyOGVMdWF1N0xGczVQM1lzQmdWRTRQWGo2OUdrMDBESkZIZ2krV3BNREI5dU9xWkIyNHJuYzFiWkxZL3BTZHo0dVdENFFCQS9NcmpWWjRYeE0wTDZlZEx6bndrNnp0R3MxYUpaMnpPNUp3Szl2TndTdkRqYjFHd0lWRmdHTFh4c0JUUU0rM3VEUFh2MllOKytmVGIzR1hNb0dKZEsyQk1YRjJlNnBycnl5aXV4WWNNR2pCZ3hBb3NXTFVKWVdCaTBXaTN1dU9NTzJYMVRLQlR3OGZIQkN5KzhnR1BIam1IRGhnMjQ5VmI1U1dxN1luMnQ3VzQ5ZGExTkxtNFVVQ0JPSzd4UWp4SGhvWjBlczdhZ0ZMK2Ryc0JUVThhYjFqbk9HQnFQRzVJVDhjcnVnM2hsdHpoZFAyMUFCUDczVXNzcUF5TWpRbEZRMi8xM1VoWXRXZ1N0R3k0T0xyMzBVcnRWRERvakNJSnA2UUVnTG1Gd05LQVFIeCtQRHo3NHdKVFUwWnBHbzhHdVhic3daY29VQkFVRmRkbmVEVGZjQUsxV2E1cHVhR1NNM05zTEtMenl5aXY0L1BQUDdTWSs2aWtuRzVyd1kyR3A1VFI4RzNmc05WYmIydlVYK1FBZjRpQ2RHYlBwY2ZGQ25EUHhvdDMyUUo5RHZEY0w0MDZMcjVocGdNL041eGlhTjEzME0wa1lRTExOZXBQNUMyNTlpTVVyNkdzaXZBTXh3TWM4alRUZndZU01nR1dWaDk0VVVPaEowYjRoY0ZjZ1NlQWNsV3J6M3hOcHRRTjNxSEx4cm4ralZvMFhjMWZqdFRHM0lzdzdBSUE0ZTBHcFVFQ3I3enlnQUFDalF3Ymo5YkVMOGE4VDYzRGo0TW1ZRkdHZVRTYk9UUGpXN2NrZTNZV1pQbFNrMzJ0bTlWbGg5WE5nSTVqUTRST0NNVW13MHZJQWJ2eXY0WFBQSW9qQm1HRTdOM3hVTXZQblpBL3J5ZUNGTmVzbElmYVdraGlERnQzaDZhZWZ0cnZrNGJISEhrTmVYaDUrL1BGSGg5dFRxVlQ0NElNUDRDVzVlZVhsNVdYeDJCbXBxYWxJVFUxMXFRMTd1cnJXMWdrQ1dyVTZCQnVXUlhUMTJGcFBYV3VUaXhzRkZFaTNXWk5mZ3RmMkhNUk5LVW00SWRsOGNmUGNyM3V4NDFRNUZvOUx3OWlZS0p4cGFNSi9zblB4MEM4NzhlSGxNK0N0N05rRVMrNUtDT2pzSDZSang0Nmh2cjRlQXdZTVFHMXRMVFp2M3R4bGtpR3BrSkFRaElTRWROais3YmZmNHRWWFgwVnJheXZlZSs4OXU4RUFLWTFHWXlyektIWC8vZmZqNnF1dlJteHNMRnBiTzY3ckRRd014QU1QUE9Cd243dkx5ZnBHZkpIVCsrK1ltc2JyaGdFOWx3em9UWU43eGcyRGRHYTRpdytMQzJ6ajBOdmVnQitXaDR0SE1zc2R0cllCeGd0bnF5dndEb2RaWHAzM3pma0QzU3M1Sk43aXNhUDVFd0RBVHltZG9kQzkwN2g3Z3IvU0d6Y1BuWXF5NW5QWWZ1NllRK2ZjbHpRSDZhRTlWNWJOV1hYdExiaDcvMGN1dDFQZDFvZ1g4NzdEUHpJVzROQ0ZNcnhic01HaXBHTkN3QUNNRHJWTU1OZWdiVVdJbHo4QVlLQnZDTjRZZTd2RjcySzlZWmxEYncwbXVGT0h6eURlSVlKZ2RTeXpPc242ODlBY051MXduS0ZSYm5HZUlXaHI5ZGxwQ2w3QUhLZ1FneDJRUmxNc2doaXNGM3lpdHVuRm9MdWp1bU5TL3M2ZE8zSHk1RW1iKzZxcXFpQUlna05MUzlQUzBqQnUzRGdBemwrcjlWWjMvN2dOUlJmcThYOVhYNFpSRVdHbXgxOWNNeHNqd2tOeDk0L2JVSGloSHA5Y09RdHBBenJPSWliRUhTaWdRSncySWp3VWhSZnFFZWx2bWNCTDRCenYvbkVVSy9JS2NGZEdNcFpNTUsrcEw2dHZ4SmF5TTNoZ1FqcnV6QkF6VzQrUEhvQ1JFV0ZZdUc0ek5oU2Z4TFVqaHdFQUNtcnJNVExDdlhlUmJMRytHOS9UTm0vZURBQ1lOV3NXaW91TGNmRGdRZVRsNVNFdExVMVdPNmRQbjhhT0hUdE15eE55YzNNQmlDVWoxV3ExUStVb2pkTktwY2Y2K1BnZ0lDQUE4Zkh4OWs0REFIei8vZmZZdW5WcmgrMDZuVmdML3Z6NTg3ai8vdnM3N0E4SkNjR3JyNzdhWmQ4YzBmdlduSExUdEg3QWZBRnB1b1kwM1R4anNOaklHTUFabUhUNkFJUEZkU3F6YkFER2FRSzk3UjNvejVJbHl4MGF0SzJvVUR1ZWxNNWY1WjRaQ2lPRFk3RndxTzA3ZkxZTUN4cm85SFBaTTJOZ0t1NUl1QlFoWHY2NDBONk0zVFVGYUJkMFhaN1hJQ09acENjVk9WRCswbEduV21yd2VQWnlpendIL2twdjNESjBLaTZQSFd1YU0yVDA3Tkd2OGNqSUs1QVVKT1pma082dGEyL0I4em1yVU40TGx6bjBiZFpMc3JoVndNSXllc0VrL3hYL1VVQTY1Y0cweElzWm9zdWNHMmFQU1Q3N3VXUVdSVC82bERkZXozUm0rZkxsWFI1ejAwMDNtUUlLVXM4OTk1emRHWjZPV3JwMHFkMUtGTzVnNzFyYnFMRzlIVnBCZ0VhbnQzamNxdFdaSHVzRUFXbzdNMTE2NmxxYlhOd29vRUNjTmlJaUZJVzE5WmdTYjY1a1djdHoxZ0FBSUFCSlJFRlVvQlVFUFB2clh1dzZWWTYvVDUyQTYwWU90emlub3JrRkFKQXgwTEtTUVhKa0dIeFZTcFRVbVpOcWRYY2ltdDZndXJvYVc3YUlHY3RuejU2TnhNUkVIRHg0RUo5ODhnbmVmdnZ0THMvWGFEUll1M1l0ZHV6WWdaS1NFb3Q5YytiTXdTMjMzSUs0dURqTW56OWYxcklPYWVuSzJiTm40OGtubit6eW5QcjZlcHZKazR4QkNxMVdhM04vVTVQN3NvMFBDUW5DSGVtam9ESGtMekFtS3BSV0xyRFlabGorMEgxWWgxbThIZStLV2V5RTVZV256WG02SGZHT095M3ZpcG5XT2xqTlBqQmV2RnJkRCtzd09VRnlZU3RkMzBBNkpjMmY0R2k1U0NOcFVzWldGNUl5RGc4Y2lPR0I3ZzhTT0NJeE1CcjNESjlwVWVraTNEc1FsOGVPeGJxenRxdktTRldvTDJCbjlYRndBQUkzWnpJd0RjQzQrTFc0L0o2YmZ1YU5WVVlFY0l3UEg0WVl5ZktHVFpWSG9lc2tKMEdIV1QzU3g2YmZFL0ZmWnJpVG5IMUJYakszcmtpRENaZEdwZURPWWRNUmFwaUZZTzFDV3pPZXkva0dENHlZaDJrRExHZWhsVGFmYzF2NXliN09ZbFdGNmVOTEdxRTFKbjJ4UGttNkpvd1pQdnBzbmNOa0xJbXdqQ2d6NldlLzZmTVpOcjYyK0tMYk9icmt3Zmg0Z3h1ZjI5dmJHd0VCQVZpNmRDa21UWnJVWWYrV0xWdFFWRlNFTysrOEUvNyt0bjgzcEl6VnI2d2RQMzdjNVdzUVc3TTIzY25XdGJiVUYxZlBScDFhZzZHaHdlYkhtallNRFFreVBiNmcxaUFoMUhZVmgvNXdyVTI2SHdVVWlOTkdSWVJoMjBuTEpHTXY3TnlQdldjcThjNjhTNUVaMi9FaWRvamhBKzV3VlEzR1JnOHdiUys4VUErTlRvKzRvQURUdHZ6YU9zd2QxckYrOE1Ya280OCtnbDZ2eCtUSmt6RjQ4R0RFeDhjak5qWVd4NDRkdzlhdFczSFpaWmQxZWo3bkhKOSsraWtBY1JwZlZsWVdHaHNia1oyZGpXblRwaUV1VGh6UXpKMDcxelJUb0RPYk4yK0dJQWlZTjIrZWFadWpNeVh1dnZ0dTNIMzMzUjIyMTlUVTRKWmJia0ZNVEl6RFZTK2NOU1FrQ0E5T3pKQjlubld5UmV1QVJKdmVSaURDNXI2T1FRemoxMjA2Zlk5bUFiQzhLMlpqWFlOa1g4ZXB3blkyZEFoY1NDNnl6UWthekcxejZjSmp5WFpwZkVKNkRyTyswOWQzK1NxOE1EVFEvQmwzUWtiK0JLRDNKbVYwUktpWFAyNUx1QVF6QjZaWi9HenB1SUNmeXcvaGw4b2pEclh6emFuZlhlcUh0MEtGNlZFcHBzZlpkV1ZZWmxWeXNyY2E3QitKdnlaZWhsU3JaVFB0Z2c3ZUNsV0hiVy9sLzRRenJlZHg4NUNwcHZkOGZQZ3d2SnB4Qy81eC9BZlVlcUJNcENNNE0vNEhNSDlHY1BNeUw5dG5kVHlIU2JjYlBwZU15eENrb1NGN013bHNCVW1sQTNyanA1WEZOa2lldStjRmVLa2tBM3Y3bFNOOFZVb01EUFR2a0pUUnowc0ZienRCQTJlU01yb3pvREIvL256TW56L2Y3djZjbkJ6czNMa1RkOTExbDF2S1VhOVlzUUxCd2ZMS0pqNzExRk00Y2VLRXk4L2RGVnZYMmxJaFB0NFdaU1c3ZW15dFAxeHJrKzVIQVFYaXRHRmh3VmhYYUw3UTNYYnlMRGFYbnNhazJJRW91ZENBa2d1V0piem1KUTVCZkZBZ3Joa3hEQjhmUGdZZDV4Z1hQUUJuRzV2eDM4TjVpQThLeEZVamhwbU9iMnByeC9DTHVDN3U1czJic1h2M2JpaVZTaXhhdEFpQW1EWDRqanZ1d0t1dnZvcDMzbmtISTBlT3hLQkI5a3Y1K1BuNTRkSkxMOFdZTVdNd1k4WU1CQVFFNE1NUFAwUjJkcmJGY1E4Ly9ERDBlajArL2ZSVFpHVmwyVTBldEdQSERyUzN0K094eHg1ejN3dnRBM3lVNGdWVmQvKzB0WmtDRE9hS0VGMEhLU3lQYTlQYlBrY2F3T2c1dGk2eU95Umo2TGpkNWtWOVo4R0Uzai9OTnlrb0JqNEtGZklheEZrNEk0SmpMYWFuSDVjeFEwSEpGUEJpNWd0NlZ3SUtteXFQNHJPUzdRNGZQeTkyRE80ZU5zT3A1L0pXcUhCTi9BUmNINThKWDZYbE91V2MrdFA0YjhrMm5PM0J0ZnhUQjR4RW9Nclg5SGpOR2Z2bGNYc0xYNlVYRmd5ZWdpdmp4a1BKelBtRUdyVnEvRi9wcjBnS2lzSDgyTEUyejExOWVoOU90OVRpa1ZIejRhc1EzLzloZ1ZGNGMreEN2SFo4TGZJYkszcmtOZGpGTFFmNll0ekFlam9VdC9qSE51a2czdGJnWGhwTzdkblBEVytsUWh6RVd3L1FiUXp5ZlUzVkZsUVdWUm02T3RmdklpMHBtWmVYaHoxNzlqaDBySEZHNW9vVksrRGo0OVBGMFVCMGREU3V1ZVlhdS90OWZYMWxCeVlVaXA3SjkyVjlyZTF1Ri91MU51a1pGRkFnVGhzZUZvb29mMytzS3l6Rk5TT0dZWHVaZUNIOVI4VTUvRkZ4cnNQeFk2SWpFZTdyZzJlblRrQjhjQ0RXRlpiaXN5UEhFZVh2aDJtRDQ3QjQvR2dFZUlrL2t0L25seUErT0JCRFF6c21HN3dZNU9Ua21KWTBMRml3d0dMOTNjeVpNN0Y1ODJZY09uUUl6ejMzSE41NDR3ME1HRERBWGxNT1Y1WTRlUEFnVnE5ZWpZMGJOK0t0dDk1eXVKSUVjUjlqNENLazYrc2ZsMGdERjY3T3NyQWJ3T2pXcFNMV2V1ZkZjNERLQjVkR3BXQk9kRHFHQkF4QVR2MHA1T1dLbjRQUy9BbnRnZzZselIwL0UrM3hWMXIrZ0xnU1VCQzQwR1haUVNrOWwxL3hoQUdZUGpBVnR3NlppZ2dmeTJveWxacDZmRkc2QS90cmkyVzNhNlJrQ3FmNk5TOW1qT25yZ3NZS0hHOXd2R3luSjJRTkdJbTdoODFBdUhlZ3hmWWQxY2Z4V2NtdmFOS3BrUlJrZTlxejBmN2FJanh6NUNzOG0zcWRxY0pJaUpjL1hrcS9DZjhwMm9KdDUvSzZyZjlkWWxZRC9SNzZ0V2FBMVdEZDNnRGZhaEJ2S3NWby8zaHBlejRxWlMvOXBPb2Jpb3VMOGQxMzM4azZ4OUVLRDZtcHFaMEdGSG96NjJ0dGQ3cllyN1ZKejZHQUFuSEovMXd5Q1RPV2Y0OFpRK0x4eW96SmVHWEc1QzdQVVRLR3V6S1NjWmNoS2FPMU9yVUdIeDdLeGRaYnIzVjNkM3VGM054Y1BQZmNjOUJxdFJnN2RpeHV2LzMyRHNjODhjUVRXTEprQ1NvcUt2RG9vNC9pdGRkZU15MWZjRlptWmladXZQRkdmUHZ0dDNqbW1XZncvdnZ2SXpJeXN1c1RTWi9qeWNCRlYva3FUS1U3YmM2dXNMR3ZSd01YamtrT2pzUGNtQXhNamh4aE1mMDhOV1FRQXBRK2FORzNZVlNJK2ZlMXFLbFMxb0E0UUdVNVBWWHRRZzZGN2pZK2ZCZ1dEcDJHSVFHV1FjOW1uUWFyVCsvRHp4WFpUZ1VEcEJJQ292Qy82VGZpYkd1dFE4a2NBZkhPdDNUd0hlb2RnSmZUYitya2pLNzVLWDJnWUF6dGdnNmZsKzZRVmJXak0zRis0ZmhyNHF3T0ZTMnFOUFg0cUdnTGN1cFB5V3J2WkVzTm5qaThBaytsWEdNS2JLbVlFZytNbUllaGdWSDR2NUpmSWZTQ3RVVkt4bVFNNm0wUDRzM24yNzdUNzJQWVQzcS9LNis4RW5QbnpyVzVUeEFFckYrL0hzdVhMNGV2cnkrQ2c0TlJYbDZPcEtRa0ZCVVZZY0tFQ2JqdnZ2dnMzbnpwcWRrRTNVVjZyVzJ2L0tOY0YvdTFOdWxaRkZBZ0xudmpzcWw0Zk90dWZIekZUTGUwOS9qV1BYampzaXkzdE5YYmJOaXdBZSs5OXg1ME9oMkdEeCtPNTU5LzN1WWZ1b2lJQ0x6NDRvdDQ0b2tuVUZWVmhjV0xGK1BCQngvRW5EbHpYSHIrUllzVzRmVHAwOWkzYngvZWZ2dHR2UHp5eXk2MVIvcTNuZ3BjR0FNTGQvM3hidmMrVVJjbVJTUmlmdXhZeFBuWkxyMVYyRlNKUUM5ZnFQWHRHQlZrVGtSNFhHYitCRDgzemxEb1RoSGVnWGd1OVhxTGJWcXV4OC9sMmZqdXpENjA2TnhUN3JKUnE0YWYwcnZMdS9PZEdlZ2Jnb0crN3JzTE56WnNxTXNCQlcrRkNqY09ub3hyNGlkQUpWbmlvdWNDMXAwOWlGV25mM2M0Z0dLdHdWQXVjbkhTSE13YWFNNkRjMlhzT01UN1IrQ05FK3ZkOXYxeDFOb2JyN0FJQ0tqNitDQ1B1SmRLcGJLWlBERW5Kd2ZMbGkxRFlXRWhNakl5OE5SVFQySFpzbVVvTHkvSFN5KzloQTBiTm1ERmloVllzbVFKYnJqaEJseDMzWFVJQ2dxeThReDlHMTFyazk2TUFnckVaZU5qb2pBbFBnYXY3am1JWjdJbXVOVFdLN3NQWVByUU9Jd1phSCtLdnpzc1c3Yk1vWEpFenJyenpqc3hlL1pzMCtPNnVqcTgvLzc3cHVjY01XSUVYbnZ0dFU3LzZJMGNPUkwvL09jLzhjd3p6NkNscFFXdnYvNDZObS9lakh2dXVRZWpSbzJ5ZTE1bkZBb0ZubjMyV1h6MjJXZFl1SENoeFQ3T3VVT0pHd25wYWNiMXhwNldFZHF4TkpoYTM0NGQxY2V4cWVJSVRyZWVCeUJXVnBEbUVEalJLRytxdmIvVkRJVldmYzhPL0p3aGdHUG51ZVA0NnRSdW5IZHpBa0M5alNVYmdxR2FnMkNZL2NBbGQ5eVZUR0Vhb0d1NUhvMmRsSjhNOXZJejVhdG8xYmVoVGErRGdvbHAvQmhqVUVqKzlWRjZTYWEwdXphNVBUTWlDWXVHenpBdFN6QXFhcXJFQjBXYmNhcWx4cVgyQVRFSjV2dUZtM0NtNVR4dUgzYXBLYWZIbU5BaGVIM3NRdndqNzN1YzdjR1NrdkZCZ1YwZlJBakVHUW1IRGgzQ3FsV3JjUFRvVVlTR2htTHAwcVdZTjIrZXhVMFl4aGdXTGx5SWlSTW40b01QUHNEeTVjdXhldlZxekpzM0QzUG16RUZTVXBJSFg0Vjc5Y1ZyYmRKL1VFQ0J1TVdkR2NuNHY2UEhjZTlQMi9IRzdDeUVPSkFrUjZwT3JjSGpXL2RnK3RBNExCenQzR0Jaam9hR0JsUlhWM2RiK3kwdFlubk10clkyL1B6enoxaStmTG1wMXZIMDZkUHgrT09QTzVSSUtEazVHUjk5OUJGZWZQRkZsSlNVNE9qUm8zand3UWN4WnN3WVhINzU1Wmc2ZFNxOHZlVk5mL1B6ODhPU0pVdHcvdng1cU5WcStQbjVnWE9PYmR1MlFhZlRJVHpjOXQxWGU2cXJxenV0QTkzV0pnNkdHaG9hOE9hYmI5bzk3czQ3NzBSRVJJU3M1eWFrTzRSNUIyRG13RFJjRnAxdTk1aVRMVFhZVkhrRU84OGRoMGF3TE1tYUlzbk1MNENqUUdZeXZJNHpGQnd2K1dwdFh1d1l6STZ4L3pxc0tad1lLTzg5WDRTdlR1N3FzY0hwNDRlWG82U1RuQlR6WThmaTN1R3pBQUFuR3M3aWhkelZkbzk5Y2ZRTnBxVUdLMC91eG9hS3czYVAvYjgvM1crM2ZLT2pvbjFEY0cvaVpSZ1hacG5EUnFQWFl1WEpYZmk1SXR2dGl4SFdsUi9FbWRaYVBKWjhGZndONVVoamZFUHh6N0czNGEzOG4zRG9RcW1ibjVFUStRUkJRR0ZoSWZidTNZc3RXN2FncHFZRy92NytXTEJnQVJZc1dJQ0FnQUM3NTQ0YU5RcnZ2dnN1dG0vZmpoVXJWbUR0MnJWWXUzWXQ0dVBqTVhueVpLU25weU0xTmRYdVRaeS8vT1V2M2ZXeTNLcXZYV3VUL29NQ0NzUnQ3c3BJUWNiQVNGejM3UVk4TkNrRDE0NTBMSG5NOS9rbCtQQlFMdDY0TEt2SG9xVzMzWFlicnJycXFtNXJQem82R2lkT25NQUxMN3lBdXJvNkFPSkFmdkhpeFoyV1FySWxKaVlHNzczM0hyNzk5bHQ4L2ZYWGFHdHJ3NUVqUjlEUzBvSkpreWJKRGlnWXZmRENDeWdzTEFRZ3psd1FCUEZPMy9qeDQyVzEwOVRVaEUyYk5uVjVYR3RyYTZmSFhYLzk5UlJRSUI2akFNUFk4QVRNaVU3SCtQQmhGaG4yamJSY2o5OXJDckN4OGtpblFRSnBRc2JUTGVmUktuUEpndlVNQmJVTFU5TVZZRkN3N3BuZDBhcHZ4Ly9rck9wMGNFOUVYa3lKUHcvT3hQV0RNaTBxZUFEQWdRc2xXRmE4dFZ0TE8yYlhsZUdwd3l2d2JOcjFpUEVOQlFENEs3M3hiT3AxV0ZHMkN6K2MvYVBibnB1UXJqUTJObUx4NHNXb3FSRm41a1JIUitPdmYvMHI1cytmMzJrZ1FZb3hobG16Wm1IbXpKbjQ0NDgvOE1NUFArRHc0Y05ZdlhvMVZxOWVqV2VlZVFZelo5cGVMakJxMUNnb1plYmFLQ3NyUTJ0cnE2eHozS0V2WFd1VC9vTUNDc1N0eGtWSFlmdkM2L0RTcmovd1M4a3BCUGw0WTFSRUdFWkdoR0ZraEhnUlUxQmJqNExhT3VUWDFxR3ByUjN4d1lFOW5oUW1OallXc2JHeFhSL29ncUNnSU1USHg2T3VyZzdUcGszRDRzV0xFUlVWNVZSYlhsNWV1UFhXV3pGMzdseXNXYk1HT1RrNWVPMjExeEFZNlB3VTBzVEVSRk5BUVJBRWhJYUdZdEtrU1ZpOGVMR3NkZ1lQSG96UFAvL2M2WDRZT2Z2ZUVPS0tLSjlneklvZWpWblJveEhoYmZ2M3FVcFRqMThxajJKYlZTNmFkSm91Mnh3bENTZzRzODdlZUJmWnlKVWNDbWZWRjFEVVdPbnc4WEgrNFJqaFlLNEN0YjZkZ2drT21CQStEUGNNbjlVaGgwTmRld3MrS2RtRzM4OFg5a2cvenFvdjRNbkRLL0JFOHRWSUR4WHJ6aXZBY0h2Q0pSZ1NFSWtQQ24rUlZSR0VFSGNKRGc3R1BmZmNnL3o4Zk15WU1RUEp5YmFUZGp1Q01ZYk16RXhrWm1haXZyNGV2Ly8rTzhyTHkrMEdFd0RnNVpkZlJraUl2Qndyanp6eUNJNGRPK1owUDEzUlY2NjFTZjlCQVFYU0xaNmZOZ2xsOVkwb3JXdEFmbTBkVmgwdlJFRnRQUUJnWkVRb1JrYUVZZTZ3d1JnV0ZvS0UwSXV6L3ExS3BjTHp6eitQaW9vS3BLYW11cVhOeU1oSS9PMXZmK3YwbVB2dnZ4LzMzMzkvbDIwdFhib1VTNWN1aFNBSVlFeGNKK3lJd01CQWJObXl4ZlRZeTh2TDVRb1VoSGpDN1FtWDROcjRTVFluK1F2Z09GaGJnazJWUjNDNDdxVERiY2I0aGlMTTIzeEg3WVFUcFFyZG1aUXhwKzRVL2x1eXplSGo1OGVPZFRpZ1FMcjIyS2dyTVhXQTVkUmlEbUJMMVZGOFVicFQ5dXdWVnpYck5IZ3hkelh1VFp4bFVWYnowcWdVeFBxRjQ5WGpQNkN1dmFWSCswUUlJSmJNN216UUwvWGNjODg1VkRJN05EUzAwMW1oWDMzMUZUam44UFB6YzdpZlJzYlMzNTVFMTlxa3Q2Q0FBdWsyQ2FIQlNBZ054cXlFUVo3dWlzZUVoWVVoTEN6TTA5M29WRjh2cDBTSXM3Wlc1ZUxhK0VrVzIrcmFXN0MxS2dlL1ZPVTROUVU5V1pJL0FRQ09Pek5EUWJMa1FjdjEwTGxZZHBGNHp2WnplUllCaGJPdHRmaXdhTFBiU2s0NlF3REhzdUt0T05WU2czdUd6ekl0NzBrS2lzYWJZMi9IcThkL1FGRlRsY2Y2UjBoUDhmWDE5WFFYWEViWDJxUTNvSUFDSVlTUWZxbENYWWNtclJyQlhuN0lhemlEalJXSHNiKzJHSG9YQnZESkllYlpPalZ0alU0Rkpmd2xNeFJhZTdpMEgzR3Z3M1Vub2RhM3cwdWh4Sm96Ky9IZDZYMjlKa0MwcWZJb3pyWmV3Sk1wMXlCSUpRNnN3cndEOEZ6cW43RTArd3RjYUcvMmNBOEpJWVQwQlJSUUlJUVEwbTk5ZDJZZnNpK1VvZHhORlFwU2dzMHpGRTQwT0hjWDJrK1NROEdWQ2cra2Q5aCtMZzhiSzQ2NDdXZk1uZklhenVESnc4dng5OVRyRWU4dkpzVjk5dWpYRkV3Z2hCRGlNQW9vRUVJSTZiZCtMRC9rdHJaQ3Zmd1I2MmRlNG5TaVVYNytCQUFJVUpsbktLajF2WHVHZ2pObEpnRWdRT1dMb1FFRHdNR1IxM0RHemIzcVhUNHAyZTdwTG5TcVN0T0FKNCtzeE9QSlZ5SGNPN0JYQmo0SUlZVDBYaFJRSUlRUVF0d2d4VHAvZ3JNekZDUTVGRnAxUFp1MHJ5c3RraVVZRWQ2QldEUHRNWmZhZXlsdmphdGRJbTZnMXJmajVidzFTS1NFbklRUVFtU2liR3lFRUVLSUc2U0dtSk5pTmVzME9OMTYzcWwycERrVVhLbncwQjBLR2l2Y21nT2d1Sm1TL3psQ0FZWjR2M0JFK1haZnBuWU9vS2pKOFJLamhCQkNDRUFCQlVJSUljUXRwRE1VOGhzcm5HN0hNb2RDenk1NThMY3FXV210U2xPUGR3bzJvRXJUQU83aWM5VzBOYUpScTNheGxmNGhPU1FPRDR5Y2h3bmh3ejNkRlVJSUljUUNMWGtnaEJCQ1hCU2c5TUhnZ0VqVFkyZnpKMXdiUDlFaUQwTlB6bER3WWtvTThvK0FqZ3RRTWZ2M0czYlg1R04zVFQ2VVRBRXZwblQ2K1FTWFF4SzJuVzlyUWs3OUtRQkFTWE4xcDhkSzk1L3ZwQ0tIcjhMTHBkZnFxbU1OWi9IMGthOHdMaXdCTncvTlFtSmd0TWY2UWdnaGhFaFJRSUVRUWdoeDBhaVFPRlNxNjdDcDRnaThsU3JzclNsMHFwMjFady9nNElWU3pJOGRpK2xSS1U3bFVEamVjQmJ0Z2c0QVVOSjh6dUh6dEZ5UGZ4ZjhqTS9MZG1CMmREcm1SS2QzZXJ5ZUN5NlYyT3d1ZjlRVzQ0L2FZb2VPL2JKc3AwUEhEUXFJUkhaZEdjYUZKVmdremV4cDJYVmx5SzRydzZTSVJDd1lNc1ZqL1NDRUVFS01LS0JBQ0NHRXVLaXV2Um1QWm45cEdzaTc0bXhyTFQ0dTNvb3Z5M1lpMGp0STl2bnJ5Zys2OVB4MTdTMzQ5dlJlZkhkNm4wdnR1RXVib01QZTgrWUFUYk5PMCtOOUtHcXF4RnY1UDBFQmh0U1FRZURkTkx2Q1VYS0NKb1FRUWtoM29vQUNJWVFRNHFMU0xxYldPME9qMStLc0IwdjRkZGVTQkxtYWRScjg2OFI2VDNjRGdQaWU1RGFjOW5RM0NDR0VrRjZEa2pJU1FnZ2hoQkJDQ0NGRU5nb29FRUlJSVlRUVFnZ2hSRFlLS0pBK0tTTWp3OU5kSUwwTS9Vd1FRZ2dobmtGL2c5MkQza2ZTRjFGQWdmUkpUVTFOS0NrcDhYUTNTQzlSWEZ5TTV1Wm1UM2VERUVJSTZaZm91c3gxZEMxRCtpb0tLSkErYWZqdzRmU0hpNWdVRnhjak1USFIwOTBnaEJCQytpVzZMbk1kWGN1UXZvb0NDcVJQbWpGakJyS3pzejNkRGRKTEhEcDBDRE5telBCME53Z2hoSkIraWE3TFhFZlhNcVN2b29BQzZaTW1UcHdJWDE5Zi9QRERENTd1Q3ZHdzc3NzdEc0hCd1JnL2ZyeW51MElJSVlUMFMzUmQ1aHE2bGlGOUdRVVVTSi8xeUNPUG9LQ2dnUDU0OVdPclY2OUdTVWtKSG56d1FVOTNoUkJDQ09uWDZMck1PWFF0US9vNnhqbm5udTRFSWE1NDU1MTNvRmFyTVdiTUdDUW1KdEw2czR0Y2NYRXhpb3VMY2VqUUlRUUhCOU1mNEg3a3VsMXZlTG9MaEJBbi9URHRjVTkzZ2ZRUXVpN3JHbDNMa0lzSkJSVElSZUhBZ1FQWXVYTW5pb3VMRVJnWWlLTkhqM3E2UzZRYmpCa3pCazFOVFVoTVRNU01HVE5vYW1BL1F3RUZRdm91Q2lqMEwzUmRaaDlkeTVDTERRVVVDQ0dFOUFrVVVDQ2s3NktBQWlHRVhKd29od0loaEJCQ0NDR0VFRUprbzRBQ0lZUVFRZ2doaEJCQ1pLT0FBaUdFRUVJSUlZUVFRbVNqZ0FJaGhCQkNDQ0dFRUVKa280QUNJWVFRUWdnaGhCQkNaS09BQWlHRUVFSUlJWVFRUW1TamdBSWhoQkJDQ0NHRUVFSmtvNEFDSVlRUVFnZ2hoQkJDWktPQUFpR0VFRUlJSVlRUVFtU2pnQUloaEJCQ0NDR0VFRUprbzRBQ0lZUVFRZ2doaEJCQ1pLT0FBaUdFRUVJSUlZUVFRbVNqZ0FJaGhCQkNDQ0dFRUVKa280QUNJWVFRUWdnaGhCQkNaS09BQWlHRUVFSUlJWVFRUW1TamdBSWhoQkJDQ0NHRUVFSmtvNEFDSVlTUVBpRXBLTWJUWFNDRU9JRitkd2toNU9KRkFRVkNDQ0Y5UWtKQWxLZTdRQWh4QXYzdUVrTEl4WXNDQ29RUVF2cUUyVEdqb1FEemREY0lJVElvd0RBM0pzUFQzU0NFRU5KTktLQkFDQ0drVDBnTWpNWmwwZW1lN2dZaFJJYjVzV014TEpCbUtCQkN5TVdLQWdxRUVFTDZqRnVIVGtXUXlzL1QzU0NFT0NEY094QzNEcDNtNlc0UVFnanBSb3h6emozZENVSUlJY1JSelRvTjNpL2NoUDIxeFo3dUNpSEVqZ25ody9ISXlQa0lVUGw0dWl1RUVFSzZFUVVVQ0NHRTlFbS9uanVHN0xveW5HcXB3Wm5XV2s5M2g1QitiNUIvQkFZSFJHSmNXQUptRGt6emRIY0lJWVQwQUFvb0VFSUlJVDJCNjhDTFh3TXZmUmVBWUxtUEFYRDVyekUzTkdSb2N0aWpZRWxQdzk3cXhoOVB2SW5zaWcyMlRqWHhFdnh3ZGZWbllGQ1lEbm1qS2h2cjYwczdPNjNUbm4yemNENW1qeGpzeUF0eUhPZW9lZkFPQ0kwTnBzZGdEaWJ3bEJ5N2Yxd2JEby9XbW5ZeGNIQkR6eGxuV0JMeU9DSVVBNXpyWTBnSWtKam8zTGxXbXRxMGVIUEhJU3pibTROMnZkWFBrc1BmRmZ2RUZqZzRaeFp2bzBxaHdGMlRVdkRrakFrSTkvZDE2VGtJSVlSY0hDaUhBaUdFRU5MZFdrc2c3SnNMWHZvMkxJTUozT0lmK1RqTXR3VU1Jeit2TUNnbXJBWkxlaGIyL3N6WHF5dHh1R0tUZVlPZDhXZHMyeVF3UXh2R1EvTFVrdGtnRHQ2VGtEYWZGaFBoMERteU1BYmZyT2t1TjVOUzRBVW1lVWtjelBRYU9lUFlwdDRvdTE4bURRMUFSWVhMZlFTQUlCOHYvTCs1ZjhMQnBiZmdob3drNnljRkFMaHl2NGdaLzh1WVJUczZRY0IvOStWaHpKc3I4TzZ1STA2M1R3Z2g1T0pCQVFWQ0NDR2tHL0hUbjBMWWN5blFlTlM4alFPdTNrbG00SUQxamZqUVRDaW03Z0VpWm5SNjdxK2xuNE1iQXh1ZEREemoyaVpaUEc3akFzcmF4RmtBdk1PVDJ5WnRQY2pIR3pGQkFWMmU0d3kvTFBOcjVzejZtVHZCeklQdm9CWUY0cXFVbHJzbGJaM1E1cUZDZjlieFRsbS90NVdWUUYyZDQrZDNJUzRrRVAvNXl5eHNYZnhuakltMW5EbkJETUVBVnlhK01IQ3hIVmkrbXkzdE9yeTRlUi9HdkxrU2EzS0tIWTByRVVJSXVRaFJRSUVRUWdqcER1MDFFQTdkQkg3aUtVRFFXT3dTQjZsT0JoT1lHRWpnaGp2SXBzMkpUME9SK1RQZzNYbUp2dHJXTThpdDJtYmRtUTVVM0JleG1na1cyM0phYXlRRFMrYllLNUNNTmljT0d1aklHVTVSRFU2QU1uWVFBSWQ3Wm1BNXJUKzVRR1d4VjV5bFlINjhSZjJUQzcwRVVGWUdxTld1dFdGbGJOd0FiTHZ2ei9qc3B0bUlEd2swYldmTThFNjRPT0puTUs3S3NYd3Z6dFEzNGErcnQrS3kvNnpCdmxPVkxqMEhJWVNRdm9rQ0NvUVFRb2k3MVd5Q3NIc0tjRjR5Y09mY3haWHRockcvOWNRR240RlFaRzRDRy82NFEyMXNLLzRFanR5M2ptNGIwMkdieFhJSGgrOTltenM3T2liU3dYT2M0emR0cGxQblNkL09oRE1xK0dsWXh3TU1ML2VrcmhRbDJnTDVUMkljMUhNT0ZCVUJXbTNueHp2aG1yVGhPTGowRnJ3MGJ6S0NmYjNOTzVqcnl5QUF3NndZdzR3T2FVdEhLbXB3eFNmcmNNZlh2NkRzUXFOTHowRUlJYVJ2b1lBQ0lZUVE0aTc2WnZDOGh5Qmszd1pvcmFhMk04ZUg0QjB3RG5CdUdCQktCcnNSMDZISTJnT0VUckI3cWxSMWN5bE8xT3dXSC9ETzUwakVhVExORHd3ZHR3d295QStQcE1kMmQwQmhsdmtCTnd5QUhTRE5sYUFRR0VhVXFLeU9ZQll2ZDdQNlovbWRrMDZEMEdyRm9JSmduVkRSZFY1S0JlN1B5c0RoUjIvRjN5YVBoa3BodnRSanhqNjRHbGhndHVlQS9IUzhESDk2NXhzOHUyRVA2dFZ0TGowSElZU1F2b0VDQ29RUVFvZzdYTmdGWWRkazhQS3ZKQnVsc3hLY201OWducFZnbkhnT1FCa0lsdkk2RkJPK0E3eENIVzVyUy9ISGtvYnR6MU5RUUlYWXR2SFNEUkRBY2F4VmZrSkdxZTZlb2FBSURvRjNhb2I0Z0RGNVhaUXVleWowc3IzYjBGNjFVSVU4clpOSkNZMmRVcXVCMGxMbjJuQkFxSjhQL2pFL0M0Y2V2UVUzalJsaHViTEY5TUQxNUFmV3l5QjBnb0JsZTNNeDlxMlZlSC8zVVJ0VktBZ2hoRnhNS0tCQUNDR0V1RUxYQ0o3M0FJUUQxd0Z0NW5YazNPcGYyZXpOU2dqUGdtTHFIckJCZDhscTdrekRNUlRYSHBEMHluNkFZMkJiT3BUY3g3eUJBNldhQnJSeW5Xa0RjekFoby9Fd1g1VVN3eU5DWlBYWkdYNVRPMDlJYVEvajVvRnhhS01DTWVjc0w1RzRlSkRwOGJiV2pRNHRIZW40Uk4xVCtjR2UrSkJBZlBqbm1kajcwQUpjbFRMTXVqUGlQOXo1bjFNbW1lb2lmVDhhTmUxNDRaZTl5SHpuYS95UVcreGs2NFFRUW5vN0NpZ1FRZ2doenFyWkRHSFhKUER5Yjh6Yk9BQm1uSm5RRGJNU0pxNERmT05rdDdteDREM3BNM1I2ck1WeUJ3UHBjZ2VIczBGSVJxa1pWbFVJdW92dnBDekF5ekREd0lHZ2g1RjFaWWhSTm1jcG1KTXAxUE02SEd6NzNZV2VHcmk1OG9NOVNaR2grUHptT2RqMXdJMlltVFRJY3FmeHRiczRZY0c0RUVJYVdEaGQxNFI3dnQyS1dSK3R3Y0d6MWE0OUFTR0VrRjZIQWdxRUVFS0lYTzAxRUk3Y0FTSDdGcUQ5dkdrejU5d3dzOENWQ2c3dW01VmdsRit6RzVWTlJZWk9tdjVqa3dJS3hIY1JVSEI4NEdrK3NLY0NDdkR5aHUvRUtUYjcwQlZwL0NIeHBBbys3WmI3clZ2NlZiMFpXbTUxa0RPNm9mS0RQU2tEdzdINjlpdnd5MSt2dzRSNGMwVVFac2dUd1huSHBJdHlHUU12MGlVblJ5cHFNSGZaOTdqOXExOVFmTDdCaGRZSklZVDBKaFJRSUlRUVFtVGc1VjlCMlBVbjRKdzBNUitIZVJtQWs3TVN3QUVCYnAyVllQUkw0WWVTSitwOHVVTmtXd3BVM0U5OElCa1E1a29EQ282K1JNa0l2YnZ6SjBqNVRUVlhlNUNUUjRGTFppQW9CWWJFVXV2a2pJQTB1NllhYXZ6ZXR0UDVqdlpBNVFkN0pnd2FpRi8rZGoxVzMzRUZNaVRKTWhrekpGMDBCYmE3bERNVEFBQWdBRWxFUVZTY1pTekhhZG5HenlmS01QbmRiL0R3Mmgyb2JHcHhvWDFDQ0NHOUFRVVVDQ0dFRUVkb0tpQWN1Qlk4N3lGQVo3N0RLczVLY0Q2UVlHeURnMW5lSW5keFZvTFJ3YlByVWE4NVozZ2k4N1IwZTZTekU0eER3UVo5T3lxMTVzR2ZqSVVFcHErNnU4S0RsSGRxQmhUQllyNEd4cGpjcUlKSmFvRzM3V01rYjhBZXpVNm9lYXNUdllUdHlnOHVWbUNRYTJiaUlHeS83eS80NHVhNUdEa2d6S0p2NG5zblBuUytWd3pjcXQ2R3dEbFdITXJIK0xlK3dndS83S1dLRUlRUTBvZFJRSUVRUWdqcERHOEhMMzBid3E1TTRNSnVpMTNNT0N2QnFkR1dPWm1kUllKRDcwaXcwZSs3UENzQkFMUjZEYmFYZkdiZTBFbGxCMEFNTnNTMlRUUS9OblRyY0l0NTdidWo0MTBPYy9CQ3BWQWdaV0M0ZzcxMkE4YmdLNTJsSUNPWGdqUlBRbmk5QWxIbjdWd3FHZDRJTGRxeFU3TlZWcjRHdTlScWNmbURCMXlaa29EZEQ5NklqLzR5RTBQQ2dzdzdUQVVoeE8rb016L3FUSkoxUS9yejA2YlQ0LzNkUnpIMnJaVjQrN2ZEVUd0MU5zOG5oQkRTZTFGQWdSQkNDTEhud204UWRrMEJMM29aRUtScjNMbmh2ODR1YjdCb3hyU1ZEYm9MaW1rSHdHSVhPTld1dGQybnZvWmExMlI0THQ3bDdJVHc5aEh3RmNJNmJKZm1UM0JtM0p3ZUV3bUZPd2JjTXZoTm0yWDZXczc4RWM2TS94R05LclMxN0FFV2I4U0J0dC9SS05UTDc2UXRkWFZpb2tZUFVEQ0dHek5HWVAvRE4rUE5xeTlCZEpDL2FSOHpaQXBscHA5OTV4ampiOUx6R3pYdGVHbkxma3o0OTFmNDh1QUo2SVdlbmFWQkNDSEVlUlJRSUlRUVFxeHB5aUVjdmgzQ2dlc0I5VW56ZG00Y1VMbXd2QUhHd1pTa2plQjBLQ1p2QlV0NUhWQUYyVDVScHBiMk92eCthcFhwTVdOZDMxMk8wMHl5dWYyWVJZVUgrY2JFOVZCQ1JnbFYzQ0NvRWhKTmoyWGxBNUI4YTBhVWVjR3JpeHZuQWdSc2E5MG9zNGVkcUtnQTZ0MFVvSENDbDFLQk95ZW1JUHZSVy9IU3ZNa0k5L2VWN0RYV2lIUStxQ1lOOEVpL0wxVk5yVmk2YmljbXYvc04xaDhyZGE3emhCQkNlaFFGRkFnaGhCQWozZzVlK3BhWWRMRjZnMlM3WWRERG5KeVZZQm85V1lVaVZDRmkwc1hKMjREZ0RDYzdiZHYya3MrZ0U0eEovaHpMMmgrditaUHBhK1B4YlZ6QWliWTZHYTFZdDlDREZSNnNTSk16eXY2MkdiN25LaDFEa3Mza2pPWnFpd0NRcXoyTVdxRkdkaDl0UFNjQW9MUzB4eW8vMk9PalV1TCtyQXdjZnV4V1BEMXJJb0o4ektVMHpjdDBYS3NJWVd2S1MwbHRBKzc2WmpObWZiUUdlMDVXdU5JNklZU1Fia1lCQlVJSUlRUUF6bTgzTEcvNGg4WHlCczRoK1d2cHpNd0VRL1VHcTlOWjNBSW9MamxnU0xybzN1VUF0YTFuY2JqQ2VNZWNPN1JPSVZRM0ZQNUNwUGtVdy9aanJlY2htS29SZExWb1FrSXl5dlRFREFVQThKdHlLYUJVR2g3SmZZL054NmVkc0oyY2tVc080K0Q0cGZWSHVWMjBla3BKQWtrUFZINndKOURiQzA5TUg0K2N4eGZpeVJrVEVPeHJmaitNc3czTXNSQjU3N01rMW1iNHYva0g1MGhGRGE3K2REMys4c1ZQeUswOGIrdDBRZ2doSGtZQkJVSUlJZjJicGh6QzRZVVFEdDFvdWJ3QjNGQkNEeFpyNmgxbHp0WElMTWRZQVNPZ3lOd0FsdlkrNE5VOWlRbzNGLzNIOHI2eEE3ZVE0OVNaTnJjZlZUczNrRFBld2U3eGhJelNQZ1FFd21lTU9jbWtuRnZwVEhKQ1o4a1pwY2NWNmZKeFdtZElxdWhzem9oZVVQbkJubUJmYnp3MWN3SnlIbCtJdjE4MnlXSXBoSG5DQW5lcXU4ejBmM0ZwanJTTlg0dlBZdnFIMytHZWI3ZWk3RUtqQzYrQUVFS0l1MUZBZ1JCQ1NQK2thd0l2K0g4UWRrMENxcTNYdnh2V2h6dVgwbDRzQTJtOXZNRTdDaXpsRFNpeWRnR2h0bk1WdU1PWmhtTW9QTDlYZk9CQUlrYWplR24rQk1rcE9hMU9CQlFrNzF0R2JNOG5aSlNTSm1lVXRXRERxdHBrY3FHWDdlT3NIdi9TdXQ2d3c0VWdnSFNtZ2djclA5Z1Q1T09GUnk4ZGg1ekhiOFAvenB1TXFFQS84MDVKOVZQcjVJdU9ZakFHNUN6UC9pRzNHSDk2NXhzOHNtNG5LaHBiYko5TUNDR2tSMUZBZ1JCQ1NQL0N0ZUFuUDRUdzIxandrKzhEUXB0NWx5bmZvcHk2QUJhTkF3SzNMQU9wOUFjYi9yaGhlY09kQUZQYVA5MWxIRC9udjIxKzZHQkZ5eUI5TklMMDhZWW16R2ZvdVlCY3d3d0YzaUVCUkdlOU1QUFVjZ2NqbnpFVHdQd0RBQmhubXpnK3hKVitINVBLVkhhVE16TEpHMTBobEtOQWU4elo3b3E0MVRJVkQxWis2SXlmbHdwTHNqSncrTEhiOE9vVldZZ05EckRZYi9vdDRzNEdGZ3lKUkNYZk01MGdZUG5CRXhqMzFrbzg4ZU11VkRXMU92OENDQ0dFdUl3Q0NvUVFRdm9KRGw3NUhZUmRtZUFGL3dObzY2VzdUSGRGWlk5OGpPY1lGOVNiQm9JS3NQamJvTGprSUZqaTA0QXl3RzRUN3BKZHNSSG5tczNaOFIyZW5hQ2VZbjRnR2NqbWErclF6czBKSUp3SnNYZ3FJYU9KUW1HWm5GRXVTWExHRVNXMmt6T0szM3J6RDg0VzljL2dwc1FaYnVMaHlnK2Q4VlVwOGRjL2pVYjJvN2ZpcmFzdndhQlFxMG9scHNJUThzTUtZbnpQc3JJRUFHajFBajc3NHhqR3Zya0N6MjdZZzVvV3p5YXdKSVNRL29vQ0NvUVFRaTUrOWZzaC9ENERQR2N4b0Q0dDJTR3QzaUNUY1hRdDhJNFRHaUl2ZzJMcWJyRFV0d0h2S0dkN0xVdTd2aFhiaXY5cnNjM1IxelJFUGQzbVdibnFDNmF2bWF3M3lIend1TGllZWYyZDhac21yZllnTTJva0NiQWtGOWhlOW1BNDBQUlZyWEFlUjlzT09mNGNuZWxsbFI4NjQ2VlU0STZKS1RpMDlCYThkOTBNRElzSU1lMFRBM2JNOEhLY0xMMXErRjVJQXhQdGVnSEw5dVppekJzcjhQeW12YWh0MWJqMEdnZ2hoTWhqTzlST1NCOGpWRzhHenEwRG12TEF2RUxCTCt6eGRKZElkd2pQRXU4cUI2VUIwZGRETVdCVzErZVEvcTJsRUVMKy93RG50M2JjeCtGODRqelRnSVpadGhFNENvcVVmd0poV2M2MTY0SmZTejVIcTdiUjNEOEhYMXVJYmdnQzlRTWxXOHpuSFdtcE5uM05tZU5EUU9OU0FWK1ZFc2tlU3Nnb3BSb3lES3E0UWRDVm56RnNrZmw5TjR4L0krdVVpS3BWb2pwQzMrVXB2N1p0UnJyUE9DaGdXT0lpellzZ2gvRTg0NzlGUlVCeU11RFZXWEREczVRS2hsdkdqY1NDc1NQd2ZXNHgzdHFSallJYXNmUW9NeXdwRW9NQ1ZzdURITVFrZ1FYajF4cWRIaC91T1lyUC96aUdlLzgwR2c5T0c0TXdQeDgzdlNJaTErYjhVMWg3ckFSNVZiVUk4L2ZCN2xJcS8ybVVsUkNMZW5VYjBxSWo4T2YwUk14S0d1enBMaEhpRXNhZG1YOUdTQzhpSEZzS0NGcXc4S2xBVUJwWWNKcW51MFM2RVcvTUE1cnl3R3QzQU1vQUtGTGY5SFNYU0cvVVhnMWUrQko0K1Rld3VCc3RZNkRkQVlNNEd3SG8ySVp2SEZqU3MyQ3hOOExkSlNBZFVhZXV4SHUvMzI2WVppOEpkamdncmVsbWpHcTVWbndndVhFc2dPUHl3clZRQzEwUG5pMUkycGcwT0JvYjc3MVczdm5kcFBXWDlXaGErYW5oa2N3NzVKTEQ4NVBhc1dOS3U4M0R4TGtQNW9QbitGMkJ5VDZYT3RsamFjTld3UWcvUHpHbzRNRmtsM0p3RHZ4NHZCUnY3amlFdktwYW0vdVpVK3VOak4rYWp0L1BRRzh2TEo2U2p2dXpNaERpYTd2c0ora2VqNnpkQ2EyZ3g3U0VPS1JGUnlBdEp0TFRYZXAxOGlyUEk2K3FGanRLemlMQTJ3dHZYbjJKcDd0RWlOTW9vRUQ2Tk9Ib1BVRFlaQ2dHTC9KMFY0Z0hDS2MrQnVxem9jajRqNmU3UW5xTDltcndrbitEbi8zU0l0a2lJTjdOVkREbTNOSUdZNDRFNi9HYmJ4eFl3a05nZzI0SG1PZnVHSCtaL1RqSzZnNkxEMlNPbGVmWGZBaC9mVVNIN2NXYWV0eDljcXVoU2NlclJVaWYvcjRwNlhqNThpbWRIZDVqaE1ZRzFEeDRoMU96QkpqaEhRQUFuWXJqaTV0YW9MVTN4MU1TdFBKVEJPRGhvS2ZndzN6dEhDeW5FMVpCaGJBd1lOZ3cxOXZ0WVp2eVQrR05IUWR4dUx6R3hsNG5sMElBaHA5UW9jUDVRVDdldUQ4ckhmZE5TVWVRRHdVV3V0dWlWVnN3WldnTUZtWFN6UjFITGZzOUI5bmwxVmgydzJXZTdnb2hUcUVjQ3FUUEVvNHRCVUlwbU5DZktZYjhGUWdkQytINDQ1N3VDdkcwdGlyd0UwOUIyREVHL1BSL0xTczNnSU14Y1dxMFV4RjBXemY4L1FhRHBiNEZ4U1dId0FZdjhtZ3dvYUJtanlTWXdBR0Y0Njh5b2ozSkZFeXd2cjl3UkMwZDhNbTVtMjl1WjN5ODUvTW5HQ21DUStBemRxSmtpK1B2RTRkNU1LL1NNWXdvN21URnFHVGdyeFphc0lmdDY3amZHZGFCa0Y1YSthRXI4MFlOd2RiRmY4YmF1NjdDN0JIV1U3MDc1a2h3bERUb0l6Mi9xYTBkLzl4K0VHUGVYSWwvLzVhTjVuYXQwMzBublh0azdVNU1IaHBOd1FTWi9qWWxIZVBpby9ENCt0ODgzUlZDbkVJQkJkSW5DVFdiQVVFSHhSQUtKdlIzaWlGL0EzVE5FR3EyZWJvcnhCTTBGZURISDRld2N5ejQ2VThCTHAyS2JsaWpEUWJPNVF6aXVLUnFneFgvQkxDMGQ2R1lkZ0FzL25hQWVUWVZrY0IxMkZEd251VkdHYTkxa01ZOGU4QjZCa0p1NjNscG80NTNTakpnSGg4L3NKTURlNTdmSlpJN2dMSitKaXlsRm5SeHAxdnlIdXh0M0lJV0gwbTlTWGRPRE8zRmxSKzZNbTFZSEw1Wk9CLzdIbDZBMjhZbncwZGxMcWZLSkZVZDdQMHEybUo2MTIwa2I2eFh0K0hsTFg5Z3pCc3I4TWFPUTJqVTJGNjJRcHp6UzhFcDZBUUI5MlNPOW5SWCtxUy9UVTVIYzdzVzI0cE9kMzB3SWIwTUJSUkkzMVMxRGl5ODU1T2VrZDZKaFU4VGszS1Mva05UQVg1c0tZVGZ4b0dmK1J6ZzBydU8zRkNTd0xyMFF1Y1k0K2FCaS9XcEFVbGdveitFWXRwK3NMaGJBS2JzMklBSDdEbTFDbzF0aHBrRU12TkRNRERFcTgyZm85YUR0b090OG1jb2NHNCtNdHpmRjRQRGdqbzl2cWY1akowSUZoUXNQbUNBbkVBSms1UUNDYTlYSUtxbXEwc284V0Nkb01XdmlsMldTUlRkR1ZUbzVaVWZ1cElVR1lwM3JyMFVPWS9maGllbWowZTR2MlI1Q0dQbWI1T2NtSmJrZkE3THdFS2R1ZzJ2Ymp1QTlEZVc0K1V0ZjZCTzNXYXJDU0xUdXJ3U1RFMkk5WFEzK3JScENYRlltMWZpNlc0UUloc0ZGRWpmMUpRblp2b25CQUNDUndPTnVaN3VCZWtKbXJQZ2VRK0xnWVN6eXdFdXVmTXJYWnNnNSs0ekU1ZEZjRzY4UjI5WnRZR2xmd3pGMUQyR2hJdTk1ODltYzNzdGRwV3RORDFtQ25sMzNDUGJVK0RMeGJKKzRySVE4NzdUYmMxbzBvdDNjS1ZCZ2k1SkR1eE55eDFNbUFKK1U1eExrc2daTEdwbnBoUjJzY3lGbVFNUTJaVy9vRGJlM3h6d2NiYmlnODJPY2FDd0VORDI3YW44a1FGK2VIcldST1E5c1JCdlhuMEpoa3RMVGtvRGZESURDNlp5bGJCOHk1dmF0UGozYjlrWS9mcHkvSDNESGxRMXRicitJdnF4dktwYXBFVjN6TVZDSERjNkpoSzVsZWU3UHBDUVhxYjNYQmtSSW9kWEtGVnpJQ1lzT0Izd0N2WjBOMGgzYWp3TWZuUVJoSjNqd010WFdnVVNqR1JPWVpjTVVEb2tISXk0QklweFgwT1J0UXNzNW5yMHhqK1htNHVXUVd2S0ZjRmxqMDhIcWUwdmQ4aVJ6azV3Y21YQStFRzlhN21Ea2YrTWVhYXY1UTdwcFc5RlVxa0tYclorREtXTkcyZnVROERtTTU5YkpsRjBSNFVHNHpkZHB4UExTUXFDNjIxNm1JOUtpVHNucG1EL3d6ZGo1YTJYWS9LUUdNc0RUTytwdklrTFltQ2g0emxxclE3LzJadUxNVyt1d0tQcmY4UFpobVpYWDBLL0ZPcm5ROVVjWEpRZUc0a1FYeXAxU3ZxZTNuZUZSSWdqTHV6eGRBOUliME0vRXhjaERwejdDY0wrK1JEMnpnYXZXZ2ZBZXNBazUvYTU0WGpqUDlZakVlWU5GbmNMRkZsN29KandQVEJnTmp4UkF0SVJGWTM1eUsweTVBMHhsZHh6bkFJS3hHditKTmxpZWY1UjlYbkpIdWZ1cEkrUDY0VXpGQUFvWStPaEdpSU83Sm1waElkanVPUjRwZEJGY2thWVVnd0NBQXJQNzhVWlZnN0V1bkZhdUhTbWcxb05sRnc4MDZVWkV4TTQvblRQTmZqMS9yL2d1dEdKVUVwbTRaZ21MWER4UDNMekxIRFRmMFJhdllBdkRoekh1TGRXNHY0MTIxRjB2bS9tcHZDVVBXVVZudTdDUldFM3ZZK2tENktBQWlHRWtONUYzd3ArNm1NSXYwMkFjT1JPb1A0UGk5Mm1ORzBNZ0dSZHUxMkdVWWZGSFh6cCtObDdBRmppazFCTXp3RkxleGNJSE9tR0Y5R2RPTmFmZU5QOGtNbWZuVEN3TFIzZVBOQ2lUU2xwUUlITENLb3dTVWNtRHU2ZE14UUF3Ry9hVE9kUGxyeFZYU1ZudFA2MmJDeDRENGlKRVVzK1Nya3lXMEY2Ym1NamNQcmlTK3FXSGhPSlQyNjhERWNldXczM1RVbEhvTGQ1dVFremZBN0llUWROd1FoVDdrZnpkMG92Y0t3NlVvako3MzZEdTc3WmpPUG5McmorQWdnaDVDSkdBUVZDQ0NHOVExc1ZlT0dMRUhha2dlYy9DNmhQV2V3VzEvSnp3OURCZ1VDQzhTUXV6ajFuMGhFRUFBU21pQlVicGg4RkcvNGs0TjAzcHVzZVBQc2p6aldYaWc5a0pUZ3dpOWRJa2pGYXZZKzFlZzJxdEMzaVBqamVQQWRNZzl0aEVTRUk4dW1pRW9JSCtVMmRDU2lOaVRYbHZZR3lrek5LSmtGVU5oVWg3OXgySUNFQjhQTXpIK1BPSkkwMU5jQzVjKzVycnhlSkRRN0F5NWRQUWQ2VEMvSGkzTW1JRFE2d2N5U1g5WjZhcTBwSVd1REErbU9sbVBiK3QxaXdmQU1PbnJrNDMxTkNDSEVWQlJRSUlZUjRFQWRxZjRWdzVBNElPelBBeTk0RGRJMlMzZUlWUG1QRzljOWREZjY0NGIrR2tZRkZOamVEQWJPaG1QQTlGRm0vR1NvMjlONkJyN1htOWd2WVVyek12SUZCZHZsREJWY2hUalBSL05qcTd2aWg1bXBYdWdnQUdOZExsenNZTWY4QStJeWRKTmtpWTltRFZYTEcxSUl1a2pOeXkyVVYyNG8vZ1FBOWtKVFVmWlVmenA0RkdocmMxMTR2RStUampRZW1adUR3WTdmaTg1dm40TkxoY1ZaSGlCOFluTXRaREFGSm5OTHluQzJGcHpIMzR4OXd4U2Zyc09IRVNiZCtxd2docEsvemJBRnRRZ2doL1pPMkR2enNjdkF6WHdMcWt6WU80SlpKN2JxNGdHY3dURnRteGpvTlZvTnNuMml3dUp2QkJ0ME8rQTV5dGZjZXM2bndBN1RyTmVJRG1XVWlqV0xiSmtERnpYZkhyUWRjUnkzS1JjcVlveUE1ZFB5ZzNoMVFBTVJsRDIwSDk0b1BPSk0xVVVFYUlrZ3NVK0gzU1cxbzZ5UXVKVllaRU4rZ2VzMDU3RC96QXlZUHZrRU1LcHc0WWY1ZU92azlOWkdlWDFJQ0pDZGJ6b1M0eUtnVUNseVZNZ3hYcFF4RFNXMERQajl3SEY5bDU2UGVVQXBTT2l1SmMrNVFyaEZwcFJmcm4vNTlweXF4NzFRbEVzS0RjZCtVRE53eWJpVDh2T2hTbWhEU3Y5RU1CVUlJSVQzbndtN3dvL2RDK0RVRnZQQi9Pd1lUakpuU2pDblpPeHZsTVhObVJlbDBlL04rSlJBMUg0cHhLNkc0OUNoWTB0LzdkRERoWk4wUkhEdTNRM3pBNGZUQWM1Qm1zdWxyVzNHYUhMVzBiSm1jNXpDM05pNis5K1pQTVBJWk13RXN5RkFkUm94SU9Yd3VseXg3VUFvTWlhV2REeXF0Vzk1WitpWGE5QzNpWU4rZGxSK2s1MThrNVNRZE5Ud2lCQy9ObTR6alQ5Nk9ELzQ4RXhPc3lwWWFnd21jYzRkbkxaamVUYXZEeXk0MDRzbWZkaUh0OWVWNGVjc2ZPTmRNSlNjSklmMFhCUlFJSVlSMEwxMGorS24vUU5nOUdjS0JhOEdyZmdDNGRKRER4YnVIZ0NUUlltY0RLME1TUW00bjRPQS9IR3pFODFCTXo0Tmk3SmZBZ0xsaWNLRVAwd3RhckR2K3Vua0RjMjdPdFlyN0lrWXpBWUR0dVFlTituYWNhbSt5dTk4ZU1hQmplQTZGQWhsOW9Yd2NVOEJ2Nmd6Slk3bm5TNWM5T0xKc3h2d0ViZnBXL0ZhNlFud1FHdHF4OG9PclNScWw1U1FMQ3dHOTN2bjIraGdmbFJJTHhvekFMMys3SHJzZXVCRjNURXhCZ0xjNTRNTVlNODFnTWlaajdISXBsYVEwaERUdVZLOXV3NzkveTBiR0d5dXdaTTEyRkZUWHVmT2xFRUpJbjBBQkJVSUlJZDJqL2cvdzNDWGliSVQ4NTRDV0lxc0R6SGtPeENuaGRwaXFOQmhuSkxDTzR5MkZMMWpzalZCTVdnL0Z0UDFnQ1E4RDNnUGM5MW84YkdmWmN0UnJxZ3lQNUF6MUxjVnBKa0ZoV08xb3E0WERyWkw4Q1RKakZzWkIydWlZQ0hncCs4YmxoZitsYzB4Zk94V2lrU1JuSE5oVmNrWXIrODZzUVZPYllUWklUQXdRRWlKcDE0V2xENXdEQ29WNTVLdlJBTVhGenJYVng2VU1ETWRiVjErQ1kwL2VnWDlkT1Eyam9zSXQ5alBURWluQnRNcXFVNUphbGRMS0VGcTlnRytPRkdMS2U2dHcvZWMvWWx2UkdYZStERUlJNmRWbzRSY2hoQkQzVVo4Q3IvZ1d2UEo3R3dFRUFKeURNd1lGQTdoeEZvS3RxM2pESW5YVHpBVmJRUVNtQkNLbWc4VmNEemJ3Q2tBWjJLR1ppMEZ0Nnhuc09mVzFaSXR6QTAwR0lGNDl4YnpCUmx6aWFLdDB1WU56Z1l0eDhiMC9mNEtSTWpZZXFxSERvVHRaWXFqZUlHY2diM2xjU3FFWHpnMW9jL2k1QmE3SGx1S1BjWDNxcytLR1ljT0EvSHhBclJZZnU1TDV6enFvME53TW5Ed0pEQjNxZkp0OVdKQ1BGeFpscG1KUlppcjJuNjdDWi91UFlmMnhFclRyQmNNUnpQZy9tR1pBTWR1bEtKbmtlQTVEcVZUSno4ek9rbkxzTENuSHlBRmh1RDhySFRlT0dRbnZQaEpnSTRRUVoxQkFnUkJDaUd2YXpvRlhmaThHRVJvUDJ6NkdjMEJoVG5kbWU2eGt6b2ZBQk1NRmZzY29BaEErQlN6Nk9yRG9hd0N2TURlOWlONXI3ZkYvUWVCQzF3ZDJ3WWNISTdvOVEzekFPY0FVc0k3bTVMUTZtei9CYkh3ZnlKOGc1VGR0RnBwT2xvZ1BaTDVreHJocHVueGlxUXEvVCt3OE9hUHBPUVR4Mzl5cWJaZzY5R1pFQlNTSUFRQmpra1pqM2dOWFp5cEkxZFlDdnI1QWRMUno3VjBrTWdkSEkzTndOUDV4UlJaV0hzckg1d2VPNFZSZGsrUUljL0JTVE9Tb0FMZXhLTUwwV0RLN1NucE1RVTBkSGw2N0V5OXUzby9ieG8vQzNaTlNNU2cwcUR0ZUVpR0VlQlNGVEFraGhNaW5hd1EvdXh6Q2dlc2c3RWdETDNpK1l6Q0JHM01qR0RQWUE5WWpObVpJckdnb0RnbHg0cnlOalBzaFk4Rkd2U3ptUlppNERtelFuZjBpbUhDNFlnUE9OaHdYSDNCbmgvaWlJZXBMd0F4LzlqbXpMR1VJQUsyQ0RrVnQ5VEErbWF4eHJHVHcycGRtS0FDQVg5WjBRR25Nc1NIdkhlYkdXUTBRa3pNbUZUdHduMGE4clcxNnVMSGdmZk0rTHk4eHFHQjg4MTFOMG1pdHZCeW9vM1grQUJEaDc0dUhwbzNCb2FXM1l2MmlxM0hiK0ZFSThyR01CakhUN3drM0xZbXdsVzlCbXMxRitva0dBQmRhTlhoMzF4R01lWE1sYnZqeVoyektQd1dCNms0U1FpNGlORU9CRUVLSVk5clBnNTliRDM1dUEzQmhOOEIxTmc4ejNWUmxZbmpBOHRLWkcyWW9HS1lNYzJtUk5pdUJvOEJpL2d3V2N6M2dOOFN0TDZVdlVHc2JzYm5vUDVJdHR1NlRPbTVJeTB6VDE3WmF5V210TVgrdjVKWlJOQXg4ZzN5OGtCUVo2blFmUFlINUI4Qm5YQ2JhRHZ3dWJwQTdLMEJ5YkZxQk4vSlNiUDllZEdCWVVYS3k3Z2lLYXZjaktTSlQzTzduQnlRa0FLV2xqdmVoeStlU3ZLYXlNc0RIQi9EM2QxLzdmUmhqUU5iUVdHUU5qY1cvcnB5R1Rma25zZXBJSWJZVm5ZRk9FR2NHR1lPY1l2b0V3WkF6dHZNbEVWenlYNlB0Uldld3ZlZ01Zb01EY09la1ZOdytJUmtEQWk3ZXNwNkVrUDZCQWdxRUVFTHNheWtDUC9jemVQVUdvQ0hiZ1JPa3RkNlorUjl1dkRITDdCWm5BRk1Db1psZ1VYUEJCbDdaTDRNSVVyOFVmZ2lOcmtWODRPTFU5eEQ5VUFUcjR6cHQ2bWhycmZrVXlLdndZRHkycnkxM01QS2JOc3NjVUREK3dNcDRCOFQzbENHMFVZSG9hZ1dxb3JwYW9zSU1zeFRFNS9pbDhFTWtUcDVvbWtHQ3NEQXhVV05scGVRVUJxZnpLaGpQTmY1YlZBUWtKd1BlamxTbjZEOThWRXBja3pZYzE2UU5SNTI2RFd0eWl2RHRrVUljT2l0SlZtcVZXOEdRSmhiV00zN0VMUW93WXhVYnlTOWRSV01ML3JIMUQveHIrMEZja1pLQXV5ZWxZbXFDVmFVUFFnanBJeWlnUUxxTjBIUUNyRGtmdkNrWGFNd0RtdkxFSFVGcFFIQWFXSEE2ZU1CSUtJS1NQZHRSNHJLcXFpb29GQXBFUmtaQ29hQ1ZWSDBiQitvUGdWZHZFR2NpdEhhV0haNERuRm1zSXpjbE4rUGlwRi9Pelhmc3pHVWhKVlRCWUpHemdLaTVZQVBtQUtwZ3Q3K2l2dWhrM1JFY3JkcGllT1Q4V2djR2NiTEI0TlpwNW0xMjJqcXE3bDhKR2FWOE1zYUJCUVdETnpXYTN6U0hYNzdsUEp6a0FpOVVSVG1TbkpHWjN1YmExck00VXJFSlkyUG5tM2ZIeGdLdHJVQkRnL2hZR2hCd2hqU29ZQ3dubVp3c1dlNUJwTUw4ZkhCUFpocnV5VXpEcWJvbWZKMmRqMitQRmxybFc3Qks1R2plWUZnR1lWak1aZnFscy95OTBna0MxdVdWWUYxZUNaSWlRM0hYcEZUY01tNWtoNlVYcE9mcGREbzBOamJDeThzTFFVRzlOL2ZGaVhNWGtGOTlBYm1WNTVGYldZdThLdkZ6UEMwNkVxTmpJcEFlTXdBam8wS1JQRERDd3owbEZ6TUtLSkJ1SWVRK0FMUlZnWHVGZ2dXTkJvYitUUXdrQUdKZ29URVB2T3BIUUxjU2dtOE1GR252ZXJiREh2VGFhNitodHJZV1YxOTlOYVpObTliMUNkMW83OTY5ZVAvOTk1R1ptWW1ISG5ySW9YTktTMHZ4eUNPUFFLMVc0OGtubjhUczJiTzd1WmZFN2JnV3FQME52SG9qZVBWR29PMWNKOGR5MHgwNmJzeDB6cGdrZ0dENDJsaU96ZGFnekQ4QmJNQmNzS2k1UU5oa2dOR2ZJaW1kMEk2MXgvOWwzbURJT084TWJoakFERlZmWXRXZTVYRnRYTUJ4alhtR1FzZGttUFpKYnJUMzJSa0tZQXI0VFp1RjFnMC9HRGJJQzZoSXk1NG1ubFRoOTB3SGtqTUNGbS9ldHVKUE1UcjZNcWdVa2hOdFZYNXdKYWdncmZ6UTFpYVdreHd4d3YyNUdpNHlROEtDOFBTc2lYaDYxa1Q4Y2JvS3E0NFU0b2ZjWWpSbzJrM0hXTHlGaGtncTc3QXN3djc3WEhTK0hzOXUySVAvM2J3UGx5Y25ZTUdZRVppUk9BaEtCWDF2dXN2R2pSc1JIQnlNckt5c0R2dUtpb3J3MEVNUElUVTFGVysvL1hhSC9mbjUrZmo1NTUreFpNa1MrUHI2OWtSM08xankvYStvYW14QnFKOFBSc2RFWXZHVTBVaUxqZ1FBNUZXSkFZYjF4MHZRbU4yT21PQUF2SGZkREkvMGsxejg2Q3FPdUJXdjNRVitlQ0ZZOHF0Z2NUZmJQc2huSUJBNXk1ekE2T3hLQ051R2c0MzlFaXk4NDRkNmQxaTllalYrKysyM2Jtdi90dHR1UTJabVpwZkh0YmUzWTgrZVBkQm9OTGo4OHN1N3JUK08wbWcwcUs2dVJwMkRTYnVxcTZ2eDk3Ly9IV3ExR3ZQbno4ZlVxVk9oTmw3NDJ1SHQ3UTBsM1JIek1BNDA1b0pmMkFWZSt4dFF0dy9RdDlnNWxFdHUxakxEVmJOaFVDT1l5NlpaQmhDc0w0QVZRT2hFY1NsRDFEd2dZRVEzdmE2THc5YmlqOUdnTVFSMVhGanFZTXhWTWJBOUhUNDh4TkFjdHhrc3lHczliMG9VSjN0dWdtUlFQSEZ3SHcwb0FQQy81REp6UUlIWm1zUnVuL1NkVXdvTUkwcFV5RTEySUpjQ0F5Q0kzK01XYlQxK1A3VUtseVFzTk8rM1YvbkJXZGJuR3N0SkppUTQzMlkvTTJsd05DWU5qc2FiVjErQzdVVm44Tk9KTW13NFhvYWFGc25mUG1iNnhCUVpma1dzZjdlTStUazVNNGNlTkRvOWZzZ3R4Zys1eFlnSzlNT2YwNU93WU94SXBFWDNqenZNSjA2Y3dDT1BQT0p5TzhuSnlUWURBVVpWVlZWNDc3MzNvTlZxTVh2MmJDeFpzZ1FCQVFFT3RiMTI3Vm9zVzdZTU9wME96YzNOZU9HRkYxenVyeHkvbFpaajRWZWI4TnI4cWJoNTNFaWJ4d3dNR294WlNZTk5qMWNleXNld1Z6N0Q4bHZtSVl1VzF4QTNvNEFDY1J0ZThpYjRoVjFnMDNQQlZJNVBEMlB4dHdJRHJ3QS9mTHNZYUJqMmNEZjJVbFJWVllYOC9QeHVhNysrdnI3cmd3QWNQSGdRR28wR3djSEJUczlPS0N3c1JFRkJRWmZIalJzM0RuRnhjVTQ5aHkyblQ1L0cwMDgvamZQbnhlbDFHelpzd0lZTkc3bzhiK25TcFpnL2YzNlh4eEUzYXkwQnIvME52SGFYbUZCUmU4SCtzZHlRL2s4QmdERW94SlVOWWdEQmNPSExEVmZHZGxNcUJvMEdDODhDaTVnS2hFMmhwUXdPT3RPUWgvMW5ESU5hYm5ubld5NWpVWTNCR3ZQc0JGanJKd2dBQUNBQVNVUkJWSHN6RHc2MVNOYUl5d2hpU0FNVWNTR0JpUEQzekowNmQxREd4a09Wa0FoZG1iak1oOHVOckVpT1Q4MzNkaXlnWUxXMFl2ZkpiekErN2tvRWVFc3FtSGg1aWJNSVRwd0FERWtDWGNxcFlYMytoUXRpT2NtWUdPZmI2NmRtSmczQ3pLUkJlT3ZxUy80L2UyY2UzMVNaL2YvUHpkSWwzZmVGMHAyV2xyS0RnS3dLaUlMYnVJMmpYNTBCQkxmNWpveU80NHpieklDT293emk4aDBVUjBURlpVYkZINElvc2kreXI0VUMzVGU2YjdSTm03UkpjKy92ajV2azNxUnBtM3VUMHUyOFh5OGw5OG56bkR4TkFyM25QT2Q4RG82WFZtSGJ4VUo4ZjZrSVZ4cHR5eUxzNUdURUJXTFcvM0VBWUJmd3EyblI0NzBqNS9IZWtmTklqd2pHL2VOVGNkKzRsRUV2NU1peUxQejkvWkdVbENSNXJjRmd3TVdMRjJFeW1icWRGeGtaaVgvKzg1OVl0V29WZHUzYWhjek1URHovL1BNWU5XcFVsMnQwT2gzZWZQTk5IRGh3QUFBd2YvNThQUEhFRTVMMzZBcHI5cC9Hb2NKeVpQM2hJZmg1T1Y4YTgrREVrVmlVbm9DSHZ0aUJ1U05pc1dMVytGN2NKVEhVb0lBQzRSYTRnalhnMm11Z21MeEYxbnBHSFFqbXVxMWdMLzRCS0h3TFRLTHIwZW51ZU95eHgvRElJNC8wT0cvZnZuMVl1M1l0WW1KaXNHN2RPcWZ0ZTRpRXJpb3FLdERSNGZqR2N1L2V2UUNBU1pNbW9WSXN2dFVETVRFeFZxMkNZOGVPWWRPbVRUMnVlZTY1NTl3V1VNak16TVRLbFN2UjNOeU1HVE5tSUtHSDA2M3M3R3ljUEhrU0hoNGVpSXNiMmtKNzE0ejJhbkQxQjRBR2N4Q2hyYnlIQmNKdExtTnVhY2V4ZkcwNHh3aEhhNDUxelFINFpmQUJoT0FaUVBEMWdDckFiVC9LVUtHRE5XQnoxdDl0eHVTZlJadFB5emtQeE9oN3pwWTZveE1GRkNSNTBjTGNTUU5VUDBHTVp0WThOQmRaZEVNa1JoUVlJY0FTMkt4QVpMVUNWUkU5aVRQYVltVGJzTC93RXl3YWFmYzcwTXNMU0VyaXhSUUJXejBFT2RpdnI2amdYeU5vOExkaTdTMm14RVppU213a1hybmxlbHlvck1QM2w0cXc3VkloY21wc00vNXNQakZyQzFHTHhneGp6WGF4LzdmMlVuVURYdDV4RkgvOTZSam1KTWZnL25HcFdKU2VBQy9WNE16NFMwdEx3eXV2dkNKNVhWVlZGUjU2NktHZUp3SklUMC9IZSsrOWg5ZGVldzJscGFVSUNlaytDNlMxdFJWbnpweEJTRWdJVnF4WWdhbFRwMHJlbnl1czJYOGExVm9kdGl5NVhkYjZRRzlQYkZ0NkI1N1plaEJyRDU3QjcyZE5jUE1PaWFFS0JSUUlsK0hxRDRGck9DUTdtQ0JHTWVxZllFL2NCZ1JlQnliNGVqZnN6akZxdFJwcXRickhlY2VQSHdjQTNIcnJyZkQybG5jaThPeXp6NkttcHFiYk9YdjM3clVHRjV6aG0yKytRVUFBNzdCTm56NGRFUkZkcHhsLy9mWFhLQ2twY1V1Tkg4dXkrUHp6ejdGcDB5YW9WQ3Fuc2cwT0h6Nk0vLzczdndnT0RzYktsU3VSbXVvNFBZOXdrYWJUNEJwUEEwMm4rRC8xSlQydk1hZmFXbkp4R1hNcEEyY05MQUJkT2xSK28wUUJoT2tVUUhBRHUvTFdDNlVPTVB0OEx0cU0wVStGRXQyZll1bFpFeTYxOFJrckhPUTdxUk1HcW42Q0NLOXBzOUQ4MmI4Qms0a3ZlN0JrNXpnRlkvUFdwZWVwVVJYaGpEZ2poS05yQUtmTHQyTnE3RDBJMGNUWXp2SDNCK0xqK1JJRndIWGRBL3VnUWxFUjMvWEJ5YlJ2b210R1I0VmlkRlFvL2p4M01vb2FtczJaQzRXMjNTSUFhM2FDOEVtYXYzQ01SZXFSMTZRUi96UE1jcHkxL2FTUGh3bzNwY2Jqem93a3pFdUpIYlRCQlhmeXpqdnZvS3lzekdhTVpWbjQrUGpnelRmZnRJNjF0dkpsZ01YRnhmampILzlvSGZmeThrSmdZQ0MrL2ZaYmZQdnR0OVp4UHo4L3ZQVFNTNzIyNzRPRjVUaFVXQzQ3bUNCbXplMnpjT3VIMzJGS2JDU3VqNmZ5QjhKMUtLQkF1QXgzOWlFd2N5NjR6UjR6L2xOd0J5ZURtZHVkdW56dm85VnFjZUxFQ1hoNGVPQ21tMjV5MmQ3a3laT2RDbUoweDZsVHAyQXdHR3pHa3BLU3VrMEwvT3FycndBQXc0Y1B4d2NmZklDalI0OTJPZGVpZjNENjlHa3NYcndZQURCdTNEZzg5ZFJUeU12THd6dnZ2R010RlVsTlRVVkJRUUhlZmZmZEx1MjF0YlZoMTY1ZDREZ09JMGVPeE02ZE83Rno1MDZiT2N1V0xlc3pRYU1CaTY0SVhOTXBvT2tjdU1hVFRyWnpkSUE0NDZBNzUwUWREQVJPQkJNd0FVemdaQ0J3RXFEMGxmZWFoRU91TkdYaFJKazVLQ3VxdDVhSGNMS2VZTGpSMGJBTlowVGxEb3prUTNsaHdjVGhBejlEZ2RINHdHdmlWTFNkT0F3QVlCMmNGSGU3SG55V0FoZ0dTVVVxSEw3T1NYRkd6dkkvQmh4WTdNNy9BTDhjczdMenZKQVFYcUN4V2lTYzZtcm5CK3Nlek8wazA5T3BuYVFiU1FqMngrOW1qc1B2Wm81RHBiWVYyeThWNGZ0TFJUaFU2Q2hyekRZb3hXZUlpZU5OdHQvSFZrT0hWVy9CeDBPRitTbHh1SE4wRXVhbnhGRndvUXV5czdPUmw1Y0hUMC9QVGlWZzFkVzJnc1JlWGw0d21VeTRmUG15emJoV2ExdlMwdGJXaHNEQXdON1pzSm1IdnRpQnJEODRsM25oREpzZVdJQkpiMzJKZ3VjWHU4MG1NWFNoZ0FMaEV1eUYzL0lDak4xcEpyUlhnY3RkQmE1Mko4QWFBZi9SVUtTOERBUk9kamlkVVFjQnFYOEJtN1VDaW95dUJYVmNwYlMwMUNhNmJFOTFkVFU2T2pvUUVoS0NEUnMyT0dWVG9WQjAyUjNodWVlZXMyWVZ5T1hCQng5MG1PMXcrUEJoVkZSVTRONTc3N1VaWjFrVzFkWFZVQ2dVaUk2T1JuMTlmYWZJdkNQMGVyMTEzckJody9Eamp6OWk3ZHExL0kyeW1heXNMR1JsWlRtOTl5TkhqamdjZi9qaGh5bWcwQlVkV2tCN0VWekxKVUI3R1Z6TFpVQjdHZWhvNnIzWFpEd0EvOUZnQWljQ0FSUDVQNzNqZSsvMUNJZWxEckt4dER3RTRNVUZJTFJOYU12TDZ6RjBkanhQNjRTYmFHbnVzekNmWVlCeDBXRXlOOTIvOEo0MXp4cFE0TjhNNTZNc3ZHNEZQMWZKTWtqSlYrTkN1dEdwdGVZQ0l3QU1zbXNQNDByVFJRd1BjRkRQSFJNRHRMVUo3U1JaMXJWc0JYRkF3bVNpZHBLOVNKU2ZqN1VWcGJiZGlFT0Y1VGhZV0lhREJlWElxWFVzaGl3V2RtU0V5SUxkazN4d1lVdFdBYlprRlVDalZ1R20xRGpja1pHRW0xSUhabkRoK1BIaldMQmdnY3QydEZxdHc3YVA2OWV2ZDBzWnFNRmd3S0pGaTF5MjB4MVBmcnNQLzFnNHc2cVpvRzAzNHJVOUo3RHRZaUVhZEcwWUV4MkdQOTA0R2JPVGhKK25nMld4OXVCWmZINDZHOVhhVmlTRUJPRHhhV1B3MENUK2QwS1F4Z3QvdldrcW50cXlIMi9mT2FkWDkwOE1maWlnUU1pRzFWNEcyaXU3N3VZQUFLWVd2b1FCQ2pEcHE4RW9mY0FXdlF2MjFEMVFYTDhQMENRNlhNYkVQQVN1OGx1d0xYbFErSTdvbGYzWDFkVmgrL2J0UGM2cnI2OTNhaDdRZlVDaHQ5RHBkRml6WmcxYVcxc3hkdXhZcEtRSUN2cGxaV1ZvYjI5SFVsSVMxR28xL3ZDSFAzU3JubnpvMENHc1hyMGExMTkvUGY3MHB6OEJBSlJLSmFxcXFoQWNISXpISDM4Y3I3enlDaVpObW9TWFgzNjVTenRQUFBFRXlzcks4UEhISHlNNE9OamhuRFZyMWxpRmpZWThiRHZRbWd0T0t3NGNYQUxhbmRmVmtJVTZCUERQQU9PWHdaY3crR2NBUHFrQU0vQnVQZ2N5N2lwMVlBQndMS3hPeG5nOGFQTzhvMkFDQUp6UjFkb2FjUkp4dG54YWVEQzgxWVBqbHNKajlEZ3dmdjdndE0xOHVFU3lPS1B3eG96S2NUNmdZUC9wL0pqekxwWmY5NzdqeVltSlFFNE9vTk81WHZwZzM0cXl2WjNQVkVoTnBYYVN2WWlmcHhvTDArS3hNSTBQMk5hMjZuR2dvQXlIQ3N1eEovY0tLclcyblhlc0pXam1qNFRqWUM2SDZQd1o2WXhDY01GTHBVUk1vQy9tSkEzSG5PUVl6RXdjQmw4UDE3SWxyd1d1aWpKYVdMdDJMYTVjdVlKbm4zM1c1djRJNERNTFB2bmtFOWw3dk9lZWV4d0dLOXpKNWVvR1ZEVzEySFJ6V1BMZm5UaFhYb3VYNTA5QlRLQWZQajU1RWZkKytqMjJQM0luSmcvblM4OSsvOTBCZkhFbUIwdXVHNFVGcVhISXEydkV5ejhkeFpWR0xaNmZkeDBBNEtGSmFkaDhJUis1dFZlUkVrYjZLWVI4QnNkdmY2SlBZRnF5d2FtNy93ZUlLMTRQdE5kQ01mTW80TWtyU0N1Q3BvQTlPZzljd3hFd1hRUVVBQURxUURBdGw0RmVDaWhZbURGamhrMTkzT0hEaC9INjY2OWo4ZUxGK01VdmZ0RnAva3N2dllUTXpFeDg5ZFZYTmlmcnYvclZyM3BzbWRnYmFEUWFQUEhFRTNqOTlkZnh4aHR2NEwzMzNyT1dWdVRtNWdLQVZiVzRKKzBJeTNNS2hjSkdNeUkyTmhhYk5tMnlDa0VxbGNvdU5TVUtDZ3BRVmxhRzFOVFVicVAvUTdKMXBLRU9hTTBEMTVySGx5MW9Md090K1lDK3VQZGYyMmNFSHpqd3p3RGpOd3J3eXdBOEkzdi9kWWx1c1NsMU1DTy9xNFBnWENnWk5lSmFaNk5EZU5LaFU5ekNHbEhZM21SZEx5bTlYelIxNHZDQnI1OWdoVkZBTTJzZVdyZGJNdGhjRTJlTXFsYWcwbGx4Um5NM0ZUQkFwVFlQbDJvT0lEMThkdWQ1NG5hU2xqSTRWMFFhN1VzbVdsdXBuZVExSnN6SEcvZU1HWUY3eHZEM1BFVU56VGhRVUlhREJXVTRWRlNCQmwyYnpmeHVOVzVFdEhXWWtGL1hoUHk2Sm54NFBBdEtCWU9KTVJHNElUa0djNUppTURFbUFrcEYvd3NjeVJWbGJHNXV4a2NmZllRb2M5ZVNvcUlpbEpXVldlODU3cnp6VGpRME5DQWdJQUR0N2UzNDVwdHZaTzl4M3J4NUNBb0t3dEtsUzNzdDB6SzdwZ0dCb3U0NTV5cHFzVGZ2Q2o2NGR4N3VIcE1NQUppWkdJM1JxemRody9Fc1RCNGVnYkttRm54eEpnZkxwbWJnSDR0bThIdE5pVVcwdncrV2ZiMGIvek14RGJGQmZDQWswTXNUMlRVTkZGQWdYSUlDQ29Sc09PMEZNSDZqdTU5VHZSVk01TzNXWUFMWU5rRGxEOFhNRXozYVovekhnR3MrejYvdlJleWRZMHVIQnJWYTdkQnB0ampWWGw1ZXNvVWFYM3p4UldSbVp2WTRMeUVoQWUrODgwNlA4K2JObTRlOWUvZmk1TW1UK09TVFQ2d2RMTTZjNFd2clI0OFdQcWZzN0d4Y3VIQ2hVM2xFVDZqVmFtc2JwdUxpNGk2MUV5eTFoaHpIZGF1djRFeXJ5d0ZKZXlYUVhzdDNXV2poQXdaY2F3R2d2UWlZV25yLzlaVStnUDlZTUg1cGZPY0Z2d3dnZ05wRDlVYzZsVHE0NEJEeUI4ekMydm1SdjBQSFdiRmRCUnlGS282M1ZJbGVuNUdXb1NBS1FFd2NOdkQxRThSNHo1d3JCQlFZUnF5WjZBUU14TTArMDNKVnFJd3dkRE5mQk1mWUNGbnN5bHVQa1dIVG9XQWMzSzZwVkh3N3lVdVhYQzk3c0w2K1hUdEpUMDhnbWtUYitvS0VZSDhrQktmak41UFRBUUNaRlhWOEJrTlJPWTRXVjBKdmRLSXRxUU5NTEljVHBWVTRVVnFGMS9lZWdyZGFoWXpJRUl5TkRzUFk2RENNR3hhRzFMQ2dQZ3N5cUZUOGQ3MnRyYTJIbVk3eDkvZTNabUkyTkRTZ3JLd01QajQrMW01VVlrMnNKblBaVUVKQ0F0NSsrMjJuWDJQbHlwVTRkZW9VQVA2ZThQNzc3NWUxVjJlNFVGbUgwVkdoMXVzUm9VSFl0dlFPakJzbWxKaXBGQXFvbFVxMGQvRDNhTG5tOHBrRnFiYmxpdFBpbzJGaU9lekpLOFhpNi9pRHBySFJvY2lzcU1QdG82Um5neENFQlFvb0VQSnB6Z0xpSCszNmVjNEl0R1FEMGI4RWwvczNjRmMrNW12Qy9VWkRrZjVHbHhvS1Z2eEdBNlgvZHUrZSt3a0dnd0Z0YlcySWpJeTAvdklVdzdJc0tpb3EwTjd1cEVJNGdCVXJWdUNSUng3QjExOS9qZW5UcHlNMU5SVW5UNTZFUXFIQXBFbVRBUERhQ0gvNjA1L1EydHFLdExRMFpHUmt5TnAvZFhVMXRtN2QydTJjM054Y2E0YkVnSVhWQThZbXdOakk2eFlZNnNHMTEvQ1pCb1phY08yMTFzZG9yK2xkYlFON2ZGSUFuMlEreThjbkVZeFBNbDlDUkZrSEE0YWRlZThMcFE2Y1JlTkFIdUlENW1qL1ZNVHBaNk1lbG95cHJ0M2gwemJ0SWlXZXhJdW1UNDRkUkJrS0FKVFJNVkFucGNCWXdQOGJ4a2xOVW1BWVFaeXhXSTNEVXd6T2lUUENWa3Voc2EwYUo4dSt3NVRoZHp1ZTdPbkpaeXJrNXNvWFpyVGR1TzExWlNYZlRyS0wwalhpMmpFMk9oUmpvMFB4dTVuakFBRG5LK3R3dnFJV0Z5cnJjYnFzR21mTGEzdXc0Qmk5c1FNbnIxVGo1QlZiUWNLSk1lRklDUXRDU2xnUVJvUUZZa1JvRUpKRGU3K2JUMlFrL3p2czRzV0xPSDc4T0RJeU1xd0hPYzdDY1J4cWEydng3My96OTVEVHBrM3IxZ2JETUpJT2lLNWxodVdGeW5vOGRyMXdLT1Rqb2NMMThWSFc2OXBXUGRZZU9JUEs1bGI4Mmh4OEN0SHdQMHZKMVdZYlc0WDFqZVp4UVZSeWRGUW9QamptUG1GMVltaENBUVZDUHRvc1BtMjZLNHlOQUdjQ1Yvd2U0QmtPWnRTYkFOY0JydUJOc0tmdWh1TDZ2WUFtdWV2MS9xT0I1cjc3UjI3Ly92MG9LaXJxTkY1UzRrUTdQaWQ1OWRWWEVSc2IyMm04cWFrSjk5eHpqeVJiNGVIaFdMcDBLZjd2Ly80UGI3enhCcFl2WDQ3R3hrYU1IejhldnI2OElyKzN0emZ1di85K2JOaXdBV3ZYcnNYNzc3OHZxZk1Fd3pBWU1XSUUwdFBUc1hUcFV1dDRTMHNMUHZ6d1EremR1eGNhalFicjE2L3ZVWUJ5Mzc1OXlNM05oYWVucDZTZnMxdjBwZURLdjNSK1BtZmlnd0RHUm5ER0pxQ2pVUWdnR09UZG5Ma0ZkUkRnR1E1NFJJRHhqQUM4SWdHdkdEQStTWHpRd0x2emQ0WVlXRnhweXNMSnN1OUVJNXkxWGFkMEJHOVh5YWh3ejZnWFVmMkQ2SFN2RzdPblc3dHZhZHZsSzVwVCtnSCtCbmRrK09Cek9MMW56clVHRktRR1c4U3V2Wkpsa0pxdnhubVpXZ29IQ2pkaFhQVE44RlIyMGM3UjE1ZHZKK25nOTVWc3hKa0t4Y1Y4NElMYVNmWXJ4a1NGWW96bzVCcmdnd3pueW10eG9iSU9wOHVxa1ZsUko5dis2Ykthem0wdUFhU0VCU0xLM3djYXRSb2FEeFUwSG1xM2FqTDQrZmxoL3Z6NTJMVnJGMTU4OFVXWDdmbjcrK09CQng3b2RrNTlmVDNXcjEvdnRFMTMzZ2YyUkZaVkhUSWlReDArdDJyWGNieDFrRTlGZTJSS0JtWW04R1dtbzZOQ2tCWVJqRlc3amlQQXl3TlQ0Nk5RVU5lRVAzNS9DQjVLQlZvTndyOUZvNk5DY2FGUy92ZUVJQUFLS0JDOUNXdjVCNHVGNHJydnJHM21tT0NaWUE5T0JsZjBIcGhSYS9wdWZ6MlFuNS92TUtEUTBTRXZ6ZkJhY1B2dHQyUC8vdjNJeXNyQ1AvN3hEd0RBM0xsemJlYmNmZmZkMkw1OU8wcExTL0gxMTEvMytJdFdqRUtod0xwMTY2elh0YlcxK1BISEg3Rmx5eFpvdFZvTUd6WU01ZVhsZVAvOTkvSENDeTg0REZhd0xJc2pSNDVnMzc1OWVQcnBwOTFiZDZndkJWZXcybjMyM0lrNmtHKy82QkVLZUlUd2dRTFBjTUFqM1B6WS9KK1g2NnJUUlAvR2FHckR0MW12MlE2NnFkVGh4cVNsVURlR3dkVGVjN1pNZFljT2xVYXo4SnNvUUNDVkdRbUQ4enZyTlgwT21qLy9FREFhK2JJSHp0cEF3emxFNytlb3k4NEhGTXlMclkvMEhWb2NLdm9DODVLWGRUMDlPSmp2L0ZBcEVuSjFkenZKa1NQNWJBV2kzK0lveUhDbXZBWXN4NTlPRjlZMW9hQytDWVgxL0ovYWRpZExjVVRrMWpZaXQ3YlJYVnQyeUIvKzhBZGtaR1RnMHFWTHVIcjFLbGlXaFVxbGtwU3A0T1hsaGRqWVdDeFlzQUNob1k0ZGNndE5UVTB1YVNuMEZmZU5UY0h0bzVKd3BMZ0NyK3c2anBvV0hUYmVmeE1VRElNdi8rY1dQUDdOWGp6eTFXNEF2QWpvUDI2ZGlSZCtPRHhvQkhTSi9nTjlvd2o1K0dYd1dRcWVYYVM2cWl3QmhGbTJQZXM5STRHQWNlQzBXZDJmOXpSZjRMTVUrb2hISG5uRW9jN0FILy80UjV3OWU5YkJpcjZIWVJnOC9mVFRlUFRSUjZIVDZhRFJhREI3dHEyZ2wxcXR4dkxseTdGeTVVcDgrZVdYV0xCZ0FVSkNRcHl5ejNFY2lvcUtjT2JNR1J3NWNnUlpXVm5nT0E2SmlZbDQ0WVVYTUc3Y09Eenh4Qk00ZlBndy92YTN2MkhseXBYV0c0REd4a2JzM2JzWFc3WnNRYVg1cHZmYmI3L0ZrMDgrNmQ0M29UZFJlQUlxUDlGL0FZQTZBSXc2R1BBSTVqTUxQRUw0MXFmcVlNREQvS2Q2OEozZUV2TFpudk0yR3RzczJnVVdoMCtHTTg5d1puK1JYeHZ0bjRwcGNmZWc3R2VST253M0Irc25XNFRUUjQ2UjFpNVNiSFJxWEZRMzh3WXVqS2NYdkNaT1JkdXhRd0RraUdVS24yMUFpd0xES2hVb2ozSlNuTkdPWTZXYk1XWDRMK0RuMlkxakZCME42UFZBbzluWmM3VUV3bEU3eWZSMFhydUJHREJNTU91YlRJcnBySE5TMTZxM0JoZUs2cHVRYnc0MkZOWTNvdFhRZDRjbkNvVUNDeGN1eE1LRkMvSDg4OC9qMUtsVGVPT05OekIrZk5kNlFCczNic1FYWDN5QjVjdVhPNjBScFZLcE1HTEVDRVJIUitPWlo1NnhlUzQvUHg5UFAvMDBrcEtTc0hidFdwdm5ObXpZZ0V1WExyazN3N0lMTWlKRGtWVlZod2kvenBtSnFlRzhrT0xZNkZEb2pCMzQrKzRUdUZoVmoxR1JJUmdlNklmdkg3a0RaVTB0cU5icWtCYkIzNGM4dVhrdmdqVEN2dTAxR2doQ0R2UmJnWkNQZndhdm94QTYxL0h6S24vK05KWnpjQ3JEbVFDbHBudjcyZ3U4amdJaGllSERoMlBxMUtrNGRPZ1FmSDE5SFo0NnpwdzVFeU5IamtSMmRqWTJiTmhnMCtYQ0VhZE9uY0kzMzN5RDdPeHN0TGJ5em9wS3BjSzBhZE53eHgxM1lNS0VDU2d0TGNYdmYvOTdGQllXSWpBd0VNZVBIOGZHalJ1UmtKQ0EzYnQzNC9UcDAyQlpGc0hCd2JqcnJyc3dkKzdjVGkyY1hNWTdGa3pTcy9MV0tyMnRnUUxHSm1oZy9rL3RYTkNGSUxyamNzMUJaRmJ1dEJ1VnE4d3ZyRlV5S3R5VDhTSTRJNFBtVXBIMlNqZW16K2hFTmROU0JTRkZ3b0ZUNHdhdmJvZjN6TGxDUUlHeEZLVTQrejdaYWxlazU2aFJIdVc4TG80WUUyZkV6cnozY1hkR0R5bmdTVWxBZGpiZnBRSGdQMWVGUWw1d3dYNk4wY2dIRlZKVGdhSFlwV2NRRXVyampWQWZiMXdYNi9qdmNLTytIVHBqQi9TaS85cU1IZFl4blVFWS84dFBSM3Rsanl6TEIrRjZRN2ZBeDhmSEp1dFNqQ1ZZWU4vMUNnQisrOXZmdW4wdlhURTZLZ1FYS3VzeGR3UWZVTWl1YWNEUFJSVlljdDBvS01SWlVCSDhQVXBaVXd0R2hnZmpoK3dpcElXSElEazBBREVCL0tIZTBSTCtNR2RzbENEb1NBRUZ3aDFRUUlHUURlTS9CbHpWdG01dnJaalF1ZUJxZG9BeFh1VlBid0ZlQmIvNVBKakUzM1ZybjJ2T0JCUFpoUkFWMFNYbDVlVTRlcFQveFY1VFU0T05HemZpc2NjZTZ6UnYyYkpsV0xWcUZjYU1HZE9qellTRUJHUmxaVUdsVW1INjlPbVlObTBhcGsrZkRsOWZYNVNYbDJQMTZ0WFl2WHMzR0liQjh1WExjZlBOTjJQSmtpWDR6My8rQTREUGltQlpGcmZkZGh0Kys5dmZTaFpZY2hydldEREp6L1dPYllKd2tSWkRBN1pjZWtNWWNLV3JBOHlsRHVibGN4Si9qU0R2YU5SbjY1MCtTajlsbzU4Z1RSL0Frcy9ncVZKaWdvT1R6OEdDUjhZNEtBS0R3VFkyOEQrelJIRkc4ZVRFRWpVMGVnTjAzaEtjZTFFYnlhenFmWmdlOTB0RSt2WFFTdG5TVHJLOVhjZ3ljS1g4QVJCczZQVkFmajdmWGNJZFhTV0lmazJndHljQ3ZaMDdoZSt0Z0lKRm5GcUszbE5QNU9ibVl0dTJiZDNPYVc3bUJRMnJxNnV4WmszMzVia0pDUW00NjY2NzNMWS9NV09pd3JEMVVvSDFPcmUyRWM5OS96TmlBdnh3ODhnNDYvanV2Rkl3REpBZUVReWxnc0h6Mnc5alhrb3MxdDRoWkttK2YrUThncnc5TVVXVVZYYXVvdGJhcXBRZzVFSUJCVUkybkU4cTBQRjV0M09ZNUdmQjFmeklpekFtUGdPQUJadi9EejVOUFBhUjdsL0EwQVRPZDZSc21USlgyYnQzTC9Mejh6dU5GeGNYdSswMXhNS0c3bUxkdW5YbzZPakErUEhqY2U3Y09Yejc3YmVZT1hNbVJvMGFaVE52ekpneDJMUnBrMU1hQmlFaElmajN2LytOaUlnSUtCUUttRXdtSEQ5K0hELzk5Qk9PSFRzR2xtVXhkdXhZUFA3NDQwaE1UTVFYWDN4aGJjZDAyMjIzWWZueTVWaTJiQmtPSGp5SXBVdVh3b2ZFdllnaHlPYXNWMkF3bVRzdnVCQk00SmNMNjZQOVVqQWpudGRDYWNoMXJ0VmFjWHN6R2szQ2FibWtyWWljNmduRHdxSHFyUUJoZjRCaDREM3pSclJ1czlSWFM0NG9XRDlyQmtCNnJncW54a3JRVXJCN3VlM1piMlBwNVAvcmZvMVNLUVFWeksxKzNWTCtZS0dsaFJkcU5MZmhJd2gzc0hyMWFyUzBkRzZ0Yk5HeTJyQmhRN2YzRGhhaHhKOSsrZ2xaV1ZtZG5sKzRjQ0dtVEprQ0FLaXFxc0tPSFR1YzJsZHpjM09QY3lkTm10UnJBWVhVOEVBMG54RzBMbTRlR1kveHc4THd2Lzl2SDU2Zk94bkRBLzJ3STZjRUcwOWN4SlBUeDJKNG9COEE0TkZwWTdCeTF6RWtod1ppVEZRb3ZqbWZoKzh2RmVHZFg4eUJqNGZnL2pXM0dURFNYRHBCRUhLaGdBSWhHNFZmR2xpdktIQmxuNE9KZWREeEpPOTRLS2J1QUp1ekV1d0ZjNjE4eUV3b1JxN3F0cTZjdS9JSjRKTUFoVy9mUlUyTGk0dFJWbGJXYWR4Z2tDNWkxQlZ4Y1hIdzhPaTZsOWp3NGNNbDJmdmhoeDl3NHNRSitQbjU0YVdYWHNMSEgzK01yVnUzWXZYcTFmamdndzg2dlpZVVFjU1FrQkNjUEhrU3g0OGZ4NkZEaDlCb3J0Tk5TMHZEQXc4OGdLbFRwNkt5c2hMUFB2c3NNak16RVJzYmk5TFNValExTmNITHl3dExseTdGcTYrK2l2ZmZmNzlUclNKQkRIWU9sL3dIeFZjenpWZXVCUlBFNnhXTUFyOFk5U2NBZ0w2K0F3WXQ3MEJ5SEtCZ3VrNVdPQ1VxZCtEN1M4amJ6MkRWVHhEalBlY21JYUJnRGd6SWRjL1RjOVE0UGRZZ3FhTUh3d0NjT1V1aHJQa3lMbGJ2dzZpSUc3cGZaR2tubVpNakJCTmNLWCt3ckxkOGJ4c2FBTFVhaUltUlo0c2c3RGh4NG9UMXZzSVJtWm1aWFQ0bnBxU2t4R0VYQmtmNkM1TW5UOFpmLy9wWGgzYnk4dkt3WXNVS0pDY240KzIzMzNZNDU2ZWZmc0k3Nzd6ajFMN2traFlSZ2loL0gzeCtPaHNQVGh3SkQ2VUNYejI4Q0svdE9ZazNENXhCYmFzZWlTRUIrT2R0TTdINE91SGc2SW5wWTJEaVdIeDRQQXUxTFhxa2hBWGlvL3R2d2gyakVxMXpQamw1Q2ZIQi9oZ1JSZ0VGd2pVb29FQzRoQ0xqSGJCN2tvQ0lSV0RVZ1k0bithUkFNZUV6cDIxeWhqcHdlWCtINHNZY04rMVNIa3VXTE9sMVVjYVhYMzdaWWR0SU9SUVhGK085OTk0REFEejY2S1B3OC9QRGtpVkxjUGp3WVpTWGwyUGp4bzE0OU5GSFpkbXVyNi9INHNXTG9kZnpwNnVlbnA2WVAzOCs3cnp6VHFTa3BFQ3IxV0xEaGczWXZIa3pqRVlqNXM2ZGl5ZWZmQkozM1hVWHFxdDV4MlhPbkRuWXZYczNkdXpZZ2NqSVNEejRZQmRCS0lJWVpGUnA4N0U3LzkvQ2dLaFVRUjdDNGptSnYwR29ENS8yZWpWZnlFNWd1Z2ttQU1EWlZsRmJWS243RWMwZHpQb0pGcFJoRVZDbnBNR1lleG1BYlhhSVUxZytEQWJRNkJXSUwxR2hLTTdrOUhLT2c0MW14YTc4ZnlNdGZDWVVUQSszY0Q0K2ZCWkJZYUd3RDVhVkg4d1NsMDhBUUhVMUg3Z0lDK3QrSFVFNHdhWk5tL2kvV3lLcXE2dXhiTmt5K1BuNTRmUFB1OCtJL2V5enovRFZWMTloOGVMRitNVXZmdEhwZVVjbEV3cUZvc3RESGN0OGhtRzZuTk1idWc2T2VQY1hOeUR4MVkrd0tEMEJnZDZlQ05aNFlmVnRNN0g2dHBsZHJsRXdESjZhT1I1UHpYUXNaRm5YcXNlcnUwOGc5OCsvNmExdEUwTUlDaWdRTHNPTS94VGMyWWZCWExmVkxmYTRzdytER2YrcFcyejFWK2JQbjQrTWpBd0VCQVM0eFY1all5TmVldWtsdExXMVljYU1HVml3WUFFQVhuRG95U2VmeE1xVks3RjU4MmJNbkRrVDZlbnBrdTJIaElUZzFsdHZSVlZWRldiUG5vMHBVNmJBeThzTE5UVTErUERERDdGdDJ6Ym9kRG9FQmdiaWlTZWV3QTAzOEtkbmFyVWFPcDNPYXVmUGYvNHpubnp5U1h6ODhjZG9hR2pBOHVYTHI0bEtNa0gwRlIyc0FkOWtyUklHT0E1UVFHTC9RUjdlbnhNY3kySCtJekVqL2xlOFdSWm9MSEt1M0lIamdKT3RRb2FDZFAvU3JLTEFBRlBqQjMrR0FnQm9adCtFSmt0QVFYSkhERnRHNWFnbEJSUUFYclBDNG1vMXRWWGphT25YbUI3M3E1NFhCZ1VCc2JGQWFhblprRjFRUUNyMjYwcEwrVXlGd0M0T0ZBakNTUnhsVEZwS0RjYU9IZHRKR05FZWxibjdpRnF0WG93bmdnQUFJQUJKUkVGVTduR3V1ekNaUzRya3R0eVZ3cVlIYnNaRFgrekF0cVYzdU1YZVExL3N3S1lIYm5hTExZS2dnQUxoTWt6d2RDQjBMdGhMZjRBaS9aOHUyV0t6bmdZVHZnaE0wQlEzN2E1L01uLytmRm5yN0tQM0FORFMwb0lYWG5nQlZWVlZpSXFLd3ROUFAyM3ovTXlaTXpGMTZsU250QiswV2kwQU9IVHlseTlmRGdCb2EydkRzV1BIc0d2WExwdzZkUW9zeThMTHl3c1BQUEFBN3J2dlBtdU5ZMjF0TFl4R0l6UWFvWnVIajQ4UC92NzN2K1A1NTUvSDFxMWJjZTdjT1R6ODhNT1lNV1BHTll2MEU4UzE1S2ZjZGFqWFdVcW51SjVUQjdxQll3VkgwRVBwamZ2Ry9BVU1lUDJDcHVKMmNCWWZ0UWVITWJ1OUFXMmNwVFNDazNRekxCWmtUSThJZ2ErSCs0VFMrak5lVTJlZytkUDN3YlczbTM5NmlWb0tqRkJhRWxPcFJJQldnU1kvNTF0SWNvRE41M3FvNkF0TUhIWXJ2RlIrUFM4T0MrTUZHczNaWW00WFV5d3M1RHMva0RZTzRVYTJiZHVHelpzM1E2RlE0RmUvY2lKNGRnMm9xcXBDVzFzYmZIeDhZREFZc0gvL2ZnQkFhR2p2ZDBtWW5oQ051U05pOGN6V2cxaHoreXlYYlAxK3l3RXNTa3ZBbENHUVlVWmNHeWlnUUxnRkp2RXBvUEF0c0NkdUF6UCtVekJxYWZWWW5LR096MHdJWHdRbTRjbGUycVZqRGgwNmhOdHV1ODE2YllrNGYvVFJSL2owMDg2WkVoWU5oZnZ1dTg5bXZLMnR6YTNkQzFwYlcrSGg0V0ZOdXlzcEtVRjlmVDBZaHJFNjZRYURBYzg5OXh4eWMzUGg0K09EVjE1NUJYNStuVzh3bjNubUdYaDZldHBFN2JPenM2SFJhT0RqNHdNUER3OVVWbFppeTVZdEFJRElTTnRmTWpVMU5UaCsvRGhPbmp5SjA2ZFBXOStEOFBCdzNIcnJyYmp0dHR2ZzYrdHI4MTVZeWkvUzB0SnNiRVZIUitQZGQ5L0ZxbFdyY1Bic1dienl5aXNZTjI0Y1ZxOWU3ZXBiUmhEOWlzS0cwemhWM3IyU3VOUFlCUW51VFA4ai9EMkY3Z3BYOC9YQzFCNFVFYzZJdXp0SWRpNkhScnZJVHFnOTREWDlCdWozbXNYWlpHZ3pNcUpINmRrcUhKMHNVWTlIbEYzUWJ0SmhULzRHTEJxNXdybTFNVEY4MjhlR0JtbXY2UXdjQitUbEFTTkhBaEowZVFqQ0VjWEZ4ZGk0Y1NPT0hEa0NBSGppaVNmYzMySmFKbnYyN01ISEgzL2NhWHp1M0M3YXA3dVpGYlBHWSszQk03ajF3Kyt3NllFRkNOSkkrL3RXMTZySFExL3N3S0swQlB4MnhyaGUyaVV4RktHQUF1RTJtTVFWUU9CMTRBNU9CbEwvQWlibUlhZldjVmMrQVpmM2R6NFEwUWVaQ1VGQlFVaE5UWFhaenJGang5eXdHNEYxNjlaaDU4NmRVS3ZWVUtsVVZ2MkM5UFIwYTVEQnc4TURRVUZCOFBMeXdpdXZ2TktsSGtPZ2czVFVOV3ZXT014YVVLbFVuVElvY25OenJjSkRYbDVldVBIR0d6RnYzanhNbkRnUkpwTUpTNVlzZ1VhamdhZW5KMHdtRThyTHk5SGEyZ3B2YjIrSHRZeCtmbjU0NDQwM2NPREFBWHo1NVpmNDMvLzlYMmx2RGtIMGMzVEdKbXpPZXNWdTFJV1RZZEhTY1ZFTGtCWXVuRkFabWszUTFYWUlVM3Q0bWROaS9RU3BpUFFXaG9JZ294ak43UG5XZ0lJc0dReFJFQ0l0VjQyVEV3em9rSmlZSlU1d09WMitIZFBpN2tXdzl6RG5GaWNrOEVFRmN5YWFXN0FFdWt3bUlEY1hTRXZqU3lBSVFpSUdnd0V2di93eVRwOCtEWUMvVDFpeFlnVm16WEx0Tk40Um9hR2h1UDc2NnlVSEtzYVBINC9zN0d4clpsZG9hQ2ptenAyTGpJd010Kyt4SzM0L2F3S214RVppMGx0ZjRxODNUY1ZEazlKNlhnUmVnUEhWM1NldzZZR2JLVE9CY0RzVVVDRGNDaE44UFppNStXQ3pWb0NyM0F5b2c4RDRqd0g4UmdQK28vbEp6UmNBN1FWd3pabUFzUm5ReFBlcEFHTkdSZ1plZlBGRmwrM2NlZWVkVnFmZkhZd1pNd2FYTGwyQ3lXUUN5N0lJRFExRlVsSlNwMWFUSzFhc1FGVlZsZVJmYUltSmlTZ3BLYkdXVVhoN2V5TStQaDZMRnkvR3NHRzJONmd6WnN6QWIzN3pHeVFtSm1MQ2hBazJKUkVLaFFLaG9hRzRlUEdpMVpaR284R1VLVk93Wk1rU1JFZEhkN21IMmJOblkvYnMyVjArVHhBRGxjMVpyMEJuYkRaZnlUak90c0J3QUF0cmxDRFFLeElMVTM5bk0rVnFnYUNkMEZONXZJbGprYW1yRWMyVjFyTkFiSHA2UXRkL3R3Y2pxb1JrcUliSG8rTktNWjhESXZWanRiN1hERHc2R0NRWHFaQ2QzTkhUS2hzNENGa0tIRmo4a1AwMi9tZjhHODRiU0U0R3NyTUJkLzJ1RW4vWmpFYStxMFJhR3QrNmtpQWs0T0hoZ1huejVpRTNOeGNMRnk3RUwzLzVTNGNabCs0Z1BUMGRmL3ZiMzJTdFc3VnFWYzhUZTVucjQ2TlI4UHhpUExWbFB6YWZ6MGVndHlmR1JvZGlkQlQvSHdCY3FLekRoY282bkt1b1JYT2JBZkhCL2lUQVNQUWFET2VvS0pzZzNBRGJrZ2VtNVRLNDV2T0E5Z0lmU0FENHdJTGZhREQrWThINWpwVFZHcEw5S1JTS0JYV3U3WTlsMGRIUkFZVkNZUlh6SVZ5SFpWbTNsbjQ0L2JwdStFNFFoRHM0VXZJVmR1V3ZGNDI0RUZBUXJWVXdDaXlidkE2UmZpTnNuczdlWEE5VE85ZHB2aVBPNm1yeFZPa0JmcVpFYlQ1eGU4bmhnWDQ0OTh6UTY5U2kyNzBkMms4LzRDOWtpUnNLbjA5TmFBZStYZVNja0dZbkc2SVVpUWZIdllia2tPdWNYOTdSd1FjVjJ0dk41bHh0WTJxSFJzT1hQMXdEb1RxaS94RHkwdnVvWC9XWXkzWk1KdE9RMWxTUytqN20xVjdGNVpvR1pGYlVXWU1JQUt6QmhYSFJZUmdaSGtTdElZbGVoYndvb3RkUStJNEFmRWVBaWJ5OXl6bDllYnZSWGJzZ1FqNTlFVXdnaVA1Q3BUWVhld3BFTFNKZENpYkFadTBOaVV0c2d3a0Ftc3NNUWpEQm5JYmIzU21Cclg2QzVDTjI2Nk1ocFo4Z3d2djZPZEIrdVpFL2paZmhNRE1jQTg0c3pobGVwMEp3b3dJTmdjNkxNNXF0Mkh4MlArYThpOTlPK3dRTTQrUy92U29Wa0pJQ1hMN01CeGRjN2Z4Z2owNEg1T2NESTZRZkZoREVVQTRteUdGRUdCOHN1SDFVVWw5dmhSakMwSjAvUVJBRVFiZ0J2YkVaWDJhK0JKWXpPNGdjZXBCSDdCcmV0eE5DQTNHQll6QWovdjVPODY3bWk4b2QwSDB3QVFCT2lRTUtVaEVsTkE0MS9RUUxqTVlIWHBPdnQxNUxUZkxrdTRVSzM0blJsMlNlNnpDd2ZoNE4rZ3FjcnRndWJiMkhCeDlVc0FTQTNSRk1FTnRvYmdhS2lseTNTUkFFUWZSN0tLQkFFQVJCRUM3RDRhc0xmNFcydmM1NkRZWHNEcEY4aTBpejQrbWw4c1U5bzErQ2ZUWkJoNTVGUzRYUUthQW5uMURQbW5DNXZjRzh1NTU2UVhUUHRDRWFVQUFBelp5YnJJOFpNSHl5Z0JSRWIzdEtnUnFlUmhtYjRCaWJEM3hQL29kb043VktzK0h0eldjUmlMODRybVFxMkFkWEdocUE4bko1dGdpQ0lJZ0JBd1VVQ0lJZ0NNSkZEaFo5aHVLcm1kWnJxMmlmTEd5ZHVydEcvUm0rSHNHZFpvbkZHSjBoVTE4TDF1cjB5VWpYTisvSngwT0YxUENoVzQrckhwa0JaWmk1WlNjRGNKSWpDb0RseTZGa0dhVGtxU0E5S21IN0NiWjF0T0JRMFJmU3QrSHJDeVFtaW93eUFNdTZsckVnRGl4VVZRRjFwRzFERUFReG1LR0FBa0VRQkVHNFFQSFZjOWhmK0lsb2hKTWZTd0FzZWZFQWdBblJDekVpZEtyRGFlSnlCMmM0MFZJbGVnMkpxZnFpbjJoR2dwTnRDZ2N4M2pmY0xGeHdNcHh2MGR1ZmNkbUQ3K1FodzRUWTd6OWEraldhMnFxbEd3b01CT0xqaFd0WE5SVVVDdHZ2VjBrSjBOZ296eFpCRUFUUjc2R0FBa0VRQkVISXBOVndGVjlkK0p2Z2NIT3VsQkp3TmhxT29acmhuVnBFV2wrM3lnaGpxOGdMZGNMNU85a3FPSnRTZDhqWUNESU8zWElIQzk2ejVnbnZPU01qMzBPa2tSSFFva0IwbFR3dEJZNkQxWGxuT1JOMjVYOGd5dzVDUW9EaHd4MFlsN2twKzZCQ1lTSFEwaUxQSGtFUUJOR3ZvWUFDUVJBRVFjaUFBNHYvbkg4WmVtT3pkYVNuTGd0ZFlmVXZ6WjZwaDlJTEQ0ejdPNVFLdGNQNTRuSUhEdWpSK2F2dDBLUEVvQlVXeUdwM3lETXRuZ0lLQ3Y4QWVJNFhXalc2VnJBQWpNcFZ5N0lDV0VwUitMVVhxL2Vqck9tU0xEc0lEd2NpM2RTOXc1TGh3QW1CTnVUbEFYcTllK3dUQkVFUS9RWUtLQkFFUVJDRURQYm1mMlRydk1rTUpnQ3d0aEswY0UvR1N3anlqblk0MTJUZzBGemFMcnlzRS9aUHRBalpDVkpyL2prSXJxNm5Tb254dzhJa3JSK3NlSXZFR2ZsdUQvTFZHUk5LbE5Eb0ZESnNXQUpLZ3EzdE9XOUx0bUZsMkRBK1c4RmRpQU5YTEF2azVnTHQ3VjNQSndpQ0lBWWNGRkFnQ0lJZ0NJa1VOSnpDenlWZmlrWTRGMFFZQWJGek9UUCtnUzUxRXdCZU80R1RXSE4vb2xXc255QkRrTkc4dnduRHdxRlMwSzBEQUhpT25RQkZJQytXeVRBeVJUak5KL2dLamtGYW5zd1drcndCcTYwcWJUNnlxdmZLdHhVZnorc3E5QVlkSFVCT0RtQ1UwOXFDSUFpQzZJL1FYUUZCRUFSQlNFRGJYb2R2THF5MEhaUXJteUJrcXdNQTRnTEg0SWFreGQwdXFjOFIwc2FkOVdHUHU2Q2ZJQzZuSVAwRUVZeUMxMUl3STBlYlVjeW9IRFVZY1BLK1M1eXRrTVBPM1BkaFlsMXcyaE1UQVg5LytldnRFWmMvR0kxOFVNRmtjcDk5Z2lBSW9zK2dnQUpCRUFSQk9BbkxtZkJsNW90bzYyaTFqdkg2QnpLOVNVNXdJUDA4UXZETE1YOEQwODJ2NXBZS0F6cDBySGtwWjIzbDJCMDViVmVoRXp1WDhoUUVBWkIrZ2ozZXM0V0FBbU1mSFhJR1VXYURScTlBZktsYXRoZ2kzNnFVWDZzMTFPTm82ZGV5N0ZqM2xad00rUGdJWTNKRkdpMXJ4VUdGOW5hKy9JR1YwZDZDSUFpQzZGZFFRSUVnQ0lJZ25HUjc5bHVvMU9ieEY1ek5IOUxoQkJWR0JhUEVyOGE5Q205MTk2ZkM5VG1DR0NNamR0QzY0WVFvTzBHZVQ4aVpYdytZRXVjbTBiNUJnaklzQWg2anhnb0RMcFc5QU9rNWFzaE5kK0ZndS9SZzBXZlFHVjFvMThnd1FFb0s0T1VsWEx1SzJJWk9CK1RudXhhb0lBaUNJUG9jQ2lnUUJFRVFoQk9jTE51Q014VS9DQU1TeFExdHNSVmhYSmo2djRqeUc5SHRDbU1yaTVZS2cyakVPUWRQM0M1U0tueERDUDUxMGlOQzRPdmh1T3ZFVU1aNzluenJZMW5mQ0FiV3RxUERLNVR3YTNYRmNSZUNURWEySFhzTFBuTEJGdmoyajZtcGdJZUhhM2E2UXF2bFcwb1NCRUVRQXhZS0tCQURrK0RwZmIwRG9yOUIzd21pRjduU2xJVWZjLzRsREhDY1ZhaFFGcUlTaWRFUk4yTGlzTnQ2WE5LUUs5Sk80S1g5ZTF5alowMDRwNnNWQmlSM2l4VHJKMUIyZ2lPOEprOERvK0ZMQTV6TkdyR0hzWDRmR0dSY05vc3p5ajI1RjdXUlBGMitIYld0SmZMc1dGQ3ArS0NDdXBlQ1NZMk5RSEZ4NzlnbXJoblRFeHgzcFNHa1FlOGpNUkNoZ0FJeE1ERTJnbXZPNnV0ZEVQMEVydms4WUd6dTYyMFFnNVJHZlNXK09QY0NPSWpxdmVXMmlHUmdvNXNRN3BPQU85TC8yT015anVXN080aGUzaW5PNm1vNnZid2tSQzgwalFRWkhhTlV3WHZtalM0YUViNU5hVGtlVUpuQXYvY3VaY0h3Yk05K3kyVWI4UERnZ3dwS3BURG16bEtGK25xZ3ZOeDk5b2hyVHFPK0hWbVZkWDI5alFITitZbzZOTGRSVzFWaTRFRUJCV0pnNHBjQmFDbWdRSmhwdmdENGorN3JYUkNERUlOSmo4L08vUWx0SFMzOEFNZkpMeVZuT0lDRjFVbjNWUHJnZ1hHdlFxbm8rZVMzcWFRZEpvUGd3RG03aFpPaWRwR3U2Q2NBd1BWMGN0WWxtaHR1Rmk1RUdRSk9JMXJqMGNFZ3FjanN1TXRPVWhERUhrc2F6eU8vL29ROFEySThQVzJEQ3BhL0NPN1FWZ0NBcWlxZ3BxYm5lVVMvSkNNeUJGbFY5WDI5alFITmhjbzZqSTRLN2V0dEVJUmtLS0JBREV3aTd3SlhmNkN2ZDBIMEU3ajYvVURVWFgyOURXTFF3ZUdyODM5RnZhN01jZ2xHd2NoeXpCbkFIRXl3WEN2d3EzR3JFT0FWNGRSNiszSUhaN2Znc242Q2VjUHh3ZjZJOE5YSXRqWFlVVWJIUUoyVUlneTRlSGcvS3Rlc1dTQ3pld2l2OXlsczRzZWNkOEZ4YnVpbzRPM05DelVxUkxlUEhDYy9xR0MvN3NvVlBsdUJHSERjUFRvWit3dksrbm9iQTVyOUJWZHc5K2prdnQ0R1FVaUdBZ3JFZ0VRUk5oZFFhc0NXZk5EWFd5SDZHTFo0SGFBT2hpSmtUbDl2aFJoazdDbllnSUtHVTZJUlRuYVdOMmZuZE4yZTlnemlBc2QyczBLZ3Zja0VmVjJIWlF0T3RZb0VnTm9PUFVvTkxlYlhoMlNuanhIOXNMT1RZaVN0SFlwNHo3bkorcGlUNFdBem5LQy9FRjZyUlBCVkJlUjBvclRhZzVDbDBLQ3Z3TW55cmZJTTJhUFJkQTRxeUczL2FOOU9FdUQxRks1ZWRXMlB4RFZuYmtvc2ZEelVXSC8wZkY5dlpVQ3k3dWRNQkdtOE1DZDVlRjl2aFNBa1F3RUZZc0NpR0xVR2FEb0R0cGlDQ2tNVnRtZ2RvTDBJUmZycmZiMFZZcEJ4cWVZQWZpNytVaGlRNFpCM3RmYjZ1UHN3THZybXJ1ZmJVWDlaYnpmaW5JZDVYQ3VVTzRBQnBLbytpSjNpV1luREpLMGRpbmhOblFuRzB4T0FKUkZGNnZzTm0xcVcwWmZGcFREU293cDhHMGxoM2I2Q2pXanIwRXEyNHhBZkgyREVDTnV5Qi9uUk5qNDRJVjVmV0FnMGt5N09RR1BON2JOd3BxeUdnZ29TK2RmaFRHUlYxK09OVzJmMjlWWUlRaFlVVUNBR05Jb3g3d082WExEbkh3ZFg5amt2emtjTWFyam04K0RLUGdlYnVSelFsMEF4K2w4OUx5SUlDVlJwOC9GdDFtdkNnQXU2Q1F4ZzQ5U2xoRTdGL09UbFRxOW5qUndhaXdReFJpbXFpaWQxVlQxUDZoWmgzemZRcVZtUE1KNWU4Sm82U3hpUVZhNGdyRWt1VXNIRENFbWZ1VU43WmtlOXJhTUZld3MydW1MTUZsOWZJRm1VbnUyS3BvS2pUSVg4ZktDMTFiVTlFdGVjOWZmT1ExNXRJeDcvWmc4K1A1Mk44eFVrMU9pSTh4VjErUHgwTnBaOXRSc2xWNXV4N201WGhWMEpvdTlnT002ZE1yMEUwVGV3dFh1QTZ1OTRjVDYxUDlCd3VLKzNSUFFDVFBCMGNNWm1Yb0F4Nmk0cWN5RGNqczdZaVBlT0xVT0xvWUVmNERqWnVnbjhlbGdkd21pL0ZDeWU5QlpVQ2srbmw5ZG42MUYxdXRXNkYyZWROWTREYnNuN0RqcldLSFZwcDMyblJ3VGowRy92azdCNDZHTE16MEhEU3I1ckJ3ZVpyVVZGNy8zUGs5dVFsZDdCanlrZ3EveUJNZStFZjZ6QTQxTS9SSmhQbkhSRFhkSFlDQlFVdU0rZStNdXFVQUFqUi9MYURjU0FZazl1S2JaY0xNQ0Z5anI0ZTNuaWNGRkZYMitwM3pBak1ScE4rbmFNamdyRjNhTkhZRTR5bFpRUkF4dFZYMitBSU55Qkltd3VFRGEzcjdkQlhBUGNwQ2RPRUowd210cXc2ZXh6UWpDQkZ5eHdvVHVlNEJqNWU0Yml3Zkgva0JSTUFJQ0dISEc1Zy9QZi91ejJCdm5CQkFBY0l6akRwSi9nUE9ya1ZDaWpoc0ZVV1c3V01KQWpXQ2hFRk1ibGFKQ1YzaXkwRzVYeEx5QW4yZ2NIRnR1ejM4SnZKcTZWYktkTEFnT0J4RVMrVE1FZGlOOHZsZ1Z5Y29DME5MN0xCREZnbUpzU2k3a3BzWDI5RFlJZ3JnRlU4a0FRQkVFTWVUaU94WmVaTDZCS20yOFprWGU2RExQTHgxa2ZRYTN3d2tQajM0QkdIU0RKVG11VkVZWVcxcncvVGxxNVE2dW8vWjZjSDBPVXJrLzZDZExRM0Nqb1k4aUtSWWxhU1BvMnM0aXVzdHlxdVJCT0ZZazdsalNlUjNidHovSnRPU0lvQ0lpUGQ1ODljZm1EeWNRSEZRd0c5OWtuQ0lJZzNBWUZGQWlDSUlnaHo1WkxyNlBvNmptYk1Ubk9vTlZ2RTdXSHZIL3NTb1RLU0RHdkY3V0tsQnJjT05raTBrK1FtR0xCaVY1THFXQXdQWUVDQ2xMd25qa1hVQ29CT04rUm94T2lqMnh5Z1R2NjBqTTJXaDQ3Y3Y0Rmx1dHdnMTBSSVNGQW5KdEtLZXlGR28xR1BxaGdOTHJIUGtFUUJPRTJLS0JBRUFSQkRHa09GSDJLODFXNzdVYmxPWUwyc2tTM3B6MkR4T0NKa3UxMHRISFFYaEdkeUVyWWpwNDE0YnkrWGxncUkrWGVzbVQ4c0hENGVGQjFwQlFZalErOEprMFRCdVRVeklnK3M2aENQYnpiUloraHpCb2NjVkNxcWIwR1IwcStsbVduVzBKRGdWZzNwYm5iQnhVTUJqNm8wT0htUUFoQkVBVGhFaFJRSUFpQ0lJWXM1NnQyWVgvaEo4SUF4N21RV0c1Ykx6ODE5bTVKN1NIRjJHb25TT05NYXcwNDh4RzNMTjFsMFpyWlZPNGdDKzg1TjRtdUdIRnlnUE5ZUGdlV3c0M2xhVGIyNUJpMFgzR3dhQk4weGtZWkcrdUJzREQzQmhYRUFiSDJkaUEzbHkrRElBaUNJUG9GRkZBZ0NJSWdoaVJGVjg5aXk4VTNiQWNWOGtzZHhHa0VLYUZUY2RPSXgyVHRpMk9CaGp4UlFFSGlobzYzaXR0RnVpWmpPb3NFR1dYaGtUNEd5ckJ3L29MaFJTNWRJVGF6RVI0S0Q2czllZUlNWnN5QkNpUGJqcDE1NjEzYVY1ZTRNNmhnd1JKZzBldjVvQUxMdXRjK1FSQUVJUXNLS0JBRVFSQkRqcHJXSW54NTdrVndzRGdsWm1lRmsrNkE4LzZkNE9IRitLZmgzdEYvQVNQelYyeFRVUnRNN1lJOXFSVUxQN2VVMjI1T0VveDFrWWRTZ2FseGtWSU5FQURBTVBDZU5WKzRsdkc5RW4vd1hITXpibTRUdGNubDVFY1ZHRUUxRkptVk8wVkNwRzdHM1VFRmhlanZrMDRINU9YSkx2OGdDSUlnM0FjRkZBaUNJSWdoUlZOYk5UNDk4eXlNYkp2cnhxeGk5THp6RitHYmlJY21ySWJLY3Bvc2c5cEx0dVVPVWx5bTR2Wm0xSFdZZnk0WjVSc2NKK2duVEl1UGdrcEJ0d2x5OFo0MVR3Z0tNREp6UlVRZmZseW1GZ0ZlRVZaN2N1RkVRU01BK0Q3YmpTMGs3WEYzK1lPWWxoWUtLaEFFUWZRRDZFNkJJQWlDR0RLMGRiVGdrelBQb05Wd2xSL2dZUGF0WlBWV0JGaGhhYkQzTVB4NndocDRLTDFsNzYrMXlnaERzMG0wTlduN09pcnE3c0RKNlRBZ1NzMmZsVWpsRHE2Z0NBcUc1eGhCa0ZOZUMwa2grOFY0NlFKdUNmNmx6Wk9NSzFrSzVxWGx6ZGs0WDdWTGxoMm5jSGVtZ3ZoN3JkVUNCUVVVVkNBSWd1aERLS0JBRUFSQkRBbE1uQkdmblgwT1YvV1YvQUFIL3JlZ0s3NkkyYmZ4OXd6RDRrbHI0YTMyZDJtUDlkbmlWcEcycFJUT2NMUzFVcmh3MGNlYWxVU0NqSzdpUFVjb2UrQUZNcVYvS0l5b1hDTHFSQ1ZpL0FXQlJybCtOTWZCSm5pMEsrOEQ5MlRzZEVWdlppbzBOUUdGaGU2eFRSQUVRVWlHQWdvRVFSREVFSUREMStmL2h2TG1iR0dJNFZ4d3VxMnBEZENvQTdCNDRscjRlb1M0dEVOakN3dHR1YmhWcExRTWd6Yk9oRXhkbmQwZXBjQllNeUkwYWhYR1I0ZExYRS9ZNHpuaE9pZ0NBZ0dZMjNmS1Yvd0VBT2dQN2NHaXhNZEZ6OG12ZlJCbnY3UVlHbkNvNkhQWnRwekNVVkRCbGN3QzhjL2UyRWhCQllJZ2lENkNBZ29FUVJERW9HZmI1VGVSVTNkVU5DSUVCS1RBd0JLRTROZDZLbjJ3ZU9KYUJIcEh1YnpIdXNzNjJ3R0p6dFl4YmFWTlJnTWowZGtVcjUyZEZPT0tyMHBZWUJUd3ZtR0I2RnFtSGN0SFl6REEvM1FoeG92YmtYS3lDM1pzdm1OSFNyNUdVMXUxekEwNmlYMVFnV0ZjVExNUWNmVXFVRlFrZjI4RVFSQ0VMQ2lnUUJBRVFReHFmc3g1RjJjcWZyQWJsUkZNc1BnKzVxVnFoU2QrUGZHZkNQV0pjM21QckpIRDFRSlJ5cmtNSCt1WXFOeEJsbzhtV2tUbER1NURNL2NXNFRSZHB2TXZYcVRiK1QzbUpUMEN0Y0xUK3B6VTBoakJydURRbXpnamZzcGRKOCtPRk1MQ2dEalIzeGxYZ2dxQTdkcUdCcUM0V0w0dGdpQUlRaklVVUNBSWdpQUdMYnZ5MXVORTJSYWJNWG1IeEJ3NEZsYkhVTW1vOE9ENGZ5REtMOFhWTFFJQUduTGJ3Sm5NcjhUSjh6b1B0NGowRTF6MFdtY2xVa0RCWFNnQ2d1QTViakovd2NpVlVlUUV4NyttQ3FxY1lzeE9mRWowTkNNL28wUlVpbkc1OW1lVU5KNlhhVWdDb2FGQWZMemRIbHdQaWdBQTZ1c3BxRUFRQkhFTm9ZQUNRUkFFTVNqWlY3QVJSMHEvRWdiTVRvZDBaUUVPNElTK2Z3cEdnVitPWFltNHdESHUyU2dIMU9lSXhCaGxlSVk1K2tZMG1Rd1djOUxiUlVJNFJBLzE4Y2JJOEdESmV5QzZSbk9qVUtJZ3N5K0RqV2FBYnZkMlRJdTkxNmFOSk1lNm9rY2dyTjJlL1pic1hVb2lKQVJJU0JEdHdZVWFHd29xRUFSQjlCa1VVQ0FJZ2lBR0hVZEt2c0xCNHM5c0IyWDh4bVBBZ2JNTEp0dy9aaFZHaEV4eGZaTm1ta3JiMGFGbkFjaHJGUW5ZZFhlUWc4Z1htMDNsRG03SFk4d0VLRUpDQVppL1NqSk80M2tOVVg1ZCs5bVRRRU1qRm93UUN6VENoVGFTUXBaQ2JXc0pUcFZ0azJWSE1zSEJRRktTYThFRUMvWTI2dXVCMGxMWDdSSUVRUkRkUWdFRmdpQUlZbEJ4b213TGR1V3Y3L3dFSjkxcDRTQU9KaWo1WUVMb1ZCZDNhRXR0bGlER3lJQ1RWUTkvdk1XMWdBSWpPcUdlbFJqamtpM0NBUXdEelkyM2lBY2ttK0FZbTBRQ3RPN2NoclR3bWFKTUdjWnRiU1QzRkd5QXdhVHJlb0U3Q1F3RWtwTnRBd0t1YUNxSXFhMmxvQUpCRUVRdlF3RUZnaUFJWXRCd3Budzdmc3g1VnhqZ09Gc3ZUQkxDT2lXanhvUGpYbk43TUVGWDI0SDJScFAxMVJnWnY1WmJUVVpjYkd0d2NTZUNNemNubVFJS3ZZSG1oZ1dBd3Z6NXlqeVFGNWZENlBmOUJCaU5XRFJ5aFhnQzVCZFZDR1VEYlIwdDJGdndrYnhOeXNIZkh4Z3hRZ2dxMlAvcENoUlVJQWlDNkZVb29FQVFCRUVNQ3M1WDdjSzI3RGVGQVk0ejExWkxjMG9FbjR4ZnAxSjQ0SC9HL3dPSndSUGR0bGNMOWRtMnA4QnlzaE1PaTdzN1FJWitndWdsNDRMOEVCUGdLM2tQUk04d3ZuN3dtalJOR0pCeENpOXU5Y2kxNmFFL3ZBOWhQbkdZRUwxUS9FcnkyMGdxaEpVbnJueUhCbjI1REVzeThmTURVbE9Gb0FzQXNLeDdiRk5RZ1NBSW90ZWdnQUpCRUFReDRMbFl2UTliTHI1dU15WkgzQkNBdVpzRC85aEQ2WVdISi93VDhVSGpYTnhoWnpwMExKcExEZFpydWZzOXFoV1hPOGpxRjJsOU5DdUpzaE42RSsrNXQ5aGN5MHFlRVgxTlduZHNCUURNVFY0S1Q2WEdPaTY3alNRbmZzaGllL2JiOHV6SXhjZUhEeW9vbGZ5MXF5MGx4ZFRXQWxldXVNY1dRUkFFWVlVQ0NnUkJFTVNBNWtMVmJtek9lbFZ3b3ZoalhIbmRIQ0MwYlBSVWF2RHJDV3N3UEdDVSt6WXJvdTZ5M25aQXpvazFCeHh0clJJTlNOOEhRKzBpcnhrZWFhT2hESS9pTDJTM2tHU3MzMjVUeFJVWWN5OUJvdzdFckFSM3RaR0U5WHRVMkhBYXVYVkhaUnFTaVVZRGpCd0pxRlRtL2JneHFGQlRRNWtLQkVFUWJvWUNDZ1JCRU1TQTVWVFpWbng3OFRXYllBS2pBS1FtL2pNQTM4M0J2TTVMNVl2ZlRGeUxhUCtSN3R5dUZjNEVYTTF2YzlsT1Zsc2RkS3lSdDhuSnkzSVFoMTdtam9oMWVVOUU5MmptQytVSmNqTUp4Sit5YnRkMkFNRFUyTHRzMjBqS1ZtaTB2ZndwZHgxWXJrT2VMYmw0ZWZGQkJiV2F2M2EzcGtKSmlldDJDSUlnQ0FBVVVDQUlnaUFHS01kS04yTjdqaWdsMjZ4VUw5V1A0ZzlraGN3RWpkb2ZTeWE5alVpL1pIZHR0Uk1OK1hxd0hlWmFlQmRPWDQ5cVJka0pjdkxuUlVHSXRJaGdCSGg1eU40TDRSemVzK1paVDkvRjdScWxJVGpXYlNlUGdHMXFoSUpSNFphVUo5MnpTUVZuelFwbzBGZmdXT2xtOTlpVmdxY25rSmJHQnhjc2NKeThiQVg3UUVSZEhRVVZDSUlnM0FRRkZBaUNJSWdCeDU2Q0QvRlQzanFiTWQ1bmtDckFhRGtqNXRmNWVBUmh5YVIzRU9ZVDc0NXRka2w5dGxEdXdERHlmeFhibER2SWtlSVRMWmxONVE3WEJNWmJBNitwczBRanJ2UjZCTUN5ME8zNUFRQ1FHallkQ1ZhOUR4ZEtCVGpHSnR2bFFOR25hREc0MmtsRUJtbzFuNm1nRWZRaFpKVkFXQVZhUmV2cTZvRGlZdmZza3lBSVlnaERBUVdDSUFoaUFNRmhlL1piK0xuNFM5RVEzeHBTaW92Qm1HMXhvZzRRZnA2aFdEcnBYWVJvaHJ0cHI0NXBMbTJIc1lWWHIrYzRXV0VBQUVDanFSMEY3WTB1MlJHL2F6TVRTWkR4V3FHNThXYnJZMDUrcDBjcityMDdBQlBmZnZTVzFOOEpUN2lqUkFDQXdkU0dYWGtmdU1XV1pKUktYcWpSejA4WWN5V29JS2Erbm9JS0JFRVFMa0lCQllJZ0NHS0F3T0hiaTYvaFZQazJtMUZHYW10SXU2d0VBQWp6aWNPeXlmOUNrSGVVVzNiYUhUWG5oVmFSMW5JTEdSeHFGclgwazlVdVFCQmtWREFNWmlWUmhzSzFRcDJjQ3RVd1BuREZnSkgzK1RHTWtLVGtTd1VsQUFBZ0FFbEVRVlRRM0lTMkV6OEQ0TC9MazRiZEpzempPUGx0SkVXY3I5cUY4dWJMTWl5NUFZVUNHREVDQ0F3VXhsd0psb2lERWZYMVFHR2hmRnNFUVJCREhBb29FQVJCRVAwZWxqUGg2d3VyY0tGcWo4MjQxTU5kaGdGZzE5bytQbWdjSHBuOEwvaDVocnE2elI1cHFUU2l2WWsvU2ViQXVlUVRIYk1wZDVDTytIMjdQajRLR3JYS0pYdUVORFR6YjNYWkJpTUtSRmpFR1FHN05wS2l3SU04aE1YZlgxNExsOU1wNU1Jd1FGSVNFR3IzOTlSUjVvRXp0c1J2eXRXckZGUWdDSUtRQ1FVVUNJSWdpSDZOaVRYaXk4d1hjYW5tZ0RCb2RnYWtsamx3SEd5Y2o0eUlHL0R3K05Yd1VIcTdaYTg5VVhmUlBqdEJIaWFPeFluV2F0YzJJM3J4ZVNuVTNlRmE0elg5QnNERElvSXBVNXlSRXh4alkzNE9Pa3A0cDloTDVZYzVpYisybVNvM2VDVVdqcXhxS2NESnNxM3lETG1MdURnZ09scTRsdHRXMGxGUW9hREFmUzBxQ1lJZ2hnZ1VVQ0FJZ2lENkxSMXNPejQ5K3l6eTYwK0lSam5KdjcwWWRPNytNQ2Z4MTdnNzQwV1hSQkdsME5iUWdkWnFjNHRIODY3a2NrWlhpM2JPWkw3aXJLVUxVbUNvWFdTZnduaDZ3bnZHamFJUk9VNHhiTDVHdXAzZld4OWZOL3hPQkh0SFcrZHhyRHhIbVROM1Q3R3d0K0FqdEhWb1pkbHlHMUZSZkdCQmpEc3lGUm9iZ2J3OENpb1FCRUZJZ0FJS0JFRVFSTCtrMVhBVkg1MTZDcVdORjRSQnp1dzhTOUJNNEgwR3h1cDRLUmdsN3M1NEFiTVRIbmJ6anJ1bjVvSTRPMEcrdzhKeEhJNkx5aDFrSFd3RFZ1Y3IwaytEOUloZzJmc2g1S09adDhqbVduYUl5ZXdBNjQ4ZUFOZkNPL3NLUm9XYnhXMGtHVGxoSi9ITytOZG82MmpwTzRGR01hR2hmQW1FSllqQU1BRExkci9HRVF4akc0alFhb0hjWEhtMkNJSWdoaUFVVUNBSWdpRDZIYld0SlZoLzRqRlVhdk9FUVhPNWd2UXlCNkVGZ3FmU0I3K2VzQVlaRVRkMnU4N2RHTFFtYU1zTWRqdVRBd2VHWVhDc3BkSzFEWWxPWU9lbHhIVXprZWhOVkRHeFVDZWw4QmNNdzM5WEpTTktVK2pvZ0c3L1R1c3pJMEtuSWpGNG92VmFubjNMcXdqZjJUTVZQNkJLbXkvYmx0c0lET1E3UUNpVi9MWGN1Zzc3N0lhV0ZpQW54OW81Z3lBSWd1Z2FDaWdRQkVFUS9ZcmlxK2Z3NGNrbm9HMnY0d2NzUHBDVVJnNEF3TmwyY3dqd0RNZXk2OVloTm5DMDIvYnFMTFZadXA0bk9RV0RLcU1PcFlZVzBZZ01KMHEwWkY1Szc3YkpKTHBIYytNdDFzZFNtcFYwaFc3M0R3QW5uSzR2R3ZrVUZJekk0WllaVk9BQW03WGZaNjkxWVpkdXhNY0hTRXNEUEQxdHgrVzBsUlNqMC9GQmhZNE8xL1pIRUFReHlLR0FBa0VRQk5GdnlLemNpVS9QUEF1RHFjMDh3c2xvcWNkMUVsK004aHVCNVZQZVI0Z214bDFiZFpvT1BZdkdvbmJydGFzKzR6N3RGZXRqdVMwbkxaNnJnbUZJUDZHUDhabzZFNHdYTHdvcXV5aEJwT25JTnRTaC9ZeWdPUkxzUFF6VDQzNXBQMTMyNjFoZXFMdzVHMmNyZnBScnliMTRldkpCQlkxR0dIT2xoWW9GdlI3SXpnYU1SdGR0RVFSQkRGSW9vRUFRQkVIMEMvWVVmSWd0bDE0SForM3J5S2YzUzNOL09ONVpGaTFKRDUrRnBaUGVoVVlkNE1iZE9rL3RSYjJOMElHcmNtOEhteXVzaitXNFRPTHM3aW14a2RRdXNxOVJxK0U5ZTc1d0xUT0RRRndNSkc0aENRQXpFeDZFcjRkWko0Tmg1QWVpWVB0M2EzZit2MkV3dVN2N3hrV1VTbURrU0w0TVFveXJBb3Z0N1h4UXdXRG9lUzVCRU1RUWhBSUtCRUVRUko5aTRvejQ2dnhmOEhQeGw1MmVjOVlYc1BvNGR1S0xONmM4aVh0SC93VktoZG90ZTVVS2ErQndOVjh2RE1qMGJTdy9YNVBKZ0l0dDlRNmVrV0VNMUM2eXY2Q1p0MUM0a0gyeUxnUUtESmZPdzFRajZHeW9GVjYyQW8wdTFGYnc1VVQ4WTUyeENYc0xQcEp0eSswd0RDL1VHQlptT3liWGx1VWZJSU9CRHlxMHRYVy9oaUFJWWdoQ0FRV0NJQWlpejJqcjBHTGpxUlc0WFB1ek1NaHhacC9YT1VkQWxJVnRYYUpSQjJESnBIY3daZmhkYnR1ckhPb3U2Mkh0N2doT2RxNjU1ZWM3MUZ3dUdwTmI3aUFXWktTQVFuOUFHUkVGanpTUnRvZnNMQVhoQzZiYnNkWG11VkVSY3hBWE9NWXlVVGFjM2ZvVFY3NURiV3VKZklPOVFXd3NFR05YM2lTMXJhUmx2dVd6TUJyNW9FSnJxL3YyU1JBRU1RaWdnQUpCRUFUUkoxelZWK0tERTQranZEbmJacHlSME1tQnNlZ2xpQmptUHhLUFQvMFF3L3hIdW1lak11Rk1RSDJPa0ozQXVlREZXWDdFbjF2RTVRN1M3WEdjcFl3RUNOWjRJU015UlBhZUNQZmlmZVBOd29VNERVQW11b083d2JXMzI0d3RHcmtDakp0di9UaXcySjc5bGx0dHVvV0lDQ0E1R1ZDWWYxNUxXMG1wR1F2aW9JTEp4QXMxTmplN2Q2OEVRUkFER0Fvb0VBUkJFTmVjd29iVFdILzhVVnpWQzJuWmx2dDg1OTBvcnROcDZlU1kyN0ZrMGp0Q3ZYZ2YwcENyQjJ1MC9EU3VoQlA0SDdHZE5lR0VydG82SnU4UVc5akZ6U09wWFdSL3dtdlNOREMrZnVZclYxSUloRFI5L1lGZE5rK0YrY1RodXVGMzJzNlZMSHBxUmhUMEtHazhqNnpxdmZMczlDWUJBYnl1Z3RwYzhpUzN5NFY0SGNjQmVYbEFRNFA3OWtrUUJER0FvWUFDUVJBRWNVMDVVUFFwUGp2N0hOcE5sdFJoRG5DUWFkQXpnbUNqa2xIajN0RXZZMkdxcUVWZVg4SUJkWmRFMmdrdVpTZndiOHpSbGtwMGNHTEJTaG5HeFBvSjFOMmhmNkZVUW5QREF1dWxxK0tkQUtEYnVhM1QySTFKaXdXQlVvYVIvMEoyNjM3S2ZROUd0aDlxREhoN0ErbnB0aDBnQU9tQkJmdS9jRVZGUUUyTmEzc2pDSUlZQkZCQWdTQUlncmdtR0V3NmZIN3V6OWhmK0lsUS84LzNkNFFVdlFSN1R5YkFNeHpMcjF1SDlQRFpidHl0YTF6TmIwTkhtK0Q4eTRZVFNodU90bFdKaDJYYnMzQkQ4bkQ1K3lKNkJZMm83SUdSSzdraE9rMDMxVlRCY09Hc3pkTWVTZzNtSnkrM1d5UG5oY3pyeksvVlltakEvc0pQWkJycVpWUXFQbE1oS0VnWXN3UUlwRWJteElHSUsxZUFpb3F1NXhJRVFRd0JLS0JBRUFSQjlEcDFyU1Y0NzlneTVOZWZFQVk1RG94QzJzMDhaMWZqRUJjNEJvOVAvUkRodm9udTJhZzc0SURhTEZFclBabUsrZ3dZNjFLVzQzQklXMjd6ckl4dDJiU0w5UGZ5a0xVdm92ZFFoSVRCWTh3RS9rS0Nsa2duUkY4UDNlN3RuWjRlRjMyelNHUEVsU3dGeHNZaFAxcnlEZXAwcFRLTjlUSU1BeVFtQXNPRzJZNjdtcWxRV2Nsbkt4QUVRUXhSS0tCQUVBUkI5Q281ZFVldy9zUmphQlNkc0FQZ0hTWm43K1V0RTBVdEllY21MY1d2SjY2QnA4ckhiWHQxQjFmejIyRFVpVXNUNUFVVU9FN1FYVGh2cWtPTDBXZ3hLZTlBV2ZSbXo2WHVEdjBXemR4YnJJL2wrdmtNSjJRcHRKODlDYmErcnRPY1cwZiszbTdFbFV3YXpteUJ4ZFpMLzVSdjUxb1FHY20zbGxTSWJvSGw2Q3FJMXpRMEFMbTV2T2dqUVJERUVJTUNDZ1JCRUVTdndIRXNkdWE5aC85a3ZvUU8xbUFlbEpaaGJKMHFXaFRrSFlWbGsvK0ZHZkVQdUYyeDNtWHNzeFA0UGhRdW16MmxGR3ExWlNZOFFCeUd1SWtDQ3YwV3ozR1RvQWdJQkdEUlBaVCsvZUhzcW9oYWQzM2ZhVTZrWHpJbVJDOFVMWEpCNlVNaE5HKzkwblFSRjZwMnk3VjBiUWdNN0N6V0NFaDdyKzBGSHJWYXZxMWtSNGY3OWtrUUJERUE2R2QzWWdSQkVNUmdRRzlzeHNiVEszQzA5QnRoa09QQUtLVGNzM09kblBGeFVRdncrTlFQRWVrM3dtMTdkU2RYQyt5eUUxeFI2emN2VlhveStLbThSQmlYMmQzQjRqTUZhN3d3T2lwVS9yNkkzb1ZSUUROM29YakFaWlA2dlRzQVM0YUxpUGtqSG9XWEpjT0hjU0g0WmJkc1IrNi9ZRERwSE0vdEwxakVHbjE5aFRHcFhTRHNvNk42UFhENU1tRFhycE1nQ0dJd1F3RUZnaUFJd3EwVVh6Mkg5NDR2dzVXbWk3WlBPSHV2em9nZjhCZWVTaC9jTi9xdnVDUDlqMUFydk55NFd6ZkNBYlVYQkNlSzQrUTVhS0p1ZkFDQW1pZzlxbHQwc0E3THEzZXdQcUxzaFA2UDl3MDNpVVFENVZvUk5CaTROajMwaC9kMW11R2w4c1g4NUVmbHZvRDl5MW4vZ3V1TXpkaGI4SkY3N1BZbUtoV1FtZ3BFUkFoamNsdExXakFZK0tDQ3JwOEhWQWlDSU53RUJSUUlnaUFJdDdFejczMThjdVlaYU52Rk5kdVdtL09lUFNOSEtkNnhnYVB4NUxTUGtCWSswMTNiN0JYc3N4TVVjclVUQUp2c2hLTTIyaE9jTFA5Uy9KYVNma0wvUnhFUUJNK0pVMFVqOGh4Y1JyU3NkY2RXaDNNbURGdUVhUDlVeXdwWnJ3T2drMERqaVN2Zm9icWxVTDY5YTBsTURLK3JZTi81UVc2MmdzbkVsejgwTmJsdmp3UkJFUDBVVlY5dmdDQUlXM0pyaitGU3pRRlV0ZVREVysyUDRxdm4rbnBML1liNG9MSFFHN1dJOUUzR3FNZ2JNQ0xrdXI3ZUVtR21wcVVRMzJTOWd0cldFcHR4L3JEUGVTZUZ2MzBYNXM5TGZnVFQ0MzdsbmszMkpnNnlFMnk4T1NleEh2S2EzNExRZEEyMjd4TXB5SE9NWkovUGZoZnpSbEJBWVNDZ21Yc0wyazhkNVMvTStnWlM5VE1ZQUt5NTlNWlVjUVdHaTVud0dEVzIwN3piMC82QTljY2ZCUWR6UUl5VEtIWWl4cnlXQTR1dGwvK0paWlBYeWJOenJRa001RXNnOHZPRmtnVXA3NEY5OElIamVGdkRod1BoNGU3YjUwQ2hzUkc0ZXBVdkExR3BlSTBKNHRyaDU4ZnJlWGg3QThIQlFFQkFYKytJR01SUVFJRWcraEhiTHErQmlldEFmUEE0VEkyOUI1RitTWDI5cFg1SGxiWUFWUzM1dUZDNUJ6bTFoeDBvbFJQWEVnNHNEaGYvRi9zTFA0YUpzeFVqWThEMUhFeGdPSUR0bk5vZDVCMkYrMGIvcGQ5cUpkalRPVHRCSWF2Y3dUNDd3UmpONFdKVlBmK2NDejZlWmQyazRSSFVMbktBNERGcUxKVGhrVERWVk1sdUlXa2ZmOUx0Mk9vd29CRGhtNGpyaHQrQjQxZitIejlnWGlkUHJzT3lra0ZGY3c3T1Z2eUk4ZEczOUxTcWYrRGxCYVNsOFcwZ3hka0ZVdi95aWVkZnVjSTcxWEZ4N3QxcmY2YWtoTzk0NGUvUGw1Tm9OSDI5bzZHSlRzZC85eG9hK0FEUFVQb09FdGNVS25rZ2lIN0NOeGRXSWNJM0dYZW1QNGR4VVFzb21OQUZrWDVKR0JlMUFIZGwvQmxobWpoOG0vWDN2dDdTa0tXcHJSb2ZuL285OWhSOGFCZE1zTFNRNi80R25BSDRZSUtkSXYyVTRYZmg4U245VjNpeEUzYlpDWEk3Tzlocko0U21hZkRkNVFMUkJMbUNlY0s2ZVZUdU1LRFEzSHlIOWJIOHNuNVJDOG5NVXpEVlZEcWNkV1BTRXZoNkJGdlh1S003Q1FEc3p2OEFiUjB0YnJGMVRWQXFnZVJrSURwYUdKTmFBdkgvMmJ2ditMYktxdy9ndjZ0aFdaTDMzazVzSjNFU1o1cE1IQUlFeUlZUVZ2SlNWaG1oakxRRkNuMkJRbG1sb2JTbDlJVTJoYVpOV0tHRURKc0VRZ1lrelNhRERNZE9Zc2NqM2pNZUd0YTY3eDlYMHIyU1pWdTZWNDdYK1g0K0JsOUo5OUZqVzQ3MW5IdWVjOXpyTURRMERKMjJrc1hGM0ZYeDRjT0J5RWdLSnZRbGpZYjdHUXdmemdYTExnNlFMVWhrd0tHQUFpSDlRRjdCSDVFU05nNVRrMi9wK2NIRWFWcktVaVNFWkdKcjRUdDlQWlVoNTBUVjEzai8wSU1vYnpuajRWNXZydVN4blFvTXhnYWw0WkdwZjhlOGtZOURLZStuaFJjOThGZG5CK0ZXQjVtU1FjU29RR3dyRUc1M0VEbEJ3WlhWT1NPU1JRNUMrb0o2MWh3Z2dNc29ZVVNuRExqU2QxRkxJVUN1d2R5UlArTnZZQm1JeTR0QXB3S051NG8rRkRkT1g0cVA1d28yS2dUSnZPNDFGcnJqL3BpMk5xNVlvOG5rdnpuMk4yVmxYTmVNb2JqRm83K0xqUVcwV3U1blJJaWZVVUNCa0Q1MnZ2NFFiS3dWVTVPWDlQVlVCcVRwS1V2UllkV2pxT0ZJWDA5bFNEQ1lXL0haeVJlUlcvQTJURllEZjRkWDNSdFl3V1A1TjlzQjhrRE1IZkV6ckppMkd2RURKU3ZCd1ovWkNRTFJZOVhRV2MwNFdNcGZUV1pFN0hjUXhDZ1FyRkppVWdLOTBSOUlHSlVLbXRrM0NtNFJXWnhSOE5yUjc5MEoxdUM1QTBGVzdQVVlIajdKZnBLRXJBaTNBbzFISy9OUTFWb29jckErRkJRRWpCM0w3VWNYOHJWWW8rUHhSaU1YVk5EcC9EZkgvdUx5WlM0RFE5Z3hnL1F2c2JGY3dkRExsL3Q2Sm1TUW9ZQUNJWDNzYk4wZXBJWjMzdE5LdkRjOGZCTHk2L2IwOVRRR3ZhTEdJM2p2NEFNNDMzQlFjS3Y5amJKWFNRbWRheVdrUjF5RkoyYXN4ZlNVMjhFTXdEOUp6UmQ3S3p0QmphMEZwYkRaRnlLczJKV2Q0THo1bWNORjEyQWdmVWN6ZHpGL0lLVnppT08xWURMQjhQMjNYVDUyOGVpbklXUGtndWVUa0JZaGVQM2xGdnhSMmxoOVJhRUFSbzRFRWhNOTM5L1R6NFJsQVptTS8xNVlMTUM1YzF6QndzR2t1Wm1ybVVENnQ1QVFDaWdRdnh0NDc5NElHV1JxMm9zUUY1VFIxOU1ZME9LQ00xRFRWdFRYMHhpMHpEWWo4Z3IraUU5Ky9GL296TzV2Ukx3b3VzaXluZFlSSWFvbzNEWCtGZnhrMGlvRXE2TDhPdDhyaGdYcVQvay9PeUZxakJveUJZT3ZCZHNkeEdRbnVKdVhTUVc1QmlKNVREd0NzaVlLYnBHK0tOZHR6d05Zei92NXc5WHh1RHIxTHNuUEFjQitkWjc3dExiOUlvNVdmdVdmY2Z0Q1hCeFhzRkdwZEwzZFp2TXVxQ0I4RE10eSs5a3ZYZkwvUFB1S3djRFZUaUQ5bTBiREZXc2t4SThvb0VCSUgxTXJnNmtBbzBUeHdTTVFxQXpxNjJrTVNtZnI5dUM5QXcvZ2VOVTIva2I3MWZTZWw3Z3NuL3JzVEU2UVlWcnlVand4Y3kweW8zTjZaOUpYU0c5bEowUm1xbUd5MnJEemZEbi9HREhqZ2c5RXlCZ0dONDJpZ01KQXBibHhvZk56S2JVWkhWZkpiVTBONkRoNnFNdUh6aDUrTDBKVTBZSVRKUkFVRTkxVjlBSDA1cFp1SHR6UGFUVGNGZ2hoQ3o3SGxnWnZnMzdDYktPNk9pNWJ3V3IxN3p6N2drSkJCUmdIQW8zR3RTNElJWDVBQVFWQytsaHA4OG0rbnNLZ1VOcjhZMTlQWVZCcDBsZmczOGQraVM5T3Y0cVdqanJYT3hrdTQ2Q3JoUTNYclVDNGU1OFRHNVNHRmROV2MwVVhaUU9uNktJbnJBMm9POWw3MlFtN0wxeUMwY0l0TWpwL0o3MmRKRCtmYTlJU29WYlNtOGlCU2pWeENtUVJYQ1lQSTdxaG8rdXJTTGM5cjh0SHltVktMTWhjS2VJNVBEMHIvN3hHaXc0N0xxejJ5N2g5eHRFRklpV2xjOWFCTjF1VDNBTVA3ZTNBMmJOY2ZZV0JySzJ0cjJkQXZFVS9LK0puRkZBZ2hCRGlaTFlhc2YzQyszanYwQU1vdTN4S2NJK3dDV1EzeTF2VzBiMkJmMHlJS2dxM2pQNFZWa3hiamRpZ05ML1B1UzgwblRmQVl1Q3lFNlMwMS9PVW5RQUFYeGNLdGp1SUhwMC9jMTdtTU5HamtINkFZVnl5Rk1RM1grQURYK2J6WjJFcDY3cU4zS2lvbVJnUk9kWGxPY1c4RnQwRFlqOVdiOGVsbG53UkkvVXowZEhBbURHdWFmNWl1MENZVEZ4UW9XVUFaMjhRUW9Zc0NpZ1FRZ2dCd09KazlYYThlK0FuT0ZUK0pXeU8vZFZjTlRkMDEwQ09nZURLbk9CTnNrcXV4WnowaC9Ea3pJOHdNV0hlZ0N5NjZJbk40dHJaZ1dIRkwvbUYzOVBvc1Z4Mmd0WEdJaStmWCtpSnJyUXZtTmJpc1lNamtET1VhYTZmeDZjcU0rSTIyTENNYThhQTdwc3QzVDUrMGVpbm9KQUYySjlUZlBETS9hd3RaOStDamJXSUdxdGZDUXprNmlyRXg3dmU3azIyZ3Z2OUxBc1VGUUVWRmY2ZEl5R0U5TExCOGU2T0VFS0lhTFh0eGZqSGtaOWg4OW0zMEc0U1ZCNTNYbHJzcGhzOXkzSzVDNEpBZ3B4UllIcktiZmhGemlmSUdiYWNYNUFNRW8wRmVsaE5mUGNGS2ZVU0hlZktWUXdpTTduOXgvdEtxdEJpNUhyVnMvRHVZcWM3NFZYaE1iRVJpQXVtdmMwREhhUFdRSDMxdGM1aktaa3hEc2FEZTJGcjZicmllNGdxR3RlbFBTRDVlWGpjbkJ2MUZkaGY5cmtmeCsxRERBTWtKSENCQlpYSzlYWXhhbXVCd2tMQWJQYlAvQWdocEpkUlFJRVFRb1lvZzdrVlh4WCtDYXNQcjBCMTJ3WEJQU3dZcHB1Rk1sY2tnZnR3ZTlDNDJPdXg4dXFQTUhmRVl3aFVCSHM2ZTBDem1salU1d3V5RTdvTHR2Z2dab0lXams1OXVmbkZnbnVrano2ZnRqc01HcHA1Uy9nRDFxWGVvVzhjVjhkdE51aDNidTMyb1ROU2JrZU0xdkVhWWlTa3pMamFjL0VqTkJ1cS9USld2K0FvMkJnVEkrNTg0ZmRWcCtPMlFMUzMrMmR1aEJEU2l5aWdRQWdoUXd3TEczNm8ySUsvSHJnWHh5cTNkcnJTeVlBQnkzcGFLTnVEQ0RidVVjS2MrdFN3OFZneGRUV1dacjJBRUpYSU45UURRUDFwUFZoN1FYWlc3S1p5KzlrT1NxME1FUmxja1VxV0JUYWRMdkwwTUo4SWYzcHpLYUF3YUNnU2s2RWNNWm83WUJpd1lpTUtndGV0ZnVlMmJxK0dNNHdNUzhZK0o3eEIzSFBDdnQzQ1BtVXJhMFp1d2R1aXgrcVhHQVpJVGdaR2plcmNYdEtiYzRVc0ZxNERSRTJOLytaSENDRzlnQUlLaEJBeVJMQ3c0VlRORHJ4LzhLZllkdTVkR0N4dHdqdWRhd3ozSllycisxelhmcEZwRVpOeDMrUS80djdzUHlNdU9LTjNKdDVQV1BRMk5KNHpPSS9GMWs0UUxxb0FJSGFTMXZrOTNWL0tiM2ZnRWtCOGZ3N3VRaWQzWHJoYWhleWt3UnZnR1lvNkYyZVUxdkdCMWJYRGNIQlB0NCtPRHg2SnFVbUM3QWdwdFJTY0dVNWNkNTZ6ZGQwLzk0QVVGQVJrWlhHRkc4VVFaaXRVVmdJWExneU8xcEtFa0VHSmVrZ1JRc2dneDhLR1U5VTc4ZC9TVDlDb2R5djR4Ykxjb3BYcGFvbkFnclU1Z2dqOEltUmsxQXpNSG40UEVrSkc5ZDdFKzVuYWt6cittK1JMMzNrM3JPQmNWYWdjb2FuOHZtdmhkZ2ZXWGd6VFp3eGZRV0hoR0NyR09OZ0VUcG1KdHBCUTJGcGJ1TmNSSzczOWdtN2JacWl2dWFIYmg4L0plQWhuNi9iWTY2dzRXbGVLekZZUW5QcjF1YjhpSTNJS0F1U0RyTTZIVE1hMWxveUtBa3BLWE50Q3NpeDN2K056VCtjS2IyOXRCZkx6Z2JRMExsaEJDQ0g5Q0dVb0VFTElJTVd5TnZ4WXZSMy9kK0ErYkQ2N3lpMll3TDFaWlJqR3NaR0J3OWpiUXpyZnpQSVpDUXdZakltWmpjZW1yOEh5Q2E4UHFXQ0NxZFdLeXhjNytCdEVCaE1ZaG9Fd3NTRXVtMThjc0N5UWU2YnJObjQrUEl2ek02cWZNQWpKNWRETVdjQWZpOTJCSU9qYVlLMjZCTlBaMDkwK1BFQ3V4b0pSSzEwR0VGdEJoTXU4NGM1dE56VmpkL0VhVWVNTUNCb04xMTR5TWRHMXJhU2pFNFNuZjB1RXdRVEg1Mll6dHdXaXN0SnZkU3dJSWNRZktFT0JFRUlHR1M2UThBMytXL3FwaDZKbnJET1YzaVdRNFBqTXhyV1dFNzdKbFRFeWpJdWRnMnZTN2tHRU9ySFg1OThmMVp6UThRZFNMc3l5clBOVWRaUUNRZkg4UHV0RDVkV28xeG1jenlGMnU0UGpOS1ZjaHV0SEpJdWJLT25YMU5mUFEvdVd6d0diRFJJS2ViaWNxZjgyRndGanhuWDcrTkV4MXlBOTRpb1VOeDBGSUw1a3FQdDVoeTl0d3VTRUJZZ0pHcVFaTlF3RHhNVUI0ZUZBYWFscnNjWHVBZ3VPYzRYMzE5UndHUXRwYWE1ZEpRZ2hwSTlRaGdJaGhBd1NOdGFLNDVWYjhlNkJlNUJiOEVlM1lJTGdUU3ZEWDFka25QZlppeXk2dEg5VUlqdHhFVmJPL0JoTHh2NTZ5QVlUakUwV3RGVUk2eHFJRzhmOXRJUXBycW5Md3V3RWtlVVpJRnlxM1RneUJRRnkrak0vR01sQ3d4QTQ5V3IrQmlsWHJPM25kaHcvQW10ZHoxMFhiaDd6aktBVkxKOXA0RHZYRi9tV3MzK1FNTllBb1ZKeEJSdUhEUVBrY3Y1Mnh6OHFYUVVXM0cvVDY3a3VFSTJOdlRkWFFnanhFcjNUSUlTUUFjN0dXbkMwTWcvdkhyZ0hlWVYvd21Xam9DcTRNdzNCSGl4d2JMZG1BTENPaEdmWFFvdEttUXJUa3BmaUZ6bWZZRkhtTHhFYUdIdkZ2cGIrcU9vSDE5WnRZcGM4TnNHaUx6ZzVBSUVSZkpKZzUrNE9ZcXYzOHovSVJWUS9ZVkFURm1jVUg0QnlQVkgvYmZjdEpBRWdSQldONjlOL3l0L0FTbTJleXAxYjFYWWVSeXEyU0JobkFJbU1CTWFONjF5MGtXSHNXU2RkY0dRckFOempTa3U1Z28zZGRPa2doSkRlUmxzZUNDRmtnR3J0cU1NUEZibjRzZW9iZTZFMEFYdGFQc053cGYwQVp3eUJhelhITXAydWVrVnBVcENkdUFpVEV1WkJwZEJlbVMraW4ydXZNc0hRWUFIQWZVdGxETk9wemFhM2hGc1k0aWE2Zm45L3VGUWplYnNEd0M4UFpReURCYU9IaXhxRERBektFYU1oVDBpR3Rlb1MzemxFek10RzhGclRmNzhkUWJmOUR4aDE5d1VTcHlmZmhoK3J2a0dkcnRSZWkwSDh0Z3VoWFVVZllrek1OUWdLaVBETGVQMmFYTTRWYll5SkFjckxnVFo3MTUzdWZ2Y2RHUXpDVEFaSHdjYWtKSzRBSkNHRVhHRVVVQ0RFQzNYdEphalRsYUttclFnMWJjV29hZWV1Sk1ZRlpTQXVPQjN4d1NNUXJVMUZUTkRBZWdOdk5CcGhOcHNSSEJ6YzExTWhYbUpaRzg0MUhNRFJpanhjYkRybVlYSExGMXNVbk1TLzZYZnIxcUNRS1RFbVpqYXlFeGNpSld4OHI4OS9vS2s1enRkT1lCekJHQkZZUnpjTkFHSHBnUWdJa2J2Y241dnZ1dDFCVk5GK3dScmoydlFrQkt1VTNaOUFCanp0L0NWby9lZGZBWWgvM1FDQzE0N0pCTVBlbmRETXZibmJ4ek9NREV2R1BvZC9IUG1aaDBGOEk4eHZNRmtOK09iYy8rSDJjUy81UE02QUZSZ0lqQndKdExRQUZSV3UzU0FBejk5WCs5WTEyR3pjLzYxV29LeU0yd0l4ZkRnUUVJREJxckt5RWcwTkRaREw1Y2pLeXBJODNxVkxsNUNVbE5SbEVOZHNOcU94c1JFS2hRSlJRelZnWXpCd0gzbzkvMytBS3ppcVZ2UC9WNnY3ZHA2a3oxQkFnWkFlYkQ2N0NtMGRqVkFyZ2hFWG5JSHBLVXNSRjVRQkFLaHA1d0lNWit2Mm9zT2lRN0FxQ3JlTStWV2Z6WFhObWpYWXRHa1RmdmU3MzJIY3VPNkxhNTA5ZXhZdnZ2Z2lwaytmam1lZmZmWUt6WkNJMWRiUmdLTVZlVGhSOVRYYVRKNzJ6VHBhREhKN21sbDc4VVV3bmxjWmpteUVpUWx6RWFpZ05tU2VYQzdwUUVjTDEvdWRaVm5JWkRLdTVhTUl6amVyREJBN3Z2UFYzdzBuTDRpZUovOGsvS2VMeGd5czRDWVJSejF6TnRvKytSQ3MwV0R2emdKUlVRVkdjS0oreDFab2JscmNZM0FnUG5na3BpWXR3WkdLemZaQkdGRVZGZHdmbjErM0I1TWFmMEI2NUJRZlJ4cmdRa09Ca0JDZ3ZoNm9xdUtDQkVEWFB3ZFBnWWIyZGk1YklUNGVpSTBWWC9DbG56cHk1QWhlZmZWVm1NMW1QUC84ODVMSGEydHJ3ODkrOWpORVJrYml2ZmZlUTVDSGxweVhMbDNDaWhVcmtKQ1FnTFZyMXdJQTFxOWZqOU9uVCtPcHA1NUNaR1NrVDg5cE1CaFFWbGFHek14TTJHdzJXQ3dXbjg1WEtCU1F5YTdnanZYU1VzQmtBaFFLTG5BUUU4UDlIK0FEREpjdkF3ME5YQ0JyR0hVV0dvb29vRUJJRjBxYVRtRDlxWmN3ZitRVG1KZ3cxK05qTWxSVGtSRTUxWGw4b3VwcnJOcHpDKzRhL3lxR2hVKzRVbE4xTXB2Tk1CcU5zSFczQjlNdVBUMGRTcVVTTzNmdXhCMTMzSUhodzJrQjB0K3dyQTNuR3c3aVdPVlhLR3I4d1hPcVBjc0NNb2E3eXNmQzlVMm1oL2VTNCtMbUlEdHhFVklwRzZGYnJBMm9GV1FuQUl5NFlBTERBRGJXK2JPSUdxT0dRdVA2WnZCb1JaM2JkZ2NSODNYOHgzN3V6Vm5wdmc5Q0JoNmxFcG81ODZIYnVsSFNNSXpqOWMwd3NOYlZvT1BFRWFnbVQrdnh2RGtaRDZHZ2ZoL2FPaG9BT05wUVNsL0U1aGE4alNkbnJvTkNOc1M2R0RBTXQyQ0xqQVJxYTdrUDk3L25YV1VzT0xJVmJEYXV0V1JEQTdlNDg3QklIb2gyNzk2TnQ5NTZDd0R3NG9zdll0YXNXWkxIM0xKbEN6bzZPcENXbHVZeG1BQUFLbnNuRGVIQ3Y2S2lBa2VPSE1HRER6NklaNTU1QmprNU9TN24yR3cyTkRVMW9hNnVEclcxdGFpdHJjWEZpeGR4NGNJRlZGWldnbVZackZ1M0RoY3VYTUJycjczbTA1emZmdnR0VEpod0JkNWZ0cllDeGNWQWNuTFhXMmxDUTdrUGg0WUc0TWNmZ2ZSMGdESmZoeFFLS0JEaXdkNlNqMUhTZkFKUDVhejNhUy81cElUNXlJek93ZWVuWGtKRzVGVGtERnZlaTdQMGp0Rm9SRjFkbmNmNzVzeVpneSsrK0FKNWVYbFlzbVNKeDhja0pTVTVvK0UxTlRWNDhjVVgvVGEzeE1SRXZQTEtLMzRiYjdCb056WGhhRVV1VGxSOWpWYjdHM1ZYZ3VudUtqa0FBQ0FBU1VSQlZEZnQ5Z1VySyt4djdpWWpjaXJHeGw2TDBURTVVTW1wTm9JM0d2TDFzQmo1Ti9LTVRGQU16UmNzSDB5UXF4akVqT3Y4L2M4OVU4dy9YR3phdW1DTk1TTTFIdUhxSWJZUUc4STBOeXlFYnRzbSsrdlR0WCtMdDFpMzFBTDlON2xlQlJRQzVHb3NHZk1zUGpyaHlISVRsNlhBbmNrSEpGbzdHckNyNkorWU8vSXhFU01OQW5JNWtKREFaUmxVVjNOWkM0N0FncWVPRUo2Q0RCMGR3TGx6WEt2SytQZ0JtNDV1czludzRZY2Y0b3N2dmdBQVJFVkZZZWZPbmRpNWM2ZFg1ei84OE1OSVNrcnFkTHZSYU1TV0xWdkFNQXp1di8vK0xzOFBEQXdFd0Yyd2NYam1tV2N3ZnZ4NHZQUE9PM2psbFZmdzRJTVBZdG15WmM3NzE2MWJoMDgrK2NUaldDTkhqa1JhV2hvNk9qcWN0eWNtSmlJakk2UGJyNk9nb0tETDkzSitWMTNOMWZRWVA5NjFHMGxQb3FLQXNEQXVFQkVheXJWS0pVTUNCUlFJY2JPMzVHTzBkelRodnNsL0ZIVytXaG1NKzdQL2pLOEszOEYvU3ovRnJHSC80K2NaK3ViczJiTjQ3cm5udW4xTVhsNGU4dkx5UE43MytlZWZJeUtDSzVCbE1wbFFWbGJtOXprU29FRmZqblAxQjNDdS9nQXV0ZVI3ZnBETFpXaGhKa0xueFVOYXhHU01qYjBPWTJKbUlWQkJWd3A4WWUxZ1VaK3Y1Mjl3ZnQ5OUo2eWRFRHRKQzhiRGV6T1g3ZzUrc0dnc2RYY1lTbVNSVVZCTm5JS09FMGVjblZ6RWJYc1ExRElvUEFOTDVTVW9FcE43UEM4dElodmo0dWJnZE0wdUFPSzdvTGlmZCtqU2x4Z2Zmd1BpZzBlS0hIRVFrTXU1WW90eGNkd2lUN2lnN0M2WUlMeXR1Wm43aUlnQUVoTUhWSDJGaG9ZRy9QNzN2OGZKa3lkZGJtdG84QlJvOTB5NDBCZkt5OHZENWN1WE1YZnVYS1NtcG5aNXZxZUFBZ0RjZE5OTlNFbEp3ZHR2djkwcFd5SW5Kd2NsSlNXSWo0OUhYRndjMXF4Wmc5RFFVS3hkdTlabHUwSjVlVGtBWU9yVXFYanNzZTZEWjIrKytTWjI3OTdkN1dQOG9ycWE2eG95VXVUdm5VTEJ0VVl0SytQR2lvLzM3L3hJdjBRQkJVSUVTcHBPb0tUNWhPaGdndENpekYvZ1g4ZCtnWlRRTEtTRzkxNTZ1ZEZvZEVhNkhmL1g2WFJvYVdrQkFJU0hoK1BtbS9rQ1d6YWJyZHY5ZHhhTEJRb0YvMCtENDQrcGtFd213K2JObTBYUCtkQ2hRL2pkNzM0bit2ekJvdnp5S1p4dk9JU0N1bjFvTWxUMmZJSkxRY1hPSzRiVXNQRVlGM2M5eHNUTWhsb1o0cytwRGlrMXg5dkIycmN2UzhuZzVrcFljQ2VyUXVVSVQrLzh1M1Npc2g1VnJUcm5DYUszT3dqY09vNjJPd3cxbWhzWGNnRUZBQUFyS3RXRmRZdEY2TGR0UXNqREs3MDZkLzdJSjFEVStBTU01bGI3WUNKZnpHNlQzcHkvQ285Tyt3QU1NOFM3bkNzVVhPcTVJN0JRWDgvZjV5bXc0T2w3MzlURUJSWmlZcmhGbmk5WG52dkFqaDA3OE41NzcwR24wMkhVcUZGNC92bm5FUjRlM3UwNUxNdGkwNlpOV0xkdUhWaVd4YkpseXpEU3c4TFlZRERnODg4L2gxS3B4SDMzM2RmdG1HcDdab2ZKWk9wMFgyWm1KdjcydDcraHNiRVJwMDZkUWx4Y0hHSmlZcENSa2VHU2ZibHUzVG93REhObGF4K0kwZHJLWlNhSURTWUlwYVp5R1RKQlFiVDlZUWlnZ0FJaEF1dFB2WVNuY3RiN2JieGw0MS9GdXdmdXhYT3p4UysrZS9MQkJ4OGdOemZYNWJhWFgzN1orZm1xVmF2dzVKTlBBZ0ErL3ZoajdOMjdGKys4OHc0MG1zNkY0VXBLU3ZEY2M4L2hqanZ1d0cyMzNkYnRIeisxaFBUSmdBRjBoY1NmekRZamlodVA0bHo5QVp4dk9BaTk0ODIzQkNtaFdSZ2JleTNHeGw0TGJVRDNiN1pJejR6TkZseSt5S2VpTWxMYVJBbytUNWpxZVg5dWJyNS90enRNU294R2JGRDNMZi9JNEJPUU5SSHltRGhZNjJyNExBVVJHRUZFd1hCd0Q0S1hQd0FtcU9mRmdGb1pnZ1dqbnNTWFo5NndEeVMramdJREZxejlsNkZPVjRyOVpldVIwOGVaZnYyR1VzbTFtb3lQNTdJVjZ1dDdMdDRveExKY1hZYjYrbjVidUxHOHZCeC8rOXZmY1BUb1VRREF3b1VMOGZqamowT3A3TDVyVFUxTkRkNTU1eDBjTzNZTVVWRlIrTi8vL1YrTUgrLzVZczVubjMyR2xwWVdMRisrSE5IUjBRQ0ExMTkvSFZxdEZ2ZmVlNit6MEtMTlprTmpZeVBrY2psTUpoTTJiTmlBK3ZwNjFOWFZPZi9mM015M2JGNnhZZ1Z1di8xMmYzd2Ira1p4TWJmTndWL1MwNEV6WjRDSkUvMDNKdW1YS0tCQWlOM21zNnN3ZitRVFhkWk0rTjEzQzJHMkdUM2VGNjFOeFdQVDEzUzZYYTBNd1kwWmp5QzM0RzNjUFBvWnY4N1hJVFUxRlZkZGRSVUFyaHB4YlcwdFJvNGNpWkFRN2dwMXFLQmd6dVhMbDFGU1VvSS8vT0VQTGtFSEFMQmFyWGpycmJmUTNOeU1pb3FLL2g5Skh5RDA1c3Nvck51UHd2cjlLR2srRG92TjNQTkozUWdLaUVCNlJEYlNJNjlDUnVSVXlrVHdzNnJEN2Z5QmhEYVJ3cXVGSWNrQjBNUjRmalBzbCs0T0FvdkcwSGFIb1VvejkyYTBmZlFQN2tEc0dsR1lwV0N4UUw5eks3UkxQS2VNdTh1S3ZSNG5xcjdCeGFaajlsdFlsMjBVM3VMYTIvS1JqZTh2cmtOVzdIVUlVMVBxdEpOU3lXMWZpSS9uTWc5cWF6dTNtd1Q0ZjRjYzlWOGN3UU5INGNiYVdpQTZtdnZvWWNGK0pYejQ0WWZZc0dFRHJGWXJ3c0xDOE1RVFQyRDI3Tms0ZmZvMDNuLy9mZnptTjc5QlFrS0N5emxtc3hsZmZ2a2xQdjc0WTNSMGRDQW5Kd2RQUGZWVWwrMndhMnBxc0dIREJvU0hoMlA1Y3E3TzFmbno1N0Zueng2b1ZDcG90VnFjUG4wYTlmWDFhRzV1ZGlseXZYcjFhdWZuRE1NZ0lpSUNvMGVQUm5SME5HSmlZanhtUTNpanZiM2R1ZjJoSzNxOXZ0djdKU3N0NWJKZy9KbTVvbEJ3VzNaS1M2bjd3eUJIQVFWQ0FOUzJsYURWMk5obE53Y0F1SEhFSTdEYVhOdjdOT2pMY0t4eUswWkVkbDI4YW5MaUFweXAzWTE2WFRtaXRTbCttN1BEelRmZjdOelNzSHIxYW16WXNBR1BQUEtJeHlyQWp6enlDRTZlUElsOSsvWWhMeThQaXhjdmR0NjNidDA2RkJVVllmTGt5Vmk1MHJzMFYrTEt5cHBSM1hvQmxhMkZxR3d0UkZYck9UVHFLeVNOcVpBRklEVnNQTklqcjBKNlJEWmlnbWpCMkZ0YUw1bGdhT1IreDduMzRXTEx5OEdsMDBaY3R1ZnNoRlBWRGY3WjdpQTQ3L1lKSTN3ZmhBd0s2bXR1UU52bi8rWmF2QUVRdTEvSHBZWGt6bTNRTHI3RDYwWEdrakhQNHY4TzNnZVQxV2dmU2V5ZUljYTVHTGF5Wm13cCtBUHVtL3duRWVNTWNqSVpWd2d2S29wTFY2K3JBK3piSFFGMHZ3VUNBQ3dXYmd0RmRUVlhZeUV1cmsrTE42YWxwY0ZxdFdMdTNMbFlzV0tGTXloUVdGaUlvcUlpL09wWHY4S2YvdlFueE1iR3dtYXo0ZnZ2djhlYU5XdFFXMXVMeU1oSS9Qem5QOGVOTjk3WTVmZ3N5K0pQZi9vVHpHWXpIbjc0WVdlbTVULyt3UVhpbGk5ZkRybGNqc0xDUW1pMVdxU2twQ0FxS2dvRkJRWFE2WFI0OHNrbk1XellNTVRFeENBcUtzcGxlNmpRZSsrOWgrcnFhdWV4WHErSHlXUnlLV290ck8yd1k4Y083Tml4US93M1RpcTludnQzbzZ0dURsSkVSWEZCTDROaHdCWUdKVDJqZ0FJaEFPcjFwZEFvdTAvcm5KSjBpOHV4MldiRUIwY2VRMnJZZU55UThYQzM1d1lxZ2xHdksrbVZnRUozTEJaTHAwSkNUejMxRkw3NTVodk1talVMQmdQWHF1N2N1WE5ZdjM0OUVoTVQ4YXRmL2NwbHI2QmNMaCt5V3hTNng2SmVWODRGRDFvS1VOVjZEalh0eGJBNU45K0xGeGVjd1dVaFJGeUZsUEJ4a0ROOWYrVm9zR050UU0xUlBqdUJlL3Z0ZXpDQllSaXd3amFSbzlWUWFqMW4rMnp4UjNjSDhPZGx4a1FnS1hSd3RJZ2p2bU5VS21pdXVRSDZuZHU0RzBUWC8rQVg4N2JXRmhnUDdrRmd6dlZlblJtc2lzSk5JeDdGVjRYdjhLT0piSkRDeUJ5dFdobVVOcC9FaWFxdk1TbGh2dThERFJVaElkeUh5Y1RWU21ocTRoYUszbXBxNGo2MFdxN09Rbmo0RmQ4T2NmMzExeU16TTdOVEZzSWRkOXlCam80T3JGMjdGczg4OHd6dXV1c3ViTnk0RVpjdVhZSktwY0k5OTl5RE8rKzgwMlBOSjZGRGh3N2h4SWtUVUNnVU9INzhPQTRlUElqMjluYWNQSGtTQ1FrSnVQUE9PMkcxV3JGa3lSS1hzVmF1WEltQ2dnSk1tRENoMndLT0R1Zk9uVU5KU1FrQUx2dlQ4U0VzTGpsL1B2OWF6c2pJd01RZXRnVWNPWEtreHl3RzBZeEdMcHVndDhqbDNITlFRR0hRb29BQ0lRQnEyb29RRjl4OXl4NTNlMHMrUnBPK0NuZE5mN1hIZ2xIeElSbW9iaTNDbUpqWlVxYnBzMDJiTmprajcrNjJiZHZXNmJiS3lrcG5DcUREdEduVDhQcnJyL2ZLL1BvN0ZqYTBHT3ZRcEs5RWs2R0srNysrRXMyR0tqUVpxbUN4ZFM3UzVLdWdnQWdraG1RaU1YUVVFa05HSXpFMGsxbzc5b0dtY3dhWTlWeHFLMWRNVWR3NHJGdWJ5T2lzcnVzWi9PZkg4K0tleFBVSm5aTmRQR2E0OVBISWdLYVpkek1mVUdBWU1QYjZqTDdqVDlKdHovTTZvQUFBMlltTGNicG1OOG91bndMQWdMVUJrUGsrRWZjZ3hMY1gvb2JNNkt0cG0xZFBBZ0s0MmdpeHNWenJ5S1ltTGdQQjI2aU9UZ2VVbEFEbDVWd0x3SkFRcmdYZ0ZTcmk2QjVNY0ZpMGFCSDI3Tm1EMHRKUy9PVXZmd0VBM0hERERaZy9mejZDZzRQUjJ0cmFZMERCMFQ3U1lyRmc1ODZkVUNnVXNGaTRyTFNWSzFkQ3FWUjZyTlhnS0FiWklzeis4RUNuMDBHcjFlTGRkOTkxM3ZiUlJ4OWgzYnAxaUkrUHg3cDE2MXdlWDFaV2hudnV1UWVqUjQvR2xDbFR1aDE3N05peHVIanhJbUpqWTd0OW5DaDZQZUNocnBiZmFEVGNjL1JRVkpNTVhCUlFJQVJBVFZzeHBxY3M5ZnJ4ellacUhDemJnQmtwdHlOUzA3bS9zYnU0b0JFNFVyRlJ5aFJGR1Q1OE9PYk5teWRwalBUMHdWMHgzc1phY2RsWTB5bG8wR1NveEdWRERheXNwZWRCdktTU2E1RVFNdEllUU1oRVlrZ21nbFc5a0dKSWZHSTFzYWc3eFYvSll5UzFkdUFYK0xFVHRaQXBQWStUWDlNb2Vic0Q0RHJMeGRRdWNzaVR4OFFqWU93RW1QSzVLNkdpdHh3d2NMNldMV1VYWVQ2WEQrV29zVjZmdm1Uc2MvaS9BL2R4LzM1SzJEbkVuOHpBYU5GaDY3bS80UGFzMzRnZGJPaFJxYmc2QzNGeDNGYUk1bWJnOG1XdWhrSlByRmFnc1pIN0FMaHEvV0ZoWEhDaGg0Vzd2MWdzRmh3N2RndzdkdXpBL3YzN1liRllFQkFRZ0RsejVtREpraVhZdlhzM25uNzZhY1RFeE9ETk45L3NjYnprNUdTc1hyMGF3Y0hCQ0FrSndXZWZmWVpQUHZrRTExOS9QYkt6czdzOEx5d3NEQUFYVUdocGFVRlZWUlVxS3l0UlZWWGwvS2lzckVScmF5dnk4dkpjQWh2NzkrL3Y4bXVMaVluQkhYZmNBUURPak5HdVpHZG5PK2ZZVTdjdW54a01YRlpLYjlGb1hGdWVra0dIQWdxRUFLaHBMMEpja1BjWkN2dkwxa1BHeURBajlRNnZIaDhmbklIcU52LzJtdS9PM3IxNzhaLy8vQWVqUm8zQzAwOC8zZW4reHNaR3JGeTVFdE9uVDhmamp6OCthQW93WGpiVzRHaEZIc3hXSTh5MkRwaXRIYzdQTFRZVFRGWURkMnp0c045dmtGd2swWk5RVlF3aXRjbUlDUnFHY0hVQ29yV3BpTlFrSWtUVmkzK3dpV2gxSjNXd1dld3JIcGExZDNZUWc0OE1xRUxsQ00vbytrMjN5M1lIaUF0ZkNOdFNKb1lHWVd4Y3BJaFJ5R0NqdVhFaEgxQmdSQ1VIZEtMYm5vY3dId0lLWVlGeHVDNzlBZXdzK2dDT2lUQU15eFZjOUpHd3NHTis3ZmVZRkQ4UDZaSGRYODBsYmhpR0N3YllGOGJPNEVKenMzZkJCUUJvYitjK0tpcTQ4WlJLN2tPaDhHdEJSNVBKaE9QSGoyUGZ2bjA0Y09BQTJ0cmFBQUNSa1pGWXZIZ3hGaTllREpabDhjWWJiK0RFaVJOSVRFekU2NisvanNqSXlDNFg1VXFsMGxudklDMk5DN3lXbHBiaTg4OC9SMGhJQ0I1NzdESG5ZMjAyR3hvYUdsd0NCV2ZPbkFFQXZQSEdHN0JhTzI5cmxNbGtpSW1Kd1lnUkkyQXdHSndCaGFxcUtoUVg4Ly9XNzkyN0YyUEhqa1ZrWkdTM0dhUTllZTIxMXpCOStuUlI1M3JVVTRZQ3kzS3ZFMGVXU2svSDdod1pDbVRRb29BQ0lUNHltRnR4c25vN0ppY3NoRVlaMnZNSnZjeGlzU0EvUHg5SGpoekJuajE3QU1EWlJqSTVPZG5qT2F0WHIwWmRYUjFVS3RXZ0NTWUF3R1ZERGZhWCthL3RaM2ZDQW1NUnBvNUh1RG9PNGVwNFJHcVNFYVZOUVl5VzBzNEhrbzdMVmpSZEVGUkhGeGxNNEs2ajhvdWx4T25kMTJUWmVKb1BNSW90L2loczhiZDBuRzlidHNqZ3BabzhEYkxJS05nYUc3akZPQ00yUzRFL3ArUG9RZGdhNmlDTDhqNG9PalBsVGhUVS9SZVZyWVgyc2d6aW9odXM4Ny9jZVp2T3JzTEttUjhoUUU3N3NVVUxEZVUrSEpYM2RUcXVxR043Ty9lNWgwV3pDNWJsYWpXWXBHLzdjemg0OENCeWMzTng2dFFwWngwbnBWS0phZE9tWWM2Y09aZzFheFlVQ2dVT0h6Nk1QLy81ejJpMFowNVVWbGJpZ1FjZTZIYnMrKysvSDNmZmZiZnoyR0t4WU5XcVZiQllMSGppaVNkY3VtRTk5dGhqTGtFQUliVmE3YXp4a0ppWTZQeUlpNHZ6V0tEeDY2Ky9oa3dtZzF3dVIwTkRBMTU3N1RXa3BxYml6My8rTTRZTkcrYXhnR1JGUlFVS0NncVFuSnlNek14TWovTnd0THE4WWdvTHVTeUd6RXd1T09BNEhqMmFxNHZnT0I0MWlxdkJRWVljQ2lnUUFpQXVLQU0xN1VYSVVFM3Q4YkdGOWZ0aHNaa3hJYjdyU3NMdXF0dUtFTzlqalFadnJWeTVFaGN1dUxhZVc3WnNHUll2WG95Q2dnSzg5ZFpiTHZkWkxCWjg5OTEzQUlDNnVycE85N3ViT1hNbWNuSnkvRHZwZmtvaEM0Qktya0dBUWcyVlhBT1ZRb3NRVlpRZ2NKRGdEQ1NRd2FIaVlKdHpMUysrSGowREZqYm4yZUVaZ1ZCSGRmM245VXhOSTBxYVd1MVB5b3JmWGNGd2Jma0E0T1lzMnU1QWVOcWJGcVB0czM5eEJ4SjI4QWpQMVczUFJmRGREM2w5S3NQSXNEVHJlYngvOEtkKzNmcWdNelZqKy9uM3NYaDA1K3c3SXBKVzY3b1FOQnI1akFTakVUQ2IvUm84OENRdUxnNC8vdmdqWkRJWnJyNzZhc3lhTlF2VHAwK0gxajZ2dHJZMi9PMXZmOE9PSFRzZ2s4a3dkZXJVTHJzc0FOejdtNklpTG5EclhsajZndzgrUUZGUkVXYk5tb1hycnJ2TzViNkpFeWNpTWpMU0pXaGdNcG53MjkvK0Z1bnA2WjIyVnV6ZHV4ZC8rY3RmOE90Zi94cVJrWHlXbU5sc3h2YnQyekY1OG1TY08zY09RVUZCR0Q5K1BMWnYzNDZYWG5vSmI3MzFsc2U2Q1hsNWVTZ29LTUNrU1pQdzVKTlArdlpORk11UlFSRGF4VVV5cTVYUFFoQWVPd0pQN3ZlNzYrMGFEYVRQVVVDQkVBQnh3ZW1vYVN0R1JxUjNBWVd3d0Rna2hIaU9ISHRTMDM0QmNVRzkwODR0TkRRVUkwYU13QTAzM0lDaW9pTHMyTEVEVjExMUZXSmlZcENibTl0dEt5SkhSa04zb3FPakIweEFJVXdkaCt2U0hvQkNwb1JjcG9DY1VVSnUvMXdoQzRDY1VVQXVVMEloQzRCU3JrS0FYQU9WUW8wQXVRYUJDcXFPUDlRMEZ4dGhiTEszaVFTL09QY1ZLNmliSUE5Z0VEZXAreXMwd21LTW9wK1Y1YmM3SklSb01UbVJ0dE1RbnZyYW05RDI1U2ZjSXBCaFJBY1ZoRUVyL1hmYkVYVGIzV0FDdmM4TWlGQW40dHEwKzdDcitKK09BVVZ2ZlJBNlhyVU40K052UkdyWWVFbmprQzRFQm5JZjdtMEVyVll1dUdDeGNKOWJyZHdpMG1ybHRrSklNSHo0Y0x6NzdydElUazUycVVGZ3RWcXhiZHMyckZ1M0RwY3ZYMFpzYkN4Ky9ldGZJeXNycTh1eFNrdEw4ZHh6endFQXBreVpnaVZMbGpqdjI3bHpKelp1M0FpVlNvV1pNMmZpeXkrL1JIbDVPY3JLeXREYTJvbzFhOVowR3M5aXNVQ3BWT0xDaFF0ZzdkdmlBT0RNbVRQNC9lOS9EN1BaalAvKzk3OHV6N04xNjFZME56ZGp6cHc1T0hmdUhBRGc1ei8vT1M1ZHVvUXpaODVnL2ZyMXVPZWVleVI5ei94R3JlWXlETG9LS0l3ZXpmM2NIVCtYbm83ZFVVQmgwS09BQWlFQTRvTkg0R3pkWHE4ZWU2a2xINW5STTMwYXY3cjFBckxpdksrUzdZc1hYM3pSR2NGZnZYcTF5MzMzM1hlZlM1cmZtalZyc0huelp0eDg4ODE0NkNIWEswMGRIUjI0Ly83N1liVmFzV2JOR2dRRmNRdnM3cTRBOURkaGdYRzRadmhQK25vYVpBQ3dtVmpVSE5NNWo4VXZieGo3b29zVGYxVVFaQUZkajhheXdPY3UzUjNFcmZTRVo5MlNOYmdMcHhMZk1Xb04xRGx6WU5qOXRmMEdjYTh6UnRCQ0VpWVQ5THUraG5haDl3V01BZURxMUdYSXIvMGVOZTNGM05ZSG4yZkJ6MFpvYy83djhmaU1mMEVoVTRrZWtmaElMdTk2bjd6RWdBSUFqQmpoZXVIbHdJRUQrUERERDNIcDBpVUF3TUtGQy9Id3d3ODczL040Y3V6WU1ienh4aHRvYTJ2RHRHblQ4UExMTDd0MGJsaTdkaTBBN2ozUHFsV3JYTTRkTjI2Y3h6RVZDZ1hTMDlOUldGaUlpeGN2SWowOUhXZk9uTUZMTDcwRXM5bU01Y3VYdXdRVGpFWWoxcTlmajlEUVVNeWVQUnZ2di84K0FHNEx4OHN2djR3dnZ2Z0N5NVl0ZzgxbXM3ZEc1VG1PV1piMVdLK0JZUmovYjFYVmFMaGluVjF4LzduM2RPeE9yd2NpSXFUUGsvUmJBMmVsUUVndml0YW1vc09pNi9GeExjWmFHTXl0aUE4ZTZkUDRSa3M3b2pYRHhFNnZXOTM5WVJXMlFEcDE2aFMyYk5tQ3VMZzRQUHp3dzUzYUsrWGw1VUduMDJIcDBxVlhmbjhlSVZkWXpYRWRiR2JIN216eDJRbGNFVWZ1VTIyc0VxSER1MS9jN0MrdFFvUE9ZRCtWdjlMbE04RnAxTjJCZUtKZGNBc2ZVSkN5N1VGQS8rMVgwTTY3eGFjV2d0eldoeGZ3OThNUHdjWTZ0Z2FKRFhDd1hDMEdCcmhzck1YdTRuL2hwaEdQK2p3TzZiL01aak4yNzk2TkRSczJvTFMwRkFEWGJlcm5QLzg1Um84ZWpmTHljdXpmdng4MzNYU1R5M2sybXczcjE2L0gyclZyWWJQWmNQUE5OK094eHg2RDNPMjFPbXJVS05oc05xU21waUkxTlJYSnljbElTVWxCVWxLU3M1dURKNU1uVDBaaFlTSDI3OStQc3JJeXZQMzIyekNiemJqMTFsdngwNS8rMU9XeEgzLzhNUm9iRzNIUFBmZDBha01aRVJHQkZTdFdBQUFlZU9BQlZIUVJpTW5MeTBOZVhsNm4yM055Y3ZEeXl5OTNPVTlSMUdxZ29jRy9Zd3BaTEZlc013anBHeFJRSUFSQVROQndCS3VpY0tMcWEweEttTi9sNDFvNzZnRndCZm04ZGF6eUs2N1NmMUNLNUhtS1pUS1o4TlpiYjRGbFdVUkVST0Q4K2ZNWVA1NVBGUzBwS2NGSEgzMkV3TUJBWndzalFnWXJRNk1GemNWOElVYlJ3UVR1Wk81L3NwNExNUUxBRnllRjlVNUVickVRbkJrYnBNRzBsRGhSNDVEQlRSNFRqNER4azJFNmRkeSs3VUZjZjFJR0RHejJvSnV0dVJIR0kvc1JPT01hbjhhSTFxYmltdUgzNFB1TGEvbHg3VlB5aGZ0V2lZUGxYMkI4M0J6RUJmZk9sa0p5WlpsTUpqenl5Q09vckt3RUFNVEd4dUwrKysvSG5EbHp3REFNakVZam5uMzJXVFEyTmtLbFVtSDI3TmtBNEZ6Z0Z4WVdRcWxVWXVYS2xWaTRjS0hINTNqaGhSZEVCWEpuelpxRlR6LzlGQnMzYm9ST3A0Tk1Kc09LRlN0dysrMjNBd0EyYnR3SXE5V0thNis5RnBzMmJVSlFVQkJ1dSsyMmJzZWNObTFhcDliYzFkWFZPSC8rUEJJVEU1R1IwYm4yMXBneFkzeWVlNC9VYWlBZ2dBc3F1Rzl6a2FxK25nc21xS21JNm1CR0FRVkM3RzRaOHl1czJuTUxNcU56b0ZaNlhoZ2toMmJoNVRtN3ZCNVRaN3FNM2NWcjhLdHJOdnBybXFJRUJBVGc5ZGRmeDVkZmZvbGR1M2JoNmFlZlJrcEtDaFl2WG96Um8wZmpsVmRlZ2RGb3hHOSs4eHRFK2Z1UENTSDlDUXRVSG1vVEhvcGMxak9Bb0JCamRKWUd5cUNlMDFCejgvbnE0V0tURTRTVFhqU1d1b3FRcm1ubkwrRUNDdUFXNHpMNHZ1V0FkVXNvMEczYjVITkFBUUJtRGJzYitiWGZvMTVYQm9EeE9aamd3QVVpK09ESXh2dzM4ZWkwRHlCanZNK2FJUDFUUUVBQTdyNzdicXhmdng1MzNua241c3laNDdMdE1qQXdFTC81elcvdzdMUFBZdFdxVlpETDVUaCsvRGkyYnQwS204MkdqSXdNUFBmY2N4ZzJyT3VNMEs2Q0NXMXRiVGg3OWl6Q3c4TXhjbVRuTEZTejJReTVYQTZkVGdldFZvc1hYbmpCcGFqaXFWT25zSC8vZmlRbkp5TTdPeHZaMmRuZFpwQUN3S09QZHM2dXljdkx3L256NTVHZG5YM2xpaklDWE1lUEgzL2tXb3Y2YTZ1cjJReFVWUUVUSnZoblBOSnZVVUNCRUlHN3hyK0t6MCs5aFB1ei8reVg4VDQvOVJMdUd2K3FYOGFTYXRpd1lYajY2YWZ4NElNUFl2UG16Y2pOemNWNzc3M252UCttbTI3Q05kZDQ5eWJSWnJOaDd0eTVvdWZpdm1lUWtDdWw4WndCSFplNWZha3M3RnNPeEx3Y0JRdWFnQkE1b3JONkxqajExZGtTdEJxbFYwcG5CUHZoYnh0UFYyWkoxd0xHVG9BOElRbldxZ28rSTBCVUIwayt3OEZTZGhIbWMvbFFqaHJyMHhneVJvNmxZNS9IUDQ3OHpONFZCUkFUMG1NQk1ESUdqdDBUOWJveS9MZjBFOHdlZnE5UDQ1RCs2Y1liYjhRTk45elE1Y0ovN05peHVPKysrL0RCQngvZ2xWZGVBY0MxYzF5K2ZEbnV1T01PcitzK1ZWWldJajgvSC9uNStUaHo1Z3pLeThzQmNKMnpoQUdGdXJvNnJGdTNEdHUzYjNmZUZoRVJnUWx1aTJUSDFvVzB0RFE4K09DRFhiYnQ3dGZTMDRIaVlxNzlvejhVRjNOamtrR1BBZ3FFQ0F3TG40Q015S240cXZBZExNcjhoYVN4OGdyK2hNem9IS1NFZFYySjJOKzhXYWlIaElSZ3hJZ1JpSStQUjFzYmY2WDIyMisvUlcxdExaWXVYWXJwMDZmM1dQUW5QRHhjOUR4TkpwUExjeE55SlZpTU50U2QxRHVQR2RFVjRoaDdrVHRPMG94Z3I5WkVHd1RiSFVSbW45dlA0N3M3MEhZSDBoUHRnbHZSK3VGZjdVZFNpaW53NSttKzNvSXdId01LQUJBWG5JR2NZY3Z4MzlKUG5HT0sydnJBd3FYUTVONlNqekFtNWhwRWEzdW5WaEc1c2p3RkUzUTZIUTRlUElodnZ2a0dKMCtlQkFESTVYTE1temNQOTkxM24xZnZTWXFMaS9IeHh4L2p6Smt6dU94V2hEQWxKUVVUSmt6QXhJa1RBWEJiRHpaczJJQnQyN2JCWXJFZ0xDd005OTkvUHpadjNvelMwbEs4OTk1NytNVXZmZ0dHWVdBeW1WQlJVWUhRMEZERXhBemdqanZCd1Z5bmg3SXlJRFZWMmxobFpWeTJReEIxMEJvS0tLQkFpQnZ1emM2bitOZXhYMkRaK0ZlaFZvYjRkTDdPZEJtZm4zb0ptZEU1bUpsNlp5L05rbWMwR3FGU3FjQ3liSmM5bDF0YlczSHExQ2tjUFhvVSsvYnRRMHRMQ3dCZ3dvUUplUFRSUjFGWldZbFBQLzBVSjArZXhNbVRKeEVYRjRkYmJya0Y4K2ZQOTVpeUo1UEpzSDc5ZXRGejNyOS9QMzc3MjkrS1BwOFFNV3FPNm1Dek9Bb3hRbFQ2TndNR05rRWh4ckEwRmRSUlBmOHBiVGVaOFhWaEtUK085RFVkYnA5QTJRbWtaK29aczlIK24zV3d0YlpJYWlFcFRPYnBPSDRZMXJvYXlHTjhEMmhkbTNZZkN1djMyYmMrMklOa0VQZTd5TnEvR0J0cnc4YjhON0ZpNnQvaGwrcVRwTS9aYkRZVUZ4Zmo5T25UT0h6NE1FNmVQT25zZXFEVmFyRmd3UUxjZXV1dFBoV1JEZ3dNeEw1OSt3RHdBUVRIUjFoWUdHdzJHNDRlUFlvUFAvd1FCdzhlQk11eVVDcVZXTFpzR1pZdlh3Nk5Sb09SSTBmaWw3LzhKYlp0MjRhT2pnNDg5TkJEK082NzcyQzFXcnZzRXVIdS9QbnorTTkvL3VQeHZ1cnFhZ0JjdDRyWFgzKzl5ekVlZi94eFNSZDJ1aFFYQjFSWEErZk9jZGtGdm01L01KdTV6SVN3TUc0c01pUlFRSUVRRDJZTit4K2toR2JoM1FQMzRzYU1SekE1Y1lGWDV4MnIvQXE3aTlmZ3J2R3ZYckhNaEgvKzg1L0l6YzJGWEM2SDJXeUdVcWxFVWxJU21wdWI4YzQ3NzZDa3BNVDVCd3JnZ2dFelo4N0VraVZMTUduU0pBQkFSa1lHWnMrZWpVT0hEdUhUVHo5RlFVRUJWcTllamJWcjErTE5OOS9zdHQ4eklRT0JydGFNbHJJTzV6Ry9HUEVOdDAyQysxeW1aQkEzMmJ1ckw1dFBGOE5pNDlLOHhYWjNjRjhIMG5ZSDRoV2xFcG9iRnFCOTQyY0FZRzl6S3U3MUozd1Y2ci9KUmZDOWovZzhqb3lSNDdhc0YvQ1BJNC9hdXo2NDFrVHdiVDc4T1RWdFJUaFUvaVdtcDl6dTg1eEkvN0I5KzNaY3VIQUJwYVdsT0gvK1BBd0cwaDZIOXdBQUlBQkpSRUZVZy9NK21VeUdxNjY2Q25QbXpFRk9UazZuVGxYZVNFeE14S3V2dm9yUm8wZDc3T2p3OHNzdjQ5Q2hRd0M0b01XOGVmT3dkT2xTbDZ5REVTTkc0S1dYWHNLcnI3NktYYnQyWWRjdXZxNVdWNFVnM2RYWDEyUFBuajNkUHFheXN0SlpuTktUQng1NG9IY0NDZ0FRSDg5bEZwdzVBeVFsZVYrb3NiNmVxNW1Rbms2WkNVTU1CUlFJNlVKcStIZzhOM3N6Y2d2ZXhwbmFYUWhVaENBK0pBTnhRU01RSDh4VjNxMXVLMEpOK3dWVXQxNkEwZEtPY0hYQ0ZTL0FtSlNVQkp2TkJwdk5oc2pJU0R6d3dBTUlEdWFLU3JhM3Q2TzZ1aHBCUVVISXlzckNqQmt6TUhQbXpDNWJJMDJmUGgzVHAwL0g0Y09Ic1c3ZE9wak5acGVLd2drSkNmajN2Lzh0dnRXZFhYWjJOdjc5NzM5M2FxZEVTRzlnYlo0S01Zclk2OER3VjFNQklENWJDN25LdTkrRkRhY0UzUjM4VUl3eE5Ud1lXWEdSSWdjaVE0M21ob1Zvei8wQ3NGanN3UVNSYVFyMmxvMEFvTis3QTBGMzNnTW0wUGZxN2JGQjZhNWRIeGhHWEpvQ055azRKcldyK0ovSWpNbEJXQ0JkR1IySXlzcktzR1hMRnVkeFRFd01KazJhaE96c2JFeWVQQm1ob2FHU24yUEdqQmxkM3ZmNDQ0K2pvYUVCYytmT3hkeTVjNkh1b2pQQjFLbFQ4Zjc3NzJQdDJyVTRkdXdZR0liQm5YZmVpYXV1dXNxck9WeDk5ZFhZc1dPSHFQbGZNY0hCd01TSlFHa3AwTlRFdFlyVmFQZ1BBTkRyK1ErckZWQ3BxQURqRU1Xd1ZCMk5rQjQxNk1wUnB5dEJkYXM5Z05ER2JTMklEN1lIR0VKR0lFWTdERkZhMzF0RHZySnJqaytkSTN4UlhWME5zOW1NNU9Sa1VVR0ExdFpXaElUNHR1V2pyL1RtOTVFTWJQVm45SHp0QkJiMks2RysvZW5qenVBWEx1b29CZExtZHQyejNPWDVkUVprL3A1Yk9EbUs0b21KS1FpWGdNL2ZNQlZQejU0c1loUXlWTFgrODY4dzdObkpIVWdwcFNESUpnaTY4MTVvRjNYZkdxOHJOdGFLZnh4NUZMWHRGL2s1eVZoN1d3bnhVc1BHKzYyd012SEJzV05BZHJha0lRd0dBM0p6YzVHZW5vNk1qSXd1TDM0UWlYejlXUmtNZ05Ib0drQUFYQU1NMUJweVNLTU1CVUs4RUtWTlFaUTJCV05pWnZmMVZId1NIeDh2NmZ5QkVrd2dwQ3RtdlEzMXAvVnV0NHJaNmdBNFYyQ012UkNqbDc3NDhUeC9JREtZNEp5RS9lVGxrL3hVaFpzTUdkcjVTL2lBZ3BTSWd1QTAvVGRib0oyL2hMdDY2U01aSThmdFdTL2k3NGNmZ1pXMVNNaFFjRDIxN1BJcEhLL2Foc2tKM20xVkpQMkhXcTNHWFhmZDFkZlRJTzdVYXU2anQ3WllrQUd2NTZiWmhCQkN5QUJWZGJnTjltM2FYSWFCbUdKMGpuUHRvc2RxRUJEaS9RTHFDMEYzQjdFTEp1RVc4K3lrR0NTRWROL2ZuQkIzOG9Sa0JHUnhGZXpGWk9rNE1DeGZmOFRXMmdMajRYMmk1eFNsVGNXY2pJZUVvNHZPM2hGK1BkK2UvenQwcG1iUjh5S0VFT0k5Q2lnUVFnZ1psTm9xVEdpdk1qdVB4UzFWd0hWMXNKK3IxTW9RUFU3ajlibWxUYTA0VmQwQWdOL3VJSXJnUENyR1NNVFN6cnZGK2Jtejg2S1BXTGNzRzkyMlRaTG1OQ1BsZGlTSDhpMG91WTI0dms5TStQdmRZZFVodCtCdFNmTWloQkRpSFFvb0VFSUlHWFJZSzFEMVE3dGZ4aExXSDBtY0VRekdoNytjbng0dmRCMUw3QndFbnk4ZG55RnlGRExVQll5ZkRIbENFZ0R4blU1Z1A5dSs4b2VsdkFUbXdqTVNac1hndHF3WG9KUUZPb2NXODV2Q3hTSDRyK2Q4d3lIazEzNHZZVjZFRUVLOFFRRUZRZ2doZzA3dGp6cFk5SUtXZEtLNHBvV0hEbE5CRyt0Ylo1TFBUcHdUK2R3ODRmUm5weWNpV2t1RnI0aDR3aXdGZjlGOXZhWG5CM1VqTkRBVzgwWTk3bkticUdaQ2JpZHRMWHdIQm5PcmhKa1JRZ2pwQ1FVVUNDR0VEQ3I2ZWdzYUN3WDl5MFcyT1dWaGcrTktxVnpGSUg2S2IzMjFmN2hVaTZwV25YTTAwZDFXYWJzRDhTUDExZGVCMGRwZnl3empHckh5Z2ZEMTNISGlDS3gxTlpMbU5UbGhBVElpcHpxUFdadklvQUpZWnh6UVlHbWpyUStFRU5MTEtLQkFDQ0ZrMEdDdFFNVSsvb29rQy9HdDdZVjdzcE56UWlBUDhHMTE4OFZKdnJ1RGxQN01qbWRWeUdTNEpTdGR3a2lFQUZBcW9aa2o3SUFnTnVER3VMeXdkVjl2bGpZdkFFdkdQQXUxSXRnNUxkYkdpaWowd0xpY1UxaS9INmRycUtVd0lZVDBGZ29vRUVJSUdUUnFqcmZETE5qcUlDcHJtanZiZVJ3eFNnMXRuRzliSGF3MkZodGN1anVJWGJUeDg1ZzdLaFZCQWI3Tmd4QlBORGN1QkdUMnQ0QVMyalVLVHpUOGR4Zlk5alpKODlJR2hHUEoyT2Y0R3hoRzVOeGNNeSsyRnI1RFhSOElJYVNYVUVDQkVFTElvS0NyTmFQcHZORjVMR2FyQXdPdXE0TWoxem9nV0k2NHliNjNhUHl1NkJKYWpDWitYSkhiSFlSWkVyZE5vTzBPeEQ5a29XRUluREZiY0l2SWlJSnd5NFRKQlAxMzJ5WFBiV1RVREV5TW55dVltdWhmSHVlWDFXSFZZL1BadHlUUGpSQkNTR2NVVUNDRUVETGcyU3hBeFQ3QjFWRlczQktKaXlWd0N4aEdCcVJjRStKVFZ3ZUhMd1RaQ1dLTFFnclAwZ1lvTUhkVXFxaHhDUEZFTys5bXY0K3AzNTRMV0syU3gxa3dhaVZDVk5IY0FlUHlQeCs0OXJjc2FqeUNINnVsQnp3SUlZUzRvb0FDSVlTUUFhL21hRHNzUmtGWEJ4RVhOZDI3MWNWTzFFSVZKdmQ1SEtQRmlyeXpGOTFIOXAwZ29yQm9UQm9DRmI3UGhaQ3VLRkxURURCNkhIY2dlbXNCRjRCekJNMXNyUzB3SHRvcmVXNUtlU0R1R1BlU1M0YU82RzR0Z3ZPK09mZC9hT3Rva0RvOVFnZ2hBaFJRSUlRUU1xRHBhczFvTHBhMjFRRndYYkJvWXBTSUhDMnVQZU5YWnkraXcySjFqaW02dTROZ2hVZmRIVWh2MEFpeUZGaUc5YjMrSWJoWHFYRGhMN1dGcEVOUzZCak1HbjQzZndQRGlHd2xDWmV0RDV2eTMvVEg5QWdoaE5oUlFJRVFRc2lBWlRPenJsc2RJTGFyQTE4M1FSYkFJSGxXc09nNWZYN2lmTThQNm5FKy9OYUwwTUFBWEp1ZUpIMU1RdHlvSms2QlBEb1dBQmNVRUYydVFGQkt3VkplQWxQK1NiL003OXEwK3hBZnpBZlR4TFdTZEswNldkTDhJNDVWNXZsbGZvUVFRaWlnUUVpZkd4WStvYStuTUNqUTkzRm9xdjZCMytvZ2lXQ1ZralF6R0lwQWNYOGVhOXIwMkYxMENZQjlnU1UyVzBKdzJ1MFRSa0F1RTUzbVFFalhHQWFhK1V2NFl3bjFQaGhCZW9OdTJ5YUpFK013a09HT2NTOURLUXQwM0NDdWxhUXc0Z0ZnKy9tL284Vlk2NWM1RXJ0ZzhVRlljb1hSejRyNEdRVVVDT2xqQm5NYmF0cUsrM29hQTFwMTJ3VVl6YnErbmdhNXd0cXJ6YmhjMGlGOUlNSGFKQ3hOaGVERUFORkRmWEs4a0Q5Z1JGZFBBRVBiSGNnVm9wNDFCMHlnZlh1UDI4TGJOL3k1cHRNbllLMnU5TXY4d3RYeG1EZnFjY0hUaUt6M0lFaFVNTnVNK1BMTUcvNllIbkd3V0FDOXZxOW5RWHFpMTNNL0swTDhpQUlLaFBTeHVLQU0xTFFYOWZVMEJyU2F0aUxFQldmMDlUVElGV1Exc2FqWTMrbzhGcnNFZ3FDQW8wSWpRL3dVYVZkdTF2MXdWamk0dUNrQmNFd3FJVVNMYVNseGt1WkVTSGNZbFFxYUd4Y0tiL0hMdU8yNVgvaGxIQUNZbkxBQUk2Tm04RGVJMnB2QnVHUTJYR3JKeCtGTEc2VlBqbkRVYXNCZzZPdFprSjdvOVlCRzA5ZXpJSU1NQlJRSTZXTmo0NjdEeGNaamZUMk5BZTFpMHpHTWk3MityNmRCcnFEcUkrMndkdkNMQTlGTElNR1doSlJaSVpBcHhNL3BRR2sxS2xyYXVRT1dkU2xVNXhOQkhPS09DU1BGVDRnUUwybm0zZ3pJN1M5K0JwQVFvbk15SHR3RFczT2o1SEVjYmgzN0hEVEtVTzZBZ2YxM3pGZXVaK3dzK2dlYURWVittQjFCUkFUUTJ0cno0MGpmYW0zbGZsYUUrQkVGRkFqcFl5TWlweUpBb2FZckpTSWRLUHNDYW1VSTBpS3orM29xNUFwcHF6Q2hwVXppVmdlM3JPbm9MQTNVVVJLaUNRQStGV3gza0xRY0UxeEYvWi9KbVZKR0lzUXJzcEJRcUhPdWxUNlFvSVVrYkRib3ZzbVZQcVpkb0NJWXQyVzk0UHBjb2taaW5iK2dGcHNaRzg2OERuOEVVSWE4MEZCQUpnUHE2dnA2SnFRck5UV0FRZ0dFaFBUMVRNZ2dRd0VGUXZxQlJabS9SR1ZMSVE2VlUxREJGd2ZLdjBCdCswVXNHTFd5cjZkQ3JoQ3JpVVhGd2JhZUg5Z3RCcXlOdjdvWkdLNUF6SGhwS2FBNmt3VmZucm9nZUFaeHVCMFkzTm5aU1RISWlBcVZOQzlDdktWZHNGUndKSDdiQXlQSStqRjh0eDJzMFg5cDhHa1IyYmc2ZFpuYjgvazZpbXY3eWFyV2N6aFE1ci90R1VOYWFpcWcwd0cxVlBDeTM2bXA0YmFrcEtUMDlVeklJRVFCQlVMNmlhVlp6Nk5SWDQ2Tlo5N0VpYXF2VWQxMm9lZVRocURxdGdzNFVmVTF2ano5T2k0YnFuSHIyT2Y2ZWtya0NxbzgyQWFiU1hnMVVjVENoMldkaXg1R0RxUmNFeUo1Mi9pbTAwVXdXVzNPOGNWMmR4QmVjNzJic2hQSUZTU1BUNFJxMGhUK0J0SEZHVms0cnZpelJnUDB1NzZXUERlaDY5Ti9pc1FRL25kRFRDdEpWdkJmQU5oZC9FODA2TXI4TXI4aGIvaHd3R2dFU2txQWhnWXExTmlYOUhydVozRHhJbUF5Y1Q4YlFub0J3N0tpLzJJUVFucEJVY01SNU5mdFFVMWJFUUtWV3BRMis2ZWY5MkF3TEh3aWpPWjJ4QVZuSUN2MmVxVFROb2NocGJuWWlLcEQ3WDRkTTJGNkVNTFRBeVdQcytDRHpUaGNYZ01BWUNHdWZnSXJDSFFFeUdVb2V2Nm4wQVpJMjRaQmlDL001L0xSOU1iejNJSDk5U2ptVGFMd3RTd0xqMEQwbno0RTVISy96Yk8xb3c3dkhmd3BURmFEYzY2UXdhZGlqWUttRHdDQUdPMXdySmkyR2pMR2YvTWMwbHBhZ09abWJsR3JVQUJ0VWpQTGlFK0NnN2x1RGhvTlZ6T0J0am1RWGtUdlZBanBaektpcGlJamFtcGZUNE9RZnFXanhZcnFJNEpnQWdzUldRV01mYkhQQ1VvSThFc3c0ZExsTnNuQkJNRDFLdXVTckF3S0pwQXJUamxxTEJURE0yQXBLZUxySVlqSXRwRXhER3oyb0lLdHVRbkdnM3NRbU9PL3dya2hxaGdzR2ZNcy9uUDZGZTRHRWUwdVdiZlQ2blFsK083aXZ6QW4vU0cvelhOSUN3M2xQZ2doZ3g1dGVTQ0VFTkt2c1ZhZy9Qc1dzRGJIRGF5NG5RNkNZSUl5U0lia0hHa3RJaDMrL1lPZ1ZhU29kbmFPYy9sUDc4Nm03UTZrYndRdHVzMzV1WmcrQ3R4NXJyK2k3YmticEUzS2c5RXgxMkJ5d2dJUHordzlMcGpBbjdPdjlETlV0Snp0OHZHRUVFSTZvNEFDSVlTUWZxM2lRQ3RNN1k3NkJBQWo4LzFQbHpDWXdNaUJZZGVGUXFhVVdEZ0JnSTFsOGRueGM1TEhZUjJYU3dFa2hRWWhaM2lDNURFSkVVTjExWFRJbzJNQTJGK1NZbmZHTW96elZHdE5KVXluanZ0bmdnTHpSejJKU0UyUzR3a0YvL1dGYTNiREY2ZGZSWWRWNTQvcEVVTElrRUFCQlVJSUlmMVdjNUVScmVVbTV6R1hvdXo3QWtlNERTSDU2aEFFaFBobm4vVHVDNWRRMjg0VkhSUEVCQ1M1NTZyUjBnY2hSQ3hHNXRyeGdSRzdpY2UxeUtodW0vKzdHQ2xrQWJoei9HK2hrQ2xkbnRIMzNWQjhSWVhXam5wc0szelhmNU1raEpCQmpnSUtoQkJDK3FXT0ZpdXFmM0N0bStCcktNRjlZUkdkcFVGd2NvRFVxVGw5ZXJ5d3krZnloVEFROFpOc0NpaVF2cVdlZlNNWWpkWjVMTHA2dDZCSWdlbnNhVmd1bFVxZm5Kc1k3WERNSGZtNHkyMVNxNDJmcXRtSnMzVjdKSTVDQ0NGREF3VVVDQ0dFOUR2K3FKdkFYWFBrbHhiYU9DVmlKbWo4TnNkV293bGJDL2dGa3VqOTVvTFZ6L1VaeVlnTDl0OGNDUkZGb1lEbXBzV0NHNlFzMGZuZkMxMmUvMnNwQU1CVmlZc3hLbXFtdEVIY2ZuMXp6NzZOZGxPanRERUpJV1FJb0lBQ0lZU1Fma2RxM1FRR2dFMlEvS3dNa2lIbEd2KzJ6VnIvNHpsWWJEYjdGRm1JYTdEbnVvNzVuOG1qL0RBelFxVFR6bDBNeUIyZFJuenZvc0RqenpNZTNnZGJjKzhzMHBkbS9TOGkxSUxhSTc3dWZXRHQyeDdzMCsydzZySGg5T3VRbnU5QUNDR0RHd1VVQ0NHRTlDditxSnRnQTE4M1FhYndYeEZHb1UrRnhSaEZkbmRnQlprWHdhb0FMQnFUNW9lWkVTSWRvdzJDZXZhTnptTXAyeDZjdjc4c0M5M1dUWkxuNWttQVhJTmxFMTduNnlrNHlpSXd2c3ljcjZVQUFHV1hUK0ZBMlgvOE9FdENDQmw4S0tCQUNDR2szL0JIM1FUMzNSSEpzL3hYaE5IaGJHMFRUbGMzOE04bnVtb2RmK0pkRTBkQ0thYy95NlQvMEM2ODFma2FaUmpYeGJZdmhMOGUrdSsyZ3pVYXBFL09nMmh0S2hhTytvWHJqVGJQaiswUzQ1cU5zYnQ0RGVyYUwwcWZIQ0dFREZMMHpvVVFRa2kvNEkrNkNZRHI0ajU2bkFaQkNmNHJ3dWp3MGRFQ3daR0VsR2pCcVhkblo0b2ZoNUJlSUkrT2hTcDd1dlNCR01ENVlqZWJvUC8ySytsamRtRml3anhNaU9Nekt5QWlFTUxJK0tDQ2xiWGdQNmRmZ2NWbTZ1RXNRZ2dabWlpZ1FBZ2hwRjhRMWsxZ1dkYm51Z2xjdGpLL2NBaEtVQ0ptdlA4TEhKcXRObngyUXJEZFFXUjJnckRONU9qWUNJeVBqNUk4TjBMOFRidm9OdjVBWEl3UFhBMEcva2ovYlI1Z3NVaWNXZGNXalg0SzBkcFU5eGw0aldVQnlQZ3pHdlVWMkhGaHRYOG1Sd2doZ3d3RkZBZ2hoUFE1OTdvSk11RytheTh3REdNdm5NQXRBZ0pDNUVpZTVkOGlqQTdiQ2t2UjFtR2ZLOHZYYXZBVkkvajY3cjJLV2tXUy9rbVpOZ0xLa1dPNEE0WVJYWnVSRWFRTzJWcGJZTmkzMncrejgwd2hDOEN5Q2E5QktWTTVudDJsNDR0WFdPZC9BQUJIS2phanVPbW92NlpJQ0NHREJnVVVDQ0dFOUNtcGRSTzR4QVQrMHFsTUFhUmVGd3Fad3I5RkdCMCtQVjdvL0Z4a0xVWnVjV05mWUNsa01peWJTTjBkU1ArbFhYaXI0RWhjUklGYm4vUG42clp0bHRBNW9tY1I2a1RjTXVaWndTMWk5ay9CNWN2ZGVPWjNNRnJhcEU2TkVFSUdGUW9vRUVJSTZUTldFNHV5N3dSMUV3Q2ZLeHk2MTF4TG5oV0NnS0RlK2ZQV3FEZGkxNFZ5NTdIb2tJVWdFckZ3ekhDRUJQcS96Z01oL3FLYU9BWHl1RVR1d0sxb29VOEVHUTdXbWtwMC9QaURmeWJZaGJHeDEySkswczF1dC9vd2Q1YXgvM1BFbmFNM3QyRGptZC81YTNxRUVESW9VRUNCRUVKSW4yQnRRTmwzTFREcitMb0o5bnQ4R01WMXcwSE1oTjRwd3Vqdzd4L09RdEFCenk5K01wbUtNWkoram1GY3N4UkV0elZ4RGNLMWIvNWMvSnk4TkcvazQ0Z1BIc0hmNEF3U2VNZjkxL3hDNHhFY0t0L2dsN2tSUXNoZ1FBRUZRZ2doZmFMeVlCc01EWHhoTnNiblJZcnJ2dWpncEFCRVovbS9DS09EaldYeHdjSFRncWNYbWZvdGFETVpHNlRCZFJuSmZwZ2RJYjFMZmZWMVlJSUZkVWxFUnRRWVFmRlVTMGtSek9mUCttRjJYWk14Q2l5ZjhEcTB5akQ3QkFEV3h2b1lFM0Y5OEk2aTFhaHBLL0xiSEFraFpDQ2pnQUloaEpBcnJySEFnSmJTRHVleDcyc1RCbUJ0enJmNTZrZ0Zrbk42cHdpanc3Zm55bEd2TXdDd2QyZ1F2K0hCNmU3c1RDa1hld201Y2hRS0JBazZQb2l2SHdJSUYraTZ2QzhsVGNzYndhb29MSnZ3R2hqSDIxNzcxZ3RmdmdSaElNVEcydkQ1cVpkZ3N1cjlQbGRDQ0Jsb0tLQkFDQ0hraW1xdk5xUG11STYvZ1JWeHRWQndtVDhnV0k1aDE0ZUNrZnQxbXAyc09YSkdjT1NmL1E3VTNZRU1KSm81QzhCb3RBRHNBVFUvWkNsMG5Ed0t5NlZTZjAyeFMwbWhZekIvMU9NdXQ3RXM2M1ZRZ1hYMmVlWG1mZGxZaTAzNXEvdzZSMElJR1lnb29FQUlJZVNLNldpeG9ueFBpL09ZNi9mdXk1OGlCaXhyYzE1YVZLaGxHSDVqS0dRQnZYdVp2N0tsSGJzdVhBSmdqMldJekU1d3Jra0F6QndXaitTd1lEL05rSkFySUNBQW1wc1dPUTlad1FMYkYrNW42TFp1bERZdkwwMUpXb0p4c2Rmek56QWkya2tLRk5idnc5SEtQRC9NakJCQ0JpNEtLQkJDQ0xraXJDWVdwYnRid0ZxNVkyNXg3ZHRWVGhhc3M5YUNQSURCOEJ0Q29WRDMvcCt5RHcvejJRbFNRaGVNWVBGeS81U3hFa1lpcEc5bzU5NE1LTG5DcDRJR0NMNFQvQ0laRC8wWHR1WkdxVlB6eWkxam5uVXQwZ2pmaWpSQ2tGMEJBTnZQdjRkNlhlOW5XQkJDU0g5RkFRVkNDQ0c5enRIUndhTG5PenB3NytHOVhZMjQ3bmxtNU1Dd0c4SVFFTkxMK3h3QVdHdzJyRHRhNER3V3UzN2kxaURjVnhDbVZ1R1dyRFRKY3lQa1NtTzBRZEJjUDFkd2craVIrTTR1TnRzVnFhVUFBSEtaRXNzbnZBNjFnczhPWXQxN3ozYUhaVnkyUGxoc1pxdy8rUkxNTnFOL0owb0lJUU1FQlJRSUlZVDB1czRkSGJ6Lzg4TmxNZGo0cTRnTWtIcGRLQUxEZXorWUFBQ2J6eFRqc3NGZVFGTFFvY0ZYd3RNZW1wWUZoVTliUFFqcFA3UUxsZ3EyS29uZk5pRDhYZEx2MlFGVzF5NTljbDRJVmtYaHJnbXZDb28wd3ZkYUxvSUhOeGtxa1h2MmJiL09rUkJDQmdwNk4wTUlJYVJYTlp4MTdlakE4V0diQSt1NmlrL09DWUUyVnVtbjJmVnN6ZUY4Zmk1aXI4WUswaXNZQm5od1dwYjBpUkhTUjJUaEVWRG5DR29SaVA3RllQamRBMllUZEY5dmtUbzFyNldHamNjOFlaRkdodUhhU1hvN0FBdVhmOGJPMUg2SGs5WGIvVGhEUWdnWkdDaWdRQWdocE5lMFY1dFJlMExYOHdNOThQVEdQbjVxRUVKU0FxUk55Z2ZuNnBweHVMd0dBQ1FWYnhNdVV4YVBTVU5Na0ZyeTNBanBTOXBGUzUyQlBrWkNNUVhoNzdsKzUxYkFaSkk4TjI5TlRWcUN5UWtMQkpNUmJNUHdob3gxcWFld3RmQXZhTkpYK0hHR2hCRFMvMUZBZ1JCQ1NLL28xTkhCeHdXSCsvdjY2SEVhUkl3STlNZlV2Q1lzeGlpK3R3TUFodjlpS0R1QkRBYnl1RVNvcHN6a2IvQkRjVVpXcjROKzF6Wko4L0xWb3N4ZllsajRSTUY4ZlBndFp4bEF4amkvZHJPdEErdFB2UVNMN2NvRlJRZ2hwSzlSUUlFUVFvamZXVHM4ZEhUd1lUbk9nblZaYUlTbHFSQXpYdVBmU2ZaQWI3YmdzeFBuSkk4amJETTVLam9jT2NNVEpJOUpTSDhRdE9RdS9vQVJIM0FUWmdYb3Z0a0NXSzNTSnVZRGhwRmgyWVJYRVJZWTUzYUhsd093cm8rdDE1WGhtL1B2K1d0NmhCRFM3MUZBZ1JCQ2lOK1ZmYzkzZEhDTERmU01jUTAraEtRRUlIRkdjRGNuOUk3UFQ1eUR3Y3dWa25SYk0vaUlYeXc5TkoyeUU4amdvVWhLUmNDNFNjNWowVWtLZ3F3QVczTVREUHQyUzV5WmIxUnlMZTZadEFvcXVaYS9rZldobm9MOThRN0hLci9DMmJvOWZwc2ZJWVQwWnhSUUlJUVE0ajhzVVBaZEs5L1JnWVdQYlJFWWwxV0pObGFKNUp3UWY4N1FheDhjRW14MzhHVmZ0UUFMMXJsWVVpc1ZXRFpwbEQrbVJraS9FYlQ0ZHY2QVpjR0lEU3NJc3hTMmJoTDlPeWRXaENZSnl5YThLZ2htY3ZVVXZQM25pM0Y3NE9iOFZXalFsZmwza29RUTBnOVJRSUVRUW9qZlhOclhpdllxd2Y1aG40cTE4YjNkQVNBd1hJR1VhME9rcEFhSWRxUzhCdWZxbXdIQXZxaVFQb21mWkdkQ28xUklIb2VRL2tTWm1RWEY4QXp1Z0JFZFRvQ3c0NE8xcGhJZFJ3LzZZWGErR1JZK0VmTkd1bmQrOE82ZklENkxpZnNpekxZT2ZIYnlSWmlzQnY5UGxCQkMraEVLS0JCQ0NQR0xpZ050YUMzbmd3aytWVXZuem5CK3BneVNZZGljVU1nVWZSQk5BTERtQ044cVVrcEFRN2gxWThXTThSSm1SRWovNVZKTHdhMmRvdGZjZ28vdFgzMHBjVmJpVEUyKzFhM3pnL2RibmxpM3o1b01WZmp5ekJ2K25TQWhoUFF6RkZBZ2hCQWlXZFdoZHJTVWRQQTNzSjFUZ0x2a3R2Z0lDSkpoK0ExaGtLdjZKcGpRYk9qQWxqUEZrc2NSeGxObXB5ZGllRVRmYk4wZ3BMZXBKazZCSWltRk81Q1F6Y09BY2Y3aVdFcUtZTW8vNlkvcCtXeFI1aStSRmpIWjVUYnZ1OVM0ZnYzbkd3N2lZUGtYZnBvWklZVDBQeFJRSUlRUUlrbjFEKzFvTGphNjN1ajFtc0sxWXFNcVRJNjB1ZUZRYXZ2dXo5UEh4d3Bnc25JRkpYM3RUdUhBbFk2Z1ZwRmtpR0FZYUJmeHRSUlk1Mzk4SGNmMVVOZEhXUW9NSThPeThhOGhSanRjZUtzUEE3Z2U3aXo2QnlwYThqMC9saEJDQmpnS0tCQkNDQkd0N3FRZVRlZjVZSUx2YXdqK25iYzZVb0cwbThJZ0QreWJ6QVNBdXpqNmo0T25uY2RTZG9RN3ZyYUVFQzNtWnc2VE9ETkMrcmZBR2JNZ2o0b0I0RWhTRVBlN3d6QndaaW1ZOGsvQ2NxblVQeFAwa1ZJZWlIc24vd0hCcWlpWDI3MzYxNG0xMTRPeGZ3dHNyQTNyVDcwTW5hblozOU1raEpBK1J3RUZRZ2dob2pTY05hRCtqTjU1ekxLc1YzOVVQRjN4MThZcU1mekdNTWlVZlJkTUFJRHZpaTZocWxWblB4TGZMRktRbklDZlRoc0xtUitLT2hMU3J6RXlhQmN1L1gvMjdqcytpbnI3Ry9obnRtVTNtMTVJQVJJZ29STUlFQ0IwNmIyTHFDaWdZbjNRbjhyMWVtMTRWYnhlc1NBb0Zxd1hRUVFpSFlJZ1hYb0pQWlNFRkFncGtMclo3RzYyelBQSFpHZG5VM2MzazhwNXYxN2NtNW1kMlp3ZzJaMDljNzduOEp1c1M3VTkzSG5DRTRzM3I2dDliQzVTSzN3eHA5Y25jSk82OC90WWg4c3ZHTHUrRU5yU2ZQeCsvaDFZV0ZNZFJFb0lJUTJIRWdxRUVFS2NsbmROait3RUxiL05zb0RFZ1E3djNIMDcrNk84V2lzUVB0d2JqRlQ4T0owbGJNYklzcTRsQVZoQkhrSXFZVEN2VDFjUklpT2s4Vk1OSFFXSnR5OEFydExBMWNtUHdsU0U0ZlF4bU85bWl4R2VTd0xjdy9CSTlJZVFXRitnR0FBczQzRDFrdkJudVYyVWlQaHJYOVZCbElRUTBuQW9vVUFJSWNRcCtVbDZaSjR1NXJkWmNMUGFhMDRtTUxDVTIrZlR6ZzJ0aDNpQmFRVHZSbmVLdE5oMXpWWmU3WEpSZ2VDOEdWSHQ0YXR5cTExZ2hEUVZNaG5VRTRWVkNxeUxWUXF3dmFDd0xMUmIxNHNRbk92Q2ZicGpldGMzYkRzWXh5c3d1Si9GOXVwNE9tTWJ6dDNaSlhhSWhCRFNZQnJCSlJ3aGhKQ21vakROZ0RzbnlpVVRISHdyWVdHeHV3RDM2NkJFeS82ZUlrZm91cStQbk9ldisxM3RuTUNXTy91cFdHckdTTzR2N3NQR2d2SGdmcThaaG5GaGZLeVY3VHpkNFgydzVPZUpFSjNydWdZTnc3QjJUOWp0YzNSUlZQbUpOOXV1Zm81TXpRM3hnaU9Fa0FaRUNRVkNDQ0VPMGR3cXhlMGpHbjdiTmdIQmdROE1MQ0M4OUc3Und4MGhmVHpFRHRGbEdvTVJ2NTVPdE8xd3VWVGJWdUljRlJLQW1GWXRhaDhjSVUySlFtSGZTNEZ4c1JPSmNBbVZ4UUx0OWpnUmdxdWRJVzBmUTB6TFNYYjdIS25DNEJPTmZKTkdNOWFlZTR1YU5CSkNtZ1ZLS0JCQ0NLbFI4WjFTcEI4dTRpK0lIVzNBQ0d2SGRzRVZkMmcvRHdSMmM2L3lsSWF3K2t3aWlrdU5BR3hMT0Z3aHZCdjdUR3lVR0tFUjB1U29SMDBFNDY0R3dDWFl5dmROY1JRaitIMHEyZmNuTEVXRm9zUlhHeE02L1I4NnR4Z3MyT040TndWaC9sVlRtb3Zmejc4RGxpMi9FSXdRUXBvV1NpZ1FRZ2lwVmxHNkFXa0hpdXp1MmpNT05HQUVHTEFXMXRhTWdBRmFEL0dDYjZTeWppSjFqWVZsc2VMdjg3WWRyalpqaEsyMDJVZmxoaG5kSTBXSWpwQW1TS0dBZXZ3MGZ0UGxWUS9DMXhtekNTWHhtMnNibVFnWVBOanRIVVQ0OWJiZjdlZ1BLWGg1dVYyVWlPMVhsNG9YR2lHRU5BQktLQkJDQ0tsUzNuVTliaDNXMkZVbU9JYTdGV2Y5Z00xSWdQQmgzdkJxcmFpVE9HdGoyNVVVWkdyS0psYTRQaW5TN203cWszMjd3azNXQ01aV0VOSkEzRWNMcWhScU1UYlZya3BoYnp4WWJYRTFSOWNQQ1NQRnd6MFdJOVNybzIwblUxWit3RGlYUFRsN1p5ZE8zUHBEM0FBSklhUWVVVUtCRUVKSXBiTE9hcEY1U25qeHpvS1JPUHJCd0haUkxaRXhhRFBTQng0aGNsSGpFOHMzUjJ6VkNTemphbGQ2V3lXR1hDckJzLzFwdVFPNXZ6RktGZFJqSnZQYkxqZG5GSXlRWWZVNmxPemVMa0owdFNlVEtQQjR6eVVJVkljTDlqSU9WVGd4Z0YxRnc1L1h2MEZxL2puUll5U0VrUHBBQ1FWQ0NDSDJXT0RXNFNMa0p1b0V1OHB1M2Rmd21hRDh3MUlGZzNaamZPQWVLQk05VERGY3pzckZxVnZjakh1MkZ1VUpqT0JEeENNOU95SkFyUklqUEVLYU5QY3hrOEM0Y1V1Y2FsT2xJTHpyci8xeksxQmFXdHZRUktHVWVXQnVyOC9nNVJiWTR5V0NBQUFnQUVsRVFWVG8xSGw4ajFyVzJxNlJ4ZS9uMzBGdXlXM1JZeVNFa0xwR0NRVkNDQ0U4MWd5azdpdEVVYnJ0Z3AzckRWRHoyd1hMMnQvZGQvT1JJbUs4TDl4OEdtL3AvK2NIendxMkhKc3JYeDVicnVua0swTjYxVFlzUXBvRnhsME45ekcycVFpdVZpa3dzSTJmWkV1MDBPNXBIRlVLQUtCVytHSmU3NlZReTMzc0g2anhSMlVBaWExTG84RmNndFVKcjBOdjBsUi9HaUdFTkRLVVVDQ0VFQUlBTUJ0WTNQd3pIOW9zbzIybk5VbFF3d2NCWVVOQ0FQQnU0NGFJY2I2UXF4dnYyOHlkSWkyMlhFN210MnV4eXB2L2FtS1h0Z2p6OWF4VlhJUTBKK3J4MHdBNTF6dUZZUmlYT2pSeXJ5KzJiZTNPVFlESkpGS0V0ZWVyQ3NHOG1LVlF5UVMvKzQ1TTFHWHQvNzlBbjRYZnpyMUZreDhJSVUxSzQ3M1NJNFFRVW0rTVdndVM0L09oenpmYlAxQk5tVElqR0pkbVBZcVJBQ0Y5UE5CcW9DY2NLR3BvVU44ZXZjQi90bkgxem1uNWpnc3ZVM1VDSVhZWWR6WFVveWZ5MjY0T2ZCQ2V6R3FLVUhMZ3oxckZKYllBOXpETTYvMjU4MGtGTUhaTE9tNFZYc2JXeEUvcklrUkNDS2tURE90eWx4eENHby9qeDQvajBLRkRTRTVPaHBlWEY4NmRvK1pHelZHUEhqMmcwV2dRRVJHQlljT0dvVStmUGcwZFVyT2d6emNoZFc4aHpBYnJlbDR1MjF6OW13TUR3QUxoM1htWmtrSFlBOTVRK1RmT2ZnbENPcU1KbmY3N1B4U1hjdFVZTEZpWEZqeXdncW1Zc2VFaDJERi9pcGhoRXRJc3NKb2k1THo4RkdBc1cwb2wvTVZ4Nm9uQXYrUklmUHdRdVBRSFFOcTRsbFRsRk4vRVQ2ZGZoc0dzdGUxMHBEMUx1YitUQjlyTnhkQzJjK29reHZwdy9lNXhYTWs1aUt6aUpLamtYdFIwc29sbzQ5c0RPcU1Hd1I2UjZCbzhETzM5K3paMFNLUUpvSVFDYWZJKy8veHptTTFtOU9qUkF4RVJFWWlJaUdqb2tFZ2RTazVPUm5KeU1zNmVQUXVsVW9tWFgzNjVvVU5xMHJSWlJxUWRLQVJyTFV4Z1dUQ01wS3hCWVJVWUJxeUZ0ZnM4b0FxUUlmd0JiMGpkYXRGNHJSNTlkK3dpM3R4NUJJRHJ5UVR1WE52bmhOOGVHNGN4SGNPck81eVErNVptelk4bytYTXJnTEorS3k0a0ZCZ0FGc0huYnEvNUwwSTFaS1NJVVlvalUzTUQvenV6MEtta0F0ZWowVDZwTUwzcm00Z0tIbEZuY2RhVmJZbWZ3Y3lhME1ZM0dzRWVrUWoycE91eXBpUkxrNHlzNGlUY3pEMExoVXlKaVoxZWFlaVFTQ05IQ1FYU3BDMWV2QmhSVVZHWU1vWHVDdDZQTm0zYWhHdlhydUZmLy9wWFE0ZlNKQldsRzNEcmI0M3pOY2psTG96OU82a1EzRXRkbXlZRTljckNzdWk5OURlazUzUE56MXkrV1NvNEw4TGZHeWYrN3hHWG5vZVErNEdsSUE5M1gza2FNRnQ3SDdnMlZVV1lqSkFHaHlMZzR4Vm9qT3VyTWpVMzhNdVpsMUZxMXR0MjF2UWpNeXhnWVd4VkdJd1VjM3A5Z25DZkhuVVpxcWppTG42QU1KL3U2TnVhcnN1YWd4UHBHNUZSZEJYVHU3M1owS0dRUnF6eHZRSVQ0cURQUC84YzNidDNwMlRDZld6YXRHbm8yTEVqbGkxYjF0Q2hORG4zcnVodzY3QXdtZURFcCtxeXd4Z3BFRGJVQzhHOW0wNHlBUURpcjZieXlRUlhKMFdXUCszL2h2U2taQUloMVpENCtNRjkyR2grMjlYYldSS0c0YzgxWjkyQi9zUVJFYUlUWDRobmU4enA5U2tVVXFWdFowMDlGVmo3ZmdvVzFveTE1OTdHUFcxYW5jVXBwbTJKbnlITUo0cVNDYzFJdjdEcENQWHFoQjFYdjJqb1VFZ2pSZ2tGMGlRZFAzNGNack1aa3lkUGJ1aFFTQU9iTm0wYWREb2RUcDA2MWRDaE5BbXNHYmgxV0lQc0JLMXdMemNXc29vci9NcW1QTWpWRWtSTzhJVm5LMFdkeFZwWHZqNXlnZi9heFh4Q1dYa0M5NlcvdXhLem9qdUlFUm9oelpwNjhreEF5dlZZNGFvTVhKejRJRGhQdTNXOTY5bUpPdGJTcXpQbTlWNEtwVXh0MjhtOW9Ob2xEdXd4dG1QQWpaTmNkZlkxYUF6MzZqYllXcnArOXpnc3JCbDlXMDl0NkZDSXlHTERwc05nTGtIU3ZaTU5IUXBwcENpaFFKcWtRNGNPb1VlUHBsTUNTT3BXZEhRMERoNDgyTkJoTkhxbFJXWWtiYzlEVWJxQjM4ZGRoek5WVGpuZzFpemJWeTk0aE1vUk9jRVhDcy9HMVF6TkVaZXpjbkU4TFJNQTF6dkIxY29LWVRYQ2drSFJrRW5vN1pTUW1raDgvS0FhUEp6ZmRqa1B3TmhPTnQxT2h5R2g4U2FVUXp3NzRNbVlMNkdXK3dqMk1vQ2xtcGVmc3RkbGExSkJVNXFMLzUxZENMMnB1RTVqclkwck9RY1I3a3ZYWmMxVlc5K2V1SnhEMTFta2NuUUZSSnFrNU9Sa2FyNUllSkdSa1VoS1Ntcm9NQnExL0dROWtuYm1vN1RZTnQrY1pRRkp0UitvMmJMNTc3YURXdlJ3Ui9nd2IwamtUYk8rZjluaEJNR1dhNjBZV2Y1aUgvQlF5UEZFMzY0aVJFYkkvY0ZqOGt5Z0xBSG5hcFVDZHhmZjl0dGJ2R1dkT01IVmtVQjFPT2IzK1FyZWJpMXNPeGt1a1Z0dFN3WEIzMDl1eVcyc1RuZ2RKa3RwbmNicXFxemlKQVI3UkRaMEdLU09CSHRHSWt0RDExbWtjcFJRSUUyU3A2Y25KUlFJTHpJeUVoNGVIZzBkUnFOa1hlSnc1M2d4UDhuQmV2bk9NRlZjeXJQMkg1b0JRT0VwUmJ1eFBnanM1bDYzQWRlaHUxb2RObDlLNXJmRlNJbk02OXNGbm01eUVaNkprUHVESktBRlZJTnRrd3RjclZJUS92NmFVcEpRZXZsODdRS3JZejZxRUR6VjUwdjRLSU50TzVtcXE4T0FpbjgzR1VWWHNlN0NJckNzcGZJVEdwQks3a25USEpxeEVNLzJVTXJwT290VWpoSUtwRWs2Zjc1eFh6aVEra2YvSmlxcWJJbURRMVgrd3B0L0RCRFFWWVhJaWI1UStjdnFLTkw2OGZXUjh6QmJ1Q3QwVnl1dFdkakdaVW9sREo0YjBGMmM0QWk1ajNoTW5XWGZTOEdGWDhqeXY4bmFMZXRGaWEwdWVib0ZZSDZmcnhDb0ZveVg1VjlzcSttcElKQ1Vld3FicjN4Y0ovSFZSbW8rdlFjM2Q2bjU1eG82Qk5KSVVVS0JFRUthb2Z5a3lwYzRWSjVOS091YVh1NTYxczFIaXNqeHZnaUtWamZHcVd4TzBSbE4rT25FWmNHZTJqZHhlNmhIQjRSNHFtcytrQkJpUitJZkNOWFFVZncyNi9Mdkk4UGZ4aSs5ZWduR0c0a2lSRmUzMUFwZlBCbXpIQ0dlN2UwZllCMnZtYnFROVJmaXIzMHBjbVNFRU9LYUpuNkpTQWdoUkloZjRuREN0c1RCZXExZTFWaEQvcTY3ZFJ5a0JHalIzUjJSNDMzaDV0UDBHaTlXNW4rbkUxRmNhZ1JROXZPNnVPQkJlTjdMUTNxSkVoc2g5eU9QcVEvVnVrb0JBRmhoTDRXTmE4VUlyYzRwWlI1NEl1WUxSUHIzdGUwc20reFE1U3NUWTUvMVBYbDdNL2JjK0s3dWdpU0VFQWRSUW9FUVFwb0pRMkVWU3h5cXpDUndGNmZDUjVXK1VrU005MFZnbExzNFRRWWFnVkt6QmNzUENab3hPbkVuVUVpNG5ubFVoekJFQm5qWE1qSkM3bDhTSHorNGp4akxiN3RhcFNDY3ZsaDYrWHlUcUZJQUFMbEVpVWVqUDBUUDBMR0N2WXh3SXEwOXRpenJLM2doT3BxK0hnZHUvbExIa1JKQ1NQVW9vVUFJSWMxQS9nMDlrc3N0Y2JBMlRDaC9vYzVOWExNZkJjbElnYUNlYWtTTTg0V2JkL09vU3JCYWUvWXFzb3RMQUpUTnNIYzFVU0w0NVBMUzRKNjFENHlRKzV4NjRneEFyZ0JnclZKd0lhbFFkbWZmcXFsVUtRQUFBd2ttZDM0Tkl5TG1DM2Z5L1NFcVg2Rm12L2RneXE4NG10YjQrMGNRUXBvdlNpZ1FRa2dUWnRSYWtMYXZFSGRPRm9Odi9NMVBhS2prY3BTdE9BcFNGU0JENUVRL0JIUlJOWnVxQkNzTHkrTHpnMmRyL1R6Q1pSTFJvWUVZMENhazFzOUp5UDFPNHVNSDk1SGorRzJXY1cweGt2Q3NwbFNsWURXb3pTT1lHYlVJRWthWXpHV3FyOWtRSkYvMkpIMUhTUVZDU0lPaGhBSWhoRFJCckFYSXVWQ0NHMXZ6VUp4cHRPMEhXMkcydTkwRnVpQ1JJSkVCSVgwODBHNk1EeFFlemZQdFlNUDVHN2hkV0F5Z05vM2Y3TDAyTEVhVTV5R0VBQjRUSDdSVktjQzFJZ1VXOWljV2IxNG5TbXoxcVV1TG9aalQ2eE80U2NzMWVtV3JTQzJVcStqWWsvUWREcVdzcnVNb0NTR2tvdVo1QlVrSUljMllOc3VJRzF2emNQZGlDWVRqeUxuS0E0bmRCMmNXYktVWDZPb2dPZHBQOG9OZkIyWGRCOXhBV0JiNDlNQVp3UTdYQ2pDNE5jM2NtVjJEL1RHMlUzZ05aeEJDSE1WNGVrRTlaaEsvelRJdUZrb0pUaXE5bUFCVGFuS3RZNnR2NFQ0OThHeS9iK0h2M3NxMnMyd0pSSlhMSHdRdjhQdHYva3lOR2draDlZNFNDb1FRMGtTWWRCYmNPbFNFMUwyRk1HcUZtUVJCYzBYV1dwclAyajRJQzY1RTNYeWtDQnZxaFRZanZTRnpiOTV2QVZ1djNNVE4zTUt5TGRhbDVnbmM2aEhiQmZ1aVVmMUVpWTBRWXFPZU9BT01HNWZjNUh1OE9NMyt3N1Vtcm1uZXJmZFZoZUxadnQraFEwQ3NZQzlUbGlobTdidFFBaFdTQ2tmVDExTlNnUkJTcjVyMzFTUWhoRFFITEhEdmlnNDN0dWFoNkZhcGJiZjFJbEx3UVprRkN3dHJBY0RZZlg1V2VFalFhb0FuSWlmNHdyT1ZvcDRDYjFnZjd6dkZmMTNsSFQ0SFdLc1RlclZzZ1pFZHdtb2ZHQ0hFRHVPdWh2dll5Y0k5Y0dtT3BMQks0Y0xaSmxtbEFBQnlxUktQOVBnUXd5T2VGUFNIS091TFk2bVlHeTAveWVkbytucHNUZndFTEN3Z2hKQzZSZ2tGUWdocHhFcnVtcEMwSXgvWkNWcFlUTUpIV1A0aWtySFdKSlJWSkFndkxtVXFDVUw3ZXFEOVpEOTR0M1dyMTlnYjBwN3I2YmlXazg5dHNDeGNhZlZXUGdueDVzaStWUjFLQ0trbDliaXBZTnpMK2dlNG1FOFFqRWdBQUdqK1dDTkNaQTFuY0p2Wm1CMzlFZHlrN3JhZERGT2hncU95aEduQ25WMzQ3ZHhiTUZsS1FRZ2hkWWtTQ29RUTBnaVpEU3h1SDlVZ1pYY0JESVZtMndQOGhhVHRyaFhMV2lxTVE1UzZNUWpxcVVhSHFYN3diYTlzZHRNYmF2S2Z2MDd5WDR2UmlyRlh5eFlZRnRtcTVnTUpJUzVoM05WUWo1M0NiN3ZlUzhIMkcxOTYva3lUclZLd2l2RHZnK2RpdjBlSVozdkJYaTdqSW56Tlp5dDhBU1RsbnNUUHAvOFBPbU5SM1FkS0NMbHZVVUtCRUVJYUVaT2VSZFpaTGE1dnprVmhpb0hmWDNGNWcvVXVsWDF2QUltTVFXQ1VPenBNNWNaQU12ZmhxL3pobXhtNGtIa1BnTFVIUXUyckV4YU5wdDRKaE5RMTk3R1QrU29GQm94TEV4L0s5MUlvM3ZpYk9NRTFJQjlsTUo3cCt5MEdoajhzMkZ2Mjk4T3k5bE1neWxWMzNORmN4L2VuWGtDKzdrNDlSVXNJdWQvSUdqb0EwbnpwQzR3d0ZGcWd6ek5CbjgvOUFRQ2xyNHo3NHllRHdsc0tsYy85OGMrd3BLUUVjcmtjY3JtOHltT3VYTGtDRHc4UGhJVzV0azZiWlZtd0xBdUpwT1pQa1JhTEJSa1pHV2pkdXJWTDM0dUl5NmkxNE43bEV1UW42KzBtTjNES2xqZVVmY0psTGR5ZEtlSFNCa1lDK0hWUUlUREtIVkxGZlZhT1VNN25COC9hYmJ2MHR5SElLUFFQRDhIZ2RpMXJHeFlocEFhTVVnWDFoT2tvM3ZBckFPN1hVTUp5MVFxdU1wdzdEVk5xTW1SdElzUUpzZ0dOakh3YWtmNTlFSGRwTWJTbFpVdTZHR3ZEUmtFdWdiSFBLK1RyTXZIOXlSZndhUFNIYU9YZHRmNERiMGFLaW9xd2R1MWFoSWVIWSt6WXNYWDZ2WDc3N1RlNHVibGh4b3daZGZwOTZrcE9jUXB5dEtuSTBpUWhTNU9Nck9Ja0FFQ3dSeVNDUFNNUTR0a2VnZXB3dFBCbzI4Q1JrdHE2RCs5ZGtmcVFjVXlEckRNbEtFbzNRS0pnNE5kSmhYYmpmZEZ1dkMvOE9xa2dVVEFvU2pjZys0d1dHY2MwRFIxdXZWaTllalZtelpxRm5UdDNWbm5NRjE5OGdhZWVlZ28zYnR4dzZYc2NPM1lNczJmUHhycDExYy9nenM3T3hwTlBQb2tYWG5nQjJkblpMbjB2SzVabGNlZk9IZjU1akVZalNrdExIZjVqTkJwcjlmMmJ1dElpTTI0ZjFlRDZsanprM1NpWFRPQ25OMGhnTFViZ0NoTHNyNjU5STVYb01OVVB3YjNWOTMweTRmeWRlemgwTXdNQTE2RFM1VWFNZ2hQZkc5dS85b0VSUWh5aUhqTVpqSWNuZ0xJQkJpNDFaN1R2cFZDODZYZVJvbXQ0Ylh5ajhVTHNqNGp3NnkzWXk3MWdDU3VyV092L2x2MDk2RXdhL0hqNkpaekwvTFBlWW0yT05Cb040dUxpOFBmZmY5ZjU5MXE5ZWpVMmI5NWM1OStuTG15KzhqSCt2UEVOcnViOERhWE1BN0ZoMC9GYzM1VjRydTlLeElaTmgxTG1nU3M1aDdEN3hyZlljdVdUaGc2WDFOTDljV3VZMUp2aXJGTGNPcWhCY0l3YXZoR1Z6N2VYcXhUd0RMVjFtYzlQMWlOeFF5N0NobmhCSFZUMTNYdXhuVGh4QXV2WHJ4ZjFPZnYxNjRlSEhucW93bjZEd1lCZHUzWkJvOUdnVFpzMmxaNmJtSmlJbEpRVWRPclVDZTNidDYvMG1KcHMzcndaOSs3ZHEzSGtWbEJRRUh4OWZaR1JrWUV2di93U2l4Y3Zydkc1ZFRvZGNuSnlrSk9UZyt6c2JOeStmUnRKU1VsSVNrcUNWcXZGeUpFajhmcnJyK1A1NTU5SFdscWF3ekYzNzk0ZG4zMzJtY1BITnhmNmZCTnlMcFpBYzZ1U2hsbGwvL2xZaGdIRHN0eGE0a28rR1h1M2NVTlFEelhrSHBRYnR2cXZZTEtEcTQwanVFUUVkKzdRaUpibzNhcUZDSkVSUWh5aVVNQmowa3hvMXY1VXRxUDJTVkpEd3NsbVU2VUFBTzV5Ynp6V2N3bk9aR3pEbmhzcllUQ1g4SSt4ckRDZndvQ1JBR1dEZndBQVc2NHN3WjJpcXhqYllRRWtqTFFCb20rZUVoSVNzSHExYTZOS1I0NGNpWEhqeGxYWWJ6UWFJWk5WLzFFdEt5c0x5Y25WOXdueDgvTkQ1ODZkWFlyTldTbDVDZmo5d2lLTTY3QUEwYUZqS2owbTBxMHZJdjF0VFk0VDdzVGo0NE5UTUt2NysyamoyNk5lNGlUaW9vUUNFYzNkaXlYUVpodlJZYm92cEhMSFArRDRSaWpoMVVxQjlFTkY4QWhWSUxDcmU4MG5pU0EzTnhjWExsd1E5VGxEUTBNcjNiOTM3MTVvTkJwRVIwZWpTNWN1bFI1anJTb3dHQXcxZnNCZnNHQUJmSHg4N1BhbHBxWWlJU0VCYXJVYWt5Wk5Bc0JsMHIvNjZxdEtuOE5pNFc2Rm56aHhBdSsrK3k2VXlvb0pvR2VlZVFiKy92N1E2L1dZTVdOR3BkVUVMVnEwUUZSVUZOcTFhMmUzZjlDZ1FaQktxNzVZMGV2MU9ISGlSTFUvWjNPa3pUYmkzdVVTRkdkV1VwbkJXdThwY1NNZkdhQkNKa0dta3NBM1FnbmZTQ1hrYWtva0NGM055Y1B1YTF3eWk2M0ZuRWpoUklpM1JsTHZCRUxxbS92SWNkRHUrQU9Xb2tMWVJ0ZzQrUXR0cmZrdk82MTQ4Ky93ZWZrdGtTTnRXTDFiVGtLSGdQN1ltdmdwa25MTGtxbldaQUxMTFpYalhndnRYeEJQM2Q2S3pLSWJlQ1I2TWR6bFBwVThjOE13bTgzOE1vSjU4K1poOXV6WkRwMjNaODhlTEZteUJINStmdmp0dDk4cXZmYTRmdjA2RGh3NGdQUG56K1B1M2J2UWFEUlFxVlFJQ0FoQWRIUTBoZzBiVnFzUDNRVUZCUzVmVTNicjFnMEFzR1BIRHY0NXJEZUc4dlB6OGRGSEgxVTRaK1RJa2VqVHB3OU9uVHFGNWN1WFYvdjgvZnIxYytqR1VXMGRTbG1ObFB3RXZEcm9kN2pKMUE2ZjF6TjBIRG9GRHNLNkM0c1E2ZDhYZzlvOFVvZFJrcnBBQ1FVaWlyc1hTMkRVbTlGbXBMZEw1MHZkSkdnN3lnZDNUbWh3OTFJSkFydlZUMUlCQUdiUG5vMVpzMmJWNmprdVhyeUl0OTZxK2tMRldySlcxWnRqV2xvYWpodzVBZ0JJU1VsQlNrcEt0ZDl2L3Z6NUZmWnQyclFKQURCdDJqU28xZHdMdVY2dng3NTkreUNWU2l2dDNXQk5JcHc5YTcvbTNHZzB3bXcyWS9iczJmRDM5NGRTcWNUa3laTlJYRnlNa0pBUXBLZW5ZOSsrZmZqSFAvNkJNV01xejBBdlhMZ1FIaDRlVmY0TUdSa1o5MVZDUVpOUmlydVhTcUM3WjZyNFlObkZNc3N3MWtuakZYaTJWc0F2VWdrUFFYVVBzYmRrMzJuYmhvc2Q0bG5XTm81emVQdldWSjFBU0VPUUsrRHg0R01vK21rRnQ4MHdZRnpwcFNENElHMDRleEttMittUXRYS3RSMUZqNWVrV2dOblIvOFdGckQzWWRXMEZkS2F5WmFSTVdhdkc4aU9BeXR3dVNzU0tZMDlpV3RkLzJkMHRib3EyYmRzR0FCZy9mbnlGWkVKK2ZqNldMbDJLWThlT1ZUaFBvOUZBbzlFZ0pTVUZtelp0d3NDQkE3Rnc0VUo0ZW5xNkhNdlFvVU94Y09GQ3A4NnhWaUZjdm53WisvYnRzM3RNcTlWVzJBZllraERDNzl1blR4KzdmWGw1ZWZqcHA1OVFIdzZsckVheElROXplN2xXY2FxU2UySmU3NlhZZnZVTEhFNzlEWVBiUENweWhLUXVVVUtCMUZweFZpbTAyVWFYa3dsQ29mMDhrYktuQU82QjhucGIvaUNYeTZGU3FXcjFIRzV1YmxVK2R1TEVDYVNrcEtCSGp4NklqbzRHQVB6NTU1LzQ2NisvTUdmT0hFUkZSZUhISDM4RUFQajQrR0RseXBXVlZndkV4Y1ZoMWFwVmFOV3FGZno5L2UwZUt5Z293TjY5ZStIdTdvN3AwNmRYT0hmQ2hBbDQ4Y1VYSGY1NXZ2dnVPOFRGeGRudGUrNjU1L2l2TjIvZXpDY3FTTlgwZVNZVXBobFFtR2FBVVZ1aDA2Sk4yY1ZlK1VzK2hZY0V2dTFWOEcybmhGUjVmL2RHcUVseWJpRzJYTDdKYjd2ZU84RjI1cnVqWTJzWkZTSEVWYW9oSTZIZHRnSG11emtBWEIzL3l0aFhLZnl4Qmo3Lzk0WklFVFl1M1lOSEljSXZCanV2Zllrck9RZHREekNBZGNRa3l6SjJ6UnBMaklWWWMrNE45R2sxQmFQYlB3ZVpwT2tsckpPVGs1R1ltQWlKUklMeDQ4ZmJQWmFlbm80MzNuZ0RPVG5jdjZFV0xWcGcyTEJoNk5peEl6dzhQRkJjWEl4cjE2NWgvLzc5eU1uSndaRWpSNUNhbW9wUFB2a0VnWUdCL1BPY1AzOGVlWGw1QUxnRUJRRGN1M2NQKy9mdkJ3QzdCSVJVS25YNW12S1ZWMTdocjlVdVhMaUF0OTkrRzRNR0RjSS8vL2xQL3BpTkd6ZmlsMTkrcVhDZDJMRmp4d28zZU5MVDArc2xvWkNTbDRDVS9BU1hrd2xDRXp1OWpKL1B2SXd3NzI0STkrMHVRblNrUGxCQ2dkVGFyWU1hZEpqdUs5cnp0UjdpaGFTdCtlZzAwNy9tZzBWaU5CcFJVbElDYjIvN3BNaXZ2LzZLZ1FNSFZpam50enA2OUdpMUpYSVdpd1VyVjY0RXdDMGZzTzVidTNZdE1qSXlNSDc4ZUNRa0pPRFlzV09RU0NRb0tDakFwazJiOE9TVFQ5bzlUMnBxS3RhdVhRdUF1L05mdnRwZzFhcFZNQmdNbUR0M0xqdzlQWkdXbGxiaFp5SDFRNS9QSlJHSzBnd29MYTRtaVZBRlJncDRoN3ZCTjFJSjk4RDY2eW5TMUgxMjRBei90YkRLd0JuQzgwWjNERWUzNFBwN0RTS0VsQ09Sd0hQV1BCUjh0WVRiTHJlRXdXR0M0dzFuampmTEtnVXJ0Y0lYTTZNV0lhM2dQSFplWFk0Y2JXclpJNHl0c2Erd2EyUFoxNmR1YjBGeTdtbk02djV2dFBDby9IcW5zYkpXSjhUR3h0b2xBWFE2SGY3OTczL3p5WVNaTTJmaWlTZWVxSEQ5Tkhqd1lNeWRPeGMvLy93ek5tellnSXlNREh6d3dRZjQvUFBQK2NxQk5XdldJQ0Vod2U2ODVPUmsvT2MvL3dFQXRHdlhEZzgvL0xEZDR3YURnVjlhV2gyR1lmamtnSEFTV0VZRzExdzRKQ1RFTGtGUldzcjFYYXJ0alRBeC9YNWhFVjRkSkY3ajA0ZTd2NC9sUitmZzlhRk5zeUhsL1lnU0NxUldNbzV4RFJpdFBSTjA5MHk0K1dkQmhlTVVYbEswbjJSTE91UmQxeVAzbWc3R1lqUGtIbEw0ZDFUQnJ3UDNnaXB6a3lDb3B4b1p4elZvR2V0NjJabWp0Rm90bm5qaUNiUnUzZHB1bmRxbFM1ZXdhdFVxcEtXbDRlMjMzMFpwYVNrVUNsdjJ2ckN3RUI5ODhBRkNRMFB4MGtzdlZmcmNPM2JzUUhwNk9vWVBINDRPSFRvQUFBNGNPSUNNakF4MDY5WU5Bd2NPeFBQUFB3OEFlUGZkZDdGaXhRckV4Y1ZoNU1pUi9PaEluVTZIano3NkNFYWpFVk9uVHExUTVuYnIxaTNzMkxFRFBqNCsvR2loeno3N0RNbkp5WHhXMjJReVFhZlRPZngzWWpKVlVwYnZwSXlNakdyZjhLeHY4czJCdnNDTW9ySktoRktOMmFYblVQbkw0QnVoaEhkYk4waGtWSTNnakZzRkdzUmRFRXhHWVNSdzluNG1WeFVzN0ozUXRFdUFDV2tPM1BvT2hLeHRKRXdwU1dWN1hHeU9jcDlVS1ZpRisvVEE4N0UvNG56bWJ1eEwvaEZGaG52Y0EzeC9CWEJ6M2l5MjNoUjV1Z3g4YytKcERBaC9DQSswblF1NXRQTEcybzJKVnF2RjNyMTdBWUR2SFdXMWV2VnEzTHAxQ3dDMzNIVGV2SGxWUG85Y0xzY3p6endEczltTWpSczNJakV4RWR1M2I4ZlVxVk1CY0ZXZTF1VUVXVmxaMkxwMUs4TEN3dmgrRCtWN1dnSEEvL3QvLzgraEJ0Vnl1YnpTNlY4WEwxNEV3RlVlbFArWkFmQkxXeHZhNWlzZlkxeUhCVTcxVEtpSlN1NkZVWkhQWUd2aXA1amMrUitpUFMrcE81UlFJQzdUNVp0Z0xMSFlUWFBRNVhFZlJFTmkxQkMrNlF0SDJkMjdyRVAyT1MwQ285eWhiaUdITnR1SXpGUEZzSmhZQkhUaFBvRDZSaXBSbUdxQXZ0QUVwWGZkL2pOVnE5WG8yclVyOXUzYmg3Ly8vaHVEQmcwQ3dEWDVBYmcxZVV1V0xNSHQyN2V4Yk5reS9rUEg3dDI3WVRLWk1HSENoRXFmdDZTa0JLdFdyWUpNSnNPY09YT2cxK3RoTkJxeGV2VnFNQXlERjE1NEFhdFhyMFo2ZWpwR2pScUZBUU1Hd0dLeDRMMzMzc1BiYjcrTjVjdVhRNlZTNGUyMzM4Yk5temZSb1VNSFBQWFVVeFcrei9mZmZ3K0x4WUo1OCtaQnBWSWhJU0VCaVltSkNBc0w0OStJZHU3Y1dlMjR5cG9rSmlaaXpabzEvSFpXVmhZQWJobkdnUU1IQUhDbGhNTEV5b0lGQzF6K2ZrMUJxY2FNZ3BTeUpFS1I4MGtFUmdwNEJDdmdFYXFBWjBzRk5WaXNoVS8ybjRIWndnOUpBK05TY2JUdEU4ZjR6bTJvT29HUVJzSnI5bFBJVzF5V0FIQzFsNExnOTl0dzVqaE1hVGNoQzI5YWQrSmQwU05rTkxvR1BZRGo2WEU0bXI0Qk9tTVI5NEJ3M1VPNUhNM1J0UFc0a0xrSG85cy9oNmpna2ZVY3NYUCsrdXN2NlBWNmhJYUdvbmR2MnhoTnJWYkxWeTYwYTljT2MrYk1jZWo1NXMrZmp3TUhEaUF2THcvcjE2L0hsQ2xUd0RBTWhnNGR5aC96eHg5L0FPQXFCMmJPbk1udnR5NS9zT3JidDYvZFZLL016RXhjdjM0ZEVSRVJhTldxRmIrL3N2NVd1Ym01T0hyMEtPUnlPV0ppWXV3ZUt5cmkvaHRXMTZPcXZtUnJVbENrejYxeW1rTnQ5R281SHBleTkrR3VOaDJCNnVaWlVkU2NVRUtCdUt5MHlGeGg1cjArM3dRM0x5bjhPbForWjVxMUFQZXVsTUEzVW9rVzNibkdpK3BnT1F4Rkp1UmUwL0VKQllCTFFoZ0t6WFdlVUFDQXA1OStHa2VQSHNYWFgzK05tSmdZbU0xbTdOKy9IOEhCd2VqWnN5ZU9IajJLeE1SRTdOcTFDK1BHallQRllzR09IVHVnVkNveFpzd1lKQ1VsVlhqTzdPeHNGQlJ3MVJybE0rTmp4NDVGKy9idHNYcjFhbmg3ZS9QOUNRWU5Hb1FwVTZaZ3k1WXRXTFJvRVZRcUZTNWN1SUN3c0RCODlORkhGZGJNWldSazhNc2wwdExTOFBYWFgvTU5GcDk5OWxtK3gwRkVSQVI2OXV6cDhOL0hoUXNYY1AzNmRYNjdzTEFRNTgrZjU3ZjFlajBBYm4yZXRTelBXbEZoTldYS2xFcmZLSzJLaTR1eGE5Y3VoMk5xU0JZamk1SjdKdWh5amREbG1xRExOY0drYzM0NWc1dTNsRXNnaENyZzNrTE8zVWdudFpLV3I4RnZDVmRyOVJ6YzliVHR0ZXlkVWRRN2daREdRdDZoQ3hSZGU2RDBNdmNleERJdVZDa3c5cjBVTkhHcjRidHdrYWh4TmxZeWlRS0QyanlLZnEybjQ5VHRMVGlhdGg1YVkxa2xhUlZMdzRwTDg3SHg4a2M0bGg2SDRSRlBOdHFtamR1M2J3Y0FUSnc0MGE3Q0xDRWhnYS9LZlBEQkJ5R1JPUFptSzVmTE1XYk1HS3hkdXhaMzc5NUZTa3BLaFNXdlo4NmNxZUpzZTlabHJsYmJ0bTNEOWV2WE1YcjA2RXA3WFFtdFc3Y09Gb3NGbzBhTnFsQ0pZTzNsVUw0cTR0S2xTeFd1dWF6WG9IWGxia2txM09WMVYwbXNsSG5pcmphRkVncE5BQ1VVaU12MGVTWW8vZXovQ2VuemJmdFlDeXA4WUdJWW9NMEliMGpkN0IrUVNCbXdadnU3aWtvL0dmUjVKbmlIVmQzd1VDd0JBUUY0K09HSDhjc3Z2MkQxNnRYdzgvT0RUcWZEbzQ4K0NvWmhNSGZ1WE96YnR3OC8vdmdqQmcwYWhQUG56eU1qSXdPVEprMnFzdXlzYmR1MkdEQmdBT1J5T2J5OHZDQ1ZTckY1ODJhNHU3dnpsUVp2dmZVV3JsMjdCaTh2TC82OEYxNTRBYW1wcWZ3SCtJQ0FBSHo4OGNkMngxZ0ZCUVZCclZaRHA5TmgvLzc5TUp2TjBHZzBpSW1KUWQrK2ZYSDM3bDBBUU5ldVhmSHNzODg2L1BlUm5wNk9POWx4b1g0QUFDQUFTVVJCVkhmdW9FVUxyc045Ykd3c24rMDNHQXlZTVdNR0RBWURYbjMxVll3Y2FYOEhZL0xreVNnb0tNREREejlzdDBTa1BJMUdnOERBUUFRRkJUa2NWMzFnelZ5bGpUQjU0T295Qm9tY2dVZXduRThpeU53cGd5QzJmLzk1ekRwdDArWGVDWXhnSk4za3J1M1FJYkR4akZFamhBQ2VqejZGM0xlc0ZYQ002Mk1reTVTZVB3TmowalhJSXp0V2ZYd3pJNWNxTVNCOEZ2cTJub1pUdHpmalNPbzZXMktoQ3BtYUcxaHo3ZzJFZUxaSGJOZ01kQW9jQklXMGNhemR2M2p4SWxKVFV5R1h5L21sQjFhWExsM2l2eTUvaDc4bTNidDM1M3RXWGIxNjFTNmhvTkZvY083Y09YNzc5T25UNk55NXM2akxEeElTRXJCcDB5YTR1Ym54MWExeXVSeFNxUlJKU1VsSVRFeUV1N3Q3aGViY1I0OGV4ZEdqUjBXTHd4RlptaVFFZTBiVzJmT0hlRVVpc3lnSlhWb01yZmxnMHFBb29VQmNwczgzd2ErVDRJMkZCZlFGSmtnVkRKSjI1TU5RWUlaRXhzQ25uUnVDZTNtQWtRSmdZSmVFWU0xQVFhb2VoV2tHQkhTMUh4V3A5Sk1oNzZyajYvNXJhK2JNbVlpUGowZGNYQng4Zkh5Z1Vxa3djZUpFQUZ3SDM4Y2ZmeHhmZi8wMWZ2bmxGMXk3ZGcwU2lRUVBQZlJRdGMvNTNudnY4VjkvODgwM0FJQW5ubmlDenl3ckZBcEVSVVh4eDJpMVdxeGF0Y3J1elRBdkx3OXIxcXpCbzQ4K2F0ZHdDT0JHRGExZHV4WktwUklzeStMWlo1OUZTVWtKMzVmQk9zZVlZUmlVbHBiQ2JIYnNnM0ZnWUNBQ0F3TXJuZUp3NXN3WkdBeUdTcy9UNi9VWU5Xb1VBRzZlZEhWOUcyUXlHVjh1YURBWXFwMlVVV2ZLL3MxYUV3ZTZYQ1AwQldaWDI0a0RBSlMrZ2lxRVFMbnI0d1pJamE1azUyR3JjTEtEUzQwWWJlZEpHQWJ2ak9vbldueUVFSEhJV29mRHJlOUFHRTV5NDVXdEkzYWRKdXlsRUxjYXZ2LzZRS3dRbXd5WlJJSCtZUStoZjloRHVIcjNiMXpLMm9mTHdxa1FsY2pVM01DbXkvOEZBTFQzNzRlT2dmM1IxcmNuL054YlZYdGVYZHE2ZFNzQTRJRUhIcWd3NXZIZVBhNW5oSWVIQjN4OW5Xc2FIaHdjekg5dG5laGdkZkRnUVJpTlJnQmNzK3kzM25vTG5UcDF3c2NmZit4MC9KVkpTa3JDaHg5K0NJQ3JNbTNSb2dYKytPTVBmUHZ0dDVETDVmejNIamx5WklXcWk0a1RKK0tCQng2dzI1ZVRrNE1sUzVhSUVsdGxzalRKaUEycnZ0cWlOb0k5MnVQazdZMTE5dnhFUEpSUUlDN1Q1NXVnOUxYOUV6SVVtY0dhdVFaMUxicTdRNmFVb0RpekZIblg5VEJxTFFoN3dQNE9lM0dtRVduN0NnRUFxZ0FaL0R2Wlo3MlZ2akxvODJ2ZkhOQlJDb1VDeno3N0xONS8vMzNrNXVaaSt2VHBkbXZVSmsrZWpPM2J0L052WWlOSGpyUjc0NmxPY25JeU5tL2VqQzVkdW1EeTVNa1ZIamNhamRpOWV6ZCsvdmxuRkJZV1FxRlFZTzdjdVZBcWxmamhoeCt3ZmZ0MnhNZkhZOGlRSVJnM2JoeWlvNlA1RDBIV3hvZng4ZkZJVFUzRmd3OCt5Qzgvc0w3NXlHUXlmUFRSUi9qNzc3K2QranVaTldzVzVzK2ZiN2Z2OE9IRC9OY2FqUVovL2ZVWFg2VXdjK1pNZmptRU05cTNiNCt2di83YTZmUEtNMm90eUx1dWc4WEVsdjBCTENZV3JKa1Y3TFA5WVYwclBBREFMY2x4ODVGQjZTdURtN2NVU2g4WmxENVNTT1NVUWFndjcrNnl6UlYzc1ZXYjNabFA5TzJDZHY0MEhZV1F4c2h6MWx3WVRoMERXSXQxRW1LdEpqNlVYcm1BMHNTTFVIU09xdnI0WnE1VDRDQjBDaHlFaVNZTkxtYnR3N25NUDNHbjZGcTE1OXpJUFlFYnVTY0FBSjV1QVFqMmFBZTFRcnhKWDQ0b0tDamdyMmZLTjJNRXVHc1RBSEIzZDYvd1dFMkU1NVMvbm9tUGowZHdjREN5c3JMUXBrMGJSRVZGNGErLy9zTGl4WXN4Yk5nd3UyTlBuRGlCOWV2WDg5dTV1YmtBdUxIYlI0NGM0ZmRQbXpZTmd3WU5RbTV1THY3eGozOUFxOVZpMHFSSi9NL1ZzMmRQZE92V0RXYXpHVXFsRWwyN2RzV3NXYk93YU5FaUZCVVZZZTdjdVJnK2ZEaGlZMlBSbzBlUENuOVAwNlpOcyt2bElLYXM0aVFFZTFSZG9XQmhUU2cxNjZDVWVUcTBYVjZJWnlReU5SV1hGSlBHaHhJS1JEUXlsUVN0aDNoQjVTZmpHOHg1dGxKQUltTnc3NHF1d2hJSnBZOFVFZU44VUtveEl5dEJpNXZ4K1lnWTc5dWdIOGdHRGh3SVQwOVBhRFNhQ3VNZ3BWSXBubjMyV2J6MTFsc0FVR0ZFVUZWTUpoT1dMRmtDcVZTS2hRc1gybVdWczdPenNXUEhEc1RIeC9OcjNmcjA2WU9YWG5xSlQxYjA3ZHNYMzM3N0xZNGZQNDc5Ky9kai8vNzk4UGYzeDhpUkkva1AreHFOQmovKytDUDgvUHp3K09PUDg4OXZUU2hZMTlXNXU3dnpjNXEzYk5tQ3NMQXd2cmRDWEZ3Y09uZnVqSzVkdTFiWjM2QzR1QmlIRGgyQ1NxV0NUcWZEOTk5L0Q2UFJDSVBCZ0FrVEptREVpQkg4U0NPaEF3Y093R2cwNG9FSEhxaTByMEpJU0loRGY1YzFLUzAyNDk0VmNhdGFHQ21nOUpGeHlRTWZLZHk4WlZENlNpRlQwdktGaG5ROExSUDdrcmdPM3JZcUF5Y25Pd2lXU0hpNnlmSG1pTWE1VHBnUUFrZ0RnNkFhT2hLNkE3c0JjTDBVWEtwVEVDeVhLRjYvQ243dmZpSm1tRTJTVXVhSlBxMm1vRStyS2NqVFpTRGhUanpPM2ZrVHhhVjUxWjZuTWR5RHhqcEJvaDdGeDhmRFpESWhJaUtpMHRIZDFvcEhaNlpiV1FuUEVTNDFUVWhJd1BYcjEvSFFRdy94aVlKWFgzMFZhV2xwdUhEaEFpSWo3VDlZRnhZVzJ2V2lzbGFJM3IxNzE2N3lvYkNRdTdIbTcrK1BlZlBtNGZidDIzamhoUmY0eDl1MWE0ZWxTNWRXaURNeE1SRUZCUVhvMmJObmxUMnlmSHg4N0o2cnZ2MTQraVZrYTI1aWZwOHZFZXpabnQ5K3V1OEtCSGxFbEcwbjQ0bVlaV2pwMWFuQjRpUzFSd2tGNGpKckJZRmN4YTJUbHlvWWVMV3V1R2JlcTdVYmwxQW9NTnNsRkdRcUNXUXFDWlIrTXNqY3BValpYWUQ4bTNyNGx6VjBMRjhCVVI5Mjd0ekpaN1ovL2ZWWERCNDgySzdzMzlwZEYrREdOWWFIaDlmNG5OOS8vejF1M3J5SmVmUG0yVFV1VEU1T3hnc3Z2TURQS2U3Y3VUTWVmdmhoREJnd3dPNzhsaTFiNG9NUFBzREZpeGZ4MjIrLzRmVHAwOGpOemVXWE13REFWMTk5aGFLaUlyejk5dHQyMmZYeTNZQTlQRHo0WGdyeDhmRjJ2UlhpNHVMUXMyZFBQUEhFRThqSXlLZzBvYkI3OTI2VWxwWml4SWdSMkx0M0wyYk1tSUV0VzdaZytmTGw4UFgxeGNzdnYxenAzOEdwVTZkUVVGQ0FCUXNXd051N2tkNEJaZ0EzTDJsWjhrREtKeEVVSHBRNGFJemUybWxiSzhvd3JxMVJFYTZRV1BoQWIvaW9HbURaRFNIRVlSNHpaa04zWkQ5Z05ITEpCSmQ2S2RpT055WmZSK25GQkNpaUhHOWEzTno1cVZwaVJNUjhqSWlZajd2YU5Od3V2RkwySnhFNTJwU0dEbzl2aWcyZzBvcFBBUHd5QjQxR0E0MUdVMkZKUkhXeXM3UDVyd01DQXZpdjE2NWRDN2xjanNHREIvTUpCYmxjemxjS1dCdFVXNDBlUFJxalI0L210N2R0MjRibHk1Zmo2YWVmcnJJcG8zVk1aVk1SN0JHSnJPSWtSTHBWbm96WEd6VXdzMGFVbXZYbHRuV0NiUk8vWFY2bUpna2hkZGlqZ1lpSEVnckVaZGFFZ21jb2wwUXdGSnBSY3M4SW43Wkt1MmFNbHJKbWl6SWxBN09CUmRFdEF6eEM3TWZrS1gyNEQrMUdyYTF6Zm1WTkgrdVNUcWZEcWxXcjRPYm1ocWlvS0p3K2ZScmJ0Mi9IbENsVHVIajBldnp3d3crUVNxV3dXQ3hZdVhJbCt2WHJWKzBrZzAyYk5tSGp4bzN3OXZaR1dGZ1l0bTdkaXJ0Mzd5SXpNeE14TVRFWVBYbzBDZ29LTUdyVUtIVHIxZzJBcllOdmVTMWJ0c1JycjcyRzI3ZHY0L2p4NDN4Y08zZnV4TDU5KytEajQ0UE16RXlzWExrU0JRVUZLQzB0eGVEQmd3RlVQaVBaV1VhakVldlhyMGRvYUNnNmRlcUV2WHYzSWp3OEhHKzg4UVlXTFZxRUpVdVdZTTJhTlEwNkcxbmhJVVdMSHU2UXlCZ3dFb2I3ZnluWDlKT1JNcEJJVWZiL0RCZ1pBNGtFM1A5THVlTkkwN0RyYWhyTzNlRWFqZ3A3SURoRGVGNHJidzg4MTcrN3FERVNRc1FuOGZhQmV2UWthSGR3NjZwWnhzV2xUb0pFaEdiOUt2aFRRcUZTZ2Vwd0JLckQwVE4wSEFDZzFGeUNMRTBTOUNZdGpHWURqQllEakdZOWpHWUQ5aVI5Vnk4eG5UeDVFdG5aMlZDcjFSZytmSGlseDNUdTNKa2ZsWDMyN0ZtN3NZODF1WERoQXYrMTlicnM1TW1UU0VoSXdQRGh3eXNrSjRLRGd4RWNIRndob2VDS3BVdVg4a3NqYXFMVmFnRUFiNy85dHNQUC85SkxML0hOdHNVUTdCbUJMRTF5bFZOQTV2ZFpBYTJ4QUFIdVlmeDJpYkVRL3U2dGJZK1g1aU5BWGZuTnVhemlHd2oyYUM5YXZLVHVVRUtCdUV6cEowTlJ1cTA1bjZIUWhEdkhpeUZWU093cUZRclRESkRJQUpVLzk4SDd6b2xpK0hkU0liaTM3WU5uOFIydVRGNVlrYURMTThHblRmM2RNVnkzYmgzeTgvUHgyR09QWWN5WU1YamlpU2V3YXRVcWpCZ3hBaDRlSHZqOTk5K1JtNXVMR1RObW9LaW9DSHYyN01IR2pSc3hhOWFzS3AvVG1rVXZMQ3pFKysrL3orK1hTQ1RvM2JzM0ZpNWNpTUxDUWp6NDRJTk94YnBueng3K2Erc0lvNEtDQXZ6NDQ0LzgvaTVkdXVET25Uc0FJTW9ieVBidDI1R2JtOHVQdUxUcTM3OC9ubi8rZVhUbzBBSHU3dTdWTm42MFdDeVZQbDVaODBkWHlOVVNCSFp6ZnMwa2FWcmUvVlBZeWRyNWhkVGw2eG4rUFNZV2NpbFZvaERTRktnblBZaVNmYnZBNmtwY3JsSmdHSWFyOG1NWW1OSnV3cEJ3RW00OWFjbFRUUlJTZDRUNVZKNThyYStFZ25YaTFLaFJveXFNMHJhS2lZbUJSQ0tCeFdMQjVzMmJIVTRvR0kxR3Zqb3pJaUtDYjRTOWV2VnFBT0FiU2RlVmhJUUVaR1ptT25YT2lSTW5IRDdXbW9RUVM0aG5lMXpKT1ZUbDR5cTVGMVJ5TDRlM3k4c3N1b0Z1d1pVbmpVampRZ2tGNGpJM2J3bk1SdHVsdVdkTE55aDlTM0RuaEFabXZScHlEeWswdHczSXY2RkhjQzgxcEc3Y0c3NS9SeFZ5citvZ2tURndieUdIUHMrRXU1ZTBVQVhJN0JJSWxsSVdDdS82dVcyY25wNk9kZXZXd2QvZkg3Tm16WUpTcWNTRUNST3daY3NXckZtekJ1UEdqY1A2OWV2aDQrT0R4eDkvSEZxdEZnY09ITURhdFdzcmpDc1NHanAwS0ZKVFV4RWFHb3JRMEZBRUJ3Y2pKQ1NrMGdrS1NxV3lRa09kOGs2ZlBsM2hBL25reVpQUnZYdDNCQVlHd3MvUEQzNStmdkQxOVlWY0xzZC8vOHQxWlc3WnNpVUFydnpQMnZ6UVlERGcwcVZMZHMwUXo1dzVBNTFPVitGTkp6OC9ILy83My8rZ1Zxc3hac3dZL1BYWFgzYVBXOHYzOXUvZmovLzg1ejlWeGwvVlZJeVZLMWVpYmR1MjFmN3NoQUJBM0lVYlNMckhyVG1GaTJNaUlmajhFUlVTZ0dsUlZGSkpTRlBCdUt1aG5qZ0R4UnQrTGR2QmdBRUwxb25FWXZta1l2SEd0WENMN3VQODhnbFNyN0t5c25EcTFDa0E0S2R3VlNZZ0lBQWpSb3pBbmoxN2NPblNKV3pac29XdjZxek9Eei84d0ZjSUNQdGtSVVpHd3MvUEQ1R1JrUTVWSWhnTWhnb05IYTNiT3AyTzc1dGc1ZWJtQnFWU2laVXJWOW90Wnkwdkt5c0xIMzc0SWJSYUxZcUxpNkhYNnhFY0hBeVZTb1ZGaXhaVkdDVlpudGpUdEFMVjRUQ1l4RTFTQ09sTnhRaDByNXVHa2tSY2xGQWdMbFA2eUNGWFNaQ2ZySWR2aEJLTUZHZ3p3Z2ZaNTdXNGU2a0VKcjBGQ2s4cFFtTTk0QnRoeXlJSDkxWkRycFlnTDBtUGUxZEtJRlZLNE50ZWhSYmQxZnlOeHJ3YmVpZzhKVkI2MS8wL1VaWmxzWFRwVXBoTUpqei8vUE44eHZ1eHh4N0R2bjM3QUFDZmYvNDVqRVlqbm5ubUdhalZhcWpWYWt5YU5Ba2JOMjdrZXkxVVJ0Z2dzU1lCQVFGWXZIaHh0Y2RNbno2ZDcvRmcxYU5IanlvVEVaY3ZYNGFucHlkZm9hRFQ2UkFmSHcrQWF4YVpscGJHVnpFQTNNaWl0TFMwQ205b08zYnNnRmFyeGR5NWMrMG1YNVFYRkJSVTZaMkFvMGVQd21nMFl1REFnWkRKS3Y0M3JlNDVDYkV5VzFoOCtOZEpmdHZWMFhIQ3p3eWZUcXI4ZDVjUTBuaXB4MDVHeVo5YllTbmlQcGl4cnF4OUVMd1FtTkp1d25ENkdOejZES2ptQk5MUWR1ellBWlpsMGIxNzl4cDdXRDMxMUZNNGZmbzA4dlB6c1dMRkNwak5aa3lkT3JYQ3VFV0FxMHo0K2VlZnNYRWp0NVFtTmpiVzdscG0zTGh4ZGcwYWE3SjE2MWFzWExteTBzZCsrZVVYL1BMTEwzYjdIbi84Y2N5Wk02ZktpZ3NBT0hUb0VENy8vSE40ZTN2aml5Kyt3SUlGQzZEWDYvSHBwNTlpNGNLRmVQWFZWL0hPTysvWWpTS3ZheTA4MnNMVExRQUpkK0w1WlRGaU9aT3hIYjZxVUFSNmhOVjhNR2x3bEZBZ3RkS3l2eWNTTitUQ3E1VUNVamNKcEc0TVF2dlc4T0dRQWZ3N3ErRGZXVlhwd3lhOUJUbm50ZWowWVBXWlZyRWNQbndZTjIvZXJQQUc0dVBqZzk5Kyt3MjdkdTFDWEZ3Y1ltSmlNR3JVS1A3eDJiTm5ZOWV1WFRoMDZCRDY5T25qMVBlMFdDeElUVTJGdDdkM3BSK3dYV1UwR25IbnpoM2N2bjBiS1NrcHlNcktRdi8rL2ZuSFc3Um9nVFZyMWdEZ212K01HREVDTDc3NElnQ3VmSERXckZsOFU4WjU4K2J4NThYR3hpSStQcjdHcFJsZHVuUkJseTVkS3V5Zk9YTW1DZ29LOE1vcnJ6VGVwb3lrMFZ0MStnclM4N21FR3N1aTdBT0JrdzBaQlNza3BuUnRoNWpXUVdLR1NBaXBEM0lGUEI1OERFVS9yZUMyWFo0amFUdEg4OGR2Y0l1SmhWMFRLTkpvQ0pjalZEWXFzangvZjMrODk5NTdlUFBOTjFGY1hJeHZ2dmtHdTNidHdzaVJJOUd1WFR1NHU3dWpzTEFRaVltSjJMdDNMM0p5Y2dBQUhUdDJ4T3V2djI1WC9kYSt2WFByK051MmJWdHQ5V3A1NVNkRUNHVm5aK1BycjcvRzBhTkgwYUZEQjN6d3dRZnc4L1BqSHc4S0NzSm5uMzJHTjk5OEU2KysraXBHalJxRitmUG4yeDFUbDZaMGVRMGZINXlDVG9HRG9KSTczdnl5T3RyU0F1eEwvZ212RGRrb3l2T1J1a2NKQlZKcllVTzhrSDZvQ0cxSDFiN3hId0NrSHl4QzJGREhNOEcxTldqUUlFeWRPaFV4TVRFVkhsTXFsZWpVcVJPNmRPbUNWMTU1eGU0eEx5OHYvUHZmLzBiNzl1MlJuSnhjNWZPekxJdk16RXpjdUhFRDE2OWZ4OVdyVjNIOStuWG85WHI4OTcvL3JmYU5wQ1k1T1RuNC9mZmZjZWZPSFdSa1pDQTdPN3RDZFVGc2JLekx6MjhWR1JtSnhZc1hWNXM5SjZRdTZVMW1mTHp2dEcwSDQweUJNMGM0SmxJbWtlQzlzZjFyT0lNUTBsaXBobzVFeWU1dE1OMU9CK0Rhd0FkaEFzSjg1eGIweHc5RDJkL3hCbjZrL2h3K2ZCZ0ZCUVh3OGZIQm9FR0RIRHFuYytmTytQTExMN0ZreVJJa0ppWWlKU1VGMzMvL2ZhWEhTaVFTakJzM0RzOC8vM3l0bHdiRXhNUlVlazNwak1MQ1FzVEZ4V0hUcGswd0dBeVlPblVxbm5ubW1Vb2JnUWNGQldIRmloWDQ4c3N2c1h2M2JodytmQmhqeDQ3RnBFbVQ3S2FMMVpWWjNkL0h1Z3VMTUs5M3hmR1dybGgzWVJGbWRYKy81Z05KbzBFSkJWSnI2aUE1UEVJVnVITkNnOUIrdGN0TzNqbWhnVmRyQmR3RHE1NmNJRGJybTBoVk9uWHFoR1hMbGxYNm1IWDJyM1gwbzFCV1ZoWSsvZlJUSkNVbFZlaEpFQjRlam03ZHVqazBkckk2YXJVYU8zYnNnTVZpZ2Flbko2S2pveEVaR1ltMmJkdGl4WW9WS0MwdHhjQ0JBMnYxUGF5b3h3RnBTTjhmdjRpNzJyTFJVbngxZ25PRXB6elRQd3F0ZmNTNW0wSUlhUUNNQko2UFBZUDgvM0pkN2huR3hUR1Nnbk9LLzFnTFpleGdxbEpvaEt6TkdNZVBIKzlVWldlclZxMndmUGx5bkQ1OUdvY1BIOGFsUzVlUW01c0x2VjRQTHk4dkJBY0hvMWV2WGhnMWFoVGZiNm9ocGFlblk4ZU9IZGk1Y3lmMGVqMkNnb0t3WU1HQ0dtOE9LWlZLdlBiYWE0aU5qY1hLbFN1eGVmTm1iTjY4R2QyNmRVT2ZQbjNRcTFjdmRPalFvZElsSDdYVnhyY0hJdjM3WXZ2Vkx6Q3hVK1hqd3gyMUxmRnpkQW9jaERDZmJpSkZSK29ESlJTSUtBSzd1dVB1cFJLazdDbEE2eUZla0xrNTk0SmwwbHVRZnJBSVhxMFZDT2pTdUx2MEd3d0dsSmFXUXExVzgxMkVqeDA3QmdCd2Q3ZkY3dS92ait2WHI4TmtNcUZidDI3OG55NWR1dGlOSGJJMjU3bDc5eTcrK2M5L1Z2dTlTMHBLN0xiVmFqVSsvUEJEdEc3ZEdrRkJ0dEx0YmR1MlFhdlZZc3lZTVM0dE1iRDJhWENtNGQwUFAveUFyS3lzU2grekpsU1dMbDFhNVlWQVZGU1VRMDJUeVAxSFcyckNad2ZPOHR0Yyt6VW5KenNJcWhPOGxRcjhjMWh2VVdNa2hOUS9SWmNvS0tKNm9mUWk5L3JBdFZKd2J1bURjT0tET1NjVHVzUDdvQm95c280aUp0V1JTcVYyVTZ5c1VsSlNjT25TSlRBTWd3a1RKcmowM0dKVURUamk3Tm16V0xod29WUG5SRWRIWThxVUtYam5uWGR3NWNvVkFGd0R4Y2NmZnh5elpzMXlxbUppOE9EQmlJMk54ZGF0VzdGaHd3WmN1blFKbHk1ZHdvWU5HN0JzMmJJNnExZ1kxT1lSSEU3OURUK2ZlUmtQZDMrLzJ1a05sZEdXRm1EZGhVWG9GRGdJQThJcmIrQk5HaTlLS0JEUkJIWnpoM3VnSEVsYjh4SFVVdzNmU01mSzQvTnU2SkZ6WG91d29WNzFXcG5ncXFTa0pMejhNcGVCbGN2bE1Kdk5mSVZDOSs2MmNVcHl1UnhmZmZVVlFrSkNLaTFSSzg5Z01DQWhJY0hwZU1xL1FlYm01dUw3NzcrSFFxSEFuRGx6cWp4UElwSFlaYXBidEdpQnYvLytHMmxwYWJoKy9UcS96MUduVHAzQ3paczNxejNteUpFalZUNG1sVW9wb1VBcXRlelFXV2dNM0doWkZxNU5kaENlODY4UmZlRHBwcWptYUVKSVUrSDV5RHprWGtyZ3ByNkFjYnFWQWd2NzQ0czNyWVZxNERCQXBISEdwUGFzMVFuOSt2VVRaUXgyWFNvb0tFQkJRWUZUNS9qNitzTEx5d3Q5K3ZSQlJrWUdwa3laZ3NtVEo3dmNjMG91bDJQR2pCbVlObTBhamg4L2p2ajRlRXlmUHIzT2x6OE1idk1vd3J5N1lmblJPUmdWK1F4NnRSenYwSGxuTXJaalgvSlBtTlg5ZmFwTWFLSW9vVUJFcFE2U285Tk1mMlFjMTZBZzFRQ1pnb0hTVDhiOThlWCt1ZW56VGREbm1hRExNM0dqSVQwbDlkYUFVUXh0MnJSQm16WnRZRFFhK1JHT1BqNCtHRDU4ZUlYbEJjNjhlTGRzMlJMZmZQTk50Y2ZNbmoyN3dwU0g4dno4L05DM2IxOUVSVVZWKzhacjdXWnN0V2JOR2l4ZXZCaW5UNStHbTVzYkJnNGNpQkVqUmpnYy8zZmYxYzhNYW5KL3lkY1o4TTNSQzdZZExuUnpGMVpCdC9YendsTjk2WUtGa09aQzFpb2NxcUdqb0R1d3UyeVBLODBaR2I3eXlaSjdEN3FEZTZBYTduaFRQVkozZERvZFA2cDY4dVRKRFJ4TjFZWU1HZUp5enlwcjVlYnMyYlB4MEVNUFFhRVFKK0V0a1Vnd1lNQUFEQmhRZjlOTHduMjc0L1dobTdFMThWTmN5dDRMcGN3TElWNlJDUFpvanhCUHJtZFlwaVlKV2NVM2tGbDBBM3BUTVh4Vm9kU0FzWWxqMk9vR25oSlNDNFpDRS9TRlp1anp1QVNDUHQ4RUFGRDZjZ2tHbFo4TUNtK3BTNk1oUjQwYVZXbFpIT0dZeldaSTc3TzdLL1J2b25sYXVQVVFmamwxcFd6TGxROEs5Z21GWHg4ZGkvR2RhYTQxSWMySnBhZ1E5eFkrRGRaZzRIYlVzcGVDeE1zYmdVdC9BT1JVeWVTbzkvYU93THNqOW9yK3ZMZHUzY0wrL2ZzaGxVcng2S09QdWxTaFJzVGg3SC9qZTlwMDVHaFRrRmxVbGtEUUpBRUFRanpMRWd4ZTdkRkMzUVlCYWhvTjJkUlJoUUtwTTI3ZU1yaDV5K0FkVnJ0dXVjUjU5MXN5Z1RSUDEzTHlCY2tFVjRmQzJaWkl4TFJxUWNrRVFwb2hpWmMzMUJNZlJQRWYzRmhrTUZ5WEZhZnVtQWxHVDFxS0NxSDljeHZVRTJlSUhTcHhVdXZXcmF0ZHZra2Fyd0IxR0FMVVllalNnaWFuTkhmVXhwWVFRa2lqdEhEcklmNXJsb1h6alJoaGY4NG5rNGVJRlJvaHBKRlJqNThLaWE4ZnYrMThBUzdETGFrcW85MFdCN1pFVzgzeGhCQkNBRW9vRUVJSWFZUzJYMG5Cc2JSTUFDNVdMOFBhN1ozelVJOE82QjRTSUdLRWhKQkdSYTZBNTh6SGJkdXVsTVl6dHFvR1ZsY0M3Ylk0VVVJamhKRG1qQklLaEJCQ0doV2oyWUkzZHdvbmdyalE2a2ZRdWwydGtPSGZZMTFybGtVSWFUcVVnNFpEMWtxd0h0dUZsdzVoSWxLN2V4c3NoYzUxN0NlRWtQc05KUlFJSVlRMEtpdU9uRWRHWVRHM3djTHBKbHpsUDBNc0doMkxJQTkzY1lJamhEUnFubzg5WTl0d3FVaEJrRkl3R2xFYzk2c1lZUkZDU0xORkNRVkNDQ0dOeGoydERwOGVPR1BiNFVwRGI4RVNpUjZoQVRRbWtwRDdpS0pMRk54Njl1RzNXU2ZMRkZnQWpPQVUzYUc5TUdkbWlCUWRJWVEwUDVSUUlJUVEwbWk4dStzWWRFWnV4Q3hjbkdwc1RTWklHQVlycGc5M2FTazFJYVRwOG56a0NZRGhMbkVaTU02L2xqQ3NMUkhCc3RDc1h5VnloSVFRMG54UVFvRVFRa2lqY0RIekhuNC9kNTNmWmwzSkJBZytPRHcvb0RzNkIvbFZjekFocERtU0JyZUUrNGl4Z2ozT3ZwWXdkbFVLaGpQSFlVcEpFaU0wUWdocGRpaWhRQWdocEZFUWpva0U2OEpxQnhaOGVVS29seHB2ak9oVC9mR0VrR2JMWS9xallKUXFib09CQzFVS0RJUWRXWXJXL0NCYWJJUVEwcHhRUW9FUVFraURpN3R3QTJkdTV3RGdydnRacDhkRTJtY2dsazE5QUNxNVRNUUlDU0ZOQ2VQaENZOXBqd2gyTUU1UGZXQUVMMFRHNjRrd25EOHRVblNFRU5KOFVFS0JFRUpJZ3lveG1yQW8vaGkvelRET1ZTZXdLRnNuWFdaU2wzWVkzcjYxZUFFU1Fwb2s5ekdUSUcwUlVtNnY0MW1GOG9uTjRuWFVTNEVRUXNxamhBSWhoSkFHdGZ4UUFyS0xTd0FBTE90c1QzYjc1SU5hSWNQSGt3YUpGaHNocEFtVFNPQTE3em5idHYwcUJxZVpicWRCZitSQXJjTWloSkRtaEJJS2hCQkNHa3lXcGdUTERpZlk3WE8yZDRKd2FmUTdvMklSNU9GZSs4QUlJYzJDb2xzMDNIckgybmE0c1BSQmVMaG0vU3JBYkJJbE5rSUlhUTRvb1VDYXBCNDllalIwQ0tTUm9YOFRUZE5iTzQrZzFHemhObGlBY1hxeUE4dVBoZXdSR29ENS9icUpHaDhocE9uemVtdytJSE85cDRwdzRvTWxQeGNsZStORmlLcDVhZU5MNzhITkhmMDNKbFdoaEFKcGtqUWFEWktUa3hzNkROSklKQ1Vsb2JpNHVLSERJRTQ2ZlRzSG15OEpmbzlkYWNSWWRwS0VZYkJpK25DNE1tbVNFTks4U2Z3RG9aNzRvR0FQQzhhWk1nV0dPOGVxZU5QdllBMTZzY0pyRm5SR0RiSTBkRjNXWEdWcWJrQnYxRFowR0tTUm9vUUNhWklpSWlJb29VQjRTVWxKaUl5TWJPZ3dpQk5NRmd0ZTJyVGZ0c1BKa1c2MlZBTG4yZjVSNkJ6a0owcHNoSkRteDJQU2c1RDRCM0FiREFQV3lRd213ekw4NnhTckxZWjIyeDlpaDlpa0JYdEVJcXM0cWFIRElIVWtTNU9FWUUrNnppS1ZvNFFDYVpLR0RSdUdzMmZQTm5RWXBKRTRjK1lNaGcwYjF0QmhFQ2Q4Y1NnQjEzTHlBWENOR0owdUxXQUJhMG9oMUV1TnQwYjJGVGRBUWtqeklwZkRhL2I4Y2p0ZG4vaWdqZDhFUzFGaDdlTnFKcm9HRDhQTjNETU5IUWFwSXpmenppQXFhSGhEaDBFYUtVb29rQ2FwVDU4K1VDcVYyTFJwVTBPSFFocFlYRndjdkx5ODBMdDM3NFlPaFRnb09iY1FueDRRWEhnNnZVNkJzVHRsMmRRSG9KSzd2ajZhRUhKL2NJdnBEM25Icmk2Znp6QU0rRGswUmlPSzE5TVlTYXYyL24yaGtLbHc0dGJHaGc2RmlPeG8yZ2FvNUY1bzUwL1hXYVJ5bEZBZ1RkYkxMNytNYTlldVVWTGhQclpod3dZa0p5Zmp4UmRmYk9oUWlCT2VqOXNMWTFralJ0YnB3bU9BWlMzODF4TTZ0OFh3OXExRmpJNFEwcHg1elhzZVlLeVh2ODVOZkdCaDM2QlJkM2d2VExmVHhBeXZTWnZZNlJWa0ZGN0Y4WFJLS2pRWFI5TTNJTHY0SnNaM2ZLbWhReUdOR01PeVRpNWNKYVNSV2Jac0dYUTZIYUtqb3hFWkdVbHI2WnU1cEtRa0pDVWw0Y3laTS9EeThxSmtRaFB6ODhuTCtNZTJ3d0M0NWNqT04xRzBkVS93Vmlwdzh1VkhFS0JXaVJvaklhUjUwNno1RVNWL2J1VTJ5amRrcVpIMXNwazdTUkhWQzc2dnZTdGlkRTNmanF0ZndHRFNvYTFmTklJOUl4SGkyYjZoUXlKT3lOVGNRSlltQ1RkenowQ2w4S0prQXFrUnJNS24rd0FBSUFCSlJFRlVKUlJJczNEcTFDa2NQSGdRU1VsSjhQRHd3UG56NXhzNkpGSUhvcU9qb2RGb0VCa1ppV0hEaHRFeWh5WW1wMWlIbUtWcm9DM2xacml6TE92VW1Nanl4NitaUFE1ak80V0xIaWNocEhsajlUcmNYZmdNV0UwUnR3MFhjZ3FDRTN6L3RSaUtMbEVpUnRqMEpkMDdpY3M1QjVHbFNZSlNya1pxUGwyWE5RVnRmS09oTnhZajJETVMzWUtHSTRLV09SQUhVRUtCRUVKSXZYaGtkVHgyWHlzckQyYTVKbWV1VG5tYzNhc1Rsazk3UUxUWUNDSDNGOTNodlNqNmZybHRoN01sVTRMalphM0M0UC9oTXNGU0NrSUl1WC9RS3g4aGhKQTZ0K1h5VFZzeUFTNGtFd1M1NzFBdk5UNmFNRWk4NEFnaDl4M1Y0QkdRUjNTdzdXQVk1MTZUQk1rSDArMTA2SThjRUMwMlFnaHBTaWloUUFnaHBFNFY2VXZ4ZWxuZkJLRHN4cDRUNXd2SFNqSU04UFBEbzZGVzBGUUhRa2p0ZUQyMXdLNnF3T21hWGNIeG1nMi9Bc1pTY1FJamhKQW1oQklLaEJCQzZ0UTd1NDdpcmxZSHdOb0h3Y2tuRUJ6LzZwQmVpR2tkSkY1d2hKRDdscXhWT054SFQ3VHRZQUJueGo0d0RQZ3hrcGI4UEdoM2JSVTNRRUlJYVFJb29VQUlJYVRPSEUzTnhPb3pWMjA3bkZtaVhQYS8xa0xrN2lFQitPZndHREhESTRUYzV6eG5QZzZKcnorL3piSU1IRTBxY0dNa2JTOXEybTF4WUlzMUlrZElDQ0dOR3lVVUNDR0UxSWxTc3dVdi9MSFB0b01GbkZ5bERHc0d3azBteGM4UGo0Wk1RbTliaEJBUktSVHducitBMzJRY3p5ZndyRlVLckY2SDRvMXJSUXlPRUVJYVA3b3lJNFFRVWljKzJuc1N0d3JLN3RheExGZ25jd25Dd3hlUEc0QTJmbDZpeFVZSUlWYUtxRjV3aStuUGI3Tmd3RGlhVkdEc3F4Uks5c2JEZkRkSDVBZ0pJYVR4b29RQ0lZUVEwVjNOeWNOWGZ3dm1qanZiUVYxd01UOHNzaFdlN050VnJOQUlJYVFDcjduUGduRlRBckQyUm5DQzhIaldBczNhbjBTT2poQkNHaTlLS0JCQ0NCR1YyY0xpdWJoOXNMRFdMZ2pPWVZudzVRbmVTZ1crZlhDRXFQRVJRa2g1RW05ZmVNeDgzTGFEZ2VOVkNyQ3ZxREtjUGdiampVVFJZaU9Fa01hTUVncUVFRUpFOWVYZjUzQXg4eDRBYm0yeGN5c2RHTHNwRUYvUEdJRUF0VXJNOEFnaHBGTHVveWRDMWphUzM3WXdUcjUrQ2VaT0ZxMytRYnpBQ0NHa0VhT0VBaUdFRU5GY3lzckZCM3RPOE52T0xIUmdBYkN3OE51UDllNk1zWjNDeFF5UEVFS3E1VDMvUmY1ckJvemdGYWxtd3RjN1Uwb1M5SWYzVlhNMElZUTBENVJRSUlRUUlvcFNzd1ZQcmR2TmJ6dTcxSUZoYlNNaXczMDk4Wi94QTBXTWpoQkNhaVpyM1FidVk2Zncyd3pyK0xUYjhoTW5pMzcvR2F6QklHcDhoQkRTMkZCQ2dSQkNpQ2plKy9NWWt1NFY4dHZPbEFxekxBdmhXb2Z2SHhvRnRVSW1ZblNFRU9JWXp3Y2ZnOFRYbjl0Z2JHTWhIVloyT0tzcGduYno3K0lHUndnaGpRd2xGQWdoaE5UYWtkUTcrUGJZUlg3YjZlb0VRVExody9FRDBidFZDNUVpSTRRUUp5a1U4SjYvUUxDRHNldVBVQzBHRUw0Q2FuZHRnVGs3VTh6b0NDR2tVYUdFQWlHRWtGclJHRXJ4OUxxL2JEdFlaeHN4Mmk2K0ozWnBpK2Y2UjRrVkdpR0V1RVFSMVF0dU1mM3RkenFhS1dVWTI2Rm1NelJycUVFaklhVDVvb1FDSVlTUVd2bS9UUWVRWFZ4U3RtVy9kS0ZHTEdCZEhOSEd6d3ZmMEloSVFrZ2o0VFh2ZVRBcWQyNkRZYmdlQ1E2eUd5TjU3alJLTDUwVE5UWkNDR2tzS0tGQUNDSEVaWEVYYm1ETDVadjh0ak5MSFZqWXVwMnA1REtzZld3ODNPWFVONEVRMGpoSXZMemhOZWRaZnR1NXlpdllOMmo4NVZ2QTRzek1DRUlJYVJvb29VQUlJY1FsV1pvUy9HUHJJWDZiRlV4cHFFbjVZNzk1Y0RnNkJQcUlIaU1oaE5TR2N1QURjT3NSdzI4NzJrb0JzQy9XTXVkay92LzI3andzeW5KL0Evajl6czYrbzZpQjRBWXBha1ZsNXBaWWV0eXlOQ3ZOTkczUnNyVEYzRHFuTExXMFRFMDlXa2VMTXBkY3l1Vm5xYVdKb3BibXZtOGdpb0JzQXNNK3kvdjdZNWlCWVoyQkdRYmsvbHhYSHVhWloxNitjcnpnNVo3bitUN0kyN1hkaHBVUkVkVVBEQlNJaU1ocWVsSEVTK3QzUTEyb01ReUk1bzBWcTFjeWQ4eUQ5MkxRdlNHMkxaQ0l5RWJjWDNuTHRQWEI2aDFkcFJLSW5GL1dRVlJuMjdZNElpSUhZNkJBUkVSV20vdkhVUnk1a1F5ZytIN1p5clhBeHB2eWpnRysrR3hBTjlzV1IwUmtReEozRDdpUEhsOW0xTkpUSHdUVHNaTmlRVDZ5ZjJTRFJpSzZ1ekJRSUNJaXF4eUl2WVdGKzQrWEdyRmlEWENwcVc1S0JkYU8raGZrVXY0b0lxTDZUZFcxWjVtdEQ0TEYzL29rcFJMWGdzUFIwRnkrWU92eWlJZ2NobmR4UkVSa3NaU2NmTHkwZnJmcHNRakx0enFVYnNJb0VRU3NlYUVmQXR4YzdGQWxFWkh0dWIveUZnUVhWd0MxMi9xUXRXb0pHelFTMFYyRGdRSVJFVmxFTDRvWXZXNFg3dVFYQWpBMFZyU1VLTUtzQ2VPaUlUM3hhTXRtTnErUmlNaGVES2MrdkZveUlNRHlMbzBDVEZzZmRFbTNrTGRybSswTEpDSnlBQVlLUkVSa2tYbDcveW5UTjhHeU14M0szbTZQZmFnOVJ0NGZhdXZ5aUlqc1R2V0krZFlIeTVsL3YxUnZYZ045Wm9hdHlpSWljaGdHQ2tSRVZLMERzYmZ3eGI1alptT1doZ21DS0pxV0IzZHRHY0FtakVUVW9KWGUrbUJzdW1qWkRvaVNCbzBvS29KNjdiZDJxcENJcU80d1VDQWlvaXFWN1pzQWlCYnZIeFlBMDJiakVCOFBySDNoWDVCS3JEd1Nnb2lvSGpGc2ZYak45RmlBWVBFV01MTUdqWDhkWUlOR0ltcndHQ2dRRVZHbGRIb1JJMy84cmFSdmdoWHZ4WlcrdlhaVHlyRjU5RUM0S1JWMnFKS0lxRzZwSHVrQjVVT1BXdjI2c3JGRDFzb2xnRTVybTZLSWlCeUFnUUlSRVZWcTZvNFlITCtWWW5vc21MMi9WZ1d4SkhZd25PandMd1I2dWRtalJDSWloL0FZTnhFU2IxL0RBOEh5WXlRQm1PYnFrbThoZC9zbW05ZEdSRlJYR0NnUUVWR0YxcDI0aE8rT25ETTlOcXpvdGVTT1dUUTdVNDBuT2hEUjNVaHdjb2JueFBkTHZ0OEpnSFdwZ2tIT3RvM1FwU1RidERZaW9yckNRSUdJaU1vNWxwQ0N5VnVpU3daRXk4NWRONFFPSlJNbmR1dkVFeDJJNks0bGI5ME9Mb09mS1RWaVRZT1o0dkJCcTBYMnFxVTJyb3lJcUc0d1VDQWlJalBKNmp3OHYvcFhhUFY2dzRBb1FyVDBIcm5VdkdjNnRjR3N2by9ZdmtBaW9uckU5ZW5uSVcvVjFteE1zR0NsZ2dEQm1NS2k2TUlaRkJ6Y1o1ZjZpSWpzaVlFQ0VSR1pGR3AxZUc3MXIwalBLeWdlRVFIQmtyNEpBa28zT2U4ZTBoekxudTV0bnlLSmlPb1RRUUxQaVZNaHFKeE1ReFp1RGpPVHZXWWx4THhjbTVaR1JHUnZEQlNJaU1qazljMTdjU1lwRFVEcEV4MnF2alVXaS84MHJrNElEL0RGbXBFOEhwS0lHZytKankvY1I0OHZOV0xaVVpKQ3FlK3hZbzRhNm5YZjJhZEFJaUk3WWFCQVJFUUFnQytqajJQTDJXdG1ZOVZGQW1LcFB3R2dwYmM3Zmg0ekVDNEttYTNMSXlLcTExU1A5akk3U2xLd29QR01ZVHRaeWJ6ODZOK2h1WGl1MHZsRVJQVU5Bd1VpSXNJdlo2NWl6aDlIU2daRXNmaWRzOHFKTU93VE5zN3pjM0hDMXJHRDRlMnNzbU9sUkVUMWw5bFJrb0JGcXhTS0o1byt6UHBtRVZCVVpPdlNpSWpzZ29FQ0VWRWpkK2g2RXNadjJsc3lJRnAycElOUUhDa0FnS3RDamw5ZUdvUVdIcTUycXBLSXFQNHJlNVNrSUFnUUlhSzZyV09HZVFhNnRCU29OLzlvMzBLSmlHeUVnUUlSVVNOMk9UVVRJMzQwUDlIQm92TWhBUmpEQkJlRkRKdGZHb1N3SnQ3MktaS0lxQUdSdDI0SDE2ZWVNejAybk9aZ3dZcXZVcGxEM3M3dDBNYkgycWxDSWlMYllhQkFSTlJJcGVUazQrbnZ0a05kcUFGUS9QNlp4V0dDZ1pOY2hwOWZHb3lJRnY2Mkw1Q0lxSUZ5ZVhJNEZLRWRTZ2FFNm52U0dQb3pGcWNLb2g1Wks3NEVkRG83VlVoRVpCc01GSWlJR3FIY0lpMmVqdHFPSkhYeEVXVml5ZmFGeXBSZHRPc2tsMkhUNkFFTUU0aUl5aElrOEh4ckdpUmVKU3Uzak9mbVZQa3lRVEI5bzlYZXVvbmNiUnZ0VnlNUmtRMHdVQ0FpYW1SMGVoR2oxdjZHQzdjekFCaHVjaUVJRUtyWTQydFlqbHR5TTJ3TUU3b0VCZGkvWUNLaUJraHdkWVBYNUptQVZHb2NnV0Z6V2RYZmEwcy9uN1AxSjJnVGJ0aXRSaUtpMm1LZ1FFVFVpSWdpOE9yR1B4Qjk3WlpwckxyVEhBQkRtR0RjRHFHVVNSa21FQkZaUUJiY0d1NmpYakU5dG1oVG1TQ1ViSDNRNjVHMWZBRzNQaEJSdmNWQWdZaW9FWGw3V3pTMm5MMW1lbXpSa1dabHdvVDFvL296VENBaXNwQlQ3MzlCMWJWbnFaSHFZMXl6clE4M3IzUHJBeEhWV3d3VWlJZ2FpYW4vRjRQVi8xd3dQUlpGMFhEVFdnblIrRWZ4SExsVWd2V2orcU5IU0hQN0ZrcEVkSmZ4R1BjbVpQY0VtUjdycXpsR3NzS3REemZpN0ZNY0VWRXRNRkFnSW1vRVB0dHpGQ3YvUGx0cXhJSXdBYUpwZmE2elhJYU5MdzVnbUVCRVZCTnlPYnplL2dDQ3N3c0F3eG9GRWFMWlVaSGxsRnFsQUwwZW1mLzlBdEJxN1Y0cUVaRTFHQ2dRRWQzbC92ZlhXWHkrNzFpcGthcFBkQ2hwd0dpWTQrV2t4STVYaHFBN3d3UWlvaHFUK1ByRDg0MHBwc2NDQk9nRm9Lb21qWWFqSkEwZjZoSVRvTjc0Z3oxTEpDS3lHZ01GSXFLNzJBLy9YTUMwSFRHbXg2SUlDdzR1SyttWjBNVFZHYnRmZXhvZEEzenRXQ1VSVWVPZ0NMOFBMazhPTnoyMnJFbGp5WWQ1djIyRjV2S0Z5dWNTRWRVeFFiU29JeGRSL2JiN1lqeTJuTHVHczhucDhISldJaVkyMGRFbGtSMDhHdHdNbWZtRjZORFVCME03dGtaa20wQkhsMVN2L1hqc0lpWnQyVmRxeEhBS2VtVTNzTWFlQ2NhZEVNSGU3dGc2ZGpDYWU3amF0MUFpb3NaRUZISG44NDlRZFBha2FhalVRb1RLWGdSanNpRHg4WVB2WjBzaEtGVjJMTEoyQ2s0Y1JlSFJnOURHeDBIaTZvYWlDMmNjWFZLOW9RanRBSDF1RG1SQndWQTkzQjNLVGc4NHVpU2lXbUdnUUEzZTVDM1IwT2gxNkI3Y0hCMmErcUFEMzBtOXE1MU5Tc1BaNUhUc3U1WUFGNFVjQ3diM2NIUko5ZEx5UTZmeHdXK0hUSStyYThCWWRodEVlSUF2Zmg0ekVON085ZmVHbFlpb29STHo4NUQrbjNlZ3U1MWtlQ3dDRXFHYVVLSFVpVHRPUGZyQS9lVTM3VjlvRFdTdldncFJyNE1pTkJ5eW9HRElBNE1kWFZLOW83a1JCMjE4SEFyUG5ZUkVxWUw3UzY4N3VpU2lHbU9nUUEzYXVKOStSOWVXQVJqM2NBZEhsMElPOFBXaDB6aCtLd1ZmUDlQSDBhWFVLL1AyL29QNWYvNWp4U3ZNdzRSdXdjMnc5b1grY0ZISWJGNGJFUkVaNkZKVGtQN2hPeEJ6MUFDS2cxOElsZTZERUlybkdFTUZ6emVuUXZsZzF6cXExaktaeXo2SG90MjljTzR6d05HbE5CaTV1N2RERTNzRm51UGZjWFFwUkRYQ1FJRWFyTWxib3RFaHdCc3ZQeHp1NkZMSWdiNCtmQnBYVWpQeEJWY3FBQUJtL25vUUt3NlhXbG9xQW1MbDk2ZG03M2dCd0xDT2JiQnM2R09RU2RoaWg0akkzclJ4VjVIK3lkU1MweHVLVjVOVmZuTmVFZ0FMS2lmNGZyb1VFcC82c1RJemU5VlNTSU5DNE5LbnY2TkxhWEJ5ZDIrSExqRUI3bU1tT0xvVUlxdnhqcEVhcEYyWDRxSFY2eGttRUY1N3BDTnlpalRZYytXR28wdHhLRkVFM3ZwbG4zbVlVTndRb2RLZUNhWENCRUVBUHVyYkJWOC9FOGt3Z1lpb2pzaUNXOE56d3JzbEEwSjF4MGtLaG0vNEFNU0NmR1F1blFlSWVydlhXWjNDRTBjaDZ2VU1FMnJJNVlsQkVBdnlVWEQ2dUtOTEliSWE3eHFwUWRwNjlocTZCVGR6ZEJsVVQzUVBibzR0WjY4NXVneUgwWXNpeG0vYWd6WEhMNXJHUkFBaUpLaG9SNjdodVpLZUNpNEtHZGE5MEI5dmR1dGNOd1VURVpHSjhzR3VjSHR1VEtrUkFmb3ExaWdJcFVJRnpiWEx5Tm04MXM0VlZxL2c2RUVvUXJuOXREWVVZUjFSZUNTbStvbEU5UXdEQldxUXppYW5vME5USDBlWFFmVkVlSUF2emlTbE9ib01oOGpUYVBIc0Q3OWkwK2tycGpIRFBseWd3a1d6SW9xZk00UUp6ZHhkOE1mNFlYaThMVS9NSUNKeUZPZitUOEdwZTZUcHNTQ1VoQVpsaVFMTXRxcmxidHVJb3ZPT1BVVkJHeDhIV1JDYkw5YUdMQ2dFMnZoWVI1ZEJaRFVHQ3RRZ2VUb3BlWm9EbVhSczVnc1BsZExSWmRTNWxKeDg5UDM2Wit5OWVyTmtzSkxUSEVRWXR6aVVqTjNYM0EvUmJ6eUR0bjZlOWkrV2lJaXE1RDV1SWhUdE81VU1WTEZsRFlCWjRKQzVkQjcwV1psMnE2MDZFaGRYbnVaUVMvS1dJWkE0OFpobWFuZ1lLRkNEZERBdTBkRWxVRDBUMDhqK1RWeEt1WVBlLzkyRTg3Y3pUR09pQ0xOM3JVemp4VThLWlpvdi92cktVendXa29pb3ZwQkk0RGw1Qm1UM0JKbUdqTisvSzFUcW1Fa3hSNDNNcno0RGREcDdWMW1ob290bkhmSjU3elpGRngyNzBvU29KaGdvRUJFMU1BZGliK0h4cnpjalNaMXJObDVCbG1CWWxTRENGQ1lvWlZKOFBxZzd2bjRtRWdvcGZ3UVFFZFVuZ2xJRnI2bWZRTm9rb1BSb0pTc1ZCTE1iZWMyVkMxQnYrTjZ1OVJFUmxjVzdTU0tpQm1UOXljdDRPdXIva0Z0a09HS3M2bk4vRGFzU2pFRkRTMjkzN0owd0ZHTWZhbS92TW9tSXFJWWs3aDd3bmprWEV1L2lyWjFDY1RoY1NaTmRBVEN0WXNqN2JTc0tqLzlkVjZVU0VURlFJQ0pxQ0lwMGVyeTdiVC9lMkx3WGV1T1JZWlUxN0RMOVdmS2UxcE1kV3VIQXhPRUk5ZmUyZTYxRVJGUTdFazl2UTZqZzRXVVlFQVNJWXNYckZFVEFyRDlPMW9xRjBLV20yTDFHSWlLQWdRSVJVYjJYbUoyTEo3NytHVkZIejVjTUZ2ZEVLSHQ3S1VJc0hqUDhxWkpKc2VqSm52ajIyY2ZoTEpmVlRjRkVSRlJyVXI4bThKNDVGNEtiT3dERHRqWVJJb1FLcytTU2hncGlRVDd1TFBnWVlrRituZFZLUkkwWEF3VWlvbnBzMzdVRWRGKzZ3ZXhZVE5IUUZLSGNYTU9haEpMeDFyNGUyUGZHTXhnVkVWWVhwUklSa1kxSm16YUR6OHk1RUZ3TTNmOEZDTkJYbkNpWUFnY0EwQ1hlUk9hU2VaVTNkQ1Fpc2hFR0NrUkU5WkJlRlBIcG5xTVlHdlYveU13dkJHQzRMelNjL0ZnbVRDaStYelNPQ2dJd29XdEhSTDh4SEcxOGVTUWtFVkZESm0xMkQ3eG56SUhnNUF6QStETkFMTmRTd1JncUd6T0Vvak1ua0xQaGh6cXRsWWdhSDY1L0pTS3FaKzdrRitMRnRUdHg2SHFTYVV5c2VGRUN4RExIUVFaN3UyUEZNMzBRMGNLL0xrb2xJcUk2SUx1bkpieW5mWUtNdVRNaEZoWUFFR0RNRmNwbXpLVWY1dTc0R1lKQ0NaZW5ucXU3WW9tb1VlRUtCU0tpZXVTUHl6Znd5T0wxWm1GQzJSME9obDdmaHJlZ2pHR0NSQkF3c1ZzbnhMejVMTU1FSXFLN2tDeTR0V0dsUXZIMkJ3QWxvVUpwaG1NZlRBOXpmbG1Id3FPSDZxQkNJbXFNR0NnUUVkVURXUVZGbUxCcEw1NWQvU3RTYzBzMTBpcjc3cE5vK0tOc3I0VGZ4eitOV1gwZmdVb21yYU9LaVlpb3JzbUNXOFBub3k5S2pwUUV5cTFRTUE2V2JwK1F1WHdCTkZjdjJyczhJbXFFR0NnUUVUbllINWR2NE9GRjY3RGgxT1dTUWVPTllPbVZDWVlHQ3FZd1FTSUltTlQ5UGh5WStDdzZOL09ydTRLSmlNaGhwRTBDNFBQUjU1QUdORGQvb2t3RFJrRVFTOGEwV3R6NTRtTm9FMjdVVVpWRTFGZ3dVQ0FpY2hCMW9RWnZiSzVnVlFKZ0hpU1UyZDRBQUYxYkJ1REF4R2Z3bnljZWhrTEtiK1ZFUkkySnhOTWJQaDkrRG5sSW01SkJRU2l6cUUwbzNpOW4rQmtpNXVYaXptY2ZRSmVTWExmRkV0RmRqWGVoUkVSMVRCU0JINDlkeElNTDEyTDl5Y3VsbnpIL3lIUjZnM25UeGRVaittSDd1Q2NSNnU5ZEovVVNFVkg5SXppN3dIdkdYQ2c3UlpTTW9iaFpyL2xNVXpDdHo4NUN4dHlaMEdkbjFXV3BSSFFYNHlrUFpEY1hibWZnWWtvR3ppU2w0VXhTT3M0bXB3RUFPalQxUlhpQUR6b0crS0dkdnlmQ212ZzR1RkxIRTBVUkZ5OWVSRmhZbUUydWQrSENCUlFWRmFGVHAwNFd6Yy9NekVSOGZEejgvUHpRckZrem05UlFtbDZ2aHlpS2tFcTV2LzlrWWlyZTJScU5VNGxwWlo0UlVYSUxXTndqb2RRZG9adFNqdmQ2UmVDMVI4SWg1NG9FSWlJQ0FJVUNudS9NUk5iL2xxQWdacTlockhpbFFtbWxENFRRWjZUaHpxY3o0ZjN2ZVJDY1hlcTIzbnBHbzlGQW85SEEyZG5aMGFYVWlDWWhIcnFFRzlERXgwSjdJdzdhRzNFQUFGbGdNR1NCd1pDM2JBVnA4M3NnYnhIazRFcnBic1pBZ2V6aWpaLy9SSEoyTGp5ZGxBZ1A4TVg0cnVIbzBOVFFRT2hzc2lGZzJIYitHcktQRnlIQTNRVkxubnFzem10TVRrN0dMNy84Z2xkZmZkWHNGMTNqTDc4MUpaRkl6SmFtVjZlZ29BQnZ2ZlVXNHVMaXNHREJBblRzMkxIR245dG85dXpaU0VsSndlKy8vMjdSL05PblQrT1RUejdCc0dIRDhOcHJyOVg2ODVjMWJkbzBuRGh4QW12WHJvV2ZYK1BjNjUrYW00OS8vM1lJRzA5ZE1SczNIZ2NwRnQvdUdWWWptUC83R1JVUmhuOC8vakI4bkZWMVZ6QVJFVFVNZ2dRZXIwNkN2RVVnMU91anpKK0NjYkdiQUFrQWZmSFBHZTJ0bThqNDlBTjRULzBZZ3F0YjNkZHNJM3E5SGprNU9jakt5a0pXVmhiUzB0S1FscGFHMU5SVXBLV2w0Ym5ubmtPYk5tMHFmZjNmZi8rTlR6NzVCRU9HRE1HRUNST3MrdHhUcGt4QlltSWlWcTFhQlpXcTduOCtaMzJ6R1ByTURBZ3VycEFIaGNDNTcyRElBb01Cd0JRdUZCdzlCREU2RnhKdkgzaTgvRmFkMTBpTkF3TUZzcW45c2Jjd2F1MU9mTmEvRzU2L3YxMkZjNXE0QlNLeVRhRHA4WnBqRnhFeTUxdXNIdEVQandiYi90M3hpdWoxZWt5ZlBoMEpDUWxJU1VuQkJ4OThZQW9WWnMyYWhVT0hhbjY4MHF1dnZvcG5ubm5HNHZrcWxRb2hJU0dJaTR2RDBxVkxzV0xGQ2tnazllc2RhTDFlai9UMDlDcm55T1Z5ZUhwNjFsRkZEWWRHcDhmU2d5ZXhNUG80Y291MHBuSFRlZ1JCTUN4UEZjb0hDVU03dHNhMDNnOGl4TWVqVG1zbUlxS0d4N24vVTVDSHRFSG0wdm1tTFEwaURNRzFSQ2gxYUZEeEI5cjRXS1RQbWdMdmY4K0R4TDErL0p4SlQwL0hsaTFib05WcW9kVnFvZFBwb05WcVVWQlFnTHk4UE5QLzV1WGxRYTFXUTYxV1Yva21rSWVIUjVXQndzR0RCNkhYNjlHdVhjWDNyRlZKUzB0RFNrcEtyZDZFcW9taTg2ZVJ1V2d1M0VhOUFxZnVrUlhPa1hwNlFkbnhmdFBqL09nL2tESitCRHduejRBaXRFTmRsVXFOQkFNRnNwa0YrNDdoUU93dG5IMXZGTnhVQ290Zk4vS0JVQXk0TnhpajF1NUVaSnRBVE81eG54MnJOSkJJSkpneVpRcW1UcDJLbUpnWWZQcnBwNWd4WXdZa0VnbENRa0tRbjIvZUlPL3MyYlBRYXJYbzNMbHp0ZGYyOS9lM3VwNXg0OFloSmlZRzE2OWZ4L0hqeHhFUkVWSDlpNG9WRmhaaTFhcFZabU5xdFJvQThOLy8vdGVpYXlRbUpnSUFUcDQ4YWZhYXdNQkFEQnc0RUdxMUdpTkdqS2p5R3UzYnQ4ZWlSWXV3ZnYxNjZIUTZqQnc1c3NyNVdxMFdQLzMwRTN4OWZkRzNiMStMNm14SUNyUTZSQjA5ajJVeEo1R1luVnZtV1JFUURYdGFEVG1DZVpBd3ZGTmJUSG5zQVFZSlJFUmtGWGxvQi9qTVdZek1oWE9naVRXc2lCTktoUW1pY1R0ZDhmSTQzZTBrWk14NkQ5NHo1a0xpNC9nVmhPbnA2VmkvZm4yMTg1UktKWlJLSlpvMmJRbzNOemU0dTd2RHpjM045Si94Y2RPbVRjdTkxbmlQcDlGb2NQRGdRYmk2dWlJaUlzTHMzaytsVWxtMTJyU3U1R3pkZ0tMenArRzcrRnRJbkN6ZnB1SFVzdytVRVYyUXVXZ3VsSjBlZ012QW9YYXNraG9iQmdwa0V3djJIY050ZFI2MmpCMWNvOWQ3T2lteGZkeVRlSGZiZml6Y2Z4eHY5N2kvK2hmVjByMzMzb3ZaczJkait2VHBpSTZPaGt3bXcvdnZ2NC9SbzBlYnpkUHBkQmd3WUFEOC9mMHhmLzU4aTY5Lyt2UnByRml4d3VMNVVxa1U3dTd1K1BiYmIvSHR0OTlXTzkvVjFSWHo1OCtIUnFQQkw3LzhVdUdjeXNZcmMvWHFWVnk5ZXRYME9DSWlBZ01IRG9SU3FjU29VYU5NNHhzM2JvU0hod2VlZU9JSjA1Z3hTTm04ZVRNMEdrMjFnWUpHbzBGVVZCUkNRMFB2cWtCQlhhakJxci9QNHI4SFR5RTlyNkRjODhabWk0YjdGUE9ibGVmdmE0ZDNlejJBWUcvM3VpaVZpSWp1UWhJUEwzaC85QVhVUDY1RTN1N3RwbkhEYWdYRGxnZEJNQjVGTEVDWG1vTDBXZS9EKzkrZlFlclh4SEdGbDlLcVZTdE1tREFCS3BVS1NxVVNLcFhLOUo5U3FhenhML3RGUlVVWVBMajh2ZXJRb2VhL1lLOWF0UXFCZ1lIbDVqbFN6dFlOMEdkbHdIdjY3QnE5WHVMaUN1K1pjNUVWdFJ5NTJ6ZkJaZEF3RzFkSWpSVURCYXExL2JHM2NDRDJWbzNEaE5JV0RPNkJnU3UzNHVIQXB1amEwdjdiSHpwMTZvVDMzbnNQbjM3NktlTGk0cENkblYxdTJmNnRXN2VnMCtuUW9rVUxxNjZ0VnF0eDVjcVY2aWVXa1pWbFdlZGxOemZEbmtkWFYxZHMyN2JON0xtWFgzNFpLU2twNWNZcmMvRGdRY3liTnc5RGhnekIyTEZqVGVQR2JTQXFsUW92dnZnaUFNTzdCNnRYcjBiLy92MU5Zd1RjeVMvRTBwaVRXUFgzT2FnTGl5cWRaOXptWUNTVkNIaXVjenU4M3pzQ0xUeGM3VjhvRVJFMUNtNHZ2QXhGMnpCa2ZiOENvam9iUVBIeHcyTEo0WkxHUGo3NnpBeWtmL2d1dkNaTmg3eGRld2RXYmVEdTdtNXhZK21hWHI5WHIxN2x4bzhjT1lMazVQcDNyR2JSK2RNb09uKzZ4bUZDYVI1akppQmp6blRJMjRSQkVlcjQvNitwNFdPZ1FMVTJhdTFPbkgxdlZQVVRMYlI2UkY5RUxGcUhhek5lc3RrMXE5SzdkMjhvRkFwRVJFUkFwVktob0tEQWJHVkJXcHFoRy8vdDI3ZXhhTkdpU3EvVHAwOGZkT2hRc2kvdGtVY2VzZmdYK3Bvb25jNDdPVG5aNUpveW1hemFheDAvZmh3QTdQcUR2cUVRUmVCQTNDMnMvdWNDZGx5SVE2RldaL0ZybTdtN1lGUkVHRVkvZUMrYXVEYk03dEpFUkZTL0tSOTZGSDczZGtUMm1wVW9PTGpQTUZqcUZBaUo2VUJKQVdLT0dobHpac0J0NURnNDk2MzltMFQxbWErdkw5NTg4ODF5NHg5KytLRXBVUGptbTI5TVcwZ3JjdWZPSFFEQWtpVkxURy9BdlA3NjZ6YTdKeXN0YzlGYytDNnVmdldxcFR3bnpVRGFsUEh3WDc3R1p0ZWt4b3VCQXRYS0d6Ly9pYy82ZHpQcm1iRHgxQlY4ZGVBRXJxWmx3cy9WR2NNNnRzSFUzaEZReXFRNGNTc1ZmVlpzcnZSNjR4NXVqL2tEdStPako3cGcwcFo5V0R5a2ZIcHNEOTI2ZFROOVhGaFlpQjA3ZHBTYms1Q1FnSVNFaEVxdjBiWnRXN05BUVNLUjJPV0hpalVxV3RaWFcvLzg4dytrVW1takRoUnU1K1RoeDJNWHNlYllCY1RmcWZ4bW95eEJBQ0xiQkdMTWcvZWliN3NnU09yaC9rd2lJcnE3Q0s1dThIanRiVGgxNllHc1ZVdWh6OHdvZmdKbXh4VWJWeTJvMTZ5QzV1b2xlTHd4eFNIMTFvV01qQXg4OTkxMzVjYmo0K05OSCsvZHU3ZmFodFFBekU3VWV2bmxsMjErNzVmMXpXSzRqWHJGMUROQkxNaEh6cVkxS0RoNkNQb2NOZVF0VzhIMTZlZWhhRi9xdmt6VUkyL1BUdVR2M1FsdFNoS2s3cDVRZEx3ZmJzTmVnT0RxQm9tckc5eWVIWTJzVlV2aE1XNmlUZXVseG9lQkF0WFloZHNaU003S01Udk5JZXJvZWJ5N2JUOG1kTzJJT2YwZnhlbkVOTXpkY3dTWkJZWDRjbkFQdFBCMHhleC9kUzEzclYyWDRuRWc5cGJwOUlkUkVXSFlmT1lxTHFmZVFWcy9yN3I2S3dFd2JDVll2WHExNlhGVVZCVDI3Tm1EdDk5K0cvZmZYNzYzdy9idDI3Rmh3NFlxci9ucHA1L2k5dTNiTnFrdk1qSVNnd1lOc21odTZiNEhWWW1QajhmKy9mdXJuVmRVVklURGh3K2pjK2ZPY0hGcFhHZFhYMHE1ZzUyWHJtUG54WGdjdlprTWE1bzYrN3M2NFlVSHd2RFNRKzNSekwxeGZkMklpS2grVUhSNkFMN3psa0g5MC9mSTM3dXp6TFBtQVhmQjN6SFF4TWZCNCtVM0lXOGJWbmRGRm91TGk4UHMyYlZiM2g4VUZGVHBmVkJtWmliV3JsMWI1ZXRYclZwVjVRa09FeWRPeEsxYnQ3QnUzVHJTRSs5K0FBQWFFVWxFUVZUVHNaRzJ2amZTSk1SRGZ5ZmQ3RFNIekNYem9ZbTdBcmZoTDBMcTY0Kzh2VHR4NS9PUDRQM0JwNUMzRGdVQTVHN1pnSnd0NitIYzcwbTR0UjhEN2UwazVQeXlEcHJMNStIejhVSkFKb05UcnlkUThOY0JhQklUSUc5bTNiWmVvdElZS0ZDTlhVekpnS2R6eWJtN2VSb3RQdHAxR0JPNmRqU0ZCajFDbXFOUXA4UDJjN0hRNlVYNHVUaGhRdGVPWnRlNWxISUhjLzQ0Z25kNjNvKys3WUpNNDU0cUpTNm1aTmc4VUVoUFQ4ZThlZlBNeHJwMjdZb2hRNFlBTUt3c0tOMFYyTGpjclYyN2RoVjJDemIyTXFqSzVjdVhxMXpkWUkzU3F5Q3FZMm1QZy8zNzkxc1VLQnc1Y2dUNStmbm8yclVyZExxUzVmMkNJTlM3b3k1clM2Y1hjZWg2SW5aZGlzZHZGNi9qZWthMlZhLzNkM1hDZ0h0RE1PamVFSFFMYmdhcGhLc1JpSWpJc1FRblo3aVBtUURWdzkyUS9iK3ZvRXRMcVhTdUx2a1dNbVpQZzNPZi9uQjlkalFFcGFyU3ViYVdtWm1KNk9qb1dsMmpZOGVPbFFZS3djSEJXTHg0Y2JueE9YUG00TysvL3daUWZUaGczSHJxNHVKaXR4V3B1b1FiRUZ4TDdqTzFjVmRSZE9ZNFBDYThDOVVqUFFBQWlyQndwRTRlaTd3L2ZvVkg2MUJBcDBYT2pzMXc2dDBQYnM4YnRnOHJBRWg5L0pDNWFBNEtULzBENVFOZERIOEhGMWZvRXVJWktGQ3RNRkNnR2p1VGxJYndBRi9UNHordjNvUzZVR01LREFxMU9paWtVcnpiODM2ODI3UGlVeHRFRVppMFpSK2FlN2hneW1QbVJ5VjJhdWFMVTRscEdOeStsVTNyTGlnb3dJa1RKOHpHN3Jubm5rcm5HL2ZTMWVRNFNLUHFVbTVyV05QWjJOS1ZES1hEZ2FvWXQ0SXNXYklFUzVZc01ZMjNhZFBHN0xqSjNOeGNQUDMwMDZiSGVYbDVBSUJYWDMyMVhoN0RaSFR3ZWlMK2lrL0dvYmhFSExtUmpEeU4xcXJYTjNGMXhsUGhyVENvZlFpNkJBWFlxVW9pSXFMYVVZU0Z3M2ZlZjVFZnN4ZTVPMzZHTHFYeVJvUjVmL3lLL0w4T3dPV0pnWEIrZkNBRUYvczNFQTRORGNYa3laT1JsSlNFV2JObXdjZkhCM1BtekxIb3RmUG56MGRzYkN5YU4yOWU2UnhCRUNvTUFZeTlFSXlTazVPUmtKQmcxWEhldHFTSmo0VThLTVQwV05xc0JieG56SVVzdUhYSkpLa1VrTWtnYWpRQUFERXZEODZSL2FGNjZGR3phOGxhR081MTlWbDNUR1B5b0JCbzRtUEx6U1d5QmdNRnFyRXpTZWtZM3pYYzlQaHNVanE4bkpSSVZ1ZGg5THBkT0hFckZTNEtHVVk5RUlhUCtqNEN1YlQ4TzlpYlRsL0IwWnUzc2ZIRkFWQ1VlVDQ4d0JmZi9IWEc1blg3Ky92anE2KytBZ0NjUEhuUzdJaEd2VjZQd3NKQ3MvbTNiOStHU3FXQ1RDWXpPNlBZU0ZQOERWeWowWmllbDhsa2tNdmxwam1PZXZjK01qS3kra2tBa3BLU1RNMFdLM1B6NWszODg4OC9BQXdOR1lPQ0RLdEo5dXpaWXpiUDM5OGZDb1hDYkt5Z29BQTZuUTRxbGNyc2ExRlZzeU43dXBSNkI3Y3ljM0F6VTQzNE8yb2N1cDZJb3pldDM1S2lsRW5SdFdVQUhtdDlEM3EyYW9FT1RYM3NVQzBSRVpFZHlPVndlcXd2bkI3cmk0Sy9EaUIzMndab0UyNVVPRlhNVVNQbjUzWEkyYjRKVGwyNlEvVndkeWc2MnUrSWJ5Y25KN1JxMVFxdFdyVkNpeFl0a0pDUWdOemNYSFRzMkxISzE4WEh4eU0yTmhZQVRDdFBLNUtlbm82dnYvNjYzUGoxNjlkTkh4Y1dGdUwxMTErSFhxOUhWRlJVdVZQQTZvTDJScHhaZzB4QnFZSzgxTWtNK3V3czVHN2JDSDFHQnB4ZjdtZVk0K1p1V3BsUVd1SHhJd0FBZVhBYjA1Z3NLQVI1di8rZnZjcW5Sb0tCQXRYWTJlUTBkR2hhc2tJaE5UY2ZXcjJJWjMvWWdaY2VhbzhwajBYZ1FPd3RyRGg4R2psRldpd2UwdFBzOWFJSWZCbDlEUGMzOTBmdk51VlhDSVFIK09KTVVwck42NWJMNVFnTE0rd0hURTFOTlh2dTJMRmptREZqUm9XdnE2N0I0ZEtsUzdGMDZWSUFodDRGcGJjYmxPNGFYRnY5K3ZYRFUwODlaZEhjeVpNbld6UnYvLzc5MVFZS216ZVhOTlBzMmJPbmFmVkQyZGN0VzdhczNHdmZmLzk5bkRoeEFsOTk5Ulg4L1B3QUFQbjUrVFp2R25uampocmZIVDJIZkkwVytSb3Q4b3EweU5Ob2tLL1JRbDJnUVZ4R0Z1N2tGMVovb1NxRUIvaWlkM0dBMExOVjVlOStFQkVSTlJTcUx0Mmg2dElkUldlT0kzZjdaaFJkUEZ2eFJJMEcrUWYySXYvQVhnaXVicEMzYWd1cHUrMSswVGErTVZQNlRaaytmZm9nS2lvS3YvenlTN1dCd3NhTkd3RUFuVHQzUmtoSVNLWHpzckt5c0duVHBpcXZwVlFxOGRSVFQrR0hIMzdBeXBVcjhkNTc3MW42MTdBWjdZMDR5QUtESzN3dVorTnE1RzQzL0IyYyt3eUFJaXk4d25rQW9JMlBSYzdQNjZCODZGR3oxUTJ5b0JCbzQyTnRXelExT2d3VXlHWTBPaDNVaFVYNHVOOGplT05SUTZmWnZ1MkNJSW9pdnY3ckRLWkZSaURBcldRLzJoOVhidUJ5YWlhaW5uL0NVU1dYNCtYbGhhNWR5emVOdEZiWkxSUXBLU2xJVEV5czlYVUJJRHZiZkMvLzk5OS9ienJhc3V5Y0JRc1dXSFJOWThQSVk4ZU9sWHROWkdRa21qUnBncDA3ZDVxTzFiUUZKeWNuYk51MnphYXJOMjVrcXZIVmdaTTJ1WlpLSmtWYlB5KzA4emY4RitydmpTNUJBZkJ5VXRyaytrUkVSUFdOSXZ4K0tNTHZoejRqRFlXbmpxSHc5SEVVblRzRnNhRDhDazB4UjQyaVU4ZHMrdmx6YzNNTmRaUmE2VGhvMENCczJMQUJNVEV4T0gvK1BPNjk5OTRLWDN2NThtWHMzcjBiQURCMjdOZ3FQMDlJU0lqWlZrMmpXYk5tNGZEaHc2Ykh3NFlOdzdadDI3QnIxeTRNR0REQTlJWlVmYURxMmd1cUI3dWk2T0pacURmK0NGM1dIWGkrT2JYY1BNM1ZTN2p6NVNlUXRRaUV4OHZsajhva3FpMEdDbFJqSFpyNjRteHlHcHE0R1U1bWNGVVkwdVQrWWVaSmFyL1FsbGh4K0F3dUpHZVlCUW8vbjc0S2Q1VUNmZHUxclBENlpYczAxSVhXclZ0ajFxeFpOci91OHVYTGJYNU5vd01IRHBnZGMxVGF6cDFsdXpoWExTNHVEbkZ4Y1daanJWcTF3bSsvL1FhZFRvZm5ubnNPYTlaVWZtWnhVVkVSY25KeTRPenNiT3A0WEJXOVhvLzgvSHhJcFZMSVpJNzVkaFRzN1k0Z0wzY0Vlcm1obFk4bjJ2cDVvcDIvTjRLOHFtKzJTVVJFZERlU2VQdWF0a01BZ09iU09SU2VQWW1paStlZ1MwbUcvazcxeHluV2hMSG5VdW1HMSs3dTdoZzZkQ2hXcjE2TlpjdVdZY21TSmVYZWpORHBkRml5WkFsRVVjVGpqejl1MFMvK1pmc2xBT1g3VkRrNU9XSGt5SkZZdG13WlZxNWNhZkViTmJZaUN3eUc5a1ljcEo3bEc1VExtaHZldkpLMWJBV3hxQkE1bTlaQWUvTTZaUGVVM0ZjWC9IVUFXZjliREVXNzl2QjhheG9FbFhuZkNHMThMR1JCbGEva0lMSUVBd1dxc2ZBQUg1eEpTamNkOVJqaVkxanlwdEhwemVicGlwc1JPaWxLL3JucFJSRTdMMTNIZ0xEZ2NyMFRqQndSS0RSRTMzenpUYm1HajZtcHFYai8vZmVSbEpTRTk5NTdEMzM2OUFGZzZKV2dWcXNSR0JnSWxVcUYzTnhjVEo0OEdUZHYzc1NFQ1JQdzVKTlBscnUrUkNLQlhDNUhTa29LSWlJaXFnd1U5dS9majNuejVtSE1tREVZT1hKa3RiV3ZXTEVDTzNmdXhNS0ZDNjA2dmFJeWdaNXVlUCt4eWhzblNTUUNtcnU3b3FXM0lVQm80V0gveGxKRVJFUU5uYnhkZThqYnRUY2IwNldtUUp0NEEvbzdHY2ordHZ4Mng1b3dyckQwOGpML0JYcllzR0hZdlhzM0xsKytqTysrK3c3anhvMHplLzZiYjc3QnhZc1g0ZW5waVZkZWVhWENhNjlac3daWHJsd0JZRmlaV2RFYlNKY3VYU28zMXI5L2Y2eGR1eGFuVDUvRzBhTkg4ZUNERDlibzcxWVR4a0JCV2R5dlFwdHdBMFVYejhBNThsK0FVSEwvYkF3UmRHbXBwby96ZnYwRjZ2VlJjT3I1T056SFREQTBieXlEZ1FMWkFnTUZxckdPQVg3WWR2NmE2WEZrY1IrRW4wOWZ3YlRJa20rMk95OWVoN05jaG80QmZxYXhDN2N6a0YxUWhPNGhsZTlCUDVtWWltRWQyMVQ2dkQxcE5CcE1talRKNnRlOSsrNjdhTldxL0trVWUvYnN3YUpGaTJwZGw0K1BENktpb3N6R3lxYjA4Zkh4bURsekptN2Z2bzJ4WThlaWI5KytwdWVpb3FJUUhSMk5yNzc2Q21GaFlYQjNkOGZjdVhQeDVwdHZZdm55NVVoS1NzS3JyNzVxdG5jUkFBWU1HSUFlUFhwVXVoS2l2Z2owY3NQVTNvN3B4RXhFUk5TWVNQMzhJZlV6bklCbHEwRGgyalhEZldXelpzM014cDJkblRGOStuUzg4ODQ3V0w5K1BkcTFhNGR1M2JvQkFIYnQyb1dmZi80WmdpQmd4b3daNWNJSW84dVhMK1A0OGVOUXFWVFE2WFNtUnRPQVlZV2xYcSt2OEhVS2hRTERody9IbmoxNzRPcGF0MjlFeUZ1MlFzSFJRNmJIdXFRRXFILzRCbElmUHlqdmU4ZzBYbmpxT0NBSWtOOWphSmlkdi9jM3FOZEh3ZldaVVhBWk5LelM2MnV1WHpNZFAwbFVVd3dVcU1iYStYc2krM2lSNlhGTGIzZTgwcVVERmtRZmh3aWdhOHRtaUw2V2dKVi9uOFhNUGcvQnBkUUtoZFBGelJZN04vTXJlMW1UN0lJaWhQcFgvRVBCM2tSUnhKVXJWeUFJQXBUSzZ2Zk1HMzhRVlhRS0JBQm90Vm9VRkJUQTFkVzFSc2RQYXJWYTNMaHhvOXIrQlRFeE1aZy9mejd5OC9NeGV2Um9QUC84ODlWZXUyblRwbGk0Y0NHbVRwMktMVnUyNE5TcFU1ZzBhUkxhdHpkL0o2TDA4a01pSWlJaVd6TUdDb0dCZ2VXZWE5KytQY2FORzRmLy9lOS9tRDE3TnY3em4vOGdPenNiWDM3NUpRQkQzNFQ3N3J1djBtdFh0cVgxMHFWTG1ESmxDcG8wYVFJdkw2OXlSNHNEaGhNamhnNGRXdWRIWDB1YjN3TnhmNTdwc2ZLK2h5QUxibzJzLzMwRnQyRWpJZlh4UjhHSm84amYreHVjL3pVRUVsOS82TytrSTN2TktraDkvU0VvRk1qYnRjM3Ntb3AyN1NGcmFYanpTNStiQzJuejhsOXJJbXN3VUtBYUMydmlnd0IzRjZ3NWRoRWpId2dGQUh6YXZ4dnU4WFREZDBmT1lmR0JFN2pIMHcyZjl1K0dWN3FZTDJkUHpEWTAzV25oV2ZFdnFkOGZQWStXM3U1bzQrZVlRTUVvTURBUUsxZXVySGJlL1BuejhmdnZ2MWM3NzVGSEhzSDc3Nzl2ZFIycHFha1lNV0pFcGMrcjFXb3NYNzRjdi8vK095UVNDWUtEZzNINzl1MXllLzJNUy9uV3JWc0hEdzhQcytlTVA3emo0dUl3ZWZKa2RPdldEYzg4ODB5bHpZK0lpSWlJYktXd3NCRHg4ZkdReStWbzNicDFoWE9HRHg4T3RWcU45ZXZYWTlhc1dhWlZCU05Hak1Cenp6MW45ZWU4ZHUwYXBrK2ZEcGxNaGxtelpsVjRsQ1FBaC9WNWtyY0lnc1RMRy9uUmY4Q3BaeDlBSm9QM2xJK2czcndHT2RzMlFaK1ZDVm5UQUxpUEdRK24zdjhDQUJTZS9BZlFhS0JMUzRGNnphcHkxM1I3Ymd4a0xWc2g3ODlka0RWcENubXpGblg5MTZLN0RBTUZxcFVsVHoyR2tEbmZZc0M5d2ZCMFVrSVFnRGNlN1dRNjVhRXk3L2E4SCsvMnJQajg0clRjZk16NTR3Z3VUeDlqajVLcmxKK2ZqKzNidDFkNWRuRjlvdGZyc1hYclZxeGV2UnBxdFJyKy92NllPWE1tdG0zYmhuMzc5cFdiWDFSa1dGRnk3Tml4Q2s5WFdMeDRNUTRkT29RMWE5WWdKaVlHTVRFeGVPT05OOHA5UFk0ZlAyNWFMYUZXcStIazVGVHVXa1JFUkVTV09uandJTFJhTFRwMTZsUnU2MlZwZ3dZTnd1N2R1NUdSa1FFQThQUHpNeDFsYlkxang0N2g0NDgvaGw2dngyZWZmVlp1bTBWOTRmSHlXMGdaUHdMS2lDNlF1TGhDY0hXRCsranh3T2p4RmM0djNVeXpNdnJzTE9ScytoSCt5MWJibzJScVpCZ29VSzJ0SHRFUG85YnV4UFp4NVJ2NjFjU290VHV4ZWtRL20xekxHdWZPbmNQOCtmT1JtNXZiWUFJRmlVU0M1T1JrNU9Ua1lQRGd3Umc3ZGl4Y1hGd3FYVlV3ZS9ac1JFZEg0NHN2dnFpMEEzSklTQWdpSXlQeC9mZmZJeWtwcWNJZjBzYXd3YWdtMnppSWlJaUlqSGJ0MmdVQXB0NElaV2swR216ZHVoWGZmLzg5Q2dvS29GQW9JSkZJa0pxYWlwZGVlZ25EaHcvSGtDRkRxdDJpcWRmcnNXSERCbnozM1hkUUtCU1lPM2R1dVcyZTlZM241Qm5JWERRWDNqUG4ydVI2bVl2bnduUFNESnRjaTRpQkF0WGFvOEhORU5rbUVPOXUyNDhGZzJ2WDJPWHRMZEVZRUJhTWg0T2EycWk2cXQyNWN3Y0FjT2pRSVd6ZnZoMmlLS0pmdjdvUE0ycmp0ZGRlUS8vKy9SRVVGR1N6YXdZRUJHRGF0R25RNi9VVnJtUVlOMjRjSWlNakFSZ2FVWmFsMCtsTXF5RUFtSllrYWpTYUNzZUppSWlvOFlxUGo4ZUpFeWNnbDh2UnExY3ZzK2Z5OHZLd2UvZHVyRisvSHVucGh1TXEyN1ZyaDZsVHAwSW1rMkhCZ2dVNGRlb1VmdmpoQi96MDAwL28wNmNQSG52c01ZU0hoNWU3aDdsNTh5WVdMMTZNVTZkT3djZkhCeDkvL0RIYXRtMWJvNXF6czdNaGtVaWdVQ2hxOXBlMmdpSzBBNVNkSGtCMjFITERpUTIxa1BYdE1pZ2Y2QUpGMitxUDFpU3lCQU1Gc29uSlBlN0R3djNITVhEbFZxd2UwUmRlemlxclhwK1dtNDlSYTNkaVFGZ3dKbmJyYktjcXl6dDB5TkE1TnkwdERjMmJOOGZiYjcrTlRwMDZtWDdwalkrUHgrT1BQMjZ6ejNmNDhHRzg5dHByVnI5T3E5VlcrcHhFSWtGV1ZoYm16NTlmN1hVdVhyd0lBUGp4eHgvTDlWQW9TNkZRWVBMa3lSVSs1K0xpQWo4L1EwUE50bTNibG10Y3VYcjFhcXhlWFg0WjNlalJvNnV0a1lpSWlCb1BVUlN4Y09GQ2lLS0l4eDkvSEo2ZW50RHBkRGh6NWd6Mjd0MkxQLy84MDdUTjBzUERBeSs4OEFJR0R4NXNDZ3MrLy94elJFZEhJeW9xQ3JkdTNjS09IVHV3WThjT3VMdTdvM1BuemdnTkRVV1BIajN3NTU5L0lpb3FDanFkRG1GaFlmand3dy9oNCtOalZzZnQyN2NCQUNwVnlYMXNUazRPWkRLWjJkaU9IVHVRbloyTkprMmFRRnJCY1l6MjRESndLSEszYjBMR25PbnduRFFERWxmcm1tWHJzN09RdVhndWxBOTBnVXYvcCt4VUpUVkdEQlRJWnQ3dWNUOGVEbXlLaUVYcjhORVRYVEFxd3JMazgvdWo1ekhuanlOWVBhSmZuYTFNQUlDQ2dnSWtKU1VCTUp3eFBHSENCTE1mRm9EaEIwcGxXd05LaTQrUE4rM2xxMHBlWGg0U0V4T3RybFVVeFNxZlQweE14SjQ5ZXl5NmxrUWlNVHNxcVRKT1RrN2xBZ1YvZjMrTUdUTUdvYUdocHJFUFB2akE5TEducDZkVnl3WnYzYnFGek14TWkrY1RFUkhSM2VYbzBhTTRkKzRjVkNvVlhuenhSVnkrZkJuVHBrMkRXcTAyemZIeThzS1RUejZKSVVPR3dNWEZ4ZXoxZ2lDZ1Y2OWU2TjY5TzZLam83Rmx5eFpjdUhBQjJkbloyTDkvUDg2Y09ZTW5ubmpDMUp0aDlPalJlUGJaWnlHUlNKQ2JtNHUzM25vTFVxa1V1Ym01U0VsSmdadWJHM3g5ZlUzWDM3RmpCMWF1WEFtNVhBNG5KeWNVRlJXWkFvNysvZnZYelJlcG1NdWdZWkMzQ1VQYWxQRndlM1kwbkhvOVlkSHI4djdjaFp4TlA4SnowZ3l1VENDYlk2QkFOdFcxWlROY20vRVNKbTNaaDgybnI4TFRTWWxPelh3UkhtRDREd0RPSktYaFRGSWFUaWFtSXJ1Z0NDMjkzUjNTZ0ZHbFVtSFdyRmxJVEV6RW80OCtXdUdjSmsyYVdQVE92NlduUEVSR1J0cmxsSWQrL2ZyVnlWWU5mMzkvakJ3NXN0TG5JeUlpRUJFUllmSDFGaXhZZ0owN2Q5cWlOQ0lpSW1xQUhuendRWFR2M2gzMzNYY2ZmSHg4NE9Qamc4NmRPK1Bnd1lQbzNMa3ordlRwZzE2OWVsWFpxQkVBcEZJcGV2ZnVqZDY5ZXlNdUxnNzc5dTFEVEV3TXhvOGZEdzhQRDNoNGVHRHQyclZtUFJaY1hGeVFsNWVIdERURGNlWStQajZZT0hHaTJWYUpWcTBNUnl4cU5CcG9OQm9BaHZ1aGZ2MzZZZmp3NGJiK2NsUkxFZG9lL3N2WElHdlZVdVFmUGdDSnF5dmtRU0dRRmY4SEFOcjRXR2pqWTZHNWZnMzZ2RnpJL0p1eUFTUFpqU0JXOTlZblVRMWRTYjJEQ3lrWk9KV1laZ29SQUpqQ2hjN04vQkRxNzFXam95RjkvcjBDNlo5VTNOMjJQakwyRkpESlpOWCtRS1NhYVdqL0pvaUlpTzRXdDE5OEVrMSsyRnJqMTJzMEdyUDdvOXpjWEdnMEduaDZldHFpdkdycGREcm85Zm9xNzlHTWN5UVNpZDIyT1ZqN2RkUWtKa0NYRUE5TmNZQ2dqWThGQUZPNElHL1pDdExtZ1R3YWt1eUtLeFRJYnRyNEdjS0N3ZTFiT2JvVWg1TktwVHhha1lpSWlLZ0NaWCtSTDd1dHdkNmtVbW0xSVlFbGMrcWF2RmtMeUp1MWdPcWhpbGZhRXRXRjh1M2JpWWlJaUlpSWlJaXF3VUNCaUlpSWlJaUlpS3pHUUlHSWlJaUlpSWlJck1aQWdZaUlpSWlJaUlpc3hrQ0JpSWlJaUlpSWlLekdRSUdJaUlpSWlJaUlyTVpBZ1lpSWlJaUlpSWlzeGtDQmlJaUlpSWlJaUt6R1FJR0lpSWlJaUlpSXJNWkFnWWlJaUlpSWlJaXN4a0NCaUlpSWlJaUlpS3pHUUlHSWlJaUlpSWlJck1aQWdScWtSNE9iT2JvRXFtZjRiNEtJaU1neEZLRWRIRjNDWFlGZlIycUlHQ2hRZzVTWlg0aXpTV21PTG9QcWlkT0phY2d1S0hSMEdVUkVSSTJTUGpjSG1odHhqaTZqUWROY2o0VStQOWZSWlJCWmpZRUNOVWdkbXZyZ2JISzZvOHVnZXVKTVVockNBM3dkWFFZUkVWR2pKQXNLaGphZWdVSnRhT05qSVFzS2NYUVpSRlpqb0VBTjB0RHcxdGgzTGNIUlpWQTlzZS9hVFF3TmIrM29Nb2lJaUJvbDVjUGRVWFR1cEtQTGFOQUt6NTJFcWtzUFI1ZEJaRFVHQ3RRZ1JiWU5oSXRDanE4UG4zWjBLZVJnLzQwNUJTOW5GWHExdnNmUnBSQVJFVFZLcWs0UFFGQ3FrTGQ3dTZOTGFaQnlmOXNDaWFzYmxCMDZPN29VSXFzeFVLQUdhOEhnSGppZWtNSlFvUkZiZHZBVXp0NU94L3lCM1IxZENoRVJVYVBtL3RMcktJcTlndHhkREJXc2tmdmJGbWh2WElmN2k2ODV1aFNpR2hGRVVSUWRYUVJSYmJ5M2JUOXlpelRvRnR3YzRRRys2TmlNZStudlpxY1QwM0FtS1EzN3JpWEF5MW5KTUlHSWlLZ2V5WTVhRHJHZ0FJcXdjTWlDUWlCdnliNEFaV211eDBJYkg0dkNzeWNoY1hOam1FQU5HZ01GdWl2c3VYd0RXODVkdzVta05MaXJsRGdZbCtqb2tzZ091b1UwUTFaK0ljSURmREUwdkExNnRXN2g2SktJaUlpb2pNTFR4MUZ3SkFiYStGaEluRnhRZFBHc28wdXFOeFJoNGREbjVVQVdGQUpWbHg3YzVrQU5IZ01GSWlJaUlpSWlJcklhZXl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L2g5RUNlWnlBbHhmNmdBQUFBQkpSVTVFcmtKZ2dnPT0iLAoJIlRoZW1lIiA6ICIiLAoJIlR5cGUiIDogIm1pbmQiLAoJIlZlcnNpb24iIDogIiIKfQo="/>
    </extobj>
    <extobj name="C9F754DE-2CAD-44b6-B708-469DEB6407EB-4">
      <extobjdata type="C9F754DE-2CAD-44b6-B708-469DEB6407EB" data="ewoJIkZpbGVJZCIgOiAiMzQzMTI4ODk5MTU3IiwKCSJHcm91cElkIiA6ICIyMzA5MjE3NzcxIiwKCSJJbWFnZSIgOiAiaVZCT1J3MEtHZ29BQUFBTlNVaEVVZ0FBQkE0QUFBSG1DQVlBQUFEejhjd0lBQUFBQVhOU1IwSUFyczRjNlFBQUlBQkpSRUZVZUp6czNYbDhWTlg5Ly9IM25TMlRaWklBUWZaOTM1R3dLb0lzSW1KVkZMZXFGQXRLclZhcnJUK2xpN1hWcXZpdHRWWXJiVkdzVm92N0N1NklLQ0w3dmk5aDN3MFFNc2xrTXR2OS9SR1lNQ1FUc2srVzEvUHg4RkhuekxubmZtSmRNdS81M0hNTTB6Uk5BUUFBQUFBQUZNTVM2d0lBQUFBQUFFRE5SWEFBQUFBQUFBQ2lJamdBQUFBQUFBQlJFUndBQUFBQUFJQ29DQTRBQUFBQUFFQlVCQWNBQUFBQUFDQXFnZ01BQUFBQUFCQVZ3UUVBQUFBQUFJaUs0QUFBQUFBQUFFUkZjQUFBQUFBQUFLSWlPQUFBQUFBQUFGRVJIQUFBQUFBQWdLZ0lEZ0FBQUFBQVFGUUVCd0FBQUFBQUlDcUNBd0FBQUFBQUVCWEJBUUFBQUFBQWlJcmdBQUFBQUFBQVJFVndBQUFBQUFBQW9pSTRBQUFBQUFBQVVSRWNBQUFBQUFDQXFBZ09BQUFBQUFCQVZBUUhBQUFBQUFBZ0tvSURBQUFBQUFBUUZjRUJBQUFBQUFDSWl1QUFBQUFBQUFCRVJYQUFBQUFBQUFDaUlqZ0FBQUFBQUFCUkVSd0FBQUFBQUlDb0NBNEFBQUFBQUVCVUJBY0FBQUFBQUNBcWdnTUFBQUFBQUJBVndRRUFBQUFBQUlpSzRBQUFBQUFBQUVSRmNBQUFBQUFBQUtJaU9BQUFBQUFBQUZFUkhBQUFBQUFBZ0tnSURnQUFBQUFBUUZRRUJ3QUFBQUFBSUNxQ0F3QUFBQUFBRUJYQkFRQUFBQUFBaUlyZ0FBQUFBQUFBUkVWd0FBQUFBQUFBb2lJNEFBQUFBQUFBVVJFY0FBQUFBQUNBcUd5eExnQUFnSkprVGhvWjZ4SnFwYlJYNXNlNkJBQUFVRWZRY1FBQUFBQUFBS0lpT0FBQUFBQUFBRkVSSEFBQUFBQUFnS2dJRGdBQUFBQUFRRlFFQndBQUFBQUFJQ3FDQXdBQUFBQUFFQlhCQVFBQUFBQUFpSXJnQUFBQUFBQUFSRVZ3QUFBQUFBQUFvaUk0QUFBQUFBQUFVUkVjQUFBQUFBQ0FxQWdPQUFBQUFBQkFWQVFIQUFBQUFBQWdLb0lEQUFBQUFBQVFGY0VCQUFBQUFBQ0l5aGJyQWdBQVFPejU5KzlTNk1CdUJmYnNVR0J2d1IrU1pHdmRzZUNQTnAxa2JkRkd0cGJ0WWx3cEFBQ29iZ1FIQUFEVWMrNFhubFRvUkthTVJKZHNiVG9xZnN3RTJWcDNsS1J3aUpDLzRodVozK2JLMGlCTnJ0c2VpSEhGQUFDZ09oRWNBQURxbGJqQm81UTA2Vjc1MW53djk3K2ZxTEw3cEQ0OFE1WUdhVHArNy9XbHZpYjVGMytVdlVlNnN2NTRoNEpIRGxSWmJhZjVOcTJXKys4UEtmR1dYOGg1MGRoaTV6aFNCOHJSZTJENHRmZmJUM1hzNTFjcStaZVB5dDYxVDVYWENBQUFZby9nQUFCUWJ4ak9lQ1grK0E0WmRvYzhjMStYNHB6bFg4em5rOHhRK0dYcTc1OVY4SWRENFREQ2twUXNTMUpLbWVzekVoSWxTOVZ2UWVUNTZGWDVONjFXZzJmZWxDVStzZFRYT1lkZEprZjZVR1gvL1NFNWVnOVV3bzl1cXNJcUFRQkFUVUJ3QUFDb054SnZ1a3VXMUVhU3BBYVB2MVNodGJMLzlsdjUxaXlSSkZrYXBNbldxYWRNdjcvMEMxaXRTcmo4eHdvYzJpZmY4bThxVkV0WmVUNTZWY0dzNDBxWjluUzVycmNrdXBUNjIyZmtmdmx2OHN5WnJZUXJDQThBQUtqTENBNEFBUFZDM09DUmNnNGZKLy9tMWZLdFhWcmg5UUlIOWhTdVBXUlV3ZGl1cmJLa05Ta1l0RmdsUTRXdnp4REtQQ0xaN0VxWU1GbStWWXVxTlRqd2JWb3QvNmJWNVE0Tnp1UzY5VDVsUFhhdjdKMTd5TjZGeHhZQUFLaXJDQTRBQUhXZXJWTlB1YWI4UHdVUDdGYjJNdy9KOUhvcWIzSERrSFBZT0VsUy9PVTNLdjd5R3lQZWJ2algxNHRja2psMVhPWGR2NHpjZjM5SURaNTVzOUxXUy83bEl6cnh3RVExbXZGaHBhMEpBQUJxRm9JREFFQ2RabXZmVlNtL2VseG1JQ0JyODlacTlNK1B5cjJXNmMzVHNaOWZFVEhtNkgrUnJNMWFLYkJqazN5YlZvWEg0MGRkSlNNK1VaNjVzNHN1RkFoSXR1ci9UN0Q3aFNlVmVNc3ZTdHpUd0w5eHBYTGYrNDhDZTNmS2twQ291TUVqbFhEMXJUS2M4Y1hPdHlRbEsvR0dxWExQZWtxdUtmZFhWZWtBQUNDR0NBNEFBSFdXdlVlNlV1NTlWR1lncU94L1BLeVVCNTZTZit0YStkWXRLL05hemdzdmtUV3RhZVNnemE3RTYyNlhRaUc1WDN4U3dVUDdDdWNQSGluRDRaVG4zU2g3S1ZSemNCRGN2MHVoRTVsUlQwK1FKUCsyOVRyNTFJT0s2ejlNaVZmZnFtRG1ZZVcrT1ZQQlEzdVYvS3ZvSjFBNGgxK3UvQ1h6RlRpNFY3Ym1yYXVpZkFBQUVFTUVCd0NBT2l1VWRVeW16NmZzdnora3dNR0NQUWtDR1p1VTkzSFJ4d2ZPeGQ2eGU1SGd3TEE3NU4reVZ2NU5xeU5DZzVvb2NHQzNMRW11RXVma2ZmeTZyRTFheXZYejMwc1dpK3lTRkFnbzU5Vm5GVHA2VUpiem1rZTkxa2h3S1hoZ0Y4RUJBQUIxRU1FQkFLRE9DaDdZcmVQVEpzbDBuNVNSbEN4SnNuWG9ydmpMZjF6bXRheE5XaFE3NXQrNFVqSU14UTBhRWZHZUVSY3ZXWXFPbitiYnNLTE1OVlJFWU04TzJWcDNMSEZPNGsxM1NmbmV5T01nSFhHU0pOUHZLL0ZhVzl0T0N1emVycmdCd3l0Y0t3QUFxRmtJRGdBQWRacnBQaG54MnQ2K3Eyd3QyNVY1SGNNWkx3V0RFV1BPaXkrWGM4UVZVYTRvNExyem9XTEhqLys2N09GRlJRVDI3bERDbUFrbHpva0lSNEpCK2JldGwrZjlsMlh2MGtmV0ZtMUx2TmJXcHFQeXZuaS9Na29GQUFBMURNRUJBS0JleWZ2eVBlVys5VUtacjB2KzVhTnk5RWlQWEd2ZUIvS3RXVnpzL0tTZi9sb1dWNHF5bi8xRHNlK2JudHd5MTFBUmdiMDdaRzFUY3NkQm1DOWZtVk12bDh5UURGZXFraWIrNHB5WDJGcDNVbUR2OWdwV0NRQUFhaUtDQXdCQWpXUjZjcFF6ZTBhbHIydHIwMG5PMGVQTGZKMjFjZE1pWThIOXV4VGN2NnY0QzN6NVVzaVViODJTNHQrUGM1YTVodXFVK3Z0blplWjc1Zm53VloxNDVHNmwvdWF2c3JYdkZ1dXlBQUJBREJBY0FBQnFITis2cGNxWjlaUkNXY2NxZlcxN3ovNnk5K3hmdm92enZjVU9Hd21Ka3NWNjFxQlI4RCtuOWxZNGs1bVRYYjc3VjRDdGRVY0Y5K3lRcGZmQWMwOTJ4TW5Xc2Jza0tibERWeDIvNzBaNTVyNnU1SHNlaVhwSllPOTIyVnAzcXF4eUFRQkFEVUp3QUFDb09mSzljdi8zR2VWLzkwWGxyeDBLS1pSNVJONEZjK1g1N0MwNWg0eVc0VXhRL29wdkZYSm5uZlB5K0ZIalpXM2VwdGozVW4vL1hOUTlBQm85LzBHUnNXUDNUSkRwelN0Yi9SVmthOTFSZ2IwN1pJOFdISmltOGhmUGs3VnhNOWs2OVF3UEc4NEVXUnMzVStqWTBSTFhEK3paSVZ0cEg0VUFBQUMxQ3NFQkFLQkc4RzllSS9lTFR5cVVlU1E4WnJoU2lteHVXRjZtSnllOElXSGlEVk1WUCs1RytUZXNVUDZheGJJMGFIek82L05YTFpKV0xTcGhnbGVlejk4SnY0d2ZkWldNK0VSNTVzNE9qOFgxdTFEV2Ntek1XQmxzYlRySnQrTGI2Qk1NUTU2NXI4dHd4Q24xNGVjbG8rQmtoVkRtRVFVTzdwWnp5T2dTMXcvczNxYTR3YU1xczJRQUFGQkRFQndBQUdJcjM2dWN0MmJLT3kveW0zbkhnR0Z5VGJwWHgzNXhUZVhkeXpDVWVNUFBGSC9aOVpJS0hsdG8rSmZYeXJSRTVxU1J4WTZiM2p4NTNuMHAvTm81ZUtRTWh6Tml6SnJXTkhiQlFZczI4bjZiVStLY3hBay9WZmF6RHl2NytVZmtISGFaekpNbmxQdmhxektjQ1VxNGFtS0oxNXE1T2JLMkxMNGpBd0FBMUc0RUJ3Q0FtQWxrYkZiMmpFY2l1d3dTRXVXYWZMOGNBNFpYNnIyTWhDUzVibjlRam40WFNnRy96RUJBdWJPZlZ5RGE1b2FuMkx2MFVlSTF0MHAyaC9JK2ZyM3lDaklsNVh0bCt2SXJiODBTV0Z1Mms2VkJtcnpmZmlybnNNdUtuZU5JdjBqSjl6MG16MGV2S2Z1NVA4bXcyK1hvbWE3RTYyNlhKYTNvNXBDbmViK2VLMHVUNXJJMUl6Z0FBS0F1SWpnQUFGUS92MCs1Nzcyc3ZFL2Zrc3hRZU5qZWU2QmNrKytYcFVGYXBkNHV2RzVxSStYTm5hMjhMOTZUNitlL1Y5TEVlK1Q1NUExNTVyNGgrU0kzUHJTa05WSGloTW1LR3pKYW9ld1R5bm5wcjFHUFhpd1huMWVaVThkVjNucWw0THJ0QVIzNytaVnlwQStWSmRGVjdCeEgzeUZ5OUIxUzZqVkQyVm5LZlhlV0d2M2ovY29xRXdBQTFEQUVCd0NBYWhYSTJDejN6T2tLSHQ0WEhqTVNFcFYweTkyS3UzQk1wZDdMMnJ5TmtuNzhjOWw3RDVTWms2M3M1eDZXYitWM2txU1RUOTZ2aEN0dlVjS1BibFQ4cVBIS20vZUJ2Tjk4SWt0eXF1SXZ1VnB4UTBaTE1wWDN4YnZ5ZlBDS1RFOXVoZXN4blBFRmZ4SU1Wbml0OGtyKzVhUEsvdnREU3YzdE01V3lYdmF6RHluNW5rY3JaUzBBQUZBekVSd0FBS3BITUtEY2QxNHEybVhRdFk5Y2QveXUwcnNNSkVrV2kyd2R1OHY3emNmS2ZldUZ5R01RelpBOEgvNVgzbTgva2V2bnYxUEMrSjhVUE1kLzZoaEYvN2IxY3YvN0NZVXlEMWVvQkh2UC9vb2JORUtHelNaSG4wRXljN0tqSDhkb1BmV2ZaYk5DdHl5NW5xNTk1T2c5VU82WC95YlhyZmRWYUMzM1MzK1ZJMzJvN0oxN25uc3lBQUNvdFFnT0FBQlZMcmczUTlrenB5dTRMNk53TU02cHBCdnZrSFBFRmVFUDY1ViszLzI3ZFB5K0d5S1BQclRaWld2WlRyWU8zV1R2MkYzMnJuMWthWGllWkpvS1pHeVdKYldoTEdsTlplL2NTdzMrL0lJQ3U3Y3BzRytuZ2dmM0tIajBrSUkvSEZMbzVIRXAzeHY5eG1jSytNTjdDb1JPWkNybjFlY0szM000dzQ5SUdLNVUyVnAzS0ppWGZhSlNmdjVvRW41MGt6eHpaaXZyc1h1Vi9NdEhaRWxLTHRQMW9ld3NaVC83a0J6cFE1VncyUTFWVkNVQUFLZ3BDQTRBQUZVbkdKQm56bXg1UG5vMW9qM2YzcldQWExjL1dPS0dlNVhHWmxmODVWY1ZoQVV0Mjh2YW9rMzRtMzNUNjVGLzh4cjU1c3lXYjlVaWhiS09GVnpTdm12QnMvNDkrOHZlcFkvczNjNHZzbXp1Mnk4cTc5UlJpNTZQWHBQc2ptSnY3OSt5VnBtVHh4UjBXWVJDRWU4MW5QNGZHWW5KTXZOeVpVbEtrZXgyQmZmdGxPa3ArZlNEeXBCd3hVMnlkKzZoRXc5TVZPSU5VK1VjZm5tcHJ2TitQVmU1Nzg1UzhqMlAwbWtBQUVBOVFYQUFBS2dTeFhZWjJPMUtuREJGOFdPdnE3SXVnN09aT2RseTlCb29lN2UrQ3AwOEx0KzZaZkp2MnlELzFyVUs3TnBhNU1POEpBVjJibEZnNXhaNTN2dVBGT2VVdlYwWDJkcDNsYTFWQjFtYnQ1WVI1MVRlNSsrRTUrY3ZtVjl5RWNGQXNjT0JmVHZsNkRPNFlPK0RnTDlnLzRmL1BGMmhuN2NzN0YzNnFOR01EK1dlOVpUeUY4K1hrZWlTclcwbjJkcDBsSzExcDRJYTkyNVhZTThPQlhadmsrbkprZVc4NW15RUNBQkFQV09ZcGxtRlQxSUNBT29kTXlUUGg2OFY2VEt3dGU4bTE5UnBzalpyVmFibE1pZU5ySEJKUmxLeURFZWNRc2QvcVBCYXRVWGFLK2NJTTg0U09MaFh3UU83Rk5oOUtpall1MTJTWkd0OUtraG8yMW5XRm0xbGE5NjZLc29GQUFBMUdCMEhBSUJLRXp5MFQrNloweFhZdWJsd01OeGxjSzFrV0dKU2w1bVRYWlg3RGRZSnR1YXRaV3ZlV25FRGhzZTZGQUFBVU1NUUhBQUFLczRNS2UremQ1VDc3aXpKN3c4UFcxdDFVUEpkZnloemx3RUFBQUJxRG9JREFFQ0ZoRElQSy92NVJ5TzdES3hXSlZ3NVVRbFgzRlI0eENBQUFBQnFKWDZiQXdDVWoybksrL1VjNWJ6eHI0aWpDYTFOV3hWMEdadzZXaEFBQUFDMUc4RUJBS0RNUXBtSDVYN2hTZm0zckMwY05DeUtIM2U5RXErK05lclJoQUFBQUtoOUNBNEFBR1hpbmY5UnNWMEdycW5UWk92UUxZYVZBUUFBb0NvUUhBQUFTaVYwSWxQdWw1NlNmOTJ5aUhIbjZQRkt1dkVPdWd3QUFBRHFLSUlEQU1BNTVTLzZRam12UFNmVGt4c2VzNlExa2V1MkIyWHYxamVHbFFFQUFLQ3FFUndBQUtJeTNWbktuam05K0M2RDY2ZEtjYzRZVlFZQUFJRHFRbkFBQUNpV2IvazNjci95akV6M3lmQ1lKYldSWEhmOGppNERBQUNBZW9UZ0FBQVF3WFJueWYzS00vSXQvelppUE82aXNVcTY2VTRaQ1VreHFnd0FBQUN4UUhBQUFBanpyVnNxOTh6cFJib01rcWJjTDBmdlFUR3NEQUFBQUxGQ2NBQUFrT25KVWM3c0djcGYrRm5FdUdQQU1Ma20zMCtYQVFBQVFEMUdjQUFBOVp4djNWTGx6SHBLb2F4ajRUSERsU0xYcEh2bEdEQThocFVCQUFDZ0ppQTRBSUQ2S3Q4cjk2dlBGdDlsTU9sZUdhN1VHQlVHQUFDQW1vVGdBQURxSWYvbU5YSy8rS1JDbVVmQ1kwWkNvbHlUNzZmTEFBQUFBQkVNMHpUTldCY0JBS2dtK1Y3bHZEVlQzbmtmUkF6YmV3K1VhL0w5c2pSSWkxRmhBQUFBcUtub09BQ0FlaUtRc1ZuWk14NHAwbVdRZE12ZGlydHdUQXdyQXdBQVFFMUdjQUFBZFozZnA5ejNYbGJlcDI5SlppZzhiTy9hUjY0N2ZrZVhBUUFBQUVwRWNBQUFkVmdnWTdQY002Y3JlSGhmNFdDY1UwazMzaUhuaUNza3c0aGRjUUFBQUtnVkNBNEFvQzRLQnBUN3prdkZkeG5jL3FBc2FVMWpXQndBQUFCcUU0SURBS2hqZ25zemxEMXp1b0w3TWdvSDdYWWxUcGlpK0xIWDBXVUFBQUNBTWlFNEFJQzZJaGlRWjg1c2VUNTZWUW9HdzhPMjl0M2ttanBOMW1hdFlsZ2NBQUFBYWl1Q0F3Q29BMHJ1TXJoV01peXhLdzRBQUFDMUdzRUJBTlJtWmtpZUQxOHIwbVZnYmRWQnlYZjlnUzREQUFBQVZCakJBUURVVXNGRCsrU2VPVjJCblpzTEI2MVdKVnc1VVFsWDNDUlorVmM4QUFBQUtvN2ZLZ0dndGpGRHl2dnNIZVcrTzB2eSs4UEQxbFlkbER4MW1xeXRPOFN3T0FBQUFOUTFCQWNBVUl1RU1nOHIrL2xISTdzTURJdml4MTJ2eEFtVDZUSUFBQUJBcGVNM1RBQ29EVXhUM3EvbktPZU5mMG41M3ZDd3RXa3J1YVpPazYxRHR4Z1dCd0FBZ0xxTTRBQUFhcmhRNW1HNVgzaFMvaTFyQ3dkUGR4bGNmYXRrZDhTdU9BQUFBTlI1QkFjQVVJTjU1MzlVcE12QWt0WkV5WGYrZ1M0REFBQUFWQXVDQXdDb2dVSW5NdVYrNlNuNTF5MkxHSGVPSHErazY2ZEtjYzRZVlFZQUFJRDZodUFBQUdxWS9FVmZLT2UxNTJSNmNzTmpsclFtY3QzMm9PemQrc2F3TWdBQUFOUkhCQWNBVUVPWTdpeGx6NXhlcE1zZzdxS3hjazI4aHk0REFBQUF4QVRCQVFEVUFMN2wzOGo5eWpNeTNTZkRZNWJVUmtxYWNyOGN2UWZGc0RJQUFBRFVkd1FIQUJCRHBqdEw3bGVla1cvNXR4SGpqZ0hENUpwOHY0eUVwQmhWQmdBQUFCUWdPQUNBR1BHdFd5cjN6T2tSWFFhR0swV3VTZmZLTVdCNERDc0RBQUFBQ2hFY0FFQTFNejA1eXBrOVEva0xQNHNZZHd3WUp0ZWtlMlc0VW1OVUdRQUFBRkFVd1FFQVZDUGZ1cVhLbWZXVVFsbkh3bU5HUXFKY2srK255d0FBQUFBMUVzRUJBRlNIZksvY3J6NWJwTXZBM251Z1hKUHZsNlZCV293S0F3QUFBRXBHY0FBQVZjeS9lWTNjTHo2cFVPYVI4SmlSa0tpa1crNVczSVZqWWxnWkFBQUFjRzRFQndCUVZmSzl5bmxycHJ6elBvZ1l0bmZ0STljZHY2UExBQUFBQUxVQ3dRRUFWSUZBeG1abHozZ2tvc3RBY1U0bDNYaUhuQ091a0F3amRzVUJBQUFBWlVCd0FBQ1Z5ZTlUN25zdksrL1R0eVF6RkI2MmQrMGoxKzBQeXBMV05JYkZBUUFBQUdWSGNBQUFsU1NRc1ZudW1kTVZQTHl2Y05CdVYrS0VLWW9mZXgxZEJnQUFBS2lWQ0E0QW9LS0NBZVcrODFLUkxnTmIrMjV5VFowbWE3TldNU3dPQUFBQXFCaUNBd0NvZ09EZURHWFBuSzdndm96Q3dYQ1h3YldTWVlsZGNRQUFBRUFsSURnQWdQSUlCdVNaTTF1ZWoxNlZnc0h3c0xWVkJ5WGY5UWU2REFBQUFGQm5FQndBUUJrVjIyVmd0U3JoeW9sS3VPSW15Y3EvV2dFQUFGQjM4TnN0QUpTV0daTG53OWVLN3pLWU9rM1cxaDFpV0J3QUFBQlFOUWdPQUtBVWdvZjJ5VDF6dWdJN054Y09HaGJGajd0ZWlSTW0wMlVBQUFDQU9vdmZkQUdnSkdaSWVaKzlvOXgzWjBsK2YzalkyclNWWEZPbnlkYWhXd3lMQXdBQUFLb2V3UUVBUkJIS1BLenM1eDh0dnN2ZzZsc2x1eU4yeFFFQUFBRFZoT0FBQU01bW12SitQVWM1Yi94THl2ZUdoeTFwVFpSODV4L29NZ0FBQUVDOVFuQUFBR2NJWlI2Vys0VW41ZCt5Tm1MY09YcThrcTZmS3NVNVkxUVpBQUFBRUJzRUJ3QndpbmYrUjhWMkdiaHVlMUQyYm4xaldCa0FBQUFRT3dRSEFPcTkwSWxNdVY5NlN2NTF5eUxHNHk0YUs5ZkVlK2d5QUFBQVFMMUdjQUNnWHN0ZjlJVnlYbnRPcGljM1BHWkpiYVNrS2ZmTDBYdFFEQ3NEQUFBQWFnYUNBd0Qxa3VuT1V2Yk02Y1YyR1NUZGRLZU1oS1FZVlFZQUFBRFVMQVFIQU9vZDMvSnY1SDdsR1pudWsrRXh3NVVpMTlScGRCa0FBQUFBWnlFNEFGQnZtTzRzdVY5NVJyN2wzMGFNT3dZTWsydlN2VEpjcVRHcURDWEpuRFF5MWlYVVNtbXZ6STkxQ1FBQW9JNGdPQUJRTC9qV0xaVjc1dlNpWFFhVDdwVmp3UEFZVmdZQUFBRFViQVFIQU9vMDA1T2puTmt6bEwvd3M0aHhlKytCU3A0NmpTNERBQUFBNEJ3SURnRFVXYjUxUzVVejZ5bUZzbzZGeDR5RVJDWGRjcmZpTGh3VHc4b0FBQUNBMm9QZ0FFRGRrKytWKzlWbmkrMHljRTIrWDVZR2FURXFEQUFBQUtoOUNBNEExQ24reld2a2Z2RkpoVEtQRkE3R09aVjA0eDF5anJ3eWRvVUJBQUFBdFJUQkFZQzZJZCtybkxkbXlqdnZnNGhoZTljK2N0MytvQ3hwVFdOVUdBQUFBRkM3RVJ3QXFQVUNHWnVWUGVPUnlDNER1MTJKRTZZb2Z1eDFrbUhFcmpnQUFBQ2dsaU00QUZCNytYM0tmZTlsNVgzNmxtU0d3c08yOXQza21qcE4xbWF0WWxnY0FBQUFVRGNRSEFDb2xRSVptK1dlT1YzQncvc0tCOE5kQnRkS2hpVjJ4UUVBQUFCMUNNRUJnTm9sR0ZEdU95OFY2VEt3dHVxZzVMditRSmNCVUVlY1BIa3kxaVVBaUpFZE8zYW9lZlBtYXRhc1dheExBWEFLd1FHQVdpTzROMFBaTTZjcnVDK2pjTkJxVmNLVkU1Vnd4VTJTbFgrbEFRQlFGNWltR2VzU0FKeUIzN0lCMUh6QmdEeHpac3Z6MGF0U01CZ2V0cmJxb09TcDAyUnQzU0dHeFFFQUFBQjFHOEVCZ0JxdDJDNER3Nkw0Y2RjcmNjSmt1Z3dBQUFDQUtzWnYzQUJxSmpNa3o0ZXZGZTB5YU5wS3JxblRaT3ZRTFliRkFRQUFBUFVId1FHQUdpZDRhSi9jTTZjcnNITno0ZURwTG9PcmI1WHNqdGdWQndBQUFOUXpCQWNBYWc0enBMelAzbEh1dTdNa3Z6ODhiRWxyb3VRNy8wQ1hBUUFBQUJBREJBY0Fhb1JRNW1GbFAvOW9aSmVCSk9mbzhVcTZmcW9VNTR4UlphaFQ3SFlaZG9kTVQrNjU1eG9XeVpBVUNwMXpLZ0FBUUYxbWlYVUJBT281MDVSMy9rYzYvdHZKRWFHQkphMkpVcVk5cmFTSjl4QWFvTklrVHBpaVJ2K2NJMHVEdEhQT2JmaC8vMVhhZitaSmxxcjVUNld0VFNlbHZmaTVrdS81VTVXc0R3QUFVRm5vT0FBUU02SE13M0svOEtUOFc5WkdqTWRkTkZZdUFnTlVGcnREOHZ1aXZtM0VKOHJNSzBVSFFoVHhZNjZSbys4RkpjN3hyVnVxdk0vZVB1dkdobVMzUzFaN3VlK05jOHM2ZGxTcGpjNnJjZXQ3Y3JLMWZjTktkZWs5UU02RXBHTG56UHZnTmJWczExbGQrd3lzYUptbFpwb2gvWEJvdjVKU0dpZ2gwVlZ0OTBYVk9uSmdqeG8zYlNtTDFWcW02Nzc3L0QyWnBxbUx4azRJandVRGZuM3gzbjgxOU5KcjVFcHBFREYvMDZyRkNnWUQ2alhnb2txcEcwRE5RY2NCZ0pnNDNXVndabWhnU1cyazVGOC9JZGR0RHhBYW9GSWszdkF6TlhoMFpzR0g5R0pZVzdSVm8yZmZWdnlsMTViN0h0Ym1iV1R2MFUvMnpyMksvNk5IUDFtYnR5bjMraWkvbGQ5OXFabFAzSytjN0t4U3pjLzM1dW5nM2d6dDNyNnhWUE9YZkRWSHp6MThWNm5ubjJucnV1WDY2TFVaMnJOalUzZ3NMemNuWXM3S2haOXI3eG52bDFjb0ZGSk9kcGFPN04rdEhSdFhhZVhDTHpUL3cvOXA1NVoxUmVibTUzbjA3OGQvcmZYTHZxM3dmVkV6SE5xM1V5OCsrWUErZWZPRk1sOTdjTThPSGRpOUxXTHM1UEZNcmY3K0szM3d5ck15emNKSHVVS2hrTDZlKzdvK2YrY2xlZk04RmE0YlFNMUN4d0dBYWhVNmtTbjNTMC9KdjI1WnhIamNSV09WZE5PZE1xSjg4d2FVUnpEenNLek5Xc3ZSYjZoOEt4Y1dlVDkrekRXU3c2bmc4YU1WdnRleFg5OG84K1NKaURFaktWbU5uditnd211ajlQeStmSVZPN1V2UnBmY0FMWmp6dWxZdm1xZUJJeTRQejNIRU9iVjQza2M2c0h1YnZIa2UrYng1eXNuT1VuYldNVWxTbkROQjl6MCtVM1pIWEluMzZwNStnUlo4L0tZK2Yvc2wzVDd0TDdLVTRiR1diZXRYeUJIblZQdXVmU1JKWGsrT252N05GQTBkTzBIRHgxMWY2blYyYmxtcjNkczJ5dS9MbDkrWEwxKytWL2w1SHVWNWN1VDE1Q3JQazZPOFhMZE0weXh5N2FZMVMzVG43NThwODdmUVZXSERpdTgwNTM4ejlNQmZYbEdlSjFmUC9HNnFKdjd5ajJyVHNYdXNTNnRTei83aFRybFNHdWludjM1TWMyZi9TMnVYTHRDdnA4K1NNejZ4MHU3UnJGVjc5Um80VEt1Ly8wck4yM1JVdnd0SFYyaTlodWMxMDBWakoyakIzRGUwYk1HbkduVHFuNjMxeTc3UjhhT0hkT1V0ZDhrWm4xQVpwUU9vUVFnT0FGU2IvRVZmS09lMTV5STJwak5jS1hKTm5TWkg3MEV4ckF4MVZmNmlMNVYwNDgrVU1PNzZJc0dCa2RKQXpnc3VVWEJmaG56TFMvaDIxUkxsUTFXVVRST05SSmNVQ2xYbzhRZVUzMytlL3IyTzdOOGRNYmJnNHplMTRPTTN3Ni92ZTJ5bU1qYXYwZkVmRHF0bHUwNUthOXBTU2E0VXVWSWJLcmxCSTZVMGJDeXI3ZHlQa0NTbk50S2dFWmRyMTliMWNtY2RWMHJEYysrZElVbmVQSTkyYmxtbnJuMEdoc09KblZ2V0tSUUtxWEhUbG1YNGFhV01UV3UxWlA0YzJld09PZUtjY3NRNUZSZWZJR2Q4b3RLYXBzcVprS2o0UkpjU2sxS1U2RXBXUWxLeUVwTlRsZVJLVVdKeWFwSFFJSFFxWURDaWRPbHNXUEdkdnZ2OHZXTGZzOXNkbXZMQTlETFZmOXFXTlV2Vm9tMW5XVzEyYlYyN1RCYXJUUzNhZEN6WFdyVkZkdFl4blR6K2d3WU92MHlTdEM5amk5cDI2bG11ME9ESS90MDZjbkJ2MVBkYnR1dXNUYXNXNjlEZURLMkxjcVN4eldaVDkzNGxQM1oxMmdXanI5U0c1UXVWbCt1V0pQbnl2ZnA2enV0cTI3bW4rZ3krdU16MUE2ajVDQTRBVkRuVG5hWHNtZE9MZEJrNEJneVRhOUs5TWx5cE1hb01kWjNwOVNoLzZRTEZYVFJXdHJPK3VVejQwYzJTSTA2NTc3MWM0aHBwc3o0dmR0dzk0MUhsTC8yNnlIakRwMllyc0hlSFRqNXhYNmxxZFBRWlZMQUo0MW55bDM4cjk0eEhTclVHQ2wwMzVkYzZjbUNQOHIxNWF0YTZmWGpjbStmUnR2VXIxS3YvVUNVa0pVdVMybmZ0clN0dS9ublV0VGF1WEtTNXMvOVY0djFDb1pBc0Zvdis5VmowLzc4VEVsMjYrNUVaRWVzRy9ENzFIbFQ0QVd2SHBqVXlESXZhZCsxOXpwK3hPTC81Mi8vS2RkMXBMeno1Z0k0ZlBSUitQZS85Vi9YMW5OZkRyMXQzN0s0Zi8vdzM4dVM2OWNPaGZScDQ4VGpaN0lYaHl1NXRHNVY1ZUgrNTdoM3crNVN4ZVkwR1hqeE9rclI1elJJMWI5MUJ0aWdmY091S3ZUc0tOZ1R1Mm5lUVBEblp5anh5SUtJenBpdzJyUHhPMzMvNTRUbm5yVm8wVDZzV0ZmMzNqU1E1NHhQVXZkOEZjbWNkbHp1N29IdkttK2VSR1FycTRONE1XUzFXR1JhTER1M2RLVWs2LzhKUmlrOXdhZTJTQmRxelk2UGNKMCtveitBUldydGtnU1NwU1lzMmF0cXFYYmwrSGdBMUQ4RUJnQ3JsVy82TjNLODhJOU45TWp4bXVGTGttblN2SEFPR3g3QXkxQmQ1MzN5aXVLRmpaRy9YdFhEUTdwQnp5RWdGZG0rVGI5V2lFcThQYk45UTdIaklYYnJuNXMvRnpQTW9lUFJBMGZVekQxZksrdlZOZzhaTnRYaitIRzFkdTB5M1AvaC9TanExZWR0SHJ6MnZqU3NYcVdmL0MwdmRtbjllaXpZYU51NjY4T3UxaTc5V1hsNnVCby84VWRSck1nOGYwSnJGODlWcndEQTFhVm13dDRYOXJBL0FhNWQ4TFl2VnF2WmRlMG1TVE5QVXppMXJKWm1hOGVpOTRYbStmSzlXTFpxbkRTdStpN2greXYrYlh1cnVodExxTTNpRThuTGQ4dVY3dGVTck9XcmZyVTg0ZUZuOS9WY0tCUU1SOHk4YU95RWN3RWpTbCsvYmVuVk5BQUFnQUVsRVFWVDl0OXpCd1k1TmErVEw5NnAxaDI3S3k4M1JudTBiTldUVWxlWC9ZV3FKZlR1M3FtbXJka3B0ZEo2MnJsc213ekRVcGZlQUNxMVozZ0RwNHpkZTBMWlQ0ZjZxNytmcDIwOGlOM09kOVgvVDVJeFAwTEJ4MTJ2QjNEY2kzdlBsZTJXeFdPU0ljMnJaZ2svQzQwTkdYMGx3QU5RaEJBY0Fxb1RwenBMN2xXZUt0SURiZXc5VTh0UnBkQm1nMmdTMmI5Q0ozMDVSOE9BZUpkNTRSOEdnMzZmanY1MGlTMHJEYzE2ZjlmaTlVUjlMcUF6K2JldVYvYmZmVnRuNjlkRWxWLzlFdTdhdTE4cEZYMnI0dU91MVk5TnFyVjJ5UU9NbjNhT21MVXYvUWFaeDA1WVJqdzc0OHIzNjd2UDNsRDUwakJ4Uk5uQTkzY1kvZk54MWF0QzRhWkgzOSsvY3FnTzd0OHRxczhzd0N2WkUyTDVocGR4Wng5Vm44QWcxYVZHNGtlWlhIN3ltNXEwN3FNdFpweXJFRmZQOCtNSlAzeW4xejNXMndhT3VDTGZMdTdPT2E4bFhjOVMxejBEMUhUS3lvTDcxSzJXSjlzaE9KZkRrWkt0TDd3RnEwYTZ6TWcvdFU2ZWU2ZXJVSzcxY2ErM2Z0VTJMNTMyb2ZUdTN5dXZKVllJcldSMjduNjhmM1hSSGVFNG9HTlRLNzc3VSt1WGZLdlB3ZmdXREFUVklhNm9lL1M3UTRGRlhST3h0c1huMVlyMHo2MmxkY01sVkduang1WnIvNFd1bmdvNDhOVzdXU2tNdm5SQSs5ZUxJL3QyYU9mMy9xV0hqWnJycjRXZUwxTFpoeFhkNi8rVy9hOGlvS3pYNjZvbXlPK0kwNk9LQ0RnTmZmcjRHREw5TVNja1YrMjlqZWJzMHp0eWY0OEpMeG12UWlNc1ZEQVQwM01OM3FYV0hycnBtOG4yU0tUa1RFc043R3B6Mmp6LytRcTA3ZE5PVkUrK3FVTzBBYWphQ0F3Q1Z6cmR1cWR3enAwZDJHU1FrS3VtV3V4VjM0WmdZVm9iNnhuREdTeGFMUWxtWk1oSVNaWnhxclRiaUUyVm1aU3AwN0xDTWhFU1orVjRwR0l4eHRhaW9iZXRYYU1XM24wbVM3STQ0SGRpMVRiT2YvN01PN2R1bE9HZTgxaS83UnV1WGZhT09QZnFWYS8yMm5YdnEyMC9lMXQ0ZG02S3VzWGZISmlVM1NDczJOSkNrNzc1NHY4allrdmx6NVloejZ0SnJiMVdjc3pBVVdERDNEVFZ0MWE3SUI3WGlmRC92M0czcTBhUVB1elQ4WVRsNHFyUEFhaXY4RlRGa2hxcDBBOFYrRjQ0T2I5alhzbjBYWFQvMWdYS3RzMkxoNS9yc3JWa3lERVB0dXZTU0s3V1JUbVFlMXFaVmk4UEJRVERnMSt2L2ZFSzd0cTZYSzdXaHV2UVpLRU9HZG0vZm9BVWZ2Nm50RzFkcDRqMFBGOWtZMDVQajFrdFAvVllPUjV3NmR1K3JreWVPYWMvMmpYcjdoYi9vcW9tL1VPOUJ3OVdrWlZzMWFkbFdSL2J2MXVGOXU0cDgyMzY2YzZUUGtCR1NwTkhqYndtLzEydkFSUlU2d3JCZGw5N2gwT0MvZi8rakR1M05LTlYxTGR0MTFzMi9lRWlkZS9WWHcxTi96OXJzRHRuc0R1M2F1bDUrWDc0c1ZtdWxidFlJb0hZaU9BQlFhVXhQam5KbXoxRCt3czhpeHUyOUI4bzErWDVaR2xSdWF5MXdMcW0vZTFiVzFoMktqRGQ0NGo4UnI3UC84Y2VTTjBnc3EySjJzRWZWYzZVMlZKdE9QU0xHUXNHZ1duZnNIckhaWDZQem1rdVMxaTFkb0UycnZpOTJyVllkdXVxbU8zOFhNZGE2UTFlbE5HeXMxWXZuRnhzY3VFK2UwSzZ0NjlWLzJOaGkxenk0WjRlMmIxZ3BtOTBSUHVYZzhQNWQyck45by9vTUhoRVJHcFNGWVJoNjhLK3ZsdXZhcytXZk9rYlBFUmNmSGdzRmcyVTZNU0lXRHU3TjBHZHZ2YVQ0aENUZGN2Y2YxS1JsMi9CN1orN2Q4TTBuYjJ2WDF2WHEwbnVncnZucHZlRjlHb0lCdjk1OTZXL2F1bTY1Rm43MnJrWmVlVlBFK21zV3o5ZVFVVmRxMVBpYnc1MGlXOVl1MDlzdi9FV2Z2L01mZGUwN1NJNDRwL29PSHFIUDMvbVBOcTM2UGlJNHlNdk5VY2JtTldyUnRsT1pOOEFzamZaZGU0ZjN4MGdmZW9seXNxTS84dUROeTlXeXJ6K1dOOCtqeEZQZGYxMTZEeWp5bU1TbVZZc2xTWDZmVDhzV2ZLSUJ3eStUWVJqS1BwRVpNUzhVQ3Nubnk0OGNOd3dscHphcWpCOE5RQTFCY0FDZ1V2aldMVlhPcktjVU9uV2NtU1FwenFta0crK1FjMlRkZjFZVlZhT2l6L2w3di8xVWxnYW5mbmsxTElxLzdEckpzTWo3MVljeXZZWG5qQWRMMkkyOFhLcncwUVpFMTZ4VmV6VnIxVDVpN05GZlhLZXJmbkszZWc4Y0ZqSCsvYndQMWFwRHQvQTMzZXVYZmFzakIzWnI5TlUva2FSaVc4WU53NkwwaThibzY0OWVWOWF4bzBwdGRGN0UrNnNYelZNb0ZGTDYwS0tkVmFacDZ2TjMvaU5uUXBLNm56OUVhNWNXYkNEbjllVEtFZWZVQmFPdkt0ZlBIQW9GSy9VeGdqeFBqaVFwUHRFVkhqTkRWZHR4VUJySGZ6aFVaQ3pPbWFCRVY0b2thZkc4RDJXYUlZMitlbUpFYUNBVkhCOG9GUVFnSzc3OVhIWkhuTWJkY0Z2RTVvNVdtMTFqSnR5cTdSdFdhdlgzWHhVSkR0S2F0TkRJcXdwREEwbnEybWVnT3Zib3B4MGJWMm4zdGczcTNLdS9lZzY0U1BQZWYxV2JWaS9XeUt0dURzL2R0SHF4UXNGZytQR1BxdFFqL2NLbzcyMWVzMFRmei90UW9WQklZNitib3Y3RExpMTJYc0R2MDhaVmk1VFNNRTNIamg3VUYrKytvbU5IRCtuU0NiZnE3dzhWM1ZEMDVQRWZ0SG4xNHZCcnc3RG85OCs5V1dRZWdOcUw0QUJBeGVSNzVYNzEyYUpkQmwzN3lIWDdnN0trRmQrdUN4VEg5T1RLdjNHbGZCdFh5TGRocFVMRmZGZ29pN3d2QzQrTmMvUWRyUGh4TjBpU1BIUCtwOUJaMzVwVkZzTm1rMEt4Zit3aDg2ZWpxelhBU0xqaVppVmNPNlhhN2hlTk44OGpLYkxqSStEUGwvZU00ekhqbkFreVRWTnBUWnFyWi8raGtncTZBVTVrSGdtL2ppWjk2Q1ZhOHRVY2ZmSHV5eEV0OWU2VEo3UmsvbHgxNnRsUGFVMWJGTG51NklFOTJyOXJtOFpNdUZVNXAzYXNsd29lZjdqamQzOHI5MmFIb1ZBbzRnTnd2amV2MU5mYTdIWlpyWkcvQ25weUNvN1hTemdqT0FpRlFrWG1WYWRRTUtqbi8zUlBrZkYrRjE2aXkzODhWWkswWi9zbUdZWlI0b2ZtbzRmMkt0L3JVWnRPUGNLYlpwNHB0ZEY1U2sxcm91TkhEeW43UkthU3oraVNhOTJ4VzdGZEZ5M2FkTlNPamF2Q1hRMEppUzUxN3RWZm05Y3MwYUc5TzhNYlRHNWM4WjNzanJoU0gzZFkyWExkSi9YeDYvL1cxblhMMWFGN1g0MjdjYXBTR3phT09uL3QwbStVbk5wSURSczNWU2dVVktleC9mWEpHek1WNTR6WHBIc2pUM3Q1NytWbjFLUjVHMTA0NXVyQ3dTakhlUUtvdlFnT0FKU2JmL01hdVY5OFVxSE1JNFdEcDdzTVJsekJMdzQ0dDRCZi9veE44bTlZS2QrR2xRcnMyaXFaVmZOaDF6bWlzUFBGMnFLdFpMTkhCQk9ObnY5QVJrSlM0UVduUGlTa3pmb2lZaDNmK3VYS2Z2bzMwVzlrczh2MDVSY1pOcEtTMWVqcE0zWWpQL1hQaDZQM1FLWE4vQ1JpN3JGZjNTZ3pKL3VjUDFOSkVzYi9wTnFDQTg4SC93MjMzc2Zhdng2N1QrNnM0eEZqSDc4K1V4Ky9QalA4K3I3SFpzcnJ5Wkh6elArL1M4a1puNmlSVjk2a3ViUC9wZlhMRjRhZlMvL3NyUmNWQ1BnMVpzS3R4VjUzWG9zMjZ0bC9xQVplZkpubWZ6UTdQSDVnOTNabEhpNTZxb1lrQllOQi9YQm9YL2g0dTlNU2sxUFVzZnY1a2lSZmZsNTRvMFpQVHJiK09xMzA0YzJZQ2JjVzJUL2g1UEdqQmZjNDlVMitKQVVDL3BoMkhCZ1dpNjZkOHFzaTR3MU9CZE9oVUVpNTdwTnlwVFFvY1hQQXZOeUNib3JrMU9pYm9ycFNHdXI0MFVORkFwZ3pUNUE0MCttLzlvR0FQenpXWi9BSWJWNnpSQnRYZmE5bXJkc3IrMFNtOXV6WXBONERoOGxaek1hVzFXSC9ycTNhdW02NVJsNTFzeTY4Wkh5SmM0UEJnQmJQKzFEcFF5L1J2cDFiSlJVRVpsbkhqcWg1bTQ1cTNiRmJ4SHliemE1RVYwcVJjUUIxQzhFQmdMTEw5eXJuclpueXp2c2dZdGpXdnB1UzczcUlMZ09VS0xnM1E3Nk5LK1hidUZMK0xXc2x2Ni9LNzJscjAwbU92b01WM0xkVDFsYnRsWHpuUTFJb3FKTlAvMDZCblFWbnFjdGlsZW4xS0gvcDE4VXZZclhKT2V3eUdTVTg2MzE2TTBZenoxUDhoRGluUWljeTVkKzhwdGkzN2QzNlZ0cGVJQWxYL2FSUzFpa056NXpaTldaZmgwbS8vSk9DWjJ4MCtjOC8zNnZSNDI5UnA1Nzl3Mk1KcmhUbGVYSVZuMUMrRGQvNkRobXB6YXNYYSs3c2Z5bzV0YUV5TnEvVmxyWExOUEtxbTlXd2NiTmlyekVNUStNbjNSM1I2aTVKbTljczFjcUZueGQ3VFREZzErN3RHN1YvMTdhSThWWWR1b2FEQTQ4N08rS3hBcWxnbzcyU05vRDA1WHYxOGV2L0x2YTkvYnUyS2FWaFk4VW5Gb1lxQVYrK3JGWjdzZk9yZzJFWTZuYitrS2p2V3l3V1dXMTI1ZVprS3hRS1JkMlA0ZlNIL095emdxVXo1WndzNkFhSlB5dFVPak1ZT0ZQMnFjZnp6Z3hhT25UdksxZEtBMjFldlZpang5K2lqU3NMam55dHFzY1U5dXpZcERmKytVU0pjMEtudXFDKy9lUXRmZmZadTFIbm5YL2hhQ1duTkZST2RwWjZEN280SEJ4STBxaXJib2w2SFlDNmorQUFRSmtFTWpZcmU4WWprVjBHZHJzU0oweFIvTmhySmFObWI2Q0Y2aGM2ZWJ6ZzhZTU5LK1hmdURKeUg0eGlXQnFlSjBmUGRObDdwTXZSczcrTzNWWHl0Mk9sa1hqRFZBWDI3SkIvMHlyRnQyb3Y5NzhmbDJ2S0Ewcjl6VitWL1k4L3liZDI2YWxhVHlqbjViOFZ1NGFSa0NqbnNNdEt2SStSWE5EK0hEcWpGZjFzZ1QwNzVQNzM0OFcrbDN6ZjQzS3dpV2lGTkdqY1ZCKzg4cXdhbnRkTXd5NjdUcEtVNkVyVjZ1Ky9VcE1XYmRSNzBIQjVQVG5LUHBHcFJrMktQbEpRR29aaDZKcko5Mm5XLy8xR3MyYzhyb0RmcDk2RGhwL3ptOXl6UXdPcFlHZjlNM2ZYUDlPVHY1Nm84eThZRmJXTFFaS09aeDRPYi9aNFdwT1diVXQ4NU1LVGt4MDlPTmk5WFczUDJtRFM3L2RGUEE1UkV6VnQyVllIZG0vWHppMXJ3NkhLMmM1cjNsbzJ1MTJIOSsxVXJ2dGt4SWQ5U1RwNVBGTW5qaDFSYXFQemlqektjR2p2emlMcmhVSWhiVnUvUXBMVW9tMm44TGpGWWxHdmdjUDAvWmNmNnNEdTdWcS8vRHVsTmpwUHJUdDJyK2lQV2F6VWh1ZHAyTGpyU3B4ejlPQStyVnU2UUgwR1hSejF4QTlKYXRxeW5mYnUyS3owaThZVStldHplUDh1N2MzWVV1U2EvRHlQTW84YzBMSnZQaTN5WHA5Qnc4dTk2U2VBbW9YZ0FFRHArSDNLZmU5bDVYMzZWa1FydWExOU43bW1UcE8xV2FzWUZvY2F4ZWVWYjlNYStUZXVrRy9qS2dVUDdDNXh1cEdRS0h1MzgrWG9VUkFXV0N0NXgzSEhnR0d5OTBpWGU4YWpzclhySWtrSzdNMVExbVAzS0dYYTAwcSsreEVkbnphcFV1NWxhOTVHa2hROGRyUndNTjliTFYwVktIRGt3QjZ0WDc0dy9PeTdKTWt3bE9mSjBhZHZ2YWlXN1R2citBOEZtMjZlK1dHdnJMeWVYQ1VscDRRMzdYTWxOMURBNzYvV0Q5aWVuR3lkK09Id09mZGxLSzI5R1Z1VWMvS0VXcDc2NStTMGdOOG5xNjFtQndmcFE4Zm93Tzd0K3V6dGx6VHg3b2NqOW93NHVEZER6VnQza04wUnA3NkRSMnJGd3MvMXlac3Y2SnBiZnhuK3VYejVYbjMyOWl5RmdzRmlqNy9jczMyajFpNzVXbjBHandpUGZmL2xCenFSZVVRdDIzZlJlYzFiUjh6dk0zaUV2di95UXkzOSttTWRPYkJiRjE5K1E4VEpIcFVwcFdHYWhvd3FlUlBpcmV1V2FkM1NCZXFSZm1HUmswZk8xcWhKODJMM3REaTRKNlBZYm9VOFQ2NThCM1lyNjh4Lzc1M1NwZGNBZ2dPZ2ppQTRBSEJPZ1l6TmNzK2NydURoZllXRFZxc1NycHlvaEt0dW9jdWd2Z3VGRk5pOXJlRFJndzByNU4rK1VUcDFGbnl4ckRiWk8vVTQxVkdRTGx2Ykx1SDlCQ3FiNFVxVmErSXZGVHkwVi9uTHZna0hCNUlVUEhKQVdVL2NKMXZMZGhVNnZTSDNqWDhyOS8yWFpXWm55WDdxRjNKYnMxYUtHenhTK1V2bUszUHF1SUphb2p3ampjbzEvNlBaYXBEV0pPSURuaVNOdVdhU2RtNWVvM252dnlwSFhMeWF0R3hiNUJ2VjB2RGtaR3ZKVjNPMDdKdFBGUXdHTlBUU2E3UnY1MVl0K3ZJRGJWeTVTSU5HWGFHK2cwZUUyK0tyMG9hVmkyU2FwcnIySGxncDZ5My81aFBaN0hiMTZGKzR3YURmbHkvVE5HVjNSTzRkc0hmSFpqbWNoVWMybnF5aXpVWkxxL2VnNGRxNVphMDJyUGhPLy96enZXcmZ0YmVjQ1VuS1BMeGZtVWNPNklHL3ZDSkpHbm5WelRxd1o3dTJyRm1xZi96eGJyWHIwa3MrWDc3Mjc5b3FkOVp4ZGU4M1JBT0dGKzBzYXRPeHUrYSsvbSt0K3Y0cnBUVnBvYU1IOStyZ25oMXlKaVRwUnovK1daSDVhVTFhcUdXN3p0cTRjcEVNdzFEdlFSZFgrVitEeWhMdEdNVitGNDRPbjBKeXBuLzg4UmRxM2FHYnJweDRWMVdYQmlDR0NBNEFSQmNNS1BlZGw0cDBHVmhiZFZEeTFHbXl0dTRRdytJUVM2SE13L0t0WFZvUUZteGVMZE9UVytKOGE2c09jdlRvSjBmUC9ySjM2U1U1cXY1RGxTUWwzZklMR2NrcGNqLzdVTEdiTG9hT0hwVHY2TUVLM2NQMGVpU3ZSN0xhRkRka2xPVDNLVzdvcFhLTytKRkN1Vzc1MXkrdjBQb292VU43ZDJySHhsVzY3cmI3WmJYYUZEcGpjMGhuUXFKdStOazBXYXhXemZxL2FicnNodHZLdFBiQnZSbGE5ZDJYMnJoeWtYejVYclh0M0ZPWFhQTVROVzNaVHFZWjBzcnZ2dFMzbjd5dHo5OStTZC9NZlVOZCt3NVc3NEhEMUtwRDhidnhWMVFvRk5McVJmUFVwbE9QSXNjUDV1VzRpejIrOERSdk1mKzgvbkI0djdhc1dhcGVBNGRIbktqd3c2R0N3TmlWRXJtaDROc3ZQbFZramVvSVM2SXAyRVBpSHJYdDNGT3JGczNUemkzclpMRllsSnJXUk1QSFhSK2VGK2VNMTA5KytTY3QvZnBqYlZ5NVNCdFhMWkxGWXRWNXpWdHIrTGpyMVhmSXlHSTdBMXEwNjZSaDQ2N1RWeC8rVHh0V0xKVEQ0VlRQL2tOMThlVTNSRzM5N3pQNFl1M2Z0VTN0dXZRdTk2a1psU1hmNjQzcC9RSFVmZ1FIQUlvVjNKdWg3Sm5URmR5WFVUaG9XQlEvN25vbFRwZ3N4ZkJvTGxRL015ZGIvczFyU24xTW9pVzFVVUZIUVk5K2N2UWVLTU9WV2syVlJncGxIbGJlcDI4cnNHTlRsZDhyZnV4MXNqUnFJdStDdWNwZnNWQXA5ejJ1bEh2K3BLenB2MVlnWTNPVjN4OVNzOWJ0OWJQZi9sVjV1VzZ0WGJwQVB4d3MrTkI3ZXFPN3BxM2E2clhuSGxWeWcwYmgweEJLa25Yc3FOWXNucS9OcTVjbzgwakJ5UWR0Ty9mVWhXT3VWdnV1dmNQekRNT2kvaGRkcWw0RGhtbmx3aSswL0p0UHRXYnhmSzFaUEYvTytFVDE2SCtoTHJ2K3RrcHRWVi8xM1JjNmVuQ3ZmdnJyeDRxOHQrakxEN1RveXcrS3VhcDRBYjlmNzcvOGR4bUdSVU5HWGFGZFc5ZHI4NW9sc3R2anRHMUR3VFA4cmRwSFByNHc5VGRQUld3dXVmQ3o5N1JoeGNKeS9qU1Z3ekFNblgvQktKMS93YWdTNXpuaW5McG83QVJkTkhaQ21kWnYyN21ucHZ5L2tqY2hQSlA3MUVhTGZZZU1PTWZNeXBkMTdLaSsrZVF0eFNlNlpERXMyclQ2ZTBsU1NxUHpxcjBXQUhVRHYva0RpQlFNeURObnRqd2Z2U3Fkc1RPNXRXa3J1YVpPazYwRHh5M1ZDd0cvL05zMnlMZGhoZndiVnlxd1ozdUp1K1liem5qWnUvWU5QMzVnUGZXc2Y2emxmZm0rUXJrVk85YXdOQnk5QnlueDJpa3kzVm5LZmZjL01yTlBLT2UvZjFmU1QzK2xsRjg5b2F4SDcxWW81MlNWMTRHQ0RmQVdmdnFPRm56OHBxeFdtenAyUDEvdHUvYVNKUGw5dnZBMzB5VWQyM2VhWVZpMFl1SG5Na01ocFErOVJPbER4eFQ1ZHY5TWNjNTRYWERKVlJvMDhuSnRYYnRNYTVjczBLNnQ2OVg5L0NHVi9ueTdMejlmQTRkZnBwYnRPaGQ1YitEd3k5U2poSDBQOHZNOG1qMmpNSEE0c0h1Ymp1emZyZEhqYjFIalpxMlVtNU90MVl2bUtSUUt5Um1mb0lzdnYwR056OXJIeHBYU0lPS0l3bGgyRzlSRW9WQklhNzZmcjRTa1pIV3BwRWRKeXNMaGpOZUc1UXZEWFRmeGlVa2FlZFhOU20zWXVOcHJBVkEzR0daTk9YZ1pRTXlWMkdWdzlhMVNLWDdSUmkxbG1ncnUzeFY1VEtJdlAvcDhpMFcyRHQzbDZKa3VSNDkwMmRwM2s2cm9uUGZNU1pWM2hGbmlqWGNvL3JMcmRmemU2eFU2NjVuc1J2K2NJeU0rb2VTZk84NHAvL3JsT3ZuVWc0VkRROGZJTmZsK0tSalV5YjlPSy9ocmQvcCsxOTJtK0IvZHBGRG1FWjE4NmtFMW1QNXlxWTVqUEhiWGVKazVGUXM4MGw2Wlg2SHJ5eUp6OGhqRmo3MU9pZGZmWG1scm5qeFpNNEtXNHo4Y2tpdWxvZXlPdUhKZG4rL05VOXdaZXdGSWttbUdaSnFxa2tjWXltdnJ1dVhxM0NzOTR1UUgwelNyYkVPLzJtTHo2c1Y2WjliVHV1Q1NxOHAwSE9IU3J6L1dGKysrckJGWC9GaERMNzJtQ2lzOE45TU1GWHVpUjAyMlk4Y09OV3ZXVE0yYk56LzNaQURWZ280REFKSVprdWZEMTRwMEdWalNtaWo1emovUVpWQkhoVTRlbDMvZE12azJGSVFGcGp1cnhQblc1bTNDeHlUYXUvYVZjZGFIb2JyQTlIcmtXL2xkOFcvYWJJb2JITmtDSFQ5bWdoSnZ2a3RtWHE2eW4zczRJalNRcE55M1g1UWxyYWxDSjQ4cmRDb0lzS1EwVkZ4NmxHK0RDZWRxbklhTm0xWG8rck5EQTZtZ2s2R21mUjd2MG50QWtiSDZIaHFVeC8vKzhXZFpiVmJ0MkxoYVRWcTAxY0NMeDhXNnBGb1hHZ0NvbVFnT2dIb3VlR2lmM0RPbks3QXo4aGxzNStqeFNycCtxa1Q3YVoxaGV2UGszN0syOU1ja3VsTGw2Tkd2NFBHRFBvTmtPV3R6dE5ySTlPVVhiT1FZcGRrdWxIVmM3aGVlTFBZOUl5R3hTSENRdDJDdXJDM2JLZS9UTnhVOHRLL1k2OXovZWt3eXpmQ3BDcjUxeTVUOXQ5OFdPemY1dnNmbDZEdTR0RDhPZ0JybXlJSGRDZ2I4NnQ3dkFvMlpjQ3VQY0FDb00zaFVBYWl2ekpEeVBudEh1ZS9Pa3Z6KzhMQWxyWWxjdHowb2U3ZStNU3dPbFNJVVVpQmprM3diVjhtM1lZVUNHWnVrVU5HVEJjSWNjYkozNlMxSHovNXk5T2duYTh2MnFnbGZpMWJtb3dyMUNZOHFBS2l0ZUZRQnFIbm9PQURxSWRPZHBaTlAvNjVJbDBIY1JXUGxtbmdQWFFhMVdQRElBZmszckNqZE1ZbUdSYloyWFFvZlArallYYkxacTY5WUFBQUExQW9FQjBBOTQxdTNWTzZaMDJXNkM3L05zNlEyVXRMaysrWG9NeWlHbGFFOHpKenM4TWtIdmcwckZUcCt0TVQ1MXFZdFR4MlRtQzU3dC9ObG5IR2NHZ0FBQUZDY1doa2MwTFlLVks1UTFqRmxQLzJiV0pkUmJ0WFpraDF6ZnAvODJ6ZVcvcGpFcEdUWnU1MWZjUHBCNzBHeWNCUVhBQUFBeXFoV0JnY0FVRytZcGdKN2Q4aS9ZYVY4RzFmSXYyMTl4SjRVUmRqdHNuZnVKVWVQL3JMMzZDZGJtNDRTTzJvREFBQ2dBZ2dPQUtDR0NSMy9JZnpvd1RtUFNUUU0yZHAwa3IxSHY0S3dvSE5QanZSRDlRc0c1TisyWHA3M1g2NjBKZjBmL0xmUzFnSlF5OXp6RjQ0REJXb1lnZ01BaURIVG15Zi9wbFhoeHcrQ2gvZVhPTi9TdUprY1BkSUxOalhzZG43NG1EOGdsZ0xiTnlpd2ZVT3N5d0JRQjZTbnA4ZTZCQUJuSVRnQWdPb1dEQ3F3YzNPcGowazBFaElMOWlub2tTNUhuMEd5cERXdHhtS0JjNnRYKzR3QUFGQVBFUndBUURVSUh0cGIwRkd3WWFYOFc5Ykk5T1pGbjJ5MXlkNnBSOEhwQnozVFpXdmJSYkt3VHdFQUFBQmlnK0FBQUtxQTZjNlNiK09xMGgrVDJLcURIRDM2eWRHenYreGRla2tPWnpWVkNnQUFBSlNNNEFBQUtvUGZKLy9XZGZKdFdDSGZocFVLN3Nzb2NicWw0WGtGZXhUMFNKZWpSejhacnRScUtoUUFBQUFvRzRJREFDaVBNaDZUYURqalplL2FOL3o0Z2JWNW0yb3NGZ0FBQUNnL2dnTUFLS1V5SFpOb3NjaldvYnNjUGRQbDZKRXVXL3R1a3RWYWZjVUNBQUFBbFlUZ0FBQ2lLT3N4aWRibWJjS1BIOWk3OXBYaGpLK21TZ0VBQUlDcVEzQUFBS2VWOFpoRVMycWo4QjRGOXA3OVpVbHBXSTNGQWdBQUFOV0Q0QUJBdlZhbVl4SWRjYkozNlMxSHovNXk5T2duYTZzTzFWY29BQUFBRUNNRUJ3RHFsVElkazJoWVpHdlhwZkR4ZzQ3ZEpadTkrb29GQUFBQWFnQ0NBd0IxV3htUFNiUTJiWG5xOFlOMDJidWRMeU1oc1pvS1JUUnByOHlQZFFrQUFBRDFHc0VCZ0xyRkRDbXdONlAweHlTNlVndjJLT2lSTGtmUC9ySTBiRnlOeFFJQUFBQTFIOEVCZ0ZvdmRQd0grZFl0bFgvakt2azJyWktaa3gxOXN0MHVlK2RlY3ZUb0wzdVBmcksxNlNRWlJ2VVZDd0FBQU5ReWhtbWFacXlMS0t2TVNTTmpYUUtBMnNJd1pHdlRTZlllL1FyQ2dzNDlKYnNqMWxVQkFBQUF0UVlkQndEcUhFdmpabkwwU0MvWTFMRGIrVEtTa21OZEVnQUFBRkJyRVJ3QXFQV01wR1RadTUwdlI4OVQreFNrTlkxMVNRQUFBRUNkUVhBQW9OWnI5SS8zSk1NUzZ6SUFBQUNBT29uZnRBSFVmb1FHQUFBQVFKWGh0MjBBQUFBQUFCQVZ3UUVBQUFBQUFJaUs0QUFBQUFBQUFFUkZjQUFBQUFBQUFLSWlPQUFBQUFBQUFGRVJIQUFBQUFBQWdLZ0lEZ0FBQUFBQVFGUUVCd0FBQUFBQUlDcUNBd0FBQUFBQUVCWEJBV3FHT0dlc0t3QUFBQUFBRk1NVzZ3SlFzeGp4aVRLYzhlSFhvUk9aMVhCVFE2a1AvRVZHVXJMeXYvdEMza1ZmS25UOGFKbVdjSTRlTDRzclJaSVUyTFZWdmpWTHFxTFNlc2ZhdEtWa0dKSWswNXRYL044UFZwc1VERlJ6WlFBQUFBQ3FDOEZCT2NWZE9FYnhJMzRVZnAzMXhLK0svZkJreENjcTVkZFBoRjk3UG45WHZ1WGZWRXVONVpFdy9pZUtIM3RkK0hYbXBKRlZmay9ueUN0bDY5aWo0UDdYVHBFamZhaXkvblNuWkpxbFhpTis5Tld5Tm1zbFNmSitQWWZnb0pJMCtQTXN5VzZYSlBuWEw5ZkpweDZNbkdDeEtQbWVSMlE0NHVTZTlSZUZNZy9Ib0VvQUFBQUFWWW5nb0p5c2pjNlRyVlBQd2dHTElRV0xtMmlObUdkZFZuTkRBMG1TeFZyNDUyWDQ0Rjd1MjZVMlV1SjF0eFhlMHB1bjdCbVBWc3U5SmNuYXFyMmNnMGNxOSswWHp6SFJLdG5zMVZKVHFlUjdZMTJCSk1rMStYNDUrZzZXSkRWOC9DWGx6SjRoNzRLNU1hNEtBQUFBUUdVaU9FQUV3MklVdmdnVmw0UlVycVNmL0ZKR2ZHTDRkYzRyZjFQbzZNRXF2Ni9sdk9aS25QQlR4UTBhS1JtR2dwbUg1ZjA2K2dmZStGSGpsWGp6WFZWZVYya2R1MnU4ekp6czJCWVI1NVFsdFZIRTY2U2Yva3FPdm9QbGZ1RkptYm51Mk5VR0FBQUFvTkt3T1NJaUdXZjhMUkdzMnVEQU9meHlPZEtIaGwvbmYvZUY4citmVjJSZTNBV1h5TjU3WUtYYzA5SWdUVW0zL2tvTnA3K2l1TUdqd3Mvdko5N3dNMWthcEZYS1BlcU5mSzlPUHZXZ1BPKytKSm1oOExEai9BdlU0Tkdac3JYdkdzUGlBQUFBQUZRV09nNXFvZml4MThsd3hGVm9qZUNSL2NwZnVxRG9HMmM4cW1CV1ljZUJ0V2tySmQxUytBMSs4UEIrdWYvN1RHUXBhVTNsK3VtdlpPL1pYMlpPdGs0OGRMdEN4MzhvMS8wc2FVMFZmK2tFeFkrNFFySTdpcndmUExSUGx0UkdVVGVEREI3Wkw5L3liOHQxYjBtU3pTYkgrUmVFWC9wV0xwUkNGWGdjSStBdi83V1Z6UFBSYS9MdjNLTGtuLzllUmxLeUpNblNxSWxTZi91TXNxYi9Tb0VkbTJKY0lRQUFBSUNLSURpb2hSS3V1RG44QWEyOGZHdVdGQjhjV00vWTR5QlFSVHZsVzIxeTNmbDd5WEhxQ0VhZlY5bi8rRk9SNS9ZdHlRMWs3OTVQa21Ra0pTdjV6b2VVOWZpOVVpaDA5b3BSMmJ2MFZ2eWxFK1RvZDJGa044VXAvcTFyNWZub2YvSnZXRkhpT3I2MVMrVmJ1N1RVOXoyYmtaU3NSczkvRUg2ZC9jOC9TLzZhOCtHL292d2JWdWpFdzNjbzViN0haRzNaVHBMazI3UmFnWjFiWWx3WkFBQUFnSXFxOThHQkVaK29SbjkvdSt3WG52a0J1d3dTYjVpcXhHdW5sUG02NHc5TVZDanJXTG51V1JiR21SMEhWWFRFbm12eS9iSzE2UlIrblQzelNRWDNaUlNaRjlpNVdaNDVyeW5ocXA5SWtteWRlaXJoLzdOMzMrRlJWVnNid045enBwZFVRZ0toOTk1VWlseEJzTkpVTEdBSHhYSlZMUGhoNy8zS1ZSU3V2U0VnS29JS2dpQUlDQW9Lb2ZjYUlBRVNrcEEyeWZSeXp2ZkhoRW1HbVNRems4QWs1UDA5ejMyUzJXZWZ2ZGVFd1BXczJYdnQwZU5nL1hsbTFSTW9sTzJvN2U0QUFDQUFTVVJCVk5BTXZCSzZxMitFc25YSG9GMmNPOU5nWGZRdDNJZDJSLzVHeUkrVW40T2kxeVlpZHVMTEVHTml2Y21nTUpJOFJFUkVSRVJVTnpYNHhBRUVBQnJ0dVp0UHFZcXNPcjlRWHJSUXR0c2dCRmx1RDBFQUttNWhjRGtyZjNCek9TcUpyK0tLZzlyL1JGeC8wejNRWEhLVjc3WDFsOWxWSGs5cFhUZ2I2cDc5b1d6VHlYdi9OWGZBdVd0emxRLzgyc0hEb1IwOFBQQ0N4d1BINXJXd0xma083c3owa09LTnVlOXBhQzY1T3FTKzRVajZjbm10ak9OWXR4eWxYMHp4dlJhME9paWF0S2lWc2IwRFZ2aFdwNjgwRVZPUmRlRnNDRm90bEtrdEsrMGplenhCazBWRVJFUkVSRlQzTUhGUUR4Vk92alZvdTdKRGQ4Uy84RC9mNjVLUFg0ZHo2OS9oRFY1eHhVRnRibFVRQkJodS9qZDB3OGY2bXB4Yi82NSs5WUFrb2ZTenQ1RHcydWZlcElnb0l2YUI1MUQwL0QyUTdiYVFwcGJOSmJDditSVzJsUXVEMWpEUURSc0Q1NjVOOEdSbGhQV1c2aUpsdXk2SWUrcmRzek4yKzI2SWYvWFRXaGxMTnBlZ1lPTG9XaG1MaUlpSWlJak9yZ2FmT0pCdE5oUy9GdjR4ZTlwQnc2QWRlazNZOTltVy93aEgydXF3NzVOS2lzTytwekw2Rys2R2ZzUXR3UzlXV0hHZ1NFNk42Sk54VDg0eEZMMXduKysxR0plSW1QdWZnYXI3UmVWOVRoeEY2V2R2UWREcUlPaU5FQXl4RUExbFg0MHhFSXl4RUEyeEVHTGlJTWJFUVhiWWZRVWh4YVFtTU56eUlNd3ozNnM2anVPSFlWdXhBUFovVm5wWFgxUkNmKzBkTU56NklOeEhEOER5NDFlVjFqdVFyV2E0ang0TTUwZFJUcW1BcWxNdjMwdlh2bTBSRjBkVXR1a0lRVytNTEE0aUlpSWlJcUl3TmZqRUFXUUo3c1A3d3I1TjZuWmhSTk5KK2JrUnpWZWJCS1VTVUlXd1hVSVFRdXRYSFpVYXFqTitYb3FVWm1qMHlXSkFqT3hFVU8zUVVYQnMvaXZvUTc3bitHR1k1M3dJMS80ZDFROGtpQkQwQmdDQXNrMG5xTnAwcWpSeDRENTJHS2IvUGhGUnZHY1dSelJOZlNiaTRvaHh6NzRQVmVkZXdTOTZQQUZGSm11azRqWWVTYW95QVJPT1VGZUxFQkVSRVJGUjlERnhRTFZPUHVPQldNclBnV3YvRHFpNjlDNXZERmFqSVV3eGQvOGZDcCtkQURqOUg1UmQ2WHREU3hvQUVHTGovRTViOEJUazFUaXVhSEx0MzRIOCswZlUybmhKWHk3M0pZOWNlN2JBOU83VHRUWTJFUkVSRVJIVkQwd2NORUNPemV2Z09aVVQ5SnAreE0wUWsxTUJBSjZUeDJGYi9tTklZK3BIM1FveHFRa0FRQTVTVk5HK2RwbC80cUFpcHdOU1NURWtzd2x5MlZlcDFBUzUxQVRKWE9KdE41ZEFNcGRBZStrSTZLNjhBVURabG9VYjc0YmwrMDlDaWpFWVJVSmp2OWRTUVc1STk4VSs5anBVblN0NVB4WFkvMXBhWlh6R2NZOUJjL0VWMVk3ajNMVVJwUisvSGxKc1JFUkVSRVJFdFltSmd3YklmV1FmM0VlQ2I1ZlFEaG1KMDUrL1MvazVzSzllSE5LWTJxR2pmSW1EWUV2d0haditoQ0s1S2FUaVFrZ2xSWkJNaFpCTVJaQk1SUUVyQnFwaS9YRUdOUDJHUUl4TEJHVFp1elFmQUZCZUwwQ29lTEpFTlJSbFNaTFRQSG5aSWQwbmFIUytMUTVWOTZ2NnhBNUJvdzF4SEYxSWNWVjZ2ekVXaXVSbWxmNjVoMFFkNFNvUnRUYXNQMk1pSWlJaUlxcGJtRGdnUHhXUGVaVEQyTTh1S01wL2xZS3RPSURUQWV1Q1dUV0tEUUJrdXhXV2VWL0FNSG9jU3IvNEwxd0h2RnNTNUFyNytoWE5Xb2M4WHNXQ2pYRFlnNTY2RUl4dDFTOXdibDlmYlQvMzhTTlZYcmV2WHhYUzBaQ2VVeWREaWlzWVJiUFdpSnYwQnNTNFJCUy84MVNWUjFsV1JkV3hCeFROV29kMStvU3FTeC9FUHZ3eVNtZStYK1d4bTBSRVJFUkVWSGN4Y1VCK0tuNUNManNkb2Q5WUlYRUFkKzBVMEt1TVk5MXlPRGIrNmZjcHRuVHFKTkM2SXdCQTJib2p0RU5Id2I1bWlYZFZRakJLRmJSRFJrRTdlRmg1Mk1jQ0grQXRQMzBOYTlsMmpZb0YvWnhiMXRiR1c0RnI5K1pLaXpGV3B2U3JkeUJvdlNzUVpITnBsWDBWemRzZy9zVVBmZjNqbm5nYnB2OCtHVm1CVGtHRTRmcTdVUExoS3lGMVY3YnVpTmhKcjBQUTZoSDc4TXV3THBvRDY4OWZWLzVuUWtSRVJFUkVkUklUQitSSDBPcDkzOHVPMEN2ZkM4b0tLdzZxT0MwZzdwbjNJQnBpSWd1dWpHUXBoZW50Ly9OcmMyejlHK3ErbC9wZUcrLzZQeGh2ZXdpU3hSdzRnQ2hDaklrUE9OSEJzZW12d0xrSzg0REN1bFV3VVFweE93VUFlTEl5NE55WkJrMi9JUUM4Zjc1eFQvd1hwaW1UNGM0SS8yaEo5VVdEb0dqWkRwNWpoNnZzcDJqU0FuRlBUUEg3ZmRKZmN4dGNlN2ZDdFc5NzJQTVNFUkVSRVZIME1IRUFBQ29WQkwweHJGdE9mNEliTGtHbmh4Q1hFTlk5c3MwS2hQUHBmdzBJdXZMOTlyTFZFdnFORlZjY1ZMSEZRZG1pTFFSamJDU2grWWpta29BMngvby9vQjAwSEtxdWZjb2IxVnFJNnFwckRKem0ycmNkdHBVTHErOVlKdmJ4TjZIdTBxZmFmclkvbDhEeTdVZVZYamZlOVRpMEE2K3NkaHpuempTVWZQaHF5UEg1eURKS1Avc1B4TGdFcURwNWozQVU5QWJFUGZsZkZML3hDRHduajRjM25pREFjTVBkS0puMlFxVmR4TVRHaUh2NkhRZ3hjZVdOSGc5S1AzdVRTUU1pSWlJaW9ucUlpUU1BbXI2WEl1YmZ6NTJUdWZRMzNBMzlEWGVIZFk5bDdxZXcvVGJ2TEVWVVRqREdBZ3FGNzdWVVVoejZ2UlZySElSUkc2SFd5QkpNVTUrQi90cmJvUjAwSEdKaTQ1RHU4Wnc0Q3Z1NjMyRmJzUUR3dUVPZVRsQnBnR29LSDNyN1ZWMVFVRkNwUXhvSHF0QUxQZ1p3dTFBeTdVWEV2L0EvWC8wSHdSanJUUjY4OWpDazRvS3dobFAzR1FoVjUxNUJqN3dVRTVJUTkvUzdFQk9UeXh0ZExwUjg5Q3FjMi82Si9EMFFFUkVSRVZIVU1IRkFQbUpDa3QvcnNCNG9LeFpWREZZY01RanJvam13L2pRanBMNzY2OGREUDNwODFaM2NMbGgvbmducnp6TWhHR0s4cTBnRW9kSytVbWx4MEJNZ1FtRmI4VE1jVzlkVjI4OXo0bWlWMSsxLy93N1gwUVBWamlQVm9EZ2lBTWhXTTB6dlBvMzRseitHR044SUFDQTJTa0hjRTIraitNMUprRzFockM0QkVIUFBreWg4L2g2L2xUQ0tKaTBROTlSL0lUWktLWi9YYmtQSnRCZmcycmV0UnZFVEVSRVJFVkgwTUhGQVBtSmNvdDlyeVZRWThyMStuNnhIWThYQkdXUkxLV1JMMVlVRGF5TGNUODlsaHczbW1lK1hON2k5eDBpNjltNkRhKys1ZWFpV0NrK2haUHFMaUg5dW1pL1JvMmpSRHJHUHZRYlRPMDlYditMQzZRREtqcm9VazFOaHVPa2VXTDc3R0lDM0VHTGNFMVA4dGlmSXBTYVlwajREZHdpSkVTSWlJaUlpcXJ1WU9BRGdTRnNkMHRGNkZlbUczd3o5dFhlRVBaZGwvcGV3Ly9GTFdQZkl6blB6SUs1SWF1TDNPcXdWQjhyb2JsVm85TCtmZkErdDFvV3pZZjFsOWptUG9Vb3VGK3lyRjBjN0NyaVA3RWZwakttSStmZXp2alpCSHdQUkdGdHRvc2gxY0JjRXJRN0s5dDBBQUxxcmJvQmo0eG9JS28zdjlJVFRwUHhjbU41OUt2d2FDa1JFUkVSRVZPY3djUUFBSGs5NGhRQ0J5RDlWZHpyQ24rc2NVYmJ0VlA1Q2t1QUpkWG04VXVXM0pTQ3NZeHhyaTBKUmZrcUNXTW4yaEVvbzIzZUZwdDhRMzZmbkFDREVKU0R1a1FpS0VVYUo2WU9YSVp1S1F1cnIrR2NGbEMzYVFqZmlaampXcjBMcGpIZERLNzRweXpCLzh3SGlYL2tZRUVSQUVCRTc4U1dJTVFtQVN1WHI1czVNUjhuVVo4SmFzVUpFUkVSRVJIVVhFd2ZrbzJyVDJmZTlKenN6NUpNY0JLWEt2eUhFcElxNlp6K0lGU3Z2VjBIWnBsUDFuY0trYU5JQ2hySDNRbjNoSUFEZWVnVDJ2MzRENE4xNm9lelF2ZGJuUEZzRWxScHlHUDB0OHo2SEszMHZuRnZXQmgvUEdBdjl5RnY5VnBJQWdEdmpJT3gvTEliMjh1c0F3TDhJSWdEWHpvMG8rZWhWeVBiUWovSWtJaUlpSXFLNmpZa0Q4bEtwZlJYM0FZUzNMMTNqWC9GZmRvU1djRkMyN2dobDY0Nmh6MU5MRkNuTm9MLzJEbWdHWGxtK1NnR0E0WllINE5pK0FYSkpFU0RKZ01OZWU1TldQRG5CN1FJOG50b2JHL0RHR3c1WkRwbzBFTFE2Nks0ZUE5M3dNWDVIYzFaa252c1pWTjB2Z2lLbG1WKzdmZVZDbU9kOENNaFNlTEVRRVJFUkVWR2R4c1FCQWZCKytsL3hLRVpYeHNHUTd4WFUvc2NKeXE0b2JGVUlnU0sxRmZTamJvWG00aXY4RWdhbmVVNmRoQ0loQ2U2U0lraUZlY2kvZjBTdHpDdm9EV2owOFNMZmRvNlNUOTZBYzNQd1QvcWpScW1DN3JKcm9iLzJkZ2d4OFZYM2RkcFIrdmwvRVAvOC8veCtqdTdzVENZTjZLeklIMzladEVPb2w1Sm0vUkh0RUlpSWlPZzh3Y1JCUTZWUysyMHAwUFFmNm5mWnRXdFR5RU1KNmpOV0hJUzR4Y0cyWkM0c0lSWXgxRjl6Ty9UWDNCNXlUQldwdXZTR2J2ak4zdVJJa09NWjNlbDdZUDFsRHB3NzB5SWF2enJLdGwzSzU1VWx1UFp0UHl2elJFU2hoUGJTRWRCZmN6dkV4TVloMytaTzN3dkxENS9CY091RHZqYmpuWThDTHFkdnV3Y1JFUkVSRVowZm1EaG9JQVM5RWFvdXZhSHVkaUZVM1M2RWErOVdtR2ROODE1VWE2RHBmYkd2citmNEVYaHlzMElmVytPLzRnQWhuZ0loZTl5aGJ3ZW83cWpBTTJQUzZxRVplQVYwUTYrQm9tVzdvSDFjKzNmQStzdnNzMzRjb3FwOVY5LzM3c3owczNwTVpNZ1VDbWd2R1FiOXRYZEFURW9KdUN5YmltQmQ4ajBNWSsvekZyOE13clpzUHBSdE9rRXpvT3pUWUVHQWNjSmt5QzRuSE90WG5jM29pWWlJaUlqb0hHTGk0RHltYXQ4VnFnN2RvT3A2QVpTdDJuc3I0WmR4Wng3eWZhLzkxNVYrZS9BZG0vNEthNTdBRlFlMVdCc2dBcG9CbDBNLy9HYi91Z0lWdUhadGd1V1hiK0ErdER1c2NXTWZlejJpZUNyV2NSQmo0eU1lcHlMTEQ1L0JrM01pL0J0RkVkcExydlltREJvM0RiZ3NseGJEdXZRSDJGWXVCSndPR01iY1YrVndwVis5QTBWU2l1K0lSZ2dpWXY3OUxNVDRSckQ5TmkvOCtJaUlpSWlJcU01cDhJa0RNYWxKMFAzdTFSRU1NUkhOSjhURVFVeE9qZWhlNmRSSlFBNWVCRStJVGZEN1pCc0FkQ052clhRc01TN1IrNDFDQWYybzI4b3Z5REljRzFlSEZWZEFqWU5vSE1kWWdhSko4NEEyMldxQi9lL2xzSzlhQk0vSll4R05xNzdnWHpVTkRXSmlNdFJubkVRUUNldXYzNFYzZzBJSjdlQmgwSSs2emZzN2Z3YlpYQUxyMHJtd3JWZ0loSlA0Y1RwZ212b3M0cCtiQmtXTHR0NDJRWVRobGdlZ2FOckN1NnFsdGd0QkVoRVJFUkhST2RYZ0V3Y0pyMzhCUVIrOGV2elpvTC8yRHVpdnZTT2lld3Ntam9ac0xnRUVFWW9XYmFEcTBOMjdxcUI5dDlDVEVVNEhYT2w3NGRpeURnQ2cvZGRWZmcrU3p1M3I0VGw1UEt5NEJKM083N1VjNHZZRHpZV1hCRlRtcjR5eWVadXdZanJOZTN6Z0l0alhyNnIwZUVreEtRVlNmbTVFNDlkNUtqVzBsNDZFZnRTdEVCT1NBaTdMTmd0c3kzK0U3YmY1a08zV2lLYVFyV2FZM25rS2NjKytEMFhURnI1MjdhVWpvVWh1aHRKUDM0UlVYQkR4V3lBaUlpSWlvdWhxOEltRCtrWXo0RElZNzU0TVFhdXJ2ak1BZU54d0g5a1A1NTZ0Y08zZEJ0Zmh2ZDdqQU9GZE5hRy9jWUpmZCt1djM0Y2RrNkRWKzcwT2RjV0JvbGxydnlNZ2E0M1RBVWZhYXRqK1dBVDNrZjNWZG8rYjlBYWdWTU94ZmlYc2Y2K0FsSjlUN1QybFg3eGQ2WllPVmR2T2lIdm1QUUNBVkpTUHdxZkhWVHBPd29zZitqNnBMLzM0ZFRpMnJ3L2FUOUVvQlFuLyticmF1RTRUOUVib0xyOE91cXR1Z0JDYkVOakJhWWR0eFVKWWwzeGZLelVYSkZNaGl0OThESEZQL3RlN0xhYU1xa3R2Skx6NUZjeXpwOEdSdHFiRzh4QVJFUkVSMGJuSHhFRTk0OGs1VVczU3dIUDhDSng3dHNDMVp5dWNCM1pVV29EUU9PNVJpUEdOZks5ZCszZkFuYjRuN0pnRVRXUXJEaURMbFc2OUNKeEVDSG9pUWpEV3BYTmhYVEFydEhIaFRhQ0lpY25RMzNBM3hLUW1NSC8xVHZVM3VWeVYvbHdERWlkVi9Ud3F2SC9aNWF4aXpOQitwbUpDRW5SWDN3VHQwR3VDLzU1NDNMQ3ZXUUxMTDdNaG00cENHak5VY21reFRHOC9qdGhKYjBEVnFaZXZYVERHSXVhaGw2Qys0Rjh3ei9rUWNxbXBWdWNsSWlJaUlxS3pxOEVuRGdvZXVnNEk3WG5Vai82YU82Qy80YTZ3NzdOOC93bHN2LzhVL29RQUlFbHdXMG9obTBzZ0dHUExtNHNMNE5xOUJjNDltK0hjc3lXa0IwSk52eUhRRExpOHZNSGpobm5PQnhHRkplak9XSEhnc0lWMG4zWHh0N0QrTkNPa3Z2cnJ4ME0vZW56WXNZVkNOTWI1dnBlSzhzL0tIT2VLY2Z3a3FQc01ETHdnUzNCc1dBM0xUek84dFRMT0V0bHFnV25LRXpEZStTaTBRNi94dTZZWmNEblV2UWJBK3V2M3NDMmY3MDIrRUJFUkVSRlJuZGZnRXdlUUpTREVENzBEN291RUpIbi9GeWxaaG5QblJvaHhDWER1M2d6bnJrM3dIRDhTMWhES0R0MFJjOS9UZm0zV1g3OFBlNXpUQWdwRlJyazRZbGpVV3FEQ3FSQlMwYWtvQmxOemxwKytocnIzeFg2ck01dzcwMkNaOTBYRWY3NWg4M2hnbnZrKzNCbUhZTHg5b3QvUFY5QVpZQmh6TDNTWFg0dVNqOThJKzJRTElpSWlJaUk2OTVnNHFJZEtQM3NyNG5zVnFhMFE5L2liZmc5em5xd01XQmZOaVhoTVpZVTZCWEtwS2ZUdEIzV0FJckd4MzJ0UFFWNlVJcWtkbnVPSDRWaS9DcHFCVjhDZGNSQ1d1Wi9DdFc5N1pJT0pJcUJRUkJ5TGZjMnZjQjNjaGRnSFg0Q2laVHUvYTdMVkFzL3h3eEdQVFVUblA1T0oyNW9vTXVucDZVaE5UVVhUcG9ISERoTVJVV1NZT0doQWxPMjZJTzZ4Ti94V0NNam1FcFJNZjlGWE1ERmNRbXdDbE8yNytWNTdUbVhYT003Z0UxV3puNlRDQ3BBeml6VldSWkhpZnhxRmxIZVc0aitITEQvTmdITkhHaHdiVnRWb0hFVktjNytqU3VVSVZzcDRzak5SOU1xRDBJOGVCLzJJbXdHbENyS2xGS2IzbjROc0QyMUxTeWhjKzdaQmtkTE1lM0tFRVA3eHFrUkVkSDZSNjlHSEdFUkU5UUVUQncyRVpzQmxpTG4zS1VDbExtOTB1VkF5L1VWNGNyUDhPeXNVM3UwVTFmeWZycURWSSthZUoveUs4TGtPbnAybDU0cms4bU1iNVNCSkR0bG1oUkFURHdCUXRlc1M4cmpxQ3k4cGYrRnl3Wk5iTnhNSGdzN28zMURGSDQyVW53TkhDQ2REVkVtcGdtSE12ZjVUUm5yNmdzY042MDh6NFBobkJZempKOEcyWWtHdEgzOXBlbnV5OXh1RkVvckdUYUZJU1lVaXVSbkVzcStLbEZRb0dqY0ZGUHduajRpSWlJZ29YUHl2NlBPY29OWEJNT1krYUs4WTdYL0I0MGJwNS8rQjYrQ3VnSHZVUGZzajl0SFhJSlVXUXlvdWhGeFNCTWxtQWR3dXlHNDM0SEpDakc4RVZjZnV2b2YxMHh4cHEyc1FyQWl4Y1JQQTR3RWtEMlRKQTBHbGhycnJCZEQwdTlUWFRTb3VDTGpWblowSmRiSjM5WUN5UTNjWWJua0FqbzFyS2ozaFFkRHBvZTU5TWJTRFI1U1BrWGtvOHRvVnRVUnMzQlNxZGwwaGxSWkR0bGtodTV3UWpUSFFYM2VuWHovWmJxM3hYTWE3L2cvS3RwMGdtNG9nbVUwVjVvdURxbE1QaUkzOWwzaTZNdy9WYUQ3UHllUGxEL2huaThjTlQ4NXhlSEtPQjE0VFJJaU5rbjFKQlVWeUtoUXBwNyttZXV0ZEVCRVJFUkZSQUNZT3ptUHFYdjFodk90eGlJbkpmdTJ5M1lxU0QxNkJhL2Ztb1BlNWp4OEJSQkZpWENMRXVNU1E1M051K3dmdUkvdHJFTEdNaE5jK2c2QXpWTm5MdFhkYlFKdGovUi9lb29CbGRNUEhRamQ4YkZpejIvLzZMYXorWjRPZzFpRG13ZWVyN0NQYmJZR3JSQ0lnRmVSQ09YUlVhSjJkRHRqWHI2enhuR2VMc20wWGVQS3lJSnRMS3U4a1M1RHljeURsNThDMVoydkFaU0V1b1h4MVFzV2tRcE1XRVBUR0lBTVNFUkVSRVRVTVRCeWN4OVFYRFE1SUdrakZCU2g1NzFtNE05TXJ2VS9LejRGc3Q0WlZLOENkY1JDbFgvNDM0bGdCQUxJTTk1SDlVSFc3c1BJdXBpSllsODBMYUhkc1dBWDFCUU9oNlQ4MG9xa2RmLzhPKzU5TElycTNObm15TXdHbnZjcFB2MjNMNWdFZWQ0M25jb2Rhbk5EalJ1bFg3NFowekdlMHhMLzhFUUJBdGxuZ3ljdUdKemNMVXRsWDMrdHFqdHFVVFVWd200cUNudlFnNkkwVlZpZDR2NHFudjhZbFZsK0RnNGlJaUlpb0htUGk0RHhtbmpFVllrd2MxSDBHQWdDY1c5YWk5T3YzSVpjV1YzdXY2OEF1cURwMGc2RFNBQ3BWOEU0ZU45d25qc0x4ejByWVZpMEVYSkVWV0t6SW5YSElQM0VnUzREYkRhbWtDSzY5MjJCWk1LdlNCOWpTajErSGM4czZhUG9QOGRaRVVHc2dWUEpBSjBzZXlEWXJQQ2VPd3I3aGowcFhYMFJDS2p3RjY4SlozbmxzVlc4cHNQMnhDR0s4ZDFXSDUrUXhiL0xrUkFhVWJUcjZGL21UWlhoeWpzTzI4aGZZVnk2b2xUamRXWm5lYlNIQlRrNlFaVWhGK1hEdDJ3YnJzdm53SEtzZkp5QUlPZ09VclRwQTJhcEQ0RVdYQzU2ODhrUkN4YTlTZms2Vng2VEtWalBjUncvQWZmUkE0RVdWMnB0UThOdjZVSlpVU0dyaVYyQ1NpSWlJaUtnK1l1TGdmQ1pMS1AzMExjUTk5UTVzS3hmQzhjK0trRzh0ZWU5Wi93YVZDaEFWM2dmeHNnZGEyV1lKTzZTQ2lhT3J2RzZaOXprc1AzN3BMZjRYUWIwQlI5cnFtdFZacUFWU1VUNnNDMmFGMU5lK2VuRkFXL0dyRDNtL09YMGNvcUFBWE01YXI3OGduVHFKL0FsWGVsOG9sTjc1QkFHQUFMZ2M5ZXBZelpDb1ZGQTBhdzFGaGVORGZUd2VlUEp6QWxZcGVQS3l2U2VGVkpVVWN6bmh5Y3FBSnlzajhKcENBVVZTRTkvcUJML0VRbExUeXBOeVJIVFdaUjdhQTduc2E2c08zdE9CV25mb1Z2Vk5SRVJFRFpRZzE4UHphdkxIWHhidEVJaW9Ea21hOWNmWkcxeVdJUlVYZUZjcjVHWUhKQmNpU2FDZEppWWsrU1VUeE5OSmhaVG1mcWVWTkhSMTZkOTh6YUJoVUxYckF2TjNuM2kzRlVWSTBhUTV0RU5Hd1pPZGVkYnFxNXpWdnhmbmdNbGtxdlV4aXd2eThPZlMrVGl3Y3lNY1FWYUVhWFI2ZE9yWkQ1ZU9HSVA0UnNsQlJxRDZJRDA5SFUyYk5rVnFhbXIxblltSUtDUmNjVUJFVkJWQmdKaVFCREVoQ2FwT3ZRSXV5NldtOGtSQ1dYTGg5TmZxdGdWSlJmbmVMU0g3ZHdST0d4TmZmZ0tFMzBrUXFRR25tVkExRkFyRVB2cDZRTE50eWZkd0hkd0Z3ODMzUTluVy94aFgxLzRkc0M2WTZYMmgwUUp1RitEeGVFOTVHWGdGTEQ5K0Jia3NjYUFiTmdhcVRqMER4cGVkRHBSKzhrWmdQSUtBbVB1ZWhySjlON2oyYmFzVGhWa2JndDkvbW9tMDFWWFhzbkhZck5pWnRnWTcwOWFnMzVBUnVIVGtXR2lyS2RoYm04d2x4YkJiTFdpVTBoU0NVRCsyT1JVWG5zS0pJd2ZRdGMvRkVJTnRmU01pb3ZNQ0V3ZEVSRFVneE1SQkdSTUhaZnV1QWRlOEoyQ2NpS3hZWTJreDNLWEZjS2Z2RFp4VHF5dGZuWERHVnpHaE1ZczFua2tVb2U0OUFKNnNETGhQSElXb04wTFZvNjl2KzVheVJUc29tN2VCWThzNkFJQ203NldRUzcyZmRvdEpLVWljK2owczg3NkFiY24zUVlkWHR1ME05UVgvQWlvZS82clJRcmJiZ3ZiWERiOFp5dmJkQUk4YnFpNTlvTHZ5QnRoVy9GeUxiNWdxc3Rzc21EM3RGZVFHMjA0RUlLVjVhNWdLOG1BL1l3WEN4alZMa1hsb0w4Wk5ldVdjSlErV3p2MGNlU2VQNDhIbjM0TkNXWFhpd0c2ell1V0MyYmgwNU0ySWlVdW90Ti9iLzNjSCtneThIRmZmZEhlbGZYS3pNcEZ4c0x3d3JFS2h3RVdEaHlFcjQ1QmZ1MUtsUnYraEkvM3VQWEhrQUJiTW5JNE8zUytFUnFHRHBkUUUweG4vdm9tQ2lDWXQyZ1RNdTM3VklyaWNEZ3dlUHFiSzkwcEVSTkhIeEFFUjBWa2lhSFZWRjJ2TVB4bFlxREUzQzU3OEhHL2h5a3JJZGhzOHh3NEhMMXFwVWtIUitJeGlqYWRQZ1VoSzhkYXphS0FjbS82RWRjRXNLRnEyUTBLUHZuN1hwTUpUTU05NEZ3Q2c2dGdqb3ZFTC91OFd5T1lTaVBHTmtEaDlQanduamdUMFVmY2VBTU9ZZXlGYlNsSDg5djhoZHVMTE1OejhiN2l6amdZOWFwWnFidmIwd0tTQlZxZkg0QkZqL1I2Q013L3R3ZktmWmlMM1JIbmYzS3dNeko3MlNvMlRCeDYzQy91MnB3VzlGaE9YZ0ZZZHV1SEkvaDA0c0hNVGV2VWZnajFiMS92MU1SaGowYTVyYjc4MlUwRWU5bXo1RzhlUDdNZTR4MTZGSVNZdTZQaXlMRlZhS1BpMEUwY09ZTlhDT1lodmxBeVgwd0c3ellLTEJnL0RzY1A3c0c3NXoyaVVuQXE3elFLN3pZTCtRMGNpNS9oUnJGZ3dHemYvKyttQXNmWnMvUWZMNTgvd2ExTnJ0SGg2NmpkK2JZZjNic2ZLQmQ5QUVBUzA3dEFkTGR2N3Ivb2hJcUs2cGVIK0Z5UVJVVFNwVkZBMGJRbEYwNWFCMXlRSlVuNU8wQk1nUEhuWjNtS1psWEc1NE1uTzlCN3RlU1pCaE5nbytZeXREK1Zmb2RiVTN2dHJ3TlM5THdZQU9EYjk1ZGV1Yk4wUnNRKzlCQWdDU2o5N0M1NWpoMUh5MGF0SWVQRkR4RDMrRmt6dlBRdlh2dTNSQ1BtODlmc1ppWURUVGljTk1nL3R3ZjRkRzlHa2VXdjBHakFVWSs5N0VsKzgvYVRmNm9QY3JBejh0WFErcnJyeHJvampjRGpzV1BMOVp3QUF0OXNGV1pLZ0t2djcxcXBETjZRMGI0TmZ2L3NVZW1Nc2poM2VoMk9IOS9udUxjclBSZk8yblFJU0J5bk5XK09tZXlaajdxZi93YmNmdllGeGo3NE1yZDRZTUxjc0EwSUlwN3ZFTjByR1F5OU5SL3JlYmZqcHEvZDg3WTJidHNDRUo5N0NnWjBic2ZqYlR3QUFWa3NwTWc3dWhpUUZUM0FLZ29pSFgva0FBTEJvenNld2x2clhxekNiaXZEcmQ1K2lWLzhoc0ZwSzhjczNIMkxDRTI5Vm12d2dJcUxvWStLQWlLaXVFVVdJeWFrUWsxT2g2bjZSLzdXYUZHdVV2UWtKS1Q4SHJqMWJBNmVOYitSZnBMSENNWk5Da0FjU0NrN2Rld0FBLzhTQnFuTXZ4RTU2QTlCb1lmMXBCcHc3dko4K2U0NGRobW42aTRpYjlDYmlucGdDeTl6UHVHMmhsaFFYNUFXdGFSQ2YyQmo5aDQ1RWNVRWVaazkveGRldTFSdlFxV2MvcERSdmc4eERlL3p1U1Z1OUJQMkdqSWk0WUtMZUVPUDd4SDNlNSs5QXBWYmorcnNlQXdESXNveDVuLzhYSG84SER6ei9udC9EOCthMXk3RnMzZ3dNR1hsejBISGJkZTJOWVdQdnhkSzVuMlBOa2g4d2JNdzlBWDBranh0aUZJNkZqVytVREkvYmhaUEhEcVB2cGNOOTdTNm5BL08rZUFkS3RSckR4dDREbDlPQkw5NSswcHY4ZU96Y2JRc2hJcUx3TUhGQVJGU2ZWRmVzMFZ6aVRTcjRKUlM4QlJ0bFUxR1ZRMHZGQlpDS0M0QURPd09uMVJzRGFpcWNQbVpTakc5VWEyK3YzbE9xb081MkFkeEg5a01xeUFVQWFQb1BSY3g5endBcUZhd0xaOEc2YUk3ZkxhN2RtMUh5NGN1SW5mZ1NESGM4REZXM0MyRCs5aU5JcDA1RzR4MmNOLzVhT2o5b2UwcHo3NUdzTzlMVytMWG5uTWhBcDU3OTBLcEQxNERFd2VueHJyMXpZbzFpa2lRSkdZZDJZL2pZOGdmOFZRdm40T0N1emJqNnBydGhLVFhCVXZicGZFbFJQbjcvYVJZdStOZmxNTVRFSVMvN0dFU0ZBa2twemZ6R3ZQQ1NLNkhXYU5HMXo0Q0ErV1JaZ2l6TEVNWG9GQzA4Y2ZRZ25BNDdPdlgwYmcxeTJLMzQ0Yk1weU0vSndyaEpyMEN0MFVLdDBlTFdoNTdIckdrdjRhdDNuc1dZZTU5QWNtcVFsVmhFUkJSVlRCd1FFWjFIQkdNc2xNYllnRk1DQUFCT096dzVaeVlWeW1vckZPWjUxelJYUXJhYTRUNTZBTzZqQndJdnFyVm5uQUJSL3IyWW1BeEU0ZFBPYUZGMTZRMm90ZDdWQmlvMWpMYy9ETzNRVVFBQXl3K2Z3N1owYnREN25OczNvUGlOUnhFNzZRMm8rd3hFWW8rK3NDMy9FWlo1WDV6TDhNOHJCM1p1RE5xZWN5SURzNmUvak9LQ1UzN3RyVHQwSzd0dlU5RDc5dS9jaUd0UnM4VEI4Y1A3NExUYjBhNXJId0JBOXJIRFdMOXFFWnEyYkl2bFAzNGQ5SjR0NjFaZ3l6cHZJVTlEVEJ6Kzd6OWZCdlRwMFhkUTBIc2RkbS9CVG5OSjFTZThuQzNwZTdmQkdKZUExRmJ0WVNyTXgvd3YzMEYrVGhadWUraDVOR2xlWGl3eHBWa3IzUEh3aTVqNzZkdVk4ZTV6dU9UcUd6RGdzbEZRcXRSUmladUlpQUl4Y1VCRTFGQ290VkMwYkFkRnkzYUIxOXd1ZUU1RkJyMG9yd0FBSUFCSlJFRlVWcXdSVGpzOHg0L0Fjenl3R0NBVUNpaVNtdmhXSi9pdFdtamNGRkNxYXUvOTFRRWEzemFGUDZHLzVuWnYwc0RqaGxSU0RNUG9jVENNSGxmbC9iYlZpeUVtSkVIVGZ5aGtTVG9YSVorWE1nL3RDVGdsNFRSVDRTbVlDdjJUQnIzNkQwR3JEdDJRZXlJamFFMEV3SHRVWSthaFBXaFZsbUNJeEs1TmE1R2MyaEp1cHdNbFRnZGk0aEp4ejFOdkkvZEVCbjc3NFVzODlOSjBBTjY2Qm5NK2VBMDMvL3RwMzZmdjJ6ZXN4dFoxSzNEaXlBRjgrMUg1TVo5TldyVEIrRW12QlozUDZmQ2U3RkdZbHgxeHpEVnhlTzkyZE94K0VUSVA3Y0g4TDZmQ2JqV2pjKy8reU1uS1FFNlFVeTU2OWgrQ0kvdDJZUFhpNzFGcUt2SmJtVUZFUk5IRnhBRVJFUUhLYW9vMUZwNnFVS0F4eTdmOXdaT2JEVGp0Z2ZlYzV2RjQ3OHZOZ3V2TWE0SUFNVEhacjVhQzcxako1RlFJV2wxdHZzTno0blF0Q0dWcVMxZ1h6NEd5WlR0WWYvME9xbzQ5b2Fyd3dDbkd4a1BadmhzOEo0L0RjL0tZcjkxOVpEOGNhYXZoV0w4S3J2MDd6bm44RFZHbm5uMXg3WjBUa1hzaUE3OTg4OUZabThkdXMyTHYxdlZ3MksyWS91S0RBQUNkd1lnbnBuenRUVllJZ3ErR2d0dmwvZHRpakV2d3RlbktmcmZpR2lWajZMVzNBUUMyLzdNS0xvZWowamxQcjZySXpjcUVKRWxCYXgzWWJWYTRYVTdJc2d5N3pRS1gwMUhXYm9IYjZZUWtlV0MzV2VCMDJDSEwzbmJKNDY3Mi9icWNEcHpLT1lGT3ZmcEJiNHhGYkh3aUxybHFOTmF2V296amgvZDc1N0JhQUVHQVZxY0hBS2hVYWp6MDBuVDg5ZHVQNkRWZ1NMVnpFQkhSdWNQRUFSRVJWVTBVSVNhbFFFeEtnYXJiQlFHWHBhSjgvMktORlJJTHNyV3FZbzB5cElKY1NBVzVjTzBMUElwUWlJbURJam0xUnFISFBUOGRZbXc4QUVCM3hmWFE5TDhNZ3NxN3lzRnc2NFBRWDM4WEZJbU5BVkdCaExkbkFRQVVqWnRBVEdpRWhMZG53YjcydDdEbU0zLzNDZFM5TDRieHJzZFIrTlNkS0puMkFnREFuYjRYdGdyOVZEMzZJdTZKS1hDay9RSHJnbGtCNHppMy9SUEJ1NlhUenR5R1VCbXRUbzlyNzV5STRvSTh6SnIrTWh5VnJGSTRMYU1HS3c2Mi9iMENEcnNWTGR0MXhzaGJIMEQ2M3ExWXQ3eThFS1lzU3ppeTMxdGZwTFM0QUFDUW5YSEkrM0FOb0tCczFVQk1YQUw2bFJVYnpEaXdDeVZGQlpYT1daQ2JCUUJ3MkczSU9YRVVxVUZXRzMzNHlrVFlMR1lBd0R0UGxwOGNVZFgzRi96cnltcmZyMHF0d1pDUk4rUFBwZlBSL2FKTGNQK3o3MElRQkZ4OHhYVytQdC84NzFXbzFHcmM4c0N6ZnZjT3ZlYldhc2NuSXFKemk0a0RJaUtxa1NxTE5Wck44T1FjajZoWW8xeHFndnVNWTl6QzVjbktnRlFjQTBXVEZwQk1oWENmT0FwUmI0U1kxQVJTUVM0OEJYa1E5QVlJS2pYY3g5TEwzazhqeUZZTDNNZlNJWnRMd3BwUExpMkdkZkYzTU54OFAzUkRyb25xQ1FtRlQ5NEI2Und1VVZmM0dlZzlPYUlPaUcvVU9LUitLYzNiUUtzejRQY2ZaMWFiTkFESzZ5Q0V5MkczWXYycXhSQkZFU3ExQmtsTm1pSG54RkcvUHBMSGcvbGZ2QVBBZTlJQ0FLeFk4STF2bFlESDdZWldIOTZKQThmUzl5SWhLUVdDS09MUTdpMUJFd2NUbm5nTHV6YXR4YzYwUDNIcmc4L2grSkg5V1A3ajE3ajNxU25Zdm1FMWp1emZnUnZ1bW9TakIzWmg5YS9mWThMa3Q1Q2ZtNFd0ZjYrb2R2NkxyN2dPMjlldnhwcGZmOENORXg0UEszWWlJcXBibURnZ0lxS3pSdEFib1d6YnBmSmlqYm5aL2ttRjB5c1hDdklBdWVaNy9NMHozd2RVS21qNkRZRmowNSt3THBnRlJjdDJTT2pSRjdiZmY0WWpiVFhpbnBnQ01TNFJwUisvRGdCSWVIc1dQQ2VPb3ZUajF5RW1wWVE5cDMzTlloaHVtZ0ROb0dHd3JWd0lRUmU0NVVMUWFMMWZWV29JUVI0R1pZOEhjRlN4QlNRRXVxdHVDRHZ4RVNuYjZzVlZGdGM4MTBJOTBzOXV0U0RqMEI3a1ZGTFhvTGFrL2JFRWJwY0wzZnNPaHFVa01HRW1TUkxVR3EzdnlNYjhuQ3g4OHNZa2pILzhOZC9EZnRycUpmajc5d1VoenlsNVBEaThid2U2OUI0QXBWcU52VnYrd2FVanhnYjBTMnpjRk1hWWVDZ1VTaVExYVliaXdqd0lnb0NrSnMxZ2lJbUZVcWxDVXBObUtNakxnaWlLU0dyU0RDWEZsYTl5cUVnVVJYVHZld25XcjF5RU5VdCtRTm9mdi9wZGR6bWRBSUFwaysvMGEwOUthWVo3bm5vNzVQZEtSRVJuSHhNSFJFUVVIV290RkMzYVF0R2liZERMbnBQSDRNbk5Sc243ejUzandHcEd0bHJnemp3RVpadk9VTGJ0aFBpWEt0ODNyeHQ1SzNRakE1ZGx1ek1Pb3ZqbEIyb1VoKzdLRzJwMGZ6anEydGFLbE9hdG9kWHBLeTJRZUZwdVZnYSttZjVLU0dOcWRmcUl0eW4wN0g4cDRoSWJJei8zUk5ERWdkTnVoYm9zbVZRVFc5YXRRRUpTQ3RwMjdvbUR1N2ZBVW1wQ3U2NjlvZFVac0dIVllxVHYzWWIyWlNjNlZPUjJ1eUFxQW85c2xEd2VLSlExKzAvRitFYkpjRGtkYU5PeE94SWErU2ZpMXEvOEJhSlNpZjVEUnZxMWE4cHFIaEFSVWQzQnhBRVJFZFZKbFJackRKT2dMRHZTcmJKVENoUkt5TzZBMG8wMUloV2NBdHAyQWR4dTJGY3VETGd1TmtxR3VzOUF1SS9zaC92SS9vRHJub0xjV28ybkllclVzeDkycEsycDFmRWlGZDhvR2ZHTmtySHFsemxCcjlzc1pyaWNUdncyN3lzQWdNUG1yV3V3ZnVVdjBCdmpBQUI1UVU0aE9FMlNKS3hjTUJ0cHE1ZGc5UGhISWNzeS92NTlBUklhTjBIN2JoZEFFQVFrcDdiRW4wdm1vVjJYM2hBRXdlOStwOE1lTkhIaGJZK3NTS25iNVlSQ3FVSjI1bUVvRkVvMGI5TVJzZkdOc0hITlVsdzY2bVpvZFFiczNQZ25WR28xZWcwWWdpUDdkeUFtdmhFYU4ya2UwWHhFUkhSMk1YRkFSRVRudGRPbk04aVZmUG9zYUhXUUhiYWcxeUtlczJ6N2dhYzRIK1p2L2djeElRbVN1UVJ3ZVpkbXEzcjBoYnJQUURoM3BwVVhSMVFvcWo3MmtzSXllTVNZYWhNSGcwZU13YVVqeG1MMjlGZVFlV2hQdFgzUGxyeVR4MkNJaVl2b1hvZkRobTgvZkIzSER1L0RxTnNlUUkrK2c3Qmp3MnBrWjZiajJqc20rbW9rREJwMkkzNmE4VDYyckYyT2l3WVA4eHVqcENnLzZQeWxwa0lZakxFUnhmWGxsS2RSVkpBSHQ4dUpudjB2aFVLcHdySWZ2MGJ1aWFNWWNzMHRmbjI5aVk4NUtEVVY0bzZIWDBSSzg5WVJ6VWxFUkdjUEV3ZEVSSFJlRThvK3NaWHRsU1FPOUFaSXBzSWF6Nk81Y0JBOGhYbFFwRFNIcWtzZnlLWWlYd0hJMkVkZWhaallHTVd2VFlSVUdGanhYMy9EWFZEM0dnRFRsQ2NnVzgwMWpvVzhuL0wzSHpvU2FhdVgxSGlzL2tOSCtvNUZyS2xqaC9mancxY2Vock9zaG9Va1NjaktTRWZmd2NOOHlZbjhuQ3pzMnJRV0YxOXhYWlUxRG9vTFQ2RXc3eVRzVmd2dWVPUWx0R3JmRllXblRtTDVqMThqdFdVNzlPZzd5TmUzUzU4QmFOcXlMWDcvZVRaU21yZEdpN2FkZmRmeVRoNFBXdmd4UHljTG5YdjFEMmh2MDZrSG5wOCtOK2oyaHRNR2p4aURrOGVQSURtMUpicjJ1Umg3dDY1SCtwNnR1SEhDNDlCby9iY2lpS0tJMng1NkRyT212NHh2UG5nVmR6N3lNcE1IUkVSMVRPQ0J2a1JFUk9jUlpiTldBQUJQa0FkMmlDSVVqWnQ2aXpFR0lkdHRjS3hiRHMrSkk5WE9vK2svQkhGUFRJSHh6a2NBVVlUbDU2OEJBTm9obzZCczF3V2U3TXlnU1FNQUVPTVNvV3pkRVhGUHZ3dEJid3p4blZGMXJycnhyaW9mUVA5YU9oK3ZQenlteXRVR0tjMWI0Nm9iNzZyMGVyamlHeVhqWDFkZGo2SFgzSXFyYnJ3YjZYdTJ3bW91UWJ1dXZhdThUNVlsdnkwR3BzSjg1R1VkUTFLVFpyam55ZitnVmZ1dUtDMHV4SGNmdlFsQkVISGpQZi9uOTJBdkNDSnV2UHR4S0pVcWZQL3hmM3p2MldZeEl6dmpFSnEzNlhSNklnQ0EzV3JHeVdPSDBheDErNEJZQkVId2pTMVhVc1MwNndVRGNmbDFkNkJIMzhFb0xqeUZYNy83RkoxNjlrWFhDd2I2dlNmQSs1Nk1jUW00L2VFWG9WSnBNT2VEMTVCZmRwUWtFUkhWRFZ4eFFFUkU1elZsSysrRGorZDQ0TU8vb21sTFFLR0VPenN6NkwyeXVRU2xYMHdKYVI3YnFsL2dQbjRFc3NzSjU5YS80VDZ5SDBKY0FneGo3Z1U4YnBpLytWK2w5NXBudmcvUkVBdDEzOEdJZTNLS2QrV0J2WGEzVHpSVTR4NTdCYk9udjRMY0NFNU9TR25lR3VNZUM2MTRZcWhpNHhQUlorRGxBTHdQemw5UGZRR05tN1pBczlZZEF2cTZYUzdzVFBzVENxVVN1emF0aGE1Q1Vpa3VNUWszVHBpRVptVzFBMDZkUEk0ZlBwdUNrdUpDakwzdmlhQXJKQklhTjhGMTR5Yml4Ni9ld3pmL2V3M0R4OTREdDhzSnRWYVB4azJiWTlPZnkzRDB3QzdvREViczJyUU9XcDBCY1ltTmtYM3NNQTd2MndHVlNnTUF5RDJSZ2F6TWRMaGRUdXpldkE0S2hSSnFqYWJTOTV5K1p4czBXaDJ1dWYwaGJGLy9CMHFMQ3lISkVrNGNQZVMzS2lJK3NURnVmL2hGL0wxaUllSVNraUwrR1JNUlVlMWo0b0NJaU01cjZqNy9nbFNVNzl1T0lDaE8vMStmREhYWk1tejNzY00xbnNkMVlDZWNXOWFWTjRnaVlpZStETUVZQyt2aWIrRTVlYnp5bTJVWkpaKzhnVGpqZjZIcTBodXhqNzhGMDd0UCsyb2lVT1MwT2dQdWYrWWQvUDdUekxDMkxmUWZPckpXVnhvQXdDVlgzd2haS3E5amtaV1JqcXlNUXhoNy81TisvWlFxRlZLYXQ0Wk9iOEQ4bjJmQmFpbUZScWZIOExIMyt2WHIwdWRpMy9lckY4K0YxVnlDV3g5OEZtMDY5YWcwaGs0OSsrSDJpUzlnOGJlZm9FM25Idmo5cDVrWWNOa29hSFY2YlAxN0JRQmd5TWhic0NOdERmb09HWTdzek1QNGFjWjdFRVVSbHd5N0VRQ1FmZXd3bG56L0dRRHZOb09CVjQ2R0lGUytpTFgvMEpIb05XQW90RG85Y3JNeXNYSE5VdStSanluTjBIK28vNGtLU1UyYTRibzdKMWIxWXlRaW9paGc0b0NJaU01YnlyYWRvV2phQXZaVnYwRGRzei9FeGsyZzduNFJBRUF5bDBBMzRoYkk1aEs0MC9mNjdoRlVLZ0RlNWRwUWF3Q253M2ROUFAwcHJsUjlFVVBETFE5QTFha24zSm1IWUYwdzArK2FJcVVaQUVCMlZrZ01lTndvbWY0aTRwK2ZEbFhISGxCMTZRM1h6bzBSdkdzSzVxb2I3MEsvSVNQdzE5TDVPTEJ6WTlDakdyVTZQVHIxN0lmQkk4YlVXazJEaWpSYS94TUttcmZwaUh1ZS9BOVNXL2x2QjRodmxJejduM2tIQURCNXlveXliUXBWN3k2OWJ0ekRLTXJQUVpQbWJhcU5vM1hIN25qb3BlbFFLSlM0L3E1SkVFVVJLclVHLzM1dXFxOVB4eDRYUWhBVjBHaDE2TkxuQjhneWZJVVdlMTk4R1hyMEhRUkprcUJVcXZ5MlJQUzdkRGo2WFRvOFlFNXQyUkdMVjk5ME42Nis2ZTVxWXlRaW9ycUZpUU1pSWpwdjZVZVBCd0RZMTYrQ3FtMW5HRzU3Q0FDODJ3aDBCaWhiZDRUOXo2VlE5K29QOVFVRElZZ0tpRWxONE5uMkR3QkFjOUVnR01jL0Rpa3YyMXNQb1hrYnlPWVN5RlpMdFhNN3QvMERkZGMrS1AzMExjRGpRY0liWHdJS0JXU0hIY3FXd2JkUHlEWUxURk9mZ2FKRld5WU56b0w0UnNtNDlzNkpBQ1lpOTBRRzdEWUxpZ3RPSWI1UlkyaDFocWdVNURzemFSQk1kVWtEd0p1VUNDVnBjSnFpYk9YTm1jbU0wN1FWdGtVSWdvaUtKemdLZ2dDbFNoM3lYRVJFVlA4eGNVQkVST2N0NSthL0lLalVjQi9hRGZlUi9YQ2tyUVlFQVZKUlBzVEV4cEJNaGJBdG5RdEZreGJRRGg0T0NDS2t2R3pZVi8wQ0FQRGtaRUhRNnFBb3Eyd3ZXeTB3Zi90aFNITzc5bTFIMFF2MytWNUxwa0tveWxZN3lGWXo3T3QraDNObldzQjlVbEUrcEtMOG1yNTFxc2JwSkVHcndOSUNSRVJFZEFaQmxzdks1OVlqK2VNdmkzWUlSRlNISk0zNkk5b2gwRmxVMDMvenhiakVTbzliRkJ1bFFDcklMVzlRS0FEUEdkc1FSQkZRS0FGQkJKejJHc1VDd0R0T0paWG9hOU81L0h0Ui9OTDlFQk1hSS9ieE4ydHRUSlBKVkd0alVjT1NucDZPcGsyYklqVTFOZHFoRUJHZE43amlnSWlJem11VkpRMEErQ2NOZ01Da0FRQklFaURWWXBIQ2M1QTBJQ0lpSXFwTjFXK2FJeUlpSWlJaUlxSUdpNGtESWlJaUlpSWlJcW9VRXdkRVJFUkVSRVJFVkNuV09DQWlJcUlhOCtRY2gzWEJ6Rm9iejdWd2RxMk5SUTNNbys5QXFIaCtKQkVSMVZpOVRCeXdnanBSN1pMTkpURFAvUlNPdGN2ODJwV3RPc0I0NXlOUWR1Z2VwY2lJcUg0UTRNazVBU3NmOXFrT3VQRENDNk1kQWhIUmVhZGVIc2RJUkdlSCs5QnVsTTZZQ2s5MnBsKzdadEF3R0c5NUFJSXhOa3FSVVVQR0kzZ2p3eVE3RVJFUjFSYldPQ0FpSDJXSDdraDQ0MHNZeHQ0UHFMVytkc2ZhWlNoOGVoenNmeTRGbUdza0lpSWlJbXBRbURnZ0luOEtCWFFqYjBIaWxKblE5Qi9xYTViTkpURFBlQmZGYnp3S1QxWkdGQU1rSWlJaUlxSnppVnNWaUtoS3JyM2JVUHIxVkVoNTJlV05vZ2pkc0RFd1hEL2ViMlVDMGRuQXJRcVI0VllGSWlJaXFpMWNjVUJFVlZKMTdZUEV0NzZHZnZRNFFLbnlOa29TYkV0L1FPSFQ0K0hjdmo2NkFSSVJFUkVSMFZuRkZRZEVGRElwTHh1bE02YkN0VytiWDd1Njl3QVl4MCtDbUpnY3Bjam9mTVlWQjVIaGlnTWlJaUtxTFZ4eFFFUWhFNU5URWZmTVZNUTgrRHlFdUFSZnUzUDdCaFErZlJkc1MrWUNMbGNVSXlRaUlpSWlvdHJHeEFFUmhVMHo0SElrVHBrTjdlWFhBWUxnYlhUYVlabjNPUXFmdXh1dXZkdXFIb0NJaUlpSWlPb05ibFVnb2hweFp4eUVlY1pVdURNUCtiVnIrZytGNGZhSkVPTVNveFFablMrNFZTRXkzS3BBUkVSRXRZVXJEb2lvUnBTdE95TCsxVTlnblBBRUJHT3NyOTJSdGhwRlQ0MkRiY1hQZ0N4Rk1VSWlJaUlpSXFvSnJqZ2dvbG9qbTB0Z252c3BIR3VYK2JVclczV0FjY0prS0Z0M2pGSmtSRVJFUkVRVUtTWU9pS2pXdVEvdFJ1bU1xZkJrWjVZM0NnSzBsMTBMdzVoN0llZ00wUXVPaUlpSWlJakN3c1FCRVowZEhnOXN5K2JEc25BMjRMVDdtb1c0QkJodmV3aWFBWmRITVRnaUlpSWlJZ29WRXdkRWRGWkpoWGt3ejVvRzUvWU5mdTJxTG4xZ3ZQTVJLSnExamxKa1JFUkVSRVFVQ2lZT2lPaWNjRzVmRC9Pc2FaQUtUNVUzaWlKMHc4YkFjUDE0UUsyTlhuQkVSRVJFUkZRcEpnNkk2Tnh4Mm1GZE1oZldYNzhIM0M1ZnM1allHTWJ4azZEdWZYRVVneU1pSWlJaW9tQ1lPQ0NpYzA3S3kwYnBqS2x3N2R2bTE2N3VQUURHOFpNZ0ppWkhLVElpSWlJaUlqb1RFd2RFRkRXT0RhdGcvdTVqeUthaThrYTFGb2JSNDZBYk5nWlFLS0lYSEJFUkVSRVJBV0RpZ0lpaVRMWlpZSm4vSmV4L0xBSXEvSE9rU0cyRm1BbVRvZXpRUFlyUkVSRVJFUkVSRXdkRVZDZTRNdzdDUEdNcTNKbUgvTm8xZzRiQmVNc0RFSXl4VVlxTWlJaUlpS2hoWStLQWlPb09XWUp0NVVKWWY1d0IyVzcxTlF2R1dCakczZy90NEdHQUlFWXhRQ0lpSWlLaWhvZUpBeUtxY3lSVElTemZmZ1JIMm1xL2RtV3JEakJPbUF4bDY0NVJpb3lJaUlpSXFPRmg0b0NJNml6WDNtMHdmL00vZUxJenl4c0ZBZHJMcm9WaHpMMFFkSWJvQlVkRVJFUkUxRUF3Y1VCRWRadkhBOXV5K2JBc25BMDQ3YjVtSVM0Qnh0c2VnbWJBNVZFTWpvaUlpSWpvL01mRUFSSFZDMUpoSHN5enBzRzVmWU5mdTZwTEg4Uk1tQXd4T1RWS2tSRVJFUkVSbmQrWU9DQ2llc1c1ZlQzTXM2WkJLanhWM3FoVVFUL3FWdWhIM1E2b1ZORUxqb2lJaUlqb1BNVEVBUkhWUDA0N0xBdG13YlpzUGlCSnZtWXhPUlV4ZDArR3FtdWZLQVpIUkVSRVJIUitZZUtBaU9vdFQxWUdTbWRNaFR0OWoxKzdwdjlRR0c3NU44VEU1Q2hGUmtSRVJFUjAvbURpZ0lqcU4xbUdJKzBQbUwvN0dMS3BxTHhkcllWaDlEam9obzBCRklyb3hVZEVSRVJFVk04eGNVQkU1d1haWm9GbC9wZXcvN0VJcVBEUG1pSzFGV0ltVElheVEvY29Sa2RFUkVSRVZIOHhjVUJFNXhWM3hrR1laMHlGTy9PUVg3dG0wREFZYjNrQWdqRTJTcEVSRVJFUkVkVlBUQndRMGZsSGxtQmJ1UkRXSDJkQXRsdDl6WUl4Rm9heDkwTTdlRGdnQ0ZFTWtJaUlpSWlvL21EaWdJak9XNUtwRUpadlA0SWpiYlZmdTdKOU44Uk1tQXhGczlaUmlveUlpSWlJcVA1ZzRvQ0l6bnV1dmR0USt2VlVTSG5aNVkyaUNOMndNZEJmZXdjRW5TRjZ3UkVSRVJFUjFYRk1IQkJSdytCeXdmcnJ0N0QrK2ozZ2R2bWFoYmdFR0c5N0NKb0JsMGN4T0NJaUlpS2l1b3VKQXlKcVVLUzhiSmkvL1JETzdSdjgybFZkK2lCbXdtU0l5YWxSaW95SWlJaUlxRzVpNG9DSUdpVG45dlV3ejVvR3FmQlVlYU5TQmYyb1c2RWZkVHVnVWtVdk9DSWlJaUtpT29TSkF5SnF1SngyV0JiTWdtM1pmRUNTZk0xaWNpcGk3cDRNVmRjK1VReU9pSWlJaUtodVlPS0FpQm84VDFZR1NtZE1oVHQ5ajErN3B2OVFHRzZmQ0RFdU1VcVJFUkVSRVJGRkh4TUhSRVFBSU11dy8vVWJMUE0raDJ3dThUVUxXajMwTjAyQTdvclJnQ0JHTVVBaUlpSWlvdWhnNG9DSXFBTFpYQUx6M0UvaFdMdk1yMTNacWdPTWR6NENaWWZ1VVlxTWlJaUlpQ2c2bURnZ0lnckNmV2czek45OEFIZm1JYjkyemFCaE1ON3lBQVJqYkpRaUl5SWlJaUk2dDVnNElDS3FqQ3pCdG5JaHJEL09nR3kzK3BvRll5d01ZKytIZHZCd1FCQ2lHQ0FSRVJFUjBkbkh4QUVSVVRVa1V5RXMzMzRFUjlwcXYzWmwrMjZJbVRBWmltYXRveFFaRVJFUkVkSFp4OFFCRVZHSVhIdTNvZlRycVpEeXNzc2JSUkc2WVdOZ3VINDhvTlpHTHpnaUlpSWlvck9FaVFNaW9uQzRYTEQrK2kyc3YzNFB1RjIrWmpHeE1ZempKMEhkKytJb0JrZEVSRVJFVlB1WU9DQWlpb0NVbDQzU0dWUGgycmZOcjEzZGV3Q000eWRCVEV5T1VtUkVSRVJFUkxXTGlRTWlvaHB3YkZnRjgzY2ZRellWbFRlcXRUQ01IZ2ZkVlRjQ0tsWDBnaU1pSWlJaXFnVk1IQkFSMVpCc3M4QzZhQTVzeStZRGt1UnJGNU5URVhQM1pLaTY5b2xpZEVSRVJFUkVOY1BFQVJGUkxmRmtaYUIweGxTNDAvZjR0V3Y2RDRYaDlva1E0eEtqRkJrUkVSRVJVZVNZT0NBaXFrMnlEUHRmdjhFeTczUEk1aEpmczZEVlEzL1RCT2l1R0EwSVloUURKQ0lpSWlJS0R4TUhSRVJuZ1d3dWdYbnVwM0NzWGViWHJtelZBY1lKazZGczNURktrUkVSRVJFUmhZZUpBeUtpczhoOWFEZEtaMHlGSnp1enZGRVFvTDNzV2hqRzNBdEJaNGhlY0VSRVJFUkVJV0RpZ0lqb2JQTjRZRnMySDVhRnN3R24zZGNzeENYQWVOdEQwQXk0UElyQkVSRVJFUkZWallrRElxSnpSQ3JNZzJYdVozQ2tyZlpyVjNYcEErT2RqMERSckhXVUlpTnFlRXdtVTdSRElDSUtTWHA2T2xKVFU5RzBhZE5vaDBJTkdCTUhSRVRubUd2dk5wUitQUlZTWG5aNW95aENOMndNRE5lUEI5VGE2QVZIMUVBd2NVQkU5VVY2ZWpxYU5tMksxTlRVYUlkQ0RSaExleE1SbldPcXJuMlErTmJYMEk4ZUJ5aFYza1pKZ20zcER5aDhlanljMjlkSE4wQWlJaUlpb2dxNDRvQ0lLSXFrdkd5VXpwZ0sxNzV0ZnUzcTNnTmdIRDhKWW1KeWxDSWpPcjl4eFFFUjFSZGNjVUIxQVJNSFJFUjFnR1BES3BpLyt4aXlxYWk4VWEyRllmUTQ2SWFOQVJTSzZBVkhkQjVpNG9DSTZnc21EcWd1WU9LQWlLaU9rRzBXV09aL0Nmc2ZpNEFLL3pRclVsc2hac0prS0R0MGoySjBST2NYSmc2SXFMNWc0b0RxQWlZT2lJanFHSGZHUVpoblRJVTc4NUJmdTJiUU1CaHZlUUNDTVRaS2tSR2RQNWc0SUtMNmdva0RxZ3VZT0NBaXFvdGtDZmEvbHNFeTczUEk1aEpmczJDTWhXSHMvZEFPSGdZSXJHOUxGQ2ttRG9pb3ZtRGlnT29DSmc2SWlPb3cyVndDODl4UDRWaTd6SzlkMmFvRGpCTW1ROW02WTVRaUk2cmZtRGdnb3ZxQ2lRT3FDL2h4RlJGUkhTWVlZeEZ6NzFPSWYrRi9VS1MyOHJXN013K2grSlVIWVo0OUhiTE5Fc1VJaVJxMjRvSTh5TEpVWlorU292d2F6Mk8zV3BDWGZRd2V0NnZHWTlVR3U5V0MzWnZYNGNET2pUVWF4Mll4US9KNGFpa3FMNWZUZ2NKVEorRnlPc0s2ci9EVVNSemN0Ym5LUGpuSGp5TGo0TzZhaEZkbldNMGxjTmh0dFRLVzNXYUIyMVg1NzJacHhjSy9FU291eUl2b1BxdTVCRHMyckliZGFxNjB6OHFGYzdCL1IvaS95NVpTSmlDcDRXRGlnSWlvSGxCMjZJNkVONzZFWWV6OWdGcnJiWlJsMkZmOWdzS254OEd4WVZWMEF5UnFnS3lXVW56eDlsTllPT3VEU2g5K3QvMnpDaCs4OGpCMnBLMEplajAvTndzTFprNkgzV1lOdUxaNzh6cmZ3MUw2M20zNDdLM0pNSVdRaEpCbEdSNlBHeTZuQXc2N0ZUYUxHYVdtSWhRWDVDRS9Od3U1SnpKdzRzZ0JIRDJ3Q3dkM2JjYXVUWDloODlybDJMRWhlSXhuY3RodCtQNlR0N0JnNW5UODhzMUh5RGwrTktUN3p1UjAyREY3K3N2NDdLM0pjTHVjRVkwUnpQRWpCL0RScTQvaStKRURZZDEzYVBkVy9QcmRwMVgyK1dQUnQxajg3U2Z3ZU54VjlqdDE4amplZis0KzVHWmxWdHJuNEs3Tm1QN0NBL2hpeWxQVkpwOHEycG4ySjJhKzkyS05FbEtTeDRNdjNuNEthNWY5RkZKL1daWlJYSkNIOUQxYmd6NHMvN1YwUHQ1OSttNllDZ05qY3J0YytPVDF4L0R6MTlNaWpuZkRxc1g0NE9XSnlEaTBKK3g3RCt6Y2hFVnpQa1ptK2w1Zm04M2luMFRZc25ZNWpsVzRIb29kYVd2dy9uUDNZZnY2UDhLT2lhZytVa1k3QUNJaUNwRkNBZDNJVzZDNStES1laMDJEYy9zR0FJQnNLa0xwSjIvQ3ZtWXBZaVpNaHBqTXBZeEU1NExlRUlOTFI5Mk01Zk5uQUFCR2ozOEVRb1hhSTBXbmN2RDdUelBSdUdrTGRPN1ZMK2dZTmtzcDltejVCeDYzR3pmZE85blhmaXJuQkJiTW5JNWhZKzVCMzB1SGhSelQ3T212SURPTWh5dVZXZ09WV2dPMVJvdlkrRVQwR2pDa3l2NTJxeG56dm5nWDJjY09ZL1Q0UjdCbDdRcDg4OEZydVBPUmw5Q2tSWnVRNTVWbEdZdm1mSXk4N0dPNC9xN0hBS0RLNUlFb0tpQ1dIVXRibEorTFkrbjdLdTE3NnVSeEFNQ1JmVHRRV2x4WWFiK1krQVMwN2R5cjB1c3Vwd09PTXhJNkZ3NjZDdk0rZndkN3R2eUR0cDE2K0YzVDZnMVFxdFFBZ0JOSEQ4Sm10U0N4Y1pPZ1kyZW03OFhQWDA5RFFsSUs4ckl5c1hyUjk3anN1dHNyamFXaTJNUWs1SjA4aG04L2ZBTjNQL0VXdERwOVNQZEprdVMzQ3FQUHZ5N0h4alZMY2ZIbDEvamlWaWlVS0NuT3g1OUw1c0ZodDhKaHM4Sm10YUM0SU05Mzc1QlJ0MkRRc0J2THgvVjRzR2ZyUDBodDFSNXhpVWtCOHg3WnZ3TU91dzN0dS9ZSktjNWd1bDQ0RUd1Vy9JRGw4MmZndm1mZWdTaUcvdG5ud1YyYm9kWm9mWC9XZHFzWjd6MTdEeTRaZGlNdUhURTJvbml5angzRzBybWZJNlY1YTNUdVBhRGF4TmZwbnk5UmZjYkVBUkZSUFNNbUppUDI4YmZnM0w0ZTVsblRJQldlQWdDNDltMUQ0Yk4zUXovcVZ1aEgzUTZvVkZHT2xPajhaTE9ZY2ZMNEVRQkFVa296dE83WUhZZjNiY2YrN1duUTZBeStmbXQrblF1UDI0MytRMFlnS3lNZEFHQXd4aUtsZVd0Zm54WnRPMlBRc0J2eDEyL3pzWG50Y2x3MDZHb0F3S0ZkV3dDZzBvUkRaYTY2WVR4S1RVVlFLSlZRS0pWUUtsVlFLSlFRRlFyczJmSTNOdjI1REErLytpRlVLalZVYWsxWVkrZWV5TUM4TDk1QnFha0lOOTN6ZitqVXN4ODY5cmdJY3ovNUQ3NSs3d1VNR3pNQmZRWmVIdEpZeTMrY2dYM2IxZ01BRnN5Y1htMy9pd1lQdy9DeDl3QUFzalBUc1d6K1Y1WDJsU1R2Nm85TmYvMEdVVlJVMnE5TnB4NVZKZzUyYjE1WDZRcUVYMlovRU5CMjNiaEgwTEhIaFhBN25jZzh0QWRObXJlR3cyYjFKUjhNc2ZFUUJBSDdkMnpFZ3BuVEVCUGZDSGMrK2pKMmJGaU5sUXZuUUtGU2hmUWcyN3BETjl6MjRIT1lQZjBWL1BiREY3N0VTM1VPN2Q2TWVaKy9FOUQrM3JQMytyNi80RjlYb2tmZlFkaTllUjNhZHU2RitLUW1hQllUaDVpNEJNVEdKeUx5dlArc0FBQWdBRWxFUVZRMklRbUpqWnNDQUR3ZU45d3VGNDdzMnc2enFRaVhYM2VIYit1RElBaFFhN3lyNDNadS9Bc0toUktwcmRzSHJwSVFCTVRHTjZvMjl0ajRSdWcvZENTT0h0aUYwdUxDb0FtS1lPdzJLNDdzMzRuT3ZmcjVmdCtQN044SlNaTFF1RW56a01ZNDA2bWNFL2orb3pmaGRybVFjL3dvM25seWZMWDNUSDc3SytoNUloTFZjeXlPU0VSVW56bnRzQzZaQyt1djN3TVY5ajZMeWFtSXVYc3lWRFg0aElmb2ZGYVQ0b2hIOXUvRXR4KytIdEc5blhyMnhkajduL0pyODNqYytPcS96NklvUHdlUHZ2WUpkQVlqdnA3NlBFNGNQZWg3K1BKNFBQQzRYVkNwTlJBRXdlLytoMTZjanBqNFJOK0RlR1VPN3Q2S2Zkdlc0N283SjFiWkw3RnhVNy9raHNmdHd2cFZpN0YyMlUvUUcyTXg1dDdKU0czVjNuZmQ3WEpoMmZ5dnNPMmZWZWpZNHlKY1B2b09KS1UwcTNUOEZRdG1ZOE9xeGJqd2tpdlJzV2ZmU3Z1NVhTNzgvdE5NbUFwUFlmVDRSOUdqNzZBcTR6N3Q5Si9QN1ErL2lMYWRlMWJiZi8rT2pTZ3BMa0Rtb1QwNHVuOG5obHh6S3dDZ2FZczJzSnBMSUhrOHlNMCtocVpCVmxSa0hOeURsdTA2UTFRbzBMUkZXeXliUHdNSGRtNEtPcytrTno3RCtsV0xrTFo2Q2VJU2szRG5vNjhnSVNrRnNpeGo4YmNmWThlR05laCswU1VZZnZPOTBGWklRRlZtd3grTHNlTG4yYmoxd1dmUnZ0c0YxZlozMkswb3pzL0R2dTBiMEtYUHhYNi9Sd2QzYlVaeWFrczBiZEVXUmZtNW1EWHRKVHoyK2llSVRhajhBWDNqbjcvNVZ0dWNTYTNSNHVtcDM4QnFMc0cwNS85ZDZkYU8wLzMyYlBtNzJtMGlraVJWdTlKQWI0akJJNjk5N0h1OVpkMEtMSjM3T1c2YitBTGFkZkVtaVJiTitSZzcwLzdFRTFPK2dsWnZCQUJNbVh3bitneThIRmZkZUZlVjQrZm4vajk3OXgwZVZiRStjUHk3dTltU1hnaUJBSUhRSWZUZWUraElGYkZSUkM2bzZCWEZYcTdsWXJ1STVTY1dFRkVRbENZZ3ZTYWhwa0JJZ1JCQ0FvUkFDSkRldDUvZkgwc1dsdDFOZ2lBb3p1ZDU3b1BubkRselprdHlNKy9NdkpQSmlxL2V4Mnd5TVh6U2pFcURiMmRQSlJJZHRvVmFkUnN3L2FXUGNMbU5ZTDVJamlqOEZZZ1pCNElnQ0g5bktnMXU0NmFoNlRXRTRxVUxNQ1RIQVdDK2VvbkNUK2FpN2pZQTk0ZG5JZmNMdU1jTkZZVDd6NVE1NzFHcmJnT2JjeEZiVnBFUUZjSHo4K3c3UWF1Ky9kaGhQUXFGQzJNbXowYW5MY2ZWM1lQTTlGUXVuanROdHdFanFSM1VDSURNOUZTTzd0OUIvNUdUY1BQMHRybGZmVzJxK3Q3ZlYxYmFYbDE1R1VhRHZzcHliYnIycFZhOVlDUko0dlR4byt6ZHVJTGNxNWRvMGE0ckl4NmVpZnROejNkUktobjE2Rk1FTlc3QnJ0K1dzZWlERjJuYnJUK2QrZ3loVHYzRzFuSW1rNUV0Szc4bE1XWS8zUWFPSW5UTTQ5YmxCemNyS2N4bjlhSlBLTXpMWnVqRTZRNkRCbnFkMW1HaXdvcThBcG5wcVE2bmtOY09hbWd6eW4zczBHNHVuRG1GeVdqRVpESVN2dWtYQUI1KytuV2F0KzFLVk5obUl2ZHM0b2tYNTlrc3g3aDROb1VqKzdZRE1QVEJKd0FZK2Nnc3VnMGN4Zkl2M21IU3JGY0pxRk1mZ0xTa1l5ejc4aDN5c3kralVtdm9OM0lTUmZrNTFoSDR0bDM3Y2ZWU0JrbXhoMGxQVGFKbjZCZzY5Z3F0dEdQYXVjOHc5djYra3Qzcmw5T29aZnNxTzlWcWpSc3FqU3ZSNFZ1UnllWFcyUTI1Vnk5eFlNZHZ0R2hubVVHU24zT2wwbnB1Tm1UOFZHc0hIQ0F4WmgrWHpsdG0yTVRzMjQ3SlpHVDA0N1BSdU5rdXFUaTBheU81Vnk0QkVGQzNBWDFIVExSZVM0Z01wN3k4bE80RFJ6bDliczdsVE9JancyalRwUysxNmxsK0RwVTNMUWxJaUFwSHJsRFFxSVZsV1lra1NadzlsUUJJZlBQZk9kWnllcDJXWTRmMmNPTG9RWnY3bjN6NVkrdnNob3d6cDFpOTZCT1VTaVZUNXJ5SG4zOXRwOS9mWTRkMmN5UmlHLzYxNi9MWXMyL2ZWdEJBRVA0cVJPQkFFQVRoUGlBUHFJUDNhd3ZRUmUybDVKZHZrSzVsc05aRmg2T0xpOFI5N0JSY2gwMEVKMy9rQ0lKdzZ6UWFON3VSWVlYQzBrRndOR0xzckpNQjJJendIOXExQVkyck8vMUhQV3lkY1NDWHl6bTZmd2ZOMm5hMlRoVy8yYlB2THF5MHZkSGhXOW0vYlUyVjVRQ1NZZzl4WU1kdlpHZGR3TlBibDRrelhpSml5eW9XZlRpMzB2c216cGhMUWxRNENWSGh4RWVHMGFCSkNKT2ZmNWZDdkd3Mi9QUWxGOCtkcHMrd0NmUUlIYzJLcjk2bmRsQkRCbytmYWpQNm5abWV5bTlMUDZPNE1KK1JqOHlpWTY5UWg4OHFLYklFRjF5VVNyc2xDU3ExaHNPN045cWNreVFKZzE3SG1DblAwYlpyWCt2NVI1OTUwL3IrSE5xMWdSYy9XbUp6WDVlK3cwaU0zcys2cFoveDlKdWZvWEJSb3RkcCtYM0YxOVNxRjh5QWF6TVVBTnc5dlVsTE9vYXJ1d2RGQmJra1J1OWp3cE12Y0RJdWl2S1NJa1krTXBOektTZllzY1orcVlXYnV5ZFB2dndSVzM3OWp0Z0R1MmpmWTJDbDcvWEZjeW1ZVFNaeXJtU1NHQjFSWlhrQVgvOWFESmt3alQwYlY5QzEzd2cwYm01c1d2RU5OUUxxTVBLUldWWGU3MGpMRHQxdFppWmN5ampEcGZOcGFNdEtPQkt4blJidHV6bk1uUkVmR1c1Ti9sbXpkajJicFFONm5aYURPOWZUcWZjUTY4L0F6UTd1WEE5QXZ4RVQ4WFdRUytMaTJSUXkwMU5SdUNpdHVVZFNUOFJTWEpCSHUrNERiSUorZXpldW9FNzl4alMvYVdsUVJWQXVKbUliZXphdXdOUGJsOGRtdjhXVnpIUisvZVpEbStBUVdQSjBoRzM2aGVqd3JkUU5ic3BETTEreEM3UUp3dCtWQ0J3SWdpRGNSOVRkQjZGcTE1M1N0VXZRaG0wQ1NRSzlsdEkxaTlFZTNJbm45TG00TkcxOXI1dDVTM0ttVnYzSHNIRDMrUzhUbWNTWExualRicFRYYURSZ05wbjRaTzVrdS9JR3ZZNW1iVHBiajgrZVN1UktacnIxdUVQUFVOUWFEYTd1bm5RYk1OSnBoNmtxWDd3MWk1TENBZ2RYSkNSSll0NXpreHplTjNEMG8vUWNQQWF3VE1rdUtzaGx3QU9QMExYL0NGUnFEZVZsSlJpcVNBSVhVS2MrWTZZOFI4L0JZem13NHpjYU5BbEJraVIrL2VaRGlncHltVEQ5UlVJNjlrQ1NKR3JVcWtOMCtGYktTb29ZL2Zoc0RBWTkrN2F1SmlaaUcyNGVYa3grN2gzcU4ybFo1ZXNkTytVNVduYm9VV1c1b3Z3Y3Zuejc2U3JMVlpUTlRFKzFIcmZzMEIxdGVhbDF1OFpUQ1RIa1oxOWg4UGdwbkRscG1lbWxkblduVVl1MnBKMk1vM0hMOXVqS3l5Z3F5RVVtazFzU1p5TEQwOGVQanIwR08zMnVYcWVsWTYvQjFBdHVpbHJqV21rYlV4SmlrQ3NVMUF3TTR1RE85YlR0MXIvU1dRZS9MZjNNbW0vQjI5ZWZEVDk5Z1U1YnpzVnpwNmxWTDVoMVN6NEZMUGtrN29TRHV6YWkxNVhUZjZUajc1c2ttWjJPeEFjM2E4MytiV3ZKU0R2cGRCbEdSdHBKdkh6OUhRWU5MTS9mWUhjdUttd0xLcldHb1E5T1E2MjVQZ01pWXNzcWFnYzFwTnVBa1hiM0hEOXlnSjNyZnFSeFNIdkdUM3NlalpzSEJyME92YmFjWlovL2g0ZWZmbzJnUmkwNG41ckVsbDhXa1plZFJidnUvUmt4YWFhWWFTRGNWMFRnUUJBRTRUNGpjM1hIWThyemFQb09wMlRwQW96bkxYLzhtaTZkcDJEZXYxSDNHWWJIdzA4aEU0bWFCT0cyOUIweEVlK2Ixb0NmT0hxUXM2Y1NIWTdlSHRpeHp1WTRKU0dHMklPN3FlalF0MnpmbmF1WjUyblF0QlZnU1NwWG9hSVRlenJ4cU4xU0JZQTJYWHBiUjFYTkpoUDlSa3kwRytXTml3d2pPbXdyVDcyNXdPNytIeGU4WmJNbFlNL1FNWFRyUDhKbUNucDFFeDhDMUF3TVl2d1QxNmVDajU0OEc2VktiUjJkbGNsa2pIaDRKaTR1U21MMmJhZW9JSStDM0NzVTV1VVEwckVIUXgrY2pvZVhUN1dlZGZYU0JadWtsTTZVbFJSVnUvMlo1OVBZdE9JYnUvUEhEdTYyL3JkU3BTSml5eXJyY1VDZCtqUm9Hc0xaNUFTR1Qvb1hoZGNTMTRJbHVkKzZKUXU0bUg3YXByN1FzWk5wM2JrM09tMDVLclVhYlZrSjIxWXRadVpyOWtrTWIyUXlHamh4OUNCTlczV2tmWStCckY3MENTZU9IS0J0dDM1Tzc2blhzTG5OMGcxSnNuenZiZ3htZ1dYcERNQTMvNTFqbDArandzTlB2MTVwK3dENkRuK1FCazFha3BlZFJXbHhJY0hOYklQV1pwTUp1Y0p4VjZSKzR4WjQrOVVrTGpMTVllQ2d1RENmY3luSG5RWTVMcDFQSS9WRUxDNUtGUlhwM0M1ZlBNZjUxQ1RhZFI5Z0V6U29TdXZPdlRHYlRiVHQydGY2TTFhclhqQ1RuMytYbFF2L3k4cUY4MmdTMG9IaytDamNQYjBaTisxNVduZnVYZTM2QmVIdlFnUU9CRUVRN2xNdXdjM3dlZTlieXZkc3BHemRVaVN0WmFSSmQyQUgrcmpEdUQ4MEUwM2Y0ZURrRDBOQkVDclhwR1Y3bXlVR0FGa1paem1mbXVTdzQzRHMwQjZiNCtHVFpqQjgwZ3lTNHlKWjk4Tm5BTVJIaHBGOGJhdFZzSXhBS3hTV0hSSlVhZzI3Tnl4SHJsRGc0bUk3a2huU29RY3V5dXVqelM1S0phcWJScXdyT29RM253ZnNmZzlVYk5PWWN6blR1a3ZCamZ4cTFzWkZxU0k5TlluQzNHeTc2d0JOV25Xd1R0T3VHOXpVN3Jwa05oUFV1QVVKMGZzNG41cUVYMEFnazJhOWF0ZVJyY3JoUFJ1UmgxVzlES3M2K2NCTkpoTkhEK3pFWkRUeTZvS2ZiYTZkUG42VTlOUWsrZzU3RUkyYjQwREZtWlB4NlBVNm1vUjBJUGJnTHB0clphWEZlUG5VSUtoUkN3QVNvc014NkhXWVRTYis5OUlVbm56bFl6eXFPYTM5WkZ3a1phWEZ0T3ZlbjZhdE8xRXpNSWhEdXpiUXVrc2ZwN01PYmg1TjM3ZHREY2RqOXRzdFhhblk2akowN09ObzNEd3dHdlJzWHZrdFhmdVBzSDZPL3JYcVduTkpPS05TYTJnYzBvR2w4MStuSU84cU0xNzVCSjhhMS9QdEdJMUd1Kzl4QlpsTVRxYytRd2pmOUNzRnVWZHQ3Z09JTzdRSHM5bE1wOTVEN082VkpJbWQ2MzVFNCtaQlNJY2VKRVJIQUtBdEswV2wxdEF6ZEV5bDdiWnZpNHgyM2V5WFdxalVHb0lhdFNBNVBvcVV4Qmc2OWdwbDRPakhjSFgzY0ZDTElQejlpY0NCSUFqQy9Vd214M1h3ZU5SZCsxTzY4bXQwMGVFQVNDVkZsQ3o5Rk8zKzdYaE9uNHVpYm5BVkZRbUNjTE5MR1dmUWxwZmFuQ3NxeU1Gc05uRStOY211dkxhOEZJMXI1U09kb3lmUFp2UU51eDU4L09MajlCb3lqajdESmdBdy8rV3BkT3c5bUVGakhxKzBudkROcTlpLzNYYUdRMFh5dnkvZmVzcXV2RjZuZFZqUFQ1Ky9SWGxwaWQzNW1hL05wMWE5WUdJUDdDSTVMdEltaVY5RkxvR3BjOTUzdUw2N3RMaVF1TU43aVQyd2k2S0NYTHo5L0JrMDluSGFYT3YwT2twb0tKY3JuT2FJdU4ybEN1ZFNqcE4yTW81VDhkRm95MG9JMy9Rclhmb1B0eW1qMTJuWnZ1WUhhZ1FFV3RlOU8zTGhYQXB5dVlJMTM4K25NQytiOHRKaWxuLzVMazFiV1hhNGFkaThqVFVud3BuaytDcmI3SWdrU1J6YXRSRTNEeSthdE9xSVRDYWoxNUN4YkZ6MkZRbFI0VTVuaHBpTUJwdWxKa2FESGttU2JMN0RDb1dMZGVaSmkvYmQ4ZkR5UVZ0ZXl1YVYzMUkzdUtuRGdKaWo5L1RHM0J3VG5ueVJKWis4d3VwRm4vREUzQStzMXlTekNZV0w4NjVJcDk2RGlkcTdtVjIvL1dTekUwbHhZVDVSWVZ0bzJyb2ovclh0ZCsrNG1ubWVpK2RPTTJUQ05FcUs4cTNuZzV1MTVxazNQNi8yVm82T1NKTEV1WlRqSE5tM25kUVRsaTFUVzNYcVJaOWhFL0QxcndYZzhQdnJjbFBTUmtINE94S0JBMEVRaEg4QXViY2Zucys4amFiL0tFcCsvajlNbHl3alJjYTBKUExmbW9IcnNJbTRqNXNLcWorMnBsb1Evb2txMno1dStaZnZPanp2NDFlejJ2WHJkVm9NZWwybHVRNU1KcU4xSnNHTlFzZFBvV3MvMjg1dlJYTEVsK2N2c3l2LzFYK2VjZnFNYmdOSDBiR25KVUZoOXVVTHJGdGl1OVNoZnBNUXBqeC8vZlhtWE03azIzbHpiTW9VNXVWd0tpR2FsTVFZTXRKTzJTeUxLTXpMWWR1cXhXeGJ0ZGhwRzdvUGZJREI0NmM0dkhhN1N4VisvM2toQnAwV0wxOS8zRHk4ZU9HRHhTUkVSOWprcVRDYlRSZ05Ca3FMQy9uZlM0N2IwYlIxSnpyMkNyVk83ODlJUzhaa010S2dhUWgrQVhVZ0tZN1R4NDlhbHpBVUYrUlcyV1pIRXFMQ3ljNjZ3SkFKMDZ5ZmZldk92VG04KzNjaXRxeWlaZnZ1RG1kRUpNYnNkL2lkbmYveTlTMElPL1lhVE9PUTlnQzRPcGxWY2JQS2RsVUFTMExHRVEvUFpQMlBYN0I5elEvVzdVQ05SbU9sSFdxTnF6c0RSei9LbGwrKzQvaVJBOWFkTlhhc1dZTFJhSEM2ZFdKQTNRYTA3dHlicnYySEUzWnRod3l3TFBmSnVaenA4QjZUeVVSMjFnVVNvaUpzenJ0N2VkT29lVnZTVTA5d0tpR0dsTVFqbEJUbTI1UkppajFFVXV3aHA2OEQ0SlZQbDFlWnMwSVEvdXBFNEVBUUJPRWZSQm5TQWQ5NVN5amZzWmJTamN0QnJ3V3ptZkp0cTlGRmhlTXgrVGxVSFh2ZDYyWUt3bCthWEM1SDRhTGtzZGx2VWpNd3lPYmF2cTFyU0l6WngzUHZmVzEzMzdvZkZqaGQwKzFJVnNZWkFQeHZ5RFovcy9CTnY1S1huV1V6SWd0d2NNZHZITjIzdythY3Ryd1VuYmFjYjk1LzNxNmVva282c2U0ZVh0YVJYYjNlOGN5RXl1UmR6ZUxiZVhNd204MTQrOVdrYnNPbVhEeWJ3b2lIWjFhck03VngyZjlWZXYxMmx5cU1mK0lGNnRSdlRPekJYUnphdFFHNVFrSEQ1bTBZTy9VNUFETFBwWEpvOTBaNkRSbEgzZUFtMXZzU29pSklPeG5QbU1temNWRXE4ZkR5cFc1d1UrdGEva083Tm1EUTY2emJIa2FIYjhYVDI1YzYxNmI3bjNPd2xXUlZTb3NMMmJ0eEJmNjE2dExsaHZYOU1wbWMwSEZUK09YcmVlelorRE9qSHJXZlZkS3lmWGZyTWdtQUkvdDNrSHJpS0k4Kzg1YjFuTWJObmJTa1l5aFZhaFJPbGhIWTFldGtWNFVidGVyVWkrUzRLSTdIN0tmN2dKSFVxaGVNeVdpb01nRm8reDREU1k2TFpNc3YzK0xsNDhlWjVBUk9KY1F3Y014alRuY1hrY2xrbG1TVU10c2xHOG54MGNRZTJPbndIcFBSUUhwcUVoZlAyZWFnQ0dyY2dxVFlReVJHNzBPdVVOQzRaVHZPbFpVUzFLaDV0WGF4U0VtTTRlU3h5Q3JMQ2NMZmdRZ2NDSUlnL05Nb0ZMaU9mQmgxajRHVUxQc0MvYlgxMU9hOHF4UjkrVGJLbGgzd25ENFhlVUNkZTl4UVFmaHJDbTdXbWplKytNWGh0WW9SVkRjSHlVZW5QUDlldFo5aE5wa0kzN3dLVjNjUDZqVzB6dzlRb2JTNGdJSTgreHdESVIxNzBLeE5GNXR6cHhLaU9SNnpuMkVQUFdsWHZxck8rZTN3Q3doazlPVForTlFJSUtoUkMyTDJiZWZpMlJTYXQrbU1oN2R2bGZkdlhQWlZwZGR2ZDZsQy9jWXQ3TTc1MUFqQXAwWUEyckpTZHYyMnpMckVvR0kyZ2Jhc2hFMC9mMFA3SGdObzFhbnlZS3ZaYkthMHlMTExSV0Q5eHRhWklEY21XcXdPU1pMNC9lZUZsSlVXTTJicWMzWkxOeHEzYkVlTGRsMkpPN3lYSnEwNjB1S21yUVUxYnU0VTVtWHorODlmOCtDTUYzSHo4RVF1VjJBdzZEaXdmUjNqcGoyUFVxWG02cVVNYXRTNjg3Ly9oMCthUVkvUTBkYThJSHE5RGsrZkdwWGVJNVBKR0QvOUJYNzQzK3Y4OHMySEdBMTYybmJyUjYvQlk2dTR6ejdQUStqWXh3a2Q2M2lKenlkeko5T2g1eUNIc3hnSzgzSUlhdFNjbHUxNzRPcnV3YWV2UG9HdmYrMXFKVURNejc3TVNVVGdRTGcvaU1DQklBakNQNVRjTHdDdkZ6NUVIeDlKeWJJdk1GL3JmQmlTNDhoNy9RbmNSajJDMjZqSFFHd25KUWdBWkYrK3lOTDVsV2VUcjJ3N3hodDE2QlhLa1BGVEhWNHJLU3JnOStVTHVYRDJGQ01mbVdtVEFWNnAxcENmZlFWSmtpZ3ZLK0Y4V2pJTm1vYlkzRDlsem51NGUzamJKV25MenJxQVhDNm5VWXUyZHM5ODRzVjVOdFBOYjhlTnl4QXF0T25TOTQ3VTdjamxpK2tvcTdGMVpWbEo4UzNYZlNVekhibENRVmJHR1hhc1hVcUhuZ09wRVZDSE5kOS9pb3RLUmQ5aEQ5cVVUenNaeCtVTDV5ak15K0hDbVdSeXM3UDQ2SVZIcVJmY0ZKbGN3ZkVqKzdsd05nV0FndHlydDlTV1BSdCs1c3pKZURyM0hVYVRrQTRPeXd5ZjlDOHkwcExaOVBOQ2ZHcThSKzE2RFcydTc5K3hEbDE1cWMxdUlHcTFLMmVTRTlqMTJ6SkdQaktUaStkT1U2OWg4MXRxVzNXNGUzcmI1THd3NkhVb3E3SDJYMXRXaW9lWE4zblpXUUI0ZXZsaU5CanUybGFIM243K2xXNmhLUWovRkNKd0lBaUM4QStuYXQ4RHY1QU9sRzVZUnZtT3RXQTJnOUZBMmNibGFBL3Z3Zk9KdVNpZC9KRXFDUDhrbmw0K2hJNnRQQ0NRSEI5RnhwbFRWWmE3Y1lsRDVubkxrZ1NEWHNmRnN5bXNXUGhmakFZRGc4ZE5zZXV3dEd6WGpaaDkyL25nMzVPUUpBbUZ3b1VPUGE0bnc5dTQ3Q3RTRW1NY1ByTWlPV0psUVkxcEw4NmpWdDBHTnVlT0h0aEZTdUlSYXhzZEtTa3FvTGdnRDZWS1RXTE1Qb0JLa3dqZVNkSGhXem02ZjBlVjVhcXhxWUtkQmsxYjhjemJYM0xtWkJ6UjRkdjQvdU5YY1BQd29xeWtpTW4vZnNkdXhzVHhtUDFjUEp1Q2I4M2F1S2hVZVBuVVlOakU2ZFFNREdMVGltK28wNkFwYmJwWVJxcDNydnZSY3BOTWhxZVBId3E1OCtVV0VWdFhFeFcybVVZdDJqSFV5ZHArQUE4dkg4Wk1lWlpWMzMzTUwxOS93R096MzdLTzhHZW1wM0lxUHByUmp6OWpzd3pCTHlDUS9pTWZZcy9HRlRSczNvYk05RlI2RFJsMzYyL1dMZEtWbDFVYThDa3JLU0pxNzJaaTltM0haRExTZStoNExweE40ZER1alNURkhxTGJvQWRvMzMxQWxjc2RCRUc0TTBUZ1FCQUVRUUNWQnZkSnM5RDBIa3J4MGdVWTB5d1o0YzFYTDFINHlWelUzUWJnL3RoczVONSs5N2loZ25EdmFOdzg2TlRIZnZ1M0crVmxYeVl6UGJYS2NoWENOLzlLNUo3ZlVidTZzWG5sdHp6NDVJdDA3VGVjMWwzNkVGQ252bDM1b1JPbjA2cFRMMHFLQzFFb0ZOU3FGNHpYRGRPOUI0MTVqTjVEeHp0OFZtTE1Qbzd1MzhIMGx6NXkycDZidDcwRFMzSzdpclg5cFVXRlhMMlVZVmNtTytzQ0s3NTYzM29jV0wrUlhmNkhQOHVZeWJOdmE2bENCYU5CYjEyS2NETlhkMDg4ZmZ5UUt4UW9YRnhRdUNoWisvMm50T3N4Z0M1OWh1SmJzellBNDZaZHp4OXhhTmNHVWhLUDBMUjFKK3U1R2dHQk5HOXJXVUlRdm5rVllNbVpNV2ZlSXVENkxBUUpTNVREb05leGZmVVNFcUlqcUJrWXhJVHBMempkWGFKQ2sxWWRDUjAzbWQzcmwvUFQ1Mjh6ZVB3VU92UWN4TUdkNjZsVkw1aTIzZnBabm1HK1BqT2syOEFIQ0t6Zm1PUzRLSHo4YXRxMHVTcmYvSGVPemZ0bU5CcWNick5ZNGZMRmN4ajBPcng4N1A4LzVWTEdHWTRkM0UxUzdDSDBPaTNCelZvemVQd1VhdGRyaUNTWmlUMjRtLzNiMXJKejdWTDJiVmxGaS9iZGFkdTFMMEdOV3pyZGlsSVFoTnNuQWdlQ0lBaUNsYUp1TUQ1di9SKzY2REJLZnZrRzZWcjJhRjEwT1BxRWFOd2VuSTVyNkZod3NINVVFSVJiczMvN1dnN3VYRSszQVNQcDNHY295NzU4aDIvbnZVQ3pOcDFKUFJITGhiTXB5T1Z5NUhLRnRXTm1OcHN3bVV5WVRFWWtrNG5zckl1WVRFWTY5QnhVNWRSM2cxNW50LzNlelM1ZlBJZUhsNDlOQUtGeHkzYldFZWpMRjg2UkhCOEZOM1d3NnpSb3dzUi92UXhZc3ZIWGE5aXN5azdjd3ZlZWM5cFJ2OUhOU3gvT0pDZFFVcGhQYVhFaEFPbXBKOUhySE0rRXVKRzJ6TEt0NUlVenlkWk9jNnRPdlRoMmFEZGxwY1VjajltUHE3c25BT2RUazdoOE1aMUw1OU00bjVwRWNXRStYcjcrREJyOUdKMzdEcU84cklTb3NNM0VIZHBEZE5nV21yVHFTTytoNDJ5U0R6cVRmZmtpUnIyZWtxSjgxQnBYVENZalNiR0hVYWsxbkwyMlJhTzdoemM2YlJsTFAzMkRuTXVaTkd6ZWhnZG56RVZUamQwandMSUxoY2xrSXV6M2xXejlkVEhsWmFXTWYySU8rVGxYaUR1OEY0VkNTWEpjRks3WGxxZFVmRmF4QjNjeDR1R1p0OVFCNzl4bnFFMlN5OVNrWTJSblhiQWVaNmFuRWhPeERVK2ZHcWcxcnBoTkpoS2pMYnNYVkN5YktjaTlTbnhrR01seFVlUmNzZXg4RU55c05iMkdqTE5aV2lPVHllbmNaeWh0dXZRbDlzQXVqdXpiVG54a0dQR1JZV2hjM1duVnVSZkRINXBScmUvVjdZaVAzTXVKb3dlcUxHY3lHdi9VZGdqQzNTUUNCNElnQ0lJdG1ReDE5MEdvMm5XbmRPMFN0R0diUUpLUXRHV1VybGlJN3NCT1BLYlB4U1c0MmIxdXFTRDhyWG43K3RPeWZYY0dqNStLVENiajZUYy9JM0x2Wms0ZlA4cXBoR2lNQmtPMTZ2RUxDQ1NrWXc5V0x2eHZ0Y3BYVmU3Ry9BdlRYL29RVnpkUDY3WGFRUTE1ZGNIUGR2ZW9OYTUyeWZpcTBuL1VKSnY4RGM1cy9YV1J6ZkdSZmRzNW4ycVpGYVZTYTBpTWpyQjJSS3VpVW1zNGNmUWdKNDRlQktCcG0wNWtwcWR5NHVoQjFLNXU5QjgxQ1lENHFIQVNvL2ZoN2VkUGsxWWRhZDYySzQxRDJsczcxSjdldmd3ZU40WGVROFlURmJhWkkvdTJZemFOcnZUWkxrb2xDaGNYNGc3dDRlSzUwelJ0M1lrbXJUcWlVTGl3ZCtQUGxCUVZvRkM0MEtuM1lEeXZqY1EzYmRXSjRLYXRHZnJnRTFYT05MaFpyOEZqcVJGUWg4VG9mWFFmT0FxRndnWC8ydlg0WWY1ckdBMEczRDI5R1RENlVXdDViWGtaemRwMG9XT3YwRnQ2VHRmK3cyMTJWU2dwTHJRSkhMaDdlcE1VZThobVZ3dU5xeHVoWXgrblFkTldnQ1VnY1BUQVRpU3ptVTY5QjlPcDl4RHJFZ3RIMUJwWGVnNGVRN2VCSTBsSmlDRWhLb0p6S2NjSjZkRGpUdzhhQUFRMWJtbmRIckl5cVNkaXJjdDhCT0h2VGlZNTI1dEdFQVJCRUFCaittbEtsaTdBZUQ3MStrbVpETTNBMGJpUGZ3S1pnK3p4ZDFMTzFLcTN2Qkx1UHY5bFlmZTZDYmVsc0xEd1hqY0I4N1daQTBxVjJ1RjFnMTZIMld4R01wdVJKQWtKQ2JsTUJqSTVNcGtNbVV5R1hLNUFybENJS2RwM1dGbHBNU2FqRWM5cTdQb0FvTmRwYjN1dHZXVm1oY3ltNHl0SjBsM3BDUDhST20wWjVhVWxlUG42Vit2N1p6SWFNT2oxU0pKa2w3Z1RJQzg3QzA5dlA2Yy9EMVczcDl4dWUwOUpNaU5KL08xL1B0TFMwZ2dNREtST0hiSGJrWER2aU1DQklBaUNVRFhKVFBtZWpaU3RXNHFrTGJPZWxubDQ0ZjdRVERSOWg5dE5YYjVUUk9EZ3Iwa0VEZ1JCRU80T0VUZ1EvZ3IrM3VFM1FSQUU0ZTZReVhFZFBCN2YveTFIM1cyQTliUlVVa1RKMGs4cG1QZHZUSm5wOTdDQmdpQUlnaUFJd3A5RkJBNEVRUkNFYXBONysrSDV6TnQ0djdvQWVjRDFrUTlqV2hMNWI4MmdkUFVpMEd2dllRc0ZRUkFFUVJDRU8wMEVEZ1JCRUlSYnBnenBnTitIUCtJMmRncFViTHRsTmxPK2JUVjVyMDVGSHg5NWJ4c29DSUlnQ0lJZzNERWljQ0FJZ2lEOE1Vb2xidU9tNGZmUmo2amFkN2VlTnVkbFUvVDVteFI5L2dibXZNcTNoeE1FUVJBRVFSRCsra1RnUUJBRVFiZ3Q4b0E2ZUwzd0lWNHZmSURjcjZiMXZENCtpcnhYcDFHK2RSVlVjMXU1dnh5WkROUWE1RDQxVUFRRzRkS29KZkthZ2JkZWoxeU94NVRuOFg3bFV6eW16NzFqelZPMmJJLzdJMC9iTEJzUkJFRVFCRUc0MDF6dWRRTUVRUkNFKzRPcWZRLzhRanBRdW1FWjVUdldndGtNZWkybGF4WlRIckVGenlmbW9nenBjRS9hNWpwc0lpNk5XaUNUeTBHdUFJVUxNb1VDWEZ5UXVTZ3R4MG9WS0ZYSVZPcHIvMU9CeW41N05lMys3WlQ4TUwvNkQ1Zko4SnoxT3VydWd3QlFTbVlNcHhMUkhkNTlXNjlKN2w4YnIyZmZSZWJoaGVuU2ViUlhMOTFXZllJZ0NJSWdDTTZJd0lFZ0NJSnc1NmcwdUUrYWhhYjNVSXFYTHNDWWxnU0ErZW9sQ2orWmk3cmJBTndmbTQzYzIrK3VOa3ZtNW82cVRSY3dHcENNUnN1L0JqMlMwUUFHQTVKT2k5elhIN212UC9xakJ6Q1hsWUJCajZUVEl1bDFsbjkxNVVpNmNzelpsNnYvWUlVTG5rKytoTHI3SUV3WHpsSzg3QXU4WnY4SHo1bXZBaEs2dzN2KzJPdHhkY2Y3aFErUWVYaWhPN3dIYlZRWVZIY1BlZDNmUDNtbFZGcU1NVDBWWTBhYXpmYWd0OEt3Y2ZrZGJwVWdDTUtmNU4vek1lZGNBYkVkbzNBUHlTUkprdTUxSXdSQkVJVDdrQ1NoM2IrZDBqV0xrVXFLcktkbEdtaDNNeElBQUNBQVNVUkJWRGZjSHB5T2EraFlrRlc5WWk1bjZzQS9zNVZXbnY5NkZYWHZvZVErL1FCU1dlbHQxeWYzOWNmcnVmZHdhZHdTNC9sVUN2LzNNbEpKRWZLQU92aTgvaGx5MzVxVWIxOU42ZG9sbHRrWjFTVFR1T0w5OG54Y21vVDhvWGJsemg1cjgzbjhVZjdMd202N2psdG1ORkM2ZGdubE85ZUIrUE5GRUlSL0VMZXhVM0FiTisxZU4wUDRCeE9CQTBFUUJPRlBKWlVVVWJMcU8zUUhkdGljZDJuUUZJL3BjM0VKYmxicC9iY1RPSkI1ZUtIcE9iaGFaZFU5QnVIU3FJV2xJNi9YVlZuZWxKMkZQdTZ3dzJ1cTlqM3dmUElsWkY2KzZLTERLVm42S1pLMjNIcGQ3dXVQMTdQdjR0SWtCR1BhU1lvWGY0VHBTbVkxR3FuQmUrN0hLSnUzeFhUcFBJYVRjZFY2YmNvMlhWRFVxZ3M2TGJuL25tRFRsai9xYmdjT3pJVjVGSDQ0QjlQbGk2aDdocUx1MGc5bGkvYkkzTnp2YWpzRVFSQUU0WjlJQkE0RVFSQ0V1OEtZZW9LU243L0NlRDcxK2ttWkRNM0EwYmhQbklITTFYRUg4SFlDQjRxNndmaCt1UFFQMzE4WmZYd1VSWisvWVhOTzdsOGJqOG5Qb1dyZkE0d0dTbjc5RHUyZURVNGE1NExIbzArakNSMEhKaVBhOE0yVWJseU9WRnpvc0xqYzF4K3ZGejdFcFVFVGpHbEpGQzU0SGFtc3BNcDJ1bzErSExjSjA1SEtTeWxjOERyRzFCTzMvRm9kdWR1Qmc4SUZyMkU4ZlJ6dmx6N0JwV25ydS9wc1FSQUVRZmluRTRFRFFSQUU0ZTZSekpUdjJValp1cVUyYTlObDNyNTRQUHFNTllIZ2pXNTdxWUs4ZWhzSWVUNzVDdXJlUXl4VCthdlJJVWVTck5QbDViNyt1QTZaZ092Z2NhQlVZVWhKcFBTWGJ6Qm1aVlJaamFwVko5d2ZmZ3BGcmJwSTJqSkx6b0w5MnpHZVM3R1djV25ZSEs5L3Y0L2NyeWFHNDBjby9MLy80Rkt2RVZKNUNhYXNDdzdybGJtNjR6bmpGVlNkK3lDVkZsTTQveFdiT20vWDNRd2NWQ1NrckZoT0lnaUNJQWpDM1NXU0l3cUNJQWgzajB5TzYrRHhxTHYycDNUbDEraWl3d0dRQ3ZNcC92WUR0QkhiOEpqOEhJcTZ3WGZ1bWRmeUJ5anFOVVRoWDh0cE1ibXZQd0NxVmgyUktra2dxRStLdFc0dktmZXZoZHVZS1doNmhvS0xFbk5CTHFWcnZzZGNsSS9QZTk5VnEzbFNTUkc1Y3liaU51cFJYSWROUkROd05KcUJvOUh1MjBiSmp3dHdIZmtJN3VPbmdjSUY3WjZObFB6eU5ZcmFRZmk4OFRtU1hrZlJWKzlnU0k2M3FWUFpzZ09lTTE1RzdsOGJZL3BwaWhhK2h6azdxMXJ0K1N2U2htOUJVVHRJQkEwRVFSQUU0UjRSTXc0RVFSQ0VlOFp3TW83aUh4ZGd2bkVyUWJrYzEyRVRjUjgzRlZTYU81WWMwV1BhQzJnR1BIRGI5ZVROZVFoemZnNWdDUno0ZmZnamtxNmNzcTJyS04vN094ajBLT28wd0hYSStHclZKMm5MS1YxbENUTEkzRDF4SFRvQjE0R2pLZmpnZVRDYjhYbC9FUUFsUDN5S0xpYkNlcC9yaUlkeG56UVRURWFLZi9nVTNhRmR5THg4Y1o4NEEwM2Y0UUJvd3pkVHNtSWhHQTIzL2JwdmRqZG5IT1ErTndGVjY4NTR6bnI5cmoxVEVBUkJFSVRyUk9CQUVBUkJ1TGNNQnNxMnJLUnN5NjgySFZ5NVgwMDhwczZoNlBNMzc4aGpLZ0lIZVhNZVF0TFpKd2YwbURvSGRmZEI1TDM0Q0ZLNS9WSUZ0N0ZUY1IzNm9FM2dBTEFrT013NEMvbzd1TTJoUWdFbUUyQ1pQV0RPdStvd2VhS203M0E4bnBnTGNqbTZtQWhVYmJzaTA3aGh1bnlCa3VYL2h5RXA5czYxNlNaM00zQ1FNM1dneUNndUNJSWdDUGVRV0tvZ0NJSWczRnRLSlc3anBxSHBOWVRpcFFzd0pGdDJDakRuWmQreG9NR056R1VsNEdncGd0RUlnRlJlNG5nN1JpZWo5c2EwazViL1VHdWNQOVJvQkpPbGZtV3pOcFh1QkdES3k4YVVjY1o2WFBGK09LSTdkc2l5dTBEYnJxaTc5a2ZTbGxHMjdnZkt0cTIyUGs4UUJFRVFCT0YyaWNDQklBaUM4SmNnRDZpRDkyc0wwQi9aVC9IUFh5SVY1djhwei9IL2FyM2pDeTVLQUdwOHNkYkpkZWYvbHluejhLTEcxeHVkWGkvZnZzYTZITUZqOHI5UjFHL3N0S3p1OEI2S0YzM285RHBZa2lWcStvMUUwMnN3cU5SSUpVV1U3MTVQK2E3MTFVdnNlQWNVZmpqbnJqekhRc0tjYy9rdVBrOFFCRUVRaEJ1SndJRWdDSUx3bDZMcTBoZS8xcDBvMjdTQzhoMXJyY2tONzVTaTd6NUFNdWp0enJzTmZ3aGxxMDRVTGY3SVlYSkVUWi9ocUx2MXI3UnUwK1VMTm9rS1pXNmVEdStSdEdVVUwvbWZ6VG1aeGczUEdhODRyVnNlVUFkMTEvNW9lZ3hDVWEvaERRODFZamg5SEVXdGVuaE0vbmVsN1FNb1h2S0pkUm5FN1RDa0pONTJIZFVudzVRdEFnZUNJQWlDY0srSXdJRWdDSUx3bHlOemRjZDkwaXcwdlllUy84YjBPMXEzUGluVzRWSUZjM2RMRWtiRHlXTU9seXFvV3JhdnNtNWoya2xLZnZyY2VxeW9HK3c0MkdBMG9qK3kzK2FVek1QTHJwaExjRFBVWGZ1aGF0c05SVkFqeHc5VnVLRHEyS3ZLdGxVb1hqci9qZ1FPN25hT0EyVTEzbjlCRUFSQkVQNGNJbkFnQ0lJZy9HWGQwVzBacjZueDZVcHdrQmE0SXUrQTN5ZkxIVi9YdU43eHRsUkZVYWNCcmlNZkFjQjA4UnphUTd0eEd6RUptYnNuT1UrTnVxVzZmTjlmaEtKMjBKL1JURUVRQkVFUTduTWljQ0FJZ2lEOG81VHZXby9rSU5HaHV0c0FYQm8ycDN6M0JvZExHVlR0dXFGczJlRnVOTkZLZDNnM2NoOC9ERW14R00rbkFlQTZaRHd5Y0p6Z3NUSmlEeVZCRUFSQkVQNGdFVGdRQkVFUS9oSDBDZEdZaXd1ZDdqamdVcStoSlhDd1o0UERwUXJHakRTVUtZbEk1V1YzbzdsVzVkdFczOVhuQ1lJZ0NJSWczRXdFRGdSQkVJVDducUorWTJTdWJwaXlNcHdtT0pUWERBUkEzWFVBa3Q3eGFMN3BTaWFxamozUkhkN2orRG0xZzlBTWVPQjZuYjQxcXQvR2dMb0FEbWREQ0lJZ0NJSWczRXNpY0NBSWdpRGM5elRkQjFwekJWVEY0NGtYcXl6akxIRGcwaVFFanlZaDFXNlgxNXg1bGgwY1RFYVVyVG9CWU1xNlVPMzdoVCt1c0xEd1hqZEJFQVJCK0lkS1MwdWpUcDA2QkFZRzN1dW1WSnNJSEFpQ0lBajN2ZEoxUDFDNjRhZEt5M2hPZndsMXo4SGtQamNCcWJ6a0R6MUhIeDlKMllabDFtTkZyVHA0UHZNZnArVVZOV3FocU4vWWVteE1TMElidHVrUFBWc1FCRUVRaEw4UFNmcDdKUjhTZ1FOQkVBVGh2aVh6OHNXbFR2MXFsWlY3K2dDZ2JOUWNTVnRlWlhselNSR21pK2RzemtrbFJSalRUMTgvMXV2QVlIQ1lVd0dnOExQWGtibTZnMHlHVkZLRXVUQ3ZXbTFGTHNkLzhiYnFsYTJnVXQ5YWVVRVFCRUVRaEd0RTRFQVFCRUc0YjZsYWQ4SnoxaHUzZEkvWEN4OVdxNXcrUG9xaXp5MTFTMlVsRkx6ekZPWVMyK252cGt2bnlaa3gxR2tkNXZ3Y3lNKzVwZlpaSGlpaFQ0cTlwVnVVSVIzdnlaYVNnaUFJZ2lEOC9ZbkFnU0FJZ25EZjBpZEVVL0RPVTM5SzNlYXlHNVl6bU0wMk13MytkSkpFMFpkdjM5SXR2aDh2UXhFWTlDYzFTQkFFUVJDRSs1a0lIQWlDSUFqM0xhbTBHR05wOGIxdWhvMzh0LzkxVy9mbnpYbm9qejMzdGFtMzlWeEJFQVJCRVA2NTVQZTZBWUlnQ0lJZ0NJSWdDSUlnL0hXSndJRWdDSUlnQ0lJZ0NJSWdDRTZKd0lFZ0NJSWdDSUlnQ0lJZ0NFNkp3SUVnQ0lJZ0NNSWRZRFRvdVpSeGhwekxtWGU4Ym0xWktWY3ZaV0F5R3U1NDNYK0V0cXlVRTBjUGtwSVljMXYxbEplV1lEYVo3bENyL2g0S2NxLytvZnZLU29wSWlBcEhlMk5pMXB2czJiaUNVd20zL3BtVUZoZFdYZWd1eXJtU1NYRkJOYmVuclVSSllUNTZuYmJTTXRtWEx5SkpVclhxTStoMVZaYjVNMzcrNzRXcTNqZTlUa3ZSSDlrVjZBNG9MUzdrNHRrVXpHYXozVFZ0V1NrWHo2YmMwZWVaVEVhMDVXVjN0TTYvSTVFY1VSQUVRUkFFNFRacHk4dFlzL2gvWEw1d2prZWZxZjRXb0RsWE1qbXdmUjNESi8wTGphdWJ6YlVUUnc5U3IyRXpmR29Fa0hZeWpnMC9mY25zZC80UHY1cUJsZFlwU1JKbXN3bXp5WFR0WHpOR293R1QwV0Q1MTJEQW9OZGhNT2d4NkhYb3RHWG90T1VvbFdyYWRlOWZaWnQxMm5KKy9mWkRMcDQ3amRyVmpTbi9ya250b0liVmZzMFY5RG90eTc5OEI3UEp4TDllK3g4dVN0VXQzWitkZFlFVlg3M1BvN1Bmb2xiZEJnN0xuRDUrbE8ycmwrRG02Y1dNVno1R0pxdmVtRmxpOUQ2T0hkckQrQ2VleDh2WC81YmFWWm1vdlp2WnZXRTVrNTkvbCtDbXJXN3AzcFRFSTJ6NTVUc2Vtdmt5emR0MkJTeUJGMWQzRDJ1WjJBTTdNWnVNdEdqWHRkcjFKa1JIc0huRk40eDY5Q25hOXhoNFMyMzZzNno0Nm4yYXR1ckV5RWRtV3M5SmtobVQwZWowSHJuQ0JibmM5dlBkdW1veFZ6UFA4OXo3M3ppOHB5RDNLb3MrbUV1blBrTVkvdENUVmJicjkrVUx5Yys5d3BNdmYyejNMSURZZzd2WnRtb3hNMTc5aE1DZ1JwWFdWVlNRUzFiR21TcWZlU052djVyVXJuZnJQMnUzNnVxbERINlkvem9QUFBZMHJUdjN0cnR1TWhwWTlNR0xCTlJ0d0tSWnIxWlozN21VNCtoMTViZlVoc1l0TytDaVZEcThkdUxvUVhiOTloTlB2ZmtaTlcvYUxXak45L1BKeWpqRHRCZm5PZjI5QUpiZmsxY3ZaVmpMckZ3NEQ0MmJHeE9tdndoQTJzazRHalZ2aTF5aElEM2xCTDk4OHdGUHZEaVBlbzJhMzlMcnVKK0l3SUVnQ0lJZ0NNSnRLTWk5eXByRjg3bVNtYzdnY1ZNd204MWtwQ1U3TE91aVVsR25mbVByY1hscE1VbXhoekVaalR3NFk2NzFmUGJsaTJ6NDZVdUdUWHlTTHYyR1Zic3R5Nzk4bC9PcFNkVXVyMVNwVWFyVXFOUWF2SHo4cWd3Y2FNdEtXUFA5cDF6S09NUFlxYzhSZTJBM1AzLzFQcE9mKzg4dEJROGtTV0xUaW0rNGVpbURjZE9lQnl3ek5weVJ5eFhJRlFxYmN4ZlBuYWE4ckJTL21yVWQzbk0rN1NUcmYvd0NYLzlhWE0wOFQvaW1YeGs0NXJGcXRjL0x6NStyV1Jtc1hEaVBKMTc2MEM2bzgwZUZkT3BKeE5iVjdGeTdsSCs5TnQ5aDU5T1owOGVQb2xKcmFOU2lIV0Q1TEQ1Ny9VbDZENXRBdnhGL2JMZVZTeGxuMkxacU1iWHFCZE9pZmZkS1B3UGdsb003ZDFMcWlXT3NYdlNKMCt1aDR5YlRZOUJvbTNONTJWblVxRlhINlQxUlladVJ5V1YwSHpDeXl1Y1g1RjdsVkVJTTNRYU1SQzZYVTF5WVQzYldCWnN5SGw3ZXVDaVZITmkranM1OWJYOXVhOWNMeHMzRHkzcWNrWmJNaHArK3JQSzVOK3JZYTdCTk1PWFBFaDIrRlpsTVJzUG1iUURJT0hQSzdydFJyMUZ6a21JUGtSd1hpZHJWM1hwZXJYR2xibkJUbTdMYlZ5OGg5K3FsVzJyREN4OHN4c1BiMStHMWxNUVkvQUlDN1lJR0FBTkhQOHF5ejk5bTdaSlBtZkh5eDJqYzNCM1VBSEdIOTdCejNZOU1mZUcvMUtuZjJCSmt2VGFESVRrK2luVkxGakJ1MnZPMDd0eWJyQXRuVWFrMUJEWm83TEN1ZndvUk9CQUVRUkFFUWZpRFVrL0Vzbkg1UXV2MDhkMGJsbGRhM3NldnBzM29aMUNqRnZRWk5vSDkyOWR5OU1CT092Y1phcW4zZUN6QUxZMGNBd3daUDVYaXdud1VMaTRvWEZ4d2NWR2lVTGdnVnloSWlqM0VrWDA3ZVBhOWhTaVZLcFFxOVMzVmZlVmlPbXUrbjA5eFlUNFBQdmtpemR0MnBWbWJ6cXo2OWlOKy9Pd3RoazJjVG9lZWc2cFYxODUxUzBtT2l3U29WdWVwYzk5aDFoRmhiWGtwUnIyZTg2bEoxSzRYaks2OEROMjFhY1R1WGo3SVpESk9KY1N3NGFjdjhQU3B3ZVIvdjBOQ1ZEaDdOcTVBb1ZSV3E1TWQzTFFWano3OUJzdS9mSmZ0cTcrM0JqZHVsNWRQRGJvTkdNbTVsT01VRitUaDdWZTkyUXphOGpMT25rcWtSYnV1MXMvdDdLbEV6R1l6Tld2WCswTnR5YjU4a1YrLy9nQ2p3Y0RsQytlWS8zTFZXN2JPL2ZnSG04N3ZuYUl0THlNaEt0eDZiTkJwdVpxVlFYVDRWZ0RjUGIxcDBDVEU2ZWZnNkRza1NXYnljNjdTdUdWN2gvY1VGK1lUZDNndkhYdUc0bHV6TnBJa0VYZDRMMzRCZ1E1bmc4UkViTU5GcWFUbjRERUFuRTFPWU5PS3IxR3BOVGJsNUhJRjUxS09jeTdsdVBXY1hxZGwwcXhYYWRhbXMxMjlNMTc5cE1wWlJBQmZ2Zk5NbFdYdWhOTGlRazRjUFVEblBzTnc5L1FHNFBkbC8yZjl2WElqcFVyTnBoWFhmNStaakVZQzZ0Um54cXYyQVo0Vzdic3grdkhaVlQ0Lzd2QWVkcTkzL251MHFDQ1hqTFJUOUJveTF1SDFlZzJiMFh2WUJMSXl6bUl5T1oraDByNzdRT0lqdzFuNy9hYzg5ZVlDNi9tODdDdzJyL2lXZHQzN1cyZGJuRTlOb242VEVCU0tmM2JYK1ovOTZnVkJFQVJCRVA0QWJWa3B1OVl2SXlFcW5BWk5Xekhxa1ZsMkhZZ0tsekxPc0gzMUV2UTZMYUhqSnR0ZDd6MXNQQ21KUjlpN2NRV3RPdmJDMWQzRG1qdmdtLzlhT2txbWEza0FGbi8wTWpLWnpPYitaOTcrRWs4ZlAydEhITUJvc0YrTFhWU1FoOWxzNHZ6cEU1VytOcithZ2RTcUYydzlOaGtOUk83ZHpJRWR2K0htNGNXMEY5Nm5Ub01tQUtnMWJqejI3SC9Zc2ZZSHR2enlIYWVQSDJYUTJNZnhyMVhYYWYyN055em55TDRkZE9vOW1HWnR1emd0WnpRWTJQWGJUeFRtWlZPdllUUHIrVTAvZjAxSzRoSHI4ZWR2WGgrQm5UTnZFWkY3TnhFZHZoVnZQMzhlbS8wV2JoNWVkQjgwbXV6TEY5bS9iUzE1VjdNWVBta0dHbGZISTVFVjZqVnF6c0F4ajdKNy9YTGFkT2xEazFZZEt5MFBrQlI3aUMyL2ZGZHBHYlBaakZ3dTU3c1BYbkJheHMzZDB5YkFsQlI3Q0tOQlQ5dHUxMmVFcEoyTVJ5YVQwNmhGMnlyYmRiT2NLNW1zWFBoZlpISTVEODZZVzJrUTZleXBSS0xEdGxDcmJnTlVhdGRiZmxaMWFNdExpZGl5eW5xczEybTVsSjdLMWN6ekFOUU9ha2pyenIwZFRwc0gyOENCVGx0R2FYRWhKWVVGbUl3R1hOMDh5TXZPQWl6TEdYejhhZ0p3WVB0YUZBb1grZ3gvRUFDWlRNYUpJd2NvTFM1azVodWYyblFTUzRzTGlZOE1vM09mb2RiT05JQ3J1d2N2ZmZKamxhOXYzbk9UbkY1VEt0V29OWC9PKy9wSFJJVnRSaTVYV0FNa0ZVTEhUNkZyditHVjNudGcrenFibjgwYnllV0thcjFPZVJXZDgvaklNQ1RKVEp1dWZmbHh3WnRjdlpSaFYwYVNKR1F5R1F2ZmZkYnUybU96MzZKZW8rYklGUXJHVFh1ZXpQUlUxSnJyTTRyVUdqZmE5eGpBd05HVzJVbmFzbExTVTVNSWF0U0NBOXZYMmRYWHBkOHdORzRlZHVmdlJ5SndJQWlDSUFpQ1VFMlNaQ1krTXB6d3piOVNWbEpNNzZIajZUUHNRUzVsbktGK2dPMm9vZEdnSjJMTGFxTEN0bEMvU1V2R1Rublc0WHA1aGNLRk1aTm5vOU9XNCtydVFXWjZLaGZQbmFiYmdKSFV2clpPT2pNOWxhUDdkOUIvNUNUY2J1aTRBS2l2VGFQZisvdktTdHV1S3kvRGFOQlhXYTVOMTc3VXFoZU1KRW1jUG42VXZSdFhrSHYxRWkzYWRXWEV3ek50T2s0QUxrb2xveDU5aXFER0xkajEyeklXZmZBaWJidjFwMU9mSVRiTE1rd21JMXRXZmt0aXpINjZEUnhGNkpqSDdaWWZWQ2dwekdmMW9rOG96TXRtNk1UcHRPblN4M3B0NUNPejZEWndGTXUvZUlkSnMxNGxvRTU5QU5LU2pySHN5M2ZJejc2TVNxMmgzOGhKRk9YbldCTzR0ZTNhajZ1WE1raUtQVXg2YWhJOVE4ZlFzVmRvcFozbXpuMkdzZmYzbGV4ZXY1eEdMZHRYdWJRZ29HNEQrbzZZYUQxT2lBeW52THlVN2dOSE9iMG41M0ltOFpGaHRPblNsMXIxTE91dGxUY3RDVWlJQ2tldVVOQ29oV1hxdUNSSm5EMlZBRWg4ODk4NTFuSjZuWlpqaC9adzR1aEJtL3VmZlBsajYreUdqRE9uV0wzb0U1UktKVlBtdkllZmYyMm5uOE94UTdzNUVyRU4vOXAxZWV6WnQ1MnVPYjlkUG40MWVYWEJ6OWJqTDk2YVpaZmpvTHBPeGNld2FjWFgxdU9JcmF1SjJMb2FBRi8vV2p6NzdrS3lzeTRRZDNndmc4WThqb2VYajdYc2dOR1A4Tk5uYnhNVHNjMW0yVVA0NWwrUkt4VDBIamFlczZjU09McC9KM1Z2Q0diZGp0eXJtZFZLZXVvb0VlQ2RWcEI3bGVqd2JmUVpPaDUzVDIvVy9mQVpUVUljejlpNFZicnlVcTVjVEsreVhFa2xTVEhOSmhNSmtlSFVEQXpDdjFaZE92WWVURmxKMFMyMXc4dlBuNUtpQWpiOXZOQjZMakU2Z2l1WjZjamxDbjVmL2hVQWF4Wi9RdC9oRTdseUtRUEpiRVpiWGtweVFyU2xqWVg1bEpVVUVWQzNBVzI3OVJlQkEwRVFCRUVRQk1GV2NVRWU0WnQveGR2WG4wZWZlWlBhUVEySmp3eGp5eS9mTVhyeXM3VHQyaGVUeVVqODRUQU83bHlQVGx0RzZOakg2VFp3WktXSitXNGM0VCswYXdNYVYzZjZqM3JZT290QkxwZHpkUDhPbXJYdDdIUmE4N1B2TG5SNHZrSjArRmIyYjF0VFpUbXdqSEFmMlBFYjJWa1g4UFQyWmVLTWw0allzb3BGSDg2dDlMNkpNK2FTRUJWT1FsUTQ4WkZoTkdnU3d1VG4zNlV3TDVzTlAzM0p4WE9uNlROc0FqMUNSN1BpcS9lcEhkU1F3ZU9uMnN5aXlFeFA1YmVsbjFGY21NL0lSMmJSc1Zlb3pUUGNQYjFKU3pxR3E3c0hSUVc1SkVidlk4S1RMM0F5TG9yeWtpSkdQaktUY3lrbjJMSG1CN3YydWJsNzh1VExIN0hsMSsrSVBiQ3J5bVNBRjgrbFlEYVp5TG1TU1dKMFJKWGxhOWF1WjdOMFFLL1RjbkRuZWpyMUh1SjBSc3JCbmVzQjZEZGlJcjRPOGpWY1BKdENabm9xQ2hlbDlUdVVlaUtXNG9JODJuVWZZSk1BYnUvR0ZkU3AzNWptTnkxeHFRZ3V4VVJzWTgvR0ZYaDYrL0xZN0xlNGtwbk9yOTk4YUJPQUFVdlFLMnpUTDBTSGI2VnVjRk1lbXZtS1hjRG9YdENXbFlLczhqSU5XN1Roa1dmZUlPbm9RWTRmT2Npa1dhOGlrOHM0dlB0M3lrdUxNUmtOYkZ2OVBYNDFBK25TLy9vSXVzbG93SzltSVBXYnRPVEE5blcwNjlZZk53OHZybVNlSno0eW5LRVBQb0hHMVoySUxhc3hHZzAwYTlPWjh0SVNQcGxyUDR2b1pwTGt2Tk8vWnZIOGFyLytQOXVlRFQvajd1bE45MEVQY09aa1BNbHhrYlRxMU5OeWJmMXl3amY5VXVuOUZVc1ZIRG1Ubk1DWjVJVGJhdC94SXdjb3lNdTI1bEJvZDIwR1RuRkJIcDQrZms3dk81K2FoRStOV3RiZ21iYXN4T1ozYm1aNkd1V2xKZFFJcUdOelhxVnhKU1ppSy82MTZ6SHp0ZXVmMDlaZkY1TjJNczdtM0QrQkNCd0lnaUFJZ2lCVWs1ZXZQek5lK1JoUEh6OXJKNjU5ajRIa1hNNWswODlmYy9uQ1dWSVNZaWpNejZWRHowSDBIelhKYVlmcjdLbEVybVJlSDRIcjBETVV0VWFEcTdzbjNRYU1kTnJSck1vWGI4MmlwTERBd1JVSlNaS2NUcHNlT1BwUjYvVGtuQ3VaRkJYa011Q0JSK2phZndRcXRZYnlzaElNVlNUUEM2aFRuekZUbnFQbjRMRWMyUEViRFpxRUlFa1N2Mzd6SVVVRnVVeVkvaUloSFhzZ1NSSTFhdFVoT253clpTVkZqSDU4TmdhRG5uMWJWeE1Uc1EwM0R5OG1QL2NPOVp1MGRQaWN0Sk54Tkc3WkhsMTVHVVVGdWNoa2NzWk9mUTRaTWp4OS9PallhN0RUTnVwMVdqcjJHa3k5NEtaVlRwMU9TWWhCcmxCUU16Q0lnenZYMDdaYi8xdEthQmpjckRYN3Q2MGxJKzJrMDZVT0dXa244ZkwxZHhnMEFEaTRhNFBkdWFpd0xhalVHb1krT00xbW1uWEVsbFhVRG1wSU53ZkovbzRmT2NET2RUL1NPS1E5NDZjOWo4Yk5BNE5laDE1YnpyTFAvOFBEVDc5R1VLTVduRTlOWXNzdmk4akx6cUpkOS82TW1EVHpUNXRwVUNFdDZSaGxwZGUzbVRUb2RPUmxaNUVZczk5NnJsbnJUbnoxempOVmJvdm41Vk1ETDU4YUpFUkZVRE93SGsxYlc5NzM2TEF0ZVBuVVlPMlNUOGxJUzhiRDI1ZEZIOHhGVzE2S1RsdUcwV0E3Nm45bzEwWUdqNTlDU21LTVphWlJWQmh4aC9kd0pmTThVNTUvbDRMY2JOUWFONXVrcHM3czJiRGM2WGZ0b1prdjQrTVhVR1VkSzcrZWg4TEY4Y3lRTzhGa01wS2FGSXRhNDhieUw5NmhJUGNxRFpxMm9tWDc3dXhadjV5T3ZVTnAxc2I1MGlLdy9FNHJ6TXQyZUsxeHkzWU1Hdk40bGUwNEdSZEo1TjdOY05PU0xMUEpaQTJ5M2VqQTluVWMyUEViTDM3MHZkT1IvNDNMRjZMWGFabjc4US9JNVhJMGJoN1d0c1FkM2t0MCtEYlVHamZrY2puWldSY1k5Y2hUZUhqN2toQVZUczdsVEd2Z3JVSnhZUjQrMWN4UGNqOFJnUU5CRUFSQkVJUmJjUE55Z3hzenE4ZEViS05abTg1MDZCVktjV0UrZWRsWlRnTUhLUWt4eEI3Y1RVV0h2bVg3N2x6TlBFK0RhNG5aYnV3MFphYW5BbkE2OGFqZFVnV0FObDE2V3dNWlpwT0pmaU1tMnUyUUVCY1pSblRZVnB0RVlCVitYUENXemFob3o5QXhkT3Mvd3VZUDhlb21QZ1NvR1JqRStDZXVUNkVmUFhrMlNwWGFPaG9wazhrWThmQk1YRnlVeE96YlRsRkJIZ1c1VnlqTXl5R2tZdytHUGpqZFpncjVqVXdtSTJlVEV4Zys2VjgyblJRdm54cXNXN0tBaSttbmJjcUhqcDFNNjg2OTBXbkxVYW5WYU10SzJMWnFjWldqaFNhamdSTkhEOUswVlVmYTl4akk2a1dmY09MSUFkcDI2MWZ0OTZGKzR4WjQrOVVrTGpMTVllQ2d1RENmY3luSDdUTHdWN2gwUG8zVUU3RzRLRlZJa2dUQTVZdm5PSithUkx2dUEyeUNCbFZwM2JrM1pyT0p0bDM3V3I4cnRlb0ZNL241ZDFtNThMK3NYRGlQSmlFZFNJNlB3dDNUMjVwUi9tNkkyTEthckF0bmJjNmxuejVCK2czNU9HYTlZZm5ldHV6UWd6WmRiTnUxY2RsWHlPVzJuZW9yRjlOdHRzNHJ5cytsUWJOV0tPUUsvR29HNGwrN0x1NmUzbmg0KytMdTRZMmJoeWV1N3A2NHVua1F2dmtYamg3WVNmZEJEOUMyYXo5OC9XdWhjWFhuOTU4WEV0S3hCdzJhdHFJZ053S0ZRbEd0SEJNelgvL1U3bHpMRHQxcDBxb0RhbzFydGJZSmZmR2pKVldXdVIwS2hZdjFaelk5NVFSWkY4NHg5TUVuck5kckJOU3Q4clU2dS83a0t4OGhrOG1yRlF5dFZTK1lBUTg4WW5mK3lQNGQ1R1ZuMlFVSEdqUnRSY1RXMVNUSFJ6djhIWlZ6SlpPaS9CeTdvSisycklSZDY1ZHpQR1lmb3g1N21zVG9mUmlOQm9vSzhsajg4Y3VNbi80Q0IzZHR3TVBibDVMQ2ZFcUxDNjIveTNPdlhyTEp1L0pQSVFJSGdpQUlnaUFJdHlqMzZpVlNUOFJ5NHVoQnNqTE9vdGE0MGFYZk1EcjNIVXA4WkJqaG0zK2w5OUR4QkRWcTRiU080Wk5tTUh6U0RKTGpJbG4zdzJlQUpmRlhjbnlVdFl4ZXAwV2hzT3lRb0ZKcjJMMWhPWEtGQWhjWDJ4SGdrQTQ5Y0ZGZS82UFlSYWxFZGRNSVowV3l0NXZQQTNhamV4WGJOT1pjenNSc050a1Y5NnRaR3hlbGl2VFVKQXB6SFk4d05tblZ3ZnFIOXMzYnN3Rklaak5CalZ1UUVMMlA4NmxKK0FVRU9zMDhmNlAwbEJQbzlUcWFoSFFnOXVBdW0ydGxwY1Y0K2RTd3Z1OEowZUVZOURyTUpoUC9lMmtLVDc3eU1SN1ZuSEovTWk2U3N0Smkyblh2VDlQV25hZ1pHTVNoWFJ0bzNhVlB0V2NkeUdSeU92VVpRdmltWHluSXZZcFBEZHVSNWJoRGV6Q2J6WFRxUGNUdVhrbVMyTG51UnpSdUhvUjA2RUZDZEFSZ21hNnZVbXZvR1RyRzdwN0syeUt6VHUyK2tVcXRJYWhSQzVMam8waEpqS0ZqcjFBR2puNE1WL2U3dDI3N2libnpySUVSc0NSK1hQdjlmSjUrK3d0ck1rUEZ0ZTk4allCQW1yZTFYWXB4WTM0RXNPelNrSmVkUmZkQkR3Q1dSSnQ1MlZsMDZUK2NUcjBITTdTS2puclB3V014R2cxb3kwcW9HUmlFVDQwQW9zTzNZaklhQ1IwN0JiQUVzRnhVYW1MMmJXZmZEWWtkblduWGZRQ05XcmJqdDJzLzY3ZXJRNjlRaG95dmVpZU1XOUc4YlZmME9pMDcxaXlsUzc5aDFtVXdKcE1ScFVyRkYyL053cURUVmxuUE0vLzVQOWI5c0lETEY4N2RrWFk5K2NySDdOdTZoanIxRytNWEVFaCt6aFhydGFER0xmRHlxVUZTN0NHSGdZT3pweElCQ09uUTNYb3UvZlFKMXYvNEJUS1pqRWVlZVlOR0xkcVJHTDBQRHk4ZnhreCtsbzNMdm1MRGoxOHdhT3hrZkdvRXNPenp0OGxNVDZWWm04N290R1hrWGMyaWk1TmczLzFNQkE0RVFSQUVRUkNxS1hMdkpvNGQzRU5lZGhZeW1aejZUVm95Zk5JTTJuVHBTMmx4QVp0WGZrdEdXakpnbVgwUUU3SE5yZzYvZ0VEKzllci9ITlkvZXZKc1JrKyt2bVhaeHk4K1RxOGg0K2d6YkFJQTgxK2VTc2ZlZzZ1YzhodStlUlg3OWNwRWNBQUFHS3hKUkVGVWI4b0FiaklhTVptTWZQbldVM2JsOVU0NkF6OTkvaGJsTjB3aHJ6RHp0Zm5VcWhkTTdJRmRKTWRGMmlRWWxDUUpnMTdIMURudk81eHRVVnBjU056aHZjUWUyRVZSUVM3ZWZ2NE1HdnM0YmE1MXlHL2VMeDRzR2RrckV2aGRPSmVDWEs1Z3pmZnpLY3pMcHJ5MG1PVmZ2a3ZUVmgwQWFOaThqWFhFOGt4eXZMTzNxRktTSkhGbzEwYmNQTHhvMHFvak1wbU1Ya1BHc25IWlZ5UkVoZC9TN0l0T3ZRY1R0WGN6dTM3N2lZZG12bUk5WDF5WVQxVFlGcHEyN29oL2JmdGRLSzVtbnVmaXVkTU1tVENOa3FKODYvbmdacTE1NnMzUHE3MlZvN1BYZHk3bE9FZjJiU2YxaEdYcnoxYWRldEZuMkFSOC9Xc0JPUHdjWEc1SzJuaW5LRnlVcEo0NHhvRWQ2M2pzMmJlc2dSa1hGMlcxbjVtU0dFTlFveGE0ZVhoeDhWd0traVJSdjdGbHFVdldoVE9ZeldZQ2d4b2hrOG5SYWNzcnJTdXdmbU9tUFArZTliaW9JSmQ5VzlmUWQ4UkU2L3R1ME90UWExd3hHUTJvMUs2TWZIUVdtZWRTaVk4TVkrU2pzOWk4OGxzNjlneWxic09tSE5pK0RvTmVqMyt0dXZRZjliQzEzdHlybDRnOXNJc09QUWRSTXpEb2x0NnoyamVzeGIrVDltMWRnMWt5MDIvazlTVk5CcjBldGNZVlhYa1pYZm9PbzM3VEVMYXZYa0tyamoweG04MGt4MGN4Zk5JTUNuS3VzSDNORDBqWGdtR2x4WVhXT21JaXRtRTJtYXpCbkZ2aDV1NkpYQ0ZuK0tRWmRyOVRaVElaTGRwMzQ4aStIVGF6QWlxY09SbVBXdU5tTXh2Q0x5Q1FKcTA2RURwdUNtN3Vua1R1K1ozNlRWclNzSGxiVkdvTkUvODFsN3pzeTlRSXFBTllacG1kTzVWSXN6YWRPWjk2RW5BY0RMM2ZpY0NCSUFpQ0lBaENOZm5YcW9ldmZ3QTlRa2ZUdkcwWDNEMjlNWnRNeE96YlJzU1cxWGo3K2pQeWtWa085L3RPak5sSCt1a1RlUHZXck5hejlEb3RCcjJ1MHVtOUpwUFI0Yk1jYloxV2tSeng1Zm5MN01wLzlSL25lOFIzR3ppS2pqMHRDUXF6TDE5ZzNSTGJwUTcxbTRRdzVmbDNyY2M1bHpQNWR0NGNtektGZVRtY1NvZ21KVEdHakxSVE5zc2lDdk55MkxacU1kdFdMWGJhaHU0REgyRHdlTXRJYjNEVFZ0WmtpaGxweVpoTVJobzBEY0V2b0E0a3hYSDYrRkhyRW9iaWdseW5kVlltSVNxYzdLd0xESmt3emZyK3R1N2NtOE83ZnlkaXl5cGF0dStPeHEzeTdSd3JhRnpkR1RqNlViYjg4aDNIanh5dzdoQ3hZODBTakVZRFF5Wk1jM2hmUU4wR3RPN2NtNjc5aHhOMlExSzZ6UFJVY2k1bk9yekhaREtSblhXQmhLZ0ltL1B1WHQ0MGF0Nlc5TlFUbkVxSUlTWHhDQ1dGK1RabGttSVBrUlI3cU5MWDhzcW56dGZxMzY2aS9Cd3kwMU50QWdXUzJZejUybGFrem5aK3FMQm53d3FDR2pkbjlPT3p1WERtRkM1S0ZSN2VsdVV1WjVJVFVMdTZFUmpVQ0tOQnovOWVtbEpsZTE3L2ZDVXVTaFZtazRtTnk3NUNwVlpUcTI0RFRoNDdqRUd2cDZ5a3lQcXpxVlNwYVJMU0FaUFJnRExXOHQ5S3BZcmFRY0UwQ2VuQXNZTzdBZkNwRVdDVGYyTG4ycVdvMUJvR2o1LzZsOWlTOGV5cEJLTER0OUF6ZEF3WHppUmJkdzdRbHBkYXQrSU1xTnVBSmlFZFVMdTZFVkMzQVdhem1iTXBpVFFKNldDemE4S055MXhLaWdyWXMyRTV2WWROY0poL296b2VmL1kvMUE1cTZQQmE4M1pkaVluWXh1bmpSMjJDZWthRG52VFRKMmpadnB0MXhnckEvN2QzNS9GUmxmY2V4Nzh6azMySEFFSUlFRWdDQ1dFTElMdHdRUUVGTEVzRjZ3Wm8xYllxVnJEMTF1WGVGaFczMmxvVjl4VkJSRkVNZ3V4QjlpVVFJRUJJd2lxQ0JFbklSaEt5elp6N3g1QXhRK2FRQk9HSzdlZjlGek56enBrek0yUmU4M3pQOC94K1ByNys2alBrUmhVWDV1dEk1bTZ0U3BxamdTUEd5ODgvd05YZXNXWm5rM1p4WFpTUnRsWERicHFzekxRVUJRYUhLcUxOangxai9sTVFIQUFBQU5SVGJLZnVybUpya3BTWmxxTGtoWE9Vbi9PRGVnOFpxY0dqZmxQckNxbGhHRnF6ZUo2KzNiOVhiVHQwMXRqSkQ5YnJ1YksvT3lSSmFsS2pTdi81dnZucUUrWGxaTHRkeVpha0RjdSswUGExeTl6dWN4YUJPNnZYbi94anJlTVVYV0NBSFJnVTRyb2lYbEZSOXpUbDgrV2R5dFliVHo4a2g4T2gwTVpOMWJKdHJJNGZ6dEtJMzl4YnI4RlMwcXhYM0c1SHRlK2txUGFkSkRrN1VGUldsR3ZRaUFtU25PRkljR2dqUlp5N0duaWt4aHI1K2lvNVU2amtwRGxxY2xWTHQrbklGb3RWMTQyZHFMbXZQYTFWU2JNMTZ0YmFNemZNZE9zN1JCazdOMnZ4M0RjVUV0WlloekxTbEptV29pR2pielB0a21HeFdKd0ZIOCtiVnAreGE2dFMxeS8zdUkrOXFsTGZIa2pYOFNQdWRSNWFSY2NwUFhXamRtOWRLNnZOcHVqNHJqcFNXcUpXN1RyVTJTbENjbDdOMzdkamN6MWY3Y1U1VzFvc1g3OEF0eUJzNXZRcHJuOC8vdktGbHdPVUZCZTY2byswaSt1aWJldVc2YjIvUDZvSjl6NmlQU25yRkp2UVhWYWJ6YlgwcHVjMXd4WGJ1VWV0NHh6WWs2cnROZDdmd3Z4Y0hUMlFMa21hOThaekNnd0pVMlRiOXJMWnZDNVl5YjgrOW14ZnI5REdUVjNMVU9yaTVlVmRxOHZJcGJRblpaMXp0czNLSlBsdENGUlFTSmhyaHNCUGVhMzdkbTZXdytGUVpYbTVVdFl1cmRjK3JhUGoxRHp5eDZEQUxEU1FwTmJ0NHVUbkg2ak04K29jZkx0L3I2b3FLeFJmWTVtQ0pCM0pUSE10RDZ1MmJzbDhyVnN5MzNYN3FzZ29WeDJVaEI3OXRXdnphdTNZbUt5TW5adlZ1VWFka1A4a0JBY0FnQ3RhazFtcmYrNVRBTnc0N0hhbDc5aWtMYXNYNmVTeEk3b3FNa3FUcHoybFpoR3R0V2ZiZXJjZnJtV2x4ZnA2M2p2YXQyT1R1dlFlcEpHLytWMjlLdFE3N0haOXMyaWUvQU9ERk5uV2ZFcHN5WmtDRlhpb1l0NnhlOTlhRmRBejA3WnFUOG82WFQvaHQ3VzJQMzl3ZmlrMWJ0WkN2N3JqZm9XRk4xT3JkbkZLV2J0VXh3OW5xVVBubmdvS2JWVG4va216WHExekc0ZkRvWklpWnllSkZxMmpYYk10cXEvMDFwZGhHRm80ZTZaS1M4NW85S1FwdGE1eVI4ZDNWVnpYWHRxNUtWa3hDZDBWZDE3YlF6TVdpMFhqN3BxcTkxNTRWSE5mZjBaVmxSWHEwbnVRK2c4ZFU4ZCt0UWNuMTQyNVhkZU44YnhVNWZtSDcxQml2MnM5em1Jb3pNdFZxM1lkRk4rdHIvd0RnL1RpZjkrcFJrMmExNnNBWW43T1NlM1Q1UTBPQ2s2ZnFsVlhZZmhOZHlvZ0tFU1NaTEZhNWVNWG9CTkhEK2xNWWI1czV6NGJ3ekIwTUgySHlzK1d1cWFXdDRsTjBPU3BUK21UMTUvUk84ODlJbnRWcGRzU0lFa0tiOTVTTVIwVGE1MUhYczVKdDl1Tm1seWxlLy95ZHdVM0NsZEFZTERyL3JlZi9iUGl1dlZ5bmZ1Yk02YXBvdnlzaWdzTDlPYU1hU3JLUDYzbG4zK2dieGJOVTFGK3JoSjYxSDZmRFlkRGhYazVkYlk1bEp6TEJjTENtMTdXNEdEd2piZG80SWdKQ2c1dDdQcWV5a3hMa2MzTFcwMnVjb2FIeVVsenRHSDVBdVhubmxSeTBoeEpVbWxKa2Q2Y01jM2o4aFpKcXFxb2tJK3ZYNjJhSko0NEhBNVZWVlpvOU1RcGJzSEJoVmh0TnNVa0pDcGoxMWFWbDVXNmlvWm03ZDRtSDE4L1JjZDNjOXMrdGxOUFRaM3h0clp2V0tGTks1STA4YUhwcmxvYVZWV1YrdkNmVHlpeXhsS0V0aDA2S2J4WmhKWjk5cTRjRG9kNlhqTzhYdWYxNzRiZ0FBQUFvQUcyckY2czVJVnoxTFJGSy8zNnJtbUtUK3dqaThXaWpGMWJ0SGp1bXlvcU9LMUJJeVlvYmVzYXJmcHl0c3JMem1yWXJ5ZlhlNHB1Y1ZHQkZuNDBVOGNPWjJya0xmZTZWYzczOXZWVGZzNFBNZ3hEWjB1TGRmUmdodHJFZG5UYmYrSkQweFVZRkZwckVKYVRmVXhXcTlWajVmTTdwejF0MnNxc29UejFyTzk4OWNCTGNtekoyWXJ4NUxFaktzekwxYkZER1RxZGs2MW5wOTZxeUtoWVdhdzI3ZG0yVHNjT1owbHlEdWdhWXRXWHMzVm8zeTcxSEhpOXgwR2xKTjF3OHozNjdtQ0d2cG85VTJIaDArczl1Q2tyTFZGUVNLanljcklsU2NFaGpWUlZXWG5aV3gxV0MyM2M1SUp0S245dWVhZXlWWEQ2bEE2bTczRGQxNzV6VDdlQ2twMTdEdERHbFVuNjErUDMxdG8vTEx5WlltdDBybWdXMFZxMzNQZVkzbnJHMlM2eEtQL2lscTFJenF2UDFlejJLdVdlL0Y2blRoelZvSkVUbEplVHJZQ2dZQTBhTVY3Zkh6Mmt2ZHZXYWRDSThWbzIvMzExN041ZkxkdEVhOVBLaFI2UDYyblprSmwzbm45RWZ2NzFXeDV6c2M3dkdGTmFja1lIOXFhcVNmT1dyaEF0cmx0dnRZNk8wOG92WjZ0REYyYzRtYlY3bXdhTkdLK0N2Qnl0K25KMnJlUDJHenJhMWVxMUx2djNiTmVuYnozZjRCb2UwUjBUdFhmN0JoM2FsK1pxK2JwL3ozYkZKSFN2TlF2TXk5dGJkcnRkVzFjdlZ0T0lWZ29LYmVRS01aZC8vb0hPbHBab3dMbTZNdEs1SXFjRGhtckZnbG1LYXQvSjFSM21QdzNCQVFBQVFBUDBIakpTalp1MVVJY3VWN3ZXMmt0U2ZMYyt1bTdNN1ZxVk5FZVp1N2JxMUludkZORTZXamZlZnQ4RmYyaCtmOVM1SktHeW9sekhEMmRwenN5blZGVlpxYUZqSjlZYTZNVjM3YTJVdFVzMTQ4R2JaUmlHYkRZdkpmYjljWVpEMHF4WGxiVTd4ZVB6VkJkSGZQN2hPMHpQWmZLMHAxMlYxS3R0WDc5Q1didTN1YzdSaytLaUFwMHB5Sk8zajY5MnA2eVZwRnE5enkrVlBTbnJkUHh3bGhvMWJTNHZIeCtGaElYcit2RjNxV21MVnZwcXp1dUthQlByYXRlMy9QTVBuRHRaTEFvT2F5eWIxWHlkL0pxdlA5V1cxWXZVTHE2cmhwdlVIWkRrckx3KzhRSE5lL001elgxdGhtNjcvd20zZ2VYNVNvdUx0Q1Y1a1ZMV0xwWGRYcVVCdzhmcDJPRXNiVnlacFBUVWplcDk3WTNxMW1kd3ZWclZYVW1xS2l1MTRJT1hsTkNqdnhKNjlQL0p4L3IrNkVFRkJvZHEwZHczVFR0R0RCbDltenIyNktjekJYbHVYUmg4L1FQVXNrMnNXd2hqR0E0bEo4MlJyMStBUWhxRksybldLeW90TGxLUEFRMExUdzVuN2xaV1dvcnljMDhxTCtla0N2Tnk1SEE0NU9YdG96YXhDY3JMeVphUHI3L2lFL3ZLYXJOcC8rNXRpay9zcStTRkg2dFZ1L2JxMEtXWDlteGJmM0Z2ak91MUdNclBPYW1PM2Z2VmV1elF2bDNhdG02cHhreWM4cFBDUDN0VnBkWXQvVno1dVQ4b1AvY0g1WjNLVnRuWkVrblNnT0hqWE51MWpJcFZmR0pmclYrK1FDMmpZdVZ3T0hUMDREN0ZKL1oxcTNGd3NmSk9PWU8xeGsyYU4yaS9tSVJFL2VyMit4VFZ3Ym1NNmJ1RCsxUmNWS0Q0Ym4wOGJoL1NLRnlqSjA3UnVpWHo5ZHJmSGxCQ2p3RUtDbTJrbERWTE5PN09oeFFTRnU3YU5qLzNCMjFjbVNSSk9ucGduekxUVXVvOTIramZDY0VCQUFCQUE5aHNYclYrTk9hZS9GN3BxUnUxZC9zR1NWSjVXYWxHMy9IQXViV3dGaytIa1NSOXMrZ1RiVjYxVUw3K0FWcjA4UnU2NmJmVDFHdlFEZXAwOVRVZXc0Ymg0KzlTUW8vK0tqNVRLSnZOcHFzaW85eCs0RjQ3K2phM0gvazE3VTVacSszcmx1bXVQejFyZWo3bnR3dVVuRk8xVzBiRlNKSktpZ3BkeGNOcXlzaytwam12UHVtNjNhSjF1d1pYaWErdnNaTi9yTkd3Y2NXWHl0cTlUYkdkZmx5clhyTmQzemVMbk92aXJWYXJIbnI2TFVrL3prSXc1Qng0VmxhVWErbW43eXB0NjVwenMwaW0xbG1JTHlhaHU2NGJlNGRXTHZoSUg3NzBQeG82YnFJUysxM3J0clRneEhlSHRHUERTcVduYmxSRmVabWkybmZTMEhFVDFUeXlyUXpEb2RRTks3VnV5WHd0bi8rKzFpNmVwN2h1ZmRTbDEwQzFpbzZ2ZDd2SG4xTlZWYVhLenBacXdRZi8wdWxUSnpUd2h2RVhmYXlqQjlKVlZWbWhXKzk3VEVzL2ZWY3JGM3hrdW0zenlMWjF6dkl3REllV2Z2cXV2ajJRcmx2dmYxek5XclRXN0ZlbmE4M2llV3AvN3Y5S1dVbXh4eGtwWmVkMUVUbFRjRnBIRCs1VGk5YnRGTjB4VWMwam83VG80emNVMmJhOS9DNVRPSGErdzVtN1ZWNTIxbU1sLzRyeXN6cWN1VWZ2di9pNGJ2bkRvMnJVdEdFRDdtbzJMMjhkU04raHdLQVFSYlZQVUo4aG8xUncrcFJXZnpYWFl4dlB5OEV3SE1wTVMxRklXSGlEYXlvRUJBYXJhNS9CcnR2cHFSdmw1ZTJqbUFUUE00Y3NGb3ZpdXZaU2h5NVhLMlhORXEzNDRrTkpVa2hZdUFKRHdsemJsWndwMU56WFo2anNiS25HVEpxaU5Zdm02Y3NQWDliTnYzdEU3ZUs2WHNTci9PVWlPQUFBQUdpZ2d0T25kT0xvSVozNDdwQU9aNmE1cnJSRnRJN1dtRWxUbE5DOWY1MkR6M1ZMNTJ2RDhnWHFQWGlrZWw0elhMTmUvcXZlZUhxcTJuZnVxUU43VTNYc2NKYXNWcXVzVnBzcmZIQTQ3TExiN2JMYnEyVFk3Y3JKUGk2N3ZVcUovYTZ0YzFwK1pVVzVETU53WFVYMDVPVHhJd29LQ1hNTEVLTGp1NnIvc0xIT3g0OGRVY2F1TGRKNVlVaEVteGlOditmUGtpVC9nRUJGdG0xZjUrQjM1dlFwRnd4VnFubGErbENYbkpQSFZWVlJvZUtpZkdmTFBIdVYwbE0zeWNmWFQ0ZlB0V2dNREFwVmVWbXAzbi94TWVXZS9GNXRPM1RXVFhjL1hPL3A0SDJHM0NpNzNhN1ZDei9XMTUrOHJiT2xKVXJvM2srN05xOVd4czR0eXYzQjJma2dxbjBuOVI4MjFtMkppTVZpVmM5cmhxdnoxUU9WdW42RnRxMWRxbDJiVjJ2WDV0WHk4dzlVUXMvK3VtSEMzZlY2ZjM2S1hadVR0WGQ3M1ZmRDdWVlZ0ZTd6OHcvUWJmYy9ycVNQWm1ydDE1K3B1REJmTjl4ODkwVVZqZHUrZnJuOEFvTFVPaVpldDk3L3VMNTQveVVkUDdKZmMxK2JvWmlFUklVMmJtbzZTTGZiN1hJNDdITFk3YkxhYk9yU2E1Q1NacjJpN3c1bDZKWS9QS28yTWM2bFBCTWYvS3RPblRqbUdwQ3VYZktaMWk3NXJNNXo2OXBuc051QWRPZW1aQldjenRHNHU2Yld1Vy8yc1NNeURHZUkxREd4N3dXM05ReUh2cHI5bW54OC9lWHJIeUNibDVkc05pOFY1ZWRxNy9ZTkNnd09WUWNQVjduakUvc3FJQ2hFbjczOWdqNzQ1eE4xem9DNWtPcGlnSkx6KytMdDUvNnM5cDE3cW5Fenp3VThxNVdmTGRXaGpEUWQycmRUVXQxdE96TjJidGFCOUIzeUN3aVNqNitmYkZhYjdBNjdqbVR1MXZFais5MWFWcG81Y2ZTZ1pyOHkzZlR4NnUrN2x4Njd4KzMreFA3WGFkaTRTVElNUTluSERtdkhocFZLMjdwR29ZMmI2T3FCMTJ2SHhtVE5mdmx2R2pSeWdtSTZKbXIrdS8vUW1ZSTgzWFQzdzRycjJrdk5XN1hUaC85NFFuTmZtNkgrdzhacTBJZ0pkWDdYLzdzZ09BQUFBS2luZ3RPbjlONExmMUZweVJsSnpxdFd6U1BiNnBvYmJsS25IZ05jM1FmcUk3UlJFOFYzNjZPaDR5YkpZckhvRDQvL1U1dVRGMm4vbnUzS1ROdXFxc3JLZWgybmNiTVc2dGk5cno2ZStWUzl0cTlydStvZjFwSjAxNStla1gvQWp3WGhtcmRxcS8vK1IrMDF6TDUrL2cyZXV2dGZvMjUycTk5ZzV1dFAzcXIzTWIyOHZXWHo4dExPamF0MC9NaCt4WGJxb1ppRTdyTFp2SlNjTkZ2RlJRV3kyYnpVWThCUTF3QXlOcUdIb21JN2FmaE5kelo0QU5CLzZCaUZONHZRN3ExcjFXZklLQlVYRm1qNyt1WG4rdGdQVlk4Qnd5NDRpUFAxODFlL29hUFZlOGhJWmFXbEtHM0xHaDNKMnFPT2lYMHZlMmdnU2EyaTQxM3RJUy9rd041VTEzS1ZtbXhlM2hvNytZK3lXcTNhbTdwUmZhNjkwYlJMeElVRUJvZTZabXlFTkdxaVNRODlxYXpkS2RxemJiMzI3MDNWbVlMVDlmcDc2TkNsbDJJNkpzb3dETjM5eVBOdUFWaDFNRkZkd0cvQThIRWVsMWlrcDI3VWh1VUxUSitqdkt4VWZhNjlVUkd0YTdmamE5VXVUcU1uUGlCSnV2bjNmOUc4TjU3VjF0V0xGUklXcnM2OUxsem53Mkt4S2lmN3VFNGUvOVl0TFBQeDlWTkVteGdOSFRmUnJUaGpUVzFpRTNUci9VL280NWxQYStmbVpGMC92bllCMUlhcUtDK1RyNisvUnR4OGo4ZkhSOTM2ZTRVMmFpS2J6YWFpL0Z4OTl2WUw4dmJ4VVk5cmh0WFpxdFJxczJudnRnMnkyOTBEcVpDd2NBMGFNVUVEaG8rdDgveUN3OEkxY0VURFo3azBqMnlyakYxYnRPeXo5MVJjVktEZ3NNWWFQT29XOVJ3NFhENitmdW85ZUpSMmJrcFdZSENvUG56cGYrWGw3YTBKOXpvREZFbHEyanhTazZZK3FmbnZ2S2hOSzVQVU1iSHZSUWMxdnpRV28rWUNJUUFBZ0N0TTdxUWhDaGd6VVFGanpkZWROMVJoWWVGRjc3dHh4WmV5VjFXcGVhdTJpbXpYd2ZUSGZGMGM1MllPZVB2NGVueThzcUpjRG9kRGhzTWh3ekJreUpEVllwRXNWbGtzRmxrc0ZsbXRObGx0dGwvRTFQWXJnWE5BWm5FYmxCdUdjVWtINlhrNTJRb09iV3o2dWRhbHZPeHNyVGFWaHVHUVllaUsvWndkRG9meWMwKzZ1aG8wMU9sVEorVHJGNkNnR2xQRVBUMkg0OXpzZ3VyM1F6S2tHa01aTDIrZk9xOTJTMUpWWllXc05xK0xmajhkRHNkbC9Td013M0MrVG9mUm9PS1p1VDk4ci9CbUxTNVpxOERML1Rxcm44TncyR1d4V1AvZnJ0d1g1dVZxL2JMUDFhRkxMMFYzN09ieE5kcnRWVnJ4eFN6MUhqekNZeGhXVmxxaXc1bHBIdXRPMU1mQmd3ZlZva1VMUlVSYzNOL016NEhnQUFBQVhOR3V0T0FBQUlDZjRwY1lIRnlac1NVQUFBQUFBTGdpRUJ3QUFBQUFBQUJUQkFjQUFBQUFBTUFVd1FFQUFBQUFBREJGY0FBQUFBQUFBRXdSSEFBQUFBQUFBRk1FQndBQUFBQUF3SlRYejMwQ0FBQUFkYW5NU0ZPcFByeDB4MHY2NkpJZEN3Q0FCbm53NzdKWUxELzNXVFNJeFRBTTQrYytDUUFBQUFBQWNHVmlxUUlBQUFBQUFEQkZjQUFBQUFBQUFFd1JIQUFBQUFBQUFGTUVCd0FBQUFBQXdCVEJBUUFBQUFBQU1FVndBQUFBQUFBQVRCRWNBQUFBQUFBQVV3UUhBQUFBQUFEQUZNRUJBQUFBQUFBd1JYQUFBQUFBQUFCTUVSd0FBQUFBQUFCVEJBY0FBQUFBQU1BVXdRRUFBQUFBQURCRmNBQUFBQUFBQUV3UkhBQUFBQUFBQUZNRUJ3QUFBQUFBd0JUQkFRQUFBQUFBTUVWd0FBQUFBQUFBVEJFY0FBQUFBQUFBVXdRSEFBQUFBQURBRk1FQkFBQUFBQUF3UlhBQUFBQUFBQUJNRVJ3QUFBQUFBQUJUQkFjQUFBQUFBTUFVd1FFQUFBQUFBREJGY0FBQUFBQUFBRXdSSEFBQUFBQUFBRk1FQndBQUFBQUF3QlRCQVFBQUFBQUFNRVZ3QUFBQUFBQUFUQkVjQUFBQUFBQUFVd1FIQUFBQUFBREFGTUVCQUFBQUFBQXdSWEFBQUFBQUFBQk1FUndBQUFBQUFBQlRCQWNBQUFBQUFNQVV3UUVBQUFBQUFEQkZjQUFBQUFBQUFFd1JIQUFBQUFBQUFGTUVCd0FBQUFBQXdCVEJBUUFBQUFBQU1FVndBQUFBQUFBQVRCRWNBQUFBQUFBQVV3UUhBQUFBQUFEQTFQOEJBeE1QaWo3SU1FZ0FBQUFBU1VWT1JLNUNZSUk9IiwKCSJUaGVtZSIgOiAiIiwKCSJUeXBlIiA6ICJtaW5kIiwKCSJWZXJzaW9uIiA6ICIiCn0K"/>
    </extobj>
    <extobj name="C9F754DE-2CAD-44b6-B708-469DEB6407EB-7">
      <extobjdata type="C9F754DE-2CAD-44b6-B708-469DEB6407EB" data="ewoJIkZpbGVJZCIgOiAiMzQzMTI5NjAwOTAxIiwKCSJHcm91cElkIiA6ICIyMzA5MjE3NzcxIiwKCSJJbWFnZSIgOiAiaVZCT1J3MEtHZ29BQUFBTlNVaEVVZ0FBQnpvQUFBUi9DQVlBQUFCald1Qm5BQUFBQVhOU1IwSUFyczRjNlFBQUlBQkpSRUZVZUp6czNYbFkxT1grLy9IWERJc0lMcmhoWnU2N29vV1dtRXVhV1pxYW1lVjJ6TEx5WkdaWkhqMjVaV1pwaXBscnJxZU9xWm1VcVNkUkU5ZktOVUE5bW51YVd4cWFJSUxLTWpEOC91REg1OHM0d3lvSW44N3pjVjFlemR5ZmRXN2pjdmk4N3Z0OVcxSlRVMU1GQUFBQUFBQUFBQUFBQUNaaUxld2JBQUFBQUFBQUFBQUFBSURjSX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NTDJZbUZoVnEvR2dTcGVwbzlKbDZxaGFqUWNMKzVZQUFBQUFBRUFCSStnRUFBQUFZSHB6NXkxV1ZOUTFwYVRZbFpKaVYxVFVOWDA2ZDNGaDN4WUFBQUFBQUNoQWx0VFUxTlRDdmdrQUFBQUF5S3R6NTM1WHk5WmRkZjE2bkVONzZkSWxkZVNYbitUclc2cVE3Z3dBQUFBQUFCUWtablFDQUFBQU1MVjNSbjVvaEp5cHFhbEtIOHQ1L1hxY1BwbzhxekJ2RFFBQUFBQUFGQ0JtZEFJQUFBQXdyWjkyN0ZYbkx2Mk05K20vM2xnc0ZxTnQ5ODRRTlduUzhLN2ZHd0FBQUFBQUtGak02QVFBQUFCZ1d1K00vTkI0WGJkZUxWa3NGbGtzRnRXb1VkVm9IemxxWW1IY0dnQUFBQUFBS0dBRW5RQUFBQUJNNmNzdnY5WGh3OGNsU2FWS2xWVHpCeDh3dHZWOHJwdnhlc2ZPbnhXeWJ0TmR2ejhBQUFBQUFGQ3dDRG9CQUFBQW1FNU1US3hHanY2L21acERYbjlKcFVxVk5ONlhMZXVyMXdjUE1ONHpxeE1BQUFBQWdMOGVnazRBQUFBQXB2UFI1Rm02ZmoxT2tsU2x5cjBhTytZdHAzM0dqSDdMQ0QvUG43K29TUi9OdXF2M0NBQUFBQUFBQ2haQkp3QUFBQUJUT1hmdWQ4MmIvNFh4Zm1yUU9KZjcrZnFXMHBqUi94ZUF6cHUvV0RFeHNRVitmd0FBQUFBQTRPNGc2QVFBQUFCZ0tvTmUrNmZ4dW5XcjVucXE2eE9aN3Z2R2tKZFVwY3E5a3FUcjErUDB6cWdQQy96K0FBQUFBQURBM1VIUUNRQUFBTUEwZnRxeFZ6dDNoUm52TTV2Tm1kSENCUjhicjcvNmFyVU9IVHBhSVBjR0FBQUFBQUR1TG9KT0FBQUFBS2F4WThmUHh1dlhCdzlRa3lZTnN6M21rVFl0MUxwVmMrUDlUeG5PQVFBQUFBQUF6SXVnRXdBQUFJQnBqQjN6bGphc1g2N1dyWm83ckwrWm5ZVUxQbGJyVnMyMVlmMXl2VEhrcFFLOFF3QUFBQUFBY0xlNEYvWU5BQUFBQUVCdVBOS21oUjc1dmtXdWpxbFc3VDV0L0g1RkFkMFJBQUFBQUFBb0RNem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XdGOUNRa0tpOGRyTHk3TVE3d1FBQUFBQUFOd05CSjBBQUFBQS9oSVNFak1FbmNXS0ZlS2RBQUFBQUFDQXU0R2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NEM4aE1TSFJlRjNNcTFnaDNna0FBQUFBQUxnYkNEb0JBQUFBL0NVa1pBZzZ2UWc2QVFBQUFBRDR5eVB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0ZJQ1VscFZDdWUrSENCWVdGaFdXNXo5NjlleFVaR1htWDdzaTE1T1JrcGFhbTN2RjViRFpicnZZM1MvOFVGdm9IQUZDVUVIUUNBQUFBQUFDZ1NJaUppZEhwMDZkei9DZTNRWXJOWmxOY1hKd3VYNzZzMDZkUDY5Q2hROXE1YzZkQ1FrSzBaTWtTaFlTRUZOQW5jM2JreUJIMTY5ZFBodzhmdnFQelJFVkZhZHk0Y1pvNWMyYU9qOW0xYTVkbXpacmwxRzYzMjQzWGt5Wk4wdDY5ZSsvbzNuTERicmNyS2lwSzU4K2ZOOXBtekppaEYxNTRJZGRCWlVaYnRteFJyMTY5Y3RYUFJiRi84c3ZwMDZjMWVmSmt4Y2JHR20zdnZmZWVkdTdjbWVOei9KWDdCd0JnUHU2RmZRTUFBQUFBQUFENDZ6bDgrTEJDUWtKMCtQQmhYYnQyVGNXS0ZWUDE2dFhWdm4xN2RlN2NXVzV1Yms3SGJOdTJUZlBuejgveE5WcTNicTN4NDhjN3RCMDdka3dmZnZpaDdIYTdVbEpTbEpLU0lwdk5wc1RFUkplekF6MDhQT1R0N1MwZkh4OVZxRkJCWGJwMGtkV2F0N2tCMzMvL3ZVNmVQS2toUTRiSTNUM3J4MjYxYXRXU2o0K1BKa3lZb0FVTEZxaGN1WEs1dmw1Q1FvTEdqUnVuczJmUHltYXp5ZC9mWHgwNmRNalR2Vis2ZEVsdnZ2bW1KazJhcFByMTYrZnBITGsxWmNvVW5UdDNUbEZSVVlxSmlWRnFhcXBLbENpaE5Xdlc2TkNoUTlxMGFaT2VldW9wblRsenh1RzRFaVZLNk41Nzc4M1JOUUlDQXVUdTdxNVBQdmxFaXhZdGtvZUhSNTd1dFRENkp5SWlRbGV1WExtamMxU3FWRWtCQVFHUzBuNDIzbjMzWGRsc05wMDllOWJZNSt6WnN6cDU4cVNXTFZ2bWRIejE2dFUxZXZUb2JLK1QyLzQ1ZVBDZ05tellvTUdEQjh2WDF6Y1hud2dBQUVjRW5RQUFBQUFBQU1nM2RydGRDeGN1MU9yVnEyVzFXdFc0Y1dNRkJBUW9MaTVPdi96eWkyYlBucTFObXpacDRzU0pLbDI2dE10emhJU0VaQnMyamhrenhtVjdVbEtTL3Z6elQ3MzY2cXVxVkttU1BEdzg1T25wYWZ6MzNMbHpPbno0c0Y1NjZTWDUrUGprT2ZpNjNaRWpSelJ6NWt5Tkd6Zk9JZVRjdlh1M0VoTVRYUjdUdG0xYmZmUE5OOXF5Wll2OC9QeWN0bnQ3ZXlzd01ORGxzZkh4OFJvL2Zyek9uVHVuYWRPbWFkdTJiWm8yYlpwS2xpeVo2VEZaT1h6NHNHSmpZMVdwVXFWY0g1dFg3dTd1OHZYMTFjMmJOMVd4WWtVOS9mVFRxbENoZ3FLaW92VHh4eC9MM2QxZG16ZHYxdWJObTQxakVoSVMxTEpsUzAyWU1NRm9PM1BtaklZT0hacnBkWktTa25UanhnMzE2TkhENWZhWFgzNVp6enp6VEpiM1doajlzMkhEQm9XSGgrZnFtS1NrSktXbXBxcFlzV0tTcEZhdFdpa2dJRUI3OXV6UmhBa1Q5UGUvLzEyTkd6ZDJPT2FkZDk1UisvYnQxYTVkTzZmemVYbDU1ZWk2dWUyZnhvMGI2NHN2dnREa3laTTFlZkxrUEE4dUFBQ0FvQk1BQUFBQUFBRDU1c3N2djlUcTFhdFZxMVl0alJzM1RwVXJWemEySlNRa2FPSENoVnEzYnAwKytPQURmZnp4eHk0RERnOFBENWN6UGpQS0xoZ0pEQXhVMWFwVm5kcFBuRGloRFJzMmFOaXdZVG44Uk5sTFNVblIxS2xUMWJwMWE3VnUzZHBoMjR3Wk14UVhGNWRwb0dxeFdQVGxsMTg2dGR0c05sV3FWTWxsYUJrVEU2T3hZOGZxekprekdqZHVuQm8yYktnR0RScm94bzBiZXUrOTl6Umt5QkIxNjlZdHkzdU9qWTNWcTYrK3FxbFRwOHJYMTFkaFlXR3FXYk5tcHVGelFSZ3hZb1FrYWViTW1icDgrYktlZSs0NTNicDFTOE9IRDVja0xWKytYR1hMbGpYMlg3OSt2ZWJNbWFObm4zM1c0VHgydTEwSkNRbnExNjlmcm9QSUpVdVdLRGs1MmFtOUtQVFBlKys5bCt0alJvOGVyYVNrSkgzeXlTZEdXMlJrcEtwV3JhcStmZnVxVmF0V1RzZFlMQllWTDE1Y3BVcVZjbm5PeU1oSStmbjVPZnpNM1duL1dLMVdqUmd4UWkrLy9MSysvLzU3ZGVuU0paZWZGQUNBTkFTZEFBQUFBQUFBeUJkWHJselI4dVhMVmFaTUdRVUZCVG1GSGw1ZVhucnJyYmQwNWNvVmhZV0Y2Y2NmZjlTamp6NWFJUGR5NXN3Wmx5VTM0K1BqSlVuOSt2VnoydWJtNXFhbFM1Zm0rbHJidG0zVHBVdVhuTXJvcHZ2YjMvNm1GMTU0d2FIdG0yKytVYk5telZTclZpMlh4OHlaTTBmNzkrOTNhZzhQRDlmSEgzK3NwS1FrVFpreVJVMmFOSkdVRmxhTkhEbFNaY3FVMFp3NWMzVGt5Qkduc3FCbno1N1ZuRGx6OU9DREQ2cDQ4ZUtLajQvWHYvLzlidzBaTWtSaFlXR0tqNC9YNDQ4L2J1dy9kKzVjelowNzEzaHZ0Vm9WR2hxYTg0N0pnd3NYTHVqcTFhc2FPSENnTGwyNnBFdVhMa21Tb3FPak5YZnVYSFhvMEVGV3ExV0hEeDlXN2RxMUhXWWNCZ1lHcWtHREJybTYzdXJWcTQzWFp1aWYzTExiN1hyOTlkZU45OTk5OTUzVFBoYUxSV3ZXck5HYU5Xc3lQYytTSlVzVUZSV1ZyLzFUdVhKbFBmcm9vL3JxcTYvVXNXUEhiTXM5QXdEZ0N2OTZBQUFBMDBsSlNjbDJoSDlCMkxsenArclVxYU9LRlN1NjNIN3g0a1ZkdkhoUnpaczN2OHQzNXNobXMrVkxDYmJjbnNjcy9WTlk2QjhBd1ArQzBOQlEyZTEyOWVuVEo4dVpYYzgvLzd6Q3dzSzBhZE1tbDBHbnpXWlRTa3BLbHRleTIrMVpicTlRb1lJR0Roem8xTDUvLzM1dDNMalI1YmE4bHM5Y3UzYXQvUDM5VmJObVRhZHRibTV1c2xnc0RtMEhEeDdVdi83MUwzbDRlR1FhZEZxdFZvZnZ2TEd4c2ZyaWl5OFVFaEtpV3JWcTZkMTMzOVY5OTkzbmNJekZZdEdnUVlOVXZYcDFmZnJwcHdvUEQ5ZUxMNzZvSjU5OFVwNmVuanAxNnBUKy9QTlBXU3dXZVhoNGFNaVFJWHJ2dmZkVXJsdzVKU1FrNk1NUFAxU0pFaVVrU1NOSGpsVFhybDNWcGsyYlBQVkpkaElTRWpSanhneEphYk5zNCtQak5YbnlaSlVvVVVManhvM1QyTEZqblk1eGMzUFRqei8rcU8zYnR5c3BLVW1MRmkxU2pSbzE1T2ZucHhFalJ1U3ByR3ovL3YyTldjZEZxWDh5Q2c4UFYzUjBkS2JiTzNic21PazJxOVZxaExrcEtTbEcwSjhUYm01dUtsNjh1UEgrNTU5L3p2Zis2ZGF0bTdadTNhcnc4SEE5L1BERE9iNDNBQURTRVhRQ0FQQVhjT2JNbVd3ZjlHUlVwVW9WZVhwNjVtaGZ1OTJ1cEtRa3hjZkg2OGFORzdweDQ0WnUzcnlwbUpnWVJVZEhLem82V2oxNjlIQzVwbEJCbURoeG9tdzJtOGFQSDM5SDY3aXNXclZLRVJFUjZ0ZXZuL3o5L1hOMHpFY2ZmYVMzM25yTDRVR0MzVzQzN21QMzd0MWFzV0tGdzZqd2duYnIxaTFGUlVYSjE5ZFhKVXVXMU8rLy82NUJnd1pweUpBaDZ0eTVjNTdPbVppWXFCRWpScWhNbVRKNi8vMzNjOXpQUmJGLzhrTnFhcW8rKyt3ejFhaFJReDA2ZEpDVUZscHUyclJKSDN6d1FZN1A4MWZ0SHdBQU1qcDgrTEFrWlJ0WTFLdFhUMTVlWGpwKy9Makw3VTg5OVZTT3JuZDdtZGlNU3BRb29ZWU5HenExMzdoeFF4czNic3kzbWFSeGNYRTZlZktrMDR6TmRNSEJ3VTV0bjMzMm1TcFhycHpsNXh3eVpJanhldlhxMVZxNmRLbmk0K1BWcFVzWHZmTEtLM0ozZDg4MHRIcmtrVWRVdTNadFRaOCtYWjkrK3FtKy9QSkxqUjgvWHIvOTlwdXFWNjl1N05laVJRdE5tVEpGWDN6eGhSNSsrR0cxYU5IQzJHYTFXbFdwVXFVY2YxZk9MVGMzTjlXclYwK1M5TXN2djhqSHg4ZjQvNkpKa3lZS0NRbko5Tmd6Wjg3bzFWZGZOZDZQR2pWSzU4K2YxNmVmZnBxbmU2bFVxWklXTFZwVXBQb25vK0RnWUowOGVkS3B0R3g4Zkx6aTR1S3lERG96Q2c4UDE3aHg0M0swN21aeWNySnExS2loZWZQbUdXMEYwVC8xNjllWGo0K1A5dS9mVDlBSkFNZ1RnazRBQUlxUXk1Y3Y2OXR2djlYKy9mdDE1Y29WU1dtL2RELzg4TU42N3JublZMSmtTWmZIRFJzMlREZHYzc3p4ZGRKSFBtYzBjZUpFSFRseVJDa3BLYkxiN1VwT1RsWlNVcEpzTnB2VDhlbHJ1UGo0K01qYjIxdDE2OVpWKy9idGMvRkovMDlzYkt6bXpadW54eDU3VEE4OTlGQzIrei8wMEVPYU5tMmFsaTVkcWdFREJ1VHBtdHUzYjllQ0JRdms0ZUdoYTlldWFmcjA2ZkwyOXM3VHVhWk5tNmFVbEJTWFpkRUtRa1JFaEZhc1dLR29xQ2hGUlVVcElTRkJralI0OEdEMTZORkRNMmZPbE5WcVZaVXFWWFR5NUVtSFk2dFZxNlppeFlwbGU0MWl4WXFwV2JObVdyNTh1YlpzMmFJbm5uZ2l6L2Q3dC92bit2WHIyclZyMXgyZnAwMmJOaXBac3FSc05wdG16NTZ0alJzM3FuTGx5bHE1Y3FWeG5XdlhybW5Rb0VFdWozL2pqVGZVdUhIamJLK1RtLzZ4MisyYVAzKytxbGV2emhwR0FJQWk2K3JWcTVLVWFRV0RkRmFyVmVYS2xkUEZpeGVWbkp4c2xLd3NWNjZjR2pWcXBOZGVleTNid1ZacjE2NVYrZkxsTTkxdXNWZ1VIeDl2aEsvcHpwOC9MeWt0OU1tb2RPblNxbHUzYnBiWGRPWFlzV095MiswdS8rMlBpSWhRVEV5TVE5dWxTNWQwL1BoeFBmSEVFL3JoaHgreVBYL0ZpaFYxL3Z4NVZhMWFWVU9IRHRYZ3dZTzFmdjM2SE4zYk04ODhvMTY5ZWlrME5GUjE2OWJWNTU5L3JxWk5tenJzNCtucHFXUEhqbW5xMUtrNU9tZCs4ZkR3VUk4ZVBSUVhGNmVGQ3hlcWFkT21ldkxKSjFXOGVIRWRPSEJBUVVGQm1SNTcrMnpmZnYzNktTNHVMdFA5MTZ4Wm94czNicWgvLy80dXQvdjQrRWhLKzdzc0t2MXp1NVl0V3pwOVo5eXdZWU14S3phblBEdzhzZ3lSMHdVSEIrdW5uMzV5YUN1SS9yRmFyYXBmdjc2T0hEbVNwK01CQUNEb0JBQ2dpTmkyYlp1bVRac21tODJtbWpWcnFrMmJOa3BPVHRheFk4ZjAxVmRmYWNPR0RabzBhVkttRDEvNjlPbVQ2Uy91Nlk0Y09hSjMzbm5INWJacjE2NnBRb1VLZXZiWlorWGg0U0ZQVDA5NWVub2FyOWV2WDYvR2pSdXJlZlBtOHZiMmRpcS9sUmVwcWFrS0NnclN0V3ZYOU1BRER4anRseTVkMG9rVEoxd2U0K25wcVdyVnF1bVhYMzdSOXUzYlhlN1RxRkdqVEdlWTd0cTFTeDkvL0xGYXQyNnRBUU1HNkIvLytJY21USmlnQ1JNbTVHaGs4KzBPSFRwMFYwY2VGeTllWEttcHFhcGN1Ykl1WHJ5b3pwMDdxMzc5K21yWXNLRldybHlwZ3djUHlzdkxTMlBHakRHT1NVNU9Wbkp5c2hZc1dPQlFHbTNTcEVuYXUzZXZ5K3VrcHFaS1Nsc2JhczZjT1U3YnZieThqTkF2SzNlN2YvNzg4MC9Obno4L1Y4ZWt6MXIyOFBBd3lzUDUrL3ZMMjl0YkkwYU0wSTBiTnpSbnpoeUhoNjAvL1BDRE5tellvT0hEaDdzOFozcjVzK3prcG4rc1ZxdWFOMjl1bEttNy8vNzdjM1RjLzVLRXhFVGp0VmNPUW4wQVFQN0xydHhzUmhhTFJSYUx4YUU4YTl1MmJkVzJiZHNjSFQ5aXhBaVg3ZWtEOVR3OVBSVVpHYWt4WThiSTA5UFQ0ZDl5THk4dmg4b01TVWxKdXYvKysvTVUxcVNYRkMxYnRxelR0cFVyVitybzBhUEcrL1R2SGU3dTd2cnBwNStjZ3FTa3BDVFo3WGFINzZXdFdyWFM4T0hENWU3dUxvdkY0akxZR2pseXBCNTk5RkYxNnRUSm9iMTgrZks2NTU1N2pENjlkZXVXNnRXcnA5OSsrODNZcDJIRGhucmpqVGNVRUJDUTY4K2VIN1p2M3k2NzNhNWZmLzFWTDczMGt1Yk9uYXVhTld0bStudUxKRVZHUmpyMFE4dVdMWTNYeDQ0ZDA3MzMzdXRRT25uMzd0MnlXcTNaem53c2l2MlQzMncyVzQ1bVRLZlA2TXlvb1BxbmJObXlPbmZ1WEo2UEJ3RDhieVBvQkFDZ0NEaHc0SUNtVEpraUh4OGZmZkRCQjNyd3dRZU5iYW1wcWZyKysrODFhOVlzalIwN1Znc1dMRkM1Y3VXY3ptRzFXck10UjV2ZGVvdCtmbjZaUGxqYXNXT0hmSDE5ODYzRWx5UnQyclJKWVdGaFdyUm9rY085N2R1M1Q3Tm56ODR5ZUx4OCtiS21UNS91MUo2UWtLQXhZOGE0RERyWHIxK3YyYk5uNi83Nzc5Zm8wYVBsNmVtcGp6NzZTQ05IanRTd1ljTTBjZUpFbDMyYjBUZmZmS05MbHk3cHBaZGUwdm56NTNYNThtV0hrTGFnTldyVVNOT25UMWQwZExSNjkrNnRUcDA2cVVHREJ0cTZkYXNXTFZxa2dRTUhxbmZ2M3NiK3QyN2QwcEFoUTFTcFVpV25CeFZKU1VtNjU1NTc5Tnh6eitYcUhrNmRPcVdOR3plNjNGYlkvVk83ZHUwY2pWRFA2Tml4WXhvNmRLZ21UNTVzaEljM2J0elFuMy8rcVNlZmZGSitmbjd5OWZWMU9LWjQ4ZUt5V0N4TzVjUFN4Y1hGeVc2M084M0N2dFArZWVpaGgvVFlZNDlwNnRTcFdySmtpVEg3QldrU0UvNHY2Q3ptUmRBSkFJV2hUSmt5dW5qeG9xNWV2WnJsMGdaMnUxMVJVVkVxVzdhc0xCYUx6cDgvNzFDcU5hTldyVnBwMUtoUkNnOFB6N1JzL0d1dnZXWlVQRWl2ZUZHOGVISGR1blZMa2pSanhneGp3T0N0VzdjVUV4T2plKys5MXpoKzh1VEp1bmJ0V3U0L3NOSXFsRWh5dVNicDdiTVNseXhab2hVclZtamh3b1dxV3JXcXd6YTczYTRCQXdhb1JvMGFtakJoUXFiWGMxVUsxR3ExeXMvUEw5c3lvUXNYTGxScWFxcERVR1cxV2hVWUdPZzBBQzRsSlVYbnpwMXphSzlRb1VLbWE0cm1SV3BxcXRhdVhTdHZiMi9WckZsVFNVbEpldi85OXpWOStuU25tWU1ablRsekp0TnRJMGVPMUpOUFBxbkJnd2ZuK242S1d2L2t0N0pseTZwZHUzWjY2NjIzSkVrZmZQQ0I3ci8vZmozOTlOT1NwSUVEQjJySWtDRUtDQWhRV0ZpWVRwOCs3WEI4UWZWUHFWS2xqSjhqQUFCeWl5Y2pBQUFVc3RUVVZHUEczSVFKRTlTa1NST0g3UmFMUlowN2Q5YU5HemYwcjMvOVM4dVdMZFBiYjc5ZFlQY3piZG8wSFRod3dLbjkrdlhyV3IxNnRVSkRRNTIyOWV6WlU5MjdkOC9WZGV4MnUxYXNXS0hXclZzN0JYRHBiZytzVHA0OHFSTW5UdWlKSjU1d1dZTDErdlhyTGtPN216ZHY2dE5QUDlXV0xWdlVybDA3dmZQT08wYXdXcTllUGMyY09WTmp4NDdWNE1HRDllYWJiNnBObXpZT3g4K1pNMGVOR2pXU2xMYlcwOHFWSzlXcFV5ZnQyTEZEa3ZUKysrODc3UC80NDQ4N3ZCOHdZSUQ2OWV1WFZYZmNzYkN3TUQzd3dBTnExS2lSUTNtMmxTdFg2dHExYTNydHRkZDA5T2hSbFNwVnl1R2hXdm55NVhPOHBrKzZFaVZLT0FTZFp1aWYzQW9KQ2NsMnhxckZZdEhycjcrZTZmYk9uVHRyNE1DQitkNC9mL3ZiMzdSbHl4WnQyclFweit1d0FnQlFVQm8wYUtERGh3OHJMQ3hNWGJ0MnpYUy9FeWRPS0Q0KzNsaTZJQ1VsUlFrSkNSbzJiSmdxVktoZzdCY2NIS3pFL3o5alAzMmZEejc0d0dHd1Qvb2E3dW5TMTYzTWJORGNUei85cEU4KytVU2JOMi9PK3dmTklIMndZV0ppWXFaTFRVaHBKWE9EZzRQVnMyZFBwNUJUU2h1VTk4Y2ZmMlE1azlGbXN5azVPVG5UYmE3VzdDeFdySmpEYkZhTGZsMlRBQUFnQUVsRVFWUlhsVm5DdzhQMStlZWZPNTF2MDZaTkRsVlUyclp0cTJIRGhtVjZmN20xYytkT1JVVkZxV1hMbG9xSmlkR1lNV00wZCs1Y1RadzRVYnQzNzg3MSthNWN1YUw0K0hqVnFWUEhhVnRzYkt6TDMyVWtPWHdmTGtyOWsxOSsvZlZYclZtelJsTGE0TmYwZFRkUG5Ub2xmMzkvbFNoUlFsSmFsWi92dnZ0T2UvYnNNWTZkT25XcVNwY3ViU3paVUJEOUV4OGZuK2VsUkFBQUlPZ0VBS0NRL2ZMTEw3cHc0WUphdG16cEZISm05UFRUVCt1cnI3N1MxcTFiOWVhYmJ6cVUrSkwrcnd4V1ZseXR0M203amgwN3FsbXpaazd0czJiTlVrQkFnQjU1NUJHbmJUVnIxc3oydkxmYnQyK2ZMbDY4YUl3bXpzaHF0YnBjazJuUm9rWDYvZmZmbllLZ2RCYUx4ZW5ZbjMvK1daOSsrcW11WExtaWwxOStXWDM2OUhINjVieDY5ZXFhUFh1MmdvS0M5TUVISCtqaGh4L1dnQUVEak04VkhoNnVCZzBhU0VvTHI5YXVYYXNsUzVibzZOR2phdE9talhyMDZDRXByZXpXMXExYk5YSGlSSWZ6WnpXYkliZTJiTm1pOFBCdzQrOTY2ZEtsS2xXcWxEcDI3S2lWSzFkbXV0Ymp4SWtUbFpTVXBKWXRXMnI4K1BHU3BPN2R1OHR1dCtmNkhtclhycTAzMzN6VGVGK1UraWRkZEhTMDA3cGJ0MytHckViYjkrM2JWMzM3OXBXVTl1QWxOMlg0aWhjdjd2RHptZC85Yzk5OTk2bHAwNllLQ1FraDZBUUFGRG5wMzBtQ2c0UFZ2bjM3VE1PTHBVdVhTcEpUcVZWL2YzK0hFREEwTk5UcDMrRm16Wm81VkRLNS9YdnhsU3RYVkxKa3lVeXJuZGhzdG13cm5lUkdldVdIbUppWUxOY00zYkZqaDFKU1VyUmp4dzVqc0ZsNkdQdnJyNzlxMGFKRmV2enh4N09jbFJrVUZLUWZmL3pSNWJiZzRHQUZCd2M3dGMrZVBkdjRMcEtacDU1NnlxbWM2Vk5QUGFWWFhua2wxd01hY3lvcEtVbWZmZmFaT25mdXJKczNiMHBLKzk0elljSUVYYmx5UlMrODhJS2t0SUdod2NIQmF0ZXVuU3BWcWlRcDdlOTQvdno1VG4vSEJ3OGVsQ1NYeTMzOCtlZWZXcmh3b2N0N3lXN2dYMkgweisxKytPRUhwL0EzcDk5Unk1WXRxMWF0V2ptMTM3NStyWlEyV0tGKy9mb09iYTRHbVdaMHAvMFRFeFBqY2tZMEFBQTVRZEFKQUVBaFMvL2xNcnQxK29vVks2WkdqUm9wTEN4TTU4NmRjd29YTTN1d2tWdU5HemQyMlQ1djNqelZxRkVqMzByWFJrUkVxRml4WWk0ZjVIVHAwc1VvUFpZdUxDeE1CdzhlMUQvLytjOU1SK2VYS2xYS0dLVjk4ZUpGelo0OVcvdjM3MWZGaWhVMVpjb1UxYTlmM3lobGRqdHZiMis5Ly83N1dyMTZ0WUtEZzdWbnp4NjFiOTllYjcvOXRpSWpJMVc5ZW5WajN4RWpSdWpVcVZQYXVuV3J4bzhmYndSbXg0NGRrOVZxemJaazJKM3c4L05UdlhyMWpEVnNxbGF0cW9vVks2cE1tVEthUEhseWxzZG1MSUcyYTljdVRaa3k1WTd1eGRQVFU0R0JnVVdxZjlKZHVIQkIwNlpOVTdseTVad2VmbDY5ZWxYOSt2WExjVm14NGNPSDY4eVpNemtxRTV1UWtLQVBQL3hRTFZxMGtKUVdraFpFL3pScjFreUxGaTNTOWV2WGVTZ0VBQ2hTcWxXcnB1N2R1K3MvLy9tUDNuMzNYWTBkTzlaaGFZRDQrSGpObno5ZkVSRVJhdG15cFRHak16OWR1SERCNVl6SmRGRlJVU3BUcGt5K1hTLzlXbWZQbmxYdDJyVXozYTlmdjM1cTE2NmRWcTFhcFVXTEZtbng0c1hxM0xtekdqWnNxT25UcCt1KysrN1QwS0ZEczd6V2l5Kys2REk0eW15TlRpbnQ3NlFvT243OHVHN2V2S2srZmZvNHpBYjgvZmZmdFhYclZuWHMyRkd6WnMzU1cyKzlKWnZOcHFWTGx4ckxXMVNxVkVtUFAvNjQwL0lDUC96d2c2UzBTaSszcTFXcmxqR1QwWXdhTjI2YzZ5VW4wcFVyVjA2Yk5tMXlHaGpycXAvQ3c4TjE2dFFwaDdiTUJwcm1sOTkrKzAzMTZ0VXIwR3NBQVA2NkNEb0JBQ2hrVjY5ZWxTUmpkSEpXMGtlSXg4VEVPTFEzYU5CQURSczJWR0JnWUpiSC8vSEhIMXF6Wm8yS0Z5L3VjbnY2VE1mVHAwOHJPanJhWVZ0eWNySXVYcnpvTkV1dVFZTUdScW1qM0RoeTVJanExNi92TkpvK09qcGErL2Z2ZDlyL20yKytrWStQanl3V2k3WnMyWkx0K1d2VXFLRlRwMDVwd0lBQlNraEl5TElFMk8wKy8veHpyVnk1VW8wYk45Yng0OGZsN3U3dUVGVFZxRkZEOCtmUGw3Ky8vMTFmZzZkSmt5WnEwcVNKNXMrZkwwbHEwYUtGSG5qZ0FWa3NGbzBkTzlacEhaMk00dUxpMUx4NWMwbHBNeHJmZU9PTlRQZTljdVdLbGk1ZHFoNDllbVE2WTdkZXZYcEZybjl1OThrbm42aHk1Y29PYlgzNjlNbjFlVjU4OGNVY0hYZjdETXVDNnAvMFVyakhqaDB6UWxVQUFJcUtRWU1HS1RZMlZ0dTJiVlAvL3YwVkVCQ2c4dVhMS3pZMlZ2Lzk3MzkxNDhZTk5XN2NXQ05Iaml5UTZ4OC9mdHhZZDl2ZDNWMit2cjdHd0tmVTFGU0ZoWVVwTmpaV3k1WXRVN2R1M1ZTNmRHbVZLRkVpMDVLdzJhbFpzNmJLbENtamZmdjJxVU9IRGxudVc3bHlaUTBkT2xRdnZQQ0N2djc2YTZOVXZzVmkwZWpSbzdOY28xNlNxbFNwb2lwVnFqaTE1M1NOenZ5MGZQbHlOV3JVS00vcnNmdjcrMnZVcUZGTzVYNURRMFAxeXkrLzZKRkhIbEZFUklUaTQrTTFmUGh3dmZycXExcTFhcFdhTm0ycVAvNzRRK3ZXclpNazllL2ZYNUowN3R3NVJVUkV5TXZMUzdObno5Yk1tVFBsNCtOelp4L3lEdHhwLzJSMHp6MzNxR3pac25mMHZhOXIxNjVPTTBBdlhicmt0RitiTm0yYy9qKzY1NTU3OG56ZDdFUkdSaW95TXRLb3BnSUFRRzRSZEFJQVVNalNmOWwwdGRiSjdkTDN1WDFtV1hZeitkTFZyVnRYYmR1MmRibk5ack1acForKy9QSkw3ZDY5MjZrVTFPN2R1NDF5U2FtcHFVcE1UTlNNR1RQeTlFQWxPanJhNVhFWExselFyRm16SE5xU2twSmt0OXVOaHhZWnBkK0hoNGVIdzh5OXVYUG5hc1dLRmZMMDlOU1ZLMWVjUXVEdDI3ZHI3ZHExbWpGamh0TTkzSGZmZlJvK2ZMZ2thZXZXcldyWXNLRlRudzhlUE5qbENPaTdJU1VseFNoWjl0RkhINmxMbHk0YU1HQ0ErdmZ2cjF1M2JtVjYzTEpseTR6WEZTdFdORXAwUlVWRjZmcjE2NnBldmJwUjl2ZjA2ZE5hdW5TcEFnSUNzbnlnY3ZUbzBTTFhQd1ZoeVpJbFdyNThlYmI3M1Y0ZU9qbzZ1a0Q2cDJ6WnNwTFMxbEVDQUtDb2NYZDMxK2pSby9Yb280OXEvZnIxT243OHVDSWlJdVRqNDZNcVZhcm8rUEhqK3UyMzM3Ujc5MjZuWURBeE1kRmhuVWxYcFRudGRudW1KVHZQbmoycml4Y3Y2dFZYWDVXVUZneW1oNG0zYnQzUzNMbHpkZnIwYWZYcTFVc2JObXhRY0hDd25uamlDZlhzMlZQMzNudHZuai96STQ4OG9tM2J0aWtoSVNIYnNQTEtsU3Zhdkhtek5tL2VMRGMzTjdWdDIxWUhEaHpRbURGajFLUkpFL1hxMVV2Tm16ZlAwZThIaFNVbEpVVW5UcHpRc21YTE5IVG8wRHlWMDdkYXJYcnd3UWNkMnBLU2toUWFHcXBYWG5uRjRmT1hLbFZLTTJmT2xKK2ZuNEtEZzNYeTVFbjE2dFZMeTVZdFU0OGVQZVRqNDZONTgrWVp2eStNSERsU28wYU4wcWhSbzV3R3ZkME4rZEUvR2Yzem4vL004YjQzYjk1MEtEV2JtcHFxQ3hjdXFHTEZpazc3dWlyaDdPbnA2VFF3OXZyMTYvTDE5YzIyaEcxZS9QREREL0x3OE1pMndoRUFBSmtoNkFRQW9KQ2xsODI2ZlBseXR2dW16LzVNTC84MVpjb1U3ZHExeStXK2MrZk9WZFdxVlRWczJEQ24wa05TMnNPQ2pNRk5Ra0tDd3krMER6MzBrTU5hZ1pjdlg1YTN0N2N4NHZyaXhZc2FNR0JBdHZlY21kallXSmNsTisrLy8zNkZoSVFZNzY5ZnY2NlhYbnBKZ1lHQkxrZjloNGFHYXRxMGFab3paMDZtcytQOC9QeWMxams4ZHV5WUpHVWIwajcyMkdOcTM3NjlVM3VOR2pVVUVSR2h2WHYzR20zbnpwMVRTa3FLUTVza1BmREFBOWsrOE1xTm5UdDNHZzhBdTNidHF1WExsNnRPblRvdTE5M0pLR08vWnJSdDJ6WXRXclJJYTlhc3lmWHMzS0xZUC9rdElDQkF6ejMzbkpvM2I2NkRCdzlxNXN5WldyeDRzU1JwM2JwMWlvaUkwUHZ2dnk4cGJTM2I5QkJTS3JqK0tWV3FsS1MwbnlNQUFJcXFGaTFhdUJ3d2RlalFJUVVGQlNrb0tFaDc5dXh4V0xQOTlkZGZkOXEvZGV2V0R1OXZYd3N3bzIrLy9WWmVYbDVHZ0phVWxLUmp4NDVwMTY1ZDJySmxpK3gydTk1Nzd6MjFhdFZLTDd6d2drSkRReFVjSEt3Tkd6YW9YYnQyNnR1M3IwTWxocHpxMWF1WDFxOWZyNUNRRVBYczJkTmhXMVJVbEU2ZlBxMGpSNDVvMzc1OU9uSGloQkZ3UHYvODg2cFNwWXFTa3BLMFljTUdyVnk1VXUrKys2NnFWYXVtbmoxNzZySEhIcE83dTd0T25qeVpaWVdTaElRRUJRY0hhL1hxMVM2MysvdjdPNjBEbnU3WFgzL1Y3Ny8vN3RTZWtwS2lVNmRPYWZ2MjdRN3RGU3BVa0wrL3Y5NS8vMzNObmoxYk0yYk0wTFZyMTlTdlg3L3N1aWxiQnc4ZVZGSlNrdHEyYld1VVdkMjBhWlBhdFdzbmk4V2lNMmZPYU8zYXRlcmJ0NjhlZi94eGhZU0U2UHo1ODlxNWM2ZjI3OSt2VjE1NVJkV3FWZE9VS1ZNMFljSUVEUnc0VU0yYU5kUHZ2Lzh1bTgybWpSczN5bUt4R0g5c05wdFNVbEprczluVXZuMTdwMUs0UmExL2JtZTMyelYvL256NStQakkwOU5UbHk5ZjFyRmp4eHlDMWNURVJHTVE1KzFjZlpkY3ZIaXgwOUlQVXRwYXJ6VnExSEJxejJ2L3BOL2JxbFdyOU9TVFQrWnJPV2tBd1A4V2drNEFBQXBaZ3dZTkpLV3RRWm5WMmllSmlZazZmUGl3U3BjdWJZeEtUa3hNVk4yNmRSMUthdjc1NTUrYU1XT0dNY285TVRGUmdZR0J4dXc5U2Rxelo0K3hmazI2K1BqNExNT21ZY09HNmNrbm56UktROTBwVDA5UEpTWW1acnZmL1BuelpiZmJqVkg1R1NVa0pPakxMNzlVMDZaTk13MDVVMU5UWGE3TG1UN3pMdU9NZ1hSdWJtNE9zMWt6RzAwL1k4WU0zYng1MDNpZmxKUWttODNtdFBibGdnVUw4cTNjVTJwcXFwWXZYNjZPSFR0cXpabzFhdDY4dVZKU1VuVGh3b1Vjcloxeis0TkNLUzFncTFTcGtzdVE4OENCQXk1bkh0YXVYZHZvODZMVVAvbnBpeSsrMEpVclZ5U2xyU2tiRVJHaHExZXZLaVlteHVpcmxKUVVuVDU5MmxqdnljUERRLy81ejM4a3BaV3g5ZmYzTDVEK1NmLy8xdHZiT3g4K0tRQUFkMWVUSmsyMGFORWloWVNFS0NrcFNUdDI3RkQ5K3ZVbFNaTW1UWEw0ZDIvaHdvVk94My8yMldjTzFSTFN5L0VuSlNWcDc5Njk2dFdybDVLVGt6VnMyRENkUG4xYUtTa3A4dlB6VTdkdTNkUzllM2NqelBMdzhGRFhybDNWc1dOSHJWdTNUbDk5OVpXMmI5K3V4WXNYNTNvV29KK2ZuM3IxNnFYZzRHQTk5dGhqeHNDbjVPUmt2ZlhXVzdwOCtiS3NWcXNhTldxazExNTdUWTgrK3FqRDRDaFBUMDkxNzk1ZFhidDIxZmZmZjY4VksxWm8xcXhaYXRLa2lTcFZxcVNLRlN0bXVleEFkcklLa1hidjNxMU5temE1UE9iQWdRTTZjT0NBUTN0Z1lLRDgvZjFsdFZyMTl0dHZ5MnExYXUvZXZlclpzNmRUUlpqY2V1aWhoN1I4K1hKNWVYbkp5OHRMTDcvOHNsYXVYS2x2di8xV1V0cHM0V2JObXFsang0N3k4dkxTNHNXTGRmUG1UWVdFaENnd01GQzlldldTSkZXdlhsM3o1OC9YNXMyYjlkTlBQeWs1T1ZuWHIxL1g5T25UbFpxYTZuVGRraVZMcWx1M2JrVytmMjVudFZvVkZoWm1sS0IxYzNOVHc0WU5IY3JBZW5sNUdiT2FiK2RxWU1IWXNXT3pIVUNaVVY3N1I1SldyRmloMU5SVS9lMXZmOHZ4OVFBQXVCMUJKd0FBaGF4WnMyWXFYNzY4ZnZycEovWHUzVnUxYTlkMnVkK2FOV3QwOCtaTjllN2QyNkc5VEpreWV1aWhoNHozNTgrZmR6cjJubnZ1Y2RqbjRzV0xEdHZ0ZHJ1aW9xS01OVUJkc2Rsc0xrc2I1Wld2cjYvVFdxTzN1M2J0bWc0ZE9xU0VoQVF0V0xCQXp6NzdyT3JXclNzcExmQ2JNV09Hb3FPak14MmRMcVdWd24zbGxWY3kzZTdxZ2NhRER6NllvM0xBdDVjeVhibHlwVmFzV0pIcFNQcjhzSEhqUmwyNmRFbGp4b3pSbWpWckpFa3Z2L3l5YkRhYnc5L3h1WFBuRkI0ZXJ1ZWVlODdoL2x5Rm1ZY09IVEw2MWRYMVhJM283dDI3ZDdiclN4WkcvOXh1MEtCQlRrR2pxK0RibFFjZWVNQWhpSlNra3lkUE9qMnM4Zkh4Y2ZrdzZQWlp4TGU3ay81Si85bHhOU3NhQUFBejhQSHhjVnIvZXZQbXpVNzdUWm8weVhqZG9rVUxsL3VrZnllUzBwWjBxRktsaXJ5OHZOUzllM2NsSkNUSTM5L2Y1VXkwZEI0ZUhucm1tV2ZVcVZNbjdkdTNMOCtsVGw5ODhVVWRPWEpFVTZaTVVWQlFrQ3dXaTl6ZDNUVjI3RmdsSlNXcFhyMTYyVmF4Y0hkMzExTlBQYVZPblRycDFLbFRxbFNwa3FTMGYvT3pXLzh6Ti9yMDZXUDAvNHN2dnFnWFgzd3h6K2Q2ODgwM2xaaVllRWNoM3R0dnYyMjh6cml1WnQrK2ZiTmN1OUZpc2FoRWlSSWFPM2FzbWpScFlpekRJS1VGZkU4OTlaVFRER0M3M2E3VTFGVFo3WFpKYVdHaDFXcDErTTVZMVBvbkswdVdMTW56c2VtRDlkS0Zob2JtNkxqODZKK0RCdzlxeFlvVm1qUnBrbEd4Q0FDQXZDRG9CQUNna0xtN3UydklrQ0dhTUdHQzNuMzNYWTBmUDk2WTVTbWxCWHJyMXEzVDRzV0w1ZWZuNS9SQUtEOUVSa2JLWnJPcGF0V3FMcmZiYkRiRnhzYm1hem1ocWxXcjZyZmZmc3R5bnpKbHltalpzbVhhdm4yN3Z2MzJXdzBaTWtUKy92NTY1cGxudEdmUEhtM2J0azJqUm8xU3RXclZNajFIeFlvVlhhN0RtZFVhbmJrdDMzbzNiZDI2VlgzNzlqVktsNmI3N3J2djVPL3ZyMzM3OWtsS0M5QzNiOSt1cGsyYkdqTTlPM1hxcE9qb2FJZmpUcHc0b1QvKytNUGxtajJTTkhyMDZDelg2Q3pxWG4vOWRZZlpFdW51dSsrK2JJK05pNHZUaGcwYkhOcGNoZk94c2JGYXQyNmRRNXZWYW5WNE1KdmYwbjkyOGxKYUR3Q0F2N0k2ZGVvWXIzTlM3U0tqNHNXTHU2eCtrVk5XcTFWQlFVRkd5ZFYwR2IvYjU1U0hoMGVlamlzTUZvdWwwSmNoQ0F3TXpQRys2V0dvcThGOEJhRW85RTlSMUxCaFEzMzMzWGYwRFFEZ2poRjBBZ0JRQkxSdTNWcERoZ3pSdkhuek5IVG9VRFZzMkZEVnFsVlRZbUtpamh3NW9zdVhMNnRzMmJLYVBIbHlnWVJ3eDQ4Zmx5UWpNQ3hac3FUREE1cnc4SERaN1hhRmhvYXFmUG55YXRhc21kemMzT1RyNit0UU5pdzNtalZycGwyN2R1bVBQLzR3UnFxNzR1Ym1wZzRkT3FoRGh3NktpSWpRcDU5K3FnOC8vRkJTMnN6TGxpMWJabm1kWXNXS3VWeUhNNmRyZE9hbnlNaElyVnExU24vLys5L3pQS0s3WDc5Kzh2ZjNWMXhjbk5GMjgrWk4vZnZmLzliRWlST045Vmo3OWV1bkYxNTRRZlBuejFmTGxpMjFZY01HeGNYRkdXVzkwa2ZLcjFxMVNoNGVIanAwNkpCQ1EwTWRTaHpmYmZuUlArbTh2THhVclZvMVBmamdnOW5Pck14TTdkcTE5ZlRUVHp1MG5UaHh3bW5OVzE5Zlg2Y0JDSm1WcTgwdisvZnZWN2x5NVRJZG5BQUFBQXFIbTV1Ync3cjNBRnp6OFBESTE0cEJBSUQvWGRic2R3RUFBSGREOSs3ZHRYRGhRblhzMkZGWHIxN1Y1czJidFh2M2JwVXVYVm8rUGo2NmR1MmFObTNhWkt3dG1TNGxKVVh4OGZIR0gxZnJYcWFtcGlvbEpjWDRjL3U2TkR0MzdsU3RXcldNa2tILytNYy9OR3JVS0VscGF6Uk9uejVkRHp6d2dFcVhMcTFSbzBacDBLQkJPbno0c0lLRGc0MzFsSEtyWmN1V2NuZDNkMW9yMUpXVWxCVDkvUFBQV3IxNnRTNWV2S2pxMWFzck1EQlFFUkVSNnR1M3J6Ny8vSE9ubVlwRjBSOS8vS0dOR3pkcStQRGh1bmJ0V3A3T0VSQVE0UFJBSURRMFZHWExsbFZBUUlCVHlhMTU4K2JKeTh0TFgzenhoZEhuNmFWUkR4OCtyTzNidCt2Wlo1L1ZnQUVETkgzNmRLMVpzOFlvNDNXMzVVZi9wS3RYcjU0KysreXpISVdjNmVWcE01WTZpNG1Ka2MxbTA3MzMzdXZ3eDlYc1VLdlZxdUxGaXp2ODhmTHlNdFpLeW04SkNRbjYrZWVmMWJadDJ3STVQd0FBQUFBQWdGa3dveE1BZ0NLa1JvMGFHakZpaEZQNzVjdVhGUlFVcEsrLy9scmg0ZUVhTldxVXNjN1F6cDA3dFhQbnppelArODAzMytpYmI3NXhhQ3Rac3FTa3RQVTY5K3pabytlZmY5N1lGaGtacWYzNzkydkxsaTM2NVpkZkZCZ1lxREZqeHNqYjIxdm56cDNUVjE5OXBhbFRwMnJKa2lYcTNidTNPbmJzbU92UnVPWEtsVk9uVHAyMGV2VnE5ZWpSUThXS0ZUTzIyV3cyblQxN1ZyLysrcXYrKzkvL2F0KytmWXFOalZYbHlwVTFkT2hRZGVuU1JWYXJWYWRQbjlhS0ZTdjA5ZGRmYTlXcVZlclFvWU42OXV5cEtsV3FTSkltVEpqZ3RKNWl1dlFacTkyN2Q4LzBIaWRPbk9oeXhxZk5ablBaNTZkT25WSnljcksyYjkvdXRLMTU4K1lLQ0FqUTlPblROV2JNR0wzOTl0c0tDZ3JTUGZmY2szVkg1Y0NQUC82b2poMDd5bUt4cUZ5NWN0cTVjNmYyNzkrdkVpVktLRGs1V2F0V3JaSzN0N2ZxMXEycmJ0MjY2ZEtsUzRxTWpOU0hIMzVvekViMDl2WldZbUtpNXMyYnB6VnIxaGhyeGU3YnQwL1hyMStYbEJibzJlMTJKU2NueTJhenljL1B6K1dNMnFMV1A3ZmJ1M2V2RGgwNlpNeTJTTCtmak5jS0NRblIyclZyblk2OWZhQ0JKRjI2ZEVuRGh3OTNhbS9Sb29YR2poM3I4aHg1NlovMFdiZ2hJU0dLajQ5WHo1NDlNL3VJQUFBQUFBQUEveE1JT2dFQU1JR0tGU3RxMnJScDJyaHhvNjVldmFxZmYvNVpGU3BVa0pRV2dBd2FOTWpZTnpJeTBpbGM2ZEtsaTBNb3NuWHJWdjNuUC8rUkpPM2V2VnZGaXhkWHQyN2RGQklTb3FWTGx5b21Ka1p1Ym01cTJyU3BKazJhcE9iTm14dkhWcXRXVGFOSGoxYWZQbjMwNzMvL1c3Tm16ZExSbzBmMXpqdnY1UHB6UGYvODg5cXhZNGRXckZpaEFRTUdHTzJiTjI4MjFzNHNXN2FzV3JkdXJVY2VlVVJObXpaMW1MRllxMVl0dmZ2dXV6cC8vcnlXTGwycTc3Ly9YaGFMUmNPR0RaTWtkZXZXVGExYXRjcjFmYVdyWExteXkvYUVoQVI5OXRsbkxyZVZMRm5TNWJZNmRlckl4OGRIZGVyVTBjY2ZmNngzM25sSEowK2V6SmNnYi9yMDZVWUE5K3l6eitybzBhTWFQWHEwTVRPelhMbHlldlBOTjJXMVd2WDg4OC9MWXJIb2l5KytVR3hzcklLQ2dvd0FiY0NBQVdyVnFwWFdyMSt2bzBlUHFtVEprbHEzYnAyU2s1TmRYamZqLzNjWkZiWCt1VjFjWEp5Ky9mWmJZMlp6cVZLbE5IRGdRT05uU3BMNjkrK3YvdjM3T3gyN2QrOWVqUnMzenFHdFJvMGFXcmh3WVk2dmZ5ZjlFeDBkcmErLy9scTllL2RXK2ZMbGMzeE5BQUFBQUFDQXZ5Skw2dTIxNndBQXdQOFV1OTJ1WThlT3FWR2pSb3FPanRhNmRldFV0MjVkTlc3YzJBakFzbkxreUJINSt2cG1HZ3BtWjkrK2ZSbzdkcXlDZ29KMC8vMzNTMG9yVmZ2amp6K3FYcjE2dVRydm1UTm5WTDU4ZVdPMmFsRVdIeDlmcU9zM0pTUWs2TC8vL2E5YXRHaVJvLzN0ZHJ2c2RydFNVMU5sc1Zoa3RWb2RTcjNtdDhMdW42TElicmRyMUtoUlNrNU8xclJwMHdxMC84MnEwNU45dFhOWG1DUnB3L3JsZXFSTnp2Ny9CZ0FBQUFBQTVrVFFDUUFBQ2wxQ1FvTGMzTnh5WGY0VytGK1NtcHFxaElRRWVYcDZ5czNOcmJCdnAwZ2k2QVFBQUFBQTRIOExwV3NCQUVDaDgvTHlLdXhiQUlvOGk4WENMRmNBQUFBQUFJQU0vaDk3ZHg0ZTQvbTJEL3pNTWtsa1pCZUpiTFZMUWhCaVYwV3JZcWZVV2xxMGFpbHFxYTFLSlpiRzEwNHBMVldxVzVDUzJLSmlYeUpFUW9nZ1NNZ3U2MlJpa3NuTS9QN0lMOC9iTVpOTncwUnlmbzZqeHl2UGVzMW8zKytUNTd6djYyYlFTVVJFUkVSRVJFUlV3eFVXRmlJckt3dloyZG5JenM3RzgrZlBkVjBTRVZHbDY5S2xpNjVMSUNLaVNzYWdrNGlJaUlpSWlJaW9Cc3JMeTBOMGREUmlZbUtRa0pDZzYzS0lpRjQ1QnAxRVJOVVBnMDRpSWlJaUlpSWlvaG9rUFQwZHAwK2Z4cU5IandBQWxwYVc2TlNwRTZ5dHJXRnBhUWxMUzB1WW1wcnF1RW9pSWlJaW9ySXg2Q1FpSWlJaUlpSWlxZ0hrY2prdVhyeUlzTEF3R0JrWm9VMmJObkIzZDBlOWV2VjBYUm9SRVJFUjBVdGgwRWxFUkVSRVJFUkVWTTNsNU9UZ3I3LytRbVptSnR6YzNOQ2pSdytJeFdKZGwwVkVSRVJFOUo4dzZDUWlJaUlpSWlJaXFzWlNVbExnNys4UFUxTlRqQjQ5R282T2pyb3VpWWlJaUlpb1VqRG9KQ0lpK2cveTh2S1FuWjJON094czVPVGtRQzZYNjdva0lxSksxNlZMRjEyWFFFUkVMeWsyTmhhSERoMkNpNHNMaGd3WkFnTURBMTJYUkVSRVJFUlVhUmgwRWhFUlZWQnljakx1M3IyTG1KZ1k1T1RrNkxvY0lxSlhqa0VuRWRHYktUNCtIZ2NQSG1USVNVUkVSRVRWRm9OT0lpS2ljcnA5K3pZdVhyeUk3T3hzQUVEOSt2WFJwazBiV0ZsWndjTENBbFpXVmpBMDVQKzBFaEVSRVpIdVpXZG5JeUFnQUM0dUxoZzZkQ2hEVGlJaUlpS3FsdmcybG9pSXFBd1pHUmtJRGc3R2t5ZFBZRzF0alI0OWVzRE56UTFpc1ZqWHBSRVJFUkVSYVpETDVjS2FuQjk4OEFFSDR4RVJFUkZSdGNVblhTSWlvbExjdTNjUGdZR0JNRFEwUk0rZVBkR21UUnZvNmVucHVpd2lJaUlpSXExVUtoWCsvdnR2NU9UazRPT1BQNFpJSk5KMVNVUkVSRVJFcnd5RFRpSWlvaEpjdlhvVlo4K2VoYnU3TzNyMDZBRlRVMU5kbDBSRVJLV1E1ZWNMZnpZeE50WmhKVVJFdWhNZUhvN0hqeCtqWDc5K3NMR3gwWFU1UkVSRVJFU3ZGSU5PSWlLaUY2aFVLaHc3ZGd5M2I5K0d0N2MzUER3OGRGMFNFUkdWZzB6MnI2RFRoRUVuRWRVOHo1OC94L256NTlHb1VTTzR1N3ZydWh3aUlpSWlvbGRPWDljRkVCRVJWVFhCd2NFTU9ZbUlpSWpvalhQcTFDa29sVXIwNnRWTDE2VVFFUkVSRWIwV0REcUppSWorNWNhTkc3aDU4eVpEVGlJaUlpSjZveVFrSkNBNk9ob2RPM2FFbVptWnJzc2hJaUlpSW5vdEdIUVNFUkg5ZndrSkNUaDE2aFE2ZHV6SWtKT0lpSWlJM2hoS3BSTEhqaDJEaFlVRk9uVG9vT3R5aUlpSWlJaGVHd2FkUkVSRUFDUVNDUTRjT0FBSEJ3ZDA3ZHBWMStVUUVSRVJFWlhiclZ1M2tKbVpDVzl2YnhnWUdPaTZIQ0lpSWlLaTE0WkJKeEVSRVlERGh3OURUMDhQZ3dZTmdwNmVucTdMSVNJaUlpSXFGNVZLaFN0WHJzREp5UWt1TGk2NkxvZUlpSWlJNkxWaTBFbEVSRFhlclZ1M2tKaVlpRjY5ZWtFc0Z1dTZIQ0lpSWlLaWNvdUppVUZPVGc3YXQyK3Y2MUtJaUlpSWlGNDdCcDFFUkZTajVlZm40L1RwMDNCd2NJQ3JxNnV1eXlFaUlpSWlxcERMbHkvRHlzb0tqUm8xMG5VcFJFUkVSRVN2SFlOT0lpS3EwVTZmUGcyNVhJNCtmZnJvdWhRaUlpSWlvZ3A1L1BneG5qMTdoazZkT3VtNkZDSWlJaUlpbldEUVNVUkVOVlpLU2dwdTNib0ZMeTh2V0Z0YjY3b2NJaUlpSXFJS0NRME5oVmdzaHB1Ym02NUxJU0lpSWlMU0NRYWRSRVJVWTUwNmRRcGlzUmhkdW5UUmRTbEVSRVJFUkJXU25aMk4rUGg0ZUhwNlFsK2ZyM2VJaUlpSXFHYmlrekFSRWRWSUtTa3BTRWhJUUpjdVhXQm9hS2pyY29pSWlJaUlLaVF5TWhJQTRPSGhvZU5LaUlpSWlJaDBoMEVuRVJIVlNCY3ZYa1N0V3JYUW9rVUxYWmRDUkVSRVJGUmhVVkZSY0hGeFFlM2F0WFZkU3BXWGxaV0ZFeWRPUUNxVlZ0bzFwVklwbEVxbDFuMlBIajNDL2Z2M3k3ekdnd2NQY09QR0RhMzd3c1BESzdWZUlpSWlvdXFLUVNjUkVkVTR6NTQ5UTJ4c0xMeTh2R0JnWUtEcmNvaUlpSWlJS2lRK1BoNVNxYlRHek9hY08zY3VWcTllRFFEdzgvUERUei85aElLQ2duS2ZuNVNVaERWcjFpQTlQYjNTYXRxelp3OG1USmlnc1QweE1SSFRwazJEcjY4djVISjVxZGNJRGc3R3I3LytxckZkSXBGZzhlTEZPSDc4ZUtYVlMwUkVSRlJkc1ZjZkVSSFZPRmV1WElHaG9TSGF0R21qNjFLSWlJaUlpQ29zS2lvS0lwRUlUWnMyMVhVcHBVcFBUMGRBUUFDdVhyMks1T1JrRkJZV3d0TFNFczJhTmNQNDhlUGg0dUpTN212SlpESUF3UHZ2dnc4L1B6K2NQMzhlUzVjdVJjT0dEVjJYWlZFQUFDQUFTVVJCVkY5VitZSUZDeGJneVpNbjJMdDNyN0FlNnVYTGwrSHA2YWx4N0xadDIrRG82SWpzN0d6czNidFhheGhhbGlOSGpxQ3dzQkN0VzdkR1dscWF4bjR6TXpPWW1KaFUvSU1RRVJFUlZVTU1Pb21JcUViSnljbEJkSFEwMnJWckJ5TWpJMTJYUTBSRVJFUlVJWVdGaGJoMzd4NWNYVjJyOUZyelo4NmN3Wm8xYTVDZm53OW5aMmQwNnRRSkFKQ1Nrb0xMbHkralI0OGU1UTQ2alkyTm9WQW9BQUNlbnA3WXNXTUg5dTdkQ3pzN3UxZFdmN0drcENSY3YzNGQ0OGVQRjBMT0J3OGVJQ2twQ1hQbXpGRTc5c0NCQTdoNjlTbzJiOTZNdExRMCtQajR3TlhWRlowN2R5NzMvV1F5R2ZidjN3K1ZTb1hKa3lkclBXYisvUGw0NzczM1h2NURFUkVSRVZValZmZUptSWlJNkJXSWlJZ0FBSzJqcjRtSWlJaUlxcnJZMkZqSTVYSTBiOTVjMTZXVTZPTEZpMWl4WWdXc3JhM2g0K09qMFVrbE16TlRDQzRCNEx2dnZzUEZpeGRMdkY1eG05b0JBd2FvYlQ5Ky9EamMzZDNoNStlSFNaTW1JU2twU2V2NXhXdHBUcDA2RlhwNmVscVBhZHk0TWRhdlg2K3hQVEF3RUFZR0J1alRwNC9hZmUzczdOQ3laVXRoMjZWTGw3Qmp4dzVNbWpRSlRaczJSZE9tVFRGbzBDQ3NXTEVDUGo0K2FOdTJMUUJBTHBjTHY1T2twS1JBSXBFZ0xDd01BTkN1WFR2czI3Y1AyZG5aZU8rOTkvRE9PKytvMWJKNzkyNDhmUGdRam82T0pYNVhSRVJFUkRVTmcwNGlJcXBSb3FLaTRPVGtCQXNMQzEyWFFrUkVSRVJVWWZmdjM0ZUppUW1jbloxMVhZcFdlWGw1V0x0MkxXclZxb1cxYTlmQ3ljbEo0eGdyS3l1MW4vUHo4MkZ2YjQvUm8wZHJ2ZWFSSTBlUW5wNk9jZVBHYWV5enRMUUVBRXljT0JGNWVYa2Erd3NMQzdGcDB5WUFnRmdzTG5HV3BKbVptY1kydVZ5TzRPQmdkTzNhVmFoWkpwTWhKQ1FFSGg0ZVFtZ2FFaElDUHo4LzlPdlhEME9IRGhYT256eDVNakl5TXJCbzBTSjg5dGxuR0RwMEtLUlNLWHg4ZkFBVUJiZ3FsVXI0K2Z2dnY4ZUJBd2ZnNU9TRTBOQlFUSmt5QmVibTVzSTlZbU5qTVdiTUdMaTV1V245REVSRVJFUTFFWU5PSWlLcU1lTGk0aUNWU3ZIMjIyL3J1cFEzd3ZYcjF5RVNpZFJHcXY5WEVvbEU2MHNrcVZTS1I0OGV3ZG5adWRRUXVyQ3dFT2ZQbjRlbnA2ZndVcXRZV2xvYTB0UFQ0ZXJxV21uMUVoRVJFVlVsS3BVS3NiR3hWWHB0enVEZ1lFZ2tFb3diTjA1cnlGa1NLeXNyOU9qUlErdStPM2Z1SURjM3Q4VDlBTkNoUXdldDIvLzg4MDhZR0JnQUtBcFU5ZlgxTldaS2x1VGN1WFBJenM1Ry8vNzloVzFIang2RlJDSUJVQlJVL3Zqamovajc3Nzh4Wk1nUVRKa3lSZTE4ZlgxOUxGcTBDTnUzYjhmMjdkc1JFaEtDcjc3NkNvR0JnUUNBZWZQbVFhRlFZTzNhdFFDQWFkT213ZG5aR1JzM2JzUzhlZk93YXRVcStQajRJQ0lpQW12WHJrWEhqaDIxaHIxRVJFUkVOWm0rcmdzZ0lpSjZYVzdmdmcwREE0TWFFWVNGaDRkandJQUJlUExrQ1dKall6RnQyalJFUjBkWDZCcjc5Ky9INGNPSEs2MG1pVVNDRHovOEVDRWhJUnI3ZnZqaEI4eWFOUXVYTGwwcTlSb3ltUXdyVjY1RVhGeWN4cjZBZ0FCOC9mWFhLQ3dzckxTYWlZaUlpS3FTK1BoNEZCUVVvSEhqeHJvdXBVVGg0ZUVBZ0c3ZHVsWGFOY1ZpTWFSU3FkcTJIVHQybFBuc21KcWFpbDkvL1JWanhvd0JBSXdjT1JMYnQyK0hUQ1lyMTMyRGdvTGc1T1NFMXExYkF5Z0tOdjM5L1lYOWQrL2V4ZEdqUnpGOStuUU1IejRjcDA2ZFVuc1d6YzdPUmtoSUNENzU1QlA0K1BoQUpCS2hUcDA2QUlxZWE2T2lvaUNSU0hEdTNEa0FRSThlUGZETk45L0F4TVFFMzN6ekRlTGk0akIzN2x3c1diSUVuVHQzeHJmZmZpdXNFMHBFUkVSRVJUaWprNGlJYW9UQ3drTGN2WHNYcnE2dUVJbEV1aTZuUlBuNStUaHk1QWpPbnorUHVMZzQ1T1hsd2N6TURHKzk5UmFHRGgyS1RwMDZsZXM2aG9hR2tNbGtVQ2dVY0hSMFJJTUdEVEJ6NWt3TUd6WU1reVpOZXNXZm9talUvY3laTXpGNzlteGhQYU1yVjY1QW9WQm96QkM5ZCs4ZVRwdzRBVTlQVC96NDQ0L28wS0VEcksydEszUS9tVXlHRXlkT29HUEhqc2pNek5UWWIyQmdVT0ZyRWhFUkVWVTFEeDgraEo2ZUh1clhyNi9yVWtxVW5Kd01BQldhelFrQWtaR1JHbXR3Tm12V0RHdldySUdGaFFXeXNyS0U3WEZ4Y2ZEMzk5ZG9nZnR2Q29VQ0sxYXNRSWNPSGRDaVJRc0FRT2ZPblJFYUdvcE5telpoM3J4NXBkYnorUEZqUkVWRnFjM1M5UGYzaDBRaUVkWWNiZG15SmZidDJ3ZExTMHRjdVhJRmZuNSs2Tml4STJyWHJnMEFTRXhNaEorZkgzYnYzbzFPblRxcFBjdWZPM2NPY3JrY0Vva0UvL3ZmLzVDWm1ZbGh3NFlKKzNOemMyRm5aNGVvcUNqbzZlbmhyYmZlZ2tRaTBlaHFRa1JFUkZUVE1lZ2tJcUlhSVNZbUJncUZRbmpKVVJVOWV2UUlTNVlzUVhKeU1pd3RMZEdxVlN1WW1wb2lMUzBOOSs3ZHc3VnIxOG9kZEJvYkd3TW9lc0ZqWW1LQ3VYUG5vbjM3OXVVZXZmNWZCUVVGUVN3V3E3VVhPMy8rUEZxMmJDbU1ZZ2VLWm5uNit2cWlVNmRPV0xKa0NhWlBudzVmWDEvNCtmbkJ5TWlvM1BjN2ZQZ3djbkp5RUJ3Y2pPRGdZSTM5OWVyVnc1NDllLzdiaHlJaUlpTFNzYmk0T0RnNU9WWHBnWHNGQlFYUTA5T3IwTXpEZ29JQ05HellVRzE5eTZDZ0lPSFBkZXJVZ1V3bWcxUXFoVmdzeG9FREIyQmhZYUVSalA3YnpwMDdrWmlZaUdYTGxpRXBLVW5ZUG5QbVRFeWRPaFh1N3U1cUxXbGZGQmdZQ0NNakkvVHExUXNBb0ZRcWNlREFBUXdmUGh6SnljbkNETk9YRFI2RGdvSmdZMk1EQndjSGpCbzFDcjYrdnVqUW9RT3lzcklRRUJDQTA2ZFBvM256NWxpOWVqWHUzTG1EQXdjT1lOKytmV2pUcGcxYXQyNk5idDI2d2M3TzdxWHVUVVJFUkZTZE1PZ2tJcUlhSVNZbUJtS3hHQzR1THJvdVJhdms1R1RNbVRNSGVYbDVtRFp0R2dZTUdDQ3NKUVFVemZSTVNVa1JmbzZQajhlMGFkTkt2SjVTcVFRQXpKZ3hRK01sMCtiTm03RjgrWEprWm1ZSzZ3RnBVMUJRQUFDbHZrQmFzbVFKMnJWcnA3Wk5JcEhnekprejZOZXZIMHhNVEFBQW1abVpDQTBOeGV6WnM0WGpaRElabGkxYkJnQ1lQWHMyREF3TThQWFhYMlBHakJudzlmWEY0c1dMaGNBMkxpNE9xYW1wUWxCNzkrNWRGQlFVd01IQkFXS3hHTC85OWh0TVRFd3diOTQ4dFJkLzhmSHgrUEhISDZ2czN6c1JFUkZSZWVYbjV5TXRMYTNLcnpkdmJtNk9oSVFFcEtlbnF3MXdLMDFlWGg0YU5HaUE5OTU3VDloMjhlSkZ5T1Z5QUJBQ3ZZU0VCQmdaR1NFNE9CaWZmUEtKOEt6NW9xTkhqOExmM3grK3ZyNnd0TFJVQ3pycjE2K1BUei85RkZ1M2JvVzl2VDI4dkx3MHpwZkpaUGpubjMvUXZYdDNZWDE1ZlgxOURCbzBDQ05IanNTR0RSczB6aWx1V1Z1ZXdYbzNidHhBZkh3ODNubm5IVHg5K2hSZVhsNllOV3NXdnY3NmE4VEh4Nk5GaXhidzhmRkJ4NDRkQVFDZW5wNFlNbVFJamg4L2puLysrUWM3ZHV5QXU3czdnMDRpSWlJaU1PZ2tJcUlhUUM2WEl6WTJWbWd4VlJXdFc3Y09Fb2tFaXhZdFVwc0ZXY3pZMkZndHJGTW9GSkRKWkJnM2Jweld0bUFTaVFTYk4yL0dzR0hEdExZMmMzRnhnYjI5dlZydytHK1hMMS9HNmRPbkFRRGUzdDV3ZDNmWGVsekRoZzAxdHAwNGNRSnl1Vnh0aFB5SkV5ZWdWQ3FGOWFSeWMzT3hlUEZpUEhueUJPdlhyNGVGaFFVQXdOSFJFYjYrdmxpNGNDRysvUEpMTEYyNkZQYjI5amh5NUFpT0hUc0dsVW9GQVBqbGwxOWdZR0NBVWFORzRjbVRKMUFvRkJDTHhYajgrREhHamgwTG9DaW8zYlZyRnl3dExURnIxaXl0OVJNUkVSRzlLUjQrZkFnQVZicHRMUUM0dXJvaU9qb2FWNjllUmQrK2ZjdDFUbTV1cmhBb0ZwUEpaTUsydDk1NkMvcjYrbmp3NEFGT25qd0pXMXRiREI0OFdPdTFMbHk0Z0kwYk4yTDA2TkZDVVBpaUlVT0dJREl5RWt1V0xJR1BqNDlHMkJrU0VvSzh2RHlOQVg4ZmYveHhpWjhoT3pzYnhzYkdaUWFkU3FVU1AvendBM3IzN2kwODJ3SkEwNlpOMGFwVkt3d2JOZ3ptNXVaUUtCUzRlUEdpMnJsMmRuYjQ3TFBQVUxkdVhUZzZPcFo2SHlJaUlxS2Fna0VuRVJGVmUwK2VQQUdnUFpTckNoNDllb1FiTjI2Z1ZhdFdXa1BPMG5oNmVtcHR4MXNjZERacjFneWRPM2N1OFh4dG84Q2xVaW0yYmRzR3NWZ01vR2k5cENsVHBwU3IvWmhLcFVKUVVCQThQRHp3MWx0dkFTZ0ttZzhlUENnY2MvdjJiYXhhdFFweXVSenIxcTNUbUczcDd1Nk85ZXZYNCt1dnY4YUVDUk13WXNRSVRKMDZGVk9uVGtWVVZCUm16WnFGVmF0V29WV3JWZ2dORGNYUFAvK01oUXNYUWl3V1k5bXlaWEIzZDRlSGh3ZVdMVnVHeE1SRXJGaXhBalkyTm1YV1RrUkVSRlNWeGNmSFF5UVN3ZDdlWHRlbGxPcTk5OTVEUUVBQWZ2LzlkN3p6emp2Q00yVkpsRW9sRWhJUzRPM3RyYlpkSXBFSXo2ckd4c1pvMEtBQmR1L2VqYXlzTEt4ZHUxYnJiTTVMbHk1aDVjcVY2TmF0R3o3NTVKTVM3Nm1ucDRkRml4YmhxNisrRXBaUEtGNVhIaWhxVzl1b1VTTzR1cnFXKzNNbkp5ZVhhMDM0N094c0pDVWxZZVhLbGZqenp6K0Y3UTRPRHBneFl3YVdMbDJLSzFldWFBMU01WEk1NnRXcmg1OS8vcm5jZFJFUkVSRlZkK1ZmTUlHSWlPZ05GUnNiQzBORHd5cmJ2alE4UEJ3QTBLMWJ0MHE3WnZFTHBlSzFnNENpOXIxYnQyNUZUazVPcWVmdTNyMGJEUm8wZ0p1Ykc3eTh2R0JnWUlCRGh3NlY2NzRSRVJGSVNFaFFHLzErOU9oUlpHWm1Dai92MmJNSDF0YlcyTEpsQzFKU1VuRHYzajIxYTl5NGNRUFBuei9IamgwNzBMMTdkN1dYWTlldVhRTlFORkkvSnljSGpSczN4cmh4NDlDelowOTA2TkFCbzBhTnd0S2xTekY3OW16Y3ZuMGIzMzMzSFZxMWFsV3Uyb21JaUlpcXN2ajRlR0VnV1ZYV3RHbFR2UC8rKzBoT1RzYUNCUXVRbUppb2NVeENRb0xRVHZicDA2ZVF5K1ZvMHFTSjJqRlpXVmxxc3p6YnRHbUR6TXhNREJreUJCNGVIZ0NLbm05Mzc5NE51VnlPRXlkT1lObXlaV2pWcWhVbVRKaUFhOWV1SVN3c0RHRmhZWWlPamdZQVJFVkZDZHR1M3J5SlJZc1dvWDc5K2xpM2JoMVdyMTROaFVLQnUzZnY0c0dEQnhnNGNHQ0ZQbmQ0ZURpYU4yOWU1bkZXVmxaWXRXcFZxUVB4T25mdWpNREFRSTEvUm93WVVhR2FpSWlJaUdvQ3p1Z2tJcUpxNy83OSsyallzS0hhbXBkVlNYSnlNZ0RBMmRtNXd1Zk9uejlmWTZibHNtWEwwS1pORzlTdVhSdFpXVm5DOXIvKytndVJrWkdZTUdGQ2lkY0xEUTFGWUdBZ3RtM2JoaDA3ZGdBQUprMmFoRysrK1FhdFc3ZEdnd1lOU3EzbjhPSERzTEN3UU5ldVhRRVV0U0hidTNjdk9uZnVqRXVYTGdFb1d0ZlQyTmdZaG9hR1dMcDBLVnEwYUlHbVRadXExV2x1Ym82RkN4ZGkzcng1d25hVlNvVlRwMDRCS0FvOEl5SWlzSHIxYXFGVnJWd3VSKzNhdFZGWVdJaVltQmcwYmRvVStmbjVVS2xVME5QVEsvTzdKQ0lpSXFxcTh2THlrSldWVmFXWFl2aTNHVE5tUUNxVjR1TEZpeGcvZmp3OFBEemc0T0NBdkx3OEpDVWw0ZDY5ZS9qbW0yOVFyMTQ5aElhR3dzREFBSTBiTjBab2FDZ3NMQ3dRRnhlSGxKUVVOR3JVQ0VCUlI1Q2pSNDhDZ0ZwQUdCMGRqYi8rK2d0RGh3N0ZyNy8raXJadDIyTFpzbVU0ZCs2YzJqcWF4ZXZYYjkyNlZlMjU4UHZ2djhmYXRXdmg0K01ER3hzYkdCZ1lJREF3RUthbXB1alpzMmU1UCsvang0OXg3OTY5RXR2cHZxZzhnU2dSRVJFUmxRK0RUaUlpcXRiUzA5TWhsVXJMRE9oMHFhQ2dBQUFxRk1RV256TjY5R2locFZkV1ZoYTJiOThPUThPaS8zbXZVNmNPbmoxN0JnQklTVW5CaFFzWE1ISGlSSzF0dmdBZ05UVVZmbjUrR0QxNnROcjM1ZW5waWE1ZHUyTFpzbVhZdW5VclRFMU50WjZmbnA2T1M1Y3VZZmp3NFJDSlJBQ0E0T0JnS0pWS2pCa3pSZ2c2eTJwZlZwTHIxNjlETHBjREFLWk5tNGEvL3ZvTGUvYnN3YWVmZm9xUWtCRDg4Y2Nma0Vna0dETm1ERHc4UFBEYmI3OWh3WUlGcUZldkh0cTFheWQ4RGlJaUlxSTNUVnhjSElDWEd4aW5DOGJHeHZqMjIyOXg0Y0lGSEQ5K0hERXhNWWlLaW9LWm1SbHNiVzB4YnR3NHRHelpVaGpJMXJGalI1aWFtbUxMbGkzQ0lNQldyVnFoYTlldXVIRGhBdno4L09EczdBeG5aMmZzMmJNSG5wNmVhTktrQ2VMaTR0Q2dRUU9ZbVpsaHk1WXRNRFUxaFVna3dydnZ2b3QzMzMxWHFDYzZPaG96WnN6QTFxMWJ0WFo1V2JGaUJmVDE5WkdibTRzelo4N0EyOXU3eEdkbWJYNzY2U2ZZMk5pZ2UvZnUvLzNMSXlJaUlxSUtZZEJKUkVUVld2RkxvZnIxNit1NGtwS1ptNXNEQU5MUzBzcDlUbDVlSGdEZzNYZmZGZFpwZXZUb0VRQUlMMlhzN095UWtKQUFBTmk1Y3lkcTE2NWRZZ3V1M054Y0xGNjhHSTZPamhnelpvekcvdW5UcDJQU3BFbnc5ZldGajQrUEVHVCsyN0ZqeDZCU3FkQ3ZYejlobTVlWEY4UmlzZkFaWDFSWVdLaDEvU0Z0OXUzYmg1NDllOExmM3g4aWtRaExseTdGaGcwYjhPR0hIOExFeEFUZTN0NFlQbnc0TEMwdEFRQ3RXN2ZHblR0M2NQVG9VWnc2ZFFwUG56NWwwRWxFUkVSdnBLZFBuMElrRXNIVzFsYlhwVlJJMTY1ZFMzMytPbm55SkdKalk0V09JNXMzYjBaT1RnNU1URXhnYTJ1TDc3Ly9Ib2NPSFVLblRwMndhTkVpQUVYZnhlelpzOUc5ZTNlY09YTkdlUGEwc0xCNDZUcUxPNlFFQndlam9LQUEvZnYzTC9lNSsvYnRRMmhvS0diTm1xWDFHZmxsWExseUJSOTg4SUhHOXZ6OGZOU3RXN2RTN2tGRVJFUlVYVERvSkNLaWFpMHVMZzZXbHBZbEJtMVZnYXVyS3dEZzZ0V3JhaVBQUzVPYm13c0FhdXNXeVdReUFCQm1YRFpvMEFBblQ1N0U5ZXZYY2ZyMGFjeWNPVlByeVBUOC9Id3NYcndZMmRuWjJMeDVzOWFacFdLeEdGOS8vVFhtenAyTEpVdVdhSVNkU3FVU3g0NGRnNWVYbHhDOEFvQ0xpd3RjWEZ5RWtma3Z5czdPTHRmZnpibHo1eEFURTRQWnMyZkQzOTlmcUtsNExWRkxTMHNZR3h2ajl1M2JHdWQyNnRRSm8wZVByclFYVDBSRVJFU3ZXMEpDQWh3Y0hLcGRPMzV6YzNOMDdOZ1I3ZHUzQndCWVdsb0tnOVlBb0ZtelpwZzJiWnBhUzlnMWE5WmcxNjVkT0h2MkxPenM3TXJkTHJZOGdvS0MwTHg1OHdwMWc4bkp5Y0Y3NzcySHZuMzdhdXd6TURDQW1abFppWjFiOVBYMU5aYWhBSURHalJ0ckRUclBuajByRE9Ra0lpSWlvaUlNT29tSXFGcUxpNHVEdTd1N3Jzc29sWmVYRnl3c0xIRDI3RmtNR3pZTVRabzBLZk9jK1BoNGlNVml0VGF3RW9rRXdQOEZuVzV1YnZqamp6L2c1K2VITm0zYWFCMlovdno1Y3l4ZHVoUVBIanpBdW5YclNoMGg3dTd1am9VTEY4TFgxeGZ6NXMzRDRzV0xoVFdTcmx5NWd0VFVWRXliTnEzY24xc21reUVyS3d2VzF0WmxIaHNaR1luKy9mdkR5c3BLYmZ2bzBhTVJHeHVMeVpNbnc4aklTT3VMSXBsTWhrV0xGcUZIang3bHJvMklpSWlvcWlnb0tFQmFXaHE2ZE9taTYxSXFYWWNPSGVEcDZWbmkvbDY5ZW1sc3ExV3JGcVpObTFhaDUwNDNOemVjUEhteXpPTjI3ZHBWcnV2OWV4MzVLVk9tQ0d1QXZxaHAwNlk0ZVBCZ2lkZVpQSG15eHJabHk1YVZlRHlmWjRtSWlJZzBNZWdrSXFKcUt5a3BDWEs1dkVxM3JRV0sxakNhTkdrUy92ZS8vMkhSb2tWWXRHaVJ4Z3NmaVVTQ3hNUkVOR3ZXREVCUm05ckdqUnVySFpPVmxRWGcvMlo1dG03ZEd2cjYrc2pQejhlY09YT0U0M2J2M2cwdkx5KzR1TGhnMGFKRmVQandJWll0V3dhWlRJYXdzRERodU96c2JCUVVGS2h0YzNCd3dLeFpzN0Jod3daTW5qd1pTNWN1UllzV0xSQVVGQVJiVzF0MDdOaXgzSjg3TWpJU1NxVVN6WnMzTC9QWUFRTUd3TmJXRmlxVnFzUmp0bXpab2pINlhxRlF3TnZidTl3MUVSRVJFVlUxaVltSkFBQkhSMGNkVi9KcWxIY1pnNnBNMjJBN0lpSWlJbm85R0hRU0VWRzFWZHpXeWRuWldjZVZsTzM5OTk5SGVubzZkdTNhaFhuejVxRkJnd1pvMHFRSlZDb1ZVbE5URVIwZERXOXZielJyMWd5RmhZVzRmdjA2K3ZmdmovajRlR1JsWlVFa0V1SFlzV053ZG5hR1NDU0NRcUhBeG8wYm9WUXFZV3hzckRiejgvRGh3ekEyTnNhREJ3L3c2TkVqK1BqNHdNdkxDeE1uVGtScWFxcHdYRUZCQVFEQXg4ZEgyTmFsU3hjc1dMQUFGaFlXMkw1OU8yeHNiSkNjbkl4cjE2NWgzTGh4RlhySmMvTGtTZGpiMjZOZXZYcGxIbHNjVmhlMzdDVWkwaVkvUDEvNHM3R0pzUTRySVNLcVBOVTk2Q1FpSWlJaStpOFlkQklSVWJYMTVNa1RXRmxab1ZhdFdyb3VwVnhHalJvRkx5OHZCQVFFSURJeUVpRWhJVEEyTm9hTmpRMTY5KzR0dEo2OWN1VUtjbk56MGFOSEQ4VEV4R0QxNnRVQWltYUdMbHEwQ0JLSkJINStmZ2dMQzhQWXNXUGg3KytQalJzM1l1SENoY2pLeW9KRUlrSERoZzNSb1VNSGRPM2FGWFhxMUFFQTdOeTVVNjJlaFFzWFFpd1dZL0hpeFJxMWR1N2NHUjA2ZElDQmdRRjI3dHdKUFQwOTlPblRwOXlmTlNZbUJtZlBucTFReXpFaW9yTElaUDhYZEpvWU0rZ2tvdW9oS1NrSk5qWTJNRFRrS3h3aUlpSWlvaGZ4S1ptSWlLb2xsVXFGaElRRXVMcTY2cnFVQ21uU3BJbmFtajh2S2l3c3hNNmRPOUdzV1RNMGJOZ1F6czdPYU5HaUJlUnlPZXJXcll1blQ1OWk4dVRKa0VxbFdMWnNHVHAyN0Fnbkp5ZjQrZmtoT1RrWnhzYkcwTmZYRjlZdExRNDVYNGFCZ1FIa2NqbU9IeitPenAwN0MrdDFsaVU5UFIwK1BqNnd0N2RIMzc1OVgvcitMNW8xYXhiYmhoRVJFVkcxOC9UcFV6UnQybFRYWlJBUkVSRVJWVWtNT29tSXFGcDY5dXdaNUhJNW5KeWNkRjFLcGRMVDA0T2xwU1UrLy94ekFJQklKRkpyL1dwdmJ3OHZMeStNR2pVSzl2YjJBSUNlUFh2QzB0SVNPM2Z1Ukd4c0xENzY2Q05oSGMvLzZzS0ZDOGpLeXNLQUFRUEtmVTVPVGc1TVRFeXdlUEZpcldzeWljVmltSnFhYWoxWFQwOFArdnI2ME5QVDA5ZzNac3dZamVCV3BWSmgxYXBWNWE2TmlJaUlxQ29wWGpPOVBLMytpWWlJaUlocUlqMlZTcVhTZFJGRVJFU1ZMVEl5RXNIQndmajAwMDloWldXbDYzSXFWVUZCZ2RhQThFMmlWQ281KzVLSUtwMWI4N2Z4NUVuUlduYTNiNTNGVzI5VnI4RXVSRlR6M0wxN0Y0R0JnUmczYmh6czdPeDBYUTRSRVJFUlVaWERONHhFUkZRdFBYMzZGQ1ltSnRVdTVBVHd4b2VjQUJoeUVoRVJFWlZEVWxJUzlQWDFVYmR1WFYyWFFrUkVSRVJVSmZFdEl4RVJWVXRKU1VuVnJtMHRFUkVSRWRVc0tTa3BzTE96MDlxMm40aUlpSWlJdUVZbkVSRlZRd1VGQmNqTXpFU0xGaTEwWFFvUkVSRVIwVXRMU2twNkxjKzB1Ym01U0U5UGgwd21nMHdtUTM1K1B1UnkrU3UvTCtsRzA2Wk5ZV3RycStzeWlJaUlpQ29GZzA0aUlxcDJFaE9MMW1lclY2K2VqaXNoSWlJaUlubzVtWm1aS0N3c2ZDVnJjejUvL2h3M2I5NUVRa0lDa3BPVElaVktLLzBlVkhWWldWa3g2Q1FpSXFKcWcwRW5FUkZWTzBsSlNRQVlkQklSRVJIUm15czFOUlVBS2pYb1RFdExRMWhZR0c3ZnZnMEFNRE16ZzZPakkrclZxd2Q3ZTN2VXFsVUxKaVltTURFeGdVZ2txclQ3RWhFUkVSRzlLZ3c2aVlpbzJrbEtTb0sxdFRXTWpJeDBYUW9SRVJFUjBVdEpTVW1CdnI0KzZ0YXQrNSt2SlpWS2NlclVLY1RFeE1EVTFCVHQycldEaDRjSGJHeHNLcUZTSWlJaUlpTGRZZEJKUkVUVlRtSmlJaG8yYktqck1vaUlpSWlJWGxwS1NncHNiVzJocDZmM242NXo3ZG8xWExod0FmcjYrdWpidHkrYU4yOWVTUlVTRVJFUkVla2VnMDRpSXFwV0pCSUpuajkvenJhMVJFUkVSUFJHUzBwS1F0T21UVi82L0x5OFBBUUVCQ0F4TVJGdWJtNTQ5OTEzVWF0V3JVcXNrSWlJaUloSTl4aDBFaEZSdFpLU2tnSUFzTGUzZitYM1NrdExRMDVPRHZMejg1R2ZudytaVEFhbFV2bks3MHU2MGFaTkc3NGNKQ0lpb3RkQ0twVWlQejhmdHJhMkwzVitZbUlpL3Y3N2IrVG41MlB3NE1GbzBxUkpKVmRJUkVSRVJGUTFNT2drSXFKcXBUam90TE96cS9ScnA2YW00dmJ0MjBoTVRFUnFhaW9LQ3dzci9SNVVkYm01dVRIb0pDSWlvdGNpTFMwTkFGNXFmYzc0K0hqNCsvdkQzTndjSTBlT2hMVzFkV1dYUjBSRVJFUlVaVERvSkNLaWFpVTFOUlhXMXRiUTE5ZXZ0R3ZldVhNSE4yN2NRR0ppSWdEQTF0WVdIaDRlc0xPemc0Mk5EVXhNVEdCc2JBeXhXRnhwOXlRaUlpS2ltdXRsZzg2blQ1OWkvLzc5Y0hGeHdhQkJnMkJrWlBRcXlpTWlJaUlpcWpJWWRCSVJVYldTbXBvS1IwZkhTcm5Xa3lkUGNQejRjV1JsWmNIT3pnN3Z2ZmNlM04zZFlXeHNYQ25YSnlJaUlpTFNKalUxRmJWcjE2N1FjMmRTVWhMOC9mM3gxbHR2NFlNUFBvQ2VudDRyckpDSWlJaUlxR3BnMEVsRVJOVkdmbjQrY25KeTRPbnArWit1STVWS0VSSVNncnQzNzhMQndRR0RCZzE2cWJaaFJFUkVSRVF2SXkwdHJVTHJjK2JrNU1EZjN4ODJOallZTkdnUVEwNGlJaUlpcWpFWWRCSVJVYldSbXBvSzRPWFdNaW9XRnhlSHYvLytHeXFWQ3UrOTk5NS9EazJKaUlpSWlDcENwVkloUFQwZERSbzBLTmZ4U3FVU0J3OGVoSjZlSG9ZT0hRcERRNzdxSVNJaUlxS2FnMCsvUkVSVWJhU2twQUFBNnRXcjkxTG5YN3AwQ1JjdlhvU2RuUjBHRHg0TWMzUHp5aXlQaUlpSWlLaE1tWm1aVUNxVnFGT25Ucm1PUDMzNk5OTFMwakJpeEFpdUdVOUVSRVJFTlE2RFRpSWlxamJTMHRJZ0ZvdGZhZzNONDhlUDQ5YXRXM0IxZFVYZnZuMWhZR0R3Q2lva0lpSWlJaXBkV2xvYUFKUXI2SXlOalVWNGVEamF0MjhQRnhlWFYxMGFFUkVSRVZHVnc2Q1RpSWlxallxdVpWVHM1TW1UaUlxS1F2ZnUzZEd1WGJ0WFVCa1JFUkVSVWZta3A2Y0RRSm5QdFFVRkJUaHk1QWpzN2UzeDl0dHZ2NDdTaUlpSWlJaXFISDFkRjBCRVJGUVpWQ3JWU3dXZElTRWhpSWlJUU4rK2ZSbHlFaEVSRVpIT3BhV2x3Y3JLQ3ZyNnBiK3l1WERoQXVSeU9RWU1HRkRtc1VSRVJFUkUxUldmaEltSXFGb29Yc3VvSWtGblJFUUVybCsvamk1ZHVzRGQzZjBWVmtkRVJFUkVWRDdQbmowcnMyMXRabVltd3NQRDBhNWRPMWhhV3I2bXlvaUlpSWlJcWg0R25VUkVWQzBVcjJWVTNxQXpMUzBOcDA2ZFF1UEdqZEc1YytkWFdSb1JFUkVSVWJrb0ZBcGtaR1NVK1V4NzZ0UXBtSnFhb2xPblRxK3BNaUlpSWlLaXFvbEJKeEVSVlF2RlFXZFpvOThCUUM2WDQrREJnekExTlVXL2Z2MWVkV2xFUkVSRVJPV1NtWmtKQUxDeHNTbnhtS2RQbitMUm8wZm8yYk1uUkNMUjZ5cU5pSWlJaUtoS1l0QkpSRVRWUWxwYUdteHNiTXExUGxGZ1lDQWtFZ21HREJrQ0l5T2oxMUFkRVJFUkVWSFpuajE3QnFEMG9QUFNwVXV3c3JLQ3E2dnI2eXFMaUlpSWlLaktZdEJKUkVUVndyTm56OHJWdGpZNk9ocXhzYkY0NTUxM1lHOXYveG9xSXlJaUlpSXFuL1QwZEFDQXRiVzExdjBwS1NtSWk0dmowZ3RFUkVSRVJQOGZnMDRpSW5yaktSUUtaR1ZsbGRtMlZxRlE0UFRwMDZoYnR5N2F0V3YzbXFvaklpSWlJaXFmOVBSMFdGbFp3Y0RBUU92KzBOQlFtSnVidzgzTjdUVlhSa1JFUkVSVU5USG9KQ0tpTjE1NVdud0JSUytHcEZJcGV2WHE5VHJLSWlJaUlpS3FrUFQwOUJKbmMwcWxVdHk3ZHc5ZVhsN1EwOU43elpVUkVSRVJFVlZORERxSmlPaU5WOXppcTdRWm5WS3BGRmV1WEVHelpzM2c0T0R3dWtvaklxTFhLRitXTC96WnhNUlloNVVRRVZXY1NxWENzMmZQU2h5OEZ4a1pDWDE5ZlhoNGVMem15b2lJaUlpSXFpNEduVVJFOU1Zcm50RnBaV1ZWNGpIbno1K0hRcUhBTysrODlRMmZXQUFBSUFCSlJFRlU4N3JLSWlLaTEweVdYeUQ4MmRpWVFTY1J2Vm15c3JJQWxOeWxKQ0lpQW01dWJqQXlNbnFkWlZWclNxVlMxeVhveE92NDNDcVY2cFhmb3lReW1VeG45eVlpSXFMWGowRW5FUkc5OGRMVDAyRmpZMU5pQ3krcFZJcW9xQ2kwYXRVS0ZoWVdyN2s2SWlJaUlxS3lGUS9lMDlhbEpENCtIbEtwbExNNUs1Ry92ejltekpoUm9kQXZQejhmejU4L0w5Yy8veVZzaTQyTnhhcFZxMUJZV0toMS82Wk5tM0RxMUtrS1gxZWxVbUhCZ2dYNDRZY2ZYcnEyOHRpelp3L216NTlmNGZQaTR1SXdiZG8wSWZUWFJpNlhZOXk0Y1RoNzlxelcvYm01dWZqNDQ0K3hlL2R1algzaDRlSDQ4TU1QSVpGSTFMYm41ZVdWV1Z0SVNBZ0dEQmlBSjArZWxIa3NFUkVSdlY2R3VpNkFpSWpvdjBwUFQwZmR1blZMM0gvcDBpVUFRTWVPSFY5WFNVUkVSRVJFRlpLUmtRRkErNHpPVzdkdVFTd1d3OG5KNlhXWDlWSjY5KzZ0RmlDYW1KaWdidDI2YU5XcUZRWU9ISWo2OWV1WGVZMDdkKzVnNXN5Wm1EMTdOdnIwNllONTgrYmh4bzBid242UlNBUXJLeXU0dWJtaGQrL2VhTmV1WFlWcWJOU29FWGJzMklIVHAwL2ozWGZmTGRjNTA2Wk5RMFpHQm1yVnFsWHFjWEs1SE0rZlAwZGdZR0NaMTF5d1lBR2VQSG1Ddlh2M1FsKy9hRDZDc2JFeHpwNDlpOGFORytQRER6OVVPNzZnb0FCSGp4NUY4K2JOdFY1UG9WQWdMUzJ0eFBzNU96dmowS0ZENk5LbEMrenM3TFFlWTJwcUNuTnpjNDN0K2ZuNUdERmlCRHAyN0lnRkN4YVVlSStHRFJ0aTc5NjlPSG55SkhyMTZsWGljUzhLQ1FsQldscWExbnNYVTZsVVNFcEtnbFFxMWJyL2h4OStnS0doSVlZT0hRcUZRb0hIangralVhTkdBSXErdTZ5c0xPSGZUWmxNaG9NSEQrS3Z2LzdDckZtelN1MytVMUJRQUpsTUJnTURnM0ovSGlJaUlubzlHSFFTRWRFYlRhRlFJRE16RTI1dWJscjNGeFFVNE5hdFcyamV2SG1wdnpBVEVSRVJFZWxTUmtZR3hHSXhSQ0tSMm5hNVhJNlltQmgwNk5CQlI1VzlIQnNiRzNUcjFnMUEwWXk1K1BoNEhEbHlCSUdCZ1JneFlnUW1USmdnQkh2YUJBVUZRU3dXbzBlUEhtcmJCdzhlREQwOVBSUVVGQ0FsSlFXaG9hRTRlL1lzdkx5OHNIRGhRclZuL29rVEp5STFOYlhVT2xldlhvME5HemFVdVArUFAvNkFXQ3dXZm43bm5YZlFzbVhMVXEvNTlPbFQvUFhYWDZVZUF3QkpTVW00ZnYwNnhvOGZyL1pkT0RrNVlkQ2dRWGo0OEtIR09UZHYzb1JDb1VEYnRtMjFYak10TFExang0NHQ4OTV6NTg0dGNWKy9mdjN3NVpkZmFtdy9jK1lNcEZJcEJnd1lnTXVYTDBNdWw1ZDREUnNiRzl5K2ZidkVWdklHQmdibzBxV0w4TE5TcVVSSVNBaTZkdTFhNnI4WHBUbHo1Z3hPblRxRkRSczJ3TXpNREVlT0hNRzJiZHV3ZGV0V3VMaTRDTWRsWkdRZ0lDQUFnWUdCS0N3c1JOKytmZUh1N2w3cXRSVUtCUUJvL1BkSlJFUkV1c2VnazRpSTNtaWxqWHdIZ01qSVNDZ1VDclJ2My81MWxrVkVSRVJsaVg4SzNJZ0U3c2NDOXg0QUdabTZyb2lxTW1zcm9HbGpvRWxqd0xNbDRQSm16R3lzaU16TVRLMXJ6dCsvZng4S2hRSXRXclRRUVZVdno5N2VIbE9uVGxYYmxweWNqRTJiTnVIUFAvK0VSQ0xCckZtenRKNHJrVWh3NXN3WjlPdlhEeVltSm1yN0prK2VyRGFyVGlxVll0KytmZkQzOThmOCtmT3hidDA2WWNibHpKa3prWitmTHh3YkhSMk5oZzBiYWczZjB0TFNZR1JrcExIVXhZdjNWeXFWUXVoVmtyTDJGd3NNRElTQmdRSDY5T21ETld2VzRPYk5tOEkrbFVvRlBUMDlqQnMzVHRpMlpzMGFuRGx6QnBhV2xnZ05EZFc0bnJ1N094d2RIZkhiYjc5cHZWOW1aaVlXTEZpQThlUEhsOXJ0cHFRWnE0Y1BIMGFEQmczUXZIbHpqQnc1RWprNU9hVit2dURnWUFRSEIydmRaMkppb2haMFhybHlCY25KeWVXZVhmdWk4UEJ3ckY2OUdsT25Ua1d6WnMwQUFIMzY5TUdKRXlmZzYrdUxyVnUzQ3NkT25qd1pOalkyR0RseUpQcjI3UXVaVENhRXF5cVZTbXM3NCtKUVYxOWZ2OVMvWDg3NEpDSWlldjBZZEJJUjBSdXRlQzJqa29MTzY5ZXZ3OUhSc2NUOVJFUkU5Sm9WeUlHL0RnS0hqd0JLbGE2cm9UZEZSaVp3SmF6b24zMS9BSVA2QXlPR0FvYlZKMVRJeU1oQWt5Wk5OTGJIeE1UQXpzNnVXcXcxYjI5dmorWExsMlBSb2tVNGV2UW91blRwb25WQTRva1RKeUNYeTlHL2YvOHlyeWtXaXpGcDBpU1ltcHJpbDE5K3dhKy8vb3JQUHZzTUFOUm1Ya29rRXZqNitxSmJ0MjVhWnpNdVdyUUlqeDgveHM4Ly8xemlMRVFBdUh6NXNsb2dxVTFCUVVHWmRjdmxjZ1FIQjZOcjE2NndzcktDdDdkM21ZTXpsVW9senB3NWc5cTFhOFBmM3g5QVVUdlo1T1JrT0RnNFlNS0VDWEIyZGtaWVdCak9ueitQeFlzWEM3TlJaVElaVnF4WUFWZFhWM2g3ZTZPd3NCREJ3Y0hvMjdldk1FdHgzNzU5U0UxTjFUcWI4Lzc5KzdoMzd4NW16SmdCb0dpbTY0dnk4dkpnYW1xcXNUMHRMUTIydHJhbGZyYURCdy9DME5BUURnNE9HREJnUUtuSEFzQ1dMVnV3YmRzMmlNVmk3TjY5RzRzWEx3WlFGSmllUEhrU09UazV5TW5KRWRiajNMTm5qOUR1ZCtiTW1lamR1N2NRU2w2NmRBbHIxcXhCVUZBUTd0eTVVK3BzMTVFalI1WmExNGtUSjE1NlJpb1JFUkc5SEFhZFJFVDBSaXVlMFdsdGJhMnhMeTR1RGhLSlJHaVpSZitkVXFtc2tiKzRLeFNLVno0NnUzalV2aTdrNStlWCtrS1BpS2pTUEk0SDFtMEdFcE4xWFFtOXlaUXFJQ0FRaUxnSlRQMFVhRkQyZW85VlhmR2FqaS9PNkN3c0xNVERody9WWnI2OTZmVDE5Zkg1NTU5ajBxUkpDQWdJMEFqM1ZDb1Znb0tDNE9IaGdiZmVlcXZjMXgweFlnUUNBd01SR0JpSThlUEh3OUJRL1pXWG1aa1pwazZkaXJWcjE4TFQwMU50NXVDRkN4Y1FGaGFHbVRObmx2cE1aR0JnZ0xGangycTAwMzNSM2J0M3NYejU4bEtQT1hmdUhMS3pzNFV3dDNqRzdnOC8vSURhdFd2am80OCtRa3hNRFA3NDR3OHNXTEFBeHNiRzJMbHpKL0x6OHpGMjdGaU1HREVDQUhEdDJqVXNYTGdRNjlhdEV3WjN0bXpaRXIvOTlodG16WnFGNzc3N0RnWUdCdkQxOVlXSmlRbm16NStQdkx3OHJGaXhBcW1wcVdqZnZqMnNyS3l3YWRNbW5EbHpCdE9tVGRQNlRCb1lHQWdURTVNU1oxejYrL3ZqenovL3hNYU5HK0hvNkNoc1QwNU94c1NKRTlHN2QyOU1uVHBWNCs4RkFDSWlJaEFaR1FtUlNBUlRVMU44OGNVWEpYNXZDb1VDNjlldlI4K2VQZUhoNFFHUlNBUVRFeE1NSHo0Y3o1NDlnNldsSlN3dExXRnViZzRMQ3d1WW01dmozTGx6Q0FvS0V0YUc3ZHk1czlxemZYcDZPc3pNekNBU2llRG82SWhwMDZacDNQZnExYXNJQ3d2RGxDbFR0UDQrZFA3OGVVUkZSZFhJMzVXSWlJaDBqVUVuRVJHOTBUSXlNbUJoWWFFMWhJcUtpb0pJSkVMVHBrMTFVRm4xazU2ZWpubno1bUg4K1BIbzJyVnJ1YzVSS3BWcTdjTEtJaEtKdEw3OEtJL2R1M2VqZnYzNjZONjl1OGErcUtnb0JBUUU0S3V2dnRKb1AxYVdzTEF3ckZtekJsdTJiQ2x6SlByTHVuVHBFclp2MzQ1Tm16WlZhTGFHVXFuRTlPblQ4Zm5ubjVlNlZwU1Bqdy9zN096dytlZWZhOTIvYk5reXlHUXlyRjI3VnUzRmxrd213OWl4WXpGbnpoeTE5bVlLaFFJS2hRSkdSa1lsM2pNdExRMFRKa3pBbENsVDBMZHYzM0ovSmlLcXhtVDV3UDgyQWltbHI1ZEhWRzZQNG9BMW00R05mc0JMUGo5VUZXbHBhUUEwQisvZHYzOGZTcVZTYU1WWlhUUm8wQUIxNnRUUk9qTXlJaUlDQ1FrSitQampqeXQwVFpGSUJFOVBUNXc2ZFFyMzc5K0htNXVieGpIZTN0NklqSXhFN2RxMWhXMHltUXpidG0xRHQyN2R0TTRnUFgzNk5NNmRPd2NBY0hCd1FIaDRPTUxEdzh1c3g5UFRFOHVXTFFOUUZEd09HVEpFYlg5UVVCQ2NuSnpRdW5WcllkdjE2OWR4NE1BQnpKczNEd0JRcDA0ZFJFZEhZL255NVpnd1lRTDI3OThQa1Vpa3R1NW9lbm82akl5TTFQN2RjWEp5d3NhTkd6RjM3bHhFUkVRZ1BqNGVrWkdSTURBd3dFY2ZmUVNaVEFaUFQwOXMzcndaWm1abUNBb0t3cTFidDdCeDQwYXRzNHFsVWlsT256Nk5kOTk5Vit1TXpULysrQU03ZCs3RTRNR0QxVUpPb0dnVzc1ZGZmb2wxNjliaDhlUEhXTHAwcWRyenJrcWx3czZkTzRXZmpZMk4wYnQzN3hLLzE0S0NBcXhmdng3dTd1NXF4NDBhTlVycm1xWUEwTEZqUnd3Wk1rUm90WHZvMENIaGU4L0p5Y0hSbzBmUnNHRkQ0VHNmUEhpd3hqVVNFeE1SRVJHQkR6NzRRT3M5NHVMaWNQLysvUkxySmlJaW9sZm56ZjVOZ0lpSWFyeU1qQXl0YldrTEN3c1JFeE9ENXMyYnYzUnc5anJObXpjUE4yN2NFSDRXaVVTd3NyS0NtNXNiZXZmdWpYYnQycFhyT2dzV0xNQ1RKMCt3ZCs5ZTNMbHpSMlBkbzlxMWE4UEp5UW50MjdmSGdBRURZR2xwV2U0YWJXeHNZRzV1amwyN2RxRno1ODdsR3ExODRjSUZyRml4QW5YcTFDbnoyTXpNVEl3ZlB4NGZmdmhocWNmZHVYTUhNMmZPeE96WnM5R25UeDloZTJwcUtvNGRPNFlPSFRwb3JDdDA3ZG8xUEhqd29NU1FNenM3RzgrZlA5ZTZ6OXJhR3MrZlA4ZldyVnRMREFvQm9HN2R1bHEvazk5Ly94MjdkdTNDN3QyN05WNzhGR3ZjdURIUzA5UHg0NDgvbHRvcTYwVVJFUkc0ZCs5ZW1lRm9XbHFhMEpMc1JTZFBua1I0ZURqV3JWc0hQVDA5M0x0M1R4Z2NvRktwa0pXVkpiUmZVNmxVT0hQbURIYnYzbzIyYmRzS3JjdTBLU3dzaEV3bTA5a3NWU0txZ243M1o4aEpsUzhsRmZqakFQRFJDRjFYOHA5a1poYXRVYXN0NkxTMnR0YTZkdWVienRiV0ZzK2VQWU5VS2hYYXF3SkY2MEJhV0ZpVWUyRGRpOWNFL3UvN0JJQ0FnQURzMnJWTDdiZ0xGeTRJZjFZcWxTZ29LRUJtWnFaR3k5VHAwNmZEMDlNVDl2YjJGYTdsMzE1OFZudjgrREdpb3FJd1pjb1VZVnRtWmlaV3IxNk4zcjE3bzFldlhnQ0tucjk5ZlgweGE5WXM3TnExQ3g0ZUhtallzQ0ZpWW1LRTh4NCtmQWduSnllTlp5NGJHeHZzMkxFRG9hR2hlUHZ0dC9IaGh4OGlJeU1EeTVjdlIrdldyVEY0OEdCRVJrYWlhOWV1cUYrL1BpWk5tcVExNUFTS25oZGxNcG5HOTZOVUtyRmp4dzRjT0hBQXc0WU53N0JodzdTZTcrRGdnSlVyVjhMWDF4ZGZmUEVGVnF4WUFSY1hGd0JGTTBYdjNyMkw5dTNicS8wK0ZCOGZqNXljbkhLdlRadVltSWdaTTJiQXpNeE1iUkJzUVVFQjVISTVqaDQ5aXJwMTYyTG8wS0U0Y3VRSTl1L2ZENkJvbHE2TGl3c21UWnBVNnZXenNySmdibTVlNHY3Q3drSjJTQ0VpSXRLUnF2L21sNGlJcUJUcDZlbkNMOG4vRmhNVEE0VkNBWGQzZHgxVTlmSUdEeDRNUFQwOUZCUVVJQ1VsQmFHaG9UaDc5aXk4dkx5d2NPSENVbis1VGtwS3d2WHIxekYrL0hpMXdLMVpzMlp3ZDNlSFNxV0NSQ0xCL2Z2M3NXZlBIdmo3KzJQV3JGbHFyYmRPblRxRkRSczJsSGlQd3NKQ0ZCWVdZdURBZ1NVR1dBTUhEaFRXUlFLS3d0VlBQLzIwek0vKzIyKy9sWGtNVURUNlhTd1dhN1FNbXpoeElxS2lvdkRvMFNPTnYvZnc4SEI0ZVhtVmVNM3QyN2ZqNU1tVHBkNzN3b1VMYWkvRlh2VG5uMzlxdkp4VUtwVTRldlFvMnJScGc1eWNITVRHeHBaNHZwdWJHNUtTa29RWkE5cDRlbnJDek14TStQbWZmLzZCaTR0TGhkcTYvVnRDUWdJMmI5Nk16ei8vSE83dTdvaVBqOGNYWDN5QnI3NzZTbmpCQmhTMXRnMEtDa0pBUUFDZVBuMkt0OTkrRzk3ZTNxVmVXNkZRQUVDSkFTc1IxVEF4OTRHandicXVncXFyUTBjQUwwL0E5YzN0NHFFdDZGU3BWSWlOalVYYnRtMTFWZFlyVlZoWUNBQnFneExUMDlOeDZkSWxEQjgrL0tXZUliUmRzN0N3RUFxRlFwaGRXUkgxNjllSHJhMnRFS0QyN2RzWFJrWkdhcy9hTXBrTUFOUUcxS2xVS3VUbTVtTC8vdjFhQjZRRkJnYkN5TWhJZU41U0twVll2bnc1ek0zTk1YMzZkTFZqWlRJWlpzK2VEUU1EQTd6OTl0czRmZm8wZ29LQ0lKZkxJUktKRUIwZERWZFhWNDE3M0w1OUd6Lzk5Qk1lUEhpQUdUTm1JQ0lpQWdFQkFaZytmVG82ZE9pQTJOaFlyRjY5R2tCUmU5bWZmdm9KclZ1M3h0U3BVelYrdnpweTVBamMzTnpRcUZFallWdDJkalo4ZlgwUkdSbUppUk1ud3NiR0JoTW1UTUF2di95aU5wZ3lOVFVWczJmUHhyaHg0N0J1M1RyTW16Y1BYMzc1SlZhc1dBRTNOemY0Ky91amUvZnVjSE56VXdzNmYvenhSeng0OEFBLy9mU1RXaEJlbHUrKyswNnRvMDlnWUNDMmJkc0dvR2lkMXA0OWUyTFNwRWtWYmpFYkh4K1BldlhxbGJpL29LQ2cxRzRuUkVSRTlPb3c2Q1NxaGtKU29oQ2UrUWp4MG1kNGtwZXU2M0pJeDV4TmJmQ1cyQlp0ckJxZ2gxMXpYWmRUcVNRU0NSUUtoZGIxT2UvY3VRT3hXQXhuWjJjZFZQYnlKaytlckRZQ1dTcVZZdCsrZmZEMzk4ZjgrZk94YnQwNmpkbUt4UUlEQTJGZ1lLQTJ5eEVBMnJadGkvSGp4NnR0dTNYckZ0YXVYWXVWSzFkQ3FWUUthKzIwYXRVS1M1WXNFWTdMejg5SGJHeHNpWUh4Z3djUDBMaHhZN1Z0ZG5aMkdzY1ZoMTZsVWFsVVpSNGprVWh3NXN3WjlPdlhEd2tKQ1JvdnJGUXFGYjc3N2p2aDV5NWR1bUR3NE1HSWpvNUd3NFlOY2VMRUNiWGpqWTJOMGIxN2QweVpNa1hqT3lyMisrKy80K2JObTFpK2ZIbXA2M1JxbXgwYkZoYUc1T1JrZlA3NTV3Z0lDQ2cxS0MwV0hSMWQ0cjZOR3pjS1FXZFdWaGJPbkRtRGp6NzZxTXhyYXBPU2tvSUZDeGFnZmZ2MlFpczFGeGNYREJzMkRKczJiWUtibTVzd1czck5talV3TWpLQ3Q3ZTNNRVAzNmRPbndyVzAvZjNLNVhJQVJldHdsZmIzcjYrdnoxbWZSRFhCa1JOQU9mNy9QTkZMVWFtQWYwNi8wVUZuUmthR3hyTkVYRndjQ2dzTE5aNjFxZ09sVW9ta3BDUllXbHFxellJN2R1d1lWQ29WK3ZYcjkxTFhUVXhNQkFDTkdaZ0dCZ2JsN3BCU2x1WExsNnZOTXR5OGVUTnljM094Y09GQ1lWdGFXaHBHang2dDlYeVpUSVovL3ZrSDNidDNGNTdyOVBYMTBidDNiemc3TytPYmI3N0J1SEhqMEtKRkM2U25wMlArL1BuNDVKTlBNSHo0Y0FCRmJYRHo4L01SSGg2T1pzMmE0ZTdkdXhnNGNLQncvWXlNREt4Y3VSSlJVVkhvMTY4ZmxpNWRpdFdyVnlNc0xBeG1abVpZdlhvMW5qOS9EcmxjRGlNakk2eGF0UXByMXF6QmpoMDdzR25USmt5YU5BbVRKMDhXMnJmZXVuVUxqeDgveGxkZmZhWDJPYTVjdVlLWW1CaDgrKzIzNk5LbEMzSnljckJwMHliczI3ZFBiWTNMUFh2MndOallHUDM3OTRlRmhRWFdyMThQWDE5ZklieDgvLzMzTVhqd1lJMUJoMTk4OFFVKy9mUlQ3TnExU3lQOExVMWNYSnphei85dTgzdmp4ZzM0K3ZyaThPSER3dTlVU3FVUzU4NmRFNExra3Y3TzR1UGp5MnlwVzlFbE1vaUlpS2h5TU9na3FrYXk1WG5ZY3U4RXJtV1VQR09JYXA0bmVlbDRrcGVPQzJsM0VacCtIMTgwOVVadHcrcnhDMWhHUmdZQXpSWmZNcGtNY1hGeGxmWXlRNWZFWWpFbVRab0VVMU5UL1BMTEwvajExMS9WWmtzV2s4dmxDQTRPUnRldVhjdlYyc3pEd3dQcjE2L0hsQ2xUc0hIalJyUnQyeGFXbHBhb1U2ZU9XcHZabjMvK0dRY1BIc1QzMzMrdk1iSTdPam9hdTNidHdoZGZmSUZCZ3dhVmVLL2MzRnpzMjdldnpKcUsxNllxellrVEp5Q1h5OUcvZjM5WVcxdVhPVlBVenM0T2h3NGRncjYrUHFLaW9oQVZGUVdnS09UVDE5ZEg0OGFOMGIxN2QranA2ZUhiYjcvRnFGR2oxTnFrWGJod0FTZE9uSUNQancvczdlMXg2ZElsMk5uWkNhUFprNU9Uc1hMbFNzeWNPVlByK3AxQlFVR3dzYkZCcDA2ZHRMWmZ5OHZMMDdyT1VXWm1Kc3pNekVwdHV4d1lHQWk1WEk1V3JWcGh5cFFwYXNIamkvTHo4M0h2M2oxY3VuUUpBTEJwMHlaczNyd1p5Y25Kc0xlM3g2eFpzeUNSU0pDZG5ZMmNuQndvbFVxc1diTUdLMWFzQUFEMDZkTUhuMzc2cWJDZVZXcHFLajc3N0RPc1hyMGFucDZlcGM3dVhMVnFGVmF0V2xYaS91SnJFRkUxbDVDazZ3cW91bnZEL3gzTHlNalFlS1l0YnJ2djRPQ2dvNnBlbmNqSVNPVG01Z3FEN1lDaXdPbllzV1B3OHZKNnFWYXhVcWtVTjI3Y1FKMDZkZFNlVytWeWVhVXVaYkZxMVNxMW1YdVptWmxRcVZScWcrWktHK1FWRWhLQ3ZMdzhqVGF3NzcvL1BsUXFGZXJVcVlPRkN4ZkMxOWNYRnk1Y2dLbXBxZHJhb2JhMnRtamF0Q21PSHorT3VMZzRHQm9hb2xPblRzSitLeXNydEczYkZuUG16QkZtSUU2ZlBoMFNpUVRHeHNhSWpvN0czMy8valEwYk5zREV4QVQrL3Y1Qys5WTFhOWJnNU1tVGF0MUNnb0tDWUdabWh1N2R1NnZWMjd0M2IzaDVlUWtENDh6TnpURm16Qmo4L1BQUGVQdnR0OUd5WlV0RVJVVWhPRGdZbjMzMm1UQ3oxZEhSRVQvODhJTnduYkZqeDJyOW51enM3REI2OUdqOC9QUFA2Tk9uVDdrRC85MjdkNnY5L2VUbTVtbzlUaXFWSWlRa0JQdjM3MGRpWWlMYXRXdUhybDI3YWgyQUZ4WVdCcmxjcnJhZTZvdGtNaG1EVGlJaUloMWgwRWxVVGR6TWlzTzZ1MGVRTGMvVGRTbFVoWVdtUDhDRDhGOHd4N1UvM015MXJ4WDRKaWtwNkx4Ly96NVVLaFdhTld1bWk3SmVpUkVqUmlBd01CQ0JnWUVZUDM2OHhzdWFjK2ZPSVRzN1crMGxTRm1zckt3d2N1UklmUC85OXpoKy9EaEdqaHlwY2N5b1VhTncvdng1TEYrK0hGdTJiQkZlR2lpVlNtemN1QkdPam81NC8vMzNTN3lIdnI0KzZ0YXRpODJiTjVkWno3Smx5MHFkMmFkU3FSQVVGQVFQRHcvaDVVdTNidDJRbkp5TTc3NzdEbDk5OVJVY0hSMnhidDA2ZE96WUVaMDdkMFpXVmhhQ2dvSmdhR2lJbjM3NlNialdqQmt6MEtCQkEyRU4wOXExYTZOdDI3Ync4ZkhCdEduVE1HalFJSncrZlJvYk5tekExMTkvRFZkWFYxeStmQm0rdnI0WU0yWU1HalZxaEJzM2JtRGx5cFZ3Y25MU09wc3pOVFVWVjY5ZXhlalJvN1hPQkwxNTh5YVdMRm1DT1hQbXFJMGVWeXFWbURkdkhtclhybzBsUzVab0RhNGxFZ2tPSERnZ2ZNZGp4b3lCVkNvdDhidjc5ZGRmWVdWbEpjeU9xRk9uRGdZT0hBaGJXMXRZV1ZuQjB0SVM1dWJtd3Y5TlMwdkRxbFdyaEdEWTA5TlRDRG1Cb3JaeXdQLzl0L2Z2VWZ2RkVoSVM4UGZmZjJQZ3dJRmFaMVkvZlBnUXg0NGRZMnRib3BxaUhJTlppUDZUaEVSZFYvQ2ZaR1JrYUxTaXYzZnZYcldjelZsUVVJRHQyN2NEZ05yYTdGZXVYRUZxYXFyVzU0cnkyTGx6SjU0L2Y0NVBQdmxFYlh0ZVhsNkpIVkZleHNLRkMvL1RqTTdBd0VBMGF0UklhN3RaUFQwOXpKMDdGd1VGQmZqNjY2K2hVcW1FUVkvLzV1M3RqYzJiTitQV3JWdm8ycldyV210WFBUMDlqQm8xU3UzNGV2WHFDYUhuL2Z2M0VSc2JLN1J1L2ZmZkFRQzE1UXV5czdOeC92eDVEQmd3UUd0YjF1S1FzOWl3WWNOdy92eDUrUGo0d05mWEY2dFdyWUtycXl1R0RoMnE5YnNveXdjZmZJQ2dvQ0JFUkVTVSs3K0ZwVXVYbHRpNnR0aTZkZXR3K2ZKbGlFUWk5T2pSQTB1WExrWERoZzIxWGsrbFV1SFBQLzlFclZxMVNsMEtnMEVuRVJHUjdqRG9KS29tZ3BOdk11U2tja25QbCtCSVluaTFDVHBGSXBIR21pMHhNVEV3TXpON3FaSGdWWlZJSklLbnB5ZE9uVHFGKy9mdnc4M05UVzEvVUZBUW5KeWNTaDFsckUzNzl1M3gvZmZmSXpJeVVtdlFhV0ppZ2psejV1RFFvVU5DZXlzQU9IejRNT0xqNDdGeDQwYU5GMGRLcFJLK3ZyN0N6NDBiTjhiYXRXdkxyS1YyN2RxNGZmczJidCsrRGFCbzVQbS9RK3lJaUFna0pDVGc0NDgvVnJ1WG41OGZwRktwTUJQVjF0WVd5NWN2aDUrZkg0NGVQZnIvMkx2ditLaktySUhqdjB3SzZTRzlrVURvQkFnUWFkSlJPb3FBbmJWZ1djRUdJaXZvcWlpS3dzc3J4YllpS3JLdml5SzRRUWdRRUtXSWlKUkFRZ3NFUW5ydmZaSkpadDQvYmpJd3pFd0tCRUxnZkQ4ZlBwbTU5N25QZlc2U2RTZjMzSE1PVlZWVmFEUWFDZ3NMOVUrUzUrYm1NbWpRSUlQelAvMzAwemc2T2hJUkVjSFFvVU5adm53NWFyV2FEei84VUo4Sk1ILytmRWFNR0lGYXJXYkZpaFhjZmZmZC9QM3ZmemNaeU55K2ZUdWc5SEs2MHZIangzbjc3YmZwMkxFam9hR2hCdnRVS2hYejU4L25yYmZlNG9VWFh1Qzk5OTZqVTZkT0JtTisrT0VIZzhDbXFXelJ5MjNkdWhWZlgxK0RjbHNqUm96QXo4L1BaTWFCajQ4UG4zMzJHWjA3ZDhiQndZSGR1M2ZqNHVLaTd4OGJGaFpta0dGU1c5cnNjZ2NPSE9Ebm4zOW0xS2hSUnIrdkFIdjM3aVVpSXNLZ1hKMFE0aFpXVnQ3Y0t4QzN1aGI4TzFaVVZHVFVqaUVuSjRmUzBsS3p3WmVXS2prNW1XWExsaEVYRjhjVFR6eGgwUE54NjlhdGVIcDZNbkRnd0ViTldWeGN6TmRmZjYzdmkzNWxwWkdzckt3R1ZUeHBxQVVMRmhoODlpc3ZMMGVyMVhMczJESDlObk10R2M2ZVBjdUZDeGYwRDl1Wm9sS3BlUFhWVjVrMmJScWxwYVVtSHhnYk4yNGMvLzczdnlrc0xEUUthdjcyMjIrc1hMblM3UHkxbi8zcUNqNTZlWG54elRmZnNHUEhEbjAxbFlhd3NyTGluWGZlNGVXWFgyYldyRm00dTd1ellNR0NSdmZEck5XcVZTdFdyMTdkcUI2ZGI3Lzl0c0ZEb2VYbHh2OXRzTEN3NE0wMzM2UnYzNzVZVzFzVEd4dkxqei8reU5TcFU0MGV3dHU4ZVRQbnpwM2prVWNlcVhNZFpXVmxKaXU4Q0NHRUVPTDZrMENuRUxlQS9kbG5PWkI5cnJtWElWcVFBOW5uR09EZWlhR2V4azhSdHlTNXVibEdUeEZYVmxhU2tKQlE1OU8yTFZYdEg4NzUrZmtHMnhNU0VqaDE2aFRQUC85OGs4MzU0SU1Qb2xhckRiWWRQSGhRLzdxeXNoS2RUc2Vycjc1cU1NYmQzWjIxYTlmcWV3aGRpOXFlUmJXMmJObUNpNHVMUVZCdjNicDFYTGh3Z2M4Ly8xd2ZNSHY4OGNkSlNrcmluWGZlb1dmUG5zeVpNNGVsUzVkeThlSkYrdlRwUTJscEtWbFpXU1p2R2ozMDBFT01HREdDSTBlTzhOMTMzK0hvNk1pR0RSdjQ1WmRmZU9PTk4waEpTYUd3c0JCbloyY21USmpBaEFrVFRBWTVxNnVyaVlpSVlPREFnVVkzUEhidjNzMnlaY3ZvMnJVcmMrYk1NWG5EUktWU3NYanhZdjduZi82SE9YUG04TVliYnpCNDhHQkF5WVQ4NzMvL3k0QUJBemgwNkpEK21PTGlZbzRmUDg2d1ljTWEvRDErL2ZYWHFhcXFNZ2cyYXJWYWZZOGxVTEpmdi8zMlc5NSsrMjFBdVRIazd1N09uRGx6NnN6R0xDZ29BSlF5WnFaVVZWVUJTS0JUQ0NIRWJjOVVsWkw0K0hnQTJyVnIxeXhyYWdvWkdSbjg2MS8vQXBRZ1VFSkNBckd4c1ZoWVdQRHNzOC95OE1NUEc0dzlldlFvVHp6eFJMMUJzVldyVm1GaFlVRkZSUVdabVptY09uV0tpb29LUm80Y3lhdXZ2bXIwMmV6czJiTjA3OTY5U2E3cHBaZGVZdURBZ1FZL0sxTVpuV3ExbWwyN2RoazlFQmdlSG82OXZUMTMzWFdYMlhOVVYxZXplUEZpZERvZG5UdDM1dDEzMzJYcDBxVUdENDd0MzcrZndzSkNRSG00N3ZJczJONjlleHYxc2IvYzhlUEhXYjkrdlZGQThISTJOamJvZERxMmJkdEc3OTY5VFg1dU5xV3Fxb28vL3ZoREgxeFVxOVg4K2VlZjNIUFBQVmNkN0d4TWtCUGcrZWVmTjhpTzNyZHZIeHMyYkRBWU0yZk9ISU9mVFZwYUdsOS8vYlhSdzN0Ly9QRUhYM3p4QlFFQkFUejIyR04xbnJlb3FNZ29LMXNJSVlRUU40WUVPb1c0QmV4TWoycnVKWWdXYUdkNlZJc1BkT2JuNTlPbVRSdURiUmN2WGtTbjB4bGx3TjBLYWdORFY5NlFDQThQeDhiR3hxRE0xTFhPcVZhckdUbHlwRUZKMVlhb3pmaXN2Ukd6ZnYxNjFxNWRhMVJ1cTdpNEdFZEhSNE5TdFdxMW12SGp4L1B5eXk4YnpadWJtOHVmZi83SlF3ODlwQSt1SFR0MmpPKysrNDdYWG52Tm9BOVRYbDRlRHo3NElLNnVyanorK09NNE9UbnhuLy84aDlPblQ5T25UeDlpWW1JQWpNcUZsWldWRVJZV3hvOC8va2cxZFd4MEFBQWdBRWxFUVZTSERoM28yTEVqQ3hjdXhOUFRrODgvL3h4N2UzdkN3c0xZdkhrejgrZlBaOCtlUGF4ZnY1NG5uM3lTKys2N3orRG16WUVEQjhqTHl6UG92VlJkWGMzcTFhc0pDd3RqeUpBaFBQNzQ0enozM0hPODk5NTdCb0Y1blU3SG9rV0w4UER3WU5teVpiejU1cHNzWExpUWwxOSttWHZ2dlpld3NEQzh2THlZTm0yYVFhQno1ODZkZlBYVlYzaDdlemVxYlBQamp6OXVVTElzS1NtSlo1NTVSci9tTm0zYXNHclZxa2JmWkVwS1N0S1hMamFsc3JJU3dHUVpOQ0dFRU9KMllpclFtWkNRZ0srdmI0dCtJQ2czTjVkTm16WUJZRzl2ajdlM04xT25UbVh5NU1sR2xWZTJiZHVHaFlVRjQ4ZVByM2ZlbjMvK0dWQStRN2k1dVRGczJEQW1USmhnVUU2MjFva1RKMGhQVDlkL3RybGFIMy84TWZ2MjdRTXdhSWNBNkI4T1BITGtpTkZ4MzM3N0xhR2hvYnoxMWx1VWxKU3dkKzlleG8wYlo3YkVxVWFqWWZueTVVUkdScko0OFdMYXQyL1BLNis4d2h0dnZNR0tGU3NJQ2dwaS8vNzlMRjI2bEFFREJ1RHA2Y25QUC8rTW82T2p2dXFKdTd1NzBjT2dsNnY5ZmV2ZHUzZWRuOE9PSGoxS2VubzZ6ejc3YkIzZkdVVkJRUUcvL3ZvcllXRmhaR2RuTTI3Y09KNTQ0Z25XclZ2SHA1OSt5c2FORzVrOGVUSWpSb3lvYzIwTlVWeGNER0QyZStqbjUwZFFVSkQrZlcwckJrRC90NGRXcXpVNEppOHZEeWNuSi8zLzNuUTZIUnMyYkdETm1qVzR1Ym14ZVBIaU92KzNtSnljVEU1T2p0SGZwa0lJSVlTNE1TVFFLY1F0SUV0ZDFOeExFQzFRUy8rOXFhNnVwcWlveUtnTTFZVUxGN0MxdGNYZnYrV1g1cjFTV3ByU2UrcnlHME5xdFpwZmYvMlZFU05HR0dWQVh1MmN0UUlDQXVqWHI5OVZydmFTa0pBUWxpNWRxbjlmV0ZqSUF3ODh3R2VmZldid2M2cXJ2RzFFUkFRNm5VN2ZZeElnS0NpSW1UTm5ZbUZod2VMRmk1azNieDZXbHBaOC8vMzM3TjY5bXg5KytFRi9RNkpYcjE0Y1BIaVF4eDU3aklNSEQrTHI2MnR3a3lVOFBGeC9JK09OTjk3QXhjV0ZGMTU0QVoxT2g1dWJHOU9tVGRNL21XNXBhY25YWDMvTlo1OTl4cFl0VzFpelpnMDdkdXhneVpJbCt0L0g4UEJ3Zkh4OHVPT09PL1RuU0U1T1p2djI3VXliTm8zcDA2ZGpZV0ZCeDQ0ZCtlcXJyd2dORGRVSFNuLzk5VmVTazVONTRZVVhjSEJ3WU1tU0piejc3cnY2SHBuOSt2VmovUGp4UmpkYnBreVp3cSsvL3NyeTVjdjU0b3N2R3Z6VWZIWjJOckd4c2ZyM21abVordGNsSlNXOCtPS0x2UC8rK3dabDVNNmNPY1BwMDZlTmVqcGRMalkyRm45L2Y3TlpuN1dCVHVsbEpJUVE0blozWlR1RzZ1cHFrcE9UR1RCZ1FET3Y3T3J0M0xtendXTTFHZzA3ZHV4ZzBLQkJkUWJCTHY4ODJkQjVWNjFhaFllSFI3MWwvdXN6ZS9ac1pzK2ViWEtmcVl4T1UzNzU1UmNxS3l2TmxvRk5Ta3Jpd3c4L0pERXhrVGZmZkpOZXZYb0JzSGp4WXRhdlg0K2ZueDhiTjI3a3E2KytJaVFraEFVTEZtQmxaVVZCUVFILytjOS9PSC8rUFAvNHh6OU05bzYvR3VIaDRiaTZ1aHExZTZpVm1abkprU05IK091dnYvUkIza0dEQnZIKysrL3JTeEsvOHNvcjNIUFBQWHozM1hlc1dyV0tWYXRXMGFWTEYwSkNRZ2dPRG03d3oyWDE2dFhZMmRsaGJXMU5WSlR5b1BmbFpZK3ZwTlBwU0VwS3d0YldscGlZR1AzM3BMYU5SVVJFaEQ3TFY2MVdzMlBIRG4yWjZKU1VGRDcrK0dPaW9xSm8zNzQ5Q3hjdXhOdmJXejkzUmtZR2E5YXN3ZG5aR1Z0Yld6UWFEZnYyN1VPbFV1a3JzQWdoaEJEaXhwSkFweEF0bkJZZHVSWEZ6YjBNMFFMbFZoUlRyZE5pYVhGMUpZU2FtNmtuMzNVNkhYRnhjYmRrTm1kcGFTbkhqeC9IdzhQRElIdHg5KzdkbEpXVkdXUU9Oc2IrL2ZzQkRBSnlnTDRuWlZNNGMrWU1UejMxbFA1OTdSUFVyNy8rdXNFNTh2UHp1ZnZ1dTQyTzEycTFSRVJFMExkdlg0T0FyS3VySzFPblR1WDgrZk44OXRsbnZQZmVlenovL1BOczM3NmRKNTU0d2lBUU9IandZQ0lpSW9pSmlXSHYzcjFHZlRNN2RPakF6Smt6R1QxNk5DcVZDcTFXeTdKbHk3Q3pzOFBXMXBaUFAvMlUvdjM3TTJYS0ZGSlRVL245OTk4QnBiZlI4T0hEK2UyMzMvUkJ6cFNVRktLaW9uajIyV2NOTWxiYnRXdkgyclZyRFc3Z3padzVrOW16WjdOKy9YcW1UWnVtN3pFMVlNQUFmWmFucmEwdFM1WXMwUjh6ZlBod0FPTGk0Z3l1d2RMU2tsbXpaakY3OW14Ky92bG5wazZkV3VmUHBkYnUzYnNOTWhCcXMzeXZWRjFkemFGRGh3Z0xDeU02T2hvZkh4L3V2dnR1Zy84TjFpb29LT0RNbVRNR2dla3IxV1kvU0tCVENDSEU3ZTdLZGd4SlNVbFVWMWNiWktYZHl2NzQ0dzhLQ2dxdSt2T3NPY1hGeFdSblp6Ti8vbnlUclFZYWF1blNwZnJQektab05CcDBPaDEvL3ZtbjJUR2hvYUVrSnlmVHZYdDNrejlYclZiTGdnVUwwR2cwckZpeHdxRHlpSmVYRjdObXpXTFpzbVhzMkxHRDBhTkhNM3YyYkgwMjVwdHZ2c21YWDM3Snp6Ly9USGg0T0k4Ly92aFZYMnV0bkp3Yy92cnJMeDU1NUJHemZ4Tjg5TkZIUkVWRkVSZ1l5R09QUGNiNDhlUHg4UEF3R2xkYkpTVWpJNE9kTzNleWYvOStObTdjeUtPUFB0cmdRR2RrWkNRWEwxNEVsTC8vWnN5WVVXZVpXQXNMQzFhdVhFbCtmajcyOXZiTW5Ea1RnQjQ5ZWpCOCtIRFdyRm1EUnFQUmovWDM5OWYvdmZLdmYvMkxxS2dvSms2Y3lNeVpNNDArcTdxNHVMQnYzejc5M3pRV0ZoYjQrZm54K3V1djF4bDhGVUlJSWNUMUk0Rk9JVm80RlJabzBUWDNNa1FMcEVYWFlvT2NZRHJRbVpLU1FtVmw1UzM1QitZMzMzeERlWGs1MDZkUE45Z2VIaDVPaHc0ZGpNcXdOa1JxYWlxYk5tM0N6YzNOb0U5UVpXVWwxZFhWUmoyRnJsWndjTERKak00bFM1WTBLS1B6cjcvK0lpc3J5NkQzME9VNmRlcWt6K2g4L3ZubmNYRnhZY3FVS1Faait2YnRpN3U3T3dzV0xLQzR1Tmlvekc5d2NEREJ3Y0g2OXlxVnlxRDhXVnBhR25sNWVWaFlXTkNtVFJ1bVRadW0zK2ZoNFdIUVl5bzhQQndyS3l2R2poMXJ0Tllyc3hTQ2c0T1pPblVxYTlldXBXM2J0bXpidG8zS3lrcXpHUVAxcVgweVBpb3Fxc0dCem9jZmZ0aHM2ZHBhNGVIaExGKytuT0xpWXZyMzc4OEhIM3hBMzc1OXpXYU5idGl3QWExV3F3L0ttbEliNkd6SkpmbUVFRUtJcHBDYm0ydlFpek14TVJFYkd4djgvUHlhY1ZVM3pzaVJJeGs1Y21TVHordm01c2FYWDM1cDhxR3N4cGczYng3ejVzMXJvbFdacGxLcGVPZWRkM0IzZHpmYjMzenk1TWtFQndjYmxmZTFzckxpeFJkZkpEUTAxS0FkZ2ptalJvMWkxS2hSZFk3eDhQQ29OeXQzL3Z6NWxKV1ZHVHlFV1JjZkh4K2VmUEpKbm56eVNUSXpNNDArRjArZE90WHM1OWN2di95eTN2bURnb0xZdFd1WC92MktGU3VNeHFoVUt0NTY2NjA2NTVrL2Z6NkppWW1FaElTWTNHOW5aOGZPblR2UjZYUlVWVldoVXFtdUtaQXVoQkJDaUdzbmdVNGhoQkF0VW01dUxtQVlPSXFMaThQQ3d1S1dDblRXWnZodDM3NmQwTkJRN3J2dlB2MitzMmZQY3VIQ0JlYk1tZFBvZVk4ZVBjcEhIMzJFV3EzbTNYZmZOUWcyWldWbEFSaVZCYjVhSjArZU5GbmlkTmFzV1FhQnNyS3lNc2FORzJjMGJ1dldyWGg2ZWhxVVRyMVN0MjdkZU9TUlIxaTdkaTN0MjdjM2V2TGMwdEtTQng1NGdDKy8vSkloUTRZWTNaQjU1cGxuOU5kdGlscXQ1cWVmZm1MejVzMW14N3p5eWlzTUhUcVVYYnQyTVd6WXNBYVhEWHYyMldlSmk0dmozWGZmeGRMU2tnOC8vQkJQVDg4R0hXdktQLzd4ajBiMTAveisrKy8xdmE1QXlkeThVa2xKQ1U4OTlSUkRodzdGMGRFUmpVYkQ2dFdyZWVDQkI0eWUzTDl3NFFKaFlXRjA2OVpOWDNMTmxMS3lNbXh0YlEyeVhvVVFRb2pialVham9iUzAxT0F6YldKaVlwM1phcUxocmpYSWVTUFZsOEhib1VPSE92L091ZlBPTzV0NlNYVXlsYjNaVUplWGdyM1p1TGk0bUExeVhzN0N3c0pzaXdZaGhCQkMzRmdTNkJSQ0NORWk1ZVhsNGVUa1pQRDBiRUpDQWdFQkFVMVdjclU1ckZxMUNnc0xDeW9xS3NqTXpPVFVxVk5VVkZRd2N1UklYbjMxVllQckRROFB4OTdlM2lBYjA1VEl5RWpLeTh2UjZYUVVGUlZ4N3R3NVVsTlRjWFoyNW9NUFBxQlBuejRHNDJOaVlnQWEvSFIyWGZyMTYwZTdkdTBNZ3BTMUdaMmZmUEtKUVVibmlSTW5qRElFTXpJeU9IcjBLRTg4OFVTZFBTZFBuRGpCdW5YcjZOV3JGeWRQbm1UeDRzWDg4NS8vMUIralZxdjU3YmZmQUNYd21wS1NRcHMyYmZUSHo1a3pSOTh6MHBTbFM1ZlNzMmRQb3lmb0w5ZTJiVnYyN3QxTGNYR3gyZDVMcGh3N2Rrd2ZaTlZxdFJ3OGVKQXVYYm8wS2xoNXVjWWVOMjdjT01hTUdhTi9uNUdSd1lJRkN3ekdQUHJvb3dZL3c1S1NFdjc3My85eXh4MTNHTnprU2tsSjRjMDMzOFRTMHBLNWMrZldlZDZpb2lMczdlMGJ0VlloaEJEaVZwT1Rrd05jZW5pdm9xS0NyS3dzZXZiczJaekxFa0lJSVlRUW9zVm91WGVDaFJCQzNOYnk4dklNbnRBdUt5c2pPenViWWNPR05lT3FybDF0WnAyTmpRMXVibTRNR3phTUNSTW1HSlJSQlNYUXRIZnZYc2FORzFkdmo4Tno1ODV4N3R3NUxDd3NjSFIwcEczYnRreVlNSUdKRXllYURJcnQzTG1Ud01CQWZIMTlyL282TWpJeWVPR0ZGK29jODlKTEw1bk41bHV5WkFtZE8zZG0yN1p0V0ZoWTFCbGdqSW1KWWNHQ0JZU0dockp3NFVKMjdOakJ5cFVyc2JPelkrN2N1WlNWbGZIV1cyK1JtSmpJSzYrOHdqZmZmTVA4K2ZOWnRteVp2dWZubGQvZks5blkyT0R0N1Uxb2FHaWQ0N1p1M1VyYnRtM3J2VGxaV1ZuSmdRTUgrT21ubjRpTmphVjc5KzRzV3JTSXlNaEl2dm5tRzNidDJzWDQ4ZU1aTTJaTWsvVG5LaTR1TnZ0NzR1Ym1abkNPeTRQcHRUK2YyaDVFdFdwTFIxOGU1RHg2OUNnZmZ2Z2haV1ZsdlBmZWUzVm1vbWcwR2s2ZVBHa1FiQlpDQ0NGdVIxZFdLVWxNVEFTYTVvRXpJWVFRUWdnaGJnY1M2QlJDQ05FaTVlWGxHUVNuNHVQakFRejZHN1VrbC9ld2JJaGZmdm1GeXNyS09qTUhlL1RvWWRDbnBpSDI3OTlQZEhRMHMyYk5hdFJ4Vi9MeDhTRXNMTXprdnRxTXpzOCsrOHdnby9OS0dvMkdIVHQyTUdqUUlLTWVQcUFFMzM3ODhVZldybDFMOSs3ZGVldXR0N0MwdEdUaXhJa1VGeGZUcFVzWGZYWmlVbElTQ3hjdVpNQ0FBUVFGQlRGdjNqeG16cHpKckZtejZzMkliYWk0dURoaVltTE05aEl0S1NraE1qS1N3NGNQYytEQUFVcExTK25TcFFzTEZ5NWswS0JCZ0hKVGM5aXdZYXhmdjU3dzhIQisrdWtuZkgxOTZkT25EMTI3ZG1YWXNHRU55dGdNRHc4bk56Y1hXMXRiTWpJeVNFMU41Zjc3NzYvem1QVDBkRlFxRlZGUlVZQlN0c3ZCd1FGTFMwdCsvLzEzZlNsanJWYkx6ei8vakkyTkRmNysvcFNXbHZMTk45OFFIaDZPazVNVGl4Y3ZOc29TL3QvLy9WK3NyYTJ4dDdmSHdzS0M0OGVQazVXVlpiS2tzUkJDQ0hFN3FRMTAxcGE4VDB4TXBGV3JWdGRVRmxRSUlZUVFRb2piaVFRNmhSQkN0RGdsSlNWb05CcUQ0RmQ4Zkx3KzYrNTJzSFhyVnJwMzc5NGsyWDZYaTR1TG8wZVBIa3ljT1BHcTUwaEpTZUg1NTUrdmQ5eU1HVFBxN00vNHlDT1BVRkJRd0wzMzNtdHkvKzdkdTFtelpnMlRKMDlteG93WkJpV0xIM25rRVJJU0VwZzVjeWJXMXRZc1diS0UzcjE3QXhBY0hNenk1Y3RadUhBaG4zNzZLZjM2OWNQSnlhbVJWMmtzUER5Y1ZxMWFNWHIwYUpQN2YvNzVaLzc5NzMvajZ1cktYWGZkeGZqeDQrblVxWlBST0hkM2QxNTg4VVdtVDUvTzd0MjcyYk5uRHp0MjdDQXBLWW14WThjMmFDM0p5Y2xzMnJRSlVFclpqaDQ5Mm1ULzA4dHQyYktGUC8vOEV4c2JHLzcydDcvaDUrY0hLUDFMMTYxYnB5LzlDOHJOMk9lZmZ4NGJHeHMyYmRwRWVIZzRJU0VodlBiYWEvb3MyU3ZYVTFzU0daVCtyNDgrK2lpVEprMXEwUFVJSVlRUXQ2cmMzRnpjM2QzMW40bVNrcEphN0lON1FnZ2hoQkJDTkFjTG5VNm5hKzVGQ0NHdXpaVDlIelgzRWtRTHRXbm9QNXA3Q1ZjbE1UR1JEUnMyOFBEREQrdkxlbjN5eVNlMGI5KytVYjBSaFRHdFZrdFJVWkUrcStCbWQrTEVDVUpDUXN6dVg3OStQYU5IanphWkVWcFVWRVI4ZkR5OWV2VzZua3ZVcTZxcTR1elpzd1FIQjlmWmI5U1U0dUppdEZvdExpNHVqVHBPcDlQVkdVeHVDanFkamdNSERqQjQ4T0I2ejFWVlZRWFFvdnZvaXB1Ylg1dmVGQlVWQTVDU2RKeldyWjJiZVVWQzc0SEhtM3NGb29HS3FuWHNMcS9tdHpJdFJkcjZ4OWZGV1FWMzI2dTR5ODRTWjh2cisvOUhBUHowM2ZVL1J4UDc2cXV2OFBiMlp0S2tTYWpWYWo3OTlGTkdqUnBsVkIxQkNDR0VFRUlJWVpyY1pSSkNDTkhpMVBZSHJPM1JtWk9UUTBWRmhmUXlhZ0lxbGFyRkJEbUJPb09jb0dSMm11UHM3SHpEZ3B5Z0JQZnE2d1ZxenRWbW5GN3ZJR2Z0T1lZTUdkS2dzUkxnRkVMY3NvTGF3U3N2UU5RSitQWS9Wei9Qd0g3dzdKUHc4UmR3OHJUeGZsOGZXREFmdHY4QzRSRlhmNTQ2ZkY1UVJVd2JCNTRlNWtGT1h1VTF6L2Zabml4aUNxcDR3OTI2Q1ZaM2E2bXVycWFnb0lEdTNic0RrSkNRQUZCbmFYOGhoQkJDQ0NHRUlibmJKSVFRb3NYSnpjM0YydG9hUjBkSFFDbnhCVWlnVXdnaGhCQTNUbXNYS0NoVVhyZXlBWDlmU0U0eEhPUGxDVm5aRFovVHhscVoxOFpNVU5ES0Nqdzl3TEgrZnMxWEs2WlN4NElIL0duWHVXa3lvdHQ2dHVLTkwrTWswR2xDVGs0T2dMNGZaM0p5TXRiVzFuaDZlamJuc29RUVFnZ2hoR2hSSk5BcGhCQ2l4Y25MeTlQZkVBS2xsSzJUazFPTHlrUVVRZ2doeERVSzdRMy9uS3U4L3ZBak9CWnRmdXdMejhKZHcwRmRBZE5uUUZXMW1UbDd3VDlyU3Z1LytSNmNPMjg4eHNZYVpqeXRuSC9CSWtoT05UMlhydzk4dEFndVhJUzEzME44UXNPdnJablpOR0ZGQUcrUFZxU1orWGJmN25KemN3SERRR2ViTm0xdVNFV0dXaFVWRmFqVmFxTi9GUlVWYURTYUc3WU9JWVRDM3Q1ZVNsY0xJWVFRalNTQlRpR0VFQzFPYm00dTdkcTEwNzlQVEV5a1M1Y3V6YmdpSVlRUVF0eHdwMDVEWlNYWTJFQ3ZublVIT252WGxEcTNiUVZkT3NQcEdOUGplZ1FyWDB2TDRQd0Y0LzFlbmpEdkZXZ1hDTms1eXJuTlVhdmh5REVZY2ljc2ZRLzJIWUQvL0FnRkJZYnp2ZmpjcGZlMWZXWC85akJNbXFpOC9wL2xNSGNXZE9rRXFwb0EySDMzd01SeGh1ZmJ1QWsyYnpPL0huSFRxYzNvZEhWMVJhMVdrNXViUzdkdTNhN2IrY3JMeTBsTFN5TTFOWlcwdERUUzA5UDEvYk9GRURjSE56YzNDWFFLSVlRUWpTU0JUaUdFRUMyS1JxT2hwS1FFZDNkM0FESXpNOUZvTkZLMlZnZ2hCR3AxaGY2MXJXMnJabHlKdUNFcU5YRHFqSkpaMmF1bitYRkJiY0hOOWRMNzNqM05CenA3S3IwU2lUNEpXcDNodm1HRDRKa253Y0Vlamg2SFQxY3BBVkZ6OGd0ZzViL2d0MzN3M0hRWU1RVDYzd0UvL2hjaWZsSG10MVFwcFdwcjJkc3BYeDNzd2RLeVpxTUZ4SnlEd2lKd2NZWmVQU0FwR1ZMU2xOMk9Ea29tcXJXVWhtMXBjbkp5OFBUMHhNTENndVRrWkFEYXRHblRwT2VJaVluaDRzV0xwS1dsVVZBVFpMZTJ0c2JMeTR1UWtCQ2NuSnl3dGJYRjF0WVdPenM3V3JWcWhaMmRIYmEydGxqTDc1UVFRZ2doaEdnQkpOQXBoQkRYcUxxc2lwTFQrWlNjektPNlhIdE5jMW5hcVhEczZZWmpkMWNzN2VVLzBhWmtaeXQ5cm1vRG5iWDlPWU9DZ3BwdFRVSUlJVzRPbFpXVit0Y1M2THhOUkVZcGdjNDJma293TXkvZmVFeG9MK1ZyYXJyU1I3TlhUMWkzd1hpY282T1NxUWtRZGVMU2RoZG5wVlJ0L3p1VWtyZmZyVzljNW1SeUtyeS9GRWJmQlpQR3cxT1B3Y2hoc0dRNXBHZkM3SG1YeGc0YkJMT2VoOVhmS3RkVzY2ZWZsYThEK2lxQnpvaGRzT2QzWlZ0UU8rVWFWYXFHcjZrUlpxK0laYzh4NCsrcms3MGxCNzdzZTEzT2Vidkl6czdHMzk4ZmdKUVVwYitycjYvdk5jK2JuNTlQZEhRMHAwNmRvcnk4bklDQUFEcDE2b1MzdHpkZVhsNzZ6OUZDQ0NHRUVFTGNDdVF1dWhEaXVwdmcxNGMrcnUwSVN6NU1UTkdsSGthT1ZyYXN2R002Q1NWWkxEb2RCb0NEVlN1Nk92c1RtWGV4UVhPNzJqaXdQUFJKSXRLT3N5SHBvTWt4eS9vOFFZYTZnUCtOMlhMdEYyTkM3bzRVT3VTVU0yVzhEeG1GMTk3SDVyK2JVOGhOTHNWcmFydjZCOStHYWt0OFhkN0xxSFhyMXRqYjJ6Zm5zb1FRUWdqUkhDS2o0TzgxcjN2MXZCVDh1MXhvYitYcndVUHd3R1FsdzlQSkVZcExETWYxREliYTNvakhhd0tkamc2d1lqRTRPeXNCeTArK2dQakVocTJ0UnpDTXZSdjYzYUZraUM1ZXBxemh4ZWRBcDFVeVBzMnh0RlRXMmFFOS9IVVlIcjRmamtkRFFFMjJYODNuSVFDME5RMHdyYS9Qbi9lUGpmV2hTMXZqejFsK0huV1U3UlgxMG1nMEZCVVYwYnUzOHZ1Wm5KeU1yNjh2VmxaWDkzT3NycTdtM0xselJFZEhrNUtTZ28yTkRUMTY5T0NPTys2UVB2WkNDQ0dFRU9LV0pvRk9JY1IxZDVkM0R6bzRlaE9SRm1XdzNkSkNoYnVOSTNuV2wyNHl6ZWc0aXFHZTNkaVhkWWF2NG42anRLcml5dWtNcUxDZ3RiVTk5cGJtYjdSNDJqcFJvYjMyQUtRNTZyUXlYdjU3RUgzODdacGtQbjl2Tzk1YWRVRUNuV2JrNU9TZ1VxbHdjWEZCcDlPUmxKUWsvVG1GRUVLSTIxVk9MaVNuS0FIQVhqMk1BNTBPOXRDcEEraDA4T3RldUdlODBxZXpWMC80NDRxSDVIclc5T2RNVExvVWhDd3BWVXJQMnRnby9UVTFaajVUbmpzUGovOGQyZ2NwL1RVSDlnTmY3NW81U3BRNXJTemhZZ0xNZjFzSm5GYlhCQ2d0TFpXTTFLQzJNTEMvc3UyMTJaZUNyb1dGTUd3d2pCOE5WVlhLdGNRbFhEcDNiU1p6YmI5UU4xZGxYRkZ4NDc2WFp2UUxkcVpmc0hPVHpDVXV5Y3JLQXBTSDl6UWFEWm1abWZUdjMvK3E1c3JJeUdEVHBrMzY5ZzZqUm8yaVI0OGVVbnBXQ0NHRUVFTGNGaVRRS1lSb2tLN09mb3p5Q2FHYnN6L3VyUnl4VmxtaHJ0YVFVMUhFbWNJVS9oMi9EM1cxOFkwZlg5dldkSEQwSnJlaW1PUDU4UWI3TEV5YzU3djQvZmpidVRQY0s1anVMZ0g4Yjh3V1lvdlRyOU5WTlIyVmxhbXJ1VHIrYnRaVTVWWFdQL0EyVmR2TENKUWJSQnFOaG9DQWdCdTZockt5TWlvcUtsQ3IxVWIvdE5wcksxOHNoR2c4RnhjWGV2VG8wZHpMRUVJMGw4Z29KZEFaWXVLL0EzMXFTcnJHSnloQjBWTm5vRzhmSlNocUZPaXM2Yzk1N0lUaGRsTmxibXQ1dUVQWHprcjJadDgrbC9wdGFyVVFmUXIyN29lL2poZ0dTS3VxTDVYWTdSRU1iODFUZ3FDWHUzQVJUcHlHdUl0S051aExjNVdTdG4xQ2xQM1BQZ0gvdHg0S0NxQ3NYTm5tNEtCOERlMEZ6ejRKYnkrQzgzSG0xeTZhVlcyVkVrOVB6NnZ1ejZuVDZmanp6ejg1ZVBBZ05qWTJqQjA3bHBDUWtDWmZxeEJDQ0NHRUVEY3pDWFFLSWVwa1phSGkrVTVqdU12YitNYVJ2YVVOZ2ZZZUJOcDdzRG5sS0JuVnh1VzNSdnNxZjJqdnpqeUY3b3A5RmpWUHFlc3UyNU5kVWNRYjBkL3pZcWV4RFBQcXhuc2hEekhqOEZjVWFzcjBZOTRJbm95RGxkSjN5MHFsM0JRYTR0bVZqazQrQVB5UWVJQmdsd0NtQmloUFJOdXFyT25pN01jUGcyY2JuUDlVUVJJZm5ON1VtRytIdUFuazVPVFFycDJTN1hxMU40VWFJeTh2ajlUVVZOTFMwa2hOVFNVM04vZTZuVXNJY1hVQ0FnSWswQ25FN1N3eUNpYmZBODVPU3IvSytNdXlIV3NEZzdYQnkrUFJOWUhPbm9aenVMdUJyL0paMHFBLzUrWGNYTUhmRDlvR1FKZE95ajgzMTB2N3k5VndPRkpaeitHanhxVnhUVWxNVXNyUW5qc1BaMk9oZFd0NGVLclNrL1B5SHAxZW50QWhTTW5tVE10UU1qejdoaXBacHIvdVVRS3I3bTdLV0ZkWHNMSUNkZDJWVVVUenlzckt3c3JLQ21kblo0NGZQdzVBWUdCZ2c0OHZLaXBpOCtiTlpHUmswS1ZMRjBhTkdpV3RISVFRUWdnaHhHMUpBcDFDaURvOTFYNGtkM24zUUljU3JQdzE0d1RwNVFWVWFhdHh0WEdnUzAybXB5bTJLbXZHK1BTaVNsZE5SSHFVMFg0YmxmS2ZJRTF0WDZFYWxkb3FWcHpiUmx4Skp1cnFTb01nSjRDTGpUMk9WcmFBVXY0V3dNYlNtdFkyeWxQczFoYVdwSlRsY2lqblBBRER2SUxKcnl6bFZFR1NmbzRobmwyeFVVa3BwNVpHbzlGUVdscHEwSi9Ud2NHaFNmc09sWldWY2VyVUtaS1Nra2hMUzZPaVFybEo2T0RnZ0xlM041MDZkY0xlM2g1YlcxdWpmdzYxbVJSQ0NDR0V1SEhPbllmU01xVk1iZThlaG9ITzNqV2ZVNDlIMTN5dENXSzZ1VUtBdjlKM0V5NWxjNWFybFlCanJZZW5Lbk8wOFFjN1c4UHpscFRBc1dobC9Pa1lKUXV6MnZCemJiMktTK0NsZjF4NlAyeVE4WmdCZmVHRnZ5dlg5Mk1ZaEcyQisrK0RxWk9VNEtaV0Mra1pTaURVeGhvQzJ5amJNak1idHhZei9oV1d3dEd6OVpmQjdkdlZpUmVtWHIrSHoyNDFXVmxaK1Bnb3dmV1VsQlM4dkx3YVhHbzJPVG1ac0xBd2JHeHN1UC8rKzJuZnZ2MzFYS29RUWdnaGhCQTNOUWwwQ2lITWNyQnN4Wmlhak15dzVFUDhKMkcvd2Y3UzhncFN5dlA0TGZPVXlUSzBkL24wd01HcUZiOW1uaVMvc3RSb3YzVnRvRk5uK29iUWx0U2pKcmUvSHZXOS9yVzdqU05mRDVqSjdveVRySTNmWnpEdVlFNHNqbGEyRFBjSzVrUitJcC9FUnVqMzlYZnZpS1ZGMDVXYnZkenNGYkhzT1padnROM0ozcElEWC9hOUx1ZThYV1JrWkFEb0E1MHBLU2tFQlFVMXlkeng4ZkZFUlVWeDRjSUZySzJ0Q1FvS29uLy8vbmg3ZStQdDdTMVB5QXNoaEJBM0s2MVdLZTg2YUlDU3FibHBxN0s5WTN0d2NWYUNvTEVYbEcxWjJVcFEwTmRIR1ZzYjZBeXBDWFNlUEcwY3JPellIckp6SU9Zc0pDWkRmS0lTVEUydkNTUStNQm1tUGFSa1laNDgzZmoxdDI0Tk9pMW9xcFF5dUtCa1kvcDR3Mk0xL1Q2MVdpVjc4K2VhYTlzUUJvZU9RbHBOaTRmSUtKZzBBZDUvVzhrNFBYY2VLcHVtUjcyenZSVTYzWlcxV1V5UEV3MlhsWlZGU0VnSVZWVlZwS2VuRXhvYTJxRGpFaE1UQ1FzTHc5L2ZueWxUcGtnZlRpR0VFRUlJY2R1VHYwU0VFR2I1MkxYR3lrSXBEUnVWbjFEbjJDdHZmZGlvckxnL1lBQUFXMU9QMGM3QlUvKytsa05OVm1aYmV3L21kcjJuM3ZWOGZuNm55VDZnQUZoWTRHUGJtbzVPUHFTVzVkTE5wUTA2blk3VThqd0FjaXFLRElaWDY3VDZzcmRON2JHeFBuUnBheHdVOC9Pd3VTN251NTFjM3Nzb0p5Y0h0VnFOdjcvL1ZjOVhXbHBLZEhRMEowK2VwS2lvQ0RjM04wYU5Ha1dQSGoza3BwRVFRZ2pSa2tSR0tZSE9ycDNCeGdZcUt5RzB0N0l2K3FRU0tLeDEvTVNsUU9mV0hjcTJIc0UxKzZJTjU5MjBWZmxYV1VmLzlKN2RvWHRYK0xHUjJaeTE3cDhFNDBkZmVsOVNxZ1JTNytpakJEblRNdUJmWHhsbW1vSlM5clpXV0xoeXZSMkNsQ0RwOXh1dmJpMG1QRGJPaDhmRytUVFpmRUpwalZCVlZZVzN0emVwcWFub2RMb0c5WnhQU0VnZ0xDeU10bTNiTW1YS0ZGUXExUTFZclJCQ0NDR0VFRGMzQ1hRS0ljd3F1Q3dMczRPVEQ2Y0treHQ4N0pRMi9YR3pjUVFncjZLRWprN2VEUEhzYW5Lc3E0MkQyWDJYVzMzaE45UW9nVTV2V3hlQ0hMd0lkbEhLWTAzeTc4dDkva3EyNU5keHV4bmwwNU4yRHA1VTFXU0xuaS9PTUppclVsdEZxNXJTdFRZcUt6eGJPZXVEb3RlcVg3QXovWUtkbTJRdVlTZzdPeHNyS3l1Y25KeUlpNHNEYU5CTklWTU9IejdNL3YzNzBlbDBkT2pRZ1hIanh0RzJiZHVtWEs0UVFnZ2hicFRqMGFEVktiMHB1M2RWZ3BtaHZXcjJYZEZ6TStvRVRCZ0R3VjJVOGQ2ZWwzcHRYam0yc2hJNmRZQ3hkNXMvZDd1YXZvcjNqSU83aHRXLzFtMi9HSmJYUGZDWEV2Qy95WHdBQUNBQVNVUkJWSWkxVkVGeEtldy9BR1hsc1A5UHBUenUwMC9BZTIvQlEwK1luN09rQlA3eFR3aG9Bem01RGVzUEtwcE5WbFlXQU43ZTNzVEdLZ0hzK2o3VFptWm1FaFlXUnZ2MjdaazBhWklFT1lVUVFnZ2hoS2doZ1U0aGhGbTVsU1djSzA2amk1TWZqd1FPSXFNOG4wTzVGK285enMzR2tja0IvUXkyUmVjbjh1aUJqdzIyOVhQdndLdGQ3MkZuZWpRSGMySjV0K2VESE15SjVaTnpFWmlpMW1wb3BiSm16Y0Ruc2JjMHpJN01yaWprYU81RnpoZW5FMTJReUk3MEtCNXRPMWlmUlhwLzRBRHlLa3VJSzFGS2pKVlZWK0pnMVFwUXl0OSsxdmRwdnIyNDEyeTVYSEZ6eU1uSjBmY3lTazVPeHRiV1ZsL0d0cUZLUzB2WnNtVUxLU2twZUh0N00zSGlSTnpkM2EvSGNvVVFRZ2h4b3hRVlE5eEZKU2pacXlmRXhVUDdtdkwyVndZdlQ1MVJ5cnEyYWdYZE9vTy9uN0k5SlUwSkVsN0p5eE5HREsxL0RmM3ZhTmhhOXhpMmd5Qy9RQ21YVzEwTnJXeGcxRWpEL1M3T1NpRDBpVWZybi92b2NRbHl0Z0FaR1Jtb1ZDbzhQRHpZdFdzWDd1N3UyTnJhbWgydlZxdjU3My8vaTVlWEYvZmRkeDhXMTZrRmh4QkNDQ0dFRUMyUkJEcUZFSFZhZFg0WDc0YzhqS09WTGE4SFQrWjRmZ0xyRXZickE0YW12Tmg1TExZcWEzU2c3OTJwUllkYWExaDJ0amFqc2tCVFNxVzJDbEJLeWw0NTduSVZXZzBYU3pJcHE2cmdiRkVxR2VvQzVuVzdqNFBac1FZOU91MHNiZWpob2p3Vm5WS2VSeGNuUDViMmVZeWQ2ZEY4RzdlSHdzcFN1amo3b2NJQ3QxWks1bW1WbVY2aDR1YVJtWmxKang0OUFDWFEyZGhzenRqWVdIYnMySUZXcStXdXUrN2lqanNhZUVOU0NDR0VFRGUveUNnbDBObXpPMXlNQjVXRjBrK3pvTUJ3WEtWRzZiZlpxeWVFOUFSZmIyWDdsV1ZyYXgwOERKSEhUZThiTWdobVBxMEVHRmQrWHZmNjNwZ0wzYnNwUWRuTGViZ3IvVFhyMDVBeDZSbHc1bXo5NHhyaHQ4ZzhZaFBMRzNWTTU3WjIzSDJIVzVPdTQxYVNrWkdCbDVjWFZWVlZwS1dsMGJ0M2I3TmpkVG9kWVdGaDZIUTZwazZkS2tGT0lZUVFRZ2docmlDQlRpRkVuUkpLczVsNzdEdGU2aktXbmk2QjlIRnRSeC9YZGh6TGorZjdoRCtNQXA2amZVSUlkUTBpcFR5UHZJcGlRbHFiTHdYcWFhdVVkODIvckVSdVE3eDk0a2Y5YS9lYThyaVhDN1QzWUc2M2V3aTA5eUM2SUpIM1R2N0VBSTlPek9nNGluWU9ubWgwMVNTWDVkSGRKWUJPenI0RTJpc1pnYWxsVFZPNjlsOWhLUnc5VzF6dnVMNWRuWGhoYXBzbU9lZnRvS0NnZ0txcUtyeTh2TWpQejZlMHRKUTJiUnIrL2R1OWV6ZVJrWkcwYjkrZU1XUEc0T1RrZEIxWEs0UVFRb2diTGpJS0hya2YydmhCN3hCbG03bmc1ZkVUU3FDemF5Y2wwRmk3elJTdFZ1bDdhY3F3UWNyWFkxSG14OVN5dDFPK0ZocjJqaWZtTER6MnJPbGpSZ3lGWjUrRWJUdmhoenI2YnQ0M0VSNmNvcFM4YldKN0l2UFpzaituVWNkTUd1b2hnYzQ2cEtlbjA3Tm5UNUtTa3REcGRBUUZCWmtkKytlZmY1S1dsc2EwYWRPd3Q3ZS9nYXNVUWdnaGhCQ2laWkJBcHhDaVhsa1ZoU3c0c1lHK2JoMTRwTzBnT2poNkUrb2FSQi9YSUhhbVIvSHR4YjM2ak13ZUxnRlU2N1I4ZWk2Q0J3UHZySFBlZ0pvQVkwcVppUkpoZFhDd2FrVXJsVFhxNmtwNnRGWjZJcW0xR3V3dGJYZ2djQ0QzK3QrQmxZVWxmK2JFc3ZMc05yVG9PSmdUeStuQ1pHeFZTc25ieUx3NHh2bjI0dFd1RTdHeXNLUlNXOFhab3JUR2ZtdE1jcmEzUXFmVE5XaWNhTGpNVENXbzd1M3RUWEt5MGkrMm9SbWRPM2Z1NU1TSkU0d2VQYnJPSithRkVFSUkwWUxGSnlobFlGMWJROTlRWlp1NTRPWHhFekQ5YnhEVURteGJRVVZGNHpNaFI0MkE0SzZnVml0OU51dmo0cUlFVFl1dmVDQk9xek1mSkswdG1Ydm9hTjJCVkp1YXRnNGxqWHVBc0NFV1BkZUJSYzkxYVBKNWIxZTV1YmxVVlZYaDYrdExRa0lDRmhZV0JBWUdtaHliblozTndZTUh1ZlBPTy9Iejg3dkJLeFZDQ0NHRUVLSmxrTHZzUW9nR081b1h4OUc4T0VKZGcvaGJ1NkcwZC9SaW5HOXZBdXpkZWZma1JxcDBXdlpsblNHaE5Jdlk0dlI2NSt2bTRvOE9TQ3pOSWNDKzRUMFNRMW9ITXEvYmZRYmJUaFFrNFdianlEamYzbFJxcS9qcTRtLzhrbUY0WTZ0SVUwNFI1VFhYY3BFRDJlY1k3TmtGZ0xVWDkxSlJSOG5jeG5oc25BK1BqZk5wa3JuRUpWbFpXUUI0ZVhrUkdSbUp0YlUxWGw1ZTlSNjNmZnQyVHA4K3pZUUpFK2pldmZ2MVhxWVFRZ2dobXRPeEtMaDdoSkk5V1ZZRzU4NmJIcGVhQnRrNTRGblQ2L3RVREZSVk5mdzhnd2ZDMzZjcnIzLzRDVXJMNmg2dnNvRFdMbEJRQ0ExNElBNkFCeWREeC9hUWtGUi9FTmFwcHNySmxXVnh4VTBuTFUxNXVOTEh4NGVEQncvaTcrK1B0YlcxMFRpdFZzdVdMVnR3ZFhYbHpqdnJmb0JVQ0NHRUVFS0kyNWtFT29VUWpYWXNQNTdqK2ZFODFtNFlVd1A2MDkwbGdFbHQraEtXZkppby9BU081Y2ZYTzBlUWd4ZXRyZTI1V0pKRlNaVzZVZWVQS1V4bGEyb2tLZ3NWRmRvcW92SVRPRk9ZQXNEQ2t6OHhxVTFmbnU4MGh0VHlQRTdYYkRmbG83UGhyRTg4Z0VaWFRhYTZzRkZyRURkZVZsWVdIaDRlcUZRcVVsSlNDQWdJcUxkSDBkNjllemx6NWd6MzNITVAzYnAxdTBFckZVSUlJVVN6aWF3SmRBS2NPSzFrVUpwei9BU011ZXZTNjRhd3Q0Y25IbFd5T1FGMjdGTEt5dFlucUIyb1ZKQlcvOE9BV0ZuQ293L0JmUk9VNE91WGErby94cjNtb2NHaW9yckhpV2FYbHBhR3RiVTFkbloyNU9mbkV4d2NiSExjZ1FNSHlNL1A1NGtubmtDbFV0M2dWUW9oaEJCQ0NORnlTS0JUQ0hGVmRNQjNDYjhUN05LR3JzNStEUEhzU2xqeVliUTA3QW4xa2Q1S1p0MngvSXVOUG5lQnBveHFuWlpxblJZVkVPcmFqbERYZHZyOWJleVZma0NqZlVMbzUxWjNtYTNrc2x4K3l6elY2RFdJR3k4OVBaMzI3ZHRUWEZ4TVVWRVJmZnIwcVhOOGJHd3NSNDRjWWVUSWtSTGtGRUlJSVc0WGh5UGhnY2NiTm5iMXQ4cS9ockMzZy9GallOSUVjTEJYQXFnYk5zRi9OeHVPczIxbFhHTFcxaGIrOXBEeStsU00rWFBZMkNpWm9nOU9CaTlQWlo2Vm44UDV1RXY3ZFRyUVhGR0ZwRzJBMG11MHVBUnltNmJuZkdGcEZVMVZLTFd3dElvdTFuVS9uSFk3U1UxTkpTQWdnTGc0NWVkcXFqOW5abVltZi8zMUY0TUhEMjVRQlJNaGhCQkNDQ0Z1WnhMb0ZFSmNrNlN5YkxvNisrRmcxYXJCeDlpcXJCbFJFK2pjbTNtbTN2R2pmVUpvWSsvR3R0UmpaRlVvVDZuZjE2WmZ2Y2NOOXpMOWRQVGw5bWVmYmZKQTUyK1JlY1FtbGpmcW1NNXQ3Ymo3RHJjbVhjZXRwTGk0bVBMeWNyeTl2Ymw0VVFtT20rdGxCSkNYbDhlMmJkdm8xS2tUZmZ2MnZWSExGRUlJSWNTdHBsMGczRE1PQmcyNDFBZnpZZ0tzK1E3T3hocVBmLzh0Q0dpakJCMDFHcWl1Qm5jMzVkaUNBb2o0eFhCOGF4Y0k2UUc5ZWtEL3ZtQm5xMncvZlJhK1hndkpxWmZHM3RrZlhwNmg5Qk10Szc4VThQUndWN0pGdCs5cWtrc2VaYTlpenI4VDZIYzREejhQMjJ1ZWIwOWtIbE1jTFp0Z1pTMWZaV1VsdWJtNUJBY0hjL0hpUld4c2JQRDE5VFVhdDNYclZqdzlQUms0Y0dBenJGSUlJWVFRUW9pV1JRS2RRZ2l6dkZxNVlHbGhRYnE2d09SK0t3c1YzWnpiQUpCV2JucU1LZmY0MzRHVGxTMm5DcE5KTGEvL3FYTmZPMWNtK2ZjbHZUeWZIZW5SQUR4NjRHT1RZNzN0V3JNeTlFbmlTako1SzNxOTJUazdPL3V4c09lRGxGVlZtQjF6dGZaRTVyTmxmMDZqanBrMDFFTUNuWFhJeU1nQXdOZlhseU5Iam1Calk0T1BqK2srcU5YVjFXemF0QWxuWjJjbVRweDRJNWNwaEJCQ2lGdU50VFVNRzZ3RUV1UGlZY3QyT1BDWCtmR3hjUkFZQUs2dEwyMHJLSVJqMGZCL1B4ajM4dXphR1diTlZGNXJkVXFQMFloZHBrdnB4bDFVZ3B2V051QmE4NUJoVlRWa1pzTytQMkJUK0xWZGE0MG5YS3p3SzZ2bTdJbUdmNzZ2eXd1dExCamxJcmNlQUJJVEV3SHc5L2ZuNE1HRGRPelkwV2hNZEhRMGVYbDVVckpXQ0NHRUVFS0lCcEsvTm9RUVpublpPdk5PendmNE16dVd2M0pqT1YrY1FaR21IQWVyVmdUYWV6QWxvRDhCOWtvL29CMXBVUTJhMDdPVk0vY0hEQUJnUStMQkJoM2pZbTBIUUU1RnNYNmJXcXN4T1haa1RSYm5rZHc0czJOQUNkSUNqZTRQMmhDTG51dkFvdWZxTHBrckdxYzIwT25qNDBOQ1FnTHQyclV6Ty9hUFAvNmdvS0NBNmRPblkyMXRmYU9XS0lRUVFvaGIwZms0K0dTVjBsdnpZa0w5NDc5YXEvd0RzTEJRU3MzVzVhOGo4UDNHbW1Cb2xQTFZuSlEwZVBUcFMrOGJNdjlWR21WdnlTajc2ekwxYlMwK1BoNXJhMnNxS2lxb3FxcWlVNmRPQnZzckt5dlp0MjhmblR0M3h0dmJ1NWxXS1lRUVFnZ2hSTXNpZ1U0aGhGazZkRmhaV0RMTXF4dkR2RXozT05TaTQ0ZUVBeHpLUFYvdmZCYkFTNTNIWW10cHpkRzhpNXdzVEdyUU9qeGFPUU9RVVUvV2FBK1hBTzV0MDVkS2JSVy9aRVRYT2RhcEpuaGFwR2xjaVZuUlBOTFMwdkQyOWlZcks0dkt5a3F6Z2M3TXpFd09IejdNMEtGRGNYZDN2OEdyRkVJSUljUXQ2WStHUFp4bnBLRkJ5TEF0MTNkK2NkT0lqNDhuSUNDQWl4Y3ZvbEtwakRJNjkrL2ZUMlZsSlNOSGpteW1GUW9oaEJCQ0NOSHlTS0JUQ0dIV21jSVVQank5aWY3dUhlbm81SU9YclF1Mmx0YW9xeXZKS0Mva2RHRXl2MlNjSUtVc3QwSHpQUjQwbkpEV2JWRnJOYXkrOEt2QnZpcGROUURldHEwTnRydmFPTkRaeVpjS3JZWU1NeVYwQVlaNWRlUEZUbU5SWWNHNmhEL0lyeXl0Y3kwZXJad0FLTlNVMVRsT05EK2RUa2RxYWlvaElTRWtKQ2laRk8zYnR6Y2FWMVZWeFpZdFcvRDA5R1RBZ0FFM2VwbENDQ0dFRUVLWWxaZVhSMUZSRVgzNzl1WFFvVU8wYmRzV0t5c3JnLzNIangrblQ1OCtPRHM3TitOS2hSQkNDQ0dFYUZrazBDbUVNRXNISE1tTDQwaGUzRFhQZFo5L1g2YTA2UWZBdjJKM2tsMVJaTEEvclN5ZktwMldUazQrZk43M0dmSXJTMUJacUdqcjRJR3RwVFYvWkorbFNxYzFPTVlDNk5XNkxROEcza213aTlJcmRFUFNRYmFrSGdYQTBrS0Z0Y29TZGJWaENWc0hxMVlNOWV3S1FIeEoxalZmRzBCUlNUVTBVWFdwb3BKcVd2bEpyYkJhV1ZsWlZGZFg0Ky92VDNSME5LMWJ0OGJKeWNsbzNMNTkreWdxS21MNjlPbFlXRmcwdzBxRkVFSUlJWVF3N2Z4NXBRS09tNXNicGFXbFJtVnI5KzdkaTVXVkZZTUdEV3FPNWQwV3RGcXQ5RDI5eVJVVkZSRVpHVW0vZnYxd2RIUkVwOVBKMzNaQ0NDR0VxSmNFT29VUTE1MmRwUTFUQXZvRHNEbjFLUHV6enhxTkthMnU0Sk56RVV4ck54Z2Z1OWI0MmJrQ1VLSFZjRFR2SWwvSDdRYkFWbVZOajlZQjlHcmRsb0VlbmZXWm1abnFRcjZPMjgzUnk0S3lyallPZk5WL0JsVzZha3FxS3RCb3E2alNhWEczY2NSR1pjVzVvalNTeW5LdStmcWNlcnJ4d1dleDlPdm1qSitIN1RYUHR5Y3lENWYrbnRjOHo2MGlOVFVWVVBwemJ0dTJqWkNRRUtNeFdWbFpIRHQyVEVyV0NpR0VFRUtJbTlMNTgrZng5dmJXVnlqcDBxV0xmbDl5Y2pKeGNYRU1IVG9VT3p1NzVscmlMUzAzTjVkNTgrYngxRk5QTVdUSWtBWWRVMUJRUUc1dXc2b1hBVGc0T09EajQzTzFTN3dteGNYRnBLV2wwYWxUSjMwdzk2dXZ2dUxJa1NPc1hyMGFVQUs5MzN6ekRSTW5Uc1RQeisrcXpsTlNVc0xjdVhONTVaVlg2TmJOZEh1Ymp6NzZpTkxTVXQ1NTU1MUd6NSthbXNxSEgzN0lxbFdyc0xlM1orSENoUVFFQlBEMDAwOUxrRm9JSVlRUVprbWdVd2h4M1pWWFY3TGt6TStNOE9yTzJvdDd6WTdibngzRC91d1lWRmhnYWFGQ2g4NG9pOVBaMnA2NVhlL0YxdElhZ0lUU2JMYW5IV2R2NW1rME5lVnZhK1ZVRkpOYlVZeHJLMGRhV3lzWmtqb2dyN0tFcVB3RXZvdi92VW11ejNXNEQ4VnVOdnlSV2dabDE5NHJxZFVvZjF4N3VqWEJ5bTROU1VsSnVMaTRrSm1aaVU2bm8wT0hEa1pqZnZubEYxcTNiaTBsYTRVUVFnZ2h4RTJudkx5YzlQUjBoZ3daUW1Sa0pJR0JnZGphWG5wQWN0ZXVYVGc0T05Ddlg3OW1YR1hUR2p0MkxGcnRwYi9sYkcxdDhmTHlvbGV2WGt5YU5JbDI3ZHJWTzhlWk0yZVlQWHMycjc3Nkt1UEhqMmZldkhrY1AzNmNIVHQyWUdscDJhajF1THU3NCt6c3pKbzFheGcwYUZDRGdtYTdkKy9taXkrK2FQQTVoZ3daVW05dzcvSnIyck5uRDBsSlNVWmp4bzBieDdsejV6aDE2bFNkYzAyWk1vV25uMzRhZ0IwN2R2RFZWMS94NzMvL0cxOWZYd0F1WHJ5SWc0T0RmbnhwYVNuUjBkRnMyYktGR1RObWNNODk5OVI3VFQvODhBTnIxcXhoN2RxMStQdjdVMTFkemNXTEZ5a3ZMemQ3VEdscEthV2xkYmVTYVFpVlNrWFBuajFadlhvMTU4K2Y1ODAzMzVTeXprSUlJWVF3U1FLZFFvanI1b1BUWWZyWFo0dktPVnVVMXFEanRPalFYaEcwckpWVlVjaW5zUkY0Mjdwd0pPOWl2ZjFCbnozOHBmNjFCVXFnODNwdzZ1bUdrd1FucjR2RXhFUzZkT25DK2ZQbnNiS3lNcm9wRWhNVFEzcDZPcE1uVDVheVJrSUlJWVFRNHFaeit2UnBBT3pzN0Nndkx6ZW9VQklkSFUxdWJpNFRKMDVzZFBEdVp1ZnU3czZ3WWNNQUtDc3JJeWtwaVczYnRoRWVIczdERHo5Y2I1YmUxcTFiY1hCd1lPVElrUTA2MzIrLy9jYktsU3ZON3ErcXFxS3Fxb3BKa3lhWi9idGgwcVJKL1AzdmZ6ZllGaDRlWG05ZzlKLy8vR2VEMW5qNU5YbDRlRkJTVXNLWk0yZll0bTBicjczMkdnQnQyclNoVjY5ZUJBWUdFaFlXeHZ6NTgvVy9HenQzN2lROVBaM3AwNmNUR0Jpb256Y2lJb0wrL2Z2cmc1d0E4Zkh4REIwNlZQL2V5Y21KRlN0VzhNVVhYL0R4eHgrVG1abkpNODg4WTNhdFdxMlc3ZHUzRXhvYWlyKy9mNE91cjZrOThNQUQrUG41c1hqeFl0YXRXOGZ6enovZkxPc1FRZ2doeE0xTkFwMUNpQmJuejV6WXF6cnVlZ1U1eGZXVG5wNU9aV1VsZ1lHQjdOcTFpL2J0Mnh2Y0FLcXVybWJQbmozNCt2b2E5VGtTUWdnaGhCRGlaaEFWRlVWQVFBQnhjWEhZMk5qb3k5WldWRlR3KysrLzQrWGxSWEJ3Y0RPdnN1bjUrUGp3d2dzdkdHekx5TWpnazA4KzRjY2ZmNlM0dUpnNWMrYVlQTGE0dUppOWUvY3ljZUpFZyt6WHV2VHExWXNGQ3hibzMxZFVWQkFYRjJmMmUzdmh3Z1U2ZHV4b3NNM2IyOXRvbkxXMWRiMUI2SVpraUY1NVRiVVp2T2ZQbjZkcjE2NUdBZDNpNG1MQ3dzSVlQbnc0MXRaS1JhTlRwMDVSV2xwcU1QYlVxVk1rSnljemMrWk0vYmJjM0Z4eWMzT05ycy9hMnBwWnMyWVJFaEpDcjE2OTZsenZrU05IeU1qSVlNYU1HV1JuWjVPY25FeFpXUm1nZk85QUNSNi8vZmJiQnNmVlp2S09IVHZXWVB1MGFkTjQ4c2tuNi80bW1UQm8wQ0ErKyt5enF5NjNLNFFRUW9oYm53UTZoUkJDM0xUaTRwU2VxeXFWaXNyS1NqcDM3bXl3LzYrLy9xSzB0SlQ3NzcrL09aWW5oQkJDQ0NGRW5kTFQwOG5QejZkbno1NzgvdnZ2aElhRzZvTmllL2Z1UmExVzg5QkREelh6S204Y0h4OGZGaTFheEQvLytVKzJiOS9PNE1HRDZkKy92OUc0blR0M290Rm9HbFJldFphSGh3Y2VIaDc2OTk5Kyt5MWhZV0Y4L3ZubkJ0bVBvRlNGV2JObURTKzk5QkwzM1hmZjFWOVFJNWk3cHVqb2FKUGZnNGFxRFRxKytlYWJSdnMrK3VnalB2cm9vM3JuMkxWcmw5RzJyVnUzNHU3dXpwMTMzc21PSFR0WXRXcVZmdC9hdFd1eHRMVGtwWmRlTWpydlR6LzloRnF0NXJISEhqUFlYdnN6ZU82NTUwaFBUemU1anRvZzZheFpzOHdHajcyOHZQam1tMi9xdlNZaGhCQkMzRDRrMENtRUVPS21kZjc4ZWZ6OC9FaEpTY0hDd3NLZ1AyZHBhU21IRGgyaVM1Y3VKcCs4RmsxRHE5VTI2QWwxMFh4T25EaUJTcVdpUjQ4ZUFPaDBPaW5qTElRUVF0d2tqaDA3aHJXMU5Ta3BLVmhhV25Mbm5YY0NrSm1aeVlrVEp3Z05EYjN0UHN1cVZDcG16SmpCYzg4OXg2Wk5tNHlDZkRxZGpxMWJ0OUt6WjAvYXRtMTcxZWQ1OU5GSDJiOS9QNHNXTGVLenp6N0R4c1lHVUQ3ZmZ2enh4L2o3K3pObXpKaDY1OUZvTkZSWG0yNnRVdXZ5ZnFTbW1MdW1qSXdNWW1OanpXYTJOc1RBZ1FQeDlQUTAyTFp4NDBiUzA5T1pOV3ZXVmMyWmxaWEY0Y09IbVRadEdwYVdsa3ljT0pHSkV5ZFNXRmpJQXc4OHdLSkZpd2dORFRWNTdKNDlleWd0TGRXWExiN1NNODg4bzg4TXZWeGhZU0dmZi80NW9Idy9YMzc1WlZxMWFtVTBycUVadmtJSUlZUzRmVWlnVXdnaHhFMnBzTENRbkp3Y2hnOGZ6dUhEaDJuYnRxMys1Z1RBdm4zNzBPbDBqQmd4b2hsWGVXdmJ1SEVqKy9idDQ1TlBQbWx3c0RNK1ByN2VHejJYQ3dnSU1QaTUza2l4c2JGNGUzdmo0dUlDS0wyanBrMmJ4b3N2dnNqbzBhTUJPSG55Sk9mUG4yZktsQ2xYSFR4Y3YzNDl5Y25KK3I1TFYwcEtTdUtWVjE3aGd3OCtvRnUzYm8yZS80Y2Zmc0RHeG9ZZVBYcHc2dFFwVnE1Y3ladHZ2a2xRVU5CVnJWY0lJWVFRVGFPa3BJU1ltQmk2ZGV2R21UTm51UFBPTzdHM3Q2ZXFxb3J3OEhEczdlM05Cb051ZFVGQlFYaDRlSERpeEFtamZWRlJVYVNtcGw1Vm1kUEwyZHJhTW5mdVhEWnYzb3hHbzlGLzV0eXlaUXRKU1VsOC9QSEgyTm5aMVR2UHZmZmUyNkR6RFJreXhPdytjOWUwYTljdVZDb1ZtemR2QnFCMTY5WkdmVFByK3d6cTQrT0RqNCtQL24xVlZSWExsaTFqMEtCQkRCNDh1RUZydjlMMjdkc0JtREJoUXAzanRGb3R1Ym01QnRzcUt5dlJhRFJrWjJmcnR6azRPR0J2YncvQWdBRURUTTYxZE9sU0FnTURTVXBLd3R2Ym00eU1ES1pQbjM1VjZ4ZENDQ0hFN1VVQ25VSUlJVzVLNTgrZkI4RE96bzd5OG5LREFGQnViaTZuVDUrbVg3OStPRHM3TjljU205UzhlZk00ZnZ5NC9yMjF0VFd1cnE1MDY5YU5zV1BINm52NDFPZjExMThuT1RtWjc3Nzdqak5uempCbnpoeW1UWnZHVTA4OTFlZzFkZWpRZ2RXclY3Tm56eDd1dnZ2dUJoMHpaODRjU2t0TEczeU8xYXRYMXh1UXE3Mm1sMTU2aVk4Ly90amttRm16WnJGNDhlSjZ6N2R4NDBac2JXM1JhRFM4L3ZycjNIbm5uZm9BWkdKaUlxV2xwUVlsejlMUzBsaTllalVIRHg3a3RkZGV3OHZMcTg3NUt5b3FlUGpoaHhrNGNDQ3Z2LzQ2QU5uWjJhU21wcG85cHJxNm11TGk0bm96QlJyQ3k4c0xsVXJGeXkrL3pOeTVjNDE2UFFseEsxT3JLL1N2bStzQkNsRUhGMmNvTEdydVZZaGJtY3ZOOTVudzBLRkRXRmxaa1oyZGpaMmRuVDdBOCt1dnY1S2ZuODlERHoyazc3MTRPL0wwOUNRbko0ZlMwbEljSEJ6MDI3ZHMyWUtMaTB1ZGdjTzZQUGpnZzZqVmFvTnRCdzhlMUwrdXJLeEVwOVB4NnF1dkdveHhkM2RuN2RxMUJ1KzdkKy9PekprejYzM29iOHVXTFFhZklVM3R2L0thS2lzcjJiSmxDMjNhdEtHNnVwcTB0RFNpbzZNWk0yWU1GeTVjNE96WnN3RDgvdnZ2K21CbmFtb3FSVVZGN05tekI0QisvZnJoNk9ob2NLNWp4NDVSWEZ5TWk0c0x4NDRkTTdzbUN3c0wrdlRwWTdTOXVycWFpSWdJazVtaXRYUTZIYWRQbjZhNnVwcTVjK2VhSEROdDJqVDk2K25UcC9PM3YvM043RnFpbzZQWnQyOGY4K2JOWTlHaVJUejU1Sk1zWDc2Y01XUEdTRzlPSVlRUVF0UkxBcDFDQ0NGdVNqRXhNZmo2K2hJWEY0ZTF0YlZCb0hQWHJsMjBhdFdLUVlNR05lTUtyNC9Ka3lkallXRkJaV1VsbVptWkhEcDBpSDM3OXRHM2IxL2VlT09OT2dPNzZlbnBSRVpHOHRSVFR6VTRBL09aWjU0aEt5dXJ6akZMbHk1bDVjcVZadmV2WDcvZTRPYlVJNDg4d3VPUFAxN25uS2RQbjJiZXZIbjFydS95YStyWXNTTXpac3dBNE1zdnY2UlhyMTRNSERnUWdFNmRPdkhxcTYreWV2VnFPbmZ1ck0vMExTOHZaOFdLRlR6eXlDTzBiOTllZnpQeGp6LytvTGk0MktBblUzeDhQQUFkTzNiVWJ4czdkaXlCZ1lHODk5NTdQUGZjYzN6NzdiZTR1cnFhWGUvZXZYc3BMUzF0OEpQL1RjM0x5NHVWSzFmeXdRY2ZzSHo1Y2tKQ1FuQjNkMitXdFFoeG8xMGU2TFMxTlM1MUo1cFp1N1lRZmJLNVZ5RnVaZTJ1dnNUcDlWQlFVRUIwZERRZE9uUWdOamFXTVdQR1lHMXRUVXhNRENkUG5xUmZ2MzdYVkpiMVZsQlZWUVdBbGRXbFcxTzV1Ym44K2VlZjF4UUVWcXZWakJ3NWtxRkRoemJxdUNzZmtoaytmRGpEaHc5djBMSC8rTWMvek80emQwMmJOMittb0tDQWtTTkg4c0lMTDdCejUwN1dyVnZIMGFOSFdiTm1qZjRodUJVclZ1aVAwV2cwYUxWYWxpOWZEc0FubjN4aUZPamN2WHMzQUJzMmJHRHo1czBtTTBJMUdnMDZuWTZkTzNjYTdUdHc0QUI1ZVhsR24yY3JLeXVKam80RzROMTMzMFd0VnZQUlJ4K3haY3NXWG5ycEpRWU1HR0QwTjhEcDA2ZDU0NDAzNk5tenA5bnZUMzUrUG9zWEwyYnExS242aHdvREF3TzU2NjY3V0xKa0NjdVdMYnV0SHdnUVFnZ2hSUDBrMENtRUVPS21rNStmVDBaR0JuZmRkUmQ3OSs2bGUvZnVXRnBhQW5EMjdGbVNrNU81Kys2N2I4bU1uWmt6WitxdkZaUmVwT3ZXcldQanhvM01ueitmNWN1WG15MnhGUjRlanFXbEplUEhqMi93K1diUG5rMUZ4YVhnUUV4TURPM2J0emZaRHljN094c2JHeHQ5cWRkYVYvYkpVYWxVOWY1c0ducXo0dkpyY25WMVplVElrWlNWbGJGa3lSTEdqeDlQNzk2OTlXTkhqaHpKdW5YckNBd00xR2N5RmhZV3NtTEZDa0pDUWd5eVlpTWlJdWpTcFF1ZE8zZldienQzN2h4ZVhsNDRPVGtacktGYnQyNTg4Y1VYSER0MnJNNGdKeWhQNndjRkJkRzllM2RPbkRoQlZWV1ZQbFBoMkxGajJOblo4Y01QUDNEbzBDR2pZMDA5RFI4UkVkSG9IcW4yOXZhOC8vNzd4TWZIUzVCVENISHpDSkpBcDdqT2dtNnVvT0dPSFR1d3RiVWxPVG1aMXExYkV4SVNRbloyTmhFUkVmajcremM0Z0hhcjBtcTFwS2VuMDdwMWE0UFBuUkVSRWVoME9pWk9uSGhOOHdjRUJEUzRJc3FWa3BLU2VQSEZGMDN1R3p4NE1LKy8vanBIamh6aHZmZmVNemxtNXN5WkJ1czNkVTBGQlFWODk5MTNKai9uVFpreWhTbFRwdkRUVHoreGJ0MDZObTNhcE4vMzZhZWZFaHNieTZlZmZtcnkzRmxaV2V6ZHU1ZDc3NzJYMzM3N2pmbno1eHM5SEtyVDZYanV1ZWZNWnFDR2g0Zmo0K1BESFhmY29kLzI0NDgvOG4vLzkzOVVWbFlDTUc3Y09PNjc3ejdhdEdrREtFSGhYYnQyOGV5enp4cGMwL2J0MndrS0NpSWs1UC9adS9PNHFNcjI4ZU1mQmdhUVJWRVVFQkFsY0FIM0xjSE1CWDF5WDdKY3NqSk5yYlJIMDlKY0h0TTB5MGZMbnkzdWxwbHBtcmtEaXJuaG1vb3JxT0NDb29JZ2lMRUlEQXpNL1A3Z3kvazZ6ckNwZlFHOTNxOFhyNWd6OTduUGZlWk1kVGpYZlY5WEU1UEh5c3ZMNDRzdnZzRE96bzYzMzM2YjZPaG81YjJSSTBjeWF0UW9GaTllelBqeDQwM3VMNFFRUWdnQkV1Z1VRZ2hSRHAwOWV4WnpjM015TWpMUTZYUTBiZG9VeUo5NXZHL2ZQaHdkSFUybVdYb1cyZHJhOHQ1NzcyRmpZOE12di96QzJyVnJHVFZxbEZFN3JWYkxuMy8rU2J0MjdZb054ajNzNFljTzZlbnBmUEhGRjdSdjM5N2tyUFJwMDZZUkV4UER6ei8vYkRJUStyUVZkazRSRVJHWW01dlRvRUdEeCs3NzJyVnJwS2VuSzdVNEgyWnFXNEdDOUxodnYvMDJRNGNPTlhqdjZ0V3JYTGx5aFhIanhnRXdiOTQ4MHRMU2xKbjNNMmZPeE1QRGc5R2pSOU9sU3hkbHY2U2tKSll0VzhiUW9VT3BWYXVXUVo5bVptYUVob2F5WU1HQ1FzZFU4TUNwcUZXazQ4ZVBMM0g2WVNHRStFZDBhZzlCSWZBL0s3aUVlS29zektGeitRa2NuanQzanR1M2IyTnZiMDlPVGc2REJ3L20zcjE3Yk42OEdUczdPL3IzNy8vWXRiK2ZGZWZQUWJucGJRQUFJQUJKUkVGVW4rZkJnd2NHOXljNm5ZNWR1M2JScWxVcmc1cVRwYVhWYWcxV2laWldYbDRlR28yR0NSTW1HS1J1M2JCaGd6SkJzS0RON05tekRZNDFaODRjdEZxdDhycXdjN0t6czhQZjM3L0lrZy9KeWNsVXExYXRWR1BmdUhFakFHKzg4UVpxdFpwMTY5Ymg1K2RuRUh3TURnN201czJiUnFsN0FXSmpZemwzN2h3alI0NDArSTVXcTFhTlljT0cwYXhaTThhTUdZTy92NzhTNUFUbzJiTW42OWV2WisvZXZienl5aXRBL2ozNzRjT0grZUtMTDB5T1ZhZlRNWC8rZktLaW9saTBhSkhSUkVsN2UzcysvZlJUSmsrZWpJdUxDNE1IRHk3Vlp5R0VFRUtJNTRjRU9vVVFRcFFyT1RrNWhJZUhVN2R1WGM2Y09VT2RPbldvV2JNbUFBY09IQ0F6TTVQWFgzLzl1WHM0TkdqUUlBSURBd2tNREdUNDhPRkdEMjhPSFRwRWFtb3F2WHIxZXV4ajJOdmJNMmJNR0JZc1dFRHo1czBOSGp3ZE9YS0VzTEF3UHZyb28yS0RuRHFkVGdtK0ZlYmhCMENGS2V5Y0NsTDVQcnFTdERTbVRKbGlNSWFrcENRV0wxNU0vLzc5QzUxeC9yQkhBNUtRUC92ZDJ0cGErZHpXclZzSDVNKzhqNDZPTGpUOWIwSEszS1pObTlLb1VTT2o5MzE4ZkV3K2lJTDhCMVVGS2NSYXRHaWhwT3cxMVljUVFwUXB0NXJ3YW0vNFkydnhiWVVvclVHdlFjM0hENHc5VGZIeDhlemJ0dzhiR3hzeU16TVpOR2dROSsvZlorZk9uZGphMnZMNjY2OC8wVDNNc3lBbko0Zmx5NWNEK2ZVMEN4dy9mcHpFeE1SQ1YxT1d0Tys4dkx4Q002Q1VScU5HamZEdzhGQmU3OTY5MjZpbWVzdVdMUTBDZEE5blpvSEN6OG5Dd29LcFU2Y3lhOWFzUW84ZkhSMWRxdnFVZCs3Y1lkZXVYWFRyMW8wYU5XcncxbHR2TVd6WU1OYXNXY093WWNPQS9NbCt5NWN2cDIvZnZpYnZEd01EQTdHd3NLQnIxNjRHMndzbUFxYW1wcG84dHFPakk3MTc5MmJGaWhXOCtPS0xxRlFxL3Z2Zi8vTFNTeThwcFNZZXB0UHBtRGR2SHZ2MzcyZnk1TW04OE1JTEp2dHQwYUlGdzRZTjQ2ZWZmaUlqSTRNUkkwYVUrUE1RUWdnaHhQTkRBcDFDQ0NIS2xmUG56NlBWYWpFek0wT3IxUklRRUFEa3p5NCtmLzQ4elpvMXc5blp1WXhIK1g5UHJWYlR2SGx6OXUzYng5V3JWNDBlVEFRRkJlSHU3bTZReXZWeGRPdldqZlBuenh2VSt0Rm9OQ3hkdXBUMjdkdVhLSkM2WWNNR05telk4RVRqQU5QbmxKbVp5ZEdqUjNGM2QxZFdPZmJvMGNQZzh5aEpFUHpGRjE4MGVQM0hIMzhBOE5wcnJ5bTFnVW9qSXlPREF3Y08wTGx6WjJ4c2JJcHNtNTZlamthalVWNm5wS1FvLzB4S1NnTHl6NkVnblppenM3UEo3L3p0MjdlNWZQa3libTV1NlBWNklpSWkrUGpqajQxU0N3c2hSTG5SdnpjYy9RdnVKSlQxU01TenhMTTI5SDJ5TktkUHk3MTc5OWkwYVJQbTV1WmtaV1hSdlh0M3dzTEN1SHIxS3A2ZW52VHQyL2U1cnpWNCsvWnRGaXhZUUhSME5FT0hEc1hMeTB0NUx5Z29pQm8xYXBnTWpKVlVRZTM1MG1RNCtTYzk3ams5ZVBDQThQRHdFZ2Q5OVhxOVVzdHkrUERoUVA0a3hpbFRwdkNmLy93SEt5c3IyclJwdzdScDA2aGJ0NjVTOS81aE9UazU3Tm16aC9idDIrUGc0RkNxOFFLODg4NDdIRHQyakJrelpwQ2JtNHVGaFlYSjBnd1pHUm5NblR1WEV5ZE84TjU3N3hsa09qSGx6VGZmSkRVMWxRMGJObkRyMWkzR2p4OWZicTZ2RUVJSUljb0hDWFFLSVlRb04zUTZIV0ZoWVhoNmVoSVZGVVdqUm8xd2RIUWtLeXVMSFR0MlVMbHk1VUpYckQwUENsSm4vZjMzM3diYlkySml1SERoQXFOSGozNnNmcmR1M2NxcVZhc010aDA1Y2tUNXZXQ0Y1dDkvLzIyVUhuWHMyTEZLZWlySVh6bm82K3RMbXpadGlqeG1mSHc4VzdkdUxYUzJmV0huRkJ3Y1RHWm1KbTV1YnVUbDVYSDQ4R0dhTm0zS3ZYdjN5TTNOSlNNamcxdTNibkhnd0FFQXNyS3lBQWdQRCtmQmd3ZlVxRkhENUtySmd3Y1BVclZxVldKalk0bU5qUzEwM0s2dXJpWlRxZTNac3dlTlJsTmsrdGpVMUZSdTNMakJybDI3Mkw5L3Y5SDdEOC9vVjZsVTdONjl1OUMrOUhvOTMzMzNIYSs4OGdwMzd0ekIwdElTYTJ0cmZ2enhSNU1QbElRUW9seFFxK0g5ZDJIbVYyVTlFdkdzVUpuQm1KRlF5bnJXLzRUWTJGZzJidHhJWGw0ZWxTdFh4dG5abVowN2QrTG82RWovL3YwTkFuclBpNFNFQkpZc1dRTGtUMWFMaVluaHlwVXJtSm1aTVhMa1NBWU5HbVRROXRTcFV3d2RPclRZK3VUTGxpMHptdGpXcmwwN21qUnBRbVJrSklEQlNzeXlVdEp6dW4zN05udjM3dVhTcFV2S3R1M2J0d09VT0VDNmRldFd3c1BEbVRCaGdzR2t0OWF0V3pOcDBpVG16NS9QTDcvOFF2MzY5Wmt6WjQ3SjFMNmhvYUdrcDZjL2RvWVlXMXRiM243N2JiNzU1aHNBdnY3NmErenQ3UTNhSkNRa01HWEtGT0xpNGhneFlvVEJpdDZpakI0OUdnc0xDLzc0NHc4aUlpSll1WEtsMUtJWFFnZ2hoRUlDblVJSUljcU4wNmRQazVHUmdabVpHU3FWaWc0ZDhtc3RCUVlHa3BtWnlkQ2hRNS9yV2ZDNS8xUFg3TkVIRTRHQmdWaGFXaFpaVzdLNGZ2UHk4b3BNblZXWU9uWHFHTHd1cUdGWm5IcjE2aW5YMXhSVDU1U1ptYW1zdkJ3M2JoeDJkblpLMnRidnYvOGVqVWFEUnFNaEpTV0YwNmRQRy9TM2VmTm16TTNOOGZQek13cDB4c1hGY2ZueVpRQ21UcDFxVkIrb2dFYWpZZGl3WWJ6NTVwdEc3d1VIQitQajQyUDBFRE11TG82NHVEaXVYTG5Dd0lFRGFkeTRNWFBuenFWMTY5Yjh2Ly8zLzFpN2RxMVJzSGY2OU9uRnJrcjk3YmZmdUhyMUt0T25UMmZldkhrQURCOCtuSGZmZlJkL2YzL2F0bTFiNVA1Q0NQRi9iZmZ1M2R5OWV6Zi9SZTh1a0pvR3FlbUF2a3pISlNvcU02aGlCMVdxd09GRCtUOWxvQ0FMU1VwS2lwTFMxTUxDZ3JTME5Nek16T2pldmJ2SkNWYlBpK1RrWkxadXpVOVhiV05qZzdPek0vMzc5NmRmdjM1R0U4ZUNnNE9WejZ3NDI3WnRNOXJtNHVKQ2t5Wk4yTDE3Tng0ZUhrcnBpeWVSbloydFRKb0RqTkxXUXY2RVFGUGJvZVRuRkJrWlNWeGNISkNmeWVQZXZYdHMyTENCWHIxNkdkUUlMY3pSbzBkWnZudzVIVHQycEVlUEhnWmpPMzM2TkR0MzdnVHlWM2pldUhHRHRXdlg4dnJycnh2Vi93d0tDcUoyN2RvMGJ0eTQwR1BwOWFiL201MmVuczZxVmFzSURnNm1WYXRXM0xsemgrblRwek5reUJBR0RCaWcvQTFYdVhKbExDMHRtVHAxcXBLNXB5VE16TXg0NzczMzhQYjI1dGF0V3hMa0ZFSUlJWVFCQ1hRSzhReW9hMStUcStueFpUME1VY0hVdFgveVAvNmZwb3lNREk0Y09VS2RPblc0ZnYwNmZuNSsyTmpZY09USUVXN2V2RW5YcmwwZks2WG9zK1RPblRzQUJnK0dOQm9OZS9mdXBXUEhqa1l6cGt2RDNOeWMxcTFiUC9iKy8vM3Zmemw2OUtqSjl4WXZYb3lIaHdjVEpremcyclZyUnU5WHJseFpxV2NKaFovVGI3LzlWbWhkb0lJQWFKOCtmUmcrZkRpdnZ2b3FrTCtLOHZYWFgyZldyRm1GbnQvR2pSdXh0TFNrUjQ4ZVJFUkVzR3paTXFNMkJ3OGVaTTZjT2JSbzBjTG92WWlJQ0dKaVlwZzBhWkt5TFQwOW5iRmp4eW9Qclp5Y25Qand3dzlwMmJJbGFyV2FkdTNhOGQxMzMzSHk1RW02ZGV1bTdIZmp4ZzNDdzhPWk9YT215YkVDaElXRjhjc3Z2ekJwMGlTRHRHSXVMaTRNSFRxVWVmUG1zV2pSSXBOMVJJVVFvcXlFaDRjYmI3UitmaWN2aWFjZ094ditKMDFwZWFIWDY1V0phVmxaV1Z5NmRJbVVsQlJxMXF5SnE2dnJVNmtiV1ZFVWxabmlVVnF0bHBDUUVOcTJiVnRrQUd2Ky9QbEY5blA0OEdIT256L1B1SEhqU256c29vd1pNOFpvVzd0MjdReGVGNWJObzZUbkJQREtLNjhveDhyTXpPVGpqei9HMXRhV3Q5NTZxOWd4eHNiRzh1V1hYK0x0N2MyRUNSUFE2WFJjdVhLRnc0Y1BFeG9hU21KaUlzMmFOV1BSb2tWNGVucXllZk5tTm16WXdMWnQyMmpkdWpVdFc3YWtSWXNXWkdkbkV4a1pXV2lxM0ppWUdDSWlJcmgxNnhhQThsMk9qbzRtT0RpWXZYdjNZbWxweWVUSmsrbmN1VE1hallZVksxYnc4ODgvczJuVEpnSUNBdWpXclJ2ZTN0NHNYYnJVcUpacFNaVW1PQ3FFRUVLSTU0Y0VPb1Y0Qm5qYU9rbWdVNVNhcDIzNUNScnE5WHAyN05pQldxM201czJidUxxNjByWnRXODZjT2NOZmYvMUZzMmJOYU5La1NWa1BzMHhsWkdSdzl1eFpxbGV2YnBDS2EvLysvV1JtWmhhWk1yVTRXcTNXWlBxcTBzak96cVpldlhvTUhqeFkyWmFVbE1UQ2hRdVZXZTdaMmRtMGFkT0dybDI3S20zKyt1c3ZRa05ERGZvcTdKeDhmWDE1OWRWWDJieDVzOGt4YURRYXNyS3lqR2FuRnlVNU9aazllL2JRclZzMzNuampEWGJ0MnNXeFk4Y01Wa1JxTkJwKyt1a25Ybnp4UmFQYXFKQS8rOTNlM3Q0Z3JiS05qUTJOR2pYaXd3OC81T2pSbzhURXhCajBhVzF0VGRldVhkbXdZUU5kdW5UQndzSUN2VjdQMHFWTHFWZXZIaSs5OUpMSjhVWkdSakpuemh3NmRPaGdjZ1h2d0lFRENRc0w0N1BQUG1QKy9QblAvZVFBSVVUNTBhUkprLzlkMFNuRU0wQ24wNkhWYXNuT3ppWW5KOGRnVlYvVnFsV1Y4Z3RuenB3aE96dGIyZTdwNlVuRGhnMU5wc0ovWGgwNWNvU1VsSlFudXArRi9LQmJvMGFONk5uejZkUnMvZkxMTHcydTAvTGx5NDNhL1Bqamp3YjMwZi8rOTcrQmtwL1QxS2xURFRKNVJFZEhrNUtTd3B3NWMwcFVKOVBOelkwK2Zmb3daTWdRc3JLeWVQZmRkMGxPVHNiS3lvb09IVHJRcDA4ZjZ0ZXZyN1IvNDQwMzZONjlPNXMzYnlZa0pJUmp4NDdoNStkSHRXclZzTEt5S2pSRFRHcHFLdDkvL3owcWxZbzJiZHBRdjM1OUVoSVNHRHQyTERZMk5nd2FOSWkrZmZ0aVoyY0g1Ti9yamhzM2pwNDllN0oyN1ZwMjdOaEIvZnIxOGZiMmZ1d2dweEJDQ0NGRVlTVFFLY1F6NEY4MUc3TTNJUnlkcFA0U0phVENqSzQxbTViMU1CUUhEeDRrTmpZV2MzTnpxbGV2em9BQkEvanp6eis1Y09FQ2pSbzFldXlVck0rU24zNzZpYXlzTElZTkcyYXdQVEF3RUM4dkx4bzBhUERZZldkbVpqNlZGUVpWcTFZMVdEVlpNT1A3WVM0dUxnWnRDbFk4UHF5d2MycmJ0aTAxYTlZc05OQlpzRnJVMWRXMXhHTmVzMllOa0I4Z3JGYXRHb01IRCthNzc3NmpidDI2U3Fxd2hRc1hrcHFhYW5JVlFXcHFLb2NQSDZaMzc5NEdLVy9OemMyWk9IRWlBTWVQSHpkNTdFR0RCckY3OTI1KysrMDNoZzRkeXFaTm13Z1BEK2Y3Nzc4M21ibzJLaXFLcVZPbjR1cnF5b1FKRTB6MnFWS3BtRHAxS2g5OTlCRVRKa3hnL3Z6NXVMbTVsZmp6RUVLSWY4ckRrMXlFZUJiRnhzYXlaY3NXc3JPelNVMU41ZSsvLzZaang0NE1HVEtFNU9Sa2J0eTRRWFIwTkdmT25PSE1tVE00T0RqUXJGa3ptamR2L3NRVHppcTZUcDA2MGFsVHB5ZnVaK2pRb2FTbHBSVmI0N000bnA2ZTdObXp4Mmo3bDE5K3FmenU1K2Ruc2sxQnFsNmdST2YwYU1tRXhvMGJzM2J0MmtLL0UyUEhqalY0YldabXhnY2ZmS0M4SGoxNk5IbDVlZmo3K3hkNmYrL2c0TUNJRVNONDU1MTNPSGJzR0sxYXRjTEd4cWJRKzB1QXBrMmJzbnYzYm9QUDFzWEZoVysvL1piYXRXdGpaV1ZsY2o4dkx5OW16cHhKY25KeWlkTE4rdmo0bVB4Y2hSQkNDQ0dLOG1SM2YwS0ljc0hiem9VdUxzLzNhamRST2oxY20vT0NYZmxZNlhYdTNEbkN3c0l3TnpmSHpzNk9WcTFhc1diTkdpNWR1a1NYTGwxS1ZLZm5XWmFlbnM3Q2hRc0pEQXlrUllzVzlPM2JWM2t2S2lxS2E5ZXUwYWRQbnljNlJtSmlJbFdyVm4zU29UNFZUM0pPeDQ0ZHc4SEJBVzl2N3hLMVAzdjJMRHQzN21UQWdBSEtiUDAzM25nRE56YzNKaytlVEh4OFBELzg4QU9ob2FGTW16Yk41TXFMa0pBUXRGb3R2WHIxS3ZWNGE5U293YnZ2dnN2YXRXdjUvdnZ2V2JGaUJlKy8vejcxNnRVemFudmt5QkUrL2ZSVHFsU3B3dHk1YzdHeHNTbTAzK3JWcXpOdjNqeXlzN01aTzNZcysvZnZML1hZaEJCQ0NGRTY3dTd1akJneEFoY1hGM1E2SFpVclZ5WTBOSlNnb0NBY0hCeG8xYW9WZ3dZTll2VG8wYno4OHNzQWhJYUdzbkxsU2lJaUlncXRmU2hLVHFWU2xXZ1ZaSG4zSklIdkRoMDZFQkFRVUtKSmpCWVdGclJ2Mzc3SSs4cUhtUW9nMTZ0WHI5QWc1OE9rcHFZUVFnZ2gva25QOTdSQklaNGhiOVpweDEvM3JwQ2VtMVhXUXhIbFhEVkxPOTZzODNKWkR3UElmN2h6OHVSSnpNek1xRldyRmhxTmhsMjdkbEd2WGoxZWUrMjFjaE44KzcrMGJOa3l6TXpNeU03TzV1N2R1MXk0Y0lIczdHdzZkZXJFeHg5L2JKRHFLVEF3RUJzYm0ySnIxWncrZlpxc0xNUC9ObGhaV1RGaXhBZ2dQN2pZc0dIRHAzOHlqNkdrNTNUdzRFR3NyS3pRYURSQWZtcmYzYnQzMDZGREI1T3JJUi8xNE1FREZpeFlnSnViRzIrODhZYXkzZHpjbk5telp6TjU4bVNHRHgrT1RxZmpQLy81RDIzYXRESHFRNi9YRXh3Y1RMTm16UjY3SG1iUG5qM1p2bjA3Z1lHQk5HM2FsSDc5K2htMVdiZHVIYXRYcjZaV3JWck1uVHUzUkEvdzNOM2QrZnJyci9uc3M4K1lPM2N1TjI3Y1VLNjNFRUlJSWY0WnRyYTJEQmt5aEwxNzl4SWVIbzZIaHdlUmtaSGs1dVlxLzQrM3M3UER6ODhQUHo4L3JseTV3ckZqeHdnSkNlSGt5Wk4wNk5DaHhCTzJoQkJDQ0NHRUVQa2swQ25FTXlBb0tJajc5KzhUb0xmalhyYU9yTHpzc2g2U0tLY3FtVnRSM2FvU0d5K3ZMN014NU9ibWtwdWJTMXBhR2pxZERwVktoVjZ2SnlZbWhoZGVlSUZodzRZcEtVT2ZSOXUyYlFQeTAxaFZxMWFOOXUzYjA2TkhEeG8xYW1UUTdzR0RCNFNHaHRLdFd6ZXNyYTJMN1BQeTVjdGN2bnpaWUp1dHJTMGpSb3dnUER5YytQajRweElFeTh2TE13aW9GdFNqZXBoZXJ6ZW9ZZlh3Nm9YU25OT0dEUnN3TXpQRDF0WVdHeHNiMXF4WmcwYWpNUWhhRmlZN081dlBQdnVNKy9mdjg4TVBQeGdjS3prNW1jREFRR0pqWTdHM3R5Y2xKWVhObXplalZxdng5L2MzQ0tLZVBuMmErUGg0Um80Y1dlVHhDbHVoY2VMRUNSWXZYa3hhV2hxZE9uWGl3SUVEZlBUUlIzejAwVWQ0ZVhrcDdhcFVxVUxqeG8yWk5Xc1c5dmIyeFo1ZkFVOVBUNVlzV2NLMzMzNzdXQ3RPaFJCQ0NGRjY1dWJtZE8zYUZZMUd3OVdyVjJuU3BBbmg0ZUdFaFlVWnBPK0gvTlZ3OWVyVjQrclZxeHc5ZXBTdFc3Zmk1T1NFdjcrL3lRd1BRZ2doaEJCQ0NHTVM2QlRpR1JBWkdXbnd1dWp3Z0hpZTZkR1FoS2FzaDJIZzRTRFF2WHYzT0g3OE9EVnIxc1ROelEwbkp5ZURGWXpQTWxQMUg0dnk1NTkva3BPVFUyUUFxMUdqUmtYV3VORnF0U3hidG96cTFhdlRybDI3VWgzZmxDTkhqbkRreUpFaTIyemN1SkdOR3pjYWJDc0kzcFhrbkFvc1hib1VPenM3QVBiczJjT1dMVnNZUG54NGlZTGtQL3p3QXhjdlhtVEtsQ2w0ZVhtUm1wckt5Wk1uT1hqd0lHRmhZZGphMmpKdzRFQUdEQmhBVEV3TXk1Y3ZaK2JNbWJpN3U5T21UUnRhdG14SjQ4YU5DUXdNcEdyVnFyUnQyOWJrY1VKQ1Fzak56ZVhVcVZOS25VeU5Sc09CQXdjSUNncml5cFVydEd2WGpyRmp4MUt0V2pWNjllckYvUG56K2VDREQyalVxQkd2dlBJS25UcDFvbGV2WG5UdjN2MngvbDJvWExreU0yYk1LUFYrUWdnaGhIZ3lYYnAwSVNZbWhqdDM3dURwNlVsb2FDZ3VMaTRtczBEVXJWdVh1blhyRWgwZHpiRmp4OWkrZlR1T2pvNzQrL3ZUb0VHREVtV3JFRUlJSVlRUTRua2xnVTRobmdFK1BqN2N2MysvckljaFJMSHk4dkxJenM0bUp5ZUhuSndjSUQvUXFWS3BjSEp5d3M3T2pudjM3aEVWRmFYczQrcnFTcjE2OVdqVXFGR0phczA4TDRLQ2dtallzQ0dlbnA2UDNVZDZlanBKU1VsTW5qejVxUVNVWDN6eFJkNS8vMzNsZFVKQ0F2LzV6MzhNMnZUczJaTUJBd1lvci9mdDI2ZXNZaTNKT2RXdVhac2RPM1lZZkJlT0hUdEdRRUFBUTRZTUtkRTR1M1hyaG8rUER3RUJBZnp5eXkrc1c3Y092VjZQcDZjbm8wZVBwbXZYcmtyLzllclZZOEdDQlp3NGNZSXRXN2F3ZWZObWR1ell3YlJwMHpoKy9EaURCdzh1dEk3U25qMTdDQThQeDhIQmdWZGZmUlhJRDlEdTNMbVRWcTFhc1dEQkFwbzArZC82eWsyYU5PR25uMzVpNTg2ZGJOeTRrYTFidDlLeFkwZUE1eWJnTDRRUVFqd3JiRzF0Q1FnSUlDUWtCQjhmSDlMVDA5bTJiUnZEaHc5WEptczl5c3ZMQ3k4dkwySmlZamgyN0JoQlFVRWNQWG9VUHo4L2ZIMTlUZFpJRkVJSUlZUVE0bmxucHBlSzkwSUlJY3JJMGFOSE9YYnNHQUJtWm1aVXFsU0oxMTU3RFJjWEYyN2R1c1gxNjllNWV2VXFLU2twUUg0cXpwWXRXejVSY0U4WXVuLy9QdFdxVlN2cllUeXh2THk4eHdvR1ptUmtzSFhyVnRxMmJjc0xMN3hRYlB1NHVEZ1NFeE5wM3J4NXNXMzFlcjBTeUMrUWxaWEZuVHQzREZMVG1xTFZhc25NektSS2xTckZuNFFRQW9DVWxEVGNQZkwvM2F4YzJaNDdzZWZLZUVSQ0NBSHIxNi9uN3QyN3ZQbm1tNnhmdng1M2QzZjY5Kzlmb24xdjM3N05zV1BIdUhYckZ0YlcxdFNwVXdkUFQwODhQVDJ4dGJYOWgwY3VoQkJDQ0NGRXhTQ0JUaUdFRUdYcSt2WHI3Tml4QTYxV2k3VzFOVGs1T1hUdjNoMWZYMStsVFZ4Y0hCRVJFVVJGUmFIVmFxbFZxeFlCQVFFNE9UbVY0Y2lGRUVLVUp4TG9GRUtVUndrSkNmejY2Nis4OU5KTFdGdGJzMi9mUG9ZTUdhS2t0UytKdi8vK202aW9LQzVmdmt4U1VoSUFOV3JVd04zZEhXZG5aMXhjWEo3ckd2ZENDQ0dFRU9MNUpvRk9JWVFRWlM0bEpZVXRXN2FRbXBwSzFhcFZTVXBLb2srZlB0U3ZYOStnWFhaMk5pZFBudVQwNmROb3RWcnExNjlQKy9idGNYQndLS09SQ3lHRUtDOGswQ21FS0svV3JGbERTa29LbzBlUFp0V3FWVlNxVkltaFE0YytWbDhwS1NsRVJVVngvZnAxNHVMaWxPM201dWE0dUxqZzRPQ0FnNE1EVmFwVVVmNVpXS3BjSVlRUVFnZ2huZ1VTNkJSQ0NGRXVaR1Zsc1dMRkN1enM3RkNwVktTa3BEQjA2RkFjSFIyTjJtWm5aM1BxMUNsT25UcUZWcXZGMTljWGYzOS9xbGF0V2dZakYwSUlVUjVJb0ZNSVVWNWR1SENCWGJ0MjBiVnJWNnl0cmRtK2ZUdjkrL2N2TnBWOVNkeTllNWU3ZCsrU21KakkzYnQzU1VsSklUTXowNmlkV3EzR3dzSUNDd3NMMUdxMThtTnVicTVzZi9SSGFvU0xaMUg5K3ZXcFhyMTZXUTlEQ0NHRUVFK1JCRHFGRUVLVUd4Y3ZYbVRuenAyMGJ0MmFDeGN1WUdWbHhiQmh3MUNyMVNiYloyZG5jK2JNR1U2ZE9vVkdvOEhIeDRlMmJkcytFelVuaFJCQ2xJNEVPb1VRNVZWZVhoNkxGaTNDeWNtSk45NTRnMVdyVm1GcmE4dWdRWVAra2VQbDV1YVNtcHBLU2tvS3FhbXBaR1ptb3RWcWxaL2MzRnh5YzNNTmZuLzBSNnZWL2lOakU2S3M5ZXJWQ3g4Zm43SWVoaEJDQ0NHZUlvdXlIb0FRUWdoUm9HSERobHk4ZUpIVHAwL1R1M2R2QWdNRENRd01wSC8vL2liYlcxbFo0ZS92VDZ0V3JUaDc5aXhoWVdGRVJrWlNyMTQ5MnJadEs3V0toQkJDQ0NGRW1UTTNONmRwMDZhRWhZV1JucDVPeTVZdCtmUFBQMGxNVFB4SGFzNWJXRmpnNk9ob01qT0tFRUlJSVlRUXp4cFZXUTlBQ0NHRWVGaVBIajFRcVZSY3ZIaVJMbDI2RUIwZFRXUmtaSkg3cU5WcVhuenhSZDUvLzMwQ0FnSzRjK2NPcTFldjV1ZWZmeVkwTkpTYk4yK1NsNWYzZjNRR1FnZ2hoQkJDR0dyZVBIL0YrWVVMRjJqVXFCSFcxdGFjT25XcWpFY2xoQkJDQ0NGRXhTY3JPb1VRUXBRcmRuWjJ0R2pSZ3BNblQ5S3hZMGVjblowSkRRMmxmdjM2cUZSRno4K3hzTENnWmN1V3RHelprcGlZR0M1ZnZreDRlRGhoWVdHWW01dmo3dTZPcTZzckxpNHV1THE2WW1OajgzOTBWa0lJSVlRUTRubFdwVW9WYXRXcVJWUlVGUDcrL3NvS3o4NmRPMk5sWlZYV3d4TkNDQ0dFRUtMQ2trQ25FRUtJY3FjZzBIbnMyREU2ZCs3TWI3Lzl4dW5UcDJuZHVuV0orNmhUcHc1MTZ0U2hhOWV1M0x4NWs2aW9LRzdkdXNYTm16ZVZOcmEydGpnNU9WR2xTaFVjSEJ5b1VxVUtWYXBVb1dyVnFsaGFXdjRUcHlhRUVFSUlJWjVUOWVyVlk5KytmYVNtcHRLaVJRdE9uRGpCaFFzWGFObXlaVmtQVFFnaGhCQkNpQXBMQXAxQ0NDSEtIWHQ3ZStyVnE4ZWxTNWZvMUtrVGRldlc1Zmp4NDdSbzBRSnpjL05TOTFlN2RtMXExNjROUUU1T0Rna0pDU1FrSkJBZkg4LzkrL2VKalkxRnE5VWE3V2RwYVlsYXJjYkN3Z0lMQ3d2VWFyWHkydHpjM09DOWdoOHpNN01uUG44aHlwdW1UWnRpWjJkWDFzTVFRZ2doS3JTNmRldXliOTgrcmx5NVF1dldyZkh3OE9EY3VYTVM2QlJDQ0NHRUVPSUpTS0JUQ0NGRXVkU3laVXV1WExuQ2hRc1hlUG5sbDFtMWFoVVhMMTZrU1pNbVQ5U3ZwYVVsSGg0ZWVIaDRHR3pQek13a05UVlYrZEZvTk9UbTVwS2JtNHRXcTBXcjFTcXZzN0t5bE44Zi9SSGlXZVRsNVNXQlRpR0VFT0lKMmR2YjQram95STBiTjJqZHVqVk5talFoS0NpSStQaDRhdGFzV2RiREUwSUlJWVFRb2tLU1FLY1FRb2h5eWQzZEhTY25KeUlpSW5qeHhSZHhkM2NuTEN6c2lRT2RoYkd4c2NIR3hrWWVNZ2toaEJCQ2lIL01DeSs4d0tsVHA5QnF0ZFN0V3hjckt5dkN3OFBsSGxRSUlZUVFRb2pIcENyckFRZ2hoQkNGYWRteUpmZnYzK2ZPblR2Szd6ZHUzQ2pyWVFraGhCQkNDUEZZNnRTcGcxNnY1L2J0MjFoWVdPRGo0ME5rWktSa0JoRkNDQ0dFRU9JeFNhQlRDQ0ZFdWRXZ1FRTlVLaFdYTDErbWJ0MjYyTnZiYy9iczJiSWVsaEJDQ0NHRUVJL0YzZDBkTXpNemJ0MjZCVUREaGczUmFyVmN1M2F0akVjbWhCQkNDQ0ZFeFNTQlRpR0VFT1dXaFlVRm5wNmVYTGx5QlRNek01bzJiVXAwZERTWm1abGxQVFFoaEJEbFRIWjJ0dks3dFpWbEdZNUVDQ0VLWjJGaGdadWJteExvZEhWMXhkN2Vua3VYTHBYeHlJUVFRZ2doaEtpWUpOQXBoQkNpWFBQMjlpWXRMWTJrcENRYU4yNE1RRVJFUkJtUFNnZ2hSSG1qMGZ4dm9OUEsycW9NUnlLRUVFWHo4UERnN3QyNzVPVGtBT0RyNjh1Tkd6ZlFhRFJsUERJaGhCQkNDQ0VxSGdsMENpR0VLTmU4dmIwQnVISGpCbloyZHRTcFU0Zno1OCtYOGFpRUVFSUlJWVI0UEI0ZUhnREV4Y1VCK1lGT25VNUhWRlJVV1E1TENDR0VFRUtJQ2trQ25VSUlJY28xR3hzYnFsZXZ6dlhyMXdGbzNMZ3hxYW1wM0w1OXU0eEhKb1FRUWdnaFJPblZyRmtUTXpNelltTmpBYWhldlRxT2pvNlN2bFlJSVlRUVFvakhJSUZPSVlRUTVWNmRPbldJalkwbE56ZVhldlhxb1ZhcnVYRGhRbGtQU3dnaGhCQkNpRkt6c0xEQXhjWEZZT0tlcjY4dmNYRnhwS1dsbGVISWhCQkNDQ0dFcUhnazBDbUVFS0xjOC9Ed1FLL1hFeGNYaDBxbG9rR0RCbHkrZkJtZFRsZldReE5DQ0NHRUVLTFUzTnpjaUkrUFYrNW5HelpzQ0NDck9vVVFRZ2doaENnbENYUUtJWVFvOXdycUdCWE1ldmYxOVVXcjFYTDE2dFd5SEpZUVFnZ2hoQkNQeGRYVkZaMU94OTI3ZHdHd3Q3Zkh6YzJOaUlpSU1oNlpFRUlJSVlRUUZZc0VPb1VRUXBSN2FyWGFJTDJYaDRjSE5qWTJSRVpHbHZISWhCQkNDQ0dFS0QxWFYxY0E3dHk1bzJ6ejlmVWxKU1ZGQ1g0S0lZUVFRZ2doaWllQlRpR0VFQldDdTdzN2NYRnhTbm92WDE5Zm9xT2p5Y25KS2VPUkNTR0VFRUlJVVRyMjl2YlkyZGtaQkRvYk5HaUFTcVdTeVh4Q0NDR0VFRUtVZ2dRNmhSQkNWQWkxYXRWQ3I5Y1RIeDhQNUFjNmRUb2RVVkZSWlR3eUlZUVFRZ2doU3MvVjFWVzV0d1d3dHJiRzA5T1RpeGN2bHVHb2hCQkNDQ0dFcUZnazBDbUVFS0pDY0hOekF5QXVMZzRBWjJkbkhCd2M1RUdRRUVJSUlZU29rRnhkWFVsTlRTVTdPMXZaNXV2clMyWm1KcmR1M1NyRGtRa2hoQkJDQ0ZGeFNLQlRDQ0ZFaFZDcFVpVmloTnZTQUFBZ0FFbEVRVlNxVmF1bUJEb0JHalZxUkd4c0xPbnA2V1U0TWlHRUVFSUlJVXJQeGNVRk1LelQ2ZTN0alZxdDV0S2xTMlUxTENHRUVFSUlJU29VQ1hRS0lZU29NRnhkWFkwQ25ZQThDQkpDQ0NHRUVCVk96Wm8xQVF6UzExcFlXRkMvZm4waUl5UFJhclZsTlRRaGhCQkNDQ0VxREFsMENpR0VxREJjWFYzSnlzb2lOVFVWQUh0N2UxeGRYU1hRS1lRUVFnZ2hLaHdMQ3dzY0hSMUpTRWd3Mk42NGNXTnljM09sUklQNHg2V2twSERseWhXajdWZXVYUG5IQSsxNnZmNnA5cGVjbkV4aVl1SlQ3Vk1JSVlRUUZZTUVPb1VRUWxRWUJiUGVIMDd2NWV2cnk3MTc5MGhLU2lxcllRa2hoQkJDQ1BGWVhGeGNERlowQXJpN3UrUG82TWlaTTJmS2FGVGwzNElGQzlpMGFkTlQ3WFAxNnRYTW5UdjNzZmZYNlhUY3VISERhUHVEQnc5SVNrb3krZlBnd1lOaXh6Umh3Z1NET3E1UDA0a1RKL2owMDArTnh2dlJSeDhSRWhMeWp4d1Q0T1RKazd6MTFsc2xxa1dibFpYRnpKa3pUUVprSDdabzBTSysrZWFieHg1VFNrb0syN1p0VTE3bjVPU1FsWlZsOUtQUmFJejJIVGR1bk5IM1VhdlZtdHkvc0IrZFR2ZllZeGRDQ0NHZWR4WmxQUUFoaEJDaXBHclVxSUdGaFFYeDhmSDQrUGdBNE9Qanc3NTkrN2gwNlJJZE9uUW80eEVLSVlRUVFnaFJjczdPemx5OGVKRUhEeDVnWjJlbmJHL1JvZ1Y3OXV3aE5qWVdkM2YzTWh6aDQrbmF0U3M2blk0ZVBYb3dZY0tFSXR0dTM3NmRSWXNXQWJCcDB5YXFWS2xTYlA4SERoeWdaOCtlVDJXc0JXSmpZNG1KaVNseCswdVhMdkhSUngveDhjY2YwNzE3ZDlhdFc4ZUdEUnVZTTJjT3paczNWOXI5K09PUEJBY0htK3lqWjgrZWpCOC8zdVI3a1pHUnJGKy9IajgvUDY1ZnYxN3NlRHc5UGJHMnRpNzAvZlhyMTdOcTFTcFdyMTVkNVBmcTBLRkRBSFRzMkxIWVl6NHFPenViUVlNRzRlZm54NVFwVXdwdDUrWGxSVnBhR3Q5Ly8zMnh3VW1kVGtkR1JnWVRKa3hnNnRTcHRHdlhydFRqS3N6RDE5REJ3WUdsUzVjU0hSM05oQWtUbUQxN05pZE9uRERheDkzZG5aOS8vcG5RMEZEUzA5UHAzYnMzMmRuWjVPYm1HclJidG13WmYvNzVKNVVyVnk1MkhJbUppU3hldkpoNjllbzl0WE1UUWdnaG5pY1M2QlJDQ0ZGaG1KbVpHYzE2dDdhMnh0UFRrOGpJU0FsMENpR0VFRUtJQ3NYRnhRV0F1M2Z2R2dRNkd6WnN5SUVEQnpoMzdseUZESFFXMkw5L1ArKzk5eDYydHJhRnR0bStmWHVwK3RSb05HUm5aK1BvNlBpa3czc2lRVUZCMk5yYTBxbFRKd0FHREJqQW1UTm4rT3l6ei9qcXE2OW8wcVFKa0oraTFkUFRrOG1USnh2cy85VlhYeFhhZDJKaUlqTm56a1NuMDNINjlPa2lWL2ZtNU9TZzArbUtESlRwZERwMjd0eEppeFl0Y0hOejR6Ly8rUTg5ZS9ZMEdZVGJ0V3NYRFJzMkpDMHRqYlMwTkpQOU9UbzZtZ3lxaG9hR2twR1JRZS9ldlFzZGI4SCtBd2NPNU9USms2U2twT0RnNEZCb1cxdGJXK2JPbmN1Y09YT1lQWHMyWDN6eEJXM2F0Q215LzVKNitCcGFXMXZ6eVNlZjhQWFhYeXRCeTg2ZE96Tm8wQ0NsL1lFREJ6aDgrRENRSHlSTlNrb3E4bHpyMXExYjdHY0JQTkZLWWlHRUVFSklvRk1JSVVRRjQrTGl3cGt6WjlEcjlaaVptUUg1Nld1RGdvSzRmZnMydFdyVkt1TVJDaUdFRUVJSVVUSk9UazRBSkNRazRPWGxwV3hYcTlVMGJ0eVljK2ZPMGJselp5cFZxbFJXUTN4c3RXclY0dmJ0Mit6ZXZadisvZnViYkhQNjlHbHUzNzZOcTZ1clFYbUtvaFJNZWl4Sm9ETXBLWWtMRnk2VXFOL0V4RVF5TWpJNGNPQ0F3WFlmSHg4bElGMGdQVDJkME5CUWV2YnNxUVQ4cksydG1UMTdOdVBIaitmU3BVdEtvRE0rUGg1WFYxZUQ2d3RnWldWbGNoejM3dDFqMHFSSlZLNWNHWjFPUjVNbVRaZ3laUXFXbHBZRzdYUTZIYi8vL2p1clY2OG1JQ0FBYjIvdlFzOHRMQ3lNaElRRTNuLy9mWFE2SFhmdjNxVm16WnBrWkdRWXRMdDI3UnBSVVZFQURCczJyTkQrNXM2ZFM2dFdyWXkyNzlpeEEwOVBUeG8yYk1qdnYvL08yclZyQysxRHA5T2hVcWw0KysyM0MyM3o3cnZ2OHVxcnI2SldxNWt4WXdaLy9QRUhMVnEwNE9qUm8vejN2LzgxYUp1VGt3TmdGRmg4NVpWWEdEdDJyRkhmcHE3aEs2KzhRazVPRG01dWJtemV2Sm5LbFN2ajZlbEpSRVFFenM3T1ZLdFdyZEN4bXFMWDY4bkx5eXZWUGtJSUlZUW9QUWwwQ2lHRXFGQmNYRnpRNlhRa0ppYmk3T3dNNU0rVXRiQ3dJQ0lpUWdLZFFnZ2hoQkNpd2xDcjFUZzZPbkwzN2wyajkxcTJiTW5aczJjNWYvNDhmbjUrWlRDNkorUGg0VUZtWmlZN2R1emcxVmRmVlNZcFBtemJ0bTFVcVZLRnVuWHJsampRR1IwZERlUUhoNHNUR1JsWjVNcEpVeDV0UDNIaVJLTkE1KzdkdTlGcXRmVHExY3RndTcyOVBjdVhMOGZDSXY5eDIvWHIxemwzN2h3alJvd3dPbzVLcFNJNU9Wa0orQUhjdUhHRDZkT25ZMnRyeTlkZmY4MzkrL2Y1OU5OUCtmampqeGsvZnJ3U3pMeDgrVExMbHkvbjRzV0x2UDMyMjd6NTVwc21QOThDUVVGQk9EbzY0dS92VDFKU0VybTV1Y3A1YXJWYWV2ZnVUWXNXTGJDMHRNVER3NE5wMDZZeGYvNTh2THk4ZU8yMTEvajg4ODlwMDZZTmZuNStUSjA2MVdUZy9lclZxMXk1Y29WeDQ4WUIwTHAxYTZPVm1qLzg4QU1OR2pUZ1gvLzZWNkZqZlZqOSt2VkpUazZtVXFWSzJOallNSGp3WUFBYU5HaGdsQnIzOTk5L1I2UFI4TTQ3N3hoc2YvVGFGWGowR2haY2g0TFhtemR2VnRwKy9mWFhoUWJyaTNMOStuWFdyVnRYYkR1OVhsL3F2b1VRUWdqeHZ5VFFLWVFRb2tLcFdiTW1rUDlnb3lEUWFXRmhnYSt2THhjdlhxUkxseTVHczUyRmVKcXVYYnRHdFdyVkRHWjBKeWNubzlWcUMzMlE4clE4dkpMNVNXbTFXdUxqNDNGMmRpNTBSWUVRUWdnaC9ubk96czdjdkhuVGFIdlZxbFh4OFBEZ3pKa3p0RzdkR25Oejh6SVkzWlBwMmJNbmE5YXM0Y3laTTdSczJkTGd2WVNFQkU2Y09NR2dRWU5LSE9TRS9JQWF3TW1USjNuenpUZUxiTnV1WGJ0QzYyTVdlUERnQWFOR2pTSXRMUTBQRHcrV0xsMXE4SDVCMExLQVhxOG5LQ2lJeG8wYlU3dDJiWEp5Y2d4U3k5YXVYWnVhTldzU0ZSWEY1NTkvVHVYS2xlbmV2YnZSY2IyOXZRa09EcVpYcjE2WW01c3plL1pzMXExYmg1dWJHek5tek1ET3pvNHFWYXF3Yk5reWZ2amhCMGFQSGsxQVFBQlpXVm44OWRkZitQcjZzbWpSSXVyV3JWdmsrU1VtSm5MeTVFbUdEQm1DdWJrNTRlSGhXRnRiTTMvK2ZFNmNPTUhtelp1WlAzOCs5Ky9mWi9iczJVeWFOQWt2THkrU2twTG8xNjhmWGw1ZXBLZW4wNkJCQStYdkx4c2JHNlBqQkFZR1ltMXRUZWZPblFGNDRZVVhlT0dGRnd6YWZQZmRkM2g1ZWRHMWE5Y2l4L3l3aVJNbmtwU1V4SXdaTTVSVnNZNk9qcnowMGtzRzdmYnUzVXRHUm9iUmRsTWV2WVpKU1VsOCt1bW5qQjA3bGhZdFdwUjRiRVZScVZUNCsvdno3My8vdTlpMkF3Y09mQ3JIRkVJSUlaNVhFdWdVUWdoUm9UZzRPR0JsWlVWQ1FnSk5telpWdHJkczJaTHc4SERPbno5UDY5YXR5M0NFNWRPWk0yZll2bjA3NDhhTmUycjFqTzdldmN1Y09YTVlNV0lFelpvMWU2dytidDY4aWF1cksycTFXdG1tMCtsSVRrNHVkQjlIUjBkbDF2dWpVbEpTR0RkdUhFT0hEcVZMbHk2UE5hYml6Snc1azlkZWU4MWdWdmZtelp2WnYzOC92LzMyVzZGamV4STZuWTdaczJkalkyUERwNTkrV216N0F3Y09jT25TSlQ3NDRJTkNINHJHeHNieTNudnZzWERoUWhvMWF2Ulk0OXF6WncrK3ZyNjR1Ym1oMCtuSXpzNDIyYzdTMHRKZ0hNZVBIMmYrL1BsczJiTEZvRjFXVmxhSmoyMXViaTZUR29RUVFqd1RuSjJkdVhUcEVoa1pHVWExTEY5ODhVVTJiZHJFK2ZQbm4xb0E1ditLWHErblo4K2VyRnUzamgwN2RoZ0ZPcmR0MjRhWm1SbTllL2MyQ2k0VzVlVEprOWpiMnhNWkdVbGlZcUtTL3RjVWxVcFY3UDNDNnRXcnNiYTJ4c2ZIaDRTRWhHTGJuenQzanJpNE9HWGxZR3BxS3A5OTlwbnkvbnZ2dlVlL2Z2MzQ2cXV2eU1uSlljNmNPU1pyWWY3NzMvK21UWnMyU3ZwWWIyOXZ2dmppQzRQN0pyMWVUMHBLQ2krODhBSm56NTVsLy83OVFINmEzQVlOR3BDWW1FaVZLbFdLL0F4Mjd0d0pRSThlUFFBNGNlSUVEUnMyeE1mSGgxdTNibUZ1Ym82UGp3L1RwMCtuZHUzYUJBUUVrSnljVEhwNk92WHExZVBCZ3dka1pHVGc1dWFtM0tzOXVxS3pJT1Z2NTg2ZFRRWkJBZkx5OHRCcXRhVk93enh4NGtTbVQ1L091SEhqR0Q5K2ZJbFhneGJsMFd0WXRXcFZ2THk4bURwMUt1UEhqemNabUM2Skd6ZHVzR2JOR29OdEN4WXNLSGEvTm0zYXNINzllZ0FxVjY3TWhBa1RIdXY0UWdnaHhQTktBcDFDQ0NFcUhCY1hGNlAwWHRXclY4ZlYxWlhUcDA5WHlFRG5wNTkreXRtelozRjNkMmZWcWxWRnJ0cUxpWWxoMUtoUkFIejIyV2UwYjkrKzJQNnZYYnZHc1dQSFNoUWtLNm5zN0d5aW9xSklTMHNyOFQ1VHBremg5dTNiL1BycnIyUmtaREIrL0hnYU5XckVqQmt6bEdCblNrb0tRNFlNS2JTUDMzLy8zV1I5SEwxZXo0SUZDMGhNVE1UYTJwckl5TWdpeDJKbloxZGtxdVBzN0d3R0RScUVuNThmSTBlT0pDb3F5dVFNY2IxZVQyaG9LQUVCQVk4VjVGeS9majJyVnExaTllclZ1TG01bVd5alVxbHdjWEZoOCtiTmRPdldUYW41VkJpVlNrVndjREMzYnQxaXhvd1pSZzlObjBUQk5WeTllaldCZ1lFc1c3YU11WFBuQXZEaGh4K2EzR2ZhdEdtMGJkdVdSWXNXTVd6WU1QTHk4dEJvTkFadFVsTlRlZjMxMTNGMGRDeDJ4VXBHUmdhTkdqVml6cHc1VCtla2hCQkNpREpVc0VydTd0MjdSaXZnUEQwOXFWbXpKc2VQSDZkcDA2WVZibFZudFdyVmFOKytQUWNQSHVUdTNidkt1V28wR2tKQ1F2RDM5eTh5U1BlbzJOaFlZbU5qR1QxNk5PdlhyMmZQbmozRnJ1b3N5c0dEQjltMWF4ZHo1ODRsSkNTa1JQdnMyTEdES2xXcTBLNWRPeUIvRXQ2bVRac0FHRDE2TkpDZmtualdyRm1rcGFWaFoyZkhyVnUzVFBibDV1Wkd0V3JWc0xPekEvS3poRVJGUlhIMTZsV2lvcUtJaUlnZ0pTVUZOemMzK3ZYcnh5dXZ2SUpXcTJYZnZuMmNPSEZDbVRSbVpXV0ZpNHNMMWFwVm8zUG56c3FLeWJ5OFBIYnQyb1dmbng4MWF0UUE4bXVHRnF5NmZOZ2JiN3lCU3FWQ3BWSng2dFFwN096czhQVDA1TktsU3dEVXFWTkhXVTM3YURCeno1NDlhRFFhby9xWUQzdnc0QUdRZnkvL2NGcFlVOWF1WFV1VktsV0EvTC85dnZ2dU8yYk5tbFhvNTFoYWoxNURDd3NMSlYzdjh1WEw4ZmYzZjZ4K25aeWNubmgxNXNNVFFJVVFRZ2hSTWhMb0ZFSUlVZUU0T3p0ejZ0UXBnM28yQU0yYk55YzRPSmdiTjI3ZzZlbFpoaU44ZkxHeHNadzllN2JJR2Z2YnRtMHJkYjhwS1NsWVdWazkxWUJYYWNYSHgzUDY5R21HRHgrT1NxWEMzdDZlaVJNbk1udjJiT2JNbWNObm4zMkdoWVdGVXFObTNMaHgrUHI2S3Z0SFJFU3dlUEhpUXZ0ZnZYbzF4NDhmUjZWU01XL2V2RUxiNlhRNmNuSnlhTk9tVFpHQnN0RFFVREl5TXVqZHV6Zmg0ZUVzWExpUXdNQkFvM2FuVHAwaUtTbUpoZzBiRWhjWFo3SXZ0VnB0OGlHZVRxZGo1ODZkdEdqUm90QWdaNEczM25xTHc0Y1BFeE1UVTJ5Z3MwT0hEbFN1WEprWk0yWXdkZXBVdnZ2dXU2ZVM4dmJoYTZoV3EvbnFxNitZT0hFaUV5ZE81SU1QUGdEeVU1STlQRk8vWUVhNlZxc2xKQ1NrMlBwR2d3Y1BWaDVzRmVibzBhTkdnVkloaEJDaW9pcElmVzhxMEFuNTZWZi8rT09QQ3JtcUU2QmZ2MzRjT0hDQW9LQWdwVlpsUVpyUnZuMzdscXF2d01CQVZDb1ZBUUVCeE1mSEV4Z1l5TUNCQXg4ck9IVDU4bVcrL3ZwcnVuZnZUcXRXclVvVTZFeE9UdWJZc1dNR3gxU3BWTXE5eThQM1crYm01a3ljT0xIWVBqLzg4RVA2OWV0SGRIUTBvMGVQUnEvWDQram9pSStQRDBPR0RLRlZxMVpHay9OR2pCakJpQkVqU0VsSlVRS2pzYkd4SkNjbjA2Wk5HNlhkMGFOSHVYLy92a0VBOHB0dnZrR3IxUnIwRngwZFRVeE1ERDE3OWdSZzM3NTkrUG41b1ZLcHVIRGhBclZxMWFKU3BVcks2dE5IVjJVR0J3Zmo0K09qcEpZMTVmNzkrd0IwNzk3ZDRCNy9ZWWNPSGVLdnYvNHlDcVRhMnRyeTFWZGZZVzV1em8wYk41UTZvQS9MeWNrQk1CbHNIVFZxRkgzNjlBRk1YMFBJdjQ2ZmZ2b3BzYkd4UnJWRmRUb2Q1dWJtNU9YbEZYcCtCZVAwOGZFQllPclVxVVJFUkJpc0VNN056VVdqMFNpQjdRSVBIanhnK3ZUcEpackFLb1FRUWdoakV1Z1VRZ2hSNFRnN082UFQ2VWhLU2xKbWhRTTBhTkNBZmZ2MmNmYnMyUW9aNkt4ZXZUb1BIanhnKy9idGhUN0VldkRnQWZ2MjdjUFYxYlZVdFl6aTQrTkxuTEkyTEN4TW1YRmRsSUwwc2hjdlhqVDRvOS9hMnRya0xPakF3RURNemMwTlVrRzk5TkpMZlBqaGgyemZ2cDNrNUdTY25aMkpqNDhIb0dIRGhnWVArNUtTa2dvZHk0WU5HL2p0dDk5bzBxUUowZEhSekpneHcrUm5lUHYyYmI3ODhrc1NFaEtLbmYyL1k4Y09QRDA5YWRpd0llZk9uVlBxdzVvNkw0RFBQLys4MEw1OGZIejQvdnZ2amJhSGhZV1JrSkRBKysrL0QrUS9DQ3pxQVlwT3AyUGx5cFdzWExuUzVQdlcxdGI4OGNjZlFIN2dmKzdjdVdnMEdzek16UGp3d3c4TlpzSHJkRG9BSmsrZWJMUVNkZlhxMVNhL0w0OWVRenM3TytiTm04ZTZkZXVvWGJzMkFCNGVIbVJuWjNQcjFpMmFOMjllNmxXdU9wMnUySWRJQldNWFFnZ2huZ1ZxdFJvSEJ3ZWpqQ1VGNnRTcFU2RlhkZnI2K2xLM2JsMTI3dHpKMEtGRFVhdlZiTisrSFE4UEQ1bzNiMTdpZmpJeU1nZ0pDYUZseTVZNE9EalF1M2R2dG0zYlJuQndNUDM2OVN2Vm1LNWR1OGJVcVZOcDBLQUJZOGVPTGZGK3UzYnRVbEx5RnFkV3JWcjg5Tk5QakJ3NWt0bXpaeHVVM1FBSUNRbGh5WklsU2drQkx5OHZGaTFhaEpPVEUvUG16ZVBVcVZPY09uV0tWYXRXbFdoc0N4Y3V4TnZiMjJCYllHQWdMaTR1Qm1tREsxV3FSS1ZLbFVoS1NpSWlJb0tNakF3KytPQUR2TDI5NmRteko5ZXZYK2ZjdVhOODg4MDNRSDZxNElJeUZWbFpXYWpWYW9NQVlVUkVCREV4TVV5YU5Lbkk4UlZNQ096VXFST05HemMyMmVieTVjdEcvUmU0Zi84K1ZhdFd4Y25KaVNsVHBoaTh0M0xsU3BLVGsvbmtrMDlNN3Z2dzM0WkZYVU9WU29XSGg0ZlJkbzFHZzZXbFphbktMRUQrS3RtSC8rWTRkT2dRUzVZc1ljT0dEUWJ0aGc0ZFdxcCtoUkJDQ0dGSUFwMUNDQ0VxbklkbnZUOGM2RlNwVkRSdDJwUVRKMDZZckhGVTNoV3NNang4K0hDaDlZWkNRa0xRYURTMGF0V0tIVHQybExqdjZPaG8vdjc3YjdSYWJiRXozcGN2WDg3Tm16ZEwzUGVqZFJhZG5KeU1BcDFhclpZLy8veVRkdTNhVWJWcVZZUDMrdlRwUTQ4ZVBiQ3dzRkQ2czdPenc5M2QzYUJkUWNBc0tTbEpTVjJyMCtuNDhjY2YrZU9QUHhnM2JoeTlldlZpMGFKRlRKczJqV0hEaHZIYWE2K2hWcXZSYURSczM3NmRYMy85bFpvMWEvTEREejhVbWJiMjZ0V3JYTGx5UlprdGZ1Zk9IV0ppWXVqZHV6Y2FqWWFWSzFmeTg4OC9NMjdjT0k0ZlA4NllNV093c0xEZysrKy81N3Z2dmlNaUlvS2ZmLzZaeFlzWHMyYk5ta0pYSHdZRkJlSG82S2g4WGg5KytLRkJFTy9NbVRQczM3K2YwYU5IbCtqN1hQQVozcjU5bTFxMWFoblUzaHc1Y2lTWm1abks2OFRFUkpZc1djSmJiNzFsOUVESDN0N2VxTzlIcjJIQnl0c3FWYW93WnN3WXJseTVvclE5ZS9Zc1M1WXNNZnB1bE1UV3JWdVY4eWhNV2xxYU1sdGVDQ0dFZUJZOFBObkxsSmRmZnBtTkd6Y1NIaDVlcXVCZ2VkRzNiMSsrK2VZYlFrTkRjWEp5SWlZbXBsUUJSb0JmZnZtRnpNeE1wY1NCaDRjSGJkdTI1WmRmZnFGang0NUdxL0FLYy9ic1dXYk5tb1dMaXd1elpzMHE4V3BRblU3SHJsMjdhTldxbGZMM1NGSE16TXp3OFBEQTM5K2ZEUnMyMEtaTkcyWEZaMFpHQmhzM2JxUkRodzRHd2NsNjllb0IrWDhYOU9qUmcwR0RCaG4wK2Q1NzcvSDIyMi96OHNzdks5c3lNek1aUG55NDBVU3cyTmhZenAwN3g4aVJJdzFXbWg0OWVwU3RXN2NTSGg2T1hxOUhyVll6Wjg0Y21qVnJSbDVlSGdzWExxUnQyN1kwYWRLRStQaDRJaUlpbE0vOHdZTUhScXM1ZzRLQ3NMZTNwMlBIamtWK0hoRVJFYWhVcWlKWGZXWmtaSmk4RHdWWXVuUXBjWEZ4ckZpeHdxQ2N4TEZqeDRpTGkrUEREejhzZGd6RlhjTTdkKzZ3WXNVS3hvd1pvMnpMeWNraE5UVVZCd2VIVWdjNnQyelp3dDY5ZTVYWFdWbFovUDMzM3d3ZlB0eWdYV0ppWXFuNkZVSUlJWVFoQ1hRS0lZU29jQndjSEZDcjFTYi9JR3pXckJrblRwemd4SWtUQkFRRWxNSG9IcDlPcDZOUG56NGNQSGlRb0tBZzNuMzNYYVAzdDIvZmpvK1BqN0o2cmlRZVBIaWdQRGdMRHc4M21ORnR5dEtsUzVVZ1ZtRTJiTmpBcjcvK0N1U25aU3FvYndPWVRKRjY2TkFoVWxOVDZkV3JGd0RYcjE5WHJwKzV1VG10VzdjbUp5ZUhGU3RXY1Bqd1lkNTU1eDJETkUrUXY1ckJ3c0tDc1dQSFltVmxSWU1HRFJneVpBaUJnWUZNbno2ZERoMDZBREIyN0ZoOGZIeFl1blFwZ1lHQmRPellrVC8vL0JPTlJzT2dRWU1ZUEhod3NRKzBBZ01Ec2JhMlZ1b1hoWWVIOCtxcnI5S3hZMGRtenB4SnAwNmQ2Tml4SSt2WHI4ZlYxWlcrZmZ1eWZmdDJxbGV2anErdkwxRlJVVGc1T2VIbDVZV2xwYVhKVlkySmlZbWNQSG1TSVVPR0tDc3ovdld2ZnhtMCtmdnZ2d0hvMnJWcmlRUDM0ZUhoZlBMSkp3d2NPSkFSSTBZb3gzNzBvZWlOR3pjQWFOeTRzVUZBdERDUFhzT2ZmLzZaMk5oWUprK2VqSldWVlluR1ZoUXpNek5VS2hXelo4OVdha2dWWnRPbVRWeS9mdjJKanltRUVFS1VGelZyMXVUeTVjdGtaMmViL1A5cTdkcTE4ZlQwNU1pUkkvajQrR0J0YlYwR28zeDhuVHAxWXNXS0ZlemV2UnNuSnlkc2JHeU03bnVLY3ZueVpiWnYzMDdIamgwTjdsdUdEUnZHQng5OHdJSUZDNWc5ZTNhUnFmcjFlajFidG14aHhZb1ZlSHQ3TTJmT25GSk5qRHgrL0RpSmlZbUYxaVF2eklnUkkzai8vZmZadEdrVEF3WU1RSy9YczNEaFFqUWFqVUZBN1ZIVzF0WkdkZW5Oek15d3RiVTEyUDdvUFhPQndNQkFMQ3dzbEhxZEJjTEN3a2hOVFdYTW1ESGs1ZVh4NjYrL0twbFFGaTVjeU0yYk41a3hZd1lBdi83Nkt5NHVMc3A5WkVaR2hrRmEyZFRVVkE0ZlBrenYzcjBMSFFmazF3bzllUEFndnI2K1JtbHBINWFlbm00eTBKbWRuYzJwVTZlTXprV2owYkI0OFdKOGZIeVUxTFRuenAwaktDaUlhZE9tR2QyREYzY053OFBET1hyMHFGS1NBVkRxa3JxNXVSVTVHY0dVL3YzN20xelIrZlBQUHh1MGt4V2RRZ2doeEpPUlFLY1FRb2dLeWNuSnlXU2dzM0xseWpSbzBJRHo1OC9qNys5dk5PTzRQTlByOVRScDBnUlBUMDkyN2RyRjIyKy9iUkNRTzNIaUJBa0pDUXdmUHB5MHRMUVM5eHNXRmdia3I5STdkT2hRc1lITzRvS0FjWEZ4Yk55NGtUNTkrckJqeHc0c0xDeUtmTEFCK1RPOTNkM2RsYlJYVzdkdVZlb2dXVnRiRXhnWXlQNzkrOW0rZlR1ZE8zZFdabzAvek1uSmlSVXJWbkQxNmxWME9oMDFhdFNnYWRPbS9QYmJid1lQUkRJeU1sQ3IxWGg1ZVhIMjdGazJidHdJNUtkTnM3ZTNKem82R2s5UHowS0RjeGtaR1J3NGNJRE9uVHRqWTJQRHJWdTNTRWhJb0VPSER2ajQrS0JXcTNGMmRzYmMzSnkvL3ZxTDZkT25vMUtwaUltSlVXYmhKeVFrS0RVM3M3S3lxRnk1c3RGeGR1N2NDVUNQSGowSy9kd0tabzJYNW52Y3BFa1RSbzBheGNxVks3bDgrVExUcDA4djhRcUhvang2RFZ1M2JzMzI3ZHVaT0hFaVgzenh4V1AzdTNyMWFtVUZjZHUyYlZtelprMko5ak0zTjJmV3JGbEEvcXJnaXJpNlJRZ2hoQ2hRa01uajd0MjdKbE5uUXY3RXB4OS8vSkU5ZS9hWXJFTllubGxhV3RLalJ3OSsvLzEzTEMwdDZkNjllNG52Yis3ZnY4L25uMytPcGFVbG8wYU5NbmpQMDlPVGdRTUhzbUhEQmxhdFdxWFVBSDFVWW1JaTMzNzdMV0ZoWVhUbzBJRkpreWFWZXFKV1VGQVFOV3JVd00vUHI5aTJxYW1wYk55NGtWR2pSdUhoNGNISWtTTlpzV0lGVmF0VzVkS2xTeHcrZkpndnYvelNLSkQ1c0MxYnRpajNpdy8zdTJqUklwWXZYMTdrOFhOeWN0aXpady90MjdjM3VnOGNPWEtrVWlOeTkrN2R5dmJGaXhjVEVoS2lURG83ZCs0Y2UvZnVaZEtrU2Nxa3ZQVDBkSVBnY0VoSUNGcXRWcGtJVjVpOWUvZVNuSnhjYkVBdkpTWEZaSzMyMDZkUG85Rm9qR3BZcmxtemh0VFVWT2JPbmFzRU5kVnFOWWNPSGFKMjdkcTgvZmJiQnUyTHU0Ymg0ZUc0dXJyaTR1TEMrKysvajZXbEpaczJiY0xNekF5ZFRrZUhEaDBLVGJ0cnlvWU5HOWkyYlp2eVdxdlZrcG1aeVlBQkF3emFsZVp2T3lHRUVFSVlrMENuRUVLSUNzbkp5WWtMRnk2WWZLOWR1M1pFUlVWeDRzU0pZdE1YbFVkOSsvYmwyMisvNWVEQmczVHAwa1hadm0zYk5od2NISGo1NVpjSkRnNHVjWDkvL2ZVWERnNE92UEhHRy96eXl5K01IajM2c1ZjQmFMVmF2dnp5Uzd5OXZlbmJ0MitKMHVmR3hNUnc0Y0lGUm84ZXJXd2JNMllNSTBlTzVNQ0JBL3owMDA4QWRPdldEVXRMUzd5OXZZbU5qUzIwdi9yMTZ5dEJ4SnljSEpLU2tnZ0xDK1B5NWN0Y3ZIaVJxMWV2WW1GaFFZc1dMZmpzczg5bzBhSUZKMCtlNU5DaFE2eGV2WnFNakF3QUhCMGRjWEp5d3RIUmtZa1RKeW9QYmZiczJZTkdvMUVlSU42NWMwY0pvRC9NdzhPRGNlUEcwYUZEQi9SNlBhZE9uYUovLy83S09SZWtJZE5vTkVhcHNmTHk4dGkxYXhkK2ZuNUZybDRzcUpYYXQyL2ZJai9qSGoxNkdIeStBd2NPeE1YRmhSVXJWcENkblYza3ZpVmg2aG8yYnR5WWVmUG1NV1hLRkxaczJXS3dxcmMwT25YcVpKQlM5M0VVVmo5VkNDR0VxQ2dLN2hVU0V4TUxEWFRhMjl2VHRtMWJEaDA2aEsrdmI1RXBRTXVqM3IxN3MzSGpSckt6czVYVmQ4VkpTVWxoMnJScDNMOS9uNWt6WjVvczdUQjA2RkRPbnovUGhnMGIwT3YxakJneFFsblpxZFZxMmJadEc3LysraXRhclpiaHc0ZWJuRkJYbklTRUJFNmRPc1hRb1VPTHJEK3UxV281ZCs0Y0d6ZHV4TmJXVmduTXZ2YmFhMXk5ZXBWNTgrWUIrUmxSV3JWcVZlUXh1M1hyeHNDQkF3MjJqUjQ5bXJmZWVzc2dkV3RtWmlZalI0NDBhQmNhR2twNmVyckpBR1JCa1BOUkRnNE9USm8waVRadDJwQ1FrTURjdVhOcDFhcVZ3ZDhqYVdscHl2NTZ2WjdnNEdDYU5XdFdaRW1JMU5SVWZ2enhSNXljbklwZHhmdjMzMzlUdjM1OW8rMkhEaDNDd2NIQllEWHZxVk9uMkxScEV4OS8vTEhCdnpNTkd6YWtmLy8rckYyN2xsYXRXaW5sRGtweURjK2ZQOCtMTDc0STVOZFlqWW1KSVRnNEdHOXZiOGFPSGN2a3laTnAyN1l0QUtOR2pTb3lDMDYvZnYxNDk5MTNxVnUzcnNGNW1LclJ1WC8vZm9OMlFnZ2hoQ2dkQ1hRS0lZU29rSnljbk5CcXRhU21waHJOK3ExYXRTbytQajZjUFh1V05tM2FWS2hWblFDZE8zZm14eDkvWk1lT0hjcURoVnUzYm5IbXpCbmVmUFBORXRjUmd2eUhRMGVPSEtGbno1NEVCQVN3WXNVS1FrSkM2TmV2WDZuSHBkZnJtVGR2SHJkdjMyYkpraVhGcHJjdEVCZ1lpS1dscGNHRGpVcVZLaWsvRHp0MjdCaHo1ODR0c2o5N2UzdWw5dVBjdVhNNWN1UUlhclVhVDA5UEdqZHV6RnR2dlVXelpzME1ncmtCQVFFRUJBU1FsNWZIOWV2WHVYTGxDamR1M0NBdUxnNGZIeCtEbWVuQndjSDQrUGdvRHcvOS9QeFlzbVNKd1FPUnJLd3NEaDA2cE16b3ZuanhJb21KaWZqNys1T1hsMGRrWktTeVVqTWpJOFBvUEk4ZVBjcjkrL2VMWGE4VDJxc0FBQ0FBU1VSQlZJMXgvLzU5cWxhdHludnZ2V2Z5ZloxT3g5ZGZmMjF5UlczNzl1M3g5L2RIclZiejVaZGZjdno0Y2FOOUFTWlBubXowc01mVzF0YmdBWXlwYXdqUW9FRURmdmpoQjl6YzNMaDI3WnBCM3dVei80dFRrSVk1TWpLU2NlUEdHYVVyeThqSXdOTFMwdUI3cjlWcWNYWjI1c2NmZnl6Uk1ZUVFRb2p5enNyS0NudDdlKzdldlZ0a3V6WnQybkRod2dWQ1FrSjQ5OTEzSzlSOWJrRWQ5NnlzckNJRFl3VnUzYnJGOU9uVGlZK1BaOXk0Y1VxQTZWRnF0WnJQUC8rY2p6LyttTjkvLzUxcjE2N3h5U2VmVUtOR0RWYXVYTW5XclZ0cDJMQWgvNSs5T3crTHN0Ny9QLzVpMkRjQkZVRUJGYkZjc2pRMXR6UzNVbk1wMTdLZmFhV2VjaWxMS3kxYnpEUXRjNnRUNnFrczE3Sk1UeW01a2tHS3VTdXVwT0srNEM0Z09ERE16TzhQdjh4eEhFQ29kQUNmait2eXlyblg5OHpnT1RmMzYvNjhQME9IRHMxMytvZjA5UFE4NXduLzVaZGY1T0xpb2tjZmZUVGZlaTlkdXFSTm16YXBWYXRXZXZIRkZ5VmRtMS8reHg5L1ZGeGNuRUpDUW5UeDRrWE5uRGxUUnFOUmJkdTJ6Zk9heWNmSHgrR0JPQmNYRi9uNStka3R6M2t3N25yUjBkR3FWS2xTb1VZZjVyUllUVTVPMW11dnZTWnZiMjhOSHo3Y3JoM3cwYU5IYmQvZDFxMWJkZnIwYVllUTlYb21rMGxqeG96UjVjdVg5Y0VISCtUN2U4elpzMmQxNXN3WnUyQlZ1dmJRWUh4OHZGcTFhbVc3Wm8ySmlkSFVxVk5WcDA0ZDNYWFhYZHErZmJ2UzB0SnNmOHhtc3l3V2l6NzY2Q1A5NXovL2thZW41MDIvdzZTa0pKMDllOWJXeGpjNU9WbHZ2ZldXS2xldXJFOC8vVlNMRmkzU2UrKzlwejU5K3VqcHA1KzJleS9YLzE0VUV4T2phZE9tNVhxTzdPeHNHWTFHMjhPUk4vTHc4SEFJUVFFQXdNMFJkQUlBaXFXY3A3blBuajJiYTN1akJ4OThVUHYyN1N1V296cTl2THpVdG0xYkxWcTBTQWNPSE5CZGQ5MmxuMy8rV1FhRG9kQnR5cFlzV1NLVHlhVFdyVnZiUm9OKy8vMzNhdCsrL1UzYnpWN1BhclZxOHVUSldydDJyY2FNR2FPSWlBZ2RPM2JzcHZzWmpVYkZ4TVNvUllzV3VjNjNjNk1SSTBiSXc4TkRKMDZjc0QzeG5pTTdPMXN2dlBDQzNkUE9MNy84c25yMzdxM1UxRlM5ODg0N09uYnNXSUZIdXo3d3dBTU9vZXF1WGJ0MDVNZ1J2Zjc2NjNiTFEwSkNaTEZZdEczYk5xV25wMnZXckZreUdBeDY1NTEzVkxseVpTMWV2RmkxYTlkV2hRb1Z0R1BIRGhtTlJ0V3VYVnZTdFZEMHh2bWZsaTVkcXREUTBKdTJFVDU1OHFRcVZhcmtjTU1uUjFwYW1pVGxPYi9VMmJObkZSWVdwcTVkdTlyOU96aHc0SURtejUrdmh4OStPTmVSbU5mZjVMdlpkNWpialVxajBWaW9uNjhjQm9QQkZtTG42TisvdjdwMjdXclg0amNtSm9hYlFBQ0FFaWV2cVJsdTFLNWRPMzM3N2JkYXVIQ2hubnJxcVVJOUJIZTdYTjhTOVhydnZmZGVyc3RIalJwbDkzclJva1dhT1hPbXJGYXJYbnp4eFp0ZUE1Y3VYVnFUSmszU3UrKytxNjFidCtxWlo1N1I1TW1UYlNQcUhuNzRZYnZBem1LeGFPTEVpZkwxOVpXbnA2ZFNVMU8xZGV0V2g5YW8wcld3YnNXS0ZXclNwSW5LbENtVFp3MVdxMVdCZ1lFYU5HaVFHamR1ckMxYnRpZ21Ka1liTm15UXQ3ZTMrdlRwbys3ZHUrdkNoUXVhTm0yYXBreVpvbG16WnFsKy9mcXFYNysrR2pac2FIZE50M3IxYWlVa0pOaWRJeTB0VGZQbXpWTjBkTFRkZTdsZVVsS1M5dTNiVitpNVJLVnJveVRIalJzbmYzOS9mZnp4eDlxeFk0ZlMwdExrN2UydFAvLzhVNG1KaWVyU3BZdWthOWV6UVVGQmVRYlE2ZW5wR2pObWpCSVNFdFNuVHgvYlNFbnAyZ051SzFhc1VIQndzUHo4L0dTeFdHelRXalJ1M05qdU9ILzg4WWVNUnFQZEtOWWRPM1lvTXpOVDI3ZHZ0ODJuNmVucHFjREFRTnVmRmkxYUtEWTJWdDk4ODQzNjlldDMwKzh3UGo1ZUxpNHVxbE9uanRhdlg2K0pFeWNxSUNCQVk4ZU9sWnVibTU1ODhrbjUrL3RyeXBRcGNuRnhVZFdxVlpXZW5xNzA5SFFkUDM3Y05sWEZ3dzgvbk9lMWUxNGpPZ0VBd045RDBBa0FLSlp5bm1JK2UvWnNybTEraXZ1b3pzY2ZmMXlMRnkvV3p6Ly9yRUdEQm1uMTZ0VnEyclJwdmpkWGJuVHUzRGt0WExoUTk5OS92NjN0NnBOUFBxblkyRmpObXpkUGZmdjJMZEJ4c3JLeU5HSENCTVhGeGVuMTExKzN1MGx4TTJ2V3JGRkdSa2FCQTFwM2QzZDE3ZHBWQXdjTzFONjllKzJDd0lVTEYrckNoUXY2NElNUGJNdHlibVFrSkNUSWFEVHF1Kysrc3h1ZHVIcjFhaTFkdWxTZmZ2cXAzWGxtejU2dEN4Y3VPSncvT2pwYS92NytkcUZnYW1xcTVzNmRxOWpZV0YyK2ZGblN0UkdpTDd6d2drcVhMcTMxNjljclBqNWVuMzMybVNScDFhcFZxbEdqaG9LQ2dpUmRlOHIrK3ArL0V5ZE9hTWVPSGVyZnY3L2REYmNicGFXbDZjaVJJK3Jldlh1ZTIrUzA0YzB0Z0R4OCtMQ2VmLzU1alJvMXlpN010RmdzbWo5L3ZzcVZLNmNoUTRiYzlOL0d6YjdETDc3NFF1SGg0YlpXdmRLMW43Mi9NaStveFdMUmM4ODlaN2NzT1RsWnMyYk4wc0tGQzIzTE1qSXlDaFNjQXdCUW5JU0VoQ2dwS1VrV2l5WGY5cWhoWVdIcTJMR2pvcU9qdFdqUkl2WG8wYVBBblJTS0N4Y1hGNVV0VzFadnYvMjJiUTcwbXlsVHBveW1USm1pcjcvK1dsZXVYTEZkLytiV0x0VmdNR2pQbmowNmRlcVU3WFZVVkpTZWVlWVpoMjNYclZ1bnk1Y3YzL1I2dGxLbFNwbzNiNTRNQm9OZWVPRUZIVDkrWE9IaDRYcisrZWZWdG0xYlc0Z1pHaHFxOTk5L1h6dDM3dFR5NWN1MWR1MWE3ZHExU3cwYk5yUTdYcTFhdFc3YTZsVzY5b0RaKysrL2IzdTlkT2xTZVhwNkZtamZHMWtzRnQxenp6MGFQbnk0L1AzOXRXL2ZQdHREYUg1K2Z1clJvNGRhdG15cDgrZlBhOE9HRGVyWnMyZWVvMkNuVDUrdXJWdTNxbGV2WGc1elpYcDVlV25ObWpVeUdvMjJaYVZMbDliUW9VTWRXdGRtWkdRb0xDek1iajcyM3IxN3ExR2pSaXBkdXJTQ2dvSVVGQlNVNjlRY0xpNHVPblRva09MaTRtNzZIWHA0ZU9pZWUrN1JwVXVYTkhyMGFEVm8wTUQyT2VSbzM3NjkvUDM5VmFkT0hjMlpNOGMyLytiZGQ5K3RaczJhYWZueTVYbU81cFN1VFY5aE1wbnlyY1BkM2QzaHdUOEFBSkEvZ2s0QVFMSGs2dXFxc21YTDV0dmVxM256NWpwdzRJRGk0dUxVcmwyNzIxamQzMWUrZkhrMWFOQkFjWEZ4cWxxMXFxNWV2WHJUZVJwdjlObG5ueWtySzB1REJnMnlMYXRhdGFwYXRHaWhIMzc0UVEwYk50UTk5OXlUN3pGT256NnRzV1BINnVEQmczcjU1WmZWcGsyYlF0V3dkT2xTUlVWRk9jeHZtWitxVmF2cTRZY2YxdVRKa3pWOStuU1ZLbFZLQnc0YzBLeFpzL1RFRTA4b01qSXl6MzJEZ29Mc2J2VDUrUGpJWURDb2RPblNkdHQ1ZW5vNjdKdVNrcUsxYTllcVU2ZE9kcU1SczdPenRXelpNalZ2M2x6dDI3ZlgrUEhqVmExYU5aVXVYVnBIamh6Unh4OS9yTTZkTyt1dXUrN1N5Wk1uOWV1dnYycm8wS0cyL2RQVDArWGo0MlAzbWJpNXVhbHQyN2I1Zmc2eHNiR3lXcTE2NElFSDh0d21aMFJuYnFIZnVuWHJaREFZN09ZeWtxNk44ajF3NElER2pSc25iMjl2bVV3bWZmcnBwMnJXckZtdUlmYk52c080dURqVnJsM2JMdWpjdjMrL2JSN1Z3akFZRFBybW0yL3NsakdpRXdWbHZHNCtXaTh2eDMvakFGRFU1WFFzT1hmdW5FSkNRdkxkdGthTkdzck16TlRxMWF2MTg4OC9xMHVYTHZrK1FGWGNkTzNhVlIwNmRNajFtaTAvSGg0ZXRoRitOek43OW14Si94c1JtVmU0M0xKbFM3VnMyYkpBeDh5cDk5MTMzMVZXVmxhK0llMTk5OTJuKys2N1QwT0dERkZhV3ByZGFNNUpreVlWNkh3NVZxOWViZnY3SzYrOG9sZGVlYVZBKzdWdDI5YnVtclJCZ3daMjE0TURCdzdVQ3krOElMUFpiRGR5dUd6WnNubU8yczB4WU1BQU5XM2FWSTBhTlhKWUZ4a1pxYVZMbDhwaXNTZ3JLMHVTY2cwcUphbERodzdxMEtHRDNiS1FrSkNiL2h1UnBOZGVlODEyWFovWEtNc2NQWHYyMUJOUFBDR0R3YUFaTTJiaytUdEhzMmJOSkVtREJ3KzIvYXpsL1A3eDZLT1A1dHZlR0FBQTNCb0VuUUNBWXF0Y3VYTDV0ay8xOS9mWGd3OCtxTGk0T05Xb1VTUGZPWG1Lb3M2ZE8ydmp4bzM2K3V1dkZSa1pxZnZ1dTYvQSs4NmZQMS9yMTY5WDU4NmRWYmx5WmJ0MUF3Y08xSll0Vy9UKysrL3JrMDgrVVdob2FLN0hXTEZpaGFaUG55NkR3YUFQUC96UTdpbnFna2hNVE5UQmd3ZnRRci84L1A3NzcvTHk4bEtEQmcwMGVQQmd2ZkRDQzNyNzdiZlZ2MzkvalJrelJqVnExTkN6eno2Yjd6RjY5dXhwOXpvckswdEdvMUU5ZXZTd1czNzE2bFhWcVZQSGJ0bUtGU3RrTXBuVXNXTkh1K1dsUzVmVzk5OS9MejgvUDd2bFI0NGMwZkRod3hVVkZhWCsvZnZMWXJIb2swOCtVZm55NVcxUDBCdU5SbVZuWjl0dVhHVmxaV24xNnRWNjZLR0g4aDN4YURhYjllT1BQNnBjdVhLMkZyaTV5UmxobWx2NzV2ajRlTjE3NzcxMjU3bHc0WUptelpxbHRtM2IyZ0pVZDNkM1hiaHdRUjkvL0xHKy9QSkx1KzF2OWgwbUp5ZnI3Tm16cWxldm5pcFdyS2hQUC8xVVJxTlJPM2Z1MUVNUFBTU3IxYW9QUC93d3o1K3hHMWtzRm9mdktqVTFWZi81ejMvc0FsQ1R5YVN5WmNzVzZKaTRjMlFhL3hkMEZ2YkdPQUFVQlRsQjU1a3pad29VNHRTcFUwY1pHUm1LajQvWEw3Lzg0bkFOVTl6ZHJ2OHR6Mi8wN0Y5MTQvVjNmbktidDc0b01SZ01mK2t6OHZQenl6WGt2UEhZZVFXYy80VENUcVdROHo3emU3RHllaVZ0SkRVQUFNVVZRU2NBb05nS0NRblIzcjE3bFptWm1lZU5rQWNlZUVCNzl1elJzbVhMMUw5Ly95STVoMUZlNnRXcnA3Q3dNSjA4ZWJKUW96bWpvNk0xYTlZczFhcFZTLy82MTc4YzFwY3VYVnF2di82NlJvMGFwV0hEaHVuRER6OVV4WW9WYmV1VGtwSTBmZnAwSlNRa0tDb3FTbSsvL2JiQ3c4TUxYZi9TcFV2bDQrT2pWcTFhNWJtTnlXU1MyV3pXdUhIajlOdHZ2K25OTjkrVWRPM0d5QWNmZktCQmd3YnAxVmRmVmRXcVZmWCsrKy9mOUdiQ1o1OTlabmNqNXRkZmYxVjBkTFNtVEpsaXQ5MmNPWE4wNmRJbDIydXIxYXBmZnZsRmRlclV5WFhPeVJ0RHpweGxOV3JVMElnUkkrVHU3cTZaTTJjcUlTRkJreVpOc3RXWm1wcHF0MzlzYkt6UzB0SnVlaVB5dSsrKzA2bFRwL1R5eXkvbmUyTXA1ejNjR0pxZU9uVktTVWxKZXZIRkYyM0xzck96Tlg3OGVKVXVYZHB1dVNRTkhUcFUvL3JYdnpSeDRrU05IVHZXdHZ4bTMySE92RkgzMzMrL3ZMeThWS05HRFkwZlAxNStmbjdhdVhPblJvMGFwUkVqUnRpQzNpVkxsc2pUMDlQV0p1NTY1Y3VYMXl1dnZPTHd4SDV1SXpwUG5qeXBnd2NQNXZtNUFBQlFIQVVFQk1qRHd5UGZqaVUzYXRLa2lZeEdvN1p1M1NvUEQ0OUNkOThBQUFBQWlqdUNUZ0JBc1pYejFIdHljbktlb3pWZFhGelVybDA3elpzM1QydldyTGxwdTlDaXhNWEZSWTgvL3JobXo1NnQxcTFiMzNSN2k4V2lPWFBtYVA3OCthcFlzYUxlZi8vOVBKOWlidEtraVFZTUdLQVpNMlpvOE9EQmV2SEZGOVdtVFJ0ZHZIaFJMNy84c3FSckFWUDM3dDN6REJkejVvZk1iVjZlSzFldUtEWTJWdTNhdGN2M0tlMGRPM2JJWkRKcCsvYnRHajE2dEpvMGFTS0x4YUwxNjlkcnpwdzVNcHZOQ2dzTFUxSlNrcVpPbmFyZXZYdm5Ha1RtS0Z1MnJGMjl2cjYrTWhnTXRqbGRjM2g3ZTlzRm5WdTNidFhwMDZmVnYzLy9QSStkMjdsR2p4NHQ2VnB3dW1EQkFnMGNPTkN1VmV6Um8wY2wvZTluTlRvNldwVXFWZEs5OTk2YjUzRTNidHlvdVhQbnFtYk5tbmJoWG01Mjdkb2xnOEdnQ2hVcTJDMy85ZGRmSlVrUFB2aWdKT25peFl2NjZLT1B0R3ZYTG8wY09WS0hEaDFTV2xxYVVsTlRsWmFXcGl0WHJpZzBORlFiTjI3VWloVXIxSzVkdXdKOWgrdlhyMWZseXBWdHJZRm56NTZ0Tld2V2FOU29VYnI3N3J2MXhodHY2S1dYWHRLWU1XTVVGaFptRzYxZ3RWcnRqdlA4ODgvci9QbnprcVNaTTJmYXJVdFBUOWYwNmRQMTFWZGZPWnovazA4K1VlL2V2ZFdsUzVkOFB5Y0FBSXFMQ2hVcUtEazV1VkQ3dEdyVlNwbVptVXBJU0ZCS1NvcmF0V3ZIWE5ZQUFBQzRZeEIwQWdDS3JaeVdYbWZQbnMyM0xXMzU4dVZWcDA0ZDdkaXhRNEdCZ1dyWXNPSHRLckhBSmt5WWtPdnlMbDI2NUJyaWRPN2NXWjA3ZDdhOVRrNU8xcmh4NDdSdjN6NVZyMTVkNzc3NzdrMXZjSFhyMWszdTd1NzYvUFBQTlhIaVJHM1lzRUdqUm8zU08rKzhvMHFWS2ptMEc0MkxpOU8yYmR0czRlSEdqUnNsS2RmUm5xdFdyVkpXVnRaTlJ5NTZlSGlvUVlNR2V2MzExNVdhbXFxNWMrZHExYXBWU2s1T1ZwMDZkZlQ1NTUrclNwVXFXckZpaFdiT25LbTR1RGpWckZsVDllclZVNE1HRFJ6bVBYcjExVmZ0WGwrOGVGSG56NTkzbUtjb09UblpiazdKcFV1WEtpZ29TRTJhTk1tMzNoc1pqVVpObkRoUmNYRng2dGV2bjVvM2I2NkZDeGVxVktsU01wdk4rdUdISHhRZUhxN1EwRkFsSlNWcDM3NTlHang0Y0o3SGk0K1Axd2NmZktDZ29DQzk4ODQ3ZHFNNXYvenlTMW10VmdVRkJjbkx5MHZIamgzVHFsV3IxS0JCQTRlUnlyLzk5cHVxVmF0bWErK2FsWldsN2R1M3kycTEya1pzdXJpNHFGU3BVZ29LQ2xKQVFJREN3OE5sTXBrMFk4WU0xYXRYVDJ2WHJzMzNPelFhamRxeVpZczZkdXlvMU5SVWZmcnBwNHFMaTlNTEw3eWdwazJiU3BLbVRwMnE0Y09IYThpUUlab3laWXIyN3Qwckx5OHZyVnExU3FWS2xiSWQ2NHN2dnNqek04bHRSQ2NBQUNWVmFHaW9ObTNhSkl2RlVxaDJvWTgrK3FoQ1FrTDArKysvYStiTW1XcmV2SG1ocHgwQUFBQUFpaU9DVGdCQXNlWHA2YWxTcFVvVnFMMVg2OWF0ZGZueVpmMysrKy95OWZXMUczVlhFdmo2K2lvbEpVWGR1blZULy83OWN4MWxtWnZISG50TVVWRlJtalp0bXZyMDZTTkplUWJCSnBOSnk1WXRzenZuMDA4L2JkZjJOa2QwZExUdXVlZWVtODV2TTNUb1VMbTV1U2ttSmtZVEpreVF1N3U3bWpadHFqZmZmRk0xYTlhMGJkZStmWHMxYTlaTUsxZXUxS3BWcXpSNzltejUrZms1QkoxUFBmVlVnVzRLUmtkSHkydzJTNUxPbnordkRSczJxR2ZQbmdYKzNISzR1Ym5KYURUcTNYZmZWYk5telhUbHloVmJhR2N3R0JRVkZhVmh3NFpKdWhhbWVucDYydWJ2dk5IcDA2YzFac3dZQlFjSDY2T1BQbktZZy9MY3VYT0tpNHVUeFdLeG5idGV2WG9PSWU2VksxY1VGQlNrQmcwYTJKYUZob1pxekpneGNuVjFWWmt5WlJRVUZLUlNwVW81ZkZaSGpoelJzR0hEdEgvLy9wdCtoNm1wcVlxSWlORDk5OSt2enovL1hGdTNidFU3Nzd5amh4NTZ5TFpOcVZLbDlQSEhIMnY3OXUwS0RBelVwRW1USkVsZVhsNGFNR0NBSktsMzc5NjJ1VVp6azVtWnFjOCsrMHpUcDAvUGM1dG5ubmxHM2J0M3ozTTlBQURGUldob3FDd1dpODZkTzFlZ2VUcXZWN2R1WFVWRlJlbVhYMzVSVEV5TWR1M2FwVTZkT2lrb0tPZ1dWUXNBQUFBNG40djF4dDVoQUFBVUkvLzk3MzkxNmRJbDllM2I5NmJiWm1kbjYvdnZ2OWVwVTZmMCtPT1BPNFJreFYxK2M1WCtrNnhXcTZ4V2E2RkdHUlJFZkh5ODZ0U3BZNXZQTVQ5SGp4N05keFN2czJWblo4dGdNQlQ2TTlxNGNhTnExcXlaNzJoY2s4bWtyS3dzZVh0Ny8rUGZnWFJ0OUdkZUxZOXpZN0ZZZE9YS0ZabE1KcFVwVXliZmJhMVdxN0t6czR2VlhMa29QbmJ1M0tzbVRUdEprbXJWcXE0TjYzOXhja1VBVUhocGFXbWFNV09HMnJScG85cTFhLy9sNDJ6ZnZsMXhjWEV5bTgxcTNMaXhHalZxZEV1dUd3QUFBQUJuNHlvWEFGQ3NoWVNFNk1LRkM3WlJidmx4YzNOVGp4NDlGQndjckNWTGx1aklrU08zb2NMYjUzYUVuTksxbHFlMzRrYlpndzgrV0tDUVUxS1JEam1sYXo5cmYrVXphdGl3NFUxYkRydTd1OXZhQjk4S2hRazVwV3NqVjB1VktuWFRrRk82OXJORHlBa0FRTjc4L2YzbDQrTlQ2SGs2YjNULy9mZXJYNzkrQ2dzTFUzeDh2S1pObTZabHk1WnAvLzc5TXBsTS8xQzFBQUFBZ1BQUnVoWUFVS3psdFBRNmMrYU15cGN2ZjlQdFBUdzg5T1NUVDJyKy9QbGF2SGl4bm56eVNZV0ZoZDNxTWdFQUFJQUNDUTBOL2R0QnAzUXROTzNaczZlU2s1T1ZtSmlveE1SRTdkbXpSd2FEUVJVclZsVFZxbFYxMTExM3ljL1A3eCtvR2dBQUFIQU9nazRBUUxHV0UyNG1KeWNYS09pVUpHOXZiL1hzMlZQejVzM1Q5OTkvcndjZmZGQU5HalNRaTR2THJTd1ZBQUFBdUtueTVjc3JQajVlMmRuWmhaNC9QRGVob2FFS0RRMVZpeFl0ZFBMa1NmMzU1NS9hdTNldmpodzVvcGlZR0xtN3U4dmIyMXZlM3Q3eThmR3gvYmV3WFI0QU9KZVBqNC91di85K1o1Y0JBTUJ0UjlBSkFDaldmSHg4NU9mbnA5T25UeGZxbHpvL1B6LzE2ZE5ISzFhczBPKy8vNjY5ZS9lcVE0Y09LbGV1M0Myc0ZnQUFBTWhmenNON3AwK2ZWa1JFeEQ5NjdMQ3dNSVdGaGFsVnExYkt5TWhRYW1xcVVsTlRsWktTWXZ2NytmUG5sWnFhS3FQUitJK2VHOEN0VmJwMGFZSk9BTUFkaWFBVEFGRHMvZFgyWGo0K1B1cmF0YXNTRXhNVkV4T2pPWFBtcUg3OSttcldySmxjWFYxdlFhVUFBQUJBL2lwVXFDQkpPblhxMUQ4ZWRGN1B4OGRIUGo0K0NnME52V1huQUFBQUFHNDFnazRBUUxFWEdocXFnd2NQL3VYMlh0V3JWMWZGaWhVVkV4T2p6WnMzYS8vKy9XcmZ2cjNDdzhOdlFiVUFBQUJBM2p3OVBWVzZkR21kT25YSzJhVUFBQUFBUlI1Qkp3Q2cyTXQ1Q2owNU9ma3ZoNU0rUGo1NjdMSEhkUERnUWExWXNVTGZmZmVkZ29PRFZiVnFWVld0V3BVbjNRRUFBSERiVktoUVFVbEpTYzR1QXdBQUFDanlDRG9CQU1WZVRudXZ2eE4wNXFoYXRhb0dEQmlnZ3djUEtqRXhVWnMyYmRJZmYvd2hYMTlmUlVWRnFXclZxcXBjdVRLdGJRRUFBSERMVktoUVFidDM3MVpLU29vQ0FnS2NYUTRBQUFCUVpCRjBBZ0NLUFU5UFR3VUVCT2owNmRQL3lQSGMzTnhVdlhwMVZhOWVYU2FUU1gvKythZjI3OSt2blR0M2F1Zk9uWklrTHk4dmVYdDd5OGZIeC9aZkh4OGZHUXlHZjZRR0FMZEhRRUNBYXRXcTVld3lBQUN3VTc1OGVVblg1dWtrNkFRQUFBRHlSdEFKQUNnUktsU29vSk1uVC83angzVjNkMWV0V3JWVXExWXRXU3dXcGFXbEtUVTFWYW1wcVVwSlNWRmFXcHBTVWxKMC9QaHhwYVdsS1RzNyt4K3ZBY0N0RXg0ZVR0QUpBQ2h5Z29PRDVlN3VycE1uVDZwR2pSck9MZ2NBQUFBb3NnZzZBUUFsUW9VS0ZiUnYzejVkdlhwVjN0N2V0K1FjQm9OQkFRRUJQRlVQQUFDQVc4ckZ4VVhoNGVFNmNlS0VzMHNCQUFBQWlqVDY2d0VBU29TY2VUcTVHUVFBQUlDU0lEdzhYT2ZPblZOV1ZwYXpTd0VBQUFDS0xJSk9BRUNKVUs1Y09Sa01CcDA2ZGNyWnBRQUFBQUIvVzNoNHVDVHArUEhqVHE0RUFBQUFLTG9JT2dFQUpZTEJZRkQ1OHVVSk9nRUFBRkFpVktoUVFTNHVMblFzQVFBQUFQSkIwQWtBS0RFcVZLaWc1T1JrV2ExV1o1Y0NBQUFBL0MwR2cwRmhZV0U2ZHV5WXMwc0JBQUFBaWl5Q1RnQkFpVkdoUWdWbFoyZnJ6Smt6emk0RkFBQUErTnNpSWlLVW5Kd3NrOG5rN0ZJQUFBQ0FJb21nRXdCUVlrUkVSRWdTN2IwQUFBQlFJbFNxVkVtU2RQVG9VU2RYQWdBQUFCUk5CSjBBZ0JMRDI5dGJRVUZCQkowQUFBQW9FY0xDd3VUcTZrcjdXZ0FBQUNBUEJKMEFnQklsUER4Y3g0OGZkM1laQUFBQXdOOW1NQmdVRVJIQmlFNEFBQUFnRHdTZEFJQVNKVHc4WEVhalVSY3VYSEIyS1FBQUFNRGZWcWxTSlowL2YxNUdvOUhacFFBQUFBQkZEa0VuQUtCRUNROFBseVJHZFFJQUFLQkVpSXlNbENRZE9uVEl5WlVBQUFBQVJROUJKd0NnUkFrTURKU3ZyeS90dlFBQUFGQWlCQWNIeTgvUGo2QVRBQUFBeUFWQkp3Q2d4S2xjdWJLT0hUdm03RElBQUFDQWYwUlVWSlNTa3BLY1hRWUFBQUJRNUJCMEFnQktuTXFWSzh0b05PcnMyYlBPTGdVQWNKc1lqWm0ydjN0NWVUcXhFZ0Q0NTFXcFVrVlpXVms2Y2VLRXMwc0JBQUFBaWhTQ1RnQkFpVk9wVWlWSm9uMHRBTnhCakpuWEJaMmVCSjBBU3BaS2xTckoxZFdWVVowQUFBREFEUWc2QVFBbGpxK3ZyOHFVS1VQN1dnQUFBSlFJN3U3dXFsaXhvZzRjT09Ec1VnQUFBSUFpaGFBVEFGQWlSVVpHNnZqeDR6S2J6YzR1QlFBQUFQamJxbFdycGt1WEx1bmN1WFBPTHFYWXljcktjbGgyK2ZKbEoxUUNBQUNBZnhwQkp3Q2dSS3BTcFlwTUpoT2pPZ0VBQUZBaVZLMWFWUzR1THZyenp6K2RYY290dDNEaFFuM3d3UWUyMXhjdlhyUUxKdGV0VzZmT25UdkxZckhZbHAwK2ZUclhZNTA0Y1VMZHVuV3orOXd1WExpZzNyMTdhL1hxMVgrN1ZwUEpwS3lzTE5zZms4bjB0NC81L2ZmZjYvWFhYLzlIamdVQUFGRFN1VG03QUFBQWJvV0tGU3ZLM2QxZGh3NGRVbVJrcExQTEFRQUFBUDRXYjI5dlZheFlVWW1KaVdyYXRLbXp5OG1YeFdMUnI3LytxbVhMbHVuRWlSTktUVTJWcjYrdnFsYXRxcEVqUnlvd01ERFBmYk96czdWbzBTSTFidHpZdHV6Zi8vNjNUcDA2cFVtVEpzblB6MDhtazBucDZlbXlXcTJTcE4yN2QrdTExMTdUdSsrK3F5Wk5tdGdkYi9iczJhcGF0YXFxVmF0bVcxYW1UQm0xYmR0V1gzenhoWm8xYXlZdkw2OEN2N2U5ZS9mcTVaZGYxckJody9Ub280L3ErZWVmMTRrVEoreU92V0RCQWkxWnNrUmZmdmxsbnNkeGNYSFJUei85SklQQmZnekN5Wk1uTlcvZVBOV3RXMWVIRHgvT3R4WVBEdzlWcmx5NXdMVURBQUNVUkFTZEFJQVN5Y1hGUlpVcVZkS2hRNGZVdW5Wclo1Y0RBQUFBL0cwMWF0VFFpaFVyZE9iTUdZV0VoRGk3bkZ4bFoyZnJqVGZlVUVKQ2dzcVhMNjhISG5oQUJvTkJ5Y25KU2toSVVHcHFhcjVCNSsrLy82NExGeTZvYXRXcVNraElrQ1FOR1RKRVE0WU0wZWpSby9YaGh4L2FiWC9od2dXTkhUdFdkZXJVVWNPR0RlM1diZHUyVGJHeHNYSnpjMU9uVHAzczFsa3NGbVZuWjZ0SGp4NE9OYmk3dTJ2eDRzVzUxaGNkSFMxZlgxKzFiTm5TdHF4ZnYzNXEzYnExNHVQanRXREJBdHZuNE9ibXB2ZmVlOC9oR051M2I5ZC8vL3RmaDVEVGFEUnE5T2pSTWhxTjJycDFxN1p0MjViWHh5U2owYWlJaUFoOS9mWFhlVzREQUFCd0p5RG9CQUNVV0ZXcVZOSEJnd2QxOGVKRmxTNWQydG5sQUFBQUFIOUw5ZXJWdFhyMWF1M1pzNmZJQnAyclY2OVdRa0tDV3JWcXBSRWpSdGlGZVdmT25KR2ZuMStlKzJabFpXbldyRmt5R0F6Ni9QUFBiY3NYTDE2c3Q5OStXNis5OXByMjdObGp0OC9reVpNVkdCaW9kOTk5VjY2dXJyYmxhV2xwbWpScGt1clZxNmVYWG5ySjRWeHo1ODdWNmRPbk5YejRjSWQxTndhUTF4OHpOalpXSFRwMHNCc0Y2dXZycStEZ1lJZjM1dWJtcHRxMWF6c2NKekV4VVVGQlFRN3YvZDEzMzFWYVdwcktseSt2eU1oSXZmMzIyM0ozZDdmYkxqMDlYUjkvL0xIV3IxK3YzcjE3NTFvbkFBREFuWVNnRXdCUVlsV3RXbFdyVnEzU2dRTUhISjd1QmdBQUFJb2JkM2QzVmE5ZVhmdjI3VlBMbGkzbDR1TGk3SkljSER4NFVKTFV1blZyaDhEd1p1SHN0OTkrcTVTVUZNMmJOMC9Cd2NGMjY2cFZxNmE1YytjcU1EQlF2LzMybTIzNVN5KzlKRTlQVC9uNCtOaVdtYzFtalJzM1RtZlBubFZJU0lqT256L3ZjSzZyVjY4cUt5c3IxM1ZoWVdHNTFyZHk1VXFaVENaMTdOZ3gzL2R4bzh1WEwydno1czBLQ2dxUzBXalVraVZMN0FMUXRMUTBqUjQ5V2tlT0hOSGt5WlBsNGVHaGwxOStXY09IRDlmdzRjTlZ2bng1U2RLV0xWdjA3My8vV3lrcEtSb3paZ3kvNHdBQUFJaWdFd0JRZ3ZuNitpb3NpckVaNVFBQUlBQkpSRUZVTEV4Ly92a25Od0VLS1NzclN4NGVIbmJMckZhclVsTlRGUkFRNEtTcUFBQUFjTys5OTJyUG5qM2F2MysvM2J5VFJVVk9RTGxqeHc0MWFOQ2d3UHVaeldiOTlOTlA2dEtsaTFKVFU1V2FtaXJwV3JoNytQQmhUWmt5eGJadGRuYTJKS2xidDI1Mng1ZzVjNmJLbENtalR6LzlWSHYyN0ZGVVZKUU9IanlvcVZPbk9wenYwcVZMeXM3T3puWGQwMDgvN1REOWhkVnFWWFIwdE82OTkxNVZxbFRKYnQyMmJkdGtOQnAxNE1DQlBOL2ZwRW1UWkRhYjVlcnFxbHExYXFsZnYzNjJkWk1uVDFaeWNySW1UNTZzaWhVclNybzJMK240OGVQVnIxOC9kZXZXVGZ2MjdWTkNRb0lhTm15b2lSTW5PZ1RCQUFBQWR5cUNUZ0JBaVZhdFdqV3RXYk5HcWFtcEtsV3FsTFBMdVdXTVJxT0dEUnVtZnYzNnFWNjllcEtrcEtRa1JVVkYyYllaUEhpd21qUnBvbDY5ZWttNjl1UzR3V0NRcjYrdncvRW1UNTZzek14TWpSbzF5clpzeG93WjJycDFxejcvL0hONWVucis1VnB6NWtPNm5wdWJXNTR0d2dvaVBUMWRRNFlNVVo4K2ZkUzhlZk8vZkJ3QUFJQ2lMaUlpUXNIQndmcmpqeitLWk5EWnJsMDcvZkRERDFxNGNLRlNVMVBWcjE4L2h6YXR1WEYxZGRYSWtTTVZHeHVyQVFNRzJKYUhoNGVyVjY5ZU1wdk5ldkhGRjNQZDkvejU4NW8xYTVZc0Zvc2txV0hEaG5yMDBVZTFaTWtTbFNsVFJxKzg4b3JEUHJObXpkS3BVNmMwY3VSSWgzWCsvdjRPeTNiczJLR1RKMC9xbVdlZWNWaG5OQnFWa3BLaWpJeU1YT3NMREF6VWloVXJiUFhkZU4wN2RPaFFtYzFtdTgvSlpES3BZY09HK3ZQUFAyM3pmbGFxVkVudDJyV3phNXNMQUFCd3B5UG9CQUNVYU5XclY5ZWFOV3UwYjkrK0lqK3FjK2ZPbmZyeHh4K1ZsSlNrOCtmUHk5UFRVK0hoNFJvMGFKQnExYXFWNzc0clY2NVVVbEtTN1Fud3BLUWtEUm8wU0VPSERsVzdkdTBrU1JrWkdjckt5cEowN1luMDhlUEhLeVVsUlo5OTlwbGQyN09qUjQvcXQ5OSswL2p4NCszTzBhVkxGeTFmdmx4TGx5NVY5KzdkQy9YZTNuampEUjAvZmx4ejU4NVZYRnljeG8wYlo3ZCs2TkNoYXQrK3ZYcjI3S24wOVBROGovUFVVMC9wLy8yLy8rZXcvTXN2djlTSkV5Zms0ZUdoL2Z2MzUxdEwrZkxsYzcxNUJRQUFVRncwYk5oUTBkSFJPbnIwcU1Qb1FtY0xEQXpVNU1tVE5XN2NPSzFjdVZKeGNYRjYvUEhIMWJObnozem41NVNrQmcwYXFHN2R1Z29ORGRVZmYveWhUejc1UkM0dUxvcUxpNU83dTd2YXRtMmI2MzZIRHgvV3JGbXpiSytiTkdraVNWcXlaSWsyYmRxa3A1OSsybUdmbk5BeHQzV0RCdy9XWTQ4OVpyZHN5WklsQ2dnSVVOT21UUjIyYjlLa2lUcDE2cVNZbUJoYjYxNUpTazFOMVhQUFBaZm4rNTA4ZWJLQ2dvTGs2dXFxa3lkUGF1M2F0VXBNVEZSQ1FvTE9uajJyME5CUWRldldUUzFidHRTaFE0ZTBldlZxalIwN1ZtYXpXV0ZoWWFwVXFaTEN3c0lVRkJTa0ZpMWFNTW9UQUFEY2tRZzZBUUFsbXErdnJ5SWlJclJuejU0aUhYVE9talZMOCtmUGw2K3ZyK3JYcnk5ZlgxK2RPM2RPZS9mdTFlSERoL01OT3ExV3EvNzczLytxV3JWcU9uWHFsRTZkT3FYZzRHRDE3OTlmVTZaTVVYQndzRzJVWjQ1NTgrWnAyN1p0R2o5K3ZGM0lhYlZhTlhYcVZGa3NGcnZSbkRteXNySTBhOVlzelo0OTIySGRNODg4azJzQWV2cjBhVzNkdWxYUFBmZWM3ZW4xZ0lBQVRaOCtYZEsxa0RPSDBXaFUrL2J0YlRlbnJ2ZlJSeC9sT3BKMDllclYrdVdYWDJRd0dCd0MxT3VaVENhWnpXYTk5ZFpiYXRHaVJaN2JBUUFBRkhYVnExZFhiR3lzTm0zYVZPU0NUa21xWExteXBrK2ZydVhMbDJ2ZXZIbjYvdnZ2dFhMbFNvMGNPVkwzMzM5L3Z2dTZ1Ym5KMWRWVkxpNHVkbE1wWkdkbkt6NCtQdGQ5enA0OW0rZnhtalp0bXV0MTdiLy8vVzhkUDM1Y0V5Wk11T243dVhEaGd0YXZYNjhubm5oQzd1N3VOOTAraDdlM3Q5cTNiNjl2dnZsR2I3Lzl0dTFhZU5PbVRWcStmTG04dmIxMS9QaHg5ZS9mWHhhTFJZR0JnYXBaczZhNmR1MnFldlhxS1Q0K1hna0pDZXJYcjUrcVZLbWloeDkrV0JrWkdkcTVjNmYyN05tamd3Y1BLaTR1VHVYS2xYTm80d3NBQUhDbklPZ0VBSlI0dFdyVjB2TGx5M1htekJtRmhJUTR1eHdISjArZTFQejU4MVd4WWtWOThza25kays2WjJSazJPWW55c3Z5NWN0MTh1UkpuVDE3Vm0rKythYWthL01WOWV2WFQzdjI3TkVQUC94Z0YzUW1KaVpxN3R5NUdqNTh1TU9OcGg5Ly9GRzdkKy9XMkxGakZSNGVicmZ1eXBVcmV2SEZGL1hhYTYvcHJydnVjcWdqcjdrN2x5NWRLbGRYVnozNjZLTzJaUzR1THJZbnptOXMzUlVlSHE3YXRXdmJMYk5ZTEVwTFMzTm9lN1p4NDBaTm5qeFo5OTEzbi9idjM2L1JvMGVyYnQyNkRqWDg4Y2NmK3Vpamp4UVJFVkdvdWFJQUFBQ0tJaGNYRnpWbzBFQnIxcXpSdVhQbml1UklQbGRYVjNYczJGRnQyN2JWRHovOG9ObXpaK3V0dDk3U2pCa3piRjFJcm1jeW1iUm16UnBKMHNHREI1V2FtcXFWSzFkS3V2WityMTY5cXZmZWU2L1FkZnp4eHgvcTNMbXp3L0xNekV4WkxKWmMxMG5TbTIrK2FYdFFjdm55NWJKYXJlclFvVU9oenUzdTdxNk9IVHZxcTYrK3NvV1lrclJzMlRMVnFsVkxYbDVlaW9pSTBDZWZmS0t5WmN1cWJObXlkdnZuOW5DaGo0K1BHalZxcEVhTkdoV3FGZ0FBZ0pLS29CTUFVT0pWcTFaTnExYXQwdTdkdTR0azBKbVVsQ1JKYXRTb2tVTTdMeDhmSC9uNCtPUzViMHBLaXI3NjZpdDE3ZHBWQXdjT2RGai8rdXV2MnowSkwxMGJBVEIxNmxUYmpaWWNPM2JzMEZkZmZTVkp1bno1c3NQY1B6a3RaUzlmdnF6ejU4L2JyWE4xZFZWWVdKakQrVTBtazFhdFdxV21UWnNXYUc2bTYyM2V2RmxHbzFGK2ZuNWF2MzY5c3JLeVZMMTZkZHY2Mk5oWVRaZ3dRUjA3ZHRUZ3dZTTFjK1pNdmZYV1d4bzBhSkE2ZE9nZ2c4R2d0TFEwelprelJ6Lzk5Sk1lZlBCQmpSZ3hRdDdlM29XcUF3QUFvQ2lxWGJ1MjR1UGp0WGJ0V25YdDJ0WFo1ZVRKM2QxZHZYcjFrcSt2cno3Ly9ITXRYcnc0MXprelRTYVRGaTVjS09uYU5XNTZlcnJ0ZGZmdTNlWHY3MiticS9KR1I0OGUxYUJCZ3h5V0d3d0cxYTFiMTI3T3o0TEtDWTh0Rm91V0wxK3UrdlhyS3pRME5OZHRQL3ZzTTAyZlB0MDJLdk42M3Q3ZXFsMjd0dGF0VzZlYU5XdnF5cFVyMnJKbGk5MW5VTDE2ZFEwY09GQW5UcHl3MnpkbjJvbE9uVHJsZXQ3YXRXdHI3Tml4aFg1dkFBQUFKUWxCSndDZ3hITjNkMWVOR2pXMFo4OGVQZlRRUTRWcU4zVTc1TnhFMmJWcmx5d1dpOE1JeC95c1dyVkszdDdlZXVpaGgyeUJxU1NGaElUb3RkZGVVM0p5c20xWlJrYUdGaTVjcUo5Ly90bTI3SkZISHRIZ3dZTjE3Tmd4alJvMVN2ZmNjNDkyN2RxbGVmUG15YzNOL2pJaFp4NmpoUXNYT29Tbi92NysrdlRUVHgzcSsvMzMzNVdTa3FLT0hUdmFMYy9NekxUZHVMcHk1VXF1NzIzVHBrMzYrZWVmWmJWYUZSQVFvTUdEQjZ0Q2hRcVNyb1hENDhhTjA1TlBQcW0rZmZ0S2t2cjE2NmR5NWNwcHhvd1pXcmx5cGVyWHI2K2ZmdnBKcnE2dUdqWnNtTjJJVWdBQWdPTE96YzFOalJzM1ZteHNySTRmUDY2SWlBaG5sNVN2bks0Ylo4NmN5WFc5ajQrUDdhRzcrZlBuS3o0K1h0T21UWk1reGNURVNMcjJjRjF1OHJwK2Z1NjU1NVNhbWlxejJWemdPbjE5ZlZXdVhEbmI2dzBiTnVqczJiTWFQSGh3cnR1YlRDYjE3ZHRYelpzMzEvcjE2L1hERHo4NGJOT3VYVHROblRwVlBYcjAwSUlGQ3hRWUdPZ3dsY0tBQVFOMDllcFYyK3UwdERSTm1EQkJQWHIwMEgzMzNlZHd6RGx6NWpoY2t3TUFBTnlKQ0RvQkFIZUUrdlhyYS9mdTNVcElTRkQ5K3ZXZFhZNmRHalZxcUZhdFd0cTllN2VHRFJ1bWwxNTZTVkZSVVFYYXQxMjdkaXBidHF6RFUvRWpSNDVVUmthR0dqVnFsT2M4U0V1V0xKSFJhSlIwTFJqdDJiT25tamR2cm1lZWVVYkRoZzNMdFhYdDg4OC9yNEVEQjZwYXRXcDI2L0s2dVJRZEhhM3c4SERWcVZQSGJyblZhbFZLU29xay93V29OeG84ZUxBR0R4NHNzOW5zY0ZNcktpcEtYMzc1cGQyY1ZKbVptUW9PRGxhMWF0VzBhOWN1L2Zubm41S2tIajE2Nk82Nzd5NTBpQXdBQUZEVTFhdFhUenQyN05EcTFhdHREMzg1MjVvMWExU3paazJIMFk5cjE2NlZKRVZHUnY2bDQ2YWxwYWxkdTNhRjJtZnUzTGxhdm54NWdRUEJyS3dzUGZEQUEzYWpKS09qb3hVY0hKeG5xOWowOUhRRkJ3Y3JORFJVcFVxVnluV2JGaTFhYU83Y3VmcjQ0NCsxYmRzMkRSOCszS0dtRzZkdW1EOS92dHpkM2ZYRUUwODRqQkxOV2UvdjcxK2c5d1VBQUZDU0VYUUNBTzRJd2NIQmlveU0xT2JObTFXM2J0MGlGM2lOR1ROR2t5Wk4wcnAxNnpSZ3dBQTFiOTVjeno3N3JFUFllQ04vZjMrMWFORkNEejc0b0RwMTZxUjMzbmxIRFJvMGtKdWJtNzc1NWh0VnIxNWRiZHUyelhYZkRSczIyUDd1NmVtcHA1NTZ5allDOUkwMzNzaTMxaHVWS2xYS05rSXp4NUVqUjdSNzkrNWNXK3A2ZVhtcGYvLytrcTZOK3J6ZW5EbHp0SGp4NGx6UG5mTzVXQ3dXZVhoNGFQMzY5VXBNVE5UZXZYdTFkKzllU2RMOTk5K3Z0OTU2U3hFUkVWcTllclhpNHVLMGNPRkNlWHQ3S3lvcVN1SGg0U3BYcnB3cVY2NnNaczJhNWZrK0FRQUFpanFEd2FCSEhubEVDeGN1VkVKQ2drTlk1Z3hidG16Umh4OStxT3JWcTlzZTNrdEtTdEsrZmZ0VXJsdzU5ZWpSbzFESDI3UnBrNlJySXo3ZmYvLzlYTGRKVGs3V3hJa1RjMTFYdDI1ZGpSOC92a0RubWpwMXF0MFVEY25KeWRxeVpZdjY5T21UNis4UEtTa3B1bkxsaXQwSTBOd1lEQVk5Kyt5ekdqdDJyTzYrKzI2MWF0VXEzKzEzNzk2dCtmUG5xMHVYTHJtR25KS1VtcHFxZ0lDQUFyd3JBQUNBa28yZ0V3Qnd4MmpZc0tFV0xGaWd4TVJFaC9rcG5jM1B6MCtqUm8zUzFxMWI5ZlhYWHlzdUxrN3g4ZkhxMjdmdlRXOEd1Ymk0Mko0SWQzTnpzM3M2L1BEaHc0cVBqODkxdndzWExqak1DWnBqeG93WkRrL2JwNlNrcUh2MzdwbzBhWkpxMWFwMTAvZTBkT2xTZVhoNDZKRkhIcm5wdHRkcjFxeVo5dTNicHlwVnF0Z0ZrUjkrK0tHc1Zxc2thY0tFQ2ZyMTExOWxNQmhVcFVvVjNYdnZ2ZXJhdGF1cVZhdW1vVU9IeXRQVFUxRlJVWXFLaXRLQUFRTjArUEJoN2RxMVM0bUppVXBLU2xKY1hKemVldXV0UXRVRkFBQlFGRld1WEZsUlVWR0tpNHRUalJvMW5ON090SDM3OXNyS3lsSmlZcUwyNzk4dlYxZFhoWWFHNm9rbm50Q1RUejZaNTZqSDYxMjVja1dYTGwzU2tDRkRkUExrU1EwWU1FQ3VycTU1QnJrNUl4dGRYRnorMGZmeXl5Ky95TVhGSmM4cEVIYnMyQ0dEd2FES2xTdm5lNXpkdTNmcnM4OCtVMVJVbEE0ZVBLalJvMGZybFZkZXlUV29qSTJOMWFSSmsxUzllblU5Kyt5enVSNHZLeXRMNTg2ZFUwaElTT0hmRkFBQVFBbEQwQWtBdUdORVJFUW9ORFJVbXpadEtuSkJaNDU2OWVxcFhyMTZXcnQycmFaTW1hSXZ2dmhDcFVxVnluTlVabUppb280ZVBTcnBXanZZN2R1M0t5VWx4UlpTTGx1MlRNdVdMY3Z6Zk5lM2ZyM2V5eSsvN1BEVWVrN0krT2FiYitZNlAxSmtaS1NtVEpraVNUSWFqWXFKaVZHTEZpMEszVklyTWpKU1BqNCtPbmp3b0sxRjJNR0RCNVdlbm01ck96eGd3QUIxN2RwVmtaR1Jkbk91SGo1OFdLZFBuM1k0WjJSa3BDSWpJL1hZWTQ4VnFoWUFBSURpNEpGSEh0RTMzM3lqRlN0V09QMTZwMWF0V2dWNktDNC9HemR1VkVwS2loNSsrR0dOSHo5ZWYvenhoOE0ySzFldTFMbHo1K1R1N3E2RWhBUzV1TGprK2hEZjd0Mjc5ZHh6enhYb3ZKY3VYYkxWYmpLWnRHTEZDalZwMGtSbHlwVEpkZnVsUzVlcWR1M2FPblBtakdKaVlyUjU4MmFINjlBcFU2Wm8yYkpsYXQrK3ZZWU1HYUtkTzNkcXpKZ3g2dFdybDlxMGFhTytmZnZLejg5UHUzZnYxcng1ODdSMTYxWTk5TkJEZXYzMTEyM1h1VG1CcTYrdnJ3d0dnMkppWW1RMm0yM3puZ0lBQU56SkNEb0JBSGVVaGcwYjZ1ZWZmMVppWXFLcVY2L3U3SEx5MUt4Wk0xV29VRUdEQmczU2dnVUw4Z3c2ZCt6WW9aaVlHRW5YZ3NoMTY5WnA2OWF0YXQrK3ZTUnA0TUNCNnRpeFk2NzdqaHMzem1HWmk0dUxEQWFEUm80Y3FRb1ZLaFNxNXV0SEQ2eFpzMFlaR1JucTFLbFRydHRldm56WlZxUEpaSEpZMzZoUkl5MWF0RWhYcmx5Um41K2ZZbU5qRlJvYWFydnhGQmdZcUYyN2R1blZWMSsxMnk5bnZzOFJJMGJrMlo3NG80OCtLckpCTndBQXdGL2g3Kyt2RGgwNmFQSGl4VVdtaGUzZk1XTEVDSGw2ZXVZN1V2TDA2ZFA2NVpkZlpEYWI1ZUhob2I1OSs4ckx5OHRodTRpSWlBSUhuVC85OUpQdDcrdldyZFBseTVmenZKNlZwSW9WSzZwRml4WXltVXlLaTR1VHE2dXJiWHFHSE9YS2xkUG8wYVBWcEVrVFNkZW1XZmo2NjY4MWUvWnNYYmh3UWI2K3Zoby9mcnpXckZtamloVXJhdFNvVVdyYXRLbmRNZUxqNDdWNTgyYmI2OURRVUkwWU1VTGx5NWN2MFBzQ0FBQW95VnlzT2NNekFBQzRROHllUFZ0R28xSDkrL2ZQZFdSaVVkS2pSdytscDZmbk95b3pSOXUyYlRWNjlHamJLTWcrZmZxb1M1Y3VlVDdWUDNic1dQbjUrZG1GaFdheldjZU9IU3QwbldGaFlYWkI1OENCQTJXMVdqVmp4Z3lIYlZldFdxV1pNMmZxazA4K2tTUzkrdXFyNnRXcmw5cTNiNi9PblR1clg3OSs2dGl4by9yMjdhc21UWnFvYTlldWV2YlpaOVcvZjM4OS92amp0dU5jdUhCQkJ3NGNzRHYyenovL3JNT0hEK3VWVjE1eE9PK0pFeWYwbi8vOFIxOSsrZVZOMjRzQktINStYN3RCN1R2MGtpUTFmYkNCVml6L3pza1ZBY0R0dDJyVkt1M2F0VXU5ZS9lKzZieVJLRHBPblRxbDA2ZFBxMjdkdW5tMjM3VllMREtielRJWURFWCtkeGdBQUlEYmlSR2RBSUE3VHBzMmJUUnYzanh0MnJSSmpSczNkblk1MnJsenAxeGNYSFR2dmZmYUxkKzllN2N1WDc2c3UrKysreThmZTlxMGFabzJiVnFlNjl1MWEyZjNPaVVsUmM4Ly83dzhQRHp5SEJGNVBhdlZxc3pNVEgzKytlZTJPaE1URTNYdzRFRU5IVG8wMTMzUzA5UGw3ZTJ0ME5CUVNjcjFSbzJMaTR1ZWZ2cHBUWm8wU1ljT0hWSklTSWc2ZE9oZ3QwMlpNbVhzMm9oZHVYSkZFeVpNVUpzMmJXeGg3L1Z5bm9JdmJDdGRBQUNBNHFKVnExWTZkdXlZZnZ6eFIvWHUzWnZybm1LaVFvVUtOKzJtWWpBWUNuUjlEZ0FBY0tjaDZBUUEzSEhLbHkrdkdqVnFhTU9HRGFwZHU3WjhmSHljV3MvcDA2YzFjZUpFaFllSHEyYk5tdkwyOWxaeWNySTJiOTRzZDNkM1BmLzg4NFU2M3FWTGwzVCsvSGxKVXVmT25SMWFYK1dZUFh0Mm5zZVlPSEdpYXRTb2NkTnpYYng0VVU4KythVGRzcVZMbDhySHgwZXRXclhLZFo4VEowNFVhSVJCNjlhdDllMjMzMnJMbGkwYU8zYXMzTnp5dm13eG04MzYrT09QWmJGWTFLTkhqMXkzU1UxTmxTUUZCQVRjOU53QUFBREZrWnVibTNyMDZLSDU4K2ZydSsrKzA5TlBQKzMwYTEwQUFBRGdWdUpSTUFEQUhhbGx5NWFTcE5qWVdDZFhjbTJlbms2ZE9zblYxVld4c2JHS2pvN1c0Y09IMWJwMWEwMmJOcTFBY3l4bFpHVElZckZveVpJbDZ0T25qL2JzMlNQcFdrdloyclZyNS9xblZLbFNlYmJHK3F1dVhMbWkyTmhZUGZ6d3c3bk9rU1JkbTFjMEtpb3EzK05rWm1acTBxUkpTazVPVnFWS2xmVFJSeDlwN2RxMXVXNTcrZkpsdmZQT085cXdZWU5HakJoaE44cnplaWRQbmxUcDBxWHpEVXdCQUFDS3U0Q0FBRDMxMUZQS3pNelVnZ1VMZFBYcVZXZVhCQUFBQU53eTNPa0RBTnlSZkgxOTFiSmxTNjFldlZvMWF0UlFaR1NrMDJvcFY2NmNoZ3daOHJlT3NYSGpSa25YUm5OKzhNRUh1dSsrKzdSNDhXSzdiYzZkTzZmbzZHaDVlM3NyTXpOVDI3ZHZ6M2YrenV2bjNNeUx4V0t4ZTcxcTFTcGxaV1dwWThlT3VXNi9jK2RPSFR0MlRFT0hEdFhTcFV1Vm5aMnRjK2ZPMmJWVjI3ZHZueFlzV0NDVHlhUkpreVlwTWpKU2t5Wk4wdnZ2djYrb3FDZzk4OHd6YXR5NHNkTFQwN1YwNlZKOS8vMzNjbkZ4MGRpeFkvWEFBdzlJa2c0ZlBxd2RPM2JJMzk5ZjN0N2VPbmZ1bkJZdlhwem42RllBQUlDU0pDZ29TRDE3OXRTMzMzNnJ1WFBucWx1M2JuaytEQVlBQUFBVVp3U2RBSUE3VnAwNmRaU1VsS1NsUzVlcWI5Kys4dlB6YzNaSmYxbUxGaTJVbloydDFxMWI1emwzajVlWGwxYXVYQ21UeVNTcjFhcEtsU3JsR1VoMjY5Wk5FUkVSTnoxdldscWF4bzhmYjNzZEhSMnRlKzY1SjgvZ3VGU3BVbXJldkxscTFhcWxOV3ZXS0NrcFNhMWJ0MWJEaGcxdDJ3UUhCNnRldlhyNjE3LytaUXRBUjQ0Y3FSWXRXdWpycjcrV3Y3Ky9EaDgrckJkZmZGRm1zMW50MnJYVHM4OCtxOERBUU5zeGpFYWpwaytmTHF2VmFudnY5ZXZYMXdzdnZIRFQ5d1FBQUZBU0JBY0hxMCtmUGxxMGFKSG16Sm1qZHUzYUZXaHFBZ0FBQUtBNGNiSG0zQUVFQU9BT1pEUWFiZUZacjE2OThnd0pVZlNzVzdkTzk5eHpqNEtDZ3ZMY3htdzJ5MncyRjJoMEtvRGk3ZmUxRzlTK1F5OUpVdE1IRzJqRjh1K2NYQkVBRkEwbWswbExseTVWVWxLUzZ0U3BvMWF0V3NuVjFkWFpaUUVBQUFEL0NPN21BZ0R1YUY1ZVh1clVxWk9TazVPMWJOa3laNWVEUW1qYXRHbStJYWNrdWJxNkVuSUNBSUE3bXJ1N3U3cDI3YXFXTFZzcUlTRkJYMzMxbGJadDI2YnM3R3hubHdZQUFBRDhiYlN1QlFEYzhTSWlJdFNtVFJ1dFdyVktIaDRlYXRPbWpiTkxBZ0FBQVA1UjlldlhWOVdxVmJWNTgyYjkrdXV2aW8rUFY3VnExUlFaR2FuS2xTdkwzZDNkMlNVQ0FBQUFoVWJRQ1FDQXBOcTFhOHRzTnV2WFgzK1ZtNXViV3JWcTVleVNBQUNGa0duTXRQM2QwOHZUaVpVQVFORVZHQmlvUng1NVJFMmJOdFdPSFR0MDZOQWhKU1FrU0pMQ3dzTGs0K01qTHk4dmVYbDVFWHplUWJ5OHZGU3ZYajFubHdFQUFQQ1hFSFFDQVBCLzZ0YXRxOHpNVEsxYnQwNFpHUmxxMTY2ZDNOejR2MG9BS0E2TW1mOExPcjA4Q1RvQklEL2UzdDVxM0xpeEdqZHVMSlBKcENOSGp1alVxVk82ZlBteXpwNDlxNVNVRkJtTlJtZVhpZHNrTURDUW9CTUFBQlJiM0wwRkFPQTZqUnMzbHErdnIySmlZblRtekJsMTc5NWRBUUVCemk0TEFBQUF1Q1hjM2QxMTExMTM2YTY3N25KMktRQUFBRUNoR1p4ZEFBQUFSYzE5OTkyblhyMTZ5V1F5Nlp0dnZ0R2hRNGVjWFJJQUFBQUFBQUFBNEFZRW5RQUE1Q0lrSkVUUFBmZWNLbFNvb0VXTEZtbmh3b1U2ZXZTb3M4c0NBQUFBQUFBQUFQd2ZXdGNDQUpBSFQwOVBQZkhFRTBwS1N0TG16WnYxd3c4L0tEZzRXSGZmZmJjaUl5TlZ2bng1WjVjSUFBQUFBQUFBQUhjc2drNEFBRzRpS2lwS1VWRlJPblBtakJJU0VyUjU4MmJGeDhmTHk4dExJU0VoOHZiMmxxZW5wN3k5dldVdzBDemhUbEcyYkZsVnExYk4yV1VBQUFBQUFBQUFkeXlDVGdBQUNpZ2tKRVJ0MnJSUm16WnRkT2pRSWUzZHUxY1hMMTVVU2txS2pFYWpqRWFqczB2RWJWUzllbldDVGdBQUFBQUFBTUNKQ0RvQkFQZ0xxbFNwb2lwVnFqaTdEQUFBQUFBQUFBQzRZOUZmRHdBQUFBQUFBQUFBQUVDeFE5QUpBQUFBQUFBQUFBQUFvTmdoNkFRQUFBQUFBQUFBQUFCUTdCQjBBZ0FBQUFBQUFBQUFBQ2gyQ0RvQkFBQUFBQUFBQUFBQUZEc0VuUUFBQUFBQUFBQUFBQUNLSFlKT0FBQUFBQUFBQUFBQUFNVU9RU2NBQUFBQUFBQUFBQUNBWW9lZ0V3QUFBQUFBQUFBQUFFQ3hROUFKQUFBQUFBQUFBQUFBb05naDZBUUFBQUFBQUFBQUFBQlE3QkIwQWdBQUFBQUFBQUFBQUNoMkNEb0JBQUFBQUFBQUFBQUFGRHNFblFBQUFBQUFBQUFBQUFDS0hZSk9BQUFBQUFBQUFBQUFBTVVPUVNjQUFBQUFBQUFBQUFDQVlvZWdFd0FBQUFBQUFBQUFBRUN4UTlBSkFBQUFBQUFBQUFBQW9OZ2g2QVFBQUFBQUFBQUFBQUJRN0JCMEFnQUFBQUFBQUFBQUFDaDJDRG9CQUFBQUFBQUFBQUFBRkRzRW5RQUFBQUNLUGFNeDAvWjNMeTlQSjFZQ0FBQUFBQUJ1RjRKT0FBQUFBTVZlNW5WQnB5ZEJKd0FBQUFBQWR3U0NUZ0FBQUFBQUFBQUFBQURGRGtFbkFBQUFBQUFBQUFBQWdHS0hvQk1BQUFBQUFBQUFBQUJBc1VQUUNRQUFBQUFBQUFBQUFLRFlJZWdFQUFBQUFBQUFBQUFBVU93UWRBSUFBQUFBQUFBQUFBQW9kZ2c2QVFBQUFBQUFBQUFBQUJRN0JKMEFBQUFBQUFBQUFBQUFpaDJDVGdBQUFBQUFBQUFBQUFERkRrRW5BQUFBQUFBQUFBQUFnR0tIb0JNQUFBQUFBQUFBQUFCQXNVUFFDUUFBQUFBQUFBQUFBS0RZSWVnRUFBQUFBQUFBQUFBQVVPd1FkQUlBQUFBQUFBQUFBQUFvZGdnNkFRQUFBQUFBQUFBQUFCUTdCSjBBQUFBQUFBQUFBQUFBaWgyQ1RnQUFBQUFBQUFBQUFBREZqcHV6Q3dBQUFBQUFBQUFBQUlBOXM4V3FLeGxaeWpTWmxXa3lLK3YvL21TYkxUSmJyREticmNvMlc1eGRKdkxoNW1xUXE2dUxYQTB1Y25NMXlNUGRWUjd1cnZKMGQ1V25oNnY4dkQza2FuQnhkcG5GR2tFbkFBQUFBQUFBQUFCQUVXRE16TmFsSzVtNm5HWlVXbnFXck00dUNIOUx0dG1pYkhQZTYxMGsrZnQ2S05EZlMwSCtYdkx5Y0wxdHRaVVVCSjBBQUFBQUFBQUFBQUJPa21VeTY5emxxenAvK2FxTVdkbk9MZ2Uza1ZWU2FucVdVdE96ZEN3NVZWNGViZ29POUZiWlFHOTV1Qk42RmdSQkp3QUFBQUFBQUFBQXdHMTI3dkpWbmJ1VW9iU01MR2VYZ2lMQ21KV3Q0MmZUZFB4c212eDlQRlFtd0Z0bEE3emw2a3A3Mjd3UWRBSUFBQUFBQUFBQUFOd201eTlmMVltemFjbzA1ZFBURkhlOHRJd3NwV1ZrNldoeWlpcUZCcWhjYVI4UmR6b2k2QVFBQUFBQUFBQUFBTGpGemwyK3FwUG4wcFNaUmNDSmdyTmFwU09uVTVSODRZb3FocFpTa0wrWHMwc3FVZ2c2QVFBQUFBQUFBQUFBYnBIMHF5WWRQcFdpZEtQSjJhV2dHRE5tbWJYLzJDWDUrYmlyY21pQWZMM2RuVjFTa1VEUUNRQUFBQUFBQUFBQThBOHpaVnQwTkRsVkYxS3VPcnNVbENCWE1remFmZWk4eWdSNEtTS2tsRHpkWFoxZGtsTVJkQUlBQUFBQUFBQUFBUHlETHFZYWxYVHlzaXdXcTdOTFFRbDFJY1dvUzZtWmlnb1BWT2xTZDI0N1c0T3pDd0FBQUFBQUFBQUFBQ2dwamlhbjZzRHhTNFNjdU9Vc1Zxc09ITCtrMCtmVG5WMkswekNpRXdBQUFBQUFBQUFBNEcreVdLM2FmK3lTVXE1a09yc1UzR0dPblVsVlJxWkpVV0dCemk3bHRpUG9CQUFBQUFBQUFBQUErQnV5elJZbEhybW9kS1BKMmFYZ0RuWCs4bFdac2kyNkt5SklyZ1lYWjVkejI5QzZGZ0FBQUFBQUFBQUE0Qy9LekRKcjk2SHpoSnh3dXBRcm1kcHo2THl5c2kzT0x1VzJjYkZhclRTSkJnQUFBQUFBQUFBQUtLVDBxeVlsSHIyb2JQT2RFeXloNkhOM002aGFwZEx5OVhKM2RpbTNIQ002QVFBQUFBQUFBQUFBQ3NtVWJkR0I0NWNJT1ZIazVQeHNtdTZBa1owRW5RQUFBQUFBQUFBQUFJVmd0bGkxNzhnRlpack16aTRGeUZWbWxsbjdqbHlRMlZLeUc3c1NkQUlBQUFBQUFBQUFBQlNRMVNydFAzWlJWLzgvZS9jZDMxVDEvM0g4bmFScHVpY0Z5bDVTUUVBWklsdGxGVUVVSnlvT0VOd1RCeklVQnlqaUZ3VVIvWW1JNEVDY3FJQWlRMUJBdG9JZ0NwU3lkMXU2ZDV2OC9xZ05EVjBwVFpzV1g4L0hnd2U1OTU1ejdpZHB5OFA2dnVlY3pCeDNsd0tVS0QwelIzc1BuOUdGdklrbFFTY0FBQUFBQUFBQUFJQ1REcDVJVkZKcWxydkxBSnlTbEpxbGd5Y1MzVjFHaFNIb0JBQUFBQUFBQUFBQWNFSjhVb1pPeDZlNXV3eWdURTdIcHlreEpkUGRaVlFJZ2s1QkJaR2lBQUFnQUVsRVFWUUFBQUFBQUFBQUFJQlNaT2RZRlgwc3dkMWxBT2NsK2xpQ3NuT3M3aTdENVFnNkFRQUFBQUFBQUFBQVNuSGdlS0p5clJmd1pvZTRvR1huV0hYZytJVzNoQzFCSndBQUFBQUFBQUFBUUFrU1V6SVZuNXpoN2pLQWNvbFB6cmpnbHJBbDZBUUFBQUFBQUFBQUFDaUd6U1lkUEhIaHpZVERmOVBCRTBteVhVQVRrd2s2QVFBQUFBQUFBQUFBaW5Fc0psa1pXYm51THNNdGJEYWJsaXhhb2pObnpoVGJKaWNuVi9NL25xOTVjK2FXT3Q3ZTNYdjB2MWVuNk9USms2NHNFMldRa1pXakUzRXA3aTdEWlR6Y1hRQUFBQUFBQUFBQUFFQlZsR3UxNlhqc2hSTUtsZFhzZDJkcDlhclZXclZ5cFY1NDZVVUZCZ2NWYXJOMTgyWXQrWDZSSk1uSHgxZTMzSFpMa1dOWnJWYk4vZUJESFR4d1VMdisycVhwNzd5bG9PQmdsOVI1OU9neGZmUkI2VUZyUVpFRCtxdGpwNDR1dVg5MWN6d21SYldDZldVeUdkeGRTcmtSZEFJQUFBQUFBQUFBQUJUaFJHektCYlhNWjFsMTdkbE42OWFzMDRsakp6VHBwWW1hTVBFRitmc0hPTFRwM0xXTGRtejdVNnRYcmRhM1gzK2pvSkFnOVl2c1YyaXNsY3RYNk9DQmc1S2s2MjY0dnNTUTg1VVhKeWsxcmVTQStmNkhIbEREUm8wa1NlbXBxZnByNTg0eXZiZU9uVHFVcWYyRkpOZHEwNG00Rk5XcjZlL3VVc3FOb0JNQUFBQUFBQUFBQU9BY3VWYWJUc2FsdXJzTXQycmRwbzBlZVBSQnZUMXRobzRlT2FvcGs2Wm8vSXZQeTl2Ynk2SGQ4UHRINk1qUm85cTNOMG9mZlRCWE5XdlcxS1h0THJWZlQ0aVAxNWVmZlNGSmF0TzJqYTY3NGJvUzczdnc0QUdsSkpjY2RLYW5aeFI1ZnZDTjE4dkx5NnZJYTVMMC9jTHZsSjZlWHVMWS93VW40MUpWSjh4UFJrUDFudFZKMEFrQUFBQUFBQUFBQUhDT1UyZFNsV3Y5RDAvbi9GZlg3dDEwNHZnSmZmM0ZWNHJldDA5dlRwbXEwYzg5SzdPSDJkN0c3R0hXazg4OHBmSFBqbFg4bVhqdDN4ZnRFSFRPZWY4RHBhYW1LamdrUkE4LzhaaU1ScU5UOXg1ODQvV3EzNkMrdzduMzN2NC9aZWRrRjlzbjh1cklFbWVMTGx1NmpLQlRlVUgrNlROcHFoM3E2KzVTeW9XZ0V3QUFBQUFBQUFBQTRCd3g4V251THFIS3VPSG1HM1g0MEdGdDNyaEp1Yms1eWt6UGxObmZySVNFUk1sbWxTUVpETktJKzBZb0xUMURiZHEwVmtKOHZDVHB6MjEvYXV2bXJaS2tZU09HeTJiTnRWK1R3YWlnb01CaTc5dnk0bFpxZTBsYmgzUHZ2enRMeXFtQU4va2ZkT3BNS2tFbkFBQUFBQUFBQUFEQWhTUXRJMGNaV2JudUxxUEtNQmdNZXVDUmgxUzNYajFkZi9QMTl0bWN6enp4WktsTHpCWTA3WDl2T0J6NytmdHA5cnc1THEwVnpzdkl5bFZhUm81OHZLcHZYRmg5S3djQUFBQUFBQUFBQUtnQU1Rbk01anlYdDdlWGJybnRsaUt2bVV3bUdRM09MVWNyU1ZhYlZibTVCTWxWUVV4Q21ocldEbkIzR2VlTm9CTUFBQUFBQUFBQUFPQmZOcHNVbThBZWptWHg5TmpSRG50eWxtYkhuenMwK2VWWEtxU1dYS3RWT1RtRXFNNktTMGduNkFRQUFBQUFBQUFBQUxnUUpLZGxLU2ZYNnU0eTNDb3hQa0VwcWFtRnp0ZXRWOWNOMVpUTkkvYzk1TzRTcXBYc1hLdFMwclBsNTIxMmR5bm5oYUFUQUFBQUFBQUFBQURnWDBtcG1lNHV3ZTIrK3ZJci9ieDhaYUh6Qzc3NXdnM1ZvS0tscEdVUmRBSUFBQUFBQUFBQUFGUjNTYWxaN2k3QjdZd0dvNHpHdkQwM2JUYWJiRGFiVytxWU92bC9NaG9ORHVjeU0wc09vaWRQZlUzKy92N0ZYaC8vN0hnbEppUzRwTDRMUlZKcWxtcUgrcnE3alBOQzBBa0FBQUFBQUFBQUFLQzgvVGxUMGdrNjc3bHZoTzY1YjRRazZlKy9kbW5pQ3krN3BZN3NiT2UrRmptNVovZmtESzBSS24vLzR2ZWN6QTl3Y1ZaeVd2V2R4VXpRQ1FBQUFBQUFBQUFBSUNrOU0wZHVtcnlJSWp6MCtDTnEwU0xDNGR6VFR6eWxyRXpIQURRbko4ZisybVEwVlVwdEY1S2NYSnZTTW5MazQxWDlZc1BxVnpFQUFBQUFBQUFBQUVBRlNNL01kbmNKMVZKcVNxb1M0dU9kYnArV211cFV1OERBUUlYVnJPbHd6aUJEb1hhNUJXWjBtajJyNTE2VDdwYVpUZEFKQUFBQUFBQUFBQUJRYmFWbjVwVGVDSVhNbkQ3RHJmZFBUY2tMVHMyZVpwbk5ubTZ0cGJwS3o4eFJjUEZibTFaWkJKMEFBQUFBQUFBQUFBQ1NNck56UzIrRVFzeG1UeG1OQmxsenJjck95WmJCWUpDbloxN2dhTFZabFoyVk4xUFdZckhrbmJQYW5ONS8weG5KU2NtU0pHOHZMOFdjUGwxaVc2dlY2ckw3WGtpcWE4aFAwQWtBQUFBQUFBQUFBQ0FwbzVxR1BlN2k3NTgzQmZEeHA1NVE2elp0dE9LbkZmcHc5Z2RxMHF5cEpyMzJpaVFwYXM5ZVRSajN2Q1JwM21jZlM1TCsyZldQM3Z6ZlZIdi84a3BJeUZzMk55a3BXWTg5K0toTHh2eXZxYTdmK3dTZEFBQUFBQUFBQUFBQWtySnltTzFYRm0rK1BkM2hPRDA5VFpMazQrMWRZcitXRjdmVTdIbHpYRmJIc2FOSDdhK05SbU9KYlpuUldiVHErcjFQMEFrQUFBQUFWZERKa3lkVnUzWnRkNWNCQUFBQS9LZllyRFozbDFCdHBLZG55R0x4ZEFnV0UrSVRKRW0rZnBXNzJlT1JRMGNrU1RjTnVWazMzbkpUaVcwZnV2ZEJ4Wjg1VXhsbFZTdlY5WHVmb0JNQUFBQUFLdG5reVpOMTIyMjNxVkdqUm9XdS9mbm5uNW84ZWJLKytlWWJMVnUyVEwxNjlYTEpQVE16TXhVVkZTVkpxbHUzcm9LRGcxMHlMZ0FBQUhBaHlXRzJuMU1TRTVQMCtpdVROZmI1OGZMejk3T2ZQM0hpaENTcGRuZ3RsOXhuNnVUL3lXZzBPSnpMek14ME9ENTk2clJPblRvbFNXcDZVVE9YM1BlL3lHcXJua0ZueWZOM0FRQUFBQUF1OWZISEgydmN1SEZxMGFLRkprMmFWT2o2L3YzNzljVVhYeWduSjBldnYvNjZ5KzRiRlJXbE5tM2FxRTJiTnZyaWl5OWNObTVCNmVucGlvNk90Z2VxQUFBQVFIVlRUYk9lU25YNjFHbTlPSDZDOWtmdlYycHFxdjI4MVdwVjFONS9INjZzVjgvcDhUNzdaTDUyNzk1ZDVMWHM3Q3hsWm1ZNi9Eblh4dlViSkVsbVQ3TmF0bXBabHJlQ0FxcHIwTW1NVGdBQUFBQ29KREV4TVhyeXlTY2w1VDJGWExkdTNVSnRycnZ1T2wxMDBVV0tpb3JTc21YTHRHYk5HdlhzMmJQU2FyVFpiRXBMUzFOcWFxcFNVMU9Wa3BKUzZIVnNiS3lPSHovdThPZkVpUk5LU01oYnBxcHUzYm82ZE9pUVRDWlRwZFVOQUFBQW9PSWRPbmhRcjAxNlRRbng4UW9PQ1pHWHhXSy90dXV2WFVwTlNaRWtYZHo2WXFmSFhQUExHaTMrYnBHRzNuV0hycmx1a01PMUVmZU5WTFBtUmMvU3JGMDdYTm5aV2ZycHg2V1NwTXM3ZDVhbFFEMG9tMnFhY3hKMEFnQUFBTlhWK3ZYcjljMDMzMmpyMXEyS2lvcFNRa0tDc3JLeTVPWGxwZERRVURWczJGQWRPM2JVOWRkZnJ4NDlldGo3elprelJ5TkhqclFmdi9UU1M1b3dZWUxUOTkyd1lZTzZkdTFxUHg0N2RxeGVmZlZWcC92MzZ0VkxxMWV2bGlTWnpXYkZ4Y1hKMzcvMC9WdTJiZHVtRlN0V2FOV3FWVHA4K0xCaVkyT1ZrSkNnb0tBZzFheFpVeEVSRVlxTWpOU0FBUU5VcjVTbmh3MEdRNG5YeTJMRGhnM3EzTG16VTIwZmYveHh4Y1hGU1pLdXZQSktEUjgrdkZBYm85R29jZVBHMmE4OS92amordjMzM3gzMnZhbEl6WnMzMTc1OSs4bzF4ckZqeC9Uamp6OXEwS0JCcFRjR0FBQUFVS1VsL3h0ZVN0TEx6NytrdExRMDFXOVFYNlBIalZGZ2NKQ2t2Tm1jQzcvOFdwSVUwU0pDd1NIT2I1V1JrWjR1U2ZJUEtQeDdZYzNhdGRTb2NlTmkrMzY1NEV2Rm40bVhKRVVPNk8vMFBYSGhJT2dFQUFBQXFwblZxMWRyMUtoUit2UFBQNHU4bmovNzd2RGh3MXE3ZHEybVRadW1tSmdZMWFoUlE1STBZTUFBR1F3RzJmNTlYSFA1OHVWbENqcC8vUEZIaCtObHk1WTVIWFJtWkdSb3c0WU45dU51M2JxVkduS3VXTEZDenozM25EWnYzbHprOVppWUdNWEV4R2pYcmwxYXVIQ2hUQ2FUaGcwYnBoZGZmTEhVd0xNeWZmLzk5MXF3WUlFa3lXS3hhTmFzV2NXMnZldXV1elI5K25UOStlZWYycjU5dTZaTm02YW5ubnFxVXVxME9ma1lyNWVYbDhMRHc5V2dRUU0xYk5pdzBOOE5HemFzNEVvQkFBQUFWSVpqUjQ3YVg2ZWxwYWxWNjR2MTFPaW41T1ByYXovLzlSZGZhZmMvZWN2UERycitPcWZIemtqUHNDOUhHeFlXWmovLzVETlBLenNuVzQyYkZCOXlSdStMMXFKdnY1TWt0ZS9ZUWMzWW4vTS9pYUFUQUFBQXFFWW1UNTZzOGVQSE94MUdGU1U4UEZ6dDJyWFRIMy84SVVuYXRHbVRrcEtTRkJBUTRGVC9jNFBPYmR1MktUWTIxaDZrbHVTMzMzNVRSa2FHL2JoLy8rS2Z1TTNJeU5Dd1ljUEt2SjlrYm02dTVzeVpvODgvLzF6ejU4L1hkZGM1LzB0MlJkbTNiNS91dnZ0dSsvSDQ4ZVBWdkhuell0c2JqVVpObXpaTnZYcjFraVNOR3pkT3ZYdjMxcVdYWGxyaHRlYXJVYU9HeG8wYnA1Q1FFQVVIQjl2LzVCOTdlM3RYV2kwQUFBQUEzQ016TTFQTGx2NWtQKzdXbzV2dWYrUkJtVDNNa3ZKKy8xcnc2V2Y2WWRFU1NWS1BLM3FxUThjT0RtT1kvbTByU1prWm1iSjRuVjFlTmlZbXh2NjZSb0dncytYRkplKzFHWDhtWG05TW1hcmMzRnlaUGMyNmMvaGRUcjJmbk93Y3BTVG56VkExbVlqSUxnUjhGUUVBQUlCcTR1T1BQOWE0Y2VNY3pyVnUzVm9qUm94UXk1WXRWYjkrZlVsU1FrS0NkdS9lclEwYk51amJiNysxTDVWYTBNQ0JBKzFCWjA1T2psYXRXcVhCZ3dlWFdzT3BVNmUwYmRzMmgzTTJtMDByVnF6UWJiZmRWbXIvbjMvKzJlSDQ2cXV2THJKZGJHeXNycm5tR20zYXRNbmhmSGg0dUs2OTlscGRlZVdWcWxPbmp2ejgvQlFURTZQbzZHZ3RXN1pNeTVZdHN6OE5uSnFhcWh0dXVFSFRwMC9YbzQ4KzZqQk9WRlJVc1RWR1JVVnB3SUFCOXVPcFU2ZVdHSmJtZis3RlNVMU4xZURCZzVXWW1DaEp1dnp5eXpWbXpKZ1MrMGpTVlZkZHBmdnZ2MSt6WnMxU1ZsYVdicnJwSm0zWXNNSGhLZWVLRkJvYXFsR2pSbFhLdlFBQUFBQlVUUmFMUloyN2ROSHluNWFwVjkvZUdubi92ZmF0UVBidDI2YzVzejdRd2YwSEpFbVh0THRVSSs0ZldXaU1zSnFoOXRjLy9iaFVmZnIxbGRGa1VrNU9scFl1L3NGK241Q1FFS2RxU2twSzF1UkpyeXIrekJsSjBoMTMzNm5hdFdzN3RFbE5TZFdtRFJ2bDdlMGxUNHRGWnJOWk9UbTUrbTN0V21WblowbVNRc05LZjFnWFZSOUJKd0FBQUZBTlpHVmxPU3hkNnVIaG9Ybno1bW5vMEtGRnR1L2F0YXZ1dWVjZXZmUE9PNW8xYTVZOFBUMGRyZzhjT0ZBVEowNjBINjlZc2NLcG9IUHAwcVgyMmFTZW5wN0t5c3I3QlhINTh1VmxEanJyMUttanRtM2JGbXBqdFZwMTY2MjNPb1NjUGo0K21qQmhncDU0NGdsWkxKWkNmU1Rwb1ljZTB1SERoL1hNTTgvb3l5Ky90SS8xeEJOUHFIbno1b3FNakxTM2JkYXMrQ1dOQ3M0NGxhUmF0V3FWMkw0MHc0Y1AxNjVkdXlUbHpaTDg2cXV2WkRhYlMrbVZaK3JVcVZxeFlvWDI3OSt2Nk9ob1hYdnR0VnExYWxXcHN5a1BIanlvVHovOTFPSGM2ZE9uN2ErWExsMnEyTmhZaCt0MzNua255ODBDQUFBQUtPU3VlKzVXY0VpSXJybHVrQXdHZzA0Y1A2RjVjK1pxeC9hejI2bjA2ZGRYZDQyNDJ6N1RzeUIvL3dDMWJ0dGFmKzM0UzUvUFg2RFA1eThvMUtaVDU4dmxZWFl1c25wanl1czZjdWl3SktsSHp4N3Exeit5VUJzUHM0YyttRFc3Mk5XUUFnSURGTkd5aFZQM1E5VkcwQWtBQUFCVUF6Ly8vTE5ETVBYa2swOFdHM0lXNU9ucFdXZzJveVJkZHRsbENnc0xzeThUdEh6NWNxZnFLTGhzYmFkT25iUnUzVHBKZVVGcGFSSVRFL1g3NzcvYmp3c0dqd1c5OU5KTERvRm9qUm8xdEdUSkVsMSsrZVdsM3FOQmd3YjY0b3N2MUtaTkd6My8vUE9TOHNMT29VT0hhdWZPblFvUER5OTFERmQ2N3JubjlOVlhYMG5LVzQ1Mi92ejVwYzRBTGNqUHowOExGeTVVMTY1ZGxaYVdwbzBiTitxYWE2N1I5OTkvTHo4L3YyTDc3ZHUzei83K2k3Sm8wU0l0V3JUSTRWejM3dDBKT2dFQWdFc2tKQ1RwdHRzZjBOaXhqNmxuajg3dUxnZEFPWmxNSmcyKzhleURzY0hCd1lyNTkwSEttalZyNnU0Unc5VytZL3NTeDNqNHNVZjA4ZHlQdGV1dnY1U1VtR1EvNytmdnAzYnQyMnZZaUdGTzF6UGkzcEY2ZGVLcnF0K2dudTU5Nkw0aTIxZ3NGdFdwVzBmSGpoNXpPTy9oNGFHR0RSdHEyTWpoOG1FN2pnc0NRU2NBQUFCUURaeTcxR3B4Uzc0NnkyZzA2dXFycjliSEgzOHNLUzhZTzNEZ2dCbzNibHhzbjl6Y1hJZEE4NXBycnJFSG5jZU9IZE91WGJ0MDhjVVhGOXYvbDE5K1VXNXVib252NGNTSkU1b3laWXI5Mk1QRFE0c1hMM1lxNUN6b3VlZWUwLzc5K3pWMzdseEpVbHhjbktaTW1hTHAwNmVYYVp6eWVQSEZGL1hLSzYvWWoxOTQ0UVgxNjlldnpPTmNjc2tsbWpkdm5vWU1HU0tiemFaVnExYXBiOSsrV3J4NGNiSDdvbnA0ZU1qWDE5ZmhuTlZxVlhwNnVxUzhYL285UEJ4L0hUU1pUR1d1RFFBQW9DaXZUbjVMYTlkdDB0cUJRelYwNkkwYU4rWXhOV3hZejkxbEFYQVJMMjh2UGZMRTQ0cmFzMXU5Ky9aMWFpWm1VSEN3SG52eWNaZmN2MEdqaG5waDRvc0tDUW1SMmV4WmJMdXBiNzBwU2NySnlWVnVibzVzVnB2TW5tWis5N25BR04xZEFBQUFBSURTWldkbk94em41T1NVZTh5QkF3YzZISmMycTNQOSt2VktTRWlRSlBuNysrdmVlKzkxK0FXeHRQNnJWcTJ5dnphWlRPcmJ0MitoTnRPbVRiUHZzU2xKRXlaTVVPZk81emNMWU1hTUdhcFZxNWI5ZVBiczJmWVpyQlZ0NHNTSmV1bWxsK3pIUTRjT0xYR0daV2x1dnZsbXZmMzIyL2JqalJzM3FrT0hEdHF5WlV1UjdhKzg4a3FscEtRNC9KazJiWnI5K3ZUcDB3dGQ3OUdqeDNuWEJ3QUFrQzhoSVVtZnp2L0dmangvL2pmcTJ2MGF2VHA1aGhJU2trcm9DYUE2YWRLMHNTSUhYTzMwY3JPdUZsNG5YQmF2b3JjMU9aZUhoMGtXaTBWZTNsNkVuQmNnZ2s0QUFBQ2dHb2lJaUhBNFhyaHdZYm5Iakl5TWRKalZWMXBRV1hEWjJ0NjlleXNrSk1SaHBtVnAvUXN1UjN2NTVaY3JLQ2pJNGJyTlp0T0hIMzVvUHc0S0N0S29VYU5LZmhNbDhQUHowMzMzblYzR0tDMHRyZEJ5cmE1bXM5bjB3Z3N2YU1LRUNmWnpnd2NQMXJ4NTgyUXdHTW8xOXNNUFA2eXBVNmZhanc4ZlBxd2VQWHBveXBRcFRnWGZGZjNlQVFBQUpDa29LRUFiZmx1aTIyKy93WDR1TVRGWnIwNStTMTI3WDZQRlM1emJNZ0VBQUdjUWRBSUFBQURWUUg2d21HL1dyRm1hTTJkT3VjWU1EQXhVdDI3ZDdNZXJWcTF5V0ZyMlhBV0R6dnhsWndzdVA3dG16UnFIMlpnRm5UcDFTcnQyN2JJZjkrL2Z2MUNiSFR0MktDNHV6bjU4NTUxM2xyZ1BwVFB1dU9NT2grT0NzMHBkTFNVbFJUZmZmTE5lZnZsbCs3bCsvZnJwODg4L0w3Uk03UGw2NnFtbk5IZnVYUHQ0bVptWkdqTm1qQzYvL0hKdDNMaXgySDZwcWFtRjNudEpYMnNBQUlEeWFOaXdudDUvNzMvNjhZZjVhdDI2aGYzODRjUEhkTnZ0RCtycUFiZHJ4NDYvM1ZnaEFPQkN3UjZkY0xtVks5Zm9qVGZmYzNjWktJWE5aclBQS2lqK2J6a2NxOVQySmZlMy82M3o3RmZPKzVaZXY1eXN6OVYxbDl5dlVOMkY2cXVZejZ2TS9WUkszWlgwZVJYN3Q1enJYM3pkNTF1dmsvMkwvYjRyMjMwTDEzKzJmLzRmcCtxc3BKOERuV2MvMS8wY25GKy9VdXV1b0gvbnZKeGNrZ1VYSm05dmIwMmFORWtQUGZTUXBMejlGa2VPSEtuRml4ZnJ6VGZmVkpNbVRjNXIzSUVEQityWFgzK1ZKQ1VrSkdqTGxpMUZMaFY3L1BoeDdkaXh3MzZjSDFUMjc5L2Z2aVJyV2xxYTFxMWJwOTY5ZXhmcVgzQTJwMVQwL3B6NWRlVHIxYXRYR2Q5TlljMmJOMWRvYUtnOVFOMndZVU81eHl6S3ZuMzdOSGp3WUljdzk4b3JyOVMzMzM0cmk4VzFQN3ZEaGcxVHZYcjFkTnR0dHlrMk5sYVM5TWNmZjZoTGx5NGFQSGl3cGsrZnJvWU5HenIwK2ZISEg1V1JrV0UvM3JadG0xcTFhcVdQUHZxbzJLV0JUNXc0b1dIRGhwVzczbm56NXBWN0RBQUFVRDMxN05GWkc5Zi9vRTgvL1ZxangweFNVbEt5SkdudHVrM3EybjJRaGc2OVVWTW1QNmVnb0FBM1Z3b0FxSzRJT3VGeUowK2UxdHAxbTl4ZEJnQUFjQkdMeFZPUys0TCswaCtjcU9BSEtrb0pycmRzL3FuUVoxWlJIbnp3UVIwOGVGQ3Z2LzY2L2R6MzMzK3ZIMy84VVNOSGp0U1lNV1BVb0VHRE1vMDVjT0JBalI0OTJuNjhmUG55SW9PdmdyTTVXN1ZxWmI5UGh3NGRGQllXWnQvN2N2bnk1YVVHbldGaFllclFvVU9oTnZ2MzczYzR2dXl5eThyMFhvclR1blZyZTRoNjh1UkpsNHg1cm1lZWVjWWg1THpycnJzMGUvWnNlWHA2VnNqOSt2VHBvKzNidCt1MjIyN1QyclZyN2VjUEhUcmtNUE0zM3djZmZPQncvUDc3NzB1U2JyenhSbTNkdWxYaDRlR0YraVFsSmVtamp6NHFkNjJWRVhSKy9NbFhrbml3eVdBd2FOMjZ6UlgrNzJEcC95Njc2TDVsZmdDcTVQNFg4dGY5dk9ybHdiYnkxYzJEYlVDWjNISEhUYnJtbW41NjU5MjVtdnphRFB2NStmTy8wWklseTNYc3lIWTNWZ2NBcU00SU9nRUFBRkNpek13c2Q1ZUFBcVpNbWFMMjdkdnJrVWNlc2MvbXk4N08xdi85My8vcGd3OCswTjEzMzYxeDQ4YXBjZVBHVG8zWHFsVXJOV3JVU0FjUEhwU1VGMVFXM0Y4eVgxSEwxa3A1LzJPMlg3OSttajkvdmlScDJiSmxtakpsU3FIK0JaZE43ZGV2MzluL2tWeEF3V1ZySmFsR2pScE92WWZTRkF6KzB0UFRsWmFXSmg4Zkg1ZU1uZStqano1U2p4NDl0SFBuVGsyY09GSERody9YdUhIalhIcVBncDUrK21uVnJWdFhxMWV2MW93Wk16Umh3Z1FGQlFWcDZkS2w4dmYzZDJoNzhPQkJyVnk1MHVGY1pHU2tsaTFicHVQSGoydklrQ0ZhdFdwVm9lVjFEUVpEcVo5VGFtcXFKTWxrTXNuTHk4c0Y3K3o4UFBUd0dMZmRHd0NxRzR2RjB5Rmd6ZjlUOFBqc2F4VjlUWVhicWRneGltaGIxbmFGN25kdVArVTNkcXBkcWZjdThBQ0ZjNS9WdisyYytneFV6TDFLYVZmSzE4bmhmRWxmVHhWZjQzbDlWdWUwSy9pd1FOSGZMOUs5STRmcXA1OVc2OGpSNDVMeTl1OEVBT0I4RVhUQzVmcjJ2VUkvL2pEZjNXV2dGRGFiVFRhYjdkL1haODhWUEdGeittOFZmVjduMmErYzl5MjlmamxabjZ2ckxybGZvYm9MMVZjeDl5MXpmNVZTZHlWOVhzWCtMZWY2RjErM2l6OHZwMzh1eW5iZnd2V2ZiOTBxcFM3WGZwMTB2dlc2K2VlaDFMb3IrTjg3Z2thY2E4aVFJZXJidDY4bVRKaWcyYk5uS3lzcjczc2tPenRiSDN6d2dlYk5tNmRISDMxVUw3endnZ0lEQTBzZGIrREFnWHJublhja1NaczJiVkpTVXBJQ0FzNHVINWFkbmUwd0kvUGNaV2Y3OSs5dkR6cDM3TmloVTZkT3FWYXRXdmJyKy9mdnR3ZXBSZlhQZCtiTUdmdHJpOFhpc2lWZkM3NFhLVzlmUzFjSG5RRUJBZnIyMjIrMWJkczIzWGpqamRxK2ZidmVlT01ObDk2am9QdnZ2MSsxYTllV3lXVFNxRkdqZE5OTk55aytQdDdoYzg4M2UvWnNXYTFXV1N3Vyt4NnFnd2NQVnIxNjlUUm56aHl0WGJ0VzQ4ZVBMeFJRTjIvZVhMdDM3eTYyaG95TURIbDdlOXZIKy9ycnIxMzREZ0VBRllYL3RrUlZrZi83VGxFUHdBRUE0Q3lDVHJoY3JWcGhxbFVyek4xbEFBQ0Fjc3JJeUF0RUtqdndMLzBCaWdwK3NLS013Yis3aElTRWFPYk1tWHIyMldjMWVmSmtmZmpoaC9ZUUt5Y25SOU9tVGRQWFgzK3RCUXNXcUZ1M2JpV09WVERvek1uSjBlclZxM1hkZGRmWnI2OWJ0MDVKU1VtU0pGOWZYL1hvMGNPaGYyUmtwSXhHbzZ4V3EydzJtMWFzV0tFNzdyakRmcjFnU0pvL0E3UW9CWmQ1emN6TVZIWjJ0c3htc3pNZlI0bFNVbExzcjQxR280S0Nnc285WmxHYU5HbHkzbnVsbGxWK3dKaXZmdjM2cWwrL2ZxRjJpWW1KOXEvdG9FR0RITUxJdDk1NlMydldyRkZVVkpUKzk3Ly9xVisvZnVyZHU3ZjllOXRrTWxYZ08zQ3RvVU52bE1TRFRUYWJUZDI3WCs2eWYvOUsvL2Y0ZkQvSDgrekhBMjNuVnk4UHRKV3ZiaDVvQXlwRTNzOUFnZG00QUFDY0o0Sk9BQUFBRklrOW9xcUgrdlhyNjkxMzM5Vnp6ejJuS1ZPbWFOYXNXZmJBODhpUkkrclZxNWUrK3VvclhYdnR0Y1dPY2RWVlY4bkh4MGRwYVdtUzhwYXZMUmgwRmx5MnRuZnYzb1gyblF3TEMxUDc5dTIxZGV0V2UvL2lnczc4UFQyTGN1NVN0WEZ4Y2FwZHUzYUo3OThaOGZIeDl0Y2hJU0dWTW11Z2JkdTJTazR1ZWhtMk45OThVeSs4OElMOTliMzMzdXZVbUlNR0RkSXZ2L3dpcVhEUVdaenAwNmNyTVRGUmtuVG5uWGM2QkoyK3ZyNmFOMitlZXZUb0lhdlZxbnZ1dVVlN2R1MVNSa2FHSkxsc1JtMWxtUFYvcjVmZUNBRCtvd28rdkZZd2FDMThyS0xicWVoMktuS01jOGN2WnN5UzJxbWtHZ3NFekNXK2w3UHRTcjIzSE51Vy9sazVCdVVsajY5aTdsVzRYVW4zTHUwekxicU9meStwOUsrVDA1OVZNVjlQaDYrRml2NnNDbjZPZjI3L1M4dFcvcXJNRElKK0FFRDVFWFFDQUFBQUY0QTZkZXJvcmJmZTBxaFJvL1RnZ3cvcXA1OStraVJsWldYcHR0dHUwOWF0VzlXeVpjc2krM3A1ZWFsWHIxNWFzbVNKcEx5Z3NxQ2xTNWZhWHhlMzdHei8vdjN0UWVlS0ZTdnM1MjAybTFhdlhsMXFmMG1GbGwzZHZuMjcrdmZ2WDJ4N1ovMzk5OS8yMTg3dVhWcGVScU5SZm41K1JWN0wzMXRWa3BvMmJWcHN1M1BsTDFFc09SZDB4c2ZIYS9yMDZaS2tYcjE2RlRuYnRHdlhybnJra1VjMFk4WU1EUmt5Uk43ZTN2YWczSjE3YmdJQVhJZUgxMUJWckZtN1VjK09tYVNkTy85eE9OKzlXeWMzVlFRQXVCQVkzVjBBQUFBQUFOZHAxS2lSZnZ6eFJ6MzAwRVAyYzJscGFSbzdkbXlKL1FZT0hHaC92Vy9mUGgwNGNFQ1NkUGp3WWUzYXRjdCtyYmpnc2VENWt5ZFBhc2VPSFpLa25UdDM2dlRwMDZYMmwvSkN0NEorL2ZYWEVtdDJSblIwdEU2ZVBHay83dG16WjduSExLL0Rody9iWHhlMTNHeHg4bWRhU3M0Rm5XUEdqRkZDUW9Ja2FkU29VY1cyZS9YVlYvWGRkOS9wOWRkZmw4RmdzUGR4Wm45WEFBQ0EwaHc2ZEZTMzN2YUFCZ3djNmhCeTFxOWZSd3MrK3ovOXRIU0JHNnNEQUZSM0JKMEFBQURBQmNaZ01HakdqQm1LaUlpd24vdmhoeC9zKzJ3V3BXRFFLWjJkbFZsdzJkb1dMVnFvVWFOR1JmYnYzTG16Z29PRDdjZjVzMElMTGxzYkhCeXN5eSsvdk5nYWV2YnM2YkFuNXllZmZLTHM3T3hpMnp2anM4OCtjemkrNG9vcnlqV2VLL3p4eHgrUzh2YkFMUGcxS2sxcWFxcWt2SkN6dE9WM04yN2NxTm16WjB1U1dyWnNXZWpyVzVDdnI2OTlxZUxUcDA4ck56ZFhraFFlSHU1MGJRQUFBT2RLU0VqU3E1Tm42T0kyVjJqSkQyZFgvQWdJOE5mWU1ZL3BuMTFyTmVpYW92ZHVCd0RBV1FTZEFBQUF3QVhJWkRKcDhPREI5dU9jbkJ4RlIwY1gyNzUrL2ZwcTA2YU4vVGcvcUN3WWRKYTA3S3pKWkZLZlBuMEs5VisxYXBYOVhKOCtmV1F5bVlvZHc4L1B6eUdRTzNic21ENysrT05pMjVjbUxTMU43Nzc3cnYyNGJ0MjZpb3lNUE8veFhPSGt5Wk02Y3VTSUpLbFZxMWJ5OGZGeHVtLytIcXIrL3Y2bHRuM3Z2ZmZzZTJKTm1qVEo2WDFKRHgwNlpIOWRwMDRkcDJzREFBQW82Tk5QdjliRmJYcnExY2x2T1p5Ly9mWWJ0T0czSlJvLzduRTNWUVlBdU5Dd1J5Y0FBQUJ3Z1RwM2o4V0NzeVdMTW5EZ1FPM2N1Vk5TWGtDWmxaWGxFRlNXRkhSS2VjdlNmdlhWVjVLa3RXdlhLaTB0VFd2V3JIRzZ2eVNOSHo5ZTMzMzNuZjM0eVNlZlZLOWV2YzVyYjgxSEgzM1VZZG5hVWFOR3lkUFRzOHpqdUZMQjkzYnVVcjJseVorUjYwelFlZU9OTitxamp6NVNseTVkZE1NTk56aDlqNy8rK3N2K3Vubno1bVdxRHdBQVFNcWJ5VGw2ekNRbEpTWGJ6M1h2MWtuanhqMnVuaE9sbWowQUFDQUFTVVJCVkQwNnU3RXlBTzd3NlVlZmFQYy91eXRzL0VtdnZWSmhZNk42SU9nRUFBQUFxb0hvNkdnMWJ0eFlScVB6aTdJVTNPUFNaREtwUVlNR0piWWZPSENnWG52dE5VbFNmSHk4NXMrZmIxOHUxY2ZIcDlUOUxRdnV2NW1Sa2FGNTgrWTVMSmZyekd6S2poMDc2cFpiYnRHWFgzNHBLUy9jdS9ycXE3VnMyVEkxYk5pdzFQNzVKazZjcUE4Ly9OQitmTkZGRittQkJ4NXd1bjlGV2JEZzdCNVUrY3ZGT2lzbEpVV1NjMEhuZ0FFRDFMQmhRNzMvL3Z0bHVzZjI3ZHZ0cnd2TzhBVUFBSEJXVUZDQXhvMTlYR1BHVGxMOStuVTBmdXpqdXVPT205eGRGbkJCVy9ialVxMWRzMDUrZnI1NmJOVGo4dkgxbFNRbEp5ZHIxODVkbFZwTFVIQ1FXclJzWVQ4K2Z2UzRvcVAyVldvTlR6NzZoTTdFbmFudys0eDQ0RjcxNk5uRGZweWVucUVaYjA1WGNuS3lldlRzcnNnQnBUL3NpL0lqNkFRQUFBQ3FnVTgrK1VRLy9mU1RYbjc1WmZYdDI3ZlVwVWpmZmZkZC9mTExML2JqcTY2NlNnRUJBU1gyNmRLbGkwSkNRblRtVE40dmhKOS8vcm45V3E5ZXZXU3hXRXJzWDZkT0hiVnQyMVk3ZHV5UUpIdFlLVWx0MjdaMWVpblUyYk5uYTl1MmJZcUtpcElrN2RtelIxMjZkTkcwYWRNMFpNaVFFdnNlT0hCQW8wZVAxdGRmZjIwLzUrM3RyYSsvL2xxKy8vNnk3eTdyMTYrM3ozQU5EZzVXNzk2OW5lNmJuSnhzM3p2VG1hRFRaREpwK2ZMbFpaNlZ1WHIxYWtsNXM0RmJ0V3BWcHI0QUFBRDVIbmw0dUNUcGpxRTNLaWlvNVA4R0JWQSsyN2R0MTBjZmZpU2J6YWJSNDhmWVEwNUpPbm44aE41NlkxcWwxdFAyMGtzMDl2bHhoYzczN3RkSEE2Kzl4aVgzaUl1TjFTc3ZUaXIyZWtaR3BqSXpNMTF5cjVKWWMzSWRqcjI5dlhUMU5RUDAyc1JYdFg5ZnRHcldxcVYySGRwWGVCMy9kUVNkQUFBQVFEV3hhZE1tUlVaR3FuSGp4aG80Y0tCNjl1eXBpeTY2U0dGaFlaS2swNmRQYS92Mjdaby9mNzUrL3ZsbmV6K1R5YVNKRXllV09yN0paRkprWktSOTFtRis2Q1U1dCt5c2xEZXJNei9vWExkdVhabjdTMUpBUUlBV0xWcWtmdjM2MmZlelBISGloRzY5OVZhOThzb3J1djc2NjlXbFN4ZlZybDFiSGg0ZWlvbUowZTdkdTdWczJUSXRYYnBVV1ZsWjlyRzh2YjIxWU1FQ3RXM2IxdW43VjRUczdHeU5HalhLZnZ6d3d3K1hhUm5kK1BoNCsrdlNBdXQ4WlEwNWp4NDlxbDI3OHA3Mjd0YXRXNm5CTmdBQVFFbnl3MDZndWpFWXBIKzN1Ni95a3BLUzlkN2I3OHBtc3lueTZraTFhOS9PNGJySnc2ekF3RUNYM3pjdFBVM1pXZGt5R28yRkhzVDA4eXY2QVZNZkh4K0ZoNGU3dkphaURCc3h2TWlnYy8yNjM3VDlqMjBLREF6VTBMdnZMSFdjZDJmTWxDUmQwZXRLWGR5NmRhSHJ6U01LLzg3VjlwSzJ1bnJnQVAyNDVBZTlOL05kVFpuMmhvS0NYUDgxcUFnbVk4a1BWRmRWQkowQUFBQkFOWFBnd0FITm5EbFRNMmZPTExXdHlXVFNlKys5cDg2ZG5kc1BhZURBZ2ZhZ016czcyMzYrNExLMEplbmZ2NzllZi8xMVNiTFBRQ3hMLzN3dFdyVFE1czJiZGQxMTEybno1czMyOHp0MzdyVHZJMXFhT25YcTZQdnZ2MWZIamgzTGRPK0tNSHIwYVB2N0NBd00xR09QUFZhbS92bUJyeVNGaG9hNnRMWjhCWmZWN2R1M2I0WGNBd0FBQUtqcWpBYURjcXRKMHZucHZJK1ZtSmlvNEpBUTNUcjA5a0xYbXpSdHJQYytMTnQyRnM1NC81MzN0SHJWYW9XRmhXbjZ1ek5jUG41NWRlcmNxY2p6aHc0ZTFQWS90c25MeTBzOXJ1aFJaSnVDOG9QT3BrMmJPZFUrM3kyM0Q5R1dUWnNVRXhPclQrYk8wNk9qSG5lNnJ6dVpQWnpmS3FjcUllZ0VBQUFBcW9GT25Ub3BMQ3hNTVRFeFR2ZnAwS0dEM25yckxYWHIxczNwUHYzNzk1ZlJhSlRWYXJXZmk0aUlVSk1tVFp6cTM3MTdkL243K3lzNU9kbCt6dC9mdjB3MTVLdGR1N1orKyswM3paMDdWeE1uVG5RSSswb1NFQkNnSjU5OFVrOCsrYVJUeTd4V3REZmZmRlBUcDArM0g4K2NPZE0rQzlkWkJXZkhObXJVeUdXMTViTmFyWm96WjQ0a3lXQXdsTHBFTUFBQUFIQ2hNaG9NeWxYVkR6b1BIamlndGIvbWJZMXgwNjAzeTh2Ynk4MFZsV3pGc3VWYXQyWmQ2UTJkVVBEMzFhcklZckhvNWx1SDZOMjMzOUg2ZGV0MTlhQ0JhdGFzbWJ2TEtwWFp3K1R1RXM0TFFTY0FBQUJRRFF3WU1FQkhqeDdWNnRXcjlldXZ2MnJIamgzYXZYdTNUcDgrcmJTME5QbjQrQ2c0T0ZnUkVSSHEwS0dEcnIvK2VuWHFWUFJUckNVSkRRMVY1ODZkdFg3OWV2dTVzc3pHTkp2TjZ0V3JsNzcvL252N3VWNjllc2xzTnBlNUZrbnk4UERRdmZmZXE3dnZ2bHUvL1BLTGxpMWJwdDkrKzAyblRwMVNURXlNY25OekZSWVdwcG8xYTZwRGh3NktqSXhVbno1OW5GN2V0U0paclZhTkd6ZE9VNlpNc1o4Yk1tU0k3cmpqampLTms1S1Nvdi83di8rekg1OVBhRnlhYjcvOVZudjI3SkVrOWV6WnMwTENWQUFBQUtBNk1Ka015czR0dloyN2ZiY3c3M2V1NEpBUTliemlDamRYVTdxTTlBeGxwR2U0dTR4SzA3VkhOMzM1eFplS1BSMmpSUXUvMTVPam4zSjNTYVh5WkVZbkFBQUFnSXJrNmVtcHlNaElSVVpHVnVoOWZ2dnR0M0wxLys2NzcxeFV5Vm1lbnA3cTE2K2YrdlhyNS9LeHo5VzZkV3ZaeXJsVTFkOS8vNjJSSTBkcXc0WU45bk1EQmd6UXZIbnpITnJsNXVacTRjS0ZxbHUzcnVyVXFhUEF3RUQ1K1BqSVlySElhclZxeTVZdEdqVnFsQTRkT2lRcGJ6bmVLNis4c2x5MW5Tc3pNMU5qeDQ2MUh6LzFWTlgvQlJ3QUFBQ29LR1lQa3pLeXFuYlNtUkFmcnkyYjhyYkc2Tk92anp5cXdVeThBWU1HNnFZaHQ3aGtyTmlZR0wwODRVV1hqRlZSVENhVCtrYjIxWUpQUHRQdlc3WXFOaVpXTmNKcXVMdXNFcG5OVmYvN3FDZ0VuUUFBQUFEZ0lvY09IZEwwNmRQMTdydnZLaXNyeTM3Kyt1dXYxK2VmZnk1UFQwK0g5aWFUU1E4OTlKQmlZMk1MbmJkYXJZVUMxMWRmZmJYUUdPVTFjZUpFUlVWRlNaSXV2ZlJTRFJvMHlLWGpBd0FBQU5XSnQ4VkR5V2xacFRkMG8wMGJOc3FhbXhmR2R1blcxZWwrdzI2L1M5bloyVTYzOS9MeTBweFA1cGE1dnFLWVRDWjVGN0c4N3BjTHZ0U3FGU3ZWNXBLMmV2anhSd3BkM3g5OVFLKy9NbGxodFdwcTR1UkprcVQ2RGVwcjlydzVMcW1ySW5YcDJrVUxQdmtzN3lIV3padDE5Y0FCN2k2cFJOVjFqODdxV1RVQUFBQUFWREZQUC8yMG1qVnJwdW5UcDl0RFRoOGZIODJjT1ZQZmZQTk5zUUZseTVZdEM1M0x6YzExQ0RrOVBEejAybXV2NmU2NzczWnB6Y3VYTDllcnI3NHFLVzl2enBrelo3cDBmQUFBQUtDNjhiWlUvZmxoZi95K1RaSlVwMjVkaGRjSmQ3cWZOZGNxcTlYNVA3bTVGVCt6TlQwOVRZbUppVXBOU1MzeWVtNU90aElURTVXY21GVGh0YmhhV00yYXF0K3dnU1RwajYyL3U3bWEwckZISndBQUFBRDhoOTE1NTUyYU5XdVdVbEpTSkVuWFhIT04zbmpqRFRWdjNyekVmc09IRDFmOSt2V1ZrcEtpdExRMFpXZG55MnExeW1Bd0tEZzRXTzNhdGRNZGQ5eWhwazJidXJ6bWl5NjZTRUZCUVlxUGo5Y0REenhRSWZ0L0FnQUFBTldKeGJOcWh6MDJtMDM3OXVhdHlCTFJJdUs4eGhoeDMwaDE3TlN4Mk91Yk5tN1N2QTljTTVPem9NWGZMZEtHOWVzZHpzWEZ4a21TOXV6ZXJYR2p4eFRxazVtZUtVazZFM2VteU91ang0MVZVRkNneTJ0MWxZaUlDQjA1ZEZqUlVkR3lXcTB5R3F2dS9FTUxTOWNDQUFBQXdIL1hKWmRjb2krKytFSWZmdmloeG84ZnIzYnQyam5WYi9qdzRSbytmSGdGVjFlMHhvMGI2OU5QUDlWTEw3MmthZE9tdWFVR0FBQUFvQ3F4bUt0MmJITHk1RW1scGFWSmtobzNhWEplWS9qNCtpZ29PTGo0Nno2KzV6VnVTWXhHbzJKalluVWcra0NSMTlQUzBvcTlKa25aT2RsRlhzL05jWDRwWG5kbzNLU3hKQ2s5UFYyblQ1OVc3ZHExM1Z4UjhUeXI2ZEsxVmZzbkZnQUFBQUNxa1FFREJtakFnS3E1NzBycjFxMEw3ZmtwNWRYY3ExY3ZXU3lXTW8zbjVlVlY1SGdBQUFCQWRlWnQ4WkRCSUZYVi85U05QUlZqZjEycmRrMDNWbEkyUnFOUk53NjVXZjJ2dWRyaC9IZmZmS2MxcTM5UnE5WVhhK1FEOXhicWQrakFJYjMxeGpUVnFCR3FjUzgrWCtoNndjRDI4TUZEZXU3WjhjWFdrR3ZOVzRyMzFLbFR1bXZJSFU3WFB1L0R1ZnBrN2tkRlh1dmFzNXNlZVBqQll2dUdoWVhaWDU4K1ZYV0RUcFBSSUl0bjlZd01xMmZWQUFBQUFBQ1g4Zkx5Y25jSkFBQUFRSlZnTUVoKzNwNUtUc3R5ZHlsRmlrK0l0NzhPREE1eVl5WE9zZHFza3ZLQ3pvQUFmd1VFK0R0YzkvSHhsaVJaUEMwS0R5KzgzMmhLVXJJa3lXVHlLUEw2dWZmS2RuS0dwN1B0Sk1tYW15dXJpdDZ2TkNjbnA4UytBY0ZubDlWTlRFeDArcDZWTGNqUElvUEIzVldjSDRKT0FBQUFBQUFBQUFDQWZ3WDRWdDJnTXlNejAvN2F5MUwxSDFqTXljNExBajA5UFN2OFhtRmhOZlhvcU1lS3ZmN0xxbCswODg4ZENnME4xZTEzRFMxMXZMZW56WkFrWGRYcktyVytwRTB4OXd3cjhueStnbCtqckl6TUVscTZWM0JBMWY5ZUtnNUJKd0FBQUFBQUFBQUF3TCtDL0wxMExDYkYzV1VVeVpwanRiODJHcXYrbm9wWjJYbUJjVkpTa3FMM1JSZTZudlR2TE1lMHROUWlyeDgvZGx5U2xKMlRVK1IxS1cvUDBmRHdjUG42K2FwcjkyN0YxdkxudGo4bFNjR2hJU1cyeTVjZmREWnUydFNwOWtVeEZKZ21XVlczL2pBWThyN25xeXVDVGdBQUFBQUFBQUFBZ0gvNWVadGxOaG1WbldzdHZYRWw4N1NjblJtWm1WVTFaNTBXbEpLU3QvVHNENHVXNklkRlM0cHR0MmYzSGozMzdMaGlyNStKaXl2MmVydjI3VFY2L0xPbDFwS1dsaXBKOHZiMkxyV3RxMlJrWk5oZlc2cm9saUVCdmhhWmpOVjAzVm9SZEFJQUFBQUFBQUFBQURnSURmTFd5YmhVZDVkUmlLK2ZyLzExZm9oWVZrY09IOUdPUDNjVWUvM29rU1BuTlc1UmtoTHphbXpZcUpIOC9mUDI1MHhNVE5DUncwZGtNcG5Vc2xVcmU5djkrL2NyTFRWVmdZR0JxdCtnZ2RQM2FOaTRvVlB0WWs3SFNwSkNRa09jSHJ1OFVwTFBmbzM4ejltZnRLb0lxY2F6T1NXQ1RnQUFBQUFBQUFBQUFBZGhRVDVWTXVnTUM2dHBmeDF6S2tZdFdyUW84eGpmZmZPdHZ2dm1XMWVXVmFTMHREU2xwdVF0QVR6eS9wRnExdndpU2RMNmRiL3A3V2t6NU8zanJmRXZQbWR2dityblZacjk3aXhsWkdUb25udnZVWGpkT2tXT2UrTDRDUjAvZGxRZExydk02VnFzVnF0T25Ub3BTYXBacTliNXZxVXlpemtkWTM5ZDJuNmU3bEtkOStlVUNEb0JBQUFBQUFBQUFBQWMrSGg1eU12VHBJeXNYSGVYNHFCT25YQVpqVVpaclZZZE9YejR2TVlJQzZzaGJ4L2ZVdHRadkN6bk5YNis0OGVQMjE4SGh3U1gydjdLcTY3VXFoVS9LenBxbjk1K2E0WmVldVZsbWMxbmwrcE5UazdXdDE4dDFQS2Zsc25pNWFYcDcwVEkzei9BcVZyMjc5K3ZqUFM4WldRYk5uUit0bWg1SFQ2VTl6VXltejFWcXhJRFZtZjVlWnRsOXFqNmU3MldoS0FUQUFBQUFBQUFBQURnSEtHQjNqb1drK0x1TWh4NGVYdXBmb01HT25Ud29LTDI3RDJ2TVc2OTQzWjE3ZDdOeFpVVmRtai9RVW1TMFdSU1lGRHBRYWZSYU5TalR6eW1zVTgvcXdQUkIvVEdsRGYwMUxOUHlacHIwMDgvTHRXaTd4WXBMZlhzTE51OWU2TFVvV01IcDJyWjlOdEdTWkxCWUZETFZpM1A0OTJjbjZpb0tFbFM0eWFONVdHdWVwRmNkWi9OS1JGMEFnQUFBQUFBQUFBQUZCSWU2cWVUY2FuS3RkcmNYWXFETnBlMnlRczY5MFlwTlNYVllkL09rbHpXK1RMbDVPUXFwRVpvQlZlWTUrOWR1eVJKalJzM2xvZUh5YWsrdFdyWDBpTlBQS1kzWDUrcVA3ZHQxOFFYSnVyMHFkTktURWlRSklYWERWZmsxZjExeFpWWHlzdmJ1WkF1TmlaV0s1ZXZrQ1JkMHU1UytmZzY5M21WVjNKeWtxS2o5djE3MzBzcTVaNWxZVElhVkR1MGNqNkxpa1RRQ1FBQUFBQUFBQUFBY0E2VEtTOElxbXF6T2p0MzZhSWwzeTFXYm02dXRtN1pvaXV1dXRLcGZvK09lcnlDS3pzckp6dEhPLzdjSVVscWVYR3JNdlZ0MzdHOUhuNzhFYzE4YTZaOTFtcU5tbUVhUHVJZXRldlFUZ2FEd2VteHNyT3o5UGEwR2NySXlGdTJkdUMxQTh0VVMzbHMyYnhWVnF0VmtuVFo1WjBxN2I3T3FoM3FLMk1aUHN1cXFub3Z2QXNBQUFBQUFBQUFBRkJCd2tQOVZOV3lvS2JObXFwUms4YVNwSlhMVjFiNi9UTXlNL05lbFBEQmJQdGptMUtTOHdMaXRwZTJkV3Jjek14TS9iNWxpOTUvNXoxMTZkWlY0eWFNazUrL255UXA5blNNZmxpOFJEdi8zR0VQRDB1VG5wNmhLWk9tYU8rZVBaS2s3ajE3cUhXYk5rNzFkWVdmbCtYTklvMW9FYUg2RGVwWDJuMmRZVEJJNFRYODNGMkdTekNqRXdBQUFBQUFBQUFBb0FnbWswSGhvWDQ2SGx1MVpuVmVjKzBnelp3K1EvdjJSbW4zN3QxcTBhSkZwZHczT3lkYlVmOEdoMzUreFFkbGk3OWZKRW1xVmJ1MldyZHA3WEROV21BcDRJVDRlUDN4K3piOXZtV3JkdTdZb2V5c2JFblNmUTgvb0l0YnQ5WnJiN3l1RDJmUDBSOWJmdGZmZiszUzMzL3RVbWhvcUM3cjNFbXQyN1pSODRqbTh2ZjNMM1QvQS92MzYrM3BNM1RpMkFsSjBrVVJ6WFhQZlNQTDkrYkw0TysvL3RiKzZQMlNwSUhYRHFxMCt6cXJUZzAvbVl4VkxNRS9Ud1NkQUFBQUFBQUFBQUFBeGFnVDVxZll4SFJsWmVlNnV4UzdydDI3Nm9mRmkzVWcrb0FXZkRKZkw3MHkwYVhqZi9mTmR6b1RGeWNmWHg5WkxGNHllNXFWbFpXbDN6ZHZVV3hzbkNTcFRwM3dJdnYrdHZZMys1S3pmZnIyTHJUVTdPbFRweVJKS2NrcGVuRGtBdzdYVENhVFdyWTZ1OVJ0YUdpb25oa3pXdHQrLzBQZmZQV05vcVAyS1M0dVRqLzlzRlEvL2JEMDN6cnE2S1ZYSjhyUDMwOXBhV242OXB1RittbkpVdVhrNUVpU1dsN2NVazgvKzR5OG5kelQweFVXelA5TWt0UThJa0tYWFg1WnBkM1hHWjRlUnRVTkt4d09WMWNFblFBQUFBQUFBQUFBQU1Vd0dRMXFVTXRmKzQ0bXVMc1VPNFBCb0JIMzNhc0o0NTdYM3QxNzlldXFYM1JGTCtmMjZuUkdYR3lzVmk1ZlVlTDlCeFN6MzJWeVVyS2t2SkN5VDJRL2gyczJtMDFyZmxuamNNN2IyMXVYdEd1bmpwMDZxbDM3UytYajYxdG96SFlkMnF0ZGgvYmE4ODhlcmZuMVYyM2V1RWtweVNreUdBd2FldmVkOWlWdTMzdjdYVzNadk1YZTcrcUJBM1Q3WFhmSXc4UGszQnQzZ1ZVcmZ0YSt2VkV5bVV5NjU3NTdLdTIrem1wVUo3REtMY2RjSGdTZEFBQUFBQUFBQUFBQUpRZ045RlpNZkxvU1V6UGRYWXBkMDJaTmRlUE5OK3FyejcvVXgvTStWcXMyclJVV1ZzTWxZOWR2MUVBR2cwRTJtODNodkkrUGorbzNxSzliYnJ0VmpSbzNMckp2LzRIOXRUODZXdTA3ZHBEWE9iTW9EUWFEN2h4MnA5NllNbFh0T3JaWDM4aCthdDI2dFR6TXpzVlZFUzBqRk5FeVFpUHZ2MWNIRHh4UVltS1NMbTEzcWYzNlBmZU4wTDU5KytScDl0U0lCKzVWbTdhVnR5ZW5KSjArZFZxZmZ2U0pKT25tVzI5UncwYU5LdlgrcFFuMHN5all2L0ptdGxZR2crM2M3MUlBQUFBQUFBQUFBQUE0eU16TzFjNTlNY3ExVnAxWXhXYXphZnJVYWRxOGNaTWFOV21zRnllOUpJdkY0dkw3V0sxVzJXdzJtVXpPell6TXpzbVcyY05jN1BYRStBUUZCZ2U1cWp3SEo0NmZVRWhvU0lWOERpWEp6TWpVaEhIUDYvQ2hRK3JjdGJNZWUvS0pRc3YydXBQSmFGQ2JabUd5bUN0dmRtdGxJT2dFQUFBQUFBQUFBQUJ3UW54U2h2WWVpWGQzR1E2c1Zxc3lNN01rU1o2ZVpxZkRTTGhXYm02dXNyS3lKVWtXaTZlTVJxT2JLM0xVdkVId0JUZWJVeUxvQkFBQUFBQUFBQUFBY05xaGswazZHWmZxN2pJQXA5VU85VlhEMmdIdUxxTkNWSzA0R1FBQUFBQUFBQUFBb0FwclVDdEF2dDdGTDhzS1ZDVyszbVkxcUhWaGhwd1NRU2NBQUFBQUFBQUFBSURUREFicG92ckJGOXhlaDdqd1dNd21YVlEvV0ZWb3ExQ1hJK2dFQUFBQUFBQUFBQUFvQTR2WnBKYU5RMlgySUdaQjFaVC9QWHFoQi9MOEJBSUFBQUFBQUFBQUFKU1J4V3hTeTBhRW5haDZ6QjdHLzBUSUtVa0dtODFtYzNjUkFBQUFBQUFBQUFBQTFWRkdWcTUySDRwVFpsYXV1MHNCNU9QbG9SWU4venNCUEVFbkFBQUFBQUFBQUFCQU9XVG5XdlhQZ1RpbForYTR1eFQ4aHdYN2U2bFovU0FaTCtSTk9jOUIwQWtBQUFBQUFBQUFBRkJPdVZhYjloNCtvNlRVTEhlWGd2K2dlalg5VlRmTXo5MWxWRHFDVGdBQUFBQUFBQUFBQUJldzJhUWpwNUowSWk3VjNhWGdQOEpvTUtoWi9TQUYrM3RWK3IzM25VblUvb1JFN1ltTDE5NjRCTzA5a3lCSmFoNFNwT2FoUVdvUkdxd21RUUZxR2hKVVlUVVFkQUlBQUFDbzloNTcvRGw5T0hlQkpHbjZ0SmMxY3NSUU4xY0VBQUFBNEw4c01TVlQwVWNUbEoxcmRYY3B1SUNaUFl4cTBUQkVQbDdtU3IvM2kyczJLU1kxWFFFV1QwV0VCcXQ1YUpDYS94dG83ajJUb0wxeENkb2RGNitVckd6VjlQSFdoSjZkS3FRT2p3b1pGUUFBQUFBcVVVWm1wdjIxbDhYaXhrb0FBQUFBUUFyMHM2anRSV0U2ZkRKSk1RbnA3aTRIRjZCYUlUNnFWek5BSHFiSzNZOXp5L0ZUZW5ybE9qM2R1YjBHTlc5Y1pKc2FQdDdxV2kvY2Z2ejkzdjI2NnBPRm10cW51enFFMTNScFBRU2RBQUFBQUFBQUFBQUFMdVpoTXFwSjNTRFZEUGJWL3VNSlNzL01jWGRKdUFBRSszdXBRUzEvZVZrcVArS2JzMzJYdGh3L3JSOXV2VlorbnM3UElyMnVlUk5kMWJDZW5sNjVUbDNyaFd2WUpTMWRWcFBSWlNNQkFBQUFBQUFBQUFEQWdaK1BXVzJhaGFsK0xYOFpEWlU3K3c0WERoOHZEN1ZxSEtybURZTGRGbkxHcG1Yb3ZRRlhsU25rekJkZzhkVDdBM3ZwUkVxcTV2NzV0OHZxSXVnRUFBQUFBQUFBQUFDb1FBWkpkV3I0NmRLSW1xcFgwMThlSnVJWk9NZGdrQnJYQ1ZTYnBtSHk5L0YwU3cxYmpwL1NsdU9uOVd6WER1VWVhMnkzamxwLzVLVCtPSG5hQlpVUmRBSUFBQUFBQUFBQUFGUUtzOG1vdW1GK2FoOVJTMDNxQk1yYkRUUHpVRDM0KzNpcWNaMUFkWWlvclpyQlBtNnQ1ZW1WNnpTMVQzZVhqVGUxYnpjOXZlSTNsNHpGVHhBQUFBQUFBQUFBQUVBbE1oaWtzR0FmaFFYN0tDczdWN0VKNllwSlNGZEdGdnQ0L2xkNW1Jd0s5cmNveU45TFFYNFdHWTFWWTVuakY5ZHMwdE9kMnhlNVhPMjZJeWYweFBJMTJqcGlpTVA1SEp0Tjg3Yi9yZS8zSGxCc1dycnFCL2pwOXRZUkdoelJSSklVYUxIb3NVNlhhT0xhelhxK1I2ZHkxVWZRQ1FBQUFBQUFBQUFBNENhZVpwUHFoUG1wVHBpZk1yTnpsWnlhcGVTMExDV2xaU2tqaytEelF1YmxhVkt3djVlQ0E3emN0aXh0U2FMakUzUTZOVjJEbWpjdWRHM3JpZE1hdDNwOWtmMWVXYnRGaTZNTzZLYVd6ZFNqUVIwZFNralc5TTNiZFNJbFZROTJhQ05KR2h6UlJNdWlEK2xBZkpJYUJ3ZWNkNDBFblFBQUFBQUFBQUFBQUZXQXhXeVNKY2hiTllLOEpVbTVWcHZTTTNPVWxwR3Q5TXdjcFdmbUtEdkhxbHlyVmJtNU51WGtXdDFjTVlwak1ocmthVGFkL2VOaGxLWEFzY1ZzcWpLek5vc1RIWitrUUl0akFKdVduYU41Ty83UlIzLytJOThpWm5tZVRFblQ0cWdER3RMcUlqM1RwYjBrcVZ1OWNOWDA5ZGI0MVJ0MFhVUVQxZkh6bFNUNVd6eTFQeUdSb0JNQUFBQUFBQUFBQU9CQ1l6SWE1T2R0bHA5MzRVQUpxR2g3NHVJVkVScnNjRzV4MUFGOS9jOCtqZXJjVHVuWk9YcG42dzZINndjVGt5UkpQUnJVY1RqZnJuYVljbTAyclQ5eVFqZTFiQ1pKYWhFYXJOMXg4ZXJkdVA1NTEyZzg3NTRBQUFBQUFBQUFBQUFBTGtoNzR4TFVQRFRJNFZ5Myt1RmFNbVNRYm0xMWtZcWFqeHJrWlpFa0hVdE9kVGgvSkNsRmtuUTg1ZXo1aU5CZzdZbUxMMWVOek9nRUFBQUFBQUFBQUFBQTRHRHZtUVExRDNFTU91djUrNVhZcDNsSWtKb0ZCK3FkclR2azcybFd1OXBoT3BTWXJOZlgveTZ6MGFpMDdMUDd6a2FFQm1sUFhFSzVhaVRvQkFBQUFBQUFBQUFBQUZCdVJvTkIwL3IxMUlSZk4ycmM2ZzJTSkYremg1N3Awa0Z2YnRvbUx3K1RTKzlIMEFrQUFBQUFBQUFBQUFEQVFmT1FJTzA5azZBYVB0NWw2aGZ1NTZQWkEzdnBaRXFhWXRNejFDdzRVSkwwNHBwTkNyUlk3TzMyeENVbzRweWxjY3VLUFRvQkFBQUFBQUFBQUFBQU9HZ2VHcVM5WlZ4YU50ZG0wNnFEUjNVb01WbTEvWHpVT2l4RVhoNG0vUk43UnBMVUlqVFkzblpQWEx3aUNoeWZENEpPQUFBQUFBQUFBQUFBQUE1YWhBWnJkMXg4bWZxWURBYTlzZkVQZmJwemo4UDV6M2J0VmFERlU1ZldybUUvdHpzdTNpSDRQQjhzWFFzQUFBQUFBQUFBQUFEQVFaUGdBSDIvTjZ2TS9XNjl1TGxtYnRtaGhvSCthbEVqV0V2M0hkTHFnMGMxb1VjbmVYdWNqU2FUTTdQVU5EaWdYRFVTZEFJQUFBQUFBQUFBQUFCdzBEUTRTRFY5ZlBUOTN2MjZybmtUcC9zTmJSMmhYSnROWC80ZHBUUHBHV29VRktEWGVuVlZuOGIxN1cwVzdvNVd2UUEvTlFvS0xGZU5CSjBBQUFBQUFBQUFBQUFBQ3BuUXM1T3UrbVNocm1wWVR3RVdUNGRyd3k1cHFXR1h0Q3pVeDJnd2FGamJsaHJXdHZBMVNZcFB6OUM3disvVXlxR0R5MTBmZTNRQ0FBQUFBQUFBQUFBQUtOTFVQdDMxOU1wMUxodnY2WlcvYVdxZmJpNFppNkFUQUFBQUFBQUFBQUFBUUpFNmhOZFUxM3JobXZ6YjFuS1A5Y3E2TGJxeVVWMWRXaXZNQlpVUmRBSUFBQUFBQUFBQUFBQW93YkJMV3FxMm40L3VYYkpLaVptWlplNGZuNTZoRVl0L1ZvTkFmOTNacG9YTDZpTG9CQUFBQUFBQUFBQUFBRkNpNFplMDBvTWRXK3Y2TDMvVWQzdjJPOTF2NGU1bzNiendKejNhcWExTFEwNUo4bkRwYUFBQUFBQUFBQUFBQUFBdVNPMXIxOVNxTzYvWHhMV2J0U3o2a1B3dG5tb1JHcXlJMEdCRmhBWkprdmJFSldoUFhMeDJ4OFVyT1ROTDlRTDh0SExvNEFxcGg2QVRBQUFBQUFBQUFBQUFnTk9lNzlGSkJ4S1N0RDgrVWJ2ajR2WEYzM3UxSnk1QmtoUVJHcVNJMEdCRk5tbWdKc0dCYWh3VVVHRjFFSFFDQUFBQUFBQUFBQUFBS0pQR1FRRnFIQlNnM28zcnU2MEc5dWdFQUFBQUFBQUFBQUFBVU8wUWRBSUFBQUFBQUFBQUFBQ29kZ2c2QVFBQUFBQUFBQUFBQUZRN0JKMEFBQUFBQUFBQUFBQUFxaDJDVGdBQUFBRFZYbVpHcHYyMXhjdml4a29BQUFBQUFFQmxJZWdFQUFBQVVPMWxGQWc2dlFnNkFRQUFBQUQ0VHlEb0JBQUFBQUFBQUFBQUFGRHRFSFFDQUFBQUFBQUFBQUFBcUhZSU9nRUFBQUFBQUFBQUFBQlVPd1NkQUFEZ2doVVhGNmZUcDA4NzNmN2t5Wk5Gbm8rT2psWkNRb0tyeWdJQUFBQUFBQURnQWdTZEFBQkFpeFl0MHErLy9scnNkYXZWcW9VTEZ5b3pNN1BJNnphYlRjODg4NHcrLy96emlpclJRWHA2dWw1NDRRWHQzYnUzeEhZelo4N1UxS2xUblJwei9mcjFHajU4dUtLam93dGRHek5takg3NTVaZnpxclVpbFBiMUttakdqQmw2NFlVWFpMUFpDbDFMVGs3V1k0ODlwbFdyVnJtNlJBQUFBQUFBQUtEQ2ViaTdBQUFBVUxMUm8wZHIyN1p0OW1PejJheWFOV3VxVzdkdXV2MzIyK1hyNjF0czM3UzBOR1ZrWkJSNzNXdzJ5OFBEUTNQbXpORzExMTZySzY2NG9zaDJCdzRjME1jZmY2d2xTNVpvL1BqeGF0cTBxY1AxZGV2V2FmdjI3YnJwcHB2SytPN09qOVZxVldwcXFrYU5HcVd4WThlcWUvZnU1Um92TlRWVjc3enpqanAwNktDbVRac3FKeWRIVnF1MTBEMnpzckxzeHdhRFFXYXp1VnozUFplcnZsNzVWcTVjcWNXTEYydm8wS0U2ZVBDZ3c3WGF0V3RyN3R5NWlvcUtVczJhTlhYZ3dBR0g2Nkdob2ZwLzl1NDhQcVo3L1FQNFoyYXlUQktUbFN4Q3h3SzdVd0FBSUFCSlJFRlV5Q0lMSVhaRmlaM1MwRnBLS1MydHBWVnFxYVd0cmVGU3k3VXJ0ZFd2OXEyVWFybFVWWEh0S1NLU1NJUXNFaUdMckxQUDc0L2NuSnBPRXBKTWpDU2Y5K3ZsOVRMbmZNLzNQQ2ZIdlQyWjUzeWZ4OWJXdHV3WFEwUkVSRVJFUkVSRVZNR1k2Q1FpSXFva0Jnd1lBSkZJaFBUMGROeTZkUXY3OXUzRGxTdFhzSHIxYWtpbDBpS1AyYjU5T3c0Y09GRHNuUDcrL3VqUm93ZVVTaVhlZXV1dFlzZDVlM3RqM2JwMW1EZHZIaVpPbklpdnZ2b0s3ZHExQXdDb1ZDcHMzTGdSd2NIQmFOT21qYkR0NU1tVDZOV3JGOFJpNHhlUXNMR3h3YUpGaTdCZ3dRS0Vob1ppL3Z6NXdybkxZc1dLRlpETDVaZzZkU29BNEYvLytoZk9uVHVuTjJiOSt2Vll2MzY5OExsUm8wWll1WEpsbWM5WkZHUGRMd0M0YytjTzFxeFpBNmxVaWlOSGp1RElrU042Kzd0MTY0YWZmLzRaMXRiV21ETm5qc0h4SDN6d0FmcjI3VnUyQ3lFaUlpS2lVa2xLU29KTUpudWhGODF5YzNPaDFXb2hrOG4wdGl1VlN0eS9meC8xNjllSGhZVkZSWVZLUkVSRTlFcGhvcE9JaUtpU0dEMTZOQ1FTQ1lDQ1JPSzhlZk53K2ZKbEhEdDJEQU1HRENqeW1NR0RCK09OTjk0UVBoODZkQWdSRVJINDZxdXZBQUJtWm1hWVBYczI2dGF0aTB1WExoVTVSMkJnSUR3OFBPRHU3bzZWSzFmaTIyKy9oYSt2cjdCLysvYnR5TTNOeFNlZmZDSnNTMDFOeGJwMTY1Q1ZsWVVoUTRhVSs5cUxZbTV1ampsejVtRC8vdjFvM3J3NXpwOC9qMisrK1VadlRPRUt6SkNRRUwzdFBYcjB3SVFKRTRUNHo1NDlpM256NXNIQndRRUFNSFhxVkdFL0FJd1pNd1lEQmd4QXo1NDlBUUM3ZHUxQ1RFeU0wYS9KV1Bjck9Ua1o4K2ZQaDR1TEMxYXVYSW5kdTNmRHpNd003Ny8vUGlRU0NWSlRVekY2OUdqMDZORURVNlpNd2NLRkMrSGo0NFBCZ3dkREpCSVovYnFJaUlpSWpLWHdCVHMvUDc4aTk2ZW5wK1BTcFV0NnoxVC8zRDk5K25TTUdUTUdyVnUzcnNoUUFRRHg4ZkhZc21VTHBreVpBanM3dTJMSFRaZ3dBUU1HRE1Dd1ljT2VPK2NQUC95QWMrZk9ZZHUyYlhvVlJsSlNVakIrL0hoczNMZ1JucDZlUm9tL3ZKNTN2d3JKNVhMTW1qVUxRVUZCR0Q1OHVNSCs4UEJ3ckYyN0ZyTm56NGE3dTN0RmhVdEVSRVNWRUJPZFJFUkVsWkM1dVRtR0RSdUd5NWN2NCtiTm04VW1PdTN0N1dGdmJ5OTh0clcxaFlXRkJUdzhQQUFBTzNmdVJIeDhQTnpjM0xCLy8zNWhYRVpHQmxRcUZaeWRuV0Z0YlEwSEJ3ZklaRExZMk5oZzJyUnB3cmlJaUFqczNic1hzMmJOZ3FPam83RGQzZDBkbzBhTndxWk5tOUM4ZVhPOXhLZ3hwS1dsd2NyS0N0Ylcxa0lpMWQvZkh6Tm56dFFidDNmdlhzamxjcnovL3Z0NjIxMWRYUUVVSkN4LytPRUhUSmd3QWUzYXRVTldWcFl3LzdPMFdpM3k4L1B4OU9sVEFJQkNvWUJjTGtkY1hCd2NIQnowZnNibFlhejc5ZURCQTlTdFd4Zi8rdGUvSUpQSjBLOWZQOHlkT3hkdDI3WkZRRUFBRGgwNmhCNDlldUNUVHo2QlNDVEN5SkVqOGE5Ly9RdkJ3Y0Z3YzNNenlyVVFFUkZSOVJJZUhvN0preWZyYmF0Um93YjgvZjB4YU5BZ05HL2V2TVRqczdLeW9GYXJpOTF2WldXRnUzZnZDaSs1RmVmeTVjdFl2bnc1TGx5NGdHblRwaG1za055MWF4Y2VQMzVzMElxaG91aDBPa1JIUjJQOCtQRll1SENoOEZ4WFZ0SFIwVGg4K0RBKyt1Z2ptSnViUTZWU0NiM1lDMzkrYXJWYXIrV0NSQ0lSWHBnMEZtUGRyMExyMXEzRGpSczMwTDkvZjRPV0NuWHIxc1hxMWF1aDArbWdWQ29OOXJ1N3UzTUZLeEVSVVRYR1JDY1JFVkVsNWVUa0JBREl6ODh2MC9IeDhmSFl1WE1uQU9ETEw3K0V2Nysvc0cvdTNMa1FpOFdZTzNjdVZDb1ZQdnp3US9qNCtHRHk1TWxDaWF4SGp4NGhORFFVM2J0M1I0Y09IWVJqQzVPQTdkcTF3N0ZqeDdCNDhXSnMyTERCcVAwc0Z5MWFoTWVQSDJQT25EbkNsMVJPVGs1bzM3NjkzcmhUcDA0aE56ZlhZSHVoMk5oWURCOCtISDM3OXNYSmt5ZXhaczBhOU92WEQ0Y1BIOVliSjVmTHNYLy9maHc2ZEFoQXdZcGFyVmFMaVJNbjRyMzMzc1Bnd1lPTmRtM0ZlZEg3QlFEWjJkbG8yN1l0Y25KeWtKT1RJeHhUT00vZHUzZGhhMnVMaElRRVlZNlpNMmRDcFZJaFBqNGVBT0RzN0Z4c1NXUWlJaUtpNGdRRUJLQlJvMFpRS3BWSVRFekV0V3ZYY1BYcVZVeWZQaDNkdTNjdjlyaVpNMmZpN3QyN3hlNGZQSGd3VWxKUzRPbnBpWll0V3hZN3JsZXZYbkIwZE1UQ2hRdng4Y2NmWStuU3BhaGR1ellBNE1HREJ6aDY5Q2crL2ZSVDRWbTZzQzNFODNxZmwxVzlldld3ZXZWcVRKczJEWjk5OWhrMmI5NHNuTHUwY25OenNYRGhRalJxMUVoNDBYSHc0TUhJenM3V0cvZHNwUlVBR0RwMEtFYU9IRm0yQ3lpR3NlNFhBQnc1Y2dUSGp4K0hqWTBObGkxYlpyQy9hOWV1aUl1TGcwd21FMXBOUEd2cDBxVXZMWEZOUkVSRXJ4NG1Pb21JaUNxcEJ3OGVBTUJ6VitCOS9mWFhzTEt5d3ZUcDAvVzIzN3AxQzdWcTFVSldWaGJ1M2J1bmx6aExTa29TZWw2YW01dGp3b1FKV0xSb0VjYU1HWU9aTTJlaWR1M2ErUGpqajVHZG5ZMUxseTVod0lBQlVDcVZVQ2dVd2h2bHo5cTdkeS9lZSsrOThsNnk0UFBQUDhlc1diTXdjZUpFVEpvMHFjUXZ6VW95YWRJa3lHUXlQSDM2RkJzM2JrVGJ0bTN4NFljZjRzTVBQOVFiTjJqUUlBd2JOa3pvaTdsNTgyYUVoNGNidlVjblVQNzdCUUEzYjk0MEtPUDdyTUkzL0s5Y3VWTHNtSVVMRjZKeDQ4Wmx2UXdpSWlLcXBwbzFhNmFYVkx0NTh5YW1UWnVHOWV2WG8zUG56akF6Sy9xcnFMbHo1MEtoVUFpZkZ5MWFCRjlmWHlHaGw1K2ZqODgrK3d6dDI3ZkhMNy84VXVRY3djSEJzTEd4UWV2V3JiRjY5V29jT0hBQUxpNHVBQW9xZEt4Y3VSSUJBUUhvMDZlUGNFeFlXQmlXTEZrQ0p5Y25CQVlHbHZ2NmkxS3JWaTBzWDc0YzU4K2ZoNU9URXpaczJJQmp4NDdwalpITDVkaXhZd2YyN05tanQzM3ExS25vMUtrVDFHbzFRa05Ea1oyZGpXKysrUVppc1JnQXNIWHJWbWkxV2dEQXc0Y1BNWG55WlB6NzMvOUduVHAxQUVCb2dXQnN4cnBmQnc4ZXhQYnQyOUc1YzJkOC92bm5tRGR2SG5yMjdDa2tuaTljdUlCNTgrWmg2dFNwYU5ldUhXYk5tb1ZodzRicFBmc1NFUkZSOWNaRUp4RVJVU1dVbnA2T3paczNBMENwazN5Wm1aazRldlFvZ0lLK256Ly8vRFBDdzhQUnUzZHZBRUJlWGg0U0VoTDBWaW0yYXRWSzZJa1RHeHVMb0tBZ3ZQYmFhN0MwdElTcnF5dnM3T3hRbzBZTnlHUXlXRnRidzhiR0JsS3BGRlpXVnRpNmRTdDI3ZHFGenAwN0c2MmZqcXVySzFhdFdvV3Z2LzVhV0lGWUZvV3JVMWV1WEFtNVhJNHhZOFlBQUc3ZnZvMjh2RHhobkZxdFJueDh2SkFZVEVsSktVZjBwVk9XKzlXK2ZYdmhtS0xNbWpVTERnNE9SYjRSVDBSRVJHUk1UWm8wUWJObXpYRHQyalU4ZVBDZzJKVjNoUW5KUXBhV2xwREpaRUtwMThJV0JmZnUzY085ZS9lRWNjbkp5YkMydG9hZG5SMmFOMjhPclZZckhEZGx5aFJoM0lFREIzRHYzajE4OTkxM1FwSVFLRmd0ZVBic1dYenp6VGY0N3J2dllHTmpZN1JyQjRERXhFUzR1N3ZEMGRGUjZCdmZvMGNQZ3hmS0ZpOWVqTFp0MjZKang0NTYyMzE5ZmFGU3FSQWFHb3FJaUFnc1hib1V0cmEyVUtsVXlNaklRRzV1cmpDMmNHVm5kbmEyMEhKQm85RWdNek1UY1hGeGNITnpNMXJGRG1QY3I2Wk5tK0xtelp2bzNyMDdwa3laQWpNek0vVHYzeC9mZi84OW1qZHZEcGxNaGg5Ly9CRlRwa3hCcjE2OUFBRHZ2UE1PRGg0OGlCWXRXaFNiTkNjaUlxTHFoVThFUkVSRWxjVHExYXNCQUk4ZlA4YXRXN2NnbDhzeGZQandVcjk1bnBhV2hoOS8vQkZBUVdtdnhvMGI0L0RodzlCcXRSQ0x4YmgxNnhhMFdpMkNnb0wwanF0ZHV6YldyVnNuZkRueXp4V0h4UmsrZkRqczdlM2g3T3hjcWppZng4YkdCZ3NYTG9SRUlrRmNYQndtVHB4b01LWnc1V0xobDByUEdqMTZOUHIyN1l1REJ3L2kzTGx6YU5PbWpWQkdiTisrZlhvSjFMeThQUHo1NTU4SUN3c0RBRHg5K3JUYy9aVmVWRm52RjFDdzhqVXFLc3BnZStIUDVjeVpNd2I3SkJLSlFlbGVJaUlpb3ZJb2I4dUZYMy85RmRldVhZTlVLc1hXclZzaEVvbUVmVys5OVJaR2pCaUJ0OTU2Qy9mdjM4Zm8wYU14ZVBCZ0RCMDZWRWhvWHIxNkZWdTJiTUhubjM4dTlHclg2WFNReStXUXkrVjQ1NTEzTUczYU5HellzTUdvTDRMbDV1Wml3b1FKUWk5NU96czdBSUNYbHhlOHZMejB4cHFabWNIRHc2UElsZ3NxbFFvUEhqekEzTGx6NGUvdmoyWExsaUV1TGc3T3pzNjRldldxTUs2d3NzckNoUXVGYTFjb0ZJaVBqOGZwMDZleGVQRmlOR3pZMEdqWFY1d1h2VjhBTUhueVpHZzBHang4K0JCQVFmdUVHVE5tSUNNakF4a1pHWWlNakVUcjFxMkZaM01QRHc5OCt1bW53dmpDYlVSRVJGUjlNZEZKUkVSVVNSU1dmTEsydGtaQVFBQUdEQmhRcHBKTjN0N2VXTE5tamZBNU5qWVcyN1p0dzVVclY5Q21UUnY4L3Z2djhQRHdLREl4V1ZnV0N5ajRvaW84UFB5NTUzTjBkTVN3WWNOS0hlZUxTRTlQaDRPREE1eWRuWVczeGd0dDJyUUphV2xwbURwMWFwSDlRVDA5UFhIKy9IbHMzTGdSTldyVTBOdjM5ZGRmNjMzK1orbmF4TVJFZzE1SUZhVTg5MHVoVUtCWHIxNUMzSVZXckZnQk96czdqQm8xU20vN2pSczNzR3JWcW9xNUVDSWlJcXEyQ2xzdUZDWVppOU8vZjMrTUhUc1dQWHYyMU5zZUZoWUdQejgvUkVWRjRlSERoMEtWa0tkUG55STNOMWZvd1ZtdlhqME1HellNMzMvL1BhNWR1NFlaTTJZZ0xpNE9YMy85TmJSYUxiWnMyWUwxNjlkRG9WQUlMMzQ5Ni9qeDQramV2VHVhTkdsaWpNdUdqWTBOWnMrZWpkRFFVSHp5eVNlWU8zY3VmSDE5U3oyUHViazUxcTFiQjVsTWhwczNiK0xFaVJPWVBIbXlVT0dqVUh4OFBENzg4RU9zWGJzV25wNmVBSUFKRXlhZ2VmUG1SdS9SQ1pUL2ZnSEEwYU5IRGNyNFBrdWhVR0RidG0zWXZuMTdzV05LcW1SQ1JFUkVWUjhUblVSRVJKWEU4ZVBISVpGSWpENnZ0N2MzUEQwOWNmRGdRZmo2K3VMY3VYTVlNV0pFa1dNblQ1Nk13TUJBVEpnd0FTa3BLZmp5eXk5aGFXbXA5NWIyczVSS0pkcTFhNGU1YytjYVBXNEFXTDkrUFpLU2tyQng0MGE5dDk4dlhMaUFwS1FrakI4L0hwMDZkU3IyK0prelorS05OOTRBQUR4NThnUkFRVytqZnlZNnM3S3lzR2ZQSHZ6NjY2OTYyOGVPSFl2bXpac2I2M0plU0dudUYxQlFudmZaa3NFS2hRSlpXVmtBQ3I1c2ZQYmZWSG5LQUJNUkVSRVY1ZWpSbzRpS2lrS3paczFRczJiTlVoMGJHeHVMbzBlUHdzL1BEKys4OHc0bVRacUU4UEJ3NGRrbU1qSVNBRkMvZm4wQWdFZ2t3cEFoUStEbDVZVWxTNVlnTXpNVGdZR0JDQW9LZ3BlWEYycldyQWxiVzF2SVpETFVxRkVEVmxaV1Fzc0ZxVlNLU1pNbVllWEtsZGk0Y2FQUnlxSTJiOTRjcTFhdHdxeFpzNUNSa1ZIbWVXUXlHZkx5OHJCa3lSTDQrdnFpVjY5ZTBHZzB1SDc5dWpEbThlUEhBQXJhTUJRKzJ6NWIycmFpbGZaK0FjQzRjZU13YnR5NFl1Y01DUW5CWjU5OWhtN2R1bFZzOEVSRVJGUnBNZEZKUkVSRUdEaHdJSll1WFlyWnMyZkR6TXhNNklIenJNZVBIK1BldlhzR2ljTnZ2LzIyMkhKUkN4WXNnRWFqcVpDWUZRb0ZybDY5YXZBR3VWd3V4N3AxNnhBUUVJQytmZnNDQVA3NjZ5LzgvUFBQK1BMTEwvVjZNazJiTmcyTkdqVVN5Z0lEZ0wyOXZVSGljT25TcFdqVHBnMWF0MjZ0dDcxZXZYckd2cXdYOGlMM3F5Z1pHUm1ZUFhzMjR1TGlBQlQwNnB3elp3NlNrNU9SazVPRE0yZk93TnJhdWlKREp5SWlvaXJ1OHVYTGVQcjBLZkx6OHhFWEZ5ZVVXQzFMU2Rpb3FDaWhON3FQanc4YU5teUl5NWN2Qzg5L04yN2NnS3VycTBGbGk5YXRXMlBIamgxQ3k0WEZpeGUvMFBrKytlUVRwS1dsR2IzM1k3MTY5YkIxNjFhWW01dmp5SkVqMkxScGs4RVl1VnlPSFR0MllNK2VQUWI3VnE5ZWpmcjE2MlB4NHNWNDlPZ1IrdlhyQjdGWWpMeThQSHo3N2JmQ09MVmFEUURZdTNldmNBMlBIajB5NnJXVXBLejNTNlZTb1gvLy9rWE9LWmZMc1h6NThpS3JqZ1FGQldIQmdnVkd2Z29pSWlLcWJKam9KQ0lpcXNZSyt6eDI2OVlOaHc4ZlJsUlVGRDc0NEFQWTJ0b2FqTDE0OFNJQWxMaEM4bVc2ZHUwYTVISTVPbmJzcUxmOWh4OSt3Tk9uVDdGbzBTSWhxV2x1Ym82elo4K2lYcjE2R0Q1OHVEQzJjZVBHQnZOYVcxc2I5RVphdVhJbFBEMDlpK3laOURLVjVuNEJCVW5id3NSbFdGZ1lsaXhaQWhzYkczaDdlOFBLeWdyMzc5L0grUEhqMGFCQkE1dzVjd1ptWm1aNlB4OGlJaUtpMG9xSmlVRk1UQXdrRWdtY25aMHhjT0JBdlB2dXU4VStyNVNrZCsvZStPaWpqNFRQc2JHeDJMeDVNN0t6czFHalJnMzg4Y2NmeGJaeWVMYmxRbXBxcWxBK3R5VDE2dFV6V3RuYWYwcE5UWVc3dXp0YXRtd3A5Q3dGQ25yQkwxKytITjdlM3NVK2h6azdPMlBUcGsyNGRPbVNrTHdGQ3A1YnYvLytlK0Z6WWVuYTBOQlFvWFR0blR0M3l2U3pMNHV5M3EvQ2Zxa3paODZFdjcrLzNyNnhZOGZpL2ZmZlI3dDI3ZlMyNzltejU2VW1jWW1JaU9qVnhVUW5FUkZSTlpHVGs0T01qQXc4ZnZ3WXk1WXRRMHhNRE16TXpMQjI3VnJFeHNiaTRjT0hBSUNUSjAraVI0OGVxRldybHQ3eEZ5NWNnSitmSDl6YzNNb1Z4ODZkTzlHb1VTTTBiZHEwWFBPY1BYc1c5dmIyQ0F3TUZMWmR2WG9WQnc0Y3dKUXBVL1JXbVRacTFBajkrL2ZIamgwNzBMSmxTd1FFQkJRNVozeDhQTWFQSDIrd1hTNlg0N3Z2dnNPV0xWc005cTFldlJxZW5wNUd1NjVDNWIxZkFEQi8vbnprNU9UZzIyKy94YUZEaDlDdFd6ZDg5dGxuV0xCZ0FSd2NIREJyMWl3c1hyd1laODZjUVVoSUNJWU1HVkxxa25KRVJFUkV6eG82ZEdpRjlJTUVnTTZkTzJQVHBrMDRjdVFJdkx5OGtKcWFhbERkQXlob096QnMyRENoNU9tRkN4ZXdidDA2dlNUaFA4bmxjb3dmUDk2Z3Q3a3hhTFZhVEpvMENaMDZkY0w0OGVQMWVsU3VYNzhlV3EwV24zLytPWHg4ZklvOFBqVTFGUWNPSE1ETW1UUDFlbFdlT1hNR3UzZnZGajZyVkNvQVFHaG9LQ3dzTFBUbStQZS8vMjNRbDc2aXZlajlLbFN6WmsyOWxnc3BLU25RYURUSXljblIydzRVOUQ4bElpSWlBcGpvSkNJaXF0SzJiTm1DeU1oSVpHUms0T1RKa3dBQU96czdwS2Ftb21uVHBtalNwQW11WGJ1RzBOQlF1TGk0WU96WXNWaTBhQkhHangrUFdiTm1DVyswWjJSazRQcjE2M3B2YUJmS3pNeUVsWlZWa2VkWEtwVjZQU0ExR2cyaW9xS3dmZnQyVEp3NEViMTc5eTdUZGNubGNwdy9meDVkdW5RUlZtMmVPblVLSzFldVJOT21UZEdnUVFPRWhZVWhPenRiK0tQUmFLRFZhckY0OFdKODk5MTNzTFMwTkpqWHpjMU5yNHh0b2FsVHArTE5OOTlFNTg2ZERmYTV1N3NiN2JxTWRiOEtmMGEvL3ZvcnRtL2ZEbXRyYXl4WXNNRGdEWG9uSnljc1diSUV2Lzc2SzdadDI0WmZmdmtGM2J0M1I5ZXVYUkVZR0toWDVwZUlpSWpJMUJ3Y0hOQ2xTeGZzM2JzWHRXclZRbUJnSVB6OC9BekdYYjU4R1hLNVhDK2hhRzl2ai8zNzl4Yzc5NkJCZ3lva1pnQUlEdzlIWm1hbXdXclIyTmhZSEQ1OEdJTUdEUktTbkljT0hVSjJkclplS3dWbloyY3NYYm9VUVVGQmVvbE9mMzkvdlhGUG5qekIyclZyMGJkdlg0UHlzRVU5KzFhMEY3MWZSYmx6NXc3bXpKa0R0VnFOWGJ0MlFTUVM0WU1QUHNDTkd6ZWcwK2tRRmhaVzdoY3dpWWlJcUdwZ29wT0lpT2dWdDJUSmtqSWZHeFVWaFVhTkdzSEh4d2RlWGw3dzl2WVdTbVdwMVdyczJMRUR1M2J0UWtCQUFPYlBudzliVzF1c1dMRUNNMmZPeE5TcFV4RVNFb0lSSTBiZ3Q5OStnMWFyeGV1dnYyNXdqdWYxVzNyMkdJbEVnbm56NW1IMTZ0VllzV0lGTWpJeU1HellzRkpmMTMvLysxL0k1WEs5VXJKLy9mVVhGQW9Gd3NMQ01HN2NPQUFGWCtqWTI5c0xmenAxNm9Relo4N2crKysvRjhZOHk5emNYQ2p6OVN5SlJBSkhSOGNpOXhVeXhuVVo2MzVkdUhBQm16WnRncm01T1lZTkc0YStmZnZDM055ODJQTys4Y1liNk5LbEM0NGVQWXJEaHcvamwxOSt3WXdaTTlDdFc3ZFNYd01SRVJGUlJTZ3M0VDlxMUNpY1BYc1c4Zkh4V0xGaVJaRmpMMTY4Q0dkbjUyS3JlTHhzNTgrZmg2V2xKVnExYWlWczAycTFXTFZxRmVyVXFhT1hyRlFvRk5peFl3ZWFOR21pVnlra0tDaklZRjVYVjFlNHVyb0tuK1BqNHdFQVRaczJMZkc1OVdVb3pmMFNpVVJ3Y25LQ3ViazVkRG9kZnZycEoyemN1QkZ0MnJUQnBVdVgwS1pORyt6YnR3OTM3OTVGZG5ZMjd0eTVBM3Q3K3lLZjU0bUlpS2o2WWFLVGlJaW9DaXN1U2FyVmFqRmx5aFRjdVhNSC9mcjF3OWl4WTRWRVdOMjZkYkZ4NDBhc1hic1d4NDRkUTNCd01Nek56UkVjSEZ6a1c5TkxsaXdwOW0zcXRXdlhHbXdUaThXWU5Ha1N4R0l4TGw2OGlFR0RCaG1VMW5xZXZMdzh1THU3bzFtelpzSzI0Y09INDdYWFhvT2pveU1jSEJ6ZzRPQlFaSGt5a1VpRWUvZnVRYTFXdzh6TWVJOUN4cmd1WTkydk5tM2F3TXpNREowN2R5NHh3ZmtzUzB0TERCdzRFUDM3OTBkRVJJUmVTV0FpSWlLaWx5a3RMUTM1K2ZtNGVmTW01cytmajVpWUdMejIybXY0K09PUGNlblNKY2psY2dEQS92Mzc0ZWZucC9lOG8xS3BjUFhxVmZUcDB3Y2lrYWpNTVNpVlNtellzQUZEaGd3eFdCMVpHanFkRHVmT25VUHIxcTMxbmszLzcvLytEN0d4c1ZpN2RxM2VNK003Nzd5RGMrZk9ZZkhpeGRpNGNTTmtNbG1SOHg0N2Rnd2JObXd3T0JjQWZQcnBwd2FWT1d4c2JMQm56eDZqWGRlenluTy9nSUtYRGZmczJZT2twQ1RNbkRrVHQyN2R3c2lSSXpGbzBDQ0VoSVNnZmZ2MkdEUm9FQll0V29TY25CeU1IVHNXSVNFaEpsbWxTa1JFUks4ZWthN3dLWWlJaUlpcWxVdVhMc0hDd2tJdldmaFBTVWxKQnYxd2pFV24wMEdoVUpUWUs2a2lLSlhLVWljZ1M2T2lyc3ZVOTR2b1ZUZDR5RmdjKytVVUFHRDNydlVJZWJPSGlTTWlJcXBld3NQRE1Ybnk1REwxNkV4TFM4UE9uVHZ4NjYrL0FpaW9aQUVVckZqMDh2S0NsNWNYMnJadGkrdlhyMlBMbGkzbzJyVXJnb0tDc0hMbFN2ajUrV0hXckZsQzB1N3MyYk9ZUDM4KzFxMWJCMTlmWHdEQTRjT0hzV1BIRHF4ZnY3N1lHRDcrK0dPODk5NTdRby9PMU5SVVRKOCtIYm01dVFnTkRTM3o2dENiTjI5aTZ0U3ArT0tMTDlDbFN4ZW8xV3BzM3J3WkJ3OGV4SkFoUTlDaFF3ZGtaV1hwdFZ5SWlvckNmLy83WDNUcjFnMHpac3pRbTIva3lKSG8zYnMzZXZYcWhTZFBudWp0UzBsSndadzVjekJ2M2p5OXNyMUFRWVVTRHc4UG8xeVhNZTlYNFh4NzkrN0ZrU05IMExCaFEweWFOQWtlSGg0QWdKQ1FFS0hYcWx3dXg0NGRPM0RvMENGWVcxc0xyU1VLeHhJUkVWSDF4QldkUkVSRTFkUS8relVXcFNLVFppS1I2S1VuT1FGVWFKSVRxTGpyTXZYOUlpSWlJaXBKWUdDZzBHTzh0RFFhRGU3Y3VZTnUzYnJCMjlzYlBqNCs4UFQwaEkyTkRZQ0NudkFyVnF6QWhRc1hFQklTSXF4WWxNbGtXTFJvRVVhUEhvMFJJMGFnYjkrK09IbnlKSnlkbllVa1o2R25UNTlpNk5DaEx4eVRzN016VnE5ZWpWbXpabUhhdEdtWU4yOGVXclpzV2Vwck8zMzZOQ1FTaWZBc0p4YUxjZUhDQlFEQW5qMTdzR2ZQSGdBRkt5NmZiYm5RdEdsVG5EcDFDaDA3ZGtUYnRtME41cFhKWkFhclBTVVNDUUNnZHUzYXhaYXVOY1oxR2ZOK3JWdTNEc2VQSDBlOWV2VXdaODRjdEd2WHJ0anpTcVZTZlBUUlIzajc3YmV4Yjk4K0hEcDBDSHYzN3NXbVRadjRIRXhFUkZTTk1kRkpSRVJFUkVSRVJFUW00K3pzWE94cXk4ZVBIMlBzMkxGUUtwV1lQSGt5ZXZmdUxleDcvZlhYc1dIREJpeGV2Qmo3OSs5SGx5NWQ0T2pvV09RcVJWdGJXNnhidDY3WUdNYVBIMS9rTVlzV0xjTE1tVE54NmRLbE1pVTZBYUJ0MjdaQ0VsQXNGdVBMTDc5RVptYW1Yc3VGZjdaVVVDcVZHRE5tRENJakk0dE1kSlpIZWEvTG1QZXJXN2R1Nk5DaEExcTBhUEhDNTNkeWNzTEhIMytNa1NOSElpRWhnVWxPSWlLaWFvNmxhNG1JaUlpSXFOSmo2Vm9pb3FycnlKRWphTm15cFVFNTFrSWFqUWFQSHorR3E2dHJoWnhmTHBmRDB0S3lYRDAveTZLaVd5NVUxSFdaK240UkVSRlI5Y0lWblVSRVJFUkVSRVJFOU1ycTI3ZHZpZnNsRWttRkpzMU0wVzRCcVBpV0N4VjFYYWErWDBSRVJGUzlpRTBkQUJFUkVSRVJFUkVSRVJFUkVSRlJhVEhSU1VSRVJFUkVSRVJFUkVSRVJFU1ZEaE9kUkVSRVJFUlU2Y2tWQ3VIdlVrdExFMFpDUkVSRVJFUkVSQzhMRTUxRVJFUkVSRlRwS2VSL0p6b3RwVXgwRWhFUkVSRVJFVlVIWnFZT2dJaUlxS3BSS3BWNDlPZ1I4dlB6b1ZBb0lKZkxvVktwb05QcFRCMGFVWVZyMzc2OXFVTWdJaUlpSWlJaUlxSnFnb2xPSWlLaWNsS3IxYmg5K3piaTQrT1JrcEtDek14TVU0ZEVaREpNZEJJUkVSRVJFUkVSMGN2Q1JDY1JFVkVaNWVUazROcTFhN2g1OHlia2Nqa3NMUzNoNXVhR2hnMGJ3czNORFRZMk5wQktwWkJLcGJCa3Z6Z2lJaUlpSWlJaUlpSWlvMktpazRpSXFKUlVLaFV1WExpQXExZXZRcXZWb2s2ZE9talZxaFY4Zkh4TUhSb1JFUkVSMFF0VHFWUklUVTFGWGw0ZTVISTVGQW9GbEVvbFd5NVF0Y0JLSkVSRVJGVURFNTFFUkVTbEVCVVZoZDkrK3cyNXVibnc4ZkZCMjdadDRlcnFhdXF3aUlpSWlJaGV5TzNidDNILy9uMmtwS1FnUFQzZDFPRVFtUXdUblVSRVJGVURFNTFFUkVRdlFLUFI0UGp4NDRpSWlJQ0Rnd05DUWtKUXQyNWRVNGRGUkVSRVJQUmMrZm41Q0FzTHcxOS8vWVhjM0Z4WVdGakExZFVWdnI2K3FGMjdObXJVcUFGTFMwdWg3UUlSRVJFUlVXWEJSQ2NSRWRGejVPYm00c2NmZjBSS1NnbzZkT2lBMTE1N3pkUWhFUkVSRVJFOWwwYWp3ZVhMbDNIeDRrV28xV3E0dUxpZ2MrZk84UGYzaDBna01uVjRSRVJFUkVUbHhrUW5FUkZSQ2JLenM3Rmp4dzRvRkFvTUhEZ1FucDZlcGc2SmlJaUlpT2k1RWhJU2NPTEVDV1JrWktCT25UcG8zNzQ5UER3OFRCMFdFUkVSRVpGUk1kRkpSRVJVak56Y1hPemF0UXRpc1JnalJveUFvNk9qcVVNaUlpSWlJaXFSVHFmREgzLzhnU3RYcnNET3pnNTkrL2FGbjUrZnFjTWlJaUlpSXFvUVRIUVNFUkVWb1RESnFkUHBNSHo0Y05qWTJKZzZKQ0lpSWlLaUVzbmxjdnowMDArSWo0OUg2OWF0RVJ3Y2JPcVFpSWlJaUlncUZCT2RSRVJFLzZEVmFyRi8vMzdrNStkanhJZ1JUSElTRVJFUjBTc3ZMeThQTzNmdVJIWjJOa0pDUXVEdjcyL3FrSWlJaUlpSUtod1RuVVJFUlAvdysrKy9JeTB0RFVPSERvVzl2YjJwd3lFaUlpSWlLcEZjTHNmdTNidWhVcW53M252dndkbloyZFFoRVJFUkVSRzlGRXgwRWhFUlBTTTJOaGJYcjE5SHQyN2Q0T2JtWnVwd2lJaUlpSWhLcEZBb3NIdjNicUVhaWEydHJhbERJaUlpSWlKNmFjU21Eb0NJaU9oVmtaV1ZoYU5IajZKKy9mcG8xcXlacWNNaElpSWlJbnF1UTRjT0lUTXpFNE1HRFdLU2s0aUlpSWlxSFNZNmlZaUkvdWZubjMrR1dDeEduejU5VEIwS0VSRVJFZEZ6WGJod0FRa0pDZWpYcng5Y1hGeE1IUTRSRVJFUjBVdkhSQ2NSRVJHQXlNaElKQ1Vsb1ZPblRyQzJ0aloxT0VSRVJFUkVKVXBJU01ENTgrZlJ2bjE3ZUhsNW1Ub2NJaUlpSWlLVFlLS1RpSWlxUFkxR2c5T25UOFBKeVFsTm1qUXhkVGhFUkVSRVJDWEt6YzNGNGNPSDRlTGlnclp0MjVvNkhDSWlJaUlpazJHaWs0aUlxcjNFa1FDK0FBQWdBRWxFUVZTTEZ5OGlOemNYM2J0M04zVW9SRVJFUkVUUGRlclVLV2cwR3ZUdDJ4Y2lrY2pVNFJBUkVSRVJtUXdUblVSRVZLM2w1ZVhoOHVYTGFOQ2dBZXJXcld2cWNJaUlpSWlJU3BTUWtJRG82R2kwYTljTzl2YjJwZzZIaUlpSWlNaWttT2drSXFKcTdmTGx5MUNyMVFnT0RqWjFLRVJFUkVSRXozWHk1RW5ZMnRxaVpjdVdwZzZGaUlpSWlNamttT2drSXFKcVM2RlFJQ3dzREEwYU5JQ0RnNE9wd3lFaUlpSWlLdEdOR3plUWxwYUc0T0JnaU1YOFNvZUlpSWlJaUUvRlJFUlViWVdGaFVHdFZxTnQyN2FtRG9XSWlJaUlxRVJxdFJybnpwMkRtNXNiL1AzOVRSME9FUkVSRWRFcmdZbE9JaUtxdHY3NjZ5L1VxVk1ITGk0dXBnNkZpSWlJaUtoRU4yN2NRRjVlSGpwMjdHanFVSWlJaUlpSVhobE1kQklSVWJVVUd4dUw3T3hzTkczYTFOU2hFQkVSRVJHVlNLUFI0TktsUzNCeGNZR0hoNGVwd3lFaUlpSWllbVV3MFVsRVJOWFN6WnMzSVpWSzRlZm5aK3BRcW95MHREUlRoMEJFUkVSVUpVVkdSaUkzTnhmdDI3YzNkU2hFUkVSRVJLOFVKanFKaUtqYVVTZ1V1SGZ2SGhvM2JneXh1SHI4cDNEZHVuVll2SGd4QUVDcjFTSWxKYVhFUDNsNWVjS3hPcDBPTzNmdVJIcDZlckh6NzkrL0g2TkhqMFoyZG5hRlh3c1JFUkZSZGZQWFgzL0IzdDRlM3Q3ZXBnNkZpSWlJaU9pVlltYnFBSWlJaUY2MjI3ZHZRNnZWb21IRGhxWU81WVZNbno0ZFlXRmhSZTVidkhneG1qZHZYdUx4R1JrWk9IYnNHRDc2NkNNQVFIWjJOb1lQSDE3aU1STW5Ua1JJU0lndy9yZmZmc094WThjd2YvNzhJcjlnNjlXckYzYnUzSWsvLy93VHZYdjNmcEhMSWlJaUlxSVhrSmFXaG9jUEg2SlRwMDZtRG9XSWlJaUk2SlhEUkNjUkVWVTc0ZUhoY0hSMGhMT3pzNmxES1pXMzNub0xJcEZJYjl1TFhNUE9uVHRSczJaTklYRXBrOG13YmR1MklzZHUzYm9WbHk5ZlJwTW1UWVJ0dHJhMldMbHlKYjc2Nml0TW1qUUpFeVpNd0pvMWF3eU9WYWxVV0w5K1BkYXZYMit3Yi8vKy9aQktwYytObFlpSWlJajBoWVdGUVNLUklDZ295TlNoVkFuWjJkbXd0TFNFaFlXRnFVTWhJaUlpSWlOZ29wT29pam9TbDRNTHlmbUllYXJDdlN5VnFjT2hWNVNYclRrYTJGdWduWnNWUXVyYm1EcWNseUk3T3h1UEhqMnFsRy9FanhzM0RoS0pwRlRISkNVbDRkaXhZL2pxcTY5Z2JtNk8rL2Z2bzM3OStuQjNkemNZdTIvZlBwdzlleGF6Wjg5R3ZYcjE5UGJaMnRwaTZkS2xPSHo0TU5xMmJRc0hCd2RFUkVSZ3g0NGRtRGh4SWx4ZFhZV3hhV2xwV0xGaUJicDM3NDdnNEdBQTRCZEpSRlRoNUFxRjhIZXBwYVVKSXlFaU1oNnRWb3VJaUFnMGFOQ2dXanhQUFhueUJKTW5UOGFNR1RNUUdCaUk3T3hzNU9ibUZqdGVMQmJydmZnWEV4T0Q2T2pvWWl1TUtCUUtqQm8xQ24zNzluMXVoUk1pSWlJaXFoeVk2Q1NxWXRJVldvUmVmb0t6RC9OTkhRcFZBdmV5Q2hMaEorSno4WHRpSHVhMWRvS3RSZFh1V1huNzltMEFxRFJsYTh0cnpabzFhTldxRlY1Ly9YVmN2WG9WWDN6eEJiNzU1aHUwYU5GQ0dLUFZhckYxNjFiczI3Y1BuMy8rT1RwMjdLZzNSMHBLQ21ReUdXeHNiREJreUJBQVFLdFdyZEN5WlV0Y3UzWU5KMCtleFBMbHkyRm1aZ2F0Vm92cDA2ZkR4Y1VGbjM3NktWZHhFdEZMSTVjL2sraVVNdEZKUkZWRFRFd01GQW9GR2pWcVpPcFFuaXM4UEJ5VEowOHVjbCtqUm8yd2N1WEs1ODZ4Zi85K3FGUXErUGo0QUFDMmJkdUdJMGVPRkR2ZTN0NGUrL2Z2Rno1SFJFUmd6Wm8xdUgvL1BzYU5Hd2V4V1A5M0cwdExTL1RwMHdjblRwekF1KysrQ3pNemZpMUdSRVJFVk5ueGlZNm9Dcm44U0k0di92c1lHUXF0cVVPaFN1aE1VaDRHSDFkZ1lidGFhRmF6Nm41QkhCMGREVmRYVjlqWVZQMFZyTC84OGdzaUlpS3daY3NXYURRYXJGKy9Ia0ZCUVhwSnp0VFVWQ3hmdmh6WHJsMkRsWlVWNUhJNTFHcTEzcGMraXhjdnhwTW5UekJuemh3MGFOQkEyQzRTaWZENTU1OWo0c1NKbUQxN05tYk1tSUZseTVZaE1qSVNTNVlzWVpLVGlJaUlxSnpDdzhOaFpXVUZUMDlQVTRmeXd2ejgvQXhlS25SemMzdnVjVStlUE1IUm8wY3hjZUpFNFRseXhJZ1I2TisvdjhIWTVPUmtmUDMxMTJqZHVyWGU5cjU5KzBJcWxlTGYvLzQzTWpNem9kUHBjUEhpUmIweFdxMFdPcDBPYjcvOXRzRzhiNy85TmthTkd2WGNXSW1JaUlqbzFjRkVKMUVWOG1Oc05wT2NWQzZQOGpYWUc1MkZaalZybVRxVUNsRll0cmF3bkdwVmQrTEVDYUU4bDBxbGdwbVpHVUpEUXdFQWVYbDVPSGp3SVBiczJRTW5KeWVzWHIwYU4yN2N3T2JObS9Iamp6L2lvNDgrUW9jT0hRQUFYM3p4QldiTm1vVkpreWJoaXkrK3dPdXZ2eTZjdzhQREF3c1dMTUNNR1RNd2RPaFFBRUJvYUdpMVdURkxSRVJFVkZHVVNpWHUzYnVIbGkxYkd2UnBmNVcxYU5FQ0kwZU9MUFZ4MzMvL1BUdzhQTkNqUncra3BxWkNKcFBCenM0T2RuWjJldVBTMDlPeGF0VXFlSGg0NExQUFBqT1lwMGVQSHJDenM0T05qUTJrVWlsNjlPaUJOV3ZXd01uSlNYaGVMYlIvLzM1RVJVVmgrdlRwc0xDdzBHdkhRRVJFUkVTVkF4T2RSRlhFaWZoYy9DY2h6OVJoVUJYd240UThkSTdQUlUrUHFyZmlNVEl5RWdEZzcrOXY0a2pLWnQyNmRYcGZjc2xrTW56d3dRZkZqdi80NDQrUm1abUo5UFIwckZpeEFtUEdqSUZFSXNHS0ZTdHcrdlJwYUxWYTlPL2ZIOE9HRFlOVUtrVkFRQUM2ZGV1R2RldldJVFEwRkVGQlFaZzhlVExjM2QyeGZQbHl6SnMzRHc0T0Rucm51SC8vUGs2ZlBnMmRUZ2VWU2dXeFdJeVRKMDlDSXBHZ1NaTW1wZTRwU2tSRVZPakM0UWpjUHY4QVNYZWZJRGsyM2RUaGtJbTVlVHZDdlVGTkJMNWVIMjM3QlpnNm5KY2lPam9hT3AydTBqNjdsa1o0ZURoT25UcUZOV3ZXUUNRU1ljR0NCUkNKUkZpMWFwWGV1TGk0T015Wk13YzJOamI0NXB0dkRQcVd4c1RFd01mSEIyM2F0TkhiUG1IQ0JIejU1WmRRcTlWbzI3WXRBT0Q2OWV2NDY2Ky9NSEhpUkxSdjM3NWlMNUNJaUlpSUtnd1RuVVJWeFA2WWJGT0hRRlhJL3Bqc0twbm9qSTJOUmMyYU5XRnJhMnZxVU1yazZOR2plcCtkbkp4S1RIVDYrL3REcFZKaC9QanhhTmFzR2Q1KysyMWtaMmZqMXExYmVQUE5OekZ3NEVBNE9UbnBIVk96WmszTW5Uc1hmL3p4QjdadDJ5WjhlVlNqUmcwc1c3WU1XcTBXbHk1ZHdxMWJ0M0Q1OG1YRXhjWEJ3Y0VCSTBhTXdCdHZ2SUhqeDQvanA1OSt3dW5UcHlHVlN1SGw1UVUzTnplOCtlYWJDQXdNTlA0UGhZaUlxcHpzdER6OE1QY1VidjRSWitwUTZCV1NISnVPNU5oMFhEMGVqYjlPeCtMOStkMWhiVnQxMnkwQVFGUlVGR1F5V1pWZlpTaVh5N0ZzMlRLODlkWmI4UFgxeGFsVHAzRG56aDBzVzdaTUdLUFQ2ZkNmLy93SGE5ZXVoVnd1UjRzV0xaQ1JrUUdaVENhTUNRc0x3L1RwMHpGdzRFQjg5TkZIZWkvY3RXclZDbjM2OU1HQ0JRc3dlL1pzaU1WaXpKOC9IKzNidDBlZlBuMWU2dlVTRVJFUmtYRXgwVWxVUlNUbnFrMGRBbFVoVmZIZmsxS3BSR0ppb2tFZm44cmsrUEhqcFY0aHVXclZLcVNscFdIaHdvVVFpVVN3dGJYRjFxMWJjZjc4ZVdHRmExR3NyS3l3ZGV0V3ZSV2tHbzBHRW9rRXUzYnRRbHhjSEZxMGFJR09IVHVpVFpzMlF1L093WU1ISXpnNEdFZU9ISUdscFNVaUl5TVJFeE9EZXZYcWxlMmlpWWlvV29tOG1JRE5NMzVGZG5xK3FVT2hWOWhmcDJQeElPSVJQbHI4Qm55YTF6WjFPQlZDcVZRaUxpNE9MVnUyTkhVb0ZlNzI3ZHRJU2tyQ3NXUEhjUFRvVWFoVUt2VHUzUnRCUVVIQy9nMGJOaUF5TWhLREJnMUNwMDZkc0g3OWVvd2VQUm85ZS9iRXlKRWo0ZURnZ0diTm1tSGN1SEhZc0dFRFltSmlFQm9hQ2lzcksrRThFeWRPUkdabUp1Yk9uUXNBYU42OE9iNzg4c3RLVlJhWWlJaUlpQXd4MFVsVUJXaDBCYjBWaVl3bE5WOER0UTR3cTBLLzg4Zkd4a0tuMDhIYjI5dlVvYncwUC83NEkwNmNPSUdnb0NCczJyUUppWW1KU0UxTnhmNzkrL0hOTjk4STQ3UmFMWlJLSlN3c0xDQVdpd0VBdHJhMjJMbHpwekFtTHk4UDc3Ly9QbWJQbm8zNTgrZkQydG9hWm1abStQcnJyeEVURTRONTgrWUpZMi9jdUlIRGh3L2psMTkrZVhrWFMwUkVWY0tmQjhPWjVLUVhrcEdTZzk5MzM2aXlpYzZZbUJqb2REcjQrdnFhT3BSU3UzcjFLbkp5Y3ZTMmRlM2F0ZGdlN29HQmdaZzFheFpzYlczeGYvLzNmM2o4K0RIR2pCbURFeWRPNFBEaHcwSTUybFdyVmdsenJGaXhBcWRPbmNMNjlldnh4eDkvWVBqdzRSZzRjQ0FHREJnQWUzdDduRHQzRGxLcFZEaUhRcUhBMmJObjhmRGhRMmkxV2dCQVVsSVNqaDQ5aWc0ZE9xQldyVm9WOU5NZ0lpSWlvb3JHUkNkUkZTQVJBVnFkcWFPZ3FrUlR4WktjUUVHaTA4TENBdTd1N3FZTzVhWEp6czZHdmIwOUFNREd4Z1pkdTNhRnA2Y25BUDB5dUxHeHNSZzNiaHhXckZoUjdKZHBVVkZSeU16TWhFd20weXY5bTVPVEEyZG41d3E4Q2lJaXFpNnUvQnFOcThlalRSMEdWU0pYajBlamFSZHZ0SHFqOGlVRG55YzJOaFpXVmxhb1hidnlKWEtqbzZNUkhhMy92MlZ2Yis5aUU1MldscFlJRGc3RzZkT25FUkVSZ2FWTGw4TEd4Z1pQbmp5QlZDckYzTGx6MGI1OWU0T1ZsOTI2ZFVQTGxpMnhaczBhcEtmLzNjZTNhOWV1Nk5xMUs1S1RrM0gxNmxXRWhZWGg2dFdyeU0vUFI2dFdyVEIxNmxTSVJDSnMzNzRkMzMzM0hkYXZYdzlYVjFkNGVucWlUcDA2R0RObWpQRi9LRVJFUkVSVVlaam9KQ0tpYWlFMk5oWStQajZtRHVPbEdqRmlCTjUvLzMyanpCVVJFWUVhTldxZ2Z2MzZldHNURXhQUnBFa1RvNXlEaUlpcXR6LzIzVFIxQ0ZRSi9iSHZacFZMZE9wME90eTdkdzkrZm42bURxVk1oZzRkaXBFalI1YnFtTGk0T0t4YXRRcURCdzhXU3RZT0hUb1VIVHAwUUVKQ0FpNWN1RkRzc2FOSGo0YUxpNHZ3dWJEZFFsSlNFbGF2WG8zNjlldmp6VGZmUkowNmRkQzVjMmVobk8zOCtmTng4dVJKeE1mSEl6MDlIZmZ2MzYrMFAzTWlJaUtpNm95SlRpSWlxdkpTVWxLZ1ZDcmg1ZVZsNmxES1pjT0dEUVp2c2pkdTNCZ2RPblFvY256aFdJVkNnWmlZR055NWN3ZTNiOS9HdSsrK1crb3lhTGR2MzBaZ1lLRGUrU01qSS9Ia3lSTUVCZ2FXOGtxSWlJZ01wU1ZsbVRvRXFvU3E0citiaElRRUtKWEthdE55SVRjM0Y3Tm16WUphclVadWJpNisrT0lMSkNRa29GKy9mbENwVk5pOWU3Y3dWcWxVQWdBc0xDeUViZVBHalVPZlBuMkV6MXUyYkVGeWNqTG16cDJMdlh2M3d0SFJFWEZ4Y1JnelpnejgvZjMxZmlmWXRtMGJRa0pDOE9HSEg3NkVLeVVpSWlLaWlzQkVKeEVSVlhseGNYRUFVT2tUblljUEh6YllwdEZvaWsxMGJ0dTJEUmN2WGtSY1hCek16YzNoNit1TGdJQ0FVcGVhVmFsVXVIbnpKdDU3N3oxaFcyNXVMbGF0V29XNmRlc0tiOTBURVJHVmxWYWpROGFqbk9jUEpQcUh6TlFjYU5SYVNNekVwZzdGYUdKall5RVdpdzBxYVZSVjV1Ym15TTdPUnUzYXRmSDA2VlA0K2ZtaFM1Y3VhTjY4T1p5Y25EQjA2RkJoN055NWM2SFJhTEJnd1lKaTU3dHo1NDdRdnNIUjBSRUFoSjZoTmpZMkZYZ2xSRVJFUkdRS1RIUVNFVkdWZC8vK2ZiaTR1TURTMHRMVW9aVEpraVZMeW5TY2s1TVRnb09ETVhIaVJQajYrc0xNekF3eE1URVlQbnk0M2ppdFZnc0FtRHg1TXNSaS9TOEp0MnpaZ3NURVJDZ1VDbUhsNW8wYk43QnExU3FrcGFWaDJiSmxCc2NRRVJHVmxsZ2lnbzVONTZrTXRCcGRsVXB5QXNDOWUvZFF0MjVkbUp1Ym16cVVsOExDd2dJLy9mU1RRZVdTc3RCb05MaDc5eTVHalJxbHR6MGhJUUVTaVFST1RrN2xQZ2NSRVJFUnZWcVk2Q1Fpb2lwTnBWSWhLU2tKclZ1M05uVW9MMTFJU0lqQk5sZFhWOHljT2ZPRjU3QzF0VVZ5Y2pLa1VpbDhmWDJSbVptSjBOQlEyTm5aWWZueTVkV21wQm9SRVJIUnk1Q2RuWTMwOVBSS1hUSGoyclZyeU0vUE45ZythdFFvU0tYU0lvOHBUSEkrZXZRSWtaR1JpSWlJZ0Zhcnhmang0MHQxN3J0MzcwS2hVS0J4NDhaNjI4K2RPNGVBZ0FDWW1mRnJNQ0lpSXFLcWhrOTRSRVJVcFQxNDhBQTZuUTZlbnA2bUR1V1ZVS05HRGJSdjM3NVV4L1RwMHdkZHUzYUZoWVVGTEN3c3NIcjFhcmk0dUJUN1JWSFBuajNSczJkUFk0UkxSRVJFVkszY3UzY1BBQ3IxczJ0VVZCU2lvcUlNdGc4Yk5xeklSR2RjWEJ3MmI5Nk02T2hvWkdabXd0WFZGUTBiTml6MU15dFFrR1NWU3FWNkwrT2RQSGtTVjY1Y3dSZGZmRkhxK1lpSWlJam8xY2RFSnhFUlZXbjM3OStIUkNLQnU3dTdxVU9wMUo3OVVvby9TeUlpSXFLS2NmLytmVmhaV1ZYS0VxdUJnWUU0ZWZKa3FZOXpkSFJFclZxMTBMVnJWd1FGQlFuWEhob2FpcVZMbCtxTlZTcVZBQXdybDNUdDJoV1RKazNDbFN0WEVCQVFBTEZZak56Y1hPemN1Uk1IRGh4QTE2NWQwYVZMbHpKZUdSRVJFUkc5eXBqb0pDS2lLaTArUGg1MTZ0UmhIMGtpSWlJaWV1WGR2MzhmdnI2K3BnN2pwYkt6czhPa1NaTU10ZzhhTkFoZHUzWjlvVG1jbloyaDBXaVFucDR1SkRRUEhEaUFnd2NQWXZEZ3dSZzVjcVJSWXlZaUlpS2lWd2NUblVSRVZHVXBGQXFrcGFXaFljT0dwZzZGaUlpSWlLaEV5Y25KVUNxVnFGKy92cWxEZVNVRUJBU1UrcGdmZnZnQkNvVUNBREI4K0hCMDdkb1ZkZXJVS1hiOHpwMDd5eHdmRVJFUkViMGF1THlGaUlpcXJMaTRPQUNBaDRlSGlTTWhJaUlpSWlyWmd3Y1BBQUJlWGw0bWpxUnlzN1MwQkFDSXhlSVNrNXhFUkVSRVZEVXcwVWxFUkZWV2ZIdzh6TTNONGVycWF1cFFpSWlJaUloSzlPREJBOVNzV1ZOSTFCRVJFUkVSMGZPeGRDMFJVUVhTeXZPaGpRbUhOaVljT3JtOFhIT0pwRktJZlFJTC9raXRqQlJoMVphUWtNRCtuRVJFUkVUMHl0TnF0VWhLU2tMVHBrMU5IUW9SRVJFUlVhWENSQ2NSbWN5bUxxN0lWR2d3N2Z6amwzcmUyalptV04zUkdWWm1ZdXlPenNLT3FLd0tPNWZtL0gvUUxQOEcrdmJ4UkhKbStaT1RQLzE4Q0k4ZVBZUzRhejhqUkZlMXllVnlwS2VuSXpBdzBOU2hFQkVSRVJHVktDa3BDUnFOaGkwWGlJaUlpSWhLaVlsT0lqS1p1alhNWUdVbU10aGV3MXlFYWMyZFNqeDIvYTBNcE9ScFNuMU9Hek1SVm5Wd2hwZXRPUURnUFQ5Ym5JalB4ZVA4MHMvMUlyU1BIK0tUY2Y1bzZXRjRuV1hoN3R3VXN6YUV3NXlKenVkS1NFZ0FBTGk3dTVzNEVpSWlJaUtpa2hYMjU2eFhyNTZKSXlFaUlpSWlxbHlZNkNTaVV1dFEyd3BkNmxpamFVMHBuS1FTV0VoRXlGUm9FUE5VaFQ4ZjV1R25lem1RYTNSbG50OVNJa1pJZlpzU3greU15aXAxb2xNc0FoYTFxd1Z2TzNOY2ZpVEg5Y2R5akF1MHg1cU9MaGoxV3pMeTFHV1B1U1FpTXpNQXhrbWt1anVaQVZrWlJwbXJxa3RNVElSSUpFTHQyclZmMmpsVktoWGtjbm1SZjFRcUZYUzZpdmszVnRXMWFORUNVcW5VMUdFUUVSRlZhU3Fva1M1T1E1bzREU3BSK1o1ZHpYVVNPR21kNEtoMWdqbS9kbmdoQ1FrSmNIRnhnYm01dWFsRElTSWlJaUtxVlBnYkJ4RzlzUG95Y3l4b1d4TU5IU3dNOWpsYlNlQnNKVUU3VnlsR05iUkQ2T1UwbkUvT0w5ZjVvak5WbUhsQnY2enR6QmFPYU8xUytvU0h1Umo0cGwwdHZPNW1oWWdNSmFhY1MwV2VXZ2RQVzNQMDlMREJxbzR1bVB4bktuSlUybkxGVEsrT2hJUUV1TG01VlZoL1RwVktoZVRrWkR4OCtCQkpTVWw0K1BBaDVPWHN3MHBGYTlTb0VST2RSRVJVS1VqTXhCQ0pSVkFyLzA0VWlzUWk2TFN2L3N0TzhaSjQxRzZjZzVIdDNaRHlSRlh1K2ZhZmU0Q2NsRng0YTd5TUVGM1ZWdGlmczJYTGxxWU9oWWlJaUlpbzBtR2lrNGhlU0NOSEMzemJ5UVV5Y3pHME91Q1hCN2s0RVorTCsxa3FxTFU2dUZpYm9iMmJGWWI0eWxCTEtzSEtEczZZZCtrSmpqM0lGZVpvNTJxRnByVXNoYzgyNW1LSVJNQW5qZTJGYlZzam5ncC9WMmgwdUordC95VkxXVlpkU2lVaXJPamdqRFl1VXNSbHFmRHBINCtFZWVaZFRrTnRHM08wcUdXSi8rdm1pZ2xuVS9Fd1YxM3FjOUNyUmExVzQ5R2pSMmpWcXBWUjU0MlBqMGRVVkJRZVBueUkxTlJVWWJ1enN6TjhmSHpnNE9BQXFWUXEvTEd5c2hMK2JtbHBXY0xNUkVSRVZCVzhONmNyMnIzZEVETzdiMEZHU2c2Q0J6ZEJ4MEdOc2ZyanczajZPUGY1RTVTZ1dUY2ZXTld3d0lYREVVYUtWbCtPT0JlZnZWMGZRUUhsN3lzUEFIVnFTVEhydTFnbU9sOUFjbkl5ZERvZDZ0YXRhK3BRaUlpSWlJZ3FIU1k2aWVpNTdDekVXUGE2TTJUbVltUXB0Wmo4WnlyQ25pajB4anpLMStCbW1nSjc3MlpoVGJBTEFod3NNS3VWRSs0K1ZTSTZzeUJaMmNaVml1Rit0bnJIMlpoSjhGRkRPK0h6cnFnc284WmUyOFlNUzlyVlFrTkhDMFNrSy9IcEg0K1FxZng3MWFaQ284UEhaMUt3b29NeldqbEw4VU4zTjh5OTlLVGNxMUdMODltS2FQeCszYkQwck14YWd2UGY4UTF1WTNuNDhDRUFvRTZkT3VXZUt6OC9IK0hoNGJoeDR3WXlNakpRczJaTjFLbFRCODJhTllPTGl3dGNYRnpLZlE0aUlpS3FHbFNxZ3BXY1ptWVNBSUNqbXd4MS9HcGl4dlozOE85UkI1SDI4TzluM1NhZHZPRGQxTTFnanRpL2tuSHp6RDJEN1gzR3RvYURxNnpDRXAwQUlOWVpyeEpHN1pvV1VJZ1Z6eDlJU0V4TUJBQjRlSGk4dEhPcVZDb29GSW9pV3k0b2xVcTJYQ2lqWnMyYXdkcmEydFJoRUJFUkVWVXJUSFFTMFhPTmFtZ0hGeXNKdERyZzgvT1BEWktjejBwWGFQSFoyVlRzZTZNMjdDM0VtTkRFQVJQT0ZxeDhXMzhyRTkvL2I4V21sNTA1Tm5keFJYU21DdU4rVHhHT3oxUnE0U1NWR0NYdTduV3RNYnRWVGRRd0YrRktxaHlULzB3dGNrVm9ubHFIVC85NGhNWHRuTkhKM1Fwck9qcmplSHd1bGw1UFI0YkN1S1ZzMyt2cENyOTZoci80MXE1cFdBNll5cTd3eTZMeUpEb1RFaEp3NDhZTlJFZEhRNmZUd2RmWEY3MTY5VEpLOHBTSWlJaGVqcW5mRDRSdlMvZFNIVE9wM1Fia1o1Y3RRYWRXRkZRR01aY1cvS3A5YU9WNUtPVnE5QjdkQ2k3MUhmUVNuWTNhZWFEVHUwRUdjNXpaZmFQSVJLZElMSUpPd3pZTFZWRlNVaEpxMWFwVllmMDVOUnFOMEhLaHNPMUNYbDVlaFp5cnV2UDE5V1dpazRpSWlPZ2xZNktUaUVwa0lSWmhnTGNNQUhBaVBoZFhVNS9mZy9DSlhJTmRVVm40cExFOTJydFpvVTROTXlUbXFDSFg2Q0RYRkNRYUE1MEt5bmlxZFRxOUZaYkc0R0FweHNRZ0IvVHpyQUVBT0JDYmd5WFgwNkF1NFRRcUxURGxYQ28rOExmRko0MGQwTXZEQnUxY3JiQXpPZ3Y3N21ianFaRmliTlhRRnEwYTJqNS9JSlZMUWtLQ1VFYTJ0SEp6YzNIa3lCRWtKaWJDMnRvYXJWdTNSck5teldCalkxTUJrUklSRWRHcnJGazNIelJvOGVLSlVwOW1CU3MwZTQ5cGpheTB2eE5KVVZjU0VkaWhQZ0k3MU1lK3hYL29IVk9ZV0xXU1dXTGxoWEhGemkyUmlLR3RCTDArcWZUaTQrTVJHQmhvMURtVGs1TVJHUm1KeE1SRXBLVDgvV0twazVNVDZ0ZXZEMGRIUjFoWldjSFMwbEt2M1VMaEh5SWlJaUtpeW9LSlRpSXFVWk9hbHJBMkV3RUFEdDNMZWVIalRzVG5DcjAzVzd0SWtaaWpmMnduZCtPLzVXb21Bb2I0Mm1KTUkzdlVNQmRCcnRIaGwvdTVxQ21WWUVrNzV4ZWU1K2Y3T1doZVN3b1BtUmsrRHJUSHlBQTc3THVialpVM0RFdk8wcXRIcDlNaEtTa0pEUnMyTFBXeDBkSFJPSDc4T0JRS0JabzNiNDdnNEdDWW1mRS9sVVJFUkpYVnl0RS9RaVFXNlczck42RXRlbnpRQXNteDZWand6aTZEWTlSS2pmQjMvOVoxaWx4MStUeXQzdkExMk5hb2ZUMEFNRWgwRm1mSUY1MGdNZnU3bEt4ZExSdEl6TVVZTnJ1THdkaXdVekdJK0c5OHFlTXNDVnN1dkJ4cGFXbFFxVlJHNmMrcFZDcHg1ODRkWEw5K0hVK2VQSUdEZ3dQcTFxMkx4bzBidzhYRkJiVnExZUt6TFJFUkVSRlZPWHpDSmFJUytUc1VsRlRWNm9DYkpaU3MvYWVFSERWeVZEclVNQmVodmt5L0JKT0h6QXhOYXhhczZEUVRpUkRhcGlaK3ZwK0R5NCtldjFxMEpHOTYxc0NVcGc0QWdKdHBDbng5T1EyKzloWlkxTFptcWVZNUVKdURRY2VUOEs2dkxUNXNhQWVadWRob0t6cXA0cVdrcEVDajBaU3F4S3hTcWNSLy92TWYzTGx6QnpLWkRBTUdESUM3ZStuSzNCRVJrV2twRkg4L3AxaEtMVTBZQ2IxS05FV1U5TkQrcjhLSVRxZlRTMnFXWk4yblI1QjBOKzI1NDFyMGJJQUJVMTdIM20vK3dJM2ZEY3ZQbGthSGdZRXdzekJzNmREeG5jWUcyMUxqTTQyZTZHVExoWmNqUHI3Z3ZwV25QVUpTVWhKdTNyeUp5TWhJcU5WcWVIdDdvM1BuenFoZnY3Nnh3aVFpSWlJaWVtVXgwVWxFSlhLd0xIaUxQRnVsaGJLVXBiS2VLaldvWVc0R2UwdjlMMmo2ZThrZzEraWcxT2pnWUNuRzY3V3QwTlBEQmwvKzl6RitTeXg3cjVqRDkzTHdtcXNWYmp5UlkwOTBOblFBNHJOVk9QdXdkSE9xdFRxb3RNQVBrVm40NlY0T0J2cklzRDN5YVpuamV0YTNQeWJpYW1UMmM4ZTE5SmZoay83c0JWa1dwZTNQbVptWmliMTc5eUlyS3d1Tkd6ZEdseTVkWUdIQkwvQ0lpQ29idWZ6dlJLZlVrb2xPTXE2blQzTDErbXNXSnlYdTd4V1FMeksrSkpOZjN3QVIvbDZOR25wMEJKUnlOUllNK25zVmFwTk9udmhveVJ0RkpuVExpeTBYWG83RXhFVFkyZG1WcVUxQ2ZuNCtqaDA3aHJpNE9FaWxValJyMWd3dFdyU0FUQ2FyZ0VpSmlJaUlpRjVOVEhRU1VZbk0vMWZxUzFlR2RrQ0ZlVkdsNXUrRGJTM0VHT0FqdzVta1BEU3ZKY1VUdVFZTHJxUmhZMmRYZk5PdUZxYWZmNHp3OUlJdkt0VmxPT25NQzQvMVBtdDBRTDY2N0wyTW5pcTEyQkpobkNRbkFOaGFtMEgzQXRkbGE4My9leTZyaElRRVNLVlMyTnZiUDNkc1JrWUdkdS9lRGJsY2p2NzkrOFBiMi9zbFJFaEVSRVNWalptNXBNaVNzYytLdjVPS3hPZ25BQUJiSi8yVmtGNUJyc2pKbENQMVFhYkJjVzlQYWcrMVVtT3dlbE9acjliN0xERVRRNlZRUTVHdkVyWVZKamdySXRGSkwwZENRZ0k4UFQxTGZkeURCdy93ODg4L0l5OHZEMDJiTmtWd2NEQmYxaU1pSWlLaWFvbmZwQk5SaVFwTHRzb3N4REFUQWFYSkdUcjhieVZuNWpNbHdkN3pzNFdObVFpSDd4WDB3UVNBeUF3bEp2MzVDQk9ESEJEMldJNWFWZ1hIS2NxUm9IeFZ2ZGZMRmUvMWNqVjFHRldXVHFkRGZIejhDeVVzMDlQVHNYdjNicWhVS2d3Wk1nUzFhOWQrQ1JFU0VSRlJaU1F4bHhSWk12WloxMC9HSU9KQ1FSbFNlK2NhZXZ2ZS9hb0w2dnJWeExUT201Q2RucSszNzdVUS8yTG5GSWxGMFAzdjdVRXpDek9vVlJxRC9RQ2cxVERSV1JsbFpHUWdOemUzVkdWck5Sb056cHc1Zyt2WHI4UFIwUkVEQmd5QXF5dC92eUFpSWlLaTZvdUpUaUlxVVZ4V3dSdmpFaEhRME5FU045TmVyRTlublJwbXFHRmU4TVZMWklZU0FPQnVZNGJoZnJhNGw2VXk2TWQ1L2JFQ0g1eEtBUUQ0MkJlOGlaeWxLdjBYTmdPOVpXam5abFhxNDBxU285Sml6cVVuUnAyVEtrWnFhaXBVS2hVOFBEeEtISmVYbDRjOWUvWkFyVmJqM1hmZmhZdUx5MHVLa0lpSWlDb2pSWjRTRTF0L0szd09hT2NCZWE0UzkyODlFaEtSR28wV09xME9PcTBPRHE1L0p6cGRQUjNnRVZBTDBWZVRESktjQURDajZ4YmtaeXRnSmJQRXlndmo5UFo5dVhzSTRzSWZZZGY4MHpDWFNxQlM2Q2M2eFVLaTAvZ3ZDTExsUXNWTFNFZ0FBTlN0Vy9lRnh1Zm41MlBmdm4xSVRVM0Y2NisvanJadDIxWmtlRVJFUkVSRWxRSVRuVVJVb3F1cGNtaDBCWW5PUHZWdFhqalIyYU51UVk4WnRUVk1lM2NBQUNBQVNVUkJWSzVnRGdBWUUyZ1BTNGtJMzRVYmx1eDZsdVAvK29LbTVxbExIRmNVWHdjTGRISTNicUl6VThrMzVDdUx3aStMU2twMDZuUTYvUGpqajhqTHk4T1FJVU9ZNUNRaUlxSVhVbGd5Vm1JbXhyRFpYYUNTcS9GVjcyMUNvck5RWm1vdW5Hci8zZHZ5dFpBQUFNQ2xueU5MZFQ2UGdGcndhT2lNdTljZlFtSW1ocG01Uks5c0xRQ0l6UXFlbTN1TWJJR3czMktRbC9WaXorb3ZnaTBYS2w1aVlpSnNiR3hlcU9WQ1RrNE85dXpaQTRWQ2daRWpSNkptelpvdklVSWlJaUlpb2xjZmZ5TWhvaEpsS2JVNEhwLzcvK3pkZVZoVVpmc0g4TzhNRFBzT0FxS0NpQXNnaUNDNHI1aGFaSm1hbGk5cHBwVnI1WktaNmV1U1Ztb2E2bXRsYVpxV3FibmpndVllcXhzcW9Hd2lBb0lzSXNzd0xBTXo4L3VEbUY4ak82SUQrUDFjRjFmTWM1NXo1aDd3dWpxYyszbnVHNi9hNldOVUIwTWNUQkFqTHJlMHhuTXNkRFR3VHBmeWh6dW5raVRJTFNsUEZNYm1TR0Zyb0lrektZVTFudTltVVY3U05rbGM4L3NBZ0lPeENOTzZtbUI3ZEI1aWNxVDROandiZmpjZlZ6bTNrN0VXZnZZdUwrczArMUlHYmordTI0T2dodlFucmM2NTY0OFJsMVI1Slg5Tk90dnBZbWdQczhZTG9nVkxUazZHbnA0ZVRFMU5xNTF6OGVKRlBIejRFRU9IRHExWG1UQWlJaUo2QVFuS2QwenE2R3ZoemZrREFBQW1WZ1l3TXRkRDB1MU1qSjNiWHprMU1USWQxLytLeDZQVVBEaDB0NEdHcGhBQ2dRQjlYbmRDVVlFVVYwL0cxdXV0ZTcvdURBQUlQWG9IeGhibGl3aWZUR1JxYUpRbk9xM3RUVEZ6NDJ2dysrQlFvL1hyWk11Rlp5OGxKYVZPdXptTGk0dXhaODhlU0tWUytQcjYxaWt4U2tSRVJFVDBvbUNpazRocTlXTmtMZ2JaNk1GQUpNQ0dBVmFZZFNsRFdkTDJTZVk2R3RnNDBCSW0ya0xrUytYNDhWKzdOd09TQ2hEOHNPWWtKd0QwdENwUGRFWS9sdFk2MTBSYkF5KzEwME42WVJsaWNxUW9sUU9sOHNxWlNRT1JFQ3Q3VzBCTENDd0plNlRjWlZyaDdVNkdPUGVnRUZsRnNrcm5OcVlMMTNQZ0gxaS9Ncml2RDdCZ29yTU9LdnB6ZHV6WXNkbzVpWW1KdUhidEdod2RIZUhoNGZFY295TWlJcUxtU0Z0WEJBQVFhZ2d4YkxMcXZZTmRWMHZZZGJWVXZnNDZkQnZYLzRwSHh2MGNkT3JSQmhadGplSGMxeFltVmdZNHYvdG1wZDJZTmRIVTBrQlBueTVJalh1RWxKZ3NkSFF2N3lWZWtLTzZZRTc0VDZJejdXNDJPbm0yd1lURlEvRDdpbk1OK3F6MGZFa2tFdVRuNTZOWHIxNjF6ajEwNkJDS2k0dnh6anZ2TU1sSlJFUkVSUFFFSmpxSnFGWnBraklzQ3MzQyt2NldzTmJUd0IvRFcyUC9YVEhPcGhRaXBhQVVBZ0EyK3BvWVlLT0h0enNid2xBa1JJbE1nVVdoV1hnbytmL3lzemtsY3VTVTFMekN2SzJCSmh5TVJjaVZ5aEdkVTRkRXAxYjV3NTJhRXBRYUF1Q2JQaFpvWjZDSm4yN240V1NTUk9WNHY5YTYrTXpEREJNZGpUSGpZanFTeGZVdm1WdFhxejUwd0tvUEhaN1o5VjlrRmYwNTdlenNxand1bFVweDRzUUptSmlZNEpWWFhubk8wUkVSRVZGenBLTmZudWpNU016QmdzRmJZZGZWQ3JPL2Z4MW5kb2JqcngzWEFRQnUzZzU0WjZrM0hzUm1BUURTRXNxcmk3UjN0Y0xMVTcwZ0s1UGo3SzRiMWI3SDZEbjlVQ2FWUVZOTFF6blc2MVZIR0pycDR2aVBZUUFBTXh0REFNRGpoNm85TXpVMHluZWMrbThPeFNzZjlNU0FOMTBRZXZRT0VtNCtiSXlQVDg5UVVsSVNBTlJhWWVUSWtTTklUMCtIcjY5dmpWVkxpSWlJaUloZVZFeDBFbEdkQkQ4c3dvZm4wN0d5ZDNuQzhKMHVSc3J5dEU5S0ZwZGhTVmdXb3Vxd0kvTkowMXpLVnloZmZGQ0l1bFNNdGRRcmZ5Q1VYazAvVDZFQStLcFBLL1JycllzRGQ4VlY5Z2NOZmxpRW4yL240Y091eHRneHREVm1YY3BBVEIyU3JOUzBKQ1ltQWdEYXQyOWY1ZkV6Wjg2Z3FLZ0k0OGFOZzZZbS8vZEhSRVJFdGRQVzF3SUFGSXBMVUN5Um9zOG9KMGlMeW5CNngzV0lzOHNybGZRZTZRaHBVUm5DL0tNQkFLbHg1ZFU3eG56U0R5YVcrZ2c2R0lYc3RQeHEzNlAzYTQ2VnhvWk9kRWRKWVNsQy83bW1sVjE1Z2l2OWZvN0tQRTJ0OG51YWtzSlNiUHNzQUYxNnRXdTBKQ2RiTGp4YlNVbEowTlhWcmJIWDVwVXJWeEFmSDQ4MzMzeVRmZVdKaUlpSWlLckJKNzFFVkdjUjJTVVlleklWTDl2cFkxQWJQVGliYWNOVXUzeEg1ZU5pR1c0L2x1SmlhaUZPSjB0UVJmWFlXblV5RnVFVjIvTCtRMy9lRlZjNXAreWZDeHVJeWxldk81bHFBd0JTSlpVVG5TSWg4Rjh2Q3d4dnA0ZUFKQW0rdVY2NWQ2ZTJoZ0I2bWdJY3YxOEFPME1SUnRqcVlhdTNOV1pkekVCRWR0MTZlRkxUY1AvK2ZaaWFtc0xRMExEU3NjVEVSTnk1Y3dkZVhsNThTRVJFUkVSMVptVnJncExDVWhSTHBHalZ6aGdlTDNYRS9kc1prUC9UQjlQcmxjN282R0dEODd0dm9xaWdmS0ZjWW1RNkZISUZUS3dNVUZKVWltTS9YcTd5MmlLZDhqL0g1L1g3Q1dXbE11Z2FhbU5EeUhSb2lEUnc4OXhkQ0RXRUtDa3NMM2ZyM0xlOFlrWFM3UXlWYTFUc0FpMHJreU16T1JlWnlaVVg5VFVVV3k0OFd3a0pDZFV1MEFQS3E1WDgvZmZmNk5ldkgrenQ3WjlqWkVSRVJFUkV6UXNUblVSVUwyVUs0UGg5Q1k3Zmw5USt1UjRzZERUZ044QVNRZ0Z3N2tGaHRUc3FIL3lUMFB5eWx3VVM4MHZSeDFvWEJhVUt4RDB4djVlVkRoWjRtS0dEVVhtNU1XdDlUZncyckRWME5RWFFGd21ocHltRXJxWUEvMVQ3VXFHdktjRG1RZVc5U0NNYklkbVpYMUFHb0lvM2F1QzFCSzFzR3VWYUxVbHBhU2tlUEhpQTd0MjdWM2tzSUNBQVptWm1HREJnZ0JxaUl5SWlvdVpJUzFjVFpqWkdTSXhJQndESVN1VzRkVEVSM2IwNzRLdUE5M0QrajVzWU1zRU5lVmtTK0c4T1ZaNVhVbGlLN0RReExOb2E0ZVRQVjVDYlVRQUE2UFdhSTNRTnRISDVlQXlLeENYUTFoV2h0RVNHc2xMVkZneXlVaG44dnc5VHZqWXcwWUc5cXhXeVV2S1FsNlY2RDY1TWRFb2J2L1VDV3k0OE80OGVQVUpSVVZHMWljN1MwbEljUG53WXJWcTFRcDgrZlo1emRFUkVSRVJFelFzVG5VVFVKS3p0MXdvMitwcklsY3J4YlhqbG5aY1Yvb3pQeDlDMmVtaG5vQWtiZlUyVXlCVDQ1bm8yeXA3WVFWb3FWeWlUbkFEZ2JxRU5tUUlRbDhxUlh5SkhSbUVwOHFVeWlFdmxFRXZsS3Y5MU50WEdHQWNEZkQvSUN0TXZwdU5PQTByd1Z0RG82SUkxUHdiZ3ZKTVJiQ3gwR255ZENoZXVQNGFHeTdDbnZrNUxrNXljRElWQ2dRNGRPbFE2RmhvYUNvbEVnakZqeGtCRFE2T0tzNG1JaUlncXMzV3loRUFBcE1hWDcycDhuQzdHajU4Y1F4ZXZ0bmpyODBGNGRWcFBBTURGdmJISzNad0FNR2k4S3l6YWxyZDRTTDZUcFJ4MzdtT0wzcTg1SWZOK0R1NkVKc1BFeWdEaW5NSmE0M0FiNGdDQlVJQ2I1eE1xSGRQV0xmK1R2a3hhZmI5NmFucnUzNzhQQUZYZXV3TEFwVXVYVUZCUWdQSGp4ME1nYUp3RmswUkVSRVJFTFJVVG5VVFVKT3lNeVlOam4xWllHSnlGektMcUg5U2tGOG93NmtRcXJIUTFJTklRSUxOUUJta1ZkWExEczBxdzRWWU9rc1NsdUpkWGlwd1NPUXBLNVhXSzVSQUtvS01wUUFjakVUSUtuKzZoa2FibkFHUWFtK0o0WmhxUVVmdjgyZ2c4YktEWnllWHBMOVRDSkNRa1FGTlRFM1oyZGlyallyRVlWNjllUmRldVhXRnRiYTJtNklpSWlLZzU4bmlwSXdBZ1BqeFZaYnhRWEFKZHcvTDJDYVVsTWd4K3V4dmFPYmJDeG1tSFlXMXZodkdmRDFMTzdlblRCWGRDa2dBQVZ1M0wrMnhXSkU2dDI1c2k2VTVtalRGb2FBcnh5b2RlQUlETHgyTXFIZGZTS1YvWVY4cEVaN055Ly81OW1KdWJRMDlQcjlLeGh3OGY0c2FORytqWHJ4OU1UVTNWRUIwUkVSRVJVZlBDUkNjUnFjM0wvZytVMzE5S0xjTG9FNm5JcUNISitXOTFtYmNySnIvQnNTMi8vQWdpRFFHS250d3EyZ0NhblZ3QUppZWZxYnQzNzZKOSsvYVZkbXllT1hNR0dob2FHREpraUpvaUl5SWlvdVpJcUNHQXg3Qk9LSlBLY092OFBlWDRnSEd1R0w5Z0lFUTZtaml3TGhCWFQ4WGhuYVZESVN1VndjQkVGek0yaklTbVNBTi9yTHFBbDkvM2hPZkxuWEhJTHdqaW5DSzA2V2lCdkVlRnlIdFVDR3Q3VXhpWTZ1SkJiRllOVVpTL1g2dTJ4b2k1bklLVW1NcHpkUXkwQUFDbEpZMVR1amIvS1JmNVBYa3RmYmwrbzEydnBaREpaRWhPVHE2eTVZSmNMc2VKRXlkZ2FtcUszcjE3cXlFNklpSWlJcUxtaDRsT0ltb3k2cHJrZkI3S0ZFQlpJeVE1NmRuTHlNaUFSQ0pCNTg2ZFZjYmo0K09Sa0pDQWtTTkhRbGRYVjAzUkVSRVJVVk56ZUVNd0RtOElybkhPd1BIZFlHcHRnQnZuRWxBc2tjSzhqUkhlWC8weU9uUnZqYUlDS1hiTVA0SHdNM2NCQUp0bkhZV2xuUW5tL2pJR3B0WUdDTndmaVV2N0lxQ3RKOExZZWYzeDlxTEJDRDk3RjFxNm1vZ0tLaTlaNmpyUUhnQndPeWhKK1o2YUlpRUFRUDVQdFJKTE94TzhQcXMzRkhJRkR2a0ZWWXBSVzArRUxqM2JRbFltUjI2R3BOTHgrcktRbVdQbDdsaDRoVGRleXdVckdTdHFQT25CZ3dlUXlXUlY5dWNNQ3d0RFRrNE8zbjc3YlFpRlFqVkVSMFJFUkVUVS9ERFJTVVJFelZwY1hCd0VBZ0U2ZGVxa01oNFlHQWdMQ3dzNE9UbXBLVElpSWlKcXJ2cTk0UXlGWElFVFd5NERBQXB5aW1CZ3BvdWI1eEt3NStzTHlNMVVUU3krUHFzUFdyVTF4dlcvNHJGNzFRVUF3TVU5dHpCd3ZDdDZqT2lFSGlQSzcxT3VuWTZEUUFBTUhPK0tndHhpeEllbjRxVko3akN6Tm9STlIzTUFRSFphUGd6TjlmREpsdEhRTjliQlh6dXVJK2wyZVluYitUdmVSS3UyeGlqSUxZS3BsUUVNVEhWeE96Z0paYVZQdjJDd2pkd0dqeDVxNDBhNkJEZWUrbXFBdnNJT2JlVG1qWENsbGlVaElRRkNvYkRLbGd0aFlXRndjbkpDdTNidDFCUWRFUkVSRVZIencwUW5FUkUxYTNGeGNXalhyaDIwdExTVVk3R3hzY2pPenNaYmI3Mmx4c2pvZVNrcks0T21adE85cFNrcks0TlFLT1RPRENLaVptVDdvdFBvUDlaRldTNjJwTEFVWDcrOUYwWGlraXJuNy9qaU5LSkRreEhxZndlS2YzWmtTb3ZMc0hubVVVeGQ4d3FzN0V3UWZQZzJycCtPaDQ2K0ZtUmxjbHphZXd0eW1RTG1Oa1lZTXNFTk1wa2NNV0VwQ0Q1OEI4NTliV0hXMmhDM2c1SndlT1AvN3o3TnVKK0R6cDV0WUdwdGdES3BETkdoeWZoOXhibEcrOXdXY25OWWdNbkpaeWsrUHI3S2xndG56NTZGUUNDQXQ3ZTNtaUlqSWlJaUltcWVtdTVUUVNJaW9scms1T1RnOGVQSDhQRHdVSTdKNVhKY3ZIZ1I3ZHUzaDYydHJScWphenJDdzhPUms1T0RvVU9IVmp0bjA2Wk5HRFJvRU56YzNPcDFiYmxjanQ5Ly94MGxKU1dZUEhreVJDSlJnMklNQ3d2RER6LzhnSFhyMXNIUzBySmU1Kzdmdng5SGp4N0Y1czJiWVdGaEFRQTRjdVFJamg0OWloMDdkalFvbnNhU21abUpUejc1Qk9QSGo4Zm8wYVByZEU1UVVCRDI3Tm1ENzcvLy9obEhSMFJFMVhsNDd6SDJmL3UzeWxoMVNVNEFrSlhKRVh6NGRxWHg5TVFjZkRYK0Q1V3hZb2tVNjk4N0FMbXNQQ0c2Yi9VbDdGdDlTV1hPOWRQeHlNdVM0SDVVaG5JZUFQeSs0aHgyZjNrT0dwb2FrSlhKb0dDbmhXWWxLeXNMK2ZuNWxmcHZwcVNrNE83ZHUralhyeC8wOVBUVUZCMFJFUkVSVWZQRVJDY1JFVFZiZCs3Y0FRQTRPam9xeDhMRHc1R2ZuNDgzMzN4VFhXRTlFeEVSRVRodzRBQVNFaEx3Nk5FamFHdHJvMjNidHBnNWN5WmNYRnhxUERjME5CU25UNStHdTdzN3pNek1xcHh6NHNRSjJOcmExanZSK2VPUFA4TGYzeDhBWUdOamcxZGZmYlZlNTFmbzBLRURzck96c1dYTEZpeGR1clJlNTU0OWV4Wm1abWJLSkNjQTVPZm40OEdEQncyS3BURlpXbHFpWGJ0MitQWFhYekZ3NEVDWW05ZStTMFlpa2VEaHc0ZksxOXUzYjhmaHc0ZHJQTWZlM2g2Yk5tMTY2bmlKaU9qNUVEOHVxblhPM2ZDMEtzY1ZDalJLcVZwNi91TGo0d0VBWGJwMFVSay9jK1lNOVBYMTBhdFhMM1dFUlVSRVJFVFVyREhSU1VSRXpkYXRXN2ZnNE9BQVhWMWRBSUJVS2tWd2NEQmNYVjNybEZCcUxuNzk5VmZzM3IwYit2cjY4UFQwaEw2K1ByS3lzbkRuemgwa0ppYldtdWowOWZYRnFWT25jT0xFQ1V5Y09MSFI0anAwNkJDT0hEbUMrZlBuUXl3V1k5T21UYkN3c0dqUVF6cExTMHVNSGowYXQyL2ZSbkZ4TVhSMGRPcDBYbVJrSkpLVGsvSHBwNS9XYWY3UFAvOE1HeHNiakJ3NXN0NHhWaWN2THc5UlVWSFZIbmR6YzBONmVqckN3c0pnWW1KUzVSd2pJeU80dXJwV2VjemIyN3ZTQTFFQVNFeE14QjkvL0FHWlRGWnBad2dSRVJFMVBYRnhjYkN4c1ZHNXo0bUtpa0oyZGpaR2poeFpxWnd0dFR4TnZlV0NWQ3BWYVFsQ1JFUkUxQncwM2JzcklpS2lHaVFuSjBNaWthZ2toeTVkdWdTNVhJNkJBd2VxTWJMR2xacWFpdDI3ZDhQVzFoWWJOMjZFZ1lHQjhsaGhZU0h5OC9PclBUY3ZMdzlGUmVVN1JwWXNXUUk3T3p1a3A2ZkQwdEx5cWZ0Rjd0bXpCOXUzYjhlSEgzNklsMTkrR1VCNTRtMzU4dVdZTjI4ZWhnMGJWdW1jMWF0WEl6ZzR1Tko0QmJsY0RxRlFpSEhqeGxVN3g4L1BEeDA3ZGxTKzNydDNMeXdzTEdvc3kxdkIzOThmKy9mdngvRGh3eHMxMFhuLy9uMHNYNzY4MW5rYk5teW85bGpYcmwyclBkNitmWHUwYjk5ZSticXNyQXg3OXV6Qjd0Mjc0ZURnZ0huejVzSEJ3YUgrZ1JNUkVkRnprNU9UZzZ5c0xBd1pNa1E1SnBQSmNQSGlSVmhhV3NMSnlVbU4wVFVOY3JrY0FRRUI2Tml4WTVXTHZBQWdMUzBOZi83NUp5Wk9uRmp2aFkzWjJkbjQ4ODgvWVdOamcxR2pSalU0enQ5Ly94MVhyMTZGbjU5ZnZlK3AvL3ZmLzZLMHRCVHIxcTFUanExWnN3WUFzSERod2diSDFCaENRME94ZXZWcXJGKy9YdVYrdXlaYnQyNUZTVWtKWnMrZS9ZeWpJeUlpSXFvZUU1MUVSTlFzM2JoeEE3cTZ1dWpVcVJNQUlDTWpBemR2M3NUQWdRTmJWRytqaElRRUFFRHYzcjFWa3B3QW9LZW5WK05uL2Vtbm4zRG16SmxLNHdjT0hJQ3hzWEdENGlrdExjV1BQLzZJWThlT1lkYXNXWGpqalRlVXh6Nzk5Rk1JaFVLc1hic1c5KzdkdzN2dnZhZXlJbnpreUpISzNaNzM3dDNEM3IxN01XdldyR3BqT1hic0dKS1RrekZyMWl6bG1KV1ZsZkw3dUxnNFhMbHlCYjYrdnJXdWpMOTI3UnErLy81N2VIaDRZTzdjdVEzNjdOWHAxcTBiVHAwNlZlM3hQLzc0QTRjUEg4YisvZnVyblNNUUNCQVNFb0xNekV6RXhNU2d0TFFVUjQ0Y0FRRDQrUGdvZjQ3eDhmSDQ5dHR2a1phV2hxbFRwMkxzMkxGUG5iUW1JaUtpWjYraTVZS3pzN055N1BMbHl5Z3FLc0tZTVdQVUZWYWprMGdrT0hMa0NBSURBL0h3NFVPVWxKVEF4TVFFUFh2MnhMeDU4Mm85LzlpeFk5RFEwTURtelpzaEVBZ3FIWC84K0RGT25EaUJVYU5HMVN2UktaVktzV3paTWlRa0pFQlRVeFBPenM3S3Z5UHFxMTI3ZHRpNWN5ZU9IVHRXcjRScGRuWTJ3c1BESy8yK016TXpHeFJIWTNOMWRZV21waVkyYk5pQVRaczIxZWtlTXljblI3bXdFZ0RtenAyTHUzZnYxbmpPNjYrL2pnOCsrT0NwNHlVaUlpS3F3RVFuRVJFMU94a1pHWWlMaTFQWnhYZnk1RW1ZbXBxaVo4K2Vhb3lzOGJWcTFRcEFlWW5XaWgyUGRmWGhoeC9DMTlkWCtkclB6dzhaR1JtUXlXUTRkT2lReWx5RlFvRmJ0MjVCTHBjcngzUjFkZkhLSzY4b1g2ZW1wbUxseXBWSVRrN0dva1dMNE8zdHJYSU5vVkNJVHovOUZLMWF0Y0x1M2JzUkVoS0Nqejc2Q0o2ZW5nQ2dVbUxYMDlNVCsvYnRnN0d4c2NyT2huL2J2WHMzdW5mdlh1M3hIMzc0QVFCcUxYTWJGQlNFcjcvK0duWjJkbGk2ZEdtamx3c1RDQVExbHBxcitKM1ZWbzR1S0NnSVVWRlJLQ29xUWtsSmlmSjNOSFRvVUFnRUF1emF0UXQvL3ZrbjNOM2Q4ZVdYWDhMYTJycnhQZ1FSRVJFOU13cUZBcEdSa2JDMXRWVXVVaXNzTE1UbHk1ZlJzV05IMk5qWXFEbkN4cEdSa1lFNWMrYmcwYU5IY0hSMHhPREJnMUZVVklUazVHU0VoWVhWZXI1UUtNU1VLVk93ZVBGaVJFWkdvbHUzYm8wU2wwd213K3JWcS9IZ3dRTnMyclFKdTNidHdwSWxTN0JwMHlhVlJYUjFOV2pRSUJ3K2ZMamUvZUFEQWdLZ1VDancybXV2MVRxM3BLUUVxMWV2eHRpeFkydHRVMUVmeWNuSlNFbEpxZmE0aDRjSHNyT3pFUmdZV08wOWM3dDI3V0JyYTF2bHNmZmVldzlpc2JqU2VIQndNTTZjT1FORFEwTzR1YmsxTEhnaUlpS2lhakRSU1VSRXpjN1pzMmRoWkdRRWQzZDNBT1dyNFI4OWVnUmZYOThxVjM0M1owNU9UbkJ4Y1VGVVZCVG16WnVIano3NnFNNWxTazFNVEpROUljK2ZQNDlidDI1aHlaSWxLQ2dvd0s1ZHUxVG1LaFFLWExseUJUZHUzRkNPbVp1YjQ1VlhYa0Z4Y1RIKytPTVBIRGh3QU9ibTVoZzVjaVR5OC9PVk93NmZaR3hzREI4ZkgxeStmQm1MRmkxQzU4NmQ0ZXZyaTc1OSt5cm5HQm9hb25QbnpyaDY5V3FWaWN6czdHd2tKU1ZoOU9qUlZiN0htVE5uY1B2MjdWcC9CcWRPbllLZm54OGNIQnl3YXRVcTZPdnIxM3BPUTkyNGNRTzV1Ym1WeGhNVEUxRldWb1lMRnk1VWVaNnJxeXNzTEN6dzJXZWZBUUJPbno2Tm4zNzZTZms3U2sxTnhadzVjNUNjbkF3Zkh4OE1HellNang0OXdxTkhqMVN1bzZXbGhjNmRPemZ5cHlJaUlxS25sWkNRQUxGWXJOSmU0Zno1ODVESlpCZzhlTEFhSTJ0Y08zYnN3S05Iai9ESko1OVVhaE53Nzk2OUdzL055c3FDVENhRHJhMHRWcTVjQ1V0TFMyUm5aOWU3UE8yVFNrdExzWExsU2x5L2ZoM2ZmUE1OT25YcWhFV0xGdUdUVHo3Qnh4OS9qRldyVmxXNXM5UFgxN2ZHRmhGeXVSd0pDUW5WVnZYUTBkRlJxZVpSVWxLQ0kwZU9ZT0RBZ2JVbXRoVUtCYjc5OWxzRUJRV2hkKy9lalpyb3ZIanhJbjc3N2JkYTUwVkdSbFo3N0QvLytRL2VlKys5S284OW1aek96YzNGNXMyYmNlblNKUXdaTWdRelo4NnN0bWM5RVJFUlVVTXgwVWxFUk0xS1VsSVMwdExTOFBycnIwTWdFT0RSbzBjSURBeUVwNmRuaTFrTi82U1ZLMWRpL2ZyMUNBb0t3dlRwMHpGbzBDQk1uandaYmR1MnJkUDVqeDQ5d3YvKzl6LzA2ZE1IZ3dZTkFvQktTY29SSTBiZ2d3OCtVQ2xGVytIbm4zL0dzV1BINE9Qamd3OC8vQkNMRmkycXNkY21BTmpaMmVHWFgzN0IzcjE3Y2ZEZ1FUeDgrTERTSEI4ZkgyemV2Qm5UcGsyclZMNzIxS2xUME5MU3FyTGZhbFpXRnI3Ly9udjA2dFVMbHk5ZnJqR085ZXZYbzMvLy9saTRjR0d0T3orZjF1Ky8vNDZvcUNpVmNyMUFlVS9Oc3JJeWZQZmRkNVhPS1M0dXh2TGx5MkZoWVZIdGRlUGk0cENjbkF5Z2ZPZnl5Wk1ucTV6WHZuMTdiTjI2OVNrK0FSRVJFVDBMWVdGaDBOYldWcGF0VFVsSlFYUjBOTHk4dkdCcWFxcm02QnBQUmNuU3FucTFkK2pRb2NaejU4eVpVNm1FcTUyZEhiWnQyOWJnZUxLenM3RnExU29rSmlaaXpabzF5b1NobnA0ZTFxMWJoeSsrK0VLNWtIRDQ4T0VxNTg2WU1RT2xwYVVBeXBPRFVWRlJOZmFoM0x4NU05cTNiNjlNOEQ2NUc5TGYzeDk1ZVhsNDlkVlhhNDM3MTE5L3hhVkxsekJwMGlTTUdER2lYcCs1TnUrODg0NUt4WmNuZmY3NTV6QXdNTUNTSlV1cW5TTVFDT0R2N3crNVhJNlVsQlJseXdVakl5T1ZpaThYTGx6QTVzMmJvYU9qZzYrKytxckZWZDRoSWlLaXBvT0pUaUlpYWxiT256OFBTMHRMZE9uU0JjWEZ4VGgwNkJCYXRXcFZaVUtzcFRBd01NQ3laY3R3L2ZwMWJOKytIWmN1WFVKd2NEQ21USm1DY2VQRzFYaXVXQ3hXN3VMODhNTVBrWm1aQ1V0THkzcTkvd2NmZklDaFE0ZWlhOWV1QUlCTm16YlYrZHdwVTZaZzFLaFJWVDdFOC9iMnhyWnQyM0Rnd0FGTW5UcFZPVjVjWEl6ang0OWo4T0RCTURRMHJIVGViNy85QnBGSWhMbHo1K0x0dDkrdWRQeisvZnNJQ1FrQkFMejExbHVZT25YcWM5dnBPM3o0Y015ZlAxOWxiUGZ1M1RoNDhHQ2xjc0VGQlFYVjdsajl0MEdEQnFGZnYzNDRjdVFJRGg4K2pKMDdkd0lBWnMyYWhYNzkrdUUvLy9rUGZ2MzExeHBYM2hNUkVaRjZ4TWZINCtIRGg4cWRtektaREFFQkFUQXdNRUQvL3YzVkhGM2phdFdxRlpLU2tuRHo1azFsWC9hNit1Njc3MUJXVmdhZy9GNXc0Y0tGNk5peEl4SVNFbkRyMWkzbHZJckZjK2ZPbllPWm1abHkzTmJXVnRrdUFRQ3VYTG1DdFd2WFFrdExDOTk5OTEybFJLdXhzVEcrL2ZaYmZQUE5OL2oyMjI5eDl1eFpmUHp4eDhxRmhQLyszV2hyYXlNa0pBUnVibTRxNzFraEx5OFArZm41R0R4NGNKV1ZTbkp6YzdGNzkyNEF0YmRjcUZnb09HTEVDRXljT0xIR3VRMVJXeHVNaW52bTJsb3VIRDU4R0RLWkRMbTV1VkFvRkRoMDZCRGF0bTBMYjI5dlpHZG5ZOU9tVFFnTkRjV29VYU13WmNvVTZPcnFOdHBuSUNJaUlub1NFNTFFTFlTTG1SYWlIa3ZWSFFhMUVDNW1XclZQVW9PUWtCQmxpZHFLUDZpTGlvb3dZY0tFV3Y4WWJ3bDY5T2lCSGoxNklEQXdFSDUrZnZqNTU1OWhaR1JVN1VydnZMdzhmUGJaWjhwU1lmNysvcmg4K1RMKzk3Ly93Y2pJcU03dnE2dXJDMGRIUjhoa3NnYkZiV0ppVXVWREZSMGRIYnozM252NC92dnZNV1RJRU9VRHFGMjdkaUUvUDcvYWh6czllL1pFbno1OUtwVzlLaWdvd0w1OSs3Qi8vMzVsck8rLy8zNkRZbTVLaEVJaHRMUzBjUEhpUmZUdjN4OWFXbG9RaThXNGYvOCtwazJiQmkwdExVaWxVajVBSWlJaWFtSVVDZ1V1WGJvRWZYMTk5T2pSQXdEdzk5OS9JeTh2RCtQR2pXdjB2dUhxOXVhYmIrTGF0V3Y0OHNzdk1XblNKSXdaTXdZaWthaE81LzY3VjZhZm54OEtDd3Z4M252djRmcjE2eW90RnlydThmejkvVlh1THdjTkdnUlBUMDlrWkdUZzU1OS94dDkvL3cxSFIwZDRlWGtoSWlJQ0VSRVJWYjV2ang0OWxJbk1LVk9tb0YrL2Zuam5uWGRVV2tXNHVibEJVMU1UVjY5ZXJmSyt1NkwxUTBWYmpTZHQyN1lORW9ta3hzOHZsOHZ4M1hmZklTQWdBTU9HRGNQY3VYTnJuUCswcW11cGtKT1RnNktpb21xUER4Z3dBSnFhbXRpeFl3Y0FZTzNhdFNncUtzS3laY3NBbE85ZVhyTm1EY3JLeXZEQkJ4L0F5Y2tKQ1FrSmxhNWphbXFLTm0zYU5OS25JU0lpb2hkZHk3cXJKbnFCZFRGbG9wTWFUeGZUcHBmb2pJdUxRM0J3TVByMjdRc2JHeHY0Ky9zak5UVVY0OGVQcjNMWFgwczJZTUFBMk5qWVlPYk1tY29WMzFWWnZYbzFzckt5OFBiYmIyUHYzcjBZTjI0Y3JsNjlpbVhMbG1IOSt2VzFydWl1VU5lZGh6VTVmUGd3REF3TUtvMi8rdXFyK091dnYvRGxsMTlpdzRZTmlJNk94c0dEQnpGcDBpUllXMXRYZWEyS0ZmYi9UcnllUEhrU1AvLzhNNlJTS2NhTUdRT1pURlpwQjJWekk1ZkxFUklTZ3Y3OSt5TTRPQmgzNzk3RmdnVUxBQURoNGVFUUNBUndjbklDQUJRV0ZqTFJTVVJFMU1SRVJrWWlKeWNISTBlT2hGQW9SRkpTRXE1ZHU0WnUzYnFoZmZ2MjZnNnYwZlhvMFFQTGxpMkRuNThmdG0zYmhpTkhqc0RYMXhjK1BqNTF2dSs4ZlBreVRwNDhpZW5UcDhQS3lnbytQajd3OGZGUkhvK0tpc0xjdVhPeGNlTkcyTnZicTV3cmw4dXhaTWtTcEtlblk4YU1HZWpidDIrbFNodFZlZm5sbC9IKysrOWoyN1p0Q0F3TXJGUXhSRjlmSHdNSERzVFJvMGVydk84K2VmSWtIQjBkcTJ3ckVSWVdodE9uVDlmYWNpRXFLZ3BSVVZHWU1tVUtKa3lZVUd2TVQrdnJyNytHU0NTcXRGaFVLaTEvcHZCa3l3V1pUSWJTMHRKcTcra3JoSVdGb2FDZ0FFQjUrNHZxakJvMXFzWlN3RVJFUkVUMXdVUW5VUXN4dW9NaER0OHJnRnloN2tpb3VSTUtnTEVPVFN0eG1KV1ZoZVBIajhQRnhRWGR1blhEcmwyN2tKR1JBUjhmazNpUkZnQUFJQUJKUkVGVUg5aloyYWs3UExWd2NIQ0FrWkVSTWpJeXFwM1RzMmRQVEpzMkRhbXBxUURLZDJZdVhib1VzYkd4ZFg3WVZISGUxMTkvWFduODdObXpPSC8rUEtaT25hcXk2cjI2YTFSRktCUmk2ZEtsbURsekpoWXNXSUMwdERUMDd0MjczZzk0Ykd4czBLdFhMMHlaTWdWV1ZsWXFLLytmdEdYTEZuVHYzaDI5ZS9ldTEzczhUOFhGeFhqMzNYZngrUEZqN05xMUN6Lzg4QU5HakJpaGZLQjM4T0JCOU8zYkYvcjYrZ0FBaVVTaS9KNklpSWpVcjZ5c0RJR0JnYkMwdElTVGt4TUtDd3ZoNys4UFUxTlREQjA2Vk4zaFBUUDkrL2VIbTVzYjl1N2RpNk5IajJManhvMDRjZUlFbGkxYlZ1MGl0Z3J4OGZGWXMyWU5ySzJ0TVdEQUFKU1VsRUJiVzd2TzcxMXhYNm1scGFYY0lWcFJNcll1bGl4WmdrZVBIbFhaTy8yTk45N0F4eDkvakd2WHJxbVV5RTFJU01DTkd6ZVVpOUdlOU9PUFA2Sjc5KzRZUFhwMGxZbk9rSkFRSkNZbVFrdExDNTkvL2prR0RCaFE1M2lmMXJ4NTgvRFNTeStwakgzMjJXZlExOWRYN3RDc0VCd2NqT1hMbDlkNnpZOCsrZ2d6Wjg3RWwxOStDVDA5UFh6NjZhZkl6OC9IaEFrVHNIcjFhcmk2dW1MKy9QbTFsdkFsSWlJaXFnOG1Pb2xhQ0djekxZenVZSUNEQ1FYcURvV2F1YmM2R2NLeENlM29qSXFLd3JsejUyQm5ad2R6YzNOczM3NGRJcEVJa3laTlVpbHgxVkpGUkVSQUlCREExZFZWWlR3cUtncTV1Ym5vM0xsenRlZFc3TUtzU0hRQ2dMMjlmYVhWNzdYUjBOQ0FsNWVYeWxoY1hCd0NBd1B4MWx0dktWZTl5K1Z5N05xMUM2KysraXBhdFdwVjUrdWJtNXVqZCsvZU9IWHFGQURndGRkZXExY2lGZ0M2ZCsrTzd0MjcxMm51aFFzWGtKT1RvL1pFcDBLaHVqSWxOVFVWL3Y3K09IMzZOTFMwdERCNDhHQ01IRGtTSzFldWhJYUdCajc0NEFNQXdNMmJOeEVkSFEwL1B6L2x1UktKcE42OVY0bUltaHA3VjJza1JxYXJPd3hxWnV4ZGEwNmVxVXRBUUFBS0N3c3hldlJvWmNzRm1VeUdNV1BHdExpU3RVOHlORFRFQng5OGdMRmp4K0tISDM3QXBVdVg4UG5ubjJQcjFxM1ZscktOalkzRndvVUxJWkZJMEtwVks2eFpzd1pHUmtaWXVuUnB2WHF0dDIzYkZuSzV2TUV0RjZycXdRa0FUazVPR0RSb0VEWnUzSWl0VzdkQ1IwY0hjcmtjR3pkdVJQdjI3YXROWG50N2UrT1ZWMTdCZ3djUFZNWlRVMU94YmRzMkJBVUZBUUM2ZGV2MlhKT2N6NHFHaGdZS0N3dHgvZnAxTEY2OEdGcGFXc3BGbGwyN2RvV1dsaGFLaTR0WmlZU0lpSWdhVmN1K3V5WjZ3Y3h5TmNXNWxFTGtTdVhxRG9XYXFWYTZHcGpsYXFydU1BQUFSVVZGQ0FnSVFGSlNFanAxNm9UVTFGUWtKU1doUjQ4ZTZOMjdkNzFXZHpkbkR4OCt4THAxNjlDMmJWczRPenREVjFjWDZlbnB1SHIxS2tRaUVUNzg4TVBuSGxONmVqcVdMbDJLdm4zN1l1clVxY3B4aVVTQ2tKQVFuRGx6QnF0WHIwYTdkdTFxdlZaWVdCaDI3TmlCZS9mdVllalFvWWlKaWNHaVJZc3dlUEJndlAzMjI3WHVGSzJ2NHVKaVBINzhHSzFidHdaUVhoNHRKU1VGYjc3NVpxTytUM1d5czdOUlhGd01rVWlFSzFldUFJQ3kvTmZhdFd1UmtwS0NjZVBHNFkwMzNrQnhjVEZXckZpQjVPUmtiTnEwQ1VaR1JoQ0x4VmkzYmgwOFBEemc0dUtpdkc1K2ZqNTNkQkpSczlmV3NSVVRuVlJ2YlIzcnZyanFlUWtKQ1VGTVRBeDY5KzROR3hzYkhEdDJEQThmUHNTWU1XT3FUYVMxUkdabVpsaThlREhrY2prQ0F3TVJGQlNFSVVPR1ZKb25sVXF4Y09GQ1dGdGJ3OWJXRmtsSlNaZzllelptejU2TjdkdTNxOXh2MWlZa0pLUk9PdytyMDZGREIvejAwMDlWSHBzK2ZUcmVmLzk5ckZtekJ2Lzk3My94eXkrL0lDWW1CdXZYcjY5VUFyYkN1KysrQ3dES1JLZENvY0NHRFJzUUVCQUFZMk5qZlBMSkp6aDM3bHlENDIwcUpCSUpvcU9qNGVucGlkOSsrdzFtWm1ibzFhc1hBT0Q2OWV0d2NIQlE3dUpreXdVaUlpSnFiRXgwRXJVUXg0OGZoMXd1eHl5QkFqRVNLUjRWbDZrN0pHcG16SFUwNGF5dGhiTW53OVVhUjFsWkdjUmlNYkt6c3lFVUNsRldWb2JvNkdpNHVibWhYNzkrTDF3eXg5M2RIYSs5OWhvaUlpSnc4ZUpGeUdReW1KdWJZK2pRb1JnL2Z2eHo3KytVbVptSkJRc1d3TjdlSGdzWExsUlpZUzhTaWJCNDhXSjg4Y1VYbURObkR0YXVYVnRsb3JLd3NCRG56cDNEc1dQSGtKaVlDRHM3TzN6enpUZnc5UFJFY1hFeGZ2LzlkeHc2ZEFnWEwxNkVzN016aGcwYmh2NzkrOFBFeEtUT2NWYjhPMGxJU0ZDSklUQXdFQUNVSlk4VEV4UHh5eSsvSURrNUdaOTg4a20xRDZrYVMyQmdJTDcvL252bGEzdDdlemc3T3dNb0x4OW1hV21wZlBEejQ0OC9JaWNuQjVzMmJZS3RyUzNLeXNydzlkZGZvN2k0R0o5OTlwbnlHbks1SEZsWldUQTNOMyttc1JNMWRTWEZKY3J2ZFhSZWpNVXdMYzJBc1YwUmREQUtDdlppb0RvU0NBVVlPTTYxOW9uUFVVeE1ESUtEZytIaTRnSVBEdy84OXR0dlNFOVB4NGdSSXhwOUFWZHpJQkFJNE83dWpzREF3R3BiTG1ocGFjSEh4d2UrdnI3WXVYTW5rcEtTWUc5dmovbno1eXNYcDlWVjE2NWRxMnk1c0hYclZxU25wMlArL1BuUTA5T3I5dnlhamxsWVdHREpraVg0NG9zdjhQSEhIeU0yTmhiVHBrMnJWSG1sSmdLQkFOYlcxcGd3WVFMZWV1c3Q2T3JxNHNLRkMxWE9sVWdrMkxKbEM4YU1HVlB2aWl6UFUzUjBOSHg5ZmRHcFV5Y1lHQmpnNk5HaldMQmdBVVFpRWNSaU1jNmNPWU1wVTZZbzU3UGxBaEVSRVRVMkpqcUpXb2pvNkdqbDkxb0FiTlFYQ2pWWEVpQWhXOTFCbEtzbzZmbnZKTnFEQnc4UUZCUUVHeHNiMk5qWXZEQkpIVXRMUzN6ODhjZU5lazEvZjMrVWxKU29qQ2tVQ3R5NGNRT2xwYVVxNHg0ZUhzcUhja0ZCUVZpM2JoMGtFZ2wwZEhRd2ZmcDBGQllXb3Fpb0NJV0ZoWlZLc1M1WXNBRGZmdnV0OHZ6TGx5L2oxS2xUdUhMbENxUlNLVHAwNklDRkN4ZkMyOXRiV2FwV1IwY0g3Ny8vUGthTkdvVURCdzRnSUNBQUd6ZHV4S1pObStEazVJUVZLMWJVS2VIWnUzZHY3Tml4QXpObnpvU3BhZmt1WlpsTWh0emNYRmhiV3l0WG1MLzk5dHN3TXpQRCt2WHI4Zmp4WTJWZnA0Ym8xS2xUbFQyZC91MmxsMTVDbHk1ZElKZkxvYTJ0RFRzN08yVUp0eWY3emM2ZVBSc2xKU1V3TmphR1dDekdpaFVyY09mT0hheGN1UkszYjk5R1JrWUdEQTBORVJFUmdZS0NBcFVkbmtRdm91SVNxZkw3RjJYWGYwdGoxOVVLL2NlNklIQi9wTHBEb1daaXlBUTMyRG8xalIyZE1wa01nWUdCdUhidEdqcDA2QUJ6YzNQODhzc3YwTlRVaEsrdkwyeHNXdjVmYUVlT0hNR3dZY05Va2xoeXVSd2hJU0VBVUdPeXJxb3FKZDdlM3ZXT3djVEVwRkxMaFNOSGp1RCsvZnRZdVhLbDhoNHdOemNYQnc4ZXhLUkprNm90cDF1VkxsMjZvRU9IRG9pTmpZV3BxV21EeXMxV3RIMm9UVTVPRGs2ZE9nVW5KeWUxSnpxZnZNK1BpSWlBdjc4L0FnTURZV1ZsQlY5Zlg3aTZ1bUxCZ2dYbzA2ZVBzcFR2b1VPSG9LR2hnWmRmZmxsNW5jTENRaVk2aVlpSXFGRXgwVW5VUWpnNU9VRXVaOGxhYXI1a01obGtNaGxLU2twUVVsS0M3T3p5ckt1V2xoYXNyYTJocWFtSnBLUWtSRVJFS01mYnRXc0hKeWNuT0RrNXFUUDBadWZRb1VQSXo4OVhHVE13TUVCa1pDUWlJeU1yalZja0toMGNIS0NycXd0M2QzZFlXRmpBME5BUWhvYUdNREF3VUg1ZjhWVmFXb3I1OCtjcms1UVZybDY5aXY3OSsrT1ZWMTZwc2FkbXExYXRNR1BHREV5YU5Ba1hMMTdFNmRPbjRlWGxWZWRkblczYXRNSDI3ZHNSSGg2T3dzSkM1YmlKaVFsNjkrNnRzbHAvK1BEaDBOVFV4Sll0VzVDWm1ZbTJiZHZXNlQyZU5IMzY5RnJuR0JnWTFQbmZxNDZPanJMRTE0NGRPeEFmSDQ5dnZ2a0dibTV1MkxObkQ3WnYzdzZnZk9mQjFLbFQxZjRBaklpb01ienhVUi9jT0JPUGd0eGlkWWRDVFp5SnBUN2UrTGl2dXNNQUFLU2xwZUg0OGVPUVNDVG8wcVVMMHRMU2tKU1VCQThQRC9UcDArZUZXWHl4Zi85K2JOdTJEZDI2ZFlPTmpRMktpNHR4NjlZdHBLZW53OHZMQ3oxNzluenVNVjIrZkJsYnRtekJyRm16bEVsT29MeEt5YkZqeHhBYkc0c1ZLMWJVV2twVktwWGk1TW1UMkwxN053b0xDL0g2NjYvajdObXplUC85OS9IR0cyOWc5T2pSalY2V09DMHREUUNVdTFwMzc5Nk5ybDI3MXJrdi9kTktUVTJGUUNDQVVDaEVXRmdZaEVJaGRIVjFJWkZJc0dqUklsaFpXV0hCZ2dYdzl2WkdURXdNRmk1Y0NBc0xDM3orK2VjUUNBU0lqbzdHM3IxN01YSGlST1hQdDZDZ0FBcUZnb2xPSWlJaWFsUUN4WlBMc29pSWlKcUFrcElTeE1URUlESXlFZzhmUG9TbHBTWEdqaDBMa1VpRXhNUkUzTHQzRC9IeDhaQktwZERTMG9LTGl3dDY5dXdKUTBORGRZZE8vMGhMUzRPK3ZqNk1qWTJWWXhXL3I2YW9xS2lveWZZTEtpNHVSa1pHaHNxdVQ0VkNnYkt5c25ydFFpQnF5V3phZGtkK3ZoZ0E4Q0Q1Qmt4TWpOUWNFZFhYK2ZQblVWQlFnTEpTT1ZLaU01R2JKVkYzU05SRUdWdm93ZGJaQ3BvaW9WcmVYNkZRUUtGUW9LQ2dBTG01dVNncUtvS21waWJLeXNyYmg3aTd1Nk52Mzc0MWxrRnRpZjc2NnkrY1AzOGVDUWtKeU0vUGg0Nk9EdXpzN09EdDdZMlJJMGRDVTdQMnRmWS8vUEFEYnQyNlZXMmZ6S2lvS015ZE94Yy8vL3h6cll1OHdzUERzV1RKRWt5WU1BRVRKMDVVanN2bGNoUVhGK1Btelp0WXRXb1Y3TzN0c1diTkdtWGY5SC9Mek16RXlaTW5FUkFRZ01lUEg2Tm56NTZZUG4wNjJyVnJoNHlNRFB6MDAwOElEQXlFcHFZbWV2ZnVqV0hEaHFGSGp4NlZrdHZoNGVGWXVIQ2hza3JKdnkxZHVoVHg4ZkhZdm4yNzhsNVVvVkRBejg4UEFRRUIyTHQzTDB4TVRMQml4UXBjdVhJRkgzLzhNWHg4ZkdyOVdkWmsyTEJoV0xod0lWNTY2U1dWOGM4Kyt3ejYrdnBZdG13WlZxeFlnYUNnSU9VeEh4OGZ6SjA3RndBUUd4dUxUcDA2UVNnVVFpYVRZZXJVcVdqZHVqV1dMRmtDZlgxOVpHZG5ZL2JzMmJDeHNjRzMzMzZyck41eTkrNWR6Smd4QTcvODhndHNiVzJmNmpNUUVSRVJWZUNPVGlJaWFwSzB0YlhoNXVZR056YzN4TWJHNHNTSkU5aTVjeWZlZlBOTk9EbzZ3dEhSRVRLWkRIRnhjYmgxNnhiQ3c4Tng2OVl0OU9qUkEzMzY5R215eWJRWFNWVWwycHJ5NzZXcEpqa0JLQjhVL3B0QUlHQ1NrNGhhbEd2WHJ2MS8yWHB0UUs5aEcrenBCVkNLZkNUY3k2OTk0bk9nVUNnZ0VBaVVTVTRBU0VsSlFXQmc0QXZYY21INDhPRVlQbng0bzEwdlB6OGZwMCtmVmhsTFQwOEhVSjVVZlhJSDVZZ1JJMkJrVkw3SVpjZU9IZGl6Wnc4RUFnRkNRME54N3R3NVpidUY0bUxWSGVOeGNYRll1SENoTXRtcFVDaHc5T2hSWExwMENiZHYzNFpDb1VDdlhyM3cxbHR2cWZUanRMS3l3dEtsU3hFYkc0dDkrL1loT0RnWVFVRkIwTkxTd3FCQmc3Qmd3UUtWVmh6VkdUUm9FRUpEUXpGdTNEaGxzcldrcEFRRkJRVVlPSENnOHQvUDh1WExzV25USnZqNStTRW5Kd2UrdnI3MS9JbitQM2QzOTFyL1hjNllNUVBqeDQrSFRDYURrWkdSU21LeVM1Y3V5dTgxTkRTd2J0MDZtSm1aUVNnVUlqRXhFVXVXTElGQUlNQ2lSWXR3Nk5BaDVXN1FnSUFBbUppWU5MaUNDaEVSRVZGVm1PZ2tJcUltcjB1WExqQXhNY0hCZ3dleFo4OGVUSm8wQ1dabVp0RFEwRkNXcnMzS3lrSndjREN1WExtQ2lJZ0k5Ty9mSCs3dTd1b09uWWlJaU9ySTA5TVRCUVVGNmc2RHFGWmxaV1hLbGd0U3FWVFpja0ZiVzd2S2xnc2lrVWpaY3NIWjJWbWRvVGNydWJtNTJMTm5UNlZ4UTBQRFNnbFFBT2pWcTVjeTBkbXVYVHZZMk5qQXlja0p4c2JHS2kwWGpJeU1WRm92SkNZbVl0R2lSZGkzYngrbVRwMEtnVUNBckt3c1BIandBR1BIam9XUGp3L2F0V3RYYlp4ZHVuVEIwcVZMa1ptWmlkT25UK1BjdVhNWVBueDRuWktjQURCMDZGQzBhOWNPc2JHeEtDMHRCUUFJaFVLMGJ0MWFwZCtvVUNqRW5EbHpsS1ZreDQwYjErQkZoR3ZYcnExMWpxV2xKU3d0TGV0MHZZbys5WEs1SEY5Ly9UVjBkSFN3ZXZWcVdGaFk0UHIxNjdoMjdScUE4dllVQ3hjdVZPN3dKQ0lpSW1vTUxGMUxSRVROUm01dUxuYnUzQWxkWFYxTW1qUkoyYi93M3pJeU1oQWNISXlFaEFUbzYrdWpWNjllY0hOenExT3BMQ0lpYXI1WXVwYUkxS1c0dUJqUjBkR0lqSXhFUmtZR3JLMnRNWGJzV0dob2FPRCsvZnU0ZCs4ZTR1TGlJSlZLSVJLSjRPenNqSjQ5ZTlhNTl6ZzllM0Z4Y2VqWXNhTXlBU2VYeXlHWHk1dmszeEFLaFFJbEpTVlYvaTNVRktTbHBTbVR5QldhOHMrVGlJaUltajhtT29tSXFGbEpTa3JDbjMvK2lUWnQybURDaEFuVnJwU3UyT0VaSHg4UGZYMTllSGw1d2QzZG5YOWNFeEcxVUV4MEVsRlRjT2ZPSFFRRUJFQlhWeGRqeDQ2RmxaVVZBRUFta3lFK1BoNlJrWkc0Zi84K2hFSWh1bmZ2anI1OSt6YnA4dmxFUkVSRVJFMGRFNTFFUk5Uc2hJYUdJaWdvQ0QxNjlJQzN0M2VOYzdPenN4RVNFb0tZbUJqbzZ1ckN5OHNMSGg0ZTdHMUlSTlRDTU5GSlJFMUZlbm82RGgwNkJLbFVpbmZmZlJlbXBxWXF4eDgvZm96ZzRHREV4TVJBSkJLaFY2OWU4UEx5NG9JOElpSWlJcUlHWUtLVGlJaWFwY09IRCtQdTNidVlOR21TY3FWOFRYSnljaEFTRW9MbzZHaG9hR2pBMXRZV0hUcDBnTDI5UGN1R0VSRzFBRXgwRWxGVGtwdWJpMTkvL1JXR2hvYVlOR2xTbFl2cy9wM3cxTlhWaGFlbkp6dzhQQnJjZDVHSWlJaUk2RVhFUkNjUkVUVkxZckVZVzdkdVJaczJiZkRXVzIvVitUeUpSSUtZbUJqRXg4Y2pKU1VGQUdCc2JJeTJiZHZDMnRvYTF0YldzTEd4ZVZaaEV4SFJNOEpFSnhFMU5Ra0pDVGgwNkJBNmQrNk1VYU5HVlR2djN3dnl0TFMwNE9ucGlSNDlla0JiVy9zNVJrdEVSRVJFMUR3eDBVbEVSTTNXcFV1WGNPWEtGYno1NXB1d3Q3ZXY5L2xGUlVXSWk0dERYRndjVWxOVFVWcGFxanhtWldVRlUxTlRHQnNidzhURUJDWW1KakEyTm9heHNYRmpmZ1FpSW1va1RIUVNVVk1VRmhhR3dNQkFEQjA2RkI0ZUhqWE96Y3ZMUTJob0tHN2Z2ZzFOVFUzMDZORURYbDVlVEhnU0VSRVJFZFdBaVU0aUltcTJTa3BLc0dYTEZyUnExUXIvK2M5L252cDZPVGs1eU1qSVFIcDZPdExUMDVHYm13dXhXRnhwbnFhbXB2SkxKQkpCSkJLcHZOYlEwS2owUFhzdVVWUG40ZUVCWFYxZGRZZEIxR0JNZEJKUlUzWDA2RkhFeGNWaCt2VHBNRFEwckhXK1dDeEdhR2dvb3FLaUFBQnQyN2FGdmIwOTdPM3RZV0ZoOGF6REpTSWlJaUpxVnBqb0pDS2laaTBvS0FpaG9hRjE3dFhaRURrNU9jakx5ME5lWGg3RVlqRUtDd3RSVkZTazhpV1JTSjdKZXhNOUwxT25Ub1dabVptNnd5QnFNQ1k2aWFpcGtrZ2syTHAxS3pwMzdnd2ZINTg2bjFkY1hJejQrSGpFeHNZaU1URVJBS0N2cjQrMmJkdWlkZXZXeXJZTFZmWC9KQ0lpSWlKNlVURFJTVVJFelpwRUlzR1BQLzRJSnljbnZQcnFxK29PaDRpSTFJU0pUaUpxeW9LRGd4RVNFb0xKa3llalZhdFc5VDYvcEtRRUNRa0ppSW1Kd1lNSEQxQlNVcUk4Wm1GaEFUTXpzMG90RjB4TlRSdnpJeEFSRVJFUk5VbXNvMGRFUk0yYXZyNCtIQjBkRVIwZGpjR0RCME5mWDEvZElSRVJFUkVScWVqWnN5ZkN3OE1SRWhLQ1VhTkcxZnQ4YlcxdE9Eczd3OW5aR1VCNVA4L016RXc4ZlBnUTZlbnB5TWpJUUZ4Y1hLWHovdDFTb2FMZHdyL2JMbFQzUmRTVXNlVUNFUkVSL1J2dlhvbUlxTm5yM3IwN29xT2pFUmtaaWQ2OWU2czdIQ0lpSWlJaUZTS1JDRjVlWGdnTURJUllMSzVUcjg2YUdCc2J3OWpZR0owNmRWSVpyMmkzVU5GcnZxcVdDNDhmUDRaTUpudXE5eWRTSnljbkp5WTZpWWlJU0ltSlRpSWlhdmJhdG0wTFkyTmpSRVJFTU5GSlJFUkVSRTFTOSs3ZEVSSVNncXRYcjhMYjIvdVp2RWRGQXRUVzF2YVpYSitJaUlpSXFLa1JxanNBSWlLaXh0QzllM2ZrNWVYaHdZTUg2ZzZGaUlpSWlLZ1NIUjBkZE8zYUZSRVJFWkJLcGVvT2g0aUlpSWlvUldDaWs0aUlXZ1FYRnhjQVFHUmtwSm9qSVNJaUlpS3FtcWVuSjBwTFMzSDc5bTExaDBKRVJFUkUxQ0l3MFVsRVJDMkNucDRlT25ic2lOallXSlNXbHFvN0hDSWlJaUtpU3N6TnpkR21UUnN1emlNaUlpSWlhaVJNZEJJUlVZdmg0dUtDMHRKUzNMMTdWOTJoRUJFUkVSRlZ5ZFhWRlJrWkdjak16RlIzS0VSRVJFUkV6UjRUblVSRTFHSTRPRGhBVzFzYk1URXg2ZzZGaUlpSWlLaEtqbzZPME5EUTRLNU9JaUlpSXFKR3dFUW5FUkcxR0VLaEVJNk9qcmgzN3g3S3lzclVIUTRSRVJFUlVTVWlrUWhPVGs2NGZmczI1SEs1dXNNaElpSWlJbXJXbU9na0lxSVdwV3ZYcnBETDVZaVBqMWQzS0VSRVJFUkVWZXJhdFN0S1NrcVFrSkNnN2xDSWlJaUlpSm8xSmpxSmlLaEZhZE9tRFF3TURCQWJHNnZ1VUlpSWlJaUlxbVJyYXdzOVBUM2N1WE5IM2FFUUVSRVJFVFZyVEhRU0VWR0w0K3JxaXNURVJKYXZKU0lpSXFJbXk4bkpDWGZ2M29WVUtsVjNLRVJFUkVSRXpSWVRuVVJFMU9LNHVMaWdyS3dNY1hGeDZnNkZpSWlJaUtoS1RrNU9rTXZsckVSQ1JFUkVSUFFVbU9na0lxSVd4OFRFQkZaV1Zpd0ZSa1JFUkVSTlZ1dldyV0ZvYU1oN1ZpSWlJaUtpcDhCRUp4RVJ0VWhPVGs2NGYvOCtpb3VMMVIwS0VSRVJFVkdWdW5idGl1VGtaRWdrRW5XSFFrUkVSRVRVTERIUlNVUkVMWkt6c3pNVUNnV2lvNlBWSFFvUkVUMEh4Y1VseXU5MWRMVFZHQWtSVWQyNXVMZ0FBTzlaaVlpSWlJZ2FpSWxPSWlKcWtmVDE5V0ZyYTh0U1lFUkVMd2lwVktyOG5vbE9JbW91VEUxTjJYS0JpSWlJaU9ncE1ORkpSRVF0bHJPek05TFMwaUFXaTlVZENoRVJFUkZSbFp5ZG5aR1JrWUdjbkJ4MWgwSkVSRVJFMU93dzBVbEVSQzFXbHk1ZElCUUtjZnYyYlhXSFFrUkVSRVJVSlNjbkp3RGdQU3NSRVJFUlVRTXcwVWxFUkMyV2xwWVdIQndjV0FxTWlJaUlpSm9zZlgxOTJOblpJU29xU3QyaEVCRVJFUkUxTzB4MEVoRlJpK2JzN0l6czdHeWtwNmVyT3hRaUlpSWlvaW81T1RsQkxCWWpMUzFOM2FFUUVSRVJFVFVyVEhRU0VWR0wxckZqUitqbzZPREdqUnZxRHFYRlNrNU9SbEJRa1BLMVFxRlFZelJFUkVSRXpVOUZ5d1ZXSWlFaUlpSWlxaDhtT29tSXFFVVRDb1Z3YzNORGRIUTBwRktwdXNOUmkvRHdjRXliTmcxeXViemFPWk1uVDhhQkF3Y2FkUDJRa0JDc1c3Y09BSkNibTR0cDA2YmgwcVZMRGJvV0VSRVIwWXRJUzBzTEhUdDJ4SjA3ZDdob2pJaUlpSWlvSGpUVkhRQVJFZEd6MXIxN2QxeStmQm1Sa1pIbzBhT0h1c09wcy9UMGRFeWNPTEhXZVpNblQ0YXZyMisxeHdzS0NuRHYzcjBhSDVybDUrZWpwS1NrUVhIK201NmVIdXpzN0xCcTFTckV4c2JpL2ZmZmgxRElkVlZFUkVSRXRYRjJka1pjWEJ6dTNyMkxUcDA2cVRzY0lpSWlJcUptZ1lsT0lpSnE4WXlNak9EZzRJRHc4UEJtbGVqVTE5Zkg2TkdqbGE5emMzTng0Y0lGT0RnNG9GdTNic3B4UjBkSGRZUlhKUzB0TFh6eHhSZG8wNllOZHUvZURSY1hGL1R0MjFmZFlSRVJFUkUxZVE0T0RzcVdDMHgwUGhzUkVSRVFDb1Z3Y1hFQlVONXlRU0FRcURrcUlpSWlJbm9hVEhRU0VkRUx3ZDNkSFFjT0hFQktTZ3JhdFd1bjduRHF4TkRRRURObnpsUytqb3VMdzRVTEY5Q3RXemVWOGVva0ppWWlKeWNIaVltSkFJQWJOMjVBS0JRaUxpNE9PM2JzVUprcmw4dXhjK2RPN05xMVMyVjg5ZXJWY0hkM3IxZmNBb0VBa3lkUFJyOSsvZmlRam9pSWlLaU9oRUlodW5mdmpyQ3dNT1RuNThQSXlFamRJVDEzZS9mdVJVcEtDaFlzV0ZEbDhlVGtaTXlaTXdkZmZmVVZuSnljNm4zOVBYdjJRRXRMQ3k0dUxvaUtpc0tHRFJ1d2VQRmkyTnZiUDIzb1JFUkVSS1FtVEhRU0VkRUx3ZDdlSG9hR2hyaDU4MmF6U1hRK3JYMzc5aUU0T0JneW1Rd0FzR0xGQ2dEQW1qVnJzSGp4WXBXNTY5YXRRNjlldlRCZ3dBQ1ZjWHQ3ZTJSbloyUHk1TW5Wdms5WldSbkt5c3J3Mm11dlZUdG42TkNobUROblRrTS9DaEVSRWRFTHdjUERBMkZoWVFnUEQ4Zmd3WVBWSFU2ZHJWMjdGbWZPbktseGpsQW94T25UcDJ1Y2s1V1ZoZFRVMUdxUHkyUXlpTVZpNWYzdDA3QzB0SVJRS01SSEgzMkUrZlBuWThpUUlVOTlUU0lpSWlKNi9wam9KQ0tpRjBhUEhqMXc2ZElsREJvMDZJVllJZi81NTU4REFQNysrMitzWExrU1I0NGNnWWFHUnBWek4yellnUGJ0MjJQZ3dJR1ZqcFdVbEdEZXZIbFZuaGNWRlFWL2YzOEFnTG01T2Q1OTk5MHE1MWxiV3pma0l4QVJFUkc5VVBUMTlkR3hZMGZjdW5VTEF3WU1xUGJlcmFueDlQU0VnWUdCOG5Wb2FDalMwOU14Y3VSSWlFUWlBR2h5ZmRzdExTMnhZY01HZlBYVlYvanV1Ky9RclZzM21KdWJxenNzSWlJaUlxb25KanFKaU9pRjBiMTdkNFNHaGlJME5CUWpSb3hRZHpocVUxeGNETEZZckRLbVVDZ2drVWlRbFpXbEhETXhNWUZJSklLMnRuYVZLOXhMUzB1eGE5Y3UyTnJhSWpNekU4WEZ4VEEyTm9hSGg4Y3ovd3hFUkVSRUxaVzd1enZ1M3IyTG1KZ1lkTzNhVmQzaDFJbTN0emU4dmIyVnI5UFMwcENlbm82cFU2ZXFKRUNyRXhFUmdiS3lNang2OUFnU2lRVGg0ZUhRMWRYRm5qMTdjUG55NVVyejU4K2ZYMmtzSUNDZzNzbFVQVDA5ckZ5NUVvbUppVXh5RWhFUkVUVlRUSFFTRWRFTFF5UVN3ZFBURXlFaEllalRwODhMc2F2ejM2UlNLVzdldkltY25CejQrZmxWT3I1Ly8zN3MzNzlmK2RyUHp3OHVMaTdWWG0vdjNyMFFpVVFZUEhndy92enpUMHlhTkFuZmYvODlmdnJwSjJocThoYURpSWlJcUNIYXQyOFBFeE1UM0x4NXM5a2tPcC9XbWpWcmtKK2ZqOUxTVXNqbGNpeGJ0Z3kydHJhWU1XTUdYbnJwSmVXOHJLd3NiTm15QlpNbVRhclVqa0lnRU9EaXhZdFl2MzU5dGU4amxVb0JvTWFXQzNQbXpNSFFvVU9mOGhNUkVSRVIwZlBDcDVCRVJQUkM4Zkx5d3JWcjF4QVdGb2JodzRlck81eG5MaTh2RDdHeHNRQ0E4ZVBIUXlxVjR2ang0L0R3OE1Da1NaT3dmUGx5dUx1N3E1eXpiOTgrSERwMENCMDZkS2oydWhFUkVmajk5OSt4YXRVcUpDUWtBQUJlZnZsbEhEaHdBRnUzYnNXTUdUT2UzWWNpSWlJaWF1SGMzZDF4NGNJRnBLYW1vazJiTnVvTzU1bmJ2WHMzQU9CLy8vc2ZFaElTc0dIRGhpcm5KU1ltQWdEYzNOeXFYSkRuNU9SVWJjdUZFeWRPNE5hdFd3REtlNkZXMXdQVnljbXAzdkVURVJFUmtmb3cwVWxFUkM4VWtVZ0VMeTh2aElTRW9GKy9mdERYMTFkM1NNL01zbVhMRUJvYUNvVkNBUUNZT1hNbSt2VHBBNUZJQkd0cmE3aTZ1aUl3TUJCOSsvWlZuaU9WU3ZIWFgzOWh4SWdSME5QVHEvSzZXVmxaV0xseUpZWU5Hd1l2THk5bG9sTW9GR0wrL1BtWU4yOGV1blRwb2xLK2pJaUlpSWpxenMzTkRTRWhJUWdKQ2NHNGNlUFVIWTdhaU1WaUZCY1hLMS9uNXVZcS8xdlJja0VnRU1EQ3dnSUFZR1ZsQlNzcnEwclhTVWxKUVd4c0xOcTBhUU9GUW9ISXlFak1temNQeHNiR3orRlRFQkVSRWRHenhFUW5FUkc5Y0R3OVBYSDE2bFdFaG9hcWxNSnFhZXp0N2RHL2YzL0laREtzWDc4ZXc0Y1BoNGFHaHZMNEcyKzhnVldyVnVHZGQ5NVI3aFRZdjM4L3hHSXhKa3lZVU9VMWMzTno4Y1VYWDBCUFR3K3paczJxZEx4cjE2NllNR0VDdnZ2dU81aWFtbGJhTFVwRVJFUkV0YXRZbkJjVUZJU01qSXdxazNjdFdWNWVIaElURXhFUUVJRHo1ODlYT3I1aXhRcmw5MEtoRUtkUG42NzJXZ3FGQWhzM2JzVFRHME05QUFBV1hrbEVRVlR3NGNPUmxwWUdMUzB0Nk9qb1lOdTJiVlgyK2lRaUlpS2k1cVYrWGRxSmlJaGFBSkZJaEg3OSt1SG16WnZJenM1V2R6alB6T1RKa3pGczJMQnFkMmIyNjljUDl2YjI4UFB6ZzF3dXg1MDdkL0RiYjc5aHlwUXBNRE16cXpRL0x5OFBuMzMyR2JLeXNyQjgrWExvNnVwV2VkMkpFeWZDMWRVVml4Y3ZSa2hJU0tOK0ppSWlJcUlYaGFlbko3UzF0UkVZR0tqdVVKNkwxTlJVcEthbUlpNHVEdVBIajhmdnYvK09Uei85RkFzWExvUklKTUsrZmZ2ZzcrK3Y4dFd0V3plNHVycldlTjAvL3ZnRDhmSHhtRGh4b25Mc3ZmZmV3N2x6NTNpdlNrUkVSTlFDTU5GSlJFUXZKQThQRDVpYW11TDQ4ZVBLMHE0dkdxRlFpSG56NXVIMjdkdFlzMllObGl4WmdqNTkrdUNOTjk2b05EYzVPUm1mZlBJSlVsTlRzV3JWS3RqYjIxZDdYUTBORFN4YnRneWRPblhDaWhVcnNHUEhEcFNXbGo3TGowSkVSRVRVNG9oRUl2VHMyUk9KaVluSXlNaFFkempQakZnc3h1VEprekY1OG1SY3YzNGRwcWFtV0xac0diNzY2aXVJUkNMMDc5OGZHaG9hdUhMbENuUjFkWlZmNmVucGlJaUlxUExldGNMVnExZXhjK2RPeko0OUd5WW1Kc3B4YTJ0clRKbzBDV3ZXckVGS1NzcnorSmhFUkVSRTlJd3cwVWxFUkM4a2dVQ0FsMTkrR1ptWm1RZ0xDMU4zT0dyVHVYTm5EQmt5UkZrU2JPN2N1UkFJQkNwenJsNjlpdG16LzYrOSt3M05zdjRYT1A1cHV0MXpMbTNtVEZTeTJscHdORVV0UXZ0akdtcXBUeVF3TGUxQkZJVWtKdGdEaVlqMXoxTEtJc3BIK2l6UkVpUzBLTlFzTWNpeStyRkt4VElxVW5JZXM1YnBkamIxUE9pY2FTZXQ3T2QyOXpsN3ZXRHNZcnYvZks0OXV0bjd1cjdmKytQUW9VUHgyR09QeGRDaFEvLzBkY3ZMeStPSko1Nkk0Y09IeDhxVksyUEJnZ1ZkTmlnREFQeGRvMGFOaWtLaEVPKzk5MTZ4Uitrd0ZSVVZNWFRvMEhqeXlTZGp5cFFwVVYxZEhXUEdqSWxDb1JBUnYzNnVuRFJwVXF4YXRTcmEydG9pNHRmbGFKY3RXeFoxZFhWeDdiWFhudloxZCs3Y0dZOC8vbmlNSFRzMkpreVk4THZmVDU4K1BXcHJhK1BoaHgrT3hzYkdqanRCQUFBNmxOQUpRSmMxY09EQUdEcDBhR3pkdWpVT0hEaFE3SEU2ekprQzQ3ZmZmaHNQUHZoZ2JOcTBLY2FQSHg5dGJXMXg3NzMzL201NXRENTkra1JWVlZVc1hibzBSbzRjK1pmZnQ3S3lNcDU2NnFtNDlkWmJZOGFNR2I4THFBQUEvTEhTMHRLNC92cnJZOCtlUGZITk45OFVlNXdPMGExYnQxaXdZRUZjZmZYVnY5bFAvbFMzM1haYkhEeDRNRmF1WEJrUkVXdldySW1HaG9hWU4yL2VhVDlqN3RxMUt4WXVYQmdEQmd5SStmUG5uL1kxUzBwS1l1SENoZEhhMmhyejU4K1B2WHYzbnJ1VEFnQ2cwM1F2OWdBQVVFeGp4NDZOM2J0M3g2dXZ2aHF6WnMyS1hyMTZGWHVrTTZxcnE0c05HemI4NWNkdjM3NDlHaHNiWTh1V0xWRldWaGJkdW5XTDQ4ZVB4L2J0MitQMTExK1A5OTkvUHdZUEhod3Z2UEJDMU5YVnhmNzkrMlBKa2lYeDZLT1B4c0NCQTJQQ2hBa3hhZEtrcUttcGlSVXJWcHp4SDA5L3BLU2tKTzY3Nzc2emZoNEFBTDhhTVdKRWZQcnBwL0hHRzIvRTNYZmZIYVdscGNVZXFkTlZWMWZIWFhmZEZjdVdMWXNmZi93eDFxMWJGM1BtekltNnVycmZQWGJyMXEyeGVQSGlxS3FxaWtXTEZwMXh2L3FJaUw1OSs4YlRUejhkRHp6d1FNeWRPemZ1di8vK0dEOStmRWVlQ2dBQTU1ZzdPZ0hvMGlvcUttTGF0R2x4NU1pUldMVnFWUnc1Y3FUWUk1MHpPM2JzaUtWTGw4Wm5uMzBXTTJmT2pJaUlkOTU1Sng1NjZLSFl1M2R2TEZpd29IM0pyNGlJaXk2NktKWXNXUkwxOWZYUnMyZlBXTDE2ZFJ3K2ZEZ2k0bTlGVGdBQXpvMWJicmtsZnZubGwvYnRCcnFpS1ZPbXhJQUJBMkxkdW5VeGZQancwKzdOK2ZMTEwwZDlmWDMwN2RzM0ZpOWUvSnQ5T2M5azBLQkJzV1RKa3Fpb3FJaEZpeGJGOHVYTE8ySjhBQUE2aURzNkFlanlMcjc0NHJqcHBwdGk0OGFOc1dyVnFyampqanZhOXdUSzdNNDc3NHhaczJaRlNjbko2NXJHang4Zi9mcjFpeUZEaHB4Mm1hL3p6anN2eG93WkUyUEdqSW1EQncvR2hSZGUrS2Z2TTJQR2pKZ3hZOFk1blIwQWdKT3FxNnZqcXF1dWlnOC8vREN1dU9LS3VPU1NTNG85VW9jNDA1WUwyN1p0aXhkZmZER2FtcHBpM0xoeHNYbno1cGczYjE3TW16Y3ZhbXBxMmgvWHUzZnZ1UExLSzZPK3ZqN09QLy84di95K2wxNTZhYnowMGt2eDNIUFB4ZFNwVS8vdDh3QUFvUE9jZCtKTW55SUJvSXQ1NjYyM29xR2hJZnIzN3g4elo4Nk03dDFkRHdTUVJXV3ZrLy9vUHR5MHA0aVRBSFNNMXRiV1dMRmlSVFEzTjhmTW1UT2pYNzkreFI3cG5Ibnp6VGVqcmEwdFhubmxsUmc0Y0dBc1dyUW9tcHViWS9QbXpiRisvZnJZdlh0M1hIZmRkVEYzN3R6bzA2ZFBORFEweE9MRmkyUC8vdjB4ZE9qUW1EaHhZb3diTnk3S3k4dmoyTEZqWjF5TlpPSENoVkZXVmhiMTlmV2RmSVlBQUhRVVM5Y0N3UCtZT0hGaURCa3lKTDcvL3Z0WXUzWnRIRDkrdk5nakFRQkFSRVNVbHBiRzlPblRvNlNrSkZhdlhoMkhEaDBxOWtqbnpJWU5HK0w1NTUrUG8wZVB4clJwMHlJaVl0bXlaZkhzczg5R3IxNjk0cGxubm9sSEhua2srdlRwRXhFUnc0WU5pK1hMbDhlY09YUGFQN3YvNzNYOHRsd0FBT2hhM05FSkFQL0h4bzBiNDVOUFBvbCsvZnJGNU1tVG83cTZ1dGdqQWZBbjNORUpkQldOalkyeGN1WEtLQ3NyaTltelo1L1ZFcTMvVkNkT25JZ1RKMDc4WnN1Rm8wZVB4cjU5KzM2ek5PM3B0TGEyeHBFalI2SjM3OTRkUFNZQUFQOUFRaWNBbkVaRFEwTnMyclFwamg4L0h0ZGNjMDJNSGozYTFlRUEvMkJDSjlDVjdOMjdOMWF2WGgyVmxaVXhlL2JzNk5HalI3RkhBZ0NBb2hBNkFlQU1EaHc0RUd2WHJvMmZmdm9wcXFxcVl1clVxZEcvZi85aWp3WEFhUWlkUUZmejlkZGZ4NW8xYTZKdjM3NXgrKzIzUjFsWldiRkhBZ0NBVGlkMEFzQWZhRzF0alczYnRzVUhIM3dReDQ0ZGk1RWpSOFlOTjl3UXBhV2x4UjROZ0ZNSW5VQlh0SHYzN25qdHRkZWlkKy9lTVhueTVCZzBhRkN4UndJQWdFNGxkQUxBWDlEVTFCUnZ2LzEyZlBIRkYxRldWaGFYWFhaWjFOYldSazFOamF2bkFZcXN1YmtsK3ZiN2o0aUlLQ3NyaXgvK2MyZVJKd0xvUEh2MzdvMzE2OWRIVTFOVERCczJMRzY4OGNZb0ZBckZIZ3NBQURxRjBBa0FaK0hnd1lQUjBOQVFuMy8rZVJ3OWVqUktTa3BpMEtCQmNmbmxsMGRkWFYxVVZsWVdlMFNBTHVmSEg1dGkwTVVqSWlLaVY2L3pZOTkzL3lyeVJBQ2RxNjJ0TGQ1OTk5MzQrT09QbzZLaUltNisrZWFvcWFuNTh5Y0NBRUJ5UWljQS9FMWZmdmxsZlBYVlY3Rm56NTQ0ZlBod1JFUjA3OTQ5ZXZUb0VSVVZGZEdqUjQvMnIvTHk4aUpQbTllb1VhUDgvWUEvSkhRQy9PclV1enZyNnVwaXdvUUpVVkZSVWV5eEFBQ2d3d2lkQUhBT0hEaHdJUGJ0MnhlTmpZM3QzemszN3Jubm5yamdnZ3VLUFFid0R5WjBBcHpVMXRZV1c3WnNpWTgrK2lpNmRlc1dnd2NQanRyYTJxaXRyWTJlUFhzV2V6d0FBRGluaEU0QUFDQTFvUlBnOTM3KytlZll1WE5uN05xMUsvYnYzeDhSRWYzNzkyK1BudFhWMVVXZUVBQUEvbjFDSndBQWtKclFDZkRIRGgwNkZMdDI3WW9kTzNiRUR6LzgwUDd6eXNySzlxMFdUdDE2Z2I5bnhJZ1JsZ29HQU9oazNZczlBQUFBQUFBZHA2cXFLa2FQSGgyalI0K09scGFXYUdwcU91M1hkOTk5MTc3M1BHZXZycTVPNkFRQTZHUkNKd0FBQUVBWFVTZ1VvcnE2MnRLMUFBRDh2MUJTN0FFQUFBQUFBQUFBenBi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LbTF0TFMwSDVjWHlvbzRDUUFBQU5DWmhFNEFBQ0MxNXVhVG9iTlFYaWppSkFBQUFFQm5Fam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JRFVtbHRhMm8vTHl3dEZuQVFBQUFEb1RFSW5BQUNRV2t2enlkQlpLQWlkQUFBQTBGVU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VFHck56UzN0eCtYbGhTSk9BZ0FBQUhRbW9STUFBRWl0dWVXVTBGa1FPZ0VBQUtDckVE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lEVVdwcGIybzhMNVlVaVRnSUFBQUIwSnFFVEFBQklyYm5sWk9nc0x3aWRBQUFBMEZV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UUdyTnpTM3R4K1hsaFNKT0FnQUFBSFFtb1JNQUFFaXQ1WlRRV1JBNkFRQUFvTXNR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VW10dWFXay9MaThVaWpnSkFBQUEwSm1FVGdBQUlMWG01djlxUHk0dkZ6b0JBQUNncXhBNkFRQUFBQUFBZ0hTRVRnQUFBQUFBQUNBZG9STUFBQUFBQUFCSVIrZ0VBQUFBQUFBQTBoRTZBUUFBQUFBQWdIU0VUZ0FBQUFBQUFDQWRvUk1BQUFBQUFBQklSK2dFQUFBQUFBQUEwaEU2QVFBQUFBQUFnSFNFVGdBQUFBQUFBQ0Fkb1JNQUFBQUFBQUJJUitnRUFBQUFBQUFBMGhFNkFRQUFBQUFBZ0hTRVRnQUFBQUFBQUNBZG9STUFBQUFBQUFCSVIrZ0VBQUFBQUFBQTBoRTZBUUFBQUFBQWdIVE9PM0hpeElsaUR3RUFBQUFBQUFCd050elJ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2OE56bDM0SUNsRnZ5SUFBQUFBU1VWT1JLNUNZSUk9IiwKCSJUaGVtZSIgOiAiIiwKCSJUeXBlIiA6ICJtaW5kIiwKCSJWZXJzaW9uIiA6ICIiCn0K"/>
    </extobj>
  </extobjs>
</s:customData>
</file>

<file path=customXml/item4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yMDQxNjc4MzM4IiwKCSJHcm91cElkIiA6ICIyNDAyMjY2NTUzIiwKCSJJbWFnZSIgOiAiaVZCT1J3MEtHZ29BQUFBTlNVaEVVZ0FBQTEwQUFBSDRDQVlBQUFDeE5ZY3JBQUFBQVhOU1IwSUFyczRjNlFBQUlBQkpSRUZVZUp6czNYZGNFL2ZqQnZEbkVoSjJRaEJ3b3VCZ1Y3WjdheDNWMXFvZFV2ZlhxcTJ0bzF0dGJhMjF0ait0dHRxaDFRNVgxVmJ0bnE2cWRRTEtjQUdpZ2dvdVZzSW1KUG45Z1dJcFF3aUVnL0M4WDYrK3ZpWjM5N21IQlAzbXlkMTlUdWplcTc4QlJFUkVSRVJFWkJJU3NRTVFFUkVSRVJHWk01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N0lRT3dBUkVSRVJVVTBGQlFYQzA4TURQcDNhbzVsS0NhV0RDcmszcnNIWnE3UFkwV3JsMXZrWTJMVjBoVG9yRTJrWldUaWZlQmx4OGZHSWlvb1dPeHJWZ3RDOVYzK0QyQ0dJaUlpSWlPNG5PQ2dRSTRjTWhHOXdDSExPUnNEKzFPK3dMTkJBMEtSRDBLUkJ5TTRRTzJLZE1OZzd3cUJ3Z2tIaGhFSXJCYktEaDhIT094U25JOFB4MCs3OUxHQ05FRXNYRVJFUkVUVm9QdDVlbURrcERBN3BTVkNkK3h1U000Y2hHUFJpeDZwWEJva1Vlci9leVBMdGp3d0hWM3k2WVN2aTRoUEVqa1hWeE5KRlJFUkVSQTJTQUdEaHpDbndjV3NOKzE4L2hqVHB0TmlSR2dTZHV6K3lSOHpDMlV2SldMSm1JL2hodnVGajZTSWlJaUtpQnNkUnBjS2FWUi9BYnNOcmtDYWVFanRPZzZUckZJTHNDVXZ3ekp4WGtLVldpeDJIcXNEWkM0bUlpSWlvUWZGeWM4WGFGVXVoV0RxR2hhc0swZ3VSVUM0THc3cFZ5OUNoYld1eDQxQVZXTHFJaUlpSXFNRUlhdDhHYjA5OUFvcEZ3eUhrYWNTTzArQUpPWmxRdkRrTVM2YUZJZEN0bGRoeHFCSXNYVVJFUkVUVUlEaXFIUERhRzY5RHVYNk8yRkVhSGRYNjJaaS9hQkdVQ29YWVVhZ0NMRjFFUkVSRTFDQ3NXYlVDaW1WaFlzZG90T3lYUFlXMXF6NFFPd1pWZ0tXTGlJaUlpRVQzOHJOVFliMWhIazhwckFVaEp3TjJXeGJpeFJtVHhZNUMvOEhTUlVSRVJFU2k4dmIyUW9CYks4Z1RUNG9kcGRHVFhZaEFjRWMzZUhoNGlCMkYvb1dsaTRpSWlJaEU5ZXlrTUtoK1d5MTJETFBoOE50cXpKekUwelFiRWd1eEF4QVJFUkZSMHhVU0hBaW5qQ1NqYm55czJCd1BYV0kwY3Q5K3NzTGxzdTdEWWYzOEtoUnNmQnRGdXpkRDFtYzByR2NzdSsrNHVXOC9DVjNDU2RqTzN3U3BYdy9vcjE5Q3pzdURxOXhHMHJvVDdKYjlBUURJVy9VOGlzUC9CQUJJUFlKaCs5YTNLUHp4VXhUdStMRFM3YTBtTG9SOHlLUnl6MWRuMy84bHZSUU5sK3dVQkFkMHhzbm8yQnB0UzZiQjBrVkVSRVJFb25sMDhBQW9ZM2ZWeTc3MEtZa28rbk5ENldPcG15K2tYcUVvanRvUC9jMHI5OWJMdkZsbU8wbkw5cEQ2OVlEdXpORkt4NVlQbVZpcmJJS3RBaWpNUStFZlg1ZDUzcURKTUdvOGg3TUhNWExJY0phdUJvS2xpNGlJaUloRTR4TWNDc25XRitwbFg3cUxzZEJkdkZkQzVNT2ZodFFyRkVWLzcwRHh5VDBWYm1QSXVBN0JSZ0hMQnljZ3I3TFNaV01QZWErUjBOOU1ocVI1TzZPeUNiWks2TE51VjNrMHJDWWs1LzZCei9oRmRUSVcxUjZ2NlNJaUlpSWlVUVFGQlVKN0xoeUNRUzkybE1ySkxLR05PZ0NMb0FFUW1yV3NjQlY1MzhjQlN4c1V4eHd5ZWplQ3JSS0dITFhSMjVlakxZSTJNUnFCQVFGMU55WVpqYVdMaUlpSWlFUVI2dFVCdHFkK0Z6dEcxU1JTRk8zOUJwQklJUjlZd2VRVWdnRDU0UEhRWFRnRmZVcWkwYnNSYkpVdzFQRjArY3BUZjhEUHMxT2Rqa25HWWVraUlpSWlJbEYwN05nQlFuNjIyREdxSkFnUzZPTENvYjhTQjNuL0p3R3ByTXh5aTREK2tMaTBSZEh1ellERStJL1dncTBTMEJWRGNHb0Z3ZDZ4dHJFQkFJWThEWHc3dWRYSldGUTd2S2FMaUlpSWlFU2hkSENBb0VtdjFSZ1NGMWRZVFhxcjRtVXQ2cTV3Rk83WkF1dXBTeURyOWhDMFIzNHFmVjQrWkNJTTZqUm9UL3dKK2NDeFJvOHYyQ3BoRWRBUDlxdEtUbEUwNUdSQ2UvZ25GT3o4Q01qUE1XcE1pU1lORGlxVjBabW83ckIwRVJFUkVaRW83QndjSVdqU2FqV0c0T0FDK2VBSmRaU29jdHJEUDhKcTdDdVFEeDVmV3Jva0xkdkR3cThuQ24vOEZOQnBhelYrL3FiRlFFRXVZTkJEY0dvTmVjOUhJUjg2R2RLTy9zaGQ5Q1JnekhWdjZqVFlxNXJWS2hmVkRaWXVJaUlpSXFwUzE2NWQ0TzdtQnRlMmJhQlFLT3BzWEl0OE5ZUnM0NlpFdjB1WGNQSys5K21xRTBVRjBCN2NDZmxEVXlGeDg0VSs2V3hKMmRQclVMUjNhNjJIMSs3ZlhuWjN2MzRCbTFlL2dFWG5QckFJR29EaWszdHJQS2FnU1VOMjZwWDdyMGdteDlKRlJFUkVSQlZxM3J3NVhudnRaYmk3bWVpNm9LSUNHT3dkYTEyODZrdmhuaTJRRDVzQ3l3ZkhJMy96RXNoN2o0STJjamNNV2JmcWZtY0dQWXIyYllORjV6NlF1bm9hVmJvTUNpZll0MnBiOTltb3hsaTZpSWlJaUtpY3dJQUF2UGJheTdDMHREVGRUblJhR0JST2phWjBHVzVkUlhIMFFjaTZENGN1K1R4Z2JWY3lnWWFKQ0pZMkpmczE4cG91S0oyZ3lhemROWE5VTjFpNmlJaUlpS2dNcFlNU2MrZk9MaTFjMmRrNStPV1hYNUY4NVFyeTh2THFiRC9UeGoyQmpnb25JQ1doenNZMHRhTGRtMkFSMkI5V1Q3d0kvWlU0Nk9JaWFqK29wUTJnMXdIYXdudlBXZG5DY3NRMHdLQkhjZXcvUmcxclVEb2hQU096OXZtbzFsaTZpSWlJaUtpTVdjODlDNFhDSGdCdzhkSWx2TE5rS2RSWmRYamozanRPeHA1Rk8ydDdTT3Q4Wk5NcGp2MEgrdXVYSVducGpzSTlXNnE5bmNVRHZTQlkyWlo1emxCVWdNSnZQNERVMVFNMkw2MURjZVJ1Nkc5ZmcrRGdERm0zNFJDVVRpamMrU0gwMXk4WmxWVnJyVUI4NG1XanRxVzZ4ZEpGUkVSRVJLVmNuSjBSSEJ3TUFOQnF0VmkrZktWSkNoY0FuSTVMd09CUkQ4SHExRjhtR2Q5VWl2WnNodFdZdWRBZS9ySGEyMGc3K0VQYXdiL3NrM25aS1B6MkEralRVcUJMT0FtTG9JRVE3QjJBZ253VVh6Nk5vdlVMVUJ5MTMraWNPWUVQNGZUT3h2WGFtaXVoZTYvK0JyRkRFQkVSRVZIREVCb2FnZ1h6WHdNQVJFYWV4THRMM3pmcC9uYnQyQTZiVjNwRDBPdE11cDhtUjJhSjdIZjM0dkd4NDhST1FnQ012MjAyRVJFUkVabWR0bTFkUy8rY2xKeHM4djJkalR3QnZWOXZrKytucWRINTljYlpreWZFamtGM3NIUVJFUkVSVVNscks2dlNQeGNXRmxheFp0MzRZZmZmS1BEclovTDlORFc1ZnYzd3crNERZc2VnTzFpNmlJaUlpRWcwVVZIUlNGVzJoYzdkLy80clU3WG9PZ2JodW5WenhNVEVpaDJGN21EcElpSWlJaUpSZmJKaEt6UWpab3NkdzJ4a2o1aUZqemRzRXpzRy9RdExGeEVSRVJHSktqNCtBYkVYazZEckZDSjJsRVpQNTlrVkorTXVJVEV4VWV3bzlDOHNYVVJFUkVRa3V2Zldia1QyaENVdzJLbkVqdEpvR1JSTzBJeDlFOHZYYlJRN0N2MEhTeGNSRVJFUk5RalB6SGtaT2E5dUZUdEdvNVh6NmxaTW4vT3kyREdvQWl4ZFJFUkVSTlFnWktrMWVQM054Y2ljdGtyc0tJMU81clRWZUhYQlFtVG41SW9kaFNyQTBrVkVSRVJFRFViQ2xSUzhzWDQ3Tkl2L2hNSE9VZXc0RFo1QjRZVHNKYnV4NFBOdmNQbmFkYkhqVUNWWXVvaUlpSWlvUWJsNEpRWFRacitNckZlMlF1Y1JLbmFjQnF2WW95c3lYOWlFLzgyY3k4TFZ3TEYwRVJFUkVWR0RvOVpvRURabE9nNTFHSWJNMlY5QzF6NUE3RWdOaHE1akVETG5iTURmN2tQdzFOUm5rSjJUSTNZa3VnOExzUU1RRVJFUkVWWG0vejdmQUE4UER6dzNlUmFjTlNsUW52MGJrak9ISWVpMFlrZXJWd1lMT1hSK3ZaSGwyeCszYkZ2Z3N6V2JPQzE4SThMU1JVUkVSRVFOV2tKQ0F1WXNlQnNCQWY0WU0rUmgrSXhmREgxaUZLeFAvZ0VoVHdOQmt3NUJjeHVDSmwzc3FIWENvR2dHZzhJWkJxVVRETmIyeUF0NUNKSU9BVGdiR1k3dmYvOGJNVEd4WWtla0dtTHBJaUlpSXFKR0lUbzZCdEhSTVFBQWYvL082T25qQVhmZmpsQTZxR0NyYW9iYzYxZmg3TzB2Y3NyYXVSMFhDOXNXYlpDYm1RNTFaZ1l1SmliaTJQYS9FQk83WE94b1ZBc3NYVVJFUkVUVTZNVEV4UEtJRHpVYW5FaURpSWlJaUlqSWhGaTZpSWlJaUlpSVRJaWxpNGlJaUlpSXlJUll1b2lJaUlpSWlFeUlwWXVJaUlpSWlNaUVPSHNoRVJIZFY1Y3VvZkRvMUFrcWxRT1VTZ1VVQ2lXVVNpV1VTZ1VzTFMzRmpsZEdZV0VoMUdvTjFHbzFOQm8xMUdvTk1qT3prSERoQXNMREk4U09SMFJFVFJCTEZ4RVJsV05uWjRlUTRDQ0VkZ2xCVUdBQXJLeXN4WTVVYlphV2xuQnhjWWFMaTNPNVpRVUYrVGdWRlkzdzhBaWNQQm1Gbkp3Y0VSSVNFVkZUdzlKRlJFU2wycmR2ai9Iand4QVlFQ0IyRkpPd3NySkdqKzdkMGFON2R3REFxYWdvYk52MkxSSVRMNHFjaklpSXpCbExGeEVSb1dYTGxoZy9QZ3pkdTNXRElBaGl4NmszUVlHQkNBd0l3TkZqeDdGdDZ6YWtwRjRYT3hJUkVaa2hsaTRpb2liTTJka0pqejAyQmdNSDlJZFVLaFU3amlnRVFVRFBIdDNScldzWDdOdTNIOTkrdHdNWkdabGl4eUlpSWpQQzBrVkUxRVFGQndmaHhSZm13TWJHUnV3b0RZSlVLc1hnd1EraVY2K2VXTFhxWTRSSFJJb2RpWWlJekFTbmpDY2lhb0tlZk9KeHZMNWdIZ3RYQld4c2JEQnYzcXQ0L0xFeFlrY2hJaUl6d1NOZFJFUk5pRnd1eDZ6blo2SlhyNTVpUjJuUUJFSEFVMCtOUmVzMnJmSFpaMnRSVkZRa2RpUWlJbXJFZUtTTGlLaUpVRGs0NFAzMzMyWGhxb0crZlhyanZhVkxvRktweEk1Q1JFU05HRXNYRVZFVElKZkxzWERoQXJpN3VZa2RwZEZwMzk0ZGI3dytIM0s1WE93b1JFVFVTTEYwRVJFMUFiTm5QdzkzZDNleFl6UmE3ZHU3WTliek04V09RVVJFalJSTEZ4R1JtUnM5NmxIMDdORmQ3QmlOWHE5ZVBURjYxS05peHlBaW9rYUlFMmtRRVpteEh0MjdZZHk0TUxGam1JMXg0OEp3T1NrSlVWSFJZa2RwRklLQ0F1SHA0WUdPSFR2QXdjRUJLcFVEVWxKVDRlZnJLM1kwa3pwejVpeGF0MjZGek13c1pHWm00dUxGUzRpTGorZnZUUjI3Ky92bDA2azltcW1VVURxb2tIdmpHcHk5T291UzU5YjVHTmkxZElVNkt4TnBHVms0bjNpWjd6dVZZdWtpSWpKVDF0YldtRDc5YVVna1BLbWhya2drRXN5ZTlSeWVlMzRPOHZMeXhJN1RJQVVGQldMd2c0TVFFaEtNNk9nWUhEeDBDSEh4OGNqS3lrSm1aaGF5c3JMRWpsZ3Y3cFpNbFVvRlcxdGJqQmorRUY1Zk1BL2hFWkhZczJjdlA0Z2JLVGdvRUNPSERJUnZjQWh5emtiQS90VHZzQXcvREVHVERrR1RobWJaR2FKbGF3ZkFZTzhJbGNJSjdSUk84TE5TSUh2VU1OZ3RtSWZUa2VINGFmZCt2dTlObU5DOVYzK0QyQ0dJaUtqdVRaZ3dqcWZEbWNqM1AveUl6WnUvRVR0R2crTHQ3WVdKRThZak5UVVZKOElqRUJsNUVucTlYdXhZRFlwRUlrR1gwQkIwN2RvVkxzMmRzV25URnNUSEo0Z2RxNXp4NDhJd1pzeG9BTUEzVzdkaDU4N3ZSVTRFK0hoN1llYWtNRGlrSjBGMTdtOUl6aHlHWUdnY3YxOEdpUlI2djk3STh1MlBEQWRYZkxwaEsrSWE0UHRPcHNValhVUkVac2paMlFrUGp4Z3VkZ3l6TldMNFEvajU1MStoVnF2Rmp0SWdQRE5qR2x4ZFhiRmg0NllHV1NJYUNyMWVqK01ud25IOFJEaTh2Ynd3ZWRKRVhMcDhHZXZYZnlsMnRBWkxBTEJ3NWhUNHVMV0cvYThySVUwNkxYYWtHaFAwT2toakQ2Qlo3QUU0dVB0ajBkT3pjUFpTTXBhczJRZ2UrV2c2ZU00SkVaRVpHanYyU2Noa01yRmptQzI1WEk2d3NVK0tIVU4wS3BVS216WitoY05IanVMMU45NWs0YXFCODNGeG1ML2dEUncvZmdKZmYvMEZsRXFsMkpFYUhFZVZDdHMzZlltdWNiL0E0WlBwamJKdy9aZjBjZ3djUG40YTNSTCt3TFlONitEQTk3M0pZT2tpSWpJemJkcTBRZDgrdmNXT1lmWUdEUnFBdG0zYmloMURORzd0MnVHRDVlOWo1bk96Y2ViTVdiSGpORnFuVDUvQjNEa3Y0cU1QUDBCYlYxZXg0elFZWG02dVdMdGlLUlJMeDBDYWVFcnNPSFZPZWlFU3ltVmhXTGRxR1RxMGJTMTJIS29ITEYxRVJHYm1mMU1tUVNxVmloM0Q3RW1sVWt5ZU5FSHNHS0p3YTljT0V5YU13OVNuWnlBbkowZnNPSTJlV3FQQmxQOU53NlJKRTFpOEFBUzFiNE8zcHo0QnhhTGhFUEkwWXNjeEdTRW5FNG8zaDJISnREQUV1clVTT3c2WkdFc1hFWkVac2JhMmhwK2ZlVS9IM1pENCtmbkN4c1pHN0JqMVNxVlNZZUhDQlhobnlWS3hvNWlkZDVZc3hkdUwzNEpTb1JBN2ltZ2NWUTU0N1kzWG9Wdy9SK3dvOVVhMWZqYm1MMXJVcE4vM3BvQ2xpNGpJakFRSEI5WHJ0VndHZ3dGUnAwN2VkNzMwOUhURXhzYlVlT3pxMHV2MVNMeHdBVGR2M3FqUlBtcExKcE1oS0Npd1h2Y3B0bFVmcmNDY3VTK0pIY05zelozN0VqNzZhSVhZTVVTelp0VUtLSlkxdlhzTDJpOTdDbXRYZlNCMkRESWhsaTRpSWpQU3RVdG92ZTd2MDA4K3hvb1BsdVBISDZxZVVuckxwbzFZOXY1NytHYkw1dnVPbVphV2h2ZVh2b3Z2dnQxZTdSeEZSWVZZOU5aQzdOcTVvOXJiMUpYQXdJQjYzNmRZbnBreERjdVdyK0FwaFNha1Zxdng0WWVyTVgzYVZMR2oxTHVYbjUwSzZ3M3p6UHFVd3NvSU9SbXcyN0lRTDg2WUxIWVVNaEdXTGlJaU0xTGZSMTJHREJrS0N3c0w3Tnp4SFU1R1JsYTR6dkhqeHhBUkVRNUxTeXYwN2RmL3ZtTmFXMXNqSmVVYWZ2bjVwd3FQam4yK2RnMld2ZjlldGZKOXYyc25GaTk2eTZRM01nN3c3Mnl5c1JzU2IyOHZ1THE2TnVwSk0rVHkyaDBGRmdRQmRuYTJGUzVyMGFKNXJjYit0OWpUcDlHK3ZUczhQRHpxYk15R3p0dmJDd0Z1clNCUHZQK1JjM01sdXhDQjRJNXVUZXA5YjBwWXVvaUl6SVNIUjZkNnY3Nm9rNGNISG45aUxBQmd4NDV2eTkwTVY1MlZoUy9YcjRNZ0NIam0yWmxvMDZiTmZjZTB0YlhGMUtlbkFRQysrbUk5Q2dvS3lpeFBUa3BDWXVLRmF1VkxTVWxCUWtJOGlvdUxxN1crTVJ3ZEhlSGgwY2xrNHpjVUV5ZU14NmJOVzhTT1liVDI3bTQ0c08rdldwV2pWcTFhWXZjZnYwQ3BMSHZ0VFh0M04zeS9ZeHU2aEliVU5tYXBUWnUvd2NRSjQrcHN2SWJ1MlVsaFVQMjJXdXdZb25QNGJUVm1UbXA2cDFjMkJidzVNaEdSbWZBMDRiZWpHNzcrQ25sNXVSVXVNeGdNa0Vna2NIWjJ4dG8xbjVaYmJtdG5CeXNySzBSRW5FQkV4SWtLeCtqZW95Y0NBNE5LSHdjRUJpRTRKQVFuSXlNUkhuNENmZnIwclpzZnhFUThQVHlRa0ZDOUl0Z1lCUWNISWZYNjlScmRoOHZkelEzZmJQNEtwOCtjeFl4bloxVzYzclBQVE1PRWNXRjQ0ODIzc2YvdmczVVJ0d3hCRUNDUkNKREw1UUFBZzk0QXFmVGVkODQ2blI3ZTNsN29Xa0ZoMHVsMDJQek50dnZ1WS9oRHc1Q1ZwY2FwcU9nNnkzM3UzSG5jdm4wYkFRSCtpSTZ1MmZXUWpVMUljQ0NjTXBKcWRSOHV3Y0VaOHFHVElmUHZDNGx6RzhCQ0JvTW1BN3BMc1NqNGRnWDAxeS9kV1ZFQ1djOUhJTy8vSkNRdDNTSFlxMkRJMDBDWGRBNzVuN3dBUTNiR3ZURmRYR0g1OEF4WWVJV1dqQWxBbjVhS29qODNvR2p2TnlVcldkdkI4cUdwa0lVT2djUzVOUXhGaGRCZFBvM0NuUjlCZDZubVA0LzBValNjTmRjUUZOQVpwNkpqalg0OXFPRmg2U0lpTWhQT0xzNG1HenY4eEFsb05Pb3ExNGs2VmZXOWRJNGVPVkxwc25idDNPSHA2WVhjZjEwck5IandVSGg3KzhEYnl4dTNiOTBDQURSemNxcEI2dnJqb0hJUU80SkpQVGhvSVBiL2ZhQkcyMXhPU3NMRmk1Zmc1K3NERnhkbjNMcDF1OEwxQnZidmg5emNYQncrY3JRdW9wYXphdVZ5aElUY0svUS83Q3A3cldDL2dVUFIyYzhYRXljOGhaT243cFVtWjZkbWNITnp1Mi9wa2txbEdEcGtFQklUTDZKSDk2NFZycVBWRnVQWThZcS9jS2hLZUVRa0hodzAwT3hMMTZPREIwQVp1OHZvN1dYZGhzTjYrdnVBcFRYMHFSZWhQYlVmZ0FFUzV6YXdDQm9BeWRGZlNrcVgxQUsyOHpaQTZ0TU4rcHZKS0k0NUJCajBKZXQ1ZDRWZzUxQmF1aXo4KzhMbWhUV0FSRUR4NlNNb1BuY0NFcVVUcE82K2tIcDFBZTZVTG1ucmpwQVBIby9pOEwrZ1Bmb3pCS2ZXa1BjYUNZdEYzeUYzeVRqb0VtcCtqekdIY3dmdzZPQ0hXYnJNREVzWEVaR1pVRG1ZN29QL3UrKzlCNzIrK3JNSjFwU3RyUTMyN042TmI3ZVgvNEM3WmZPbTBqOS90bllkQUtDb3FBaGZmYm0rOUhtZHJ1UzB4a3NYTDVWNS92S2xTNmFLWElhRENWLzdoaUFrSkJqTGx0ZDhScjNkZS9iaDJXZW1ZVUQvZnRqK2JmbEpUbng4dk5HcVZVdjg5dnVmS0NyUzFrWFVjcGIrMzNMWVdGdWpYNzgrR1AvVVdEdzlmU2FBa3VzZjU4NStEa1ZGUlFDQTlQUU12UExhZ3RMdEJnM3NqemNXekFOUWNscWh5c0VCTG5lKzJQRHk5RUJPVGk2dXBhU2dhNWRRcUZRcWhJU295cFM3Zjh2TXpNVHdSOGJVT0h0RVJDUmVtRHU3eHRzMU5qN0JvWkJzZmNHb2JTMkNINFQxOHgvQm9MNk52SlV6b0R0VHRyd0xpbWFBdE9UanJxejNLRWg5dWtGNzVHZmtyM2tKK05jTXFZSlRLeGh5NzAzZ1lUMTFDUUFEY2hhT2dUNzUvTDhHbEVEU3FrUHBRMTNxUldUUDdRL2szL3ZDcURqcWI5aTh2QTd5d1JPUmIwVHBrcHc1REoveGkydThIVFZzTEYxRVJHYkNsRWRiVkNwSGs0MTlsNGVuSjBhUGVhektkZVJ5T2VTV2NraWxGamh5dU95Uk0wdExLMlJtWnBaNVhxc3RNa25XLzNJeDRWRkdzUVVGQlNJNk9xYmM5WHJWc1dmdmZqd3o0MmtNSEZCeDZYcHdZTW5FS24vdDNsUHJuSlc1Y2VNbUFHRFVxSkc0Y3ZVYUxsMU9BbEJ5RGVSL3J4ZXNUTmlUaitPaFlVTWhDQ1dQbHk0cCtVRDh3Y3FQTUczcUZCdzQrQS8rcjVKU09pNXNMQjU4Y0lCUjJZdUxpM0gyN0RuNCszZEdUSXg1SHZVSUNncUU5bHc0YkF3MS8vMkNsUzJzcDc4SEZPUWk5NTJub0wrUlZHNFZneWE5OU0vU2RqNEFBTzJSbjhvVUxnQXdwS1dXL2xtd1UwRm8xaEs2aXpGbEN4Y0FHUFRRcC96clZPSzg3SEw3TEk2UEtCbkgwcnJHUHhJQUNEb3R0QmVpemZwOWI0cFl1b2lJeklTRGc4cWs0MnMwR2x5czVnUVdqczJhb1YwN3QwcVhuemw5R3UrLzl5NkNRMEx3d29zdkF3QThQYjNnNmVsMTM3RVh2ZjFPOVFJRDJMOXZMeTVldkZqcldldnV4OVN2dlpnOFBUeHc4TkEvUm0xNzQrWk5uRGx6Rmc4ODRJY1d6WnZqeHMyYlpaWVA2TjhQYVdscHBhZjFMVjYwRUlNRzlzZkF3UThoUC85ZUlXcnY3b1l0bTc3Q3R6dDJZZFhxZTljTldsdGI0WCtUSjJMUW9BRndWS2x3NjladC9QYjduOWkwWld1WmttaHBhWWtIQi9iSHpsMC9sajZuVkNxUmsxUHhkWXIvdGVMRDFWang0V3IwN05FZHkvL3ZYWXgrZkN6VWFnMG1qQXVEczdNelhuanBWYWpWR2d6bzN4Zi9IRDRLcmZiZVVUdTlYb2VpUXVQTC84R0RoK0RsNldtMkg3NUR2VHJBOXRUdlJtMHI3ek1hZ3AwRENuZXRxckJ3L1pjKzR6b0F3TUszRzRwaktyOSswSkNiQlJUbVFkcXFBd1FIWnhpeUtqNDF0akxTOWc4QWdGR25GdDVsZi9KM0JIcDdtZTM3M2hTeGRCRVJtUWxUbmw0SUFGZVNrN0hpZytYVldyZEh6NTZZK1Z6SjVBbUhEaDNFeHErL3hpTWpSMkxrbzZNcTNhYW9xQWdIRC93TksydHI5TzdkcC9UNXJkOXNSa0pDQXA1N2JoYWNYVnhxbEhuQXdFRVlNSEJRamJZeGhxbGZlekYxN05nQmNmSHhSbSsvZTg4K1BQQ0FId2IwNzR1dDI3OHJmVDdBdnpPY25aMndkZnQzTmJvUjlsMXl1UnlmckZvSkQ0OU8rTzMzUDVGODVRb0MvUDB4ZmRyLzBMeTVDLzV2K2NyU2RXZE0reDlrTWpsKy9QblgwdWM2ZGV5QTFOUjdSemRjWEp5eFpkTlhwWS90Yk10UERYLzM5RUdKUkFvQTZOejVBWHkzWXhlU3IxeEZTRWdRbGl4K0M4L1BmckhNaEJveW1ieE1DYXVwN0p3YzlPelp3K2p0RzdxT0hUdEFPSEhNcUcwdC9Ib0NBTFFuL3FqVyt0cURPMkU1WWpya3c2ZEJzSFZBd2JjZmxEa1NWc3BnUU9FZlg4UHkwZWRndC9oNzVHOWFqT0xJS283R1d0cEFVRGhDWXVjQWFhZEFXRDc2SEhUbmpxTnc5NmJLdDdrUElWOERIOS8yUm05UERROUxGeEdSbWJDMXJaL3A0cjI4dkRGd1VNVkZKaVVscGR5TmtuWEZ4U2dzTElCT3A2dHlYQXNMQzJ6ZnRoV3RXclVxVTdxdVhybUt4QXNYQUVIQXFnOVhWakZDMWF4dGJEQjl4ak5HYjErVitucnR4ZURnNElDc3JDeWp0OS8zOXdITW5mTThCZzdvVjZaMERieHphdUh1M1h1TkduZktwQW53OXZiQ0s2KzlqaU5IU3o2MGI5dStBMisrTVIrUFBEd2NtNy9aaHRUVTYzajhzZEVZKytUamVIL1pDaFFWRmVIbkgzZEFyOVBEeGNVWksxYXVLcDNKVUszUjRPTlAxNVNPSHhqZ2o3RlBQRjVtbi8zN2x2eGVmcm4rTTd6ejd2dDRiZjRic0xBb0tXQmpuM2djNTgvSGxadkJVQzZYb2FnV3BTc3pNd3NxTTU2b1JlbmdBS0dpNGxNTkVoZFhBSUQrK3VWcXJXL1FaQ0IzY1Joc252OFFzbjZQUTlaOU9BcDNiMGJoejJ2TG5TWll1UE1qUUsrRDVjaG5ZZlBDR3VndXhxRGd1eFhscmhrREFGblhvYkNlc2F6MHNmYllyeWpZdUJnb3pEZnE1d0lBUVpNT2hjcDhqNkEzUlN4ZFJFUlVJODdPenVqZW8yZUZ5ODZmTzFldWRGV1hSQ0pCeDA2ZGNQN2NPUlFWRlpWTzhYM3o1azNZM1psMlBqYTI0bE50REFZOWlvcUtJSkZJSUpQSksxekgzdDdPcUZ4Tm5VcmxnTXhNNDB0WFZwWWFrWkduMExWcktGcTBhSTRiTjI1Q0lwRmdRTDgrU0VwS1JzS0ZSS1BHSFQ1OEtDNWV2SVR6Y1hGd2RMejM0VFE2SmhaRGh6d0kvd2NlUUc1dUxzWS9OUlpmZkxVQlAvL3lHd0JnMWVwUFlXRmhnU3RYcjhHZzErT2ZBM3Z4L093WDhmb2JpM0Q2WHpkK1BuOCtIZ2NQSFM1OTNDVTBwTFJjSHpod0NDdVh2NC9YNWk5RWVFUWtPblJvang3ZHUrTEZsK2RoeXVTSk9Iam9IMXk2VkZJRVpESlo2V1FkeHNqTXlJREswZlRYVklyRnpzRVJnaWJOdUkxbGxvQkJEK2lyL2tMbjMvUXBGNUR6K2tqSSt6ME95MUhQdy9MaEdaRDNmUXg1bjh5Rjd1eS9qcmdaRENqY3RScmFvNy9BOHZFWElPc3lETGJ6TjBGNzVDZmtyNThQL090NjBlS3p4NUMzOGxrSTlpcEkyM1NFclBjbzJDMy9FM2tmUFFkZFhJUlJQNXFndVExN1ZUT2p0cVdHaWFXTGlFaEVDcVVTZGphMnNMRzFocFdWRlN5a1VraWxVa2lrRWtna1VrZ2xVa2lrVWxoSUpaQklwWkJJSkpEZVhTYVZRaXFSM0hsT0t2YVBVaWZjM2R2ajdKa3p1SHJsQ2pwMDdJamk0bUtrcGQxR3AwNGVzTGUzeDVkZmI2aHd1NU9Sa2ZodzVRY1lQZVl4UERwcWREMm5ObS9YcnFYVTZrZ1hVSEtLWWRldW9SZzRvRCsrMmJvZFFVRUJVS2xVK0hhSGNRWGQzdDRlVHMyYXdhbFpNL3o2VThWVGpTdVVDcWpWR29TTm40eTh2THpTNS9mdHZ6ZjF2WmRueWIzdGJ0NjZoWlNVMURJV3doaS9BQUFnQUVsRVFWVGJhelFhYURUM1pyTjdLdXdKSERwOEJNT0dETWJHemQ5QUVBUk1HQitHOEloSVRKczZCYWVpb25IOFJEakdqQjRKWHg5dnZQenFmQUFsMTVQVjVwcXV6S3dzcEZ4TE1YcjdoaTduK2hVNC91dmVXRFZoeU00QVdyaEJVRFdISWZQbS9UZTRTNjlEMGY3dEtEcjBQU3hIVElQbFkzTmcrOHFYeUprLzR0Nzl2TzZ1ZXYweThsZlBSbUU3SDlqTWVCK3luaU1CblE3NW43OTZMMGY2ZFJTbmwxd3ZwZ1ZRK1B2WHNGdjZFMnhtcmtUMm5MNGx4YkNHQkUwNnNsT3YxSGc3YXJoWXVvaUlhc0hXeGdZS3BSSUtoVDNzN094Z1kyTU5PeHRiV052YXd0YldCclkydHJDMXRZYU5yUzJzckt4Z2IyOFBPMXNiMk5qWXd0TFNVdXo0UnZubm4wTTRjdVJ3aGN1TXVUYm4zOXpjM1FFQWx5OWZSb2VPSFhINzlpM285WHEwYXQycXl1MHVYQ2k1YWErdnIxK3Q5bThzZzhHQWR4WXZFbVhmcHVicDZZSDNsaTdCamgyN2NDb3F5cWd4RGg3NkI2OFd2b0NCQS9yaG02M2I4ZURBQVRBWUROaTlwK3lwaGRYOS9aRklTcVlSUEI4WGozVmZmRlhoT3NuSkpSOVkxMzYycXRLam41WjNqcVordEhJWmlvc3JQMXF5L0lNUEVSd1VoTGt2dm9KaFF3WURBRlovc2diV1ZsWUk4TytNWGoyN2wwNUYvOFZYRy9IMUYydExiMm9zbDh0UldJc2pYU29IQjdSdTB4b2JOMzBORzJzcm84ZXBDWWtnZ1FFbDc4WERJNGJEdjNObmsrM0wwYzBOQm50SENFWVVMOTNGV0VnN0JjSEN2eSswQjc2Ny93Yi9WVnlFd2g4L2hTRXZHMWFUM29SODJCUVVmTFd3d2xYMXllZVE4ODVUc0Z2Nk0yUjlScVBnMitXVlRyQmh5TGlPNHFnRGtQVVpEVW1MZHRVKy9iSE1HSXBtc0cvVnRzYmJVY1BGMGtWRWRJZUZoUVdVU2dVVWlwSVNaVyt2Z0VKaGYrYy9CUlQyOWxEWUs2QlEycGN1dDdCb2V2K01ObXZXckxRYy9WZTJKaHNKQ2NaUHV0QzJiVHNBd0xXckpSK1lyNmVXZkh2czZscnk0ZVA4K1hNNGYrNWN1ZTBpSThJQkFOSFJVVGg5dXZ3cGlFNU9UdWpUdDUvUnVlNUhFQVQ0K2ZtYWJIeXhlWGw1UXVtZ05Icjd2UHg4SERsNkRBUDY5ME83dHE3bzI2Y1hZaytmS1ozTy9hN0N3a0lBZ0ZLaExETjdvYk56Mlp0aWF6VFp5TXZMZzROU2lSTW5xajU5YSt1Mjd5Q1JTTW85UDJMNE1IUm9YekpSZ1VxbHd2SGpKM0QwV01VM01INW8yQkRzMi85M21ka1hEUVlEckt5dHNHRGVLemg0NkREU016TFF1blVyYUxWYUpDUmN3RFBUcCtLWm1iTmhhV2xaN2FucEs2SnlkRVJtUmdiYzNkd2hrWmIvT1V4Tm9WQ1k5bmM3UHhzR2haTlJwVXQ3K0VmSWgwNkcxY2hub1QzeGU1bDdaZFZFOGVtU0w1RWtUbFYvdVlQOEhPZ3Vub2JFcFMwa3pWcEJWOVdzaG5kLzU0eTQxUUlBR0JUTzBHUWFkNjBiTlV4Tjc5TUNFVFZaRW9rRXpzN09jR251akJiTlc2QzVpd3VhTjNkRzgrWXQ0T0xpREtYUytBK1ZUWW1Qank5bVBEdXp3bVhuejUzRHUwdU12NmxuaXhZdElKUEpjT1hLbmRKMS9VN3BhbHRTdXVMajR2RDlycDJWYnYvVGp6OVUrTHkzdDQ5SlMxZXhUZ2NMTXpuRjAxUjI3OTJQQWYzN1llTEVjVkFvRlBpcmdnazBrcTljQlFBRUJ2cmpqejkzbHo0L1pQQ0RaZFl6R0F3NGN2UVlIaHcwRUk4OFBMejBlcTI3M056YUlTa3BHUUR3NTE5bFo1Mnp0N2ZIeXkvT2hxMnRMUll0ZmhjcmxyK0hOOTlhakhtdnZvU0xsNUt3YWZNMzVTWjl5Y3pNUWxKeWNybnkxaVUwQkczYXRFYWJOcTNSdjEvSkpCdGFyUmJaMlRsd2RGU2hXOWN1c0xTVVE2MVcxK1NsS3NQUlVZV01qRXkwcitTTGprYlBZSUJCNFFTa0pOUjRVOTNsTTlBZTJnVlpuekd3bmJjQitaKytDUDJ0c3Fma1NacTNnOEdnaCtIV1ZjaDZQSXppQzFFdzNMNVdaaDFabDZFQUFQMjFrZ3lDb2hrc0F2cENlL2luTXRlTENmYU9zUEFLQVhSYTZHNlVITDJTZGd5QUxySHM1Q21TbHU2UUJRK0MvbVl5OURlVGEveHpBWUJCNllUMGpFeWp0cVdHaWFXTGlNeUtRbUVQbCtiTjBhSjVjN2k0dUtCNWN4YzBkM0ZCaStiTjRlVHNaRGJYUHBrcmlVU0NGaTFiNHRxMWtnL2YxNitYWEdkejkwalhYUys5L0FxOGZYeVFuWjJERitiTVF0OSsvVEZoNHNUU3gvMEhETUM0OFJNQUFOT2ZubXJ5M09ucEdmamtrMC92djJJak5IQkFmOXkrbllib3FKaGFqWFBzMkFsa1orZGc4S0NCS0M0dUxuTnQxVjE3OXU3RDFDa1RNZnY1bVpCS3BiaHg0d2I2OWUyREJ5bzQwckoyM1pmb0VocUtlYSsraEM2aElUaDM3anhrY2htNmhvWkFrRWp3N0hOenlxd3ZsVW93L0tGaGVHYjYwNGlKamNYTTUrZkN0VTFyQUNWbDc1bm41dURkeFc5aHlPQ0IrSHpkbHpqMHoySG9kQ1ZIS1k0ZEx6a0Mxdm8vcDdudTJic2ZCUVVGdUhZdEZXcU5HdG5aT2FWSHRhWk1ub2diTjIvQzF0WVdCUVZYalg3ZGJHMXRrWGp4SWhJdlhJU0RZLzE4TWVUUnlRTWRPcFFjQlR4OCtJaEpiMTQ5ZUVBZjlMVlJ3TmgvbWZPL2VoT0N0VDBzUWdmRDdvUGQwTVZIbGhRZEt6dEltcmVGMU4wUGVhdG5vZmpXVlZnODBCdldNMWRBbHhnTlhYSWNBRURhemd2U1RrRXdwS1dnOE5jdlNnYVZXOEY2eGpKWWpYMFZ4WEhoTUdUZGhtRHZDSmwvWDhCV2djTHR5NEhja3V2OXJNYStBc0ZPQlczMDN6RGtxaUZ0NFFaWjk0Y0JRVUQrdW5sR3Z5NWFhM3ZFWGJoMC94V3AwV0RwSXFKR3lkTFNFbTV1N2RDdWJWdTBhZE1hN3U3dWNHL3ZEbHViaGpOMWQxRlJFZkp5ODVDYmw0ZTh2RHprNXVhVy9KZVhoOXpjUE9UbjVTRW5ON2YwZnd2eUM2RFg2NkhUNjZEVDZhRFQ2YUhYNjZHLzgyZWRYZ2Y5M1dWM250ZnI5TkRwOUNnb0xNQTc3eXlDbjYvcFQzRTdIM2NlSDY5ZVZlRXlqY2I0Yi9UdmF0RzhCYTVldVlMTXpBeWtwcVRBeWNrSmRuWmxaeDZVeWVTd3NySkdVVkhKVk54U3FlUS9qeTFnWldWZDZ5elZkZnYyTFp6NTE4eDM1a1FtazJIRThJZVFtVlc3YjkyMVdpME9Idm9ISTRZUHd6K0hqeUk3Tzd2Y09yZHUzY2FMcjh6SHJKa3o4TXBMYzVHWGw0OERCdzloOGJ2djQvUFBWcGRaOS9yMUczaDYra3hNbnpZRklTSEI2Tld6QjlMUzBuRHVmQnkyYnZ1MmREMTdlM3NNSGZJZ3hqN3hHT3p0N2JGMjNSZjQvb2VmeXUwN05mVTZwajg3QzVNbmpjZWJiOHlIUnBPTlBmdjJJeUx5SkNJalQxVjR5d09kVG9jREJ5dStjZlRYR3paQktwV2lkYXVXT0hyMGVFMWZybEw5K3ZYQmp6LzhqSmhLWnU0MGhmSGp3a3BMVi9LVkt5YjkzWmJKWkFnYU5ReVdKLzgwYmdCdElmSSttZ21MME1HUTkzMGMwZzZkSWZVTWhpRlhBMzM2ZFJSK3Z4cTY4eVduSHhmOXZSMlFXOEtpZzMvSkRZeDFPdWh2WDBYUkwrdFErT3M2R0hKS0pvd3hxRytqY05jcVdQajNoZXlCM29DVkRRdzVhaFJmT0lXaVBWdFFISDN2QzRQQ1A3Nkc1ZERKa1BkOURJS3RFZ1pOT3JRUmY2SHdwelhRcDE0MCtuWEpEUjZPMDk4YStacFFnOFRTUlVRTlh1dldyZEN1YlR1NHRtMkQ5dTd0MGE2dEs1cTNhRjZ2R2RSWmFxaXpzNkhScUtIUlpDTmJrdzIxV28zc25CeGtaMnVnemxLWGxLdmNYT1RtNWRkNnRqZGpaTlZpV3UrYVNMdDlHMm0zcTdpV29aYUdQVFFjRDQ4Y0NhWFNBYW1wS2ZEMDhqTFp2dXBLZmIzMllvaUtpc2JyQytaQklwRkFiK1QxS1hjdGZYODVscjVmOVEyMm82TmpNSFY2K2ROWGUvUWVVTzY1bE5SVXZQWDJ1NVdPWld0cml5MGJ2NFJTcWNCdnYvK0pMNzdjZ013cS9tNXF0VnFzLytKci9QalRMd2g3OG5FTUh6WVU3bTd0RUJGeHNzck1kMDJjTUE3RnhjWEl5ODBGQkFFOXVuZUZ2YjA5b21PTU8wb29rOG5nNCsyTnQ5OWVZdFQyalVGVVZEU3NGOHlEUVNLRlVJT3AzLytyT0dJM2lpTjJWN21PTHVFVThoTk8zWDh3YlJFS3YvOFloZDkvZlAvOW50eUw0cFBHM1d1dU1nWUxPU3c3K0NNbWR0bjlWNlpHZzZXTGlCb01lM3M3dEcvZkhtM2J0b1diVzF1MGJkc1diVjFkUysvWFpBb3BxYW00Y2VNbWJ0eTRnZlMwZEdpeXM1R2RyWUZHblEyTkpodWFiQTF5Y295N09MdStWZlZoc2k3MTd0MEhUMCtmVWVHeXVQUG44ZDdTMm4xQTlQRDBCQUJvMUdyazVPU2dxTEFJRzc3K0N0bloyWEIxZGEzVjJLWlNYNis5V01Jakl0RWxOQVRIVDRTTEhhVkdjbk56TWVmRlY2RE9VdGZvUGJwOU93MnJQMW1ETlo5L1VhT3lHZWpmR1NFaHdhVTNYRTVQejhBWFgyMUE1RW5qWm4wTURRMUJSRVNrVWRzMkptY2pUeURZcnpla3NlVlBPVzJLZEg2OWNmcGs0L3E3UnZmSDBrVkVvcEJJQkxScjJ3NmVYcDd3OXZLQ2w1Y25YRnljNjN3L0JRVUZkMHJWVFZ5L2NRTTNiOTdBOWVzM2NPUG1UYVRkdmcyOXZuWlRuRGNrOVhtMHBiSnI0eXFhSlM0Z01Bano1cjhPRnhlWEtzZE1TVW5CcFVzWGNlM3FWVnk5Y2dWSlNVa0FnTk9uWTNINmRDemF0bTNYWUV1WE9SL3BBb0E5ZS9haVQrOWVqYTUwQVNpZFVLTWljZkVKRlI1QnUwdXIxWlo1bkpLU1d1WDZMN3o4R29DU3Z3ZUNnTkpyd296VnJXc1g3Tm03cjFaak5BWS83UDRidmtQNndaYWxDd0NRNTljZlAvNzJ0OWd4cUk2eGRCRlJ2YkMwdElTSFo2ZlNndVhwNFFrYm03cTU1aVk3T3djM2J0ejQxMzkzU3RiMUc3VytEcVV4dVh5bnBEUTBLcFVLS3BXcXpIUEZ1dUp5Ni8zNnk4LzQ1OURCMHNjT0RnNElDUWxGSnc5UGVIcDZ3czNkSGIvKzhyUEo4eHFqb2I3MmRTVXFLaHFQUFRZYTNsNWVPQjhYSjNhY0JxKzJwMkVDZ0srdkQxUXFGV0ppNnU5YUxyRkVSVVVqOVlsSDBkN2RIOUxMdFp1d3BiSFRkUXpDZFp2bVRlSjliMnBZdW9qSUpKUU9Tdmg2KzhEYjJ4TmVYbDV3ZDNlcjljeUJlcjBlS2FtcFNMcWNoS1NrWkZ5K25JVEVpNG5Jem00Y3AvK1oydW5UWjVDYm13dGJXMXZSTXVUa2xyd1hVa25aOXpvdkx3L1cxdFlRQkFGNnZSNG5JMHRPbWJLM1Y1U3VFeElTQ250N2UzVG8yQkVkT25TRWsxUFplek1abzZDZ1pISVNDTFVlcWxKNWVYazRmZnFNNlhiUVFHemF0QVdUSjAzRS9BVnZpQjJsU1pnMGNUeldyYS80eHMvbTZKTU5XN0hvNmRsUWZXejYyVVlic3V3UnMvRHhaNXZGamtFbXdOSkZSSFZDTHBmRHo5Y1hBUUdkRVJBWUFOYzJiV28xWGtGQlBwS1RydUJTY2pLU0xsL0c1VHRGNjcrbis5QTl4Y1hGaUlxS1JxOWVQZXR0bjFxdEZtOHRmQU5TcVFSU0N3dWtYQ3U1LzAzekZpM0tyUGZoeWc4UUh4Y0hhMnRyYUl1TFVYVG5KcmplM2o2bDZ3U0hoQ0E0SktSRys3ZXdzRURuenY1bzA2Ymt0RU9KUkFJbkp5ZGtaS1JqL211dklyOGdId0NnVUpodXF1MVRwNkpRWEZ6K3lKMjVpWTlQd09YTGwvSEFBMzVOb21TS0tTREFId2tYRXBHWW1DaDJsSG9USDUrQTJJdEo2TlVwQk5JTDVuOGRXMFYwbmwxeE11NVNrM3JmbXhLV0xpSXltbXRiVndRRkJDQWd3QjgrUHQ2MW12QWlKVFVWOGZFSmlJK1BSM3o4QlZ5OWVzV3NycmVxTHlmQ0krcTFkTWxrTWtna0VpUW5KME92MThQUzBnb0JnVUVZUEdSb21mWGF0SEhGK1hQbmtKdWJDNkRrbE1QZWZmcWlSOC9hWmJXeHNjR3I4K2FYUHJhenM4TkhxeitCVnF2Rk05T2ZSbUZoSVp5Y25EQnMyRU8xMms5VlRvUkhtR3pzaG1iZCtpL3g5ZGRmWU82Y0Y2SFdhTVNPWTVaVUtoVm1QVDhUVTUrdWVMSWFjL2JlMm8zWXZtRWRsTXZDSU9RMG5WUERBY0NnY0lKbTdKdFlQdlZac2FPUWlRamRlL1hucHhvaXFoWmJHeHY0Qi9nak1NQWZBWUVCY0dyV3pLaHhDZ29La1ppWWlQajRCTVRGeHlNK1BwNm5DTllSR3hzYmJQajZDOGhrTXJHalZFaXYxMWM0MlVaMXBhV2xJVDA5RGE2dWJXSFRBTzdKcHRWcU1XbnlWT1RuNTRzZHBkNG9sVXA4OU9FSG1QSy9hV0pITVV1Yk5uNkZtYy9ORm5YVzFQSGp3akJtekdnQXdEZGJ0MkhuenUvcmJkOE9TZ1hXcjFvTyt6ZUgxZHMrRzRMc0pidnh2NWx6a0oyVEszWVVNaEVlNlNLaUt0bmIyNkZIais3bzNxMGJIbmpBejZnUHpMZHUzVUpjWEFMaUV4SVFIeGVQeTBsSmRYS2hPWldYbDVlSE0yZk9JakF3UU93b0ZhcE40UUlBSnllbk9ybldxNjZjT1hPMlNSVXVBRkNyMVhqcnJjVlkrTVlDdkxOa3FkaHh6TXJDaGE5andZS0ZqZVkyRmFhUXBkYmc5VGNYNCsxcHE2QmFQMGZzT1BVaWM5cHFMRml3a0lYTHpMRjBFVkU1U29VQzNidDNRNC91M2VIcjUxUGpEOHJaMlRtSVBYMGFNVEd4T0hueUpESXltdFpwSW1MYnNIRnpneTFkNW1iRGhrMWlSeERGbGF0WHNYSGo1cEpURGVlK0JMVmFMWGFrUmsybFVtSFZSeXV3WU1GQ1hFdEpFVHVPNkJLdXBPQ045ZHZ4M3VJL1liL3NLUWc1R1dKSE1nbUR3Z2s1cjI3RmdnVUxjZm5hZGJIamtJbXhkQkVSZ0pLaTFhTjdOM1R2MFFPK3Z0NDFLbHJGeGNWSVNFaEFkTXhweE1URUlERXhrZGRqaWVqS2xTczRmUGhJdlY3YjFSUWRQbndFVjY1ZUZUdUdhSzVjdllxNWMxN0VSeCt0d01vUFYrUDA2ZE5pUjJxVUFnTDhNZXY1bWFLZlV0alFYTHlTZ21telg4YmFWVnVoK0dZaHBBbm1kZTFrc1VkWGFNTGV3b3laYzVITjk3MUpZT2tpYXNLVURrcDA3OVlOUFh0MGg0K1BEeVNTNnMrcm5YbzlGVEhSc1lpT2lVVnN6R2tVRkJhWU1DblYxT1l0VzlHOWU3ZGFUOU5QRlNzcUtzS216ZCtJSFVOMGFvMEdVLzQzRGRPZW5vcHhUejJKVFp1L3dibHo1OFdPMVNqNCt2cGcwc1R4U0xpUTJDUW56YWdPdFVhRHNDblQ4ZHFNeVFnWStnd1V2MzRNNmFWb3NXUFZpcTVqRURURFp5TXk3aEpXVEgxRzdEaFVqMWk2aUpvWVcxdGI5T3ZiQnoxNmRJT1BqOC85Tjdnakx5OGYwVEV4aUkyTlJWUjBERzdkdkdYQ2xGUmJ0Mjdkd3Q2OSt6Rmt5SU5pUnpGTGYrM2VnOXUzYjRzZG84RlkvOFdYOFBEd3dNUUo0NUNXbG9ZVDRSR0lpSWhzRWxQcDE0Uk1Ka05vYUFpNmR1MENSNVVLNjlaL3hlbkJxK0gvUHQ4QUR3OFBQRGQ1RnB3MUtWQ2UvUnVTTTRjaDZCckhMVVFNRm5Mby9Ib2p5N2MvYnRtMndHZHJOdkY5YjRJNGV5RlJFMkJqWTQxdTNib2hOQ1FFM2JwMXFmWjIyZGs1T0hIaUJJNGNQWWJZMk5PYy9LS1JVU3FWV1BmNVo3V2F5cC9LeTh2THc4eVpzemhsZWlVQ0F2eng0S0NCQ0EwTndkbXo1M0R3NENGazUrUWdNek1MbVJrWnlNektFanRpdlZBNU9FRGw2QWhIUjFYSmwxMzkrc0RIMnhzUkVaSFlzM2NmWW1KaXhZNVlLVEZuTDd5ZmdBQi9qQm5TSHo1Qm9kQW5Sc0g2NUI4UThqUVFOT2tRTkxjaGFOSkZ6V2RRTklOQjRReUQwZ2tHYTN2a2hUd0VTWWNBbkkwTXgvZTcvMjdRN3p1WkZvOTBFWm14SHQyN1lkQ0RBeEVZVVAxSkZYSnpjM0VpUEFKSGp4NURkSFFNZERxZENST1NLYW5WYXF4Zi95V2VlNDczZmFsTEgzL3lHUXRYRmFLall4QWRIUU1BOFBmdkRDOVBUL1RzMlFNcVZVa0pTVTFKaForZnI4Z3BUZXZNMmJObzFhb1ZNak15a0pHUmljU0xGL0hqRHovajdiZVhpQjJ0MGZ2djcxZFBIdys0KzNhRTBrRUZXMVV6NUY2L0NtZHZmMUd5M1k2TGhXMkxOc2pOVEljNk13TVhFeE54YlB0ZmlJbGRMa29lYWxoWXVvak1qTXBCaGNHREIySFFnd09yZlIrdC9QejhPMFhyS0tLaVluaEtrQm5adTI4L1dyWnFpZEdqSGhVN2lsbjQvb2NmY2Z6NENiRmpOQm94TWJIOFpwOU1ocjlmMUppd2RCR1ppUUQvemhnNmRBaTZkcTNlNllNRkJRV0lqSXpFa1NQSGNQTFVLV2kxTEZybWFzdVdyV2pldkRsNjl1Z3VkcFJHN2RpeDQ5aXlaYXZZTVlpSXFCRmk2U0pxeE81T2lqSHNvYUZvM2FwVnRiWTVkLzQ4OXV6ZWk2UEhqcU9vcU1qRUNha2hNQmdNV0wzNkU3UnEyUUx1N3U1aXgybVVrcEtTOGRHcWoyRXc4REpvSWlLcU9aWXVva2JJcVZrelBQTElDQXdaTXJoYWt5VEV4eWZnN3dNSGNQeEVPTlJadklscFUxUlVWSVIzbC80ZjNuOXZDWnljbk1TTzA2aWtwYVZqeWJ0TCtTVUZFUkVaamFXTHFCRnhkVzJETWFOSG8xZXZIdmU5LzFKQlFUNE9IVHFNMy8vNEM4bkp5ZldVa0JxeTlQUjBQUGY4SE15YytRejY5dWt0ZHB4RzRlQ2hmL0RaWjJ0WnVJaUlxRlpZdW9nYUFUOWZYenc2YWlTQ2d3THZ1KzZWNUN2NGMvY2VIRGh3RVBuNStmV1FqaHFUb3FJaWZQVFJhcVJjUzBGWTJKTVFoT3JmRUxzcE1SZ00yTGI5Tyt6WXNWUHNLRVJFWkFaWXVvZ2FLRUVRMExWTEtFYU5laFFlSHAycVhGZXJMY2J4NDhmeDUxOTdjTzdjdVhwS1NJM1pqcDI3a0p5Y2pCZGZuQXRMUzB1eDR6UW9lWGw1V0xYcVk0UkhSSW9kaFlpSXpBUkxGMUVEWTJGaGdYNzkrdUxSa1krZ2RldXFKOGU0ZWZNbWR1L1poMzE3OS9HK1FWUmo0UkdSbVBuY0xEengrT01ZTkdqQWZVOVpOWGM2blE3Nzl2K043ZHUvUTJabXB0aHhpSWpJakxCMEVUVVFFb21BZnYzNllleVRUOERadWVxSkRpNWZ2b3lkdTM3QThlUEhvZGR6TmpVeVhrWkdKdFordmc2Ly9QSUx3c0xHb2tlUDdrM3VsRU9Ed1lCang0OWp5NVp0dUg3OXV0aHhpSWpJRExGMEVUVUFvYUhCR1AvVVUyamJybTJWNjhYRnhXUG5yaDl3OHVUSmVrcEdUVVZLNm5WOHNPSkRkUHpwWjRTRlBZbWd3UHRmUDJnT29xS2pzV1hMTmx5NmRFbnNLRVJFWk1aWXVvaEU1T0hSQ1pNblQ0UzNsMWVWNjBWSHgyTFg5OS9qekptejlaU01tcXJFeEl0NDU1MmxzTE96UTNCd0lMcDBDVVZRWUFDc3JLekZqbFluQ2dyeWNTb3FHaEhoa1lnOGVRbzVPVGxpUnlJaW9pYUFwWXRJQks1dDJtRDgrS2ZRcFV0b3Blc1lEQWFFaDBmZ3V4MjcrQzA4MWJ1Y25Cd2NQUGdQRGg3OEJ3RFFwVXNvUERwMWdrcmxBS1ZTQVlWQ0NhVlNDYVZTMGVBbTRpZ3NMSVJhcllGYXJZWkdvNFphclVGR1ppYmk0dUp4OHVRcHNlTVJFVkVUeE5KRlZJOGNIVlVZOTFRWSt2WHJDNGxFVXVsNnA2S2lzSEhURmx4SnZsS1A2WWdxRng0ZWdmRHdDTEZqRUJFUk5Vb3NYVVQxUUNhendNaEhIc0ZqajQydThxaEFZdUpGYk55NEdXZk84alJDSWlJaUluUEIwa1ZrWXI0K1BuaisrV2ZSb2tXTFN0ZTVkaTBGVzdkdXc3SGpKK294R1JFUkVSSFZCNVl1SWhOUk9hZ3daY3BFOU83ZHE5SjEwdE16OE8xM083QnYzMzdvOWZwNlRFZEVSRVJFOVlXbGk2aU9TU1FDSGhvMkRHRmhZMkZqVS9HTWJ6azVPZmorK3gveDIrOS9vS2lvcUo0VEVoRVJFVkY5WXVraXFrT2RPblhFekdlZmdadGJ1d3FYR3d3RzdObTdENXMyYlVGdWJtNDlweU1pSWlJaU1iQjBFZFVCbWN3QzQ4ZU53NGdSd3lHUkNCV3VrNVNVak0vV3JNV0ZDNG4xbkk2SWlNajhCQVVGd3RQREF6NmQycU9aU2dtbGd3cTVONjdCMmF1ejJOR2FoRnZuWTJEWDBoWHFyRXlrWldUaGZPSmx4TVhISXlvcVd1eG9EUkpMRjFFdHVidTU0YVdYWGtEcjFxMHFYSjZYbDQ5dDI3Ymo5ei8rZ0Y1dnFPZDBSRVJFNWlNNEtCQWpod3lFYjNBSWNzNUd3UDdVNzdBTVB3eEJrdzVCazRabTJSbGlSMnd5MmdFdzJEdENwWEJDTzRVVC9Ld1V5QjQxREhZTDV1RjBaRGgrMnIyZkJleGZXTHFJakNTVlN2SFlZNlB4K0dOaklKVktLMXpuOE9IRCtPcXJUY2pNeXF6bmRFUkVST2JEeDlzTE15ZUZ3U0U5Q2FyWW5aQnNuUXRiQXllZ0VwdVFuUUVoT3dOSVNZQU5BSnVvUDJHUVNCSHExeHVkQnZkSHhoT1A0dE1OV3hFWG55QjJWTkd4ZEJFWm9XWExsbmpsbFJmaDd1Wlc0ZkliTjI3Z2swL1c0T3k1Yy9XY2pJaUl5SHdJQUJiT25BSWZ0OWF3LzNVbHBFbW54WTVFOXlIb2RaREdIa0N6MkFOd2NQZkhvcWRuNGV5bFpDeFpzeEZOK1h3ZmxpNmlHaEFFQVk4OFBBSlBQVFVXY3JtODNISzkzb0NmZi80Rlc3ZHRnMVpiTEVKQ0lpSWk4K0NvVW1ITnFnOWd0K0UxU0g4OUpYWWNNb0wwY2d3Y1BuNGEzVHFGWU51R2RYaG16aXZJVXF2RmppVUtsaTZpYW5KMmNzSUxMODZCdDVkWGhjdHYzYnFORHo5Y2hiajQrSHBPUmtSRVpGNjgzVjN4OXNJRnNGODZCa0tlUnV3NFZFdlNDNUZRTGd2RHVsVmJzZUROeFVpOGtpSjJwSG9uRVRzQVVXTVFIQlNJVmF0V1ZscTQ5dXpaaXpselgyVGhJaUlpcXFYZ0RtMnc2SDlQUUxGb09BdVhHUkZ5TXFGNGN4amVtUmFHUVBlS0p4OHpaenpTUlZRRmlVVEF1S2ZDTUdyVW94Q0U4bFBCcTdQVVdQM3hwemdWRlNWQ09pSWlJdlBTek5FQnI3NytPcFNMaG9zZGhVeEV0WDQyNWkvK0U5Tm12d3kxcHVtVWFwWXVva3JZMjl2aDFWZGZocCt2YjRYTGp4MC9nYlZyUDRkR2sxM1B5WWlJaU16VFp4K3RnR0xwR0xGamtJblpMM3NLYTFkdFJkaVU2V0pIcVRjOHZaQ29BdTNidDhlSEsxZFVXTGkwV2kwKy8zdzlsaTM3Z0lXTGlJaW9qcno4N0ZUWWJKakhVd3FiQUNFbkEzWmJGdUtsR1ZQRWpsSnZXTHFJL21QbzBDRjQvNzEzMGF5Wlk3bGx0MituWWQ3OE4vRG5YN3RGU0VaRVJHU2V2TDI5RU9EV0NyTEVrMkpIb1hvaXV4Q0JvSTd0NE9IaElYYVVlc0hTUlhTSFRDYkRDM1BuWU1iMHB5R1RsVC96OXVTcEtMend3a3U0ZE9tU0NPbUlpSWpNMTdPVHdxRDZiYlhZTWFpZU9meTJHak1uaFlrZG8xN3dtaTRpQUFxbEVndGZuNCtPSFR1VVc2Ylg2N0Y5KzNmWXNYT1hDTW1JaUlqTVcwaHdJSnd5a295LzhiRkVDc1htZU9qT0hFWHVleE1yWE1WMnlZK1F1dnVoWU10U0ZQM3gxYjFOVzNlQzNiSS9vTHR3Q3JtTG5xaDBGNVpqWDRIbHd6T1F0M29XaWsvOFVmcThZS3VFL1dmSEFBczVjbDRmQ1gzUzJZb0hFQ1NROVh3RTh2NVBRdExTSFlLOUNvWThEWFJKNTVEL3lRc3daR2VVMjhRaWRERGt2VWRCMnNHL1pQMzhYQmpTVWxCMDdGY1UvYnErSk5lano4SHk4UmZ1YldUUXc1QitBN3JMWjFDd2F4WDBWOHZPcW13N2Z4T2tmajJnbWVBSjZIVVZqNkhYd2FCT1EvSFpZeWo4L21Qb2J5WURBT3hYSFlUZzFMclMxd2hBbGU5QlJhU1hvdUdzdVlhZ2dNNDRGUjFiN2UwYUk1WXVhdkphdEdpQnR4ZTlDUmNYNTNMTDFHbzFQdmpnUTV3NVc4ay9va1JFUkZRcmp3NGVBR1dzNmI3WWxMVHVDS203SDZEVFF0NW5kSm5TcFUrNUFQM1ZlRWc3QmtKd2JBbER4dlVLeDVCM2ZRakl6MEh4cVgxbG5wZDFId0ZZeUFGZE1lUjlScU9nb3RJbHRZRHR2QTJRK25TRC9tWXlpbU1PQVFZOUpNNXRZT0hkRllLZFE5blNaYXVBemV5UFllSFhFeWpNUTNGY0JBeFp0eUVvSENGMTlZSzg5K2pTMG5XWDl0aXYwS2VsUUxDUVErTHFBWXZRd2JBTDdJZmNkOGREbDFDOUcwdHJUL3dPUTFvcUJCdDdTTjM5SU92MUtHVEJnNUR6MXVQUXAxeEEwWUVkRU93YzdyMG1ENDZESVM4YjJpTS8zM3M5cjlmOGJDQ0hjd2Z3Nk9DSFdicUl6Rm5IamgzdzVzSTNZRzl2VjI1WlhGdzhsaTFiZ2N5c1RCR1NFUkVSTlEwK3dhR1FiSDNoL2lzYVNkNTdOQUJBZS93UHlIbytBa2s3YitpVHo1Y3UxeDc1R1paalg0R3M2N0F5aGV3dWFRZC9DQzZ1MEI3YUJXaUx5aXlUOVJrTi9ZMGtHSExWa1BWNEdBWGZ2QWZvaXN1dTAzc1VwRDdkb0QzeU0vTFh2QVFZREtYTEJLZFdNT1QrYStJUXFReTJyMzRKYWNkQWFQZHZSLzYyL3dQeXlrN2FKV25uWFM1ajBZSHZvRHR6OU43UFBHQXNyS1l1Z2VYSW1jaGIvblExWGlXZ2FQLzJNbVBjUFFKbTllUkx5RnY1REFwLytLVE0rdkwrVDhDUWNSTUZtNWRVYS96S1NNNGNocy80eGJVYW96SGdOVjNVWkhYcEVvcDNseXl1c0hBZFBud1lyNy94SmdzWEVSR1JDUVVGQlVKN0xoeUNRVythSFFnQ1pMMUdRcGR3Q2tWL2JRQndyNFRkVlhUc0Y4QmdnS3piUXhVT0llcytvcEc0MDNjQUFDQUFTVVJCVkdTOXd6K1dlVjdTc2oya0hmeWhQZkU3dE9GL1FyQjNoRVZBdjNMYlM5djVBQUMwUjM0cVU3Z0F3SkNXQ3VUbmxENjJIREVOMG82QktOcTNEZmxmdmxHdWNBRW9VeGdyVTNUbys1S2phUzNkNzd0dVpRcC9XZ01VRmNEQ3U2dlJZMVNIb05OQ2V5RWEvdjZkVGJvZnNiRjBVWk0wYk1oZ3pIdnRGY2psOG5MTHRuLzdIVmFzWEFXOTNrVC9CMEJFUkVRQWdDQ3ZEckE5OWJ2SnhyZDRvQmNFVlhOb2ovd0UzY1ZZNks5Zmdxem5JNEJFV3JxT0lTMFZ1Z3RSa0hZTWdPRFVxdHdZc3E3RFlNaThDZDI1NDJXZjczUG5DTnFSWDBwT3NUUG95eFU2QU5EZk9XWFJ3cmRiMVdFRkFmS2hrNEg4SEJScys3K2EvcWhsaDdLMEJnUUpET3AwNHdjeDZHRlFwd0ZXTnJYS1VoMzJKMzlEb0hjbmsrOUhUQ3hkMU9STW5qd1IwMmRNZ3lBSVpaNHZMaTdHaXBXcjhPMjNPMFJLUmtSRUpMNS9mK2tvUUtoaXpkcno3TmdCUXI3cDdua3A2ejBhMEJWRGU3eWsyR21QL0FSQjBRd1cvbjNMcktjOVduSmRrcXhyMmFOZFVxOVFDSTR0b0QzNlM5bWpWSUlBZWErUjBDZWZoejdsd3AxU2RnSVdnZjNLWFBjRUFOcURPMkhJeVlKOCtEUllUM3NQZ3FKWmhWa2xiYjBoS0J5aGpUMVU1dWlYTVN6SHpDblo5Lyt6ZDkvaFVWUmRBSWQvVzlON2dZUU9JZlRlZXhVRlJRRVJBU2txSXFKaUYzdnZpbDBSd1Y2eDQ2ZFlVRUFVcGZmZUlTUzBKS1J0eXZidmp3blpMQWtwbXpMWjVMelBzdzg3c3pOM3ppWXN6Tmw3NzdscmYvYThFZDhBTkJFeE9NNGNyMUFzWmFISnphSnRYUE1xdjQ2YUpPa1NkWVpHbytIV1cyWnp4ZVdqaTd5V2w1ZkxZNDg5eWVyVnExV0lUQWdoaEtnNVRwMCtVL0M4WHIzb0tyMVdjR2dZbXN3SzlNYVV4QzhRUS9lTHNPMVlqZE9rVEJld3JQNFJBT05BOXg0cDY5cGZ3RzRya25RWmVsK3FuRmVvV0FTQXZsMWZOT0V4YnZzdHE1ZUEzb2loci90OWhqUHpMTmxQVHNLUnNCZkQ0S3NJZW0wbFBoUHZCZjhndCtPMDBRMEJjSnc0VXU2M2FodzZFZC9KOStNNy9URUNuL2tSNDhYVHNDei9Fc3NmbjVlN0xRRDBSdnl1ZXh5ME9xei8vT0JaRytXZ3lVd2xPQ3lzeXErakppbWtJZW9FalViRExUZmZ4TEJoUTR1OGxwcDZsaWVlZklyanh4TlZpRXdJSVlTb1dZNGNPVnJ3dkczYm9rVWJLbE5RYUJpYXpKUXFhZHZRYXhRWWZaVzVWUG1jeVluWTkyOUMzMlVvQkFSRGZoRUxaOVpaYkx2K1E5OXhJSnJJQmpoVGtwUXk3NzFHNGtnNmlPUFlidmUyQjQ0RHB4UHJtcDhLOWxuWC80YmZkVTlnNkQ4V3k3SlAzWTUzSkIzQTlOQVZHQWRmaGMvWVcvRVpQUXZqb1BIa3ZIVUg5bDFyQU5BWWZKU0Q3VmJQM212Qnhlemt2SFFEdHExL2xhc05uMHV1eGRGekpOcmdjSFF0T3FJSmo4RzJZelhtbnhhV081N3kwbVFtRXhSV2ZBOWdiU0ZKbDZqMVNrcTRqaDQ5eGhOUFBrMTZlcm9La1FraGhCQTFUMEpDQWphYkRiMWVUMHhNREdQR1hNR1NKVCtXZnFJSFRDY1RDQzltalNwUE9IRXZVbUVjTUJZQVhhc2U2SnEyYzcyZzBZREJpTEhQWlZqKy9LSmd0L1hmbjlCM0hJaWg5eWdzUHk5QzE2NDNtdUFJTEw5OTVINGgzd0FNM1VmZ3pNbkU1NUpyM1dNd3BhRnIwUkZ0Z3pnY1NRZmR6M1BZc2F4WWpPWHY3L0c1YkNZKzQyOG40TjczTVQxd0dZNlRoM0ZtS2IxeDJvaVljci8zN09lbVlkKzlEbDE4Ti96bnZJNy96YTlnZW1Sc3dScGJaYUh2a24rZlpEWGpTRHFJK2VkRldKWjlCbFZWNUtRUVRXWXFXU2NTcXZ3NmFwS2tTOVJxSlNWY08zYnM0cG5ubnNPY1oxWWhNaUdFRUtKbXN0dnRmUC85RDB5WWNCVUFVNmRNeHQvZmo2Ky8vaGFielZiSzJlVVRFTk1ZWjFBNG1nb2tYaHIvWU9XSk9kZTFMN29SdWxiZEFUQU9uMXpzZVlZQjQ5eVRybzNMOExNOGhhSDNwVmgrWG9TeHoyWGdkQllaV21qb2VRbjQrS0h4OGNONGFmSGwyQTBEeG1KZS9GTHhBZHNzbUplOGpUTW5DOS9wajJJY2VSMTVIenlDL2ZBT2NEclJkeGdBR20zNWt4MkhIZnZlOWVTOE1ZZUFSNzdFNzRabnlINW1TcGxQejM1dW1sdkorT3JrREk0Z0tMYXhLdGV1THBKMGlWcnRRZ25YcGsyYmVPNzVsN0RiN1NwRUpZUVFRdFJzWHk3K21yaVdjWFR0MGdXdFZzdFY0Ni9raXN0SGs1U1VSSFpPVHFWZFI2OEJaM0JraFpJdWJUM2xadDJSN0pvbVlCd3dGalFhY2w2Y2dXM2JxaUxuK04rekNIMlhJV2hqbXVFNG1UK0hLaThiNjVZVkdIcU5RaHZUSEgzM0VkajNiMUtHR2haaUhEZ09iQll5YitwWnRPQ0ZUay9RTytzdzlyc0M4MWZ6aXBTSUw4eTJRNWxIcnMydm1Pak16c0MyOVMvMFhZWmd2R2dLbG1XZmxQdG5BV0RmdHhIclA5OWpHSGdsaHI2amxTSWdOWnd6T0lyTXRDcWEyMWREU05JbGFxMGJaODJVaEVzSUlZVHcwQXN2ek9PNmE2ZHp5U1VqQURBYWpUUnI1dm02VDhYS3ljUVpIQWxKK3oxdXdqajhHZ0JzMi80dTJHZm9Qd2F5TTdIdC9MZlljNnhyZmtMZlpRaUdBZU13Zi8yeWEvOS9QMkhvTlFxZk1iUFJCSWE2elFjRDBFUTJRTmU2cDVMSUZWZGgwRzdEdHY0M0RFT3VSdCsrSDdZZHF6SDBIWTN0d0JhY3llNXp4dzA5THdIQWtlaDY3M2xmdmtCZzI5NzRUbmtRTkJRZDNxZlRvMnZWdlVqNSt2UGxmVFVQUTYrUitGN3pBTmJOS3lBdnU4VGoxZVlNaVNUMWJPMWVHMVdTTGxFcjNUaHJKaU12SGxGa3Z5UmNRZ2doUk5sWUxCYmVYYmlJYmR1Mk1XSEMrTXBQdUFEMFBqZ0RRa3MvN2p6R1VUUFFOV3FGTnJvUnV0WTlzTzllaTIyN2tuVHBXdmRBRzkwWTZ6L2ZnNzM0NFpEV2pYL2laODdGT0dBTTVtOWVLZWlSc20xZEJkbVpHUHFNQnJ1MW9OUjh3WFh6ZTlDczYzNjlZR3lXLzM3Q01PUnFEQVBHWWR1eEduMkhBZmpkL0RMMmcxdXhIOXVyeE5pa05icVdYWEdtSkdIKytiMkNjeDFKQjhsNWRUYit0NytGNzdSSDhibHNKcmE5RzhHU2l5YThQcnFtN1hCbW5zVjAzOGdTZno3TzlHVE0vM3NYbjZ2dXhQZksyOGo3L0xuU2Y2Z3FzdmtGcy9mQVliWERxRktTZElsYVorclVhNHBOdVA1YnM0YVhYbnBGaFlpRUVFSUk3N1YyM1hyV3Jsc1BRTk1tVFFnTUNxeTB0bHUyakdOQzkxR0ViU3puQXNsT0I0WStsK0UwNTJCZHNaamNMNTR2ZU9uY0FzWFdkYjlkK0h4empqS1VzUGVsNk5yMWNjMWxzbG13YnZnZHcrQ3JzRzM2RTJkMmh0dHBoZ0ZqbGQ2c1RYOWVzR243bm5VNDA4OWc2REdDWEw5QUxDc1hnOUVIZll0TzZKcDNBTHNkUi9KeExEOHR4UHp6UXB3bTkySmV0aDJyeWJybklueEdYbysrODJBTTNZWUQ0TWhJeHI1blBaWlYzNWJwUjJSZXVnamprQWtZTDU2TzVhOXZjU1FkS05ONWFqQjFHOFdPcjByNGZkVUNtajc5aDF4NHNLa1FYbWJva01ITW1YTkxrZjFyMTY3bnBYa3Z1eTM0S0lRUVFnajFmZmZOWXZ6dkhZREdJYU5RNmlLbjNrajJzOHNaUC9FYXRVT3BVckk0c3FnMU9uWHF5QzIzekM2eVh4SXVJWVFRb3ViYXRYRWRqdllEMUE1RHFNVGVmZ0E3TnExWE80d3FKMG1YcUJXYU5XdkcvZmZkaTFici9sZDYwK1l0dlBEaVM1SndDU0dFRURYVWttVXJNYlVmckhZWVFpVTU3WWZ3NDdLVmFvZFI1V1JPVnhYeTBUbG83SjlESS84Y0d2dm4waWdnaDNxK2VRVHFiZmpwN2ZqcmxJZWZYcnJUSzI0bGZQUkJrYjJqZ0ZGRnAzZVZXYTVOUjQ1ZGVlVGFkSmhzZWs3bitYSTgyNStFSEQrTzUvaVRrT09QMlM3Zlh3Z2hoQkNlMkx4bEsyY21qQ0d3V1NkMFI3YXBIWTZvUnZhNHJwejByOGZXYmR2VkRxWEtTZEpWaVlJTlZqcUZadEExUEkydVllbTBDTXhHcTVVcGM5N01UNjhreFJFbEhPTndhRGhrQ21CeldpaWIwOExZY2pZVWswMCtXa0lJSVVSWnZmWFJGengrd3h6QzNpeCtzV0ZSTzJWZGRodHZ6dmRzUFRKdkkzZUdGU0JKbGdEUWFwMjBERGJSTXRqRTFVMFNjVGcxN004TUxFakN0cWVGU0JJbWhCQkNsR0RmdnYxc1AzU00vaTI3b3p1d1VlMXdSRFd3dCtyRjVyMkhPSGp3b05xaFZBdXBYdWlCSUlPTm9kRm51RGoyTkoxQzA5Rm8xSTVJMUZST0oyeE5EK1czRS9WWmZqcWFISnRPN1pDRUVFS0lHbXZ4UndzSmVYRVNHbFB0WGlpM3JuTUdSNUorNThkTW1sRzBBRnB0SlVsWE9kVDN5K1BxeHNlNXZPRkovSFF5RDB1VVQ2NWR4NC9IWTFsOHJCRm56RDVxaHlPRUVFTFVPR0dod1N4ODdTV0NIaTE1OFYvaDNiS2VYc2FNVzI0bk15dGI3VkNxalNSZFpkQXNJSnRybXg5aldQMHphRFh5NHhJVlkzTm8rTzFrZlQ0NzJwaUViSCsxd3hGQ0NDRnFsRlpOR3ZENERSTUpXM1M3MnFHSUtwQTI4dzBlZlBjTGppU2VVRHVVYWlWSlZ3bkNqQlp1akR2QzZOaVRNbGRMVkRxSFE4UC9rbUpZZEtnWmFSYWoydUVJSVlRUU5VWmM0d1k4KytSakJMMDRHWTNwck5yaGlFcmdESTdFTlBjTDVqNzRhSjFMdUVDU3JtTHBORTZ1YnBMSWRjMk9FbUN3cVIyT3FPV3lyWG8rT055VXJ4TWFZbmZLQkVFaGhCQUNJQ1E0bUFXdnp5UDQ4MGZRN2QrZ2RqaWlBbXp4dmNpYzlCaXpicitITEpOSjdYQlVJVW5YZVhwRnBISkg2NE0wQ2NoUk94UlJ4eHpMOXVlRjNhM1ltaGFxZGloQ0NDRkVqWEhmckd2cDNMSUp3VCsvaWU3d1ZyWERFZVZnait0S3hxVzNzV25mWVY1ZStKSGE0YWhLa3E1OGVxMlQyK01QY0dYakpMVkRFWFhjdHdrTmVITi9IRmFITExnc2hCQkNBTVRIeDNQTHRaT0l5a3dpWk5kS3REdFhvN0ZiMVE1TEZNT3BOMkp2UDREMHRrTklEcXpQMng5OVVXZkt3cGRFa2k2Z2dWOHVUM1hhU2V2Z3V0bmRLV3FlM1JsQlBMNmpMWWs1VW1oRENDR0VPS2R6NTA1Y2VmRVEybmJ0Z2VQZ0Z2dzIvWW9tSnhOTlppcWF6R1EwbWFscWgxaW5PSU1qY0FaSDRReUp4T2tYUkU3M1VXaGJkR2JYeHZWOHYyd2wyN1p0Vnp2RUdxUE9KMTBEb3BKNXJNTWUvUFZTQWw3VUxOazJIYy9zYk0xZlo2TFZEa1VJSVlTb2NUcDE2a2kvdGkxb0ZoZEhTR2dZQVdFUlpKODhUbFNiVG1xSFZpY2s3OTFPUVAyR1pLZWxrcEYybGtNSEQ3Sm05MkcyYlpkRXF6aDFPdW1hMHZRWU44Y2ZWanNNSVVvMGYzOXpQanZhUk8wd2hCQkNDQ0dFaC9ScUI2Q1cyUzBQTWJWWmd0cGhDRkdxbStNUDQ2Tno4UDZoWm1xSElvUVFRZ2doUEZBSGt5NG45N1RaejdoR2RXOTlBT0c5WnJRNGlsSHI0SjBETGRRT1JRZ2hoQkJDbEZPZFNycDBHZ2NQdDkvTHhUR24xUTVGaUhLYjJpeUJBTDJOZVh2aUFWblBTd2doaEJEQ1c5U3BtdFEzeGgyUmhFdDR0WEdOVGpDN3BjeERGRUlJSVlUd0puVW02YnE2OFhHWnd5VnFoYW5ORXJpNjhYRzF3eEJDQ0NHRUVHVlVKNUt1NGZWUE02ZVZMTW9tYW84NXJRNXljY3dwdGNNUVFnZ2hoQkJsVU91VHJsWkJXVHphZmc5YW1RSWphaEd0Qmg1cXQ1Zld3WmxxaHlLRUVFSUlJVXBScTVPdVFMMlY1enJ2UUsrdHMwdVJpVnBNcjNYeVRLZGRCT3F0YW9jaWhCQkNDQ0ZLVUt1VHJrZmI3NkcrbjFudE1JU29NakYrZVR6Y2ZxL2FZUWdoaEJCQ2lCTFUycVRyNnNiSDZSK2RxbllZUWxTNWdkRXBVbGhEQ0NHRUVLSUdxNVZKVjJQL0hHYkhIMUk3RENHcXplejRRelQyejFFN0RDR0VFRUlJVVl4YW1YVE5iYnNQbzh6akVuV0lVZXZrM3JiNzFBNURDQ0dFRUVJVW85WWxYYU5pVDlJMVBGM3RNSVNvZHQzQzB4a1ZlMUx0TUlRUVFnZ2h4SGxxVmRJVmJMQXlKMTdXNHhKMTE2M3hoL0RYMmRRT1F3Z2hoQkJDRkZLcmtxNmI0ZzRUWXBRYlRsRjNoUnF0ekl3N29uWVlRZ2doaEJDaWtGcVRkRFgweitHeUJqSzBTb2dyR3lWSlVRMGhoQkJDaUJxazFpUmRrNXNjbDBXUWhVQlpOSGxpRXlraEw0UVFRZ2hSVTlTS3BDdkNhR1prN0NtMXd4Q2l4aGdaZTRwSUgxa1lYQWdoaEJDaUpxZ1ZTZGVFSm9uNDZCeHFoeUZFamVHamMzQlY0MFMxd3hCQ0NDR0VFTlNDcEN0UWIyVk13eE5xaHlGRWpYTkZ3eE1FNmExcWh5R0VFRUlJVWVkNWZkSTFNRHFGSUlOVUxCVGlmTUVHR3dPaVU5UU9Rd2doaEJDaXp2UDZwT3VpZW1mVURrR0lHa3MrSDBJSUlZUVE2dlBxcEN2VVlLRmJSSnJhWVFoUlkzV0xTQ1BNYUZFN0RDR0VFRUtJT3Mycms2NkxZMDVMbVhnaFNxRFhPaGxSLzdUYVlRZ2hoQkJDMUdsZW5YUU5yRmVENTZzWUFxSGYvV0FJcUhoYi9SK0N5RFlWYjBmVVNUWDZjeUtFRUVJSVVRZm8xUTdBVXdhTmczWWhHV3FIVWJ5NFVURHFIUWhwREUySHd1TFJZUGR3emFSMmsyREkwekRvY2RnNEgxWTlEbmt5cExKVVBxSFE5UWJYOW9rTmNHeVZldkdvcUcxd0prYXRIWXREcDNZb1FnZ2hoQkIxa3RmMmRMVVB5OEJZRTRjV2hqU0Y4ZDhvQ1JkQTg0dGczSmVnOGVDR042QWVqSHhUZWE3VlE4L2JZT1ptMFB0WFhyeTFsWDhrREgvSjlXZzVXdTJJQUExcWZPUjhkQTdhaFdaVyszV0ZFRUlJSVlUQ2EzdTZla2VjVlR1RTRtVWNoUit1Z2F1K0EwMytEWGJyc1REeUxmaGxkamthMHNEbEg0QmZoR3VYd3dwTFo0RXRwd0lCYWp4TEFFdmtCS2U5a3R1c1lUUjZNQWFDVDVEeXB6SC9UNTlnOEFsUi92UU5BV1Arbno0aDRCY0d2dmtQdnpEd0RZVmZiNFZOQzZvOS9LNWg2V3c1RzFidDF4VkNDQ0dFRU42Y2RFWFcwS1FMWU44U1dQVVlESDdLdGEvYlRaQnhEUDU5dm14dDlKMnJERk1zNElUL3pZRER5eW9XVzYvYlljU3JGV3ZqZkxtcE1DOVNlVDdzUlRCVWNrOWM0bit3ODR2S2JiTXdyUkhHZmFFa1VRWi9aUjZld1Y5NUdBT1ViYjF2NVZ3cnVtUGx0Rk5PWGNQVGVmK1FLcGNXUWdnaGhLanp2RExwMHVLa2VhQko3VEJLOXM4ekVOc0Q0aTlYdG8vL0MzdVhsTzNjaG4yVmVWeUZMWDhBZG54YXVURldoVzQzS3IwOGxVbnZXN1ZKbDhPaS9LN09EUW10U3ZYVVNibzZocWFqeFlrRGpTclhGMElJSVlTb3k3d3k2V3JrbjRPdU91OGRMM2tMMm80di8zazZvK3Q1ZUV1WS9sZlp6dk1KVnVad0ZkYjdUdVhoaVp4VVdORE9zM1ByaXRQYktpL3BjdGpBa2dYbVRNaExkMzlrSkZUT05jcEpwNEZvM3p4TzVmbXBjbjBoaEJCQ2lMck1LNU91Sm9FVm1kUGtBZDlRcGFoRlJRUkVWL0Q4Q2x5L2NBS1hzQnBXUEtBODd6Z2RJbHNyejUwT1dQblFoZHNJYWdBOWJuVnRIMTRHUjFjcXo2M1YvUHVvQ3NkV1FYZ2NXTExCbXEyOEoydTJhL3ZjbnhvZERIekVkZDZoMzJERmcyRE9UN0lzV1dETFZlOTlsS0JKWUk0a1hVSUlJWVFRS3ZET3BNdS9GdHprcStYa1J1VUIwS2kvSytuQ1dmSjhzNWp1N2tsWHdqK2x6MDg3OWpkOE9xejhNZnBId0YybnluOWVSYXg5V1htVUppek9QZWs2ZXdoT2JhbTZ1Q3BSVS84YzFoRlIrb0ZDQ0NHRUVLSlNlV2ZTRlZETlNkZC9MOEtPenp3N3QrY2NWMEVNYXpaOFU4b3d4VUZQUUlPZXl2UE1SUGg1cG1mWExjeHVxWGdiSG5HQzAxYisweHcxdUJLaVQ3RDd0aGV0bVZidG54c2hoQkJDQ0FGNGFkSVZZYXptSk9MTWR1WGhpVlpqWE04ZE5tVTRXa2tLOXlaWnMwcy92aTdyUEFPR3YxRDhhNXJ6MXNQcWNUTjB2dFo5WDA0cXpHOVZ2bXNHeGJwdm02cTVSNjRDWW56ejFBNUJDQ0dFRUtKTzhzcWtLOURvUWUrSnFIME1mdTdybUpWRTc2YzhLaXE0b2Z0MlZsTEYyNndtOHJrUlFnZ2hoRkNIdHZSRGFwNUF2ZHc4Q3BWRXRuSGZQbnRRblRnOElKOGJJWVFRUWdoMWVHVlBWNURjUEFxQTQvKzVLakdlci8xa2lPN2cyazc0Qnc3KzRuNk1KMVVYQzYrejViUjdWZElsbnhzaGhCQkNDSFY0WmRLbDZqZjJnYkZ3Ni82eUg2L3pjVDMzQ1lIN1MxblVXZS9yZWg0UlgvcnhoWjNjREI4UExQdnhialR1ODgvT0Y5YkN3M2FyMEtuTnlxTTRuV2U0YnlldEw3M2FZbW0wUm1qUXk3VjlaaGZZdldlZWxGSHJVRHNFSVlRUVFvZzZ5ZXVTTHFQV2psR240czJqUmd1R0FNL1BMOWU1bXZJZGIvQXZkeml1UzJsaHdnK2VuMStUQk1ZcWEyNlZ4YVNseXRwYlpXSHdkNThYRmxnZkpudFk2TVNXQzErUDlleGNEMG5TSllRUVFnaWhEcTlMdWl5T010NGdpN3FyNlpDeUg5dmk0ckluWGVjTGlGYk85NFExMjdQektrRFZMeXVFRUVJSUllb3dyMHU2VkdjNkNXKzFMUHZ4ZzUrRTlwT1U1NVlzV05pMTVPTXZXK2hLR3RJT3crZWwzTlJmOFRFMDZsdjJlT3FDcG9PTDMrOFhBWlpzcnhvU0tJUVFRZ2dodko4a1hlWGx0RU5hT1lvbm1ETUxuZXNvL2R6Q3hSMGMxdEtQdCtXV1BaYVNPTzN3YnVjTHZ4N1ZEcTVjWERuWHFtcE5oeGJkRjl3UXJsME42VWZncXpIZ3lGL3J6WllIMmpKOERMUUc5N1cvSEZad09rRm5kTzF6MnBXMTJNckNKb21mRUVJSUlVUmRJVW1YY0VuZWVlSFhDaGY0cU1saXVrTlk4Nkw3MjEydC9CblpHc1ovRGQrTUI2Y05uZzhzdmMyUUpqQjdsMnQrbmQwQ2I4VkJYZ2JjZmd4OFE1WDlxZnZoM1U1S1FpYUVFRUlJSVVRK3IxeW5TNGdMT2plVTgzeDJzK3Q1cXl0ZzNPZGxtOHVsMGNIbEg3b1hOTm55UG1RZUIwc21ySC9UdFQreURmUzZ3N080aFJCQ0NDRkVyU1ZKbDZoRk5LNGVyZk50WGdUSC8zVnR0NTBBbzk5WHppbkpzQmZjQzNQa0pNTmZqN2kyMTcwS09TbXU3U0ZQUWIwU2hta0tJWVFRUW9nNlI0WVhsc1dJMTZEckRaNmRXOVhyZEJVK3ZuNlhDeC8vUW9neTU2ZzJheklRZ2hvb3o5TU91dzh6dEptVkV1MHoxa0ZvTTJWZnArbEtGY0ZmYnltK3ZWNTNRcCs3M2ZmOWVpdmtwcnEyODlKZytYMzVDUnpLNzN2OE4vQkJIOGhOUVFnaGhCQkNDT25wS2d1OXJ6Szh6SlBIK1VVYVNqdmViY2licG56SG4xdERyTGhIYVQwNnRVSEg2YTduQjVZV2ZUMG5HUmFQVnFwSW50UHRKbVVlMlBsNjNnWWpYbmJmdCtGdDJQMTEwV08zZmdoSFY3cTJ3K09VOWI4TVpaZ3ZKb1FRUWdnaGFqM3A2UkpWSnlJZVJpMG8vM21lRk8wSXFBOGRKcnUyRC93TVBlY1VQUzU1Ri93d0ZhNytRYWttdVdRNm5Oem9mc3lneDJIZ1krNzdqcTJDWlhkZTRPSk8rT0VhdUhHcnNuWVhRSU9lTUcwRmZIbXBrdXdKSVlRUVFvZzZTNUt1c2xqekV1ejR6TE56Kzl5akZHNEFzSmpnaTVFbEh6L3NCZGU2V3hrSnlzMThTVWE4Q3JINVBUV3ArK0NuQ3d5RGRKWlN5bHlqaGFIUFgvajF3UG9sbjEvc09USFFiVmI1ei9ORWoxdGRRemxQYlZXR0YxN0kvaDloNWNPUWRnUjJmZW5hci9PRnk5K0g5cFBkanorMUZSWmZYbkpWUXROSitPNXF1T1ozVnhuNTJCNXcvVnI0YmdLYzNPVForeEpDQ0NHRUVGNVBrcTZ5U0R1a1BEelJZWXJydWRNT3gxZVhmSHhlbXV1NUxiZjA0ODBacnVjV1UrbkhYNUFHK3QzbjRia3EwL3REOTltdTdUM2ZsbjdPNm1mZHQwT2JLM094WXM1YnZQck1EbVdCYWtzbXBUcjJsNUlrWC9tVmEwMnZzT1p3M1gvdzE2T3c5aFVwSnkrRUVFSUlVUWZKbkM3aC9UcGZCMzdoK1J0TzJQbEYrYzV2TXg1bWJpcWFjSjNZQUI4UGhwd3paVzlyejdmdzQzVDM1RXBuaEdIUHc2eHQwUEt5OHNVbWhCQkNDQ0c4bnZSMENSZHI5b1ZmMDJoQjcxZSs5bzZ0Z2s4R2x6OE92MGk0cDR6em9QVCswUDhCMTNiQ2FrZy9BbUZ4cFo5ckRJYVJiMExIYVVWZk83QVV2cC9rWG5TanJIWjhCdGxuNEtwdndSamsyaC9aQmliK0JDYzNLNzFlZTc0RGUxNzUyeGRDQ0NHRUVGNUZraTZoY05yaCtSS3E3Y1YwaHhzMlZGODhaZFZ2cnF0TVBNRG1oV1U3TDI0VVhMb0FnaHNWZlczZGE3RHNic0RoZVZ5SGw4R2k3c3BRdy9ybnJkc1YweFhHZmdZWHZ3YnZ0Q3RmVDVvUVFnZ2hoUEE2WHBsMFdleGFqTG9LM0JCWFJQMHVjTzAvWlQrK090ZnBxZ25TRG9OUHNQSThLOG16TnB4Mjl6bDAyUmRJU29JYVFKOTdYZHM1S2JEN205TGI3MzAzWERTdjZINXJOaXk5U2VtcHV2cEhhTlRQMWU3ODFtV0xmZmc4Nkh5dGEzdEJCK2gxQi9TK0U3UUc5Mk4zZkY2dENaZkZMcU9KaFJCQ0NDSFU0SlZKbDhtbUoxeG5VZWZpR2wzK3VsY2VLdGU1bW9wZFN3Mkx1cForVEdueTB1Q3RNZ3dQSFBvY0dQeGQyeHZmQnJ1NTlQTzJmYXlVa3c5cDR0cVh2QXUrdlFwUzlpamJQaUhnRjZFOGQ1UmpVV2xqb09zOEFMdFZXVHg1Mjhkd3lldlFiTGl5UHlOQnFhQllqVXcyci95NEN5R0VFRUo0UGEvODZqdExiaDY5U0RrWFpRNXVYTGJqZEw3UWZxSnIyMktDOVcrVjdkemNGUGg2ckZJZEVpZXNlMTBaQ25ndTRRSlg5VUVBUnlubDlzc2laVGQ4ZGhGOFBCQU8vd0cvM2dMV1Vub3hLNWw4Ym9RUVFnZ2gxT0dWZDJFV2g0cTU0dW50OEVhejBvOExpRmFLSnB4YkxCZVVvZ3dMT3BaODN1WHZROU9oN3Z2V3Y2a1VYaWpPMk05Y3crRFVFdFlDVEtlTFR5TGFUNExlZDhGZmo4SEJwU1cwRWFjTStXc3hBdDd0QkdjUGxIeE5leDRjK3QxVkRYRDlHMG95VlZhbnRzQVBVeUF2SFk2dUtQcTZ0dEJIb3pMTHZDZjhBNStQcUx6MnlrRjZ1b1FRUWdnaDFPR1ZkMkdxSmwwT0MyUWNMZmtZbnhDWThJTjd3Z1hnZEpSK3JqVzM2TDZlYzVTZWtrMExpcjUyWkxreTV3amc3TUdTMjY1TURmdkNGUjlEMHlGS01ZcDMycnIzRkFGbzlERG9DUWlQZzBrL1E5STYrTzAyT0xIZS9iaCs5eXZIblZ0VWVQVDc4UEVnd0ZseURGcy9VcEt1bkdUNDc4WHl2NGU5MzEvNHRjSno4V3kxbzhLZ3llS1ZIM2NoaEJCQ0NLL25sWGRoSjNOOGFSZFNoc1ZxMWFEM2c0ay9GNjFZNXhFbkJjUHpSczFYMmw3M3F2c2hxeDZyaE91VVFHdUFlcDJnelpYdSsrTkd1bThYTisrcHkvVkt3blZPYkkvaTUxeGxKTGdTTG9ER0E2REhyYkRoelpKak8vaUxVdnhpK2YzdWkwUlhoc0p6eFN6Vk93eXdxc2p3UWlHRUVFSUlkWGpsWGRpeEhQL1NEMUtEMXFpc3pkUzRmLzRPSjZRZmhkQXlERWNzVHVwK1pUaGFseHNBRFl4NEJRTHJLMGxHYWIxQW52S0xoSVo5b0ZGZnBUZXJRWSt5cmMrbE9hLzNVZThIQXg1eDM3ZmxmVGk5cmVpNU83OVExc3BxY2JGcjM5Qm5ZZDhTeUR4KzRXdmFjbUhaWGJEMWc5TGpLeSsvTU5menlrN29WRkpqUHpkQ0NDR0VFTFdjZHlaZDJUWHc1dEVZQkJPK2QxV25BeVU1Q20wTzNXWjUzdTdTbTVScWVLM0hLdHQ5NTBKMCsvejVTR2tWaTdrd2pSWnUzcWVVcVMrUG5CUmx1T0Q1aVVuZnVSRGMwTFZ0eVNxNVd0OHZzK0dtbmE0ZUptTWdqSHdidnJxODVPdVhkVjJ1OHREb3dEL1N0WjFkeG9XYWE3Z2ErYmtSUWdnaGhLZ0R2RFBwTXRXd204ZUFlakRwRjJYUjIzUFd2YTdNTXhwVnpEeXM4bkRhNGZ0Sk1QbFhaZjRVS0F2N3p0d0VTNmJCOGRYbGE2L2pkR1dZWDJ3UGlPbFM2QVZOK1JLdUhaL0Rxc2NoclpoNVpNR05sS1Nyc0grZUxubE5xdlFqOFBjVE1Pd0YxNzc0MGRENlN0ajdYZG5qcWd5aHpaVEU2eHhQMXh1cllXcmM1MFo0bFo0OWV4RGZzaVZoWWFHRWhBUVRIQnhDU0VnSUlTSEIrUGo0bE41QU5US2J6V1JrWkpLUmtVRm1aZ1laR1pta3BhV3ovOEFCMXErdmdZdThDeUdFcVBXOE11azZtVmVERmdRT2k0TnJmb2V3NXE1OXV4YkRzanNyN3hwMk0zeDFoVEpYck1sQVpWOW9NNWkrQ3RhOUJuODlxc3h0S290QmowTm8wN0lkYTg2RXhEWEtFTWU4TktYbjZaelV2Y1VuWEFERFgzS2ZFNVc2RDlhK1Z2cjExcndDN1NhNXo0ZTc1QTA0dkV6cEthc3VCY05EODZYdXI3NXJWeEc3RXhKenl6Qk1WSWg4Z1lHQmRPL1dsUjQ5dTlPMVMyZDhmYjNuNzQrUGp3L1IwVkZFUjBjVmVTMHZMNWZOVzdheWZ2MEdObTNhZ3NsVU8rWnNDaUdFcU5tOE11a3kyUXdjeUFxa1paREsvMW5HWFFwakhVSTcxQUFBSUFCSlJFRlVQblpmREhmWFl2aGhLcFUrNThxU3BhenpkT2tDNkh5ZHNrK2pWY3F4dDdzYS9yeFBtUnRWMm5WUHJMOXcwbVU2Q1FtcmxkNnpoSC9nMURiQW9id1cwNzFzY1RZZHBzUlQySyszS2xVZlMrTzB3ZEliNGZxMXJqbGlRYkZLb3ZqSDNXVzdmbVU0TjVUem5LUzExWGZ0S25MWUZFaXUzU3MvN3FLYU5XL2VuQ2xUSnRHbGMyVVVBNnA1ZkgzOTZOdW5EMzM3OUFGZzg1WXRmUG5sVnh3OGVFamx5SVFRUXRSbVhuc1h0dmxzcUhwSmw5WUF3NTZIM25maXR2anYxZy9ncDVrVUpDcVZ6V0dCbjY1WHlzY1BlNkZRWXRKQVdhK3J6ejN3ejFPdzl3Y3VtSHdsclllMkU1VG5adzhveVZWQ2ZwSjFvWjZyc3RMN3dXWHZ1dS9iL1EwYytiUHNiWnpZQUJ2ZWdwNjN1ZmIxdkUzNTJTYnZxbGg4WlJFZTcxcjdDeUF6c2ZqaUgxNW04OWxRdFVNUU5WeE1UQXhUcGt5aVQrL2VhRFRsWE5UY2kzWHQwb1V1blR2ejM1cTFmUG5GbHlTZE9LbDJTRUlJSVdvaHIwMjZ0cVNGY25XVHhPcS9jRmdMR0xjWVlzL3IrZG53bHJJR1ZWVlZGU3hzelR4STNnTlhmT1JlOEtGK1o3anFPMGpaQzV2ZWdXMGZGeTF3c1c4SlpCeFRrcXpzMDVVYjErQW5sWi9QT1pZc3BicGdlZjMxS0xTYjZGcm5US3RYaGpaK01yaHk0cndnRFl4ODA3MFM0ODR2cS9pYTFXTkxtaVJkb25oUlVaR01IMzhsdzRZT1FhZlRsWDVDTGFUUmFPalh0dys5ZS9WaytmSVZmUFgxTjV3OVc0bUZpb1FRUXRSNUtxNHlYREZiem9iaXFJYjhwb0RPVnltQmZ0TU85NFRMNllBLzU4SnZjNmlXaE91Y2cwdGhmaHVsb01YNUlsdkR4YS9EblNmZ3lxK1VZaFM2L0hsd2FZZGd6N2VWbjNERmRNL3YrU3RrK1FPUTVVRmliTTRvV3Vtd3lTQm9lM1h4eDFlV2Z2ZEQ4eEd1YmJ1bDlMWEN2SURUS1QxZG9uamR1blhsdFZkZlpzUkZ3K3Rzd2xXWVRxZGp4SWlMZVBPTjEralpvNHhEcW9VUVFvZ3k4TnFrSzh0bTRKQXBzSG91Rm44NXpONmw5T1FVWHJQS25BRmZYZ1pyWHFxZU9NNlhtd0pMcHNBWG81UUZoczluOEZlR0VnNTd6bjN4NGNxbTkxZUdOeGF1K0plNEJqYSs0M21iVzk2SFUxdmM5dzEvc1d4cmhubWk2eXdZK296N3ZqWHpTbDRuekVzY05BVmlzaG5VRGtQVU1GZFB1SXFISHJ3ZmYzK3BhbmsrZjM5LzdyOS9MbGVOdjdMMGc0VVFRb2d5OE5xa0MrRHZNNUdsSDFSUlVlMlVCWThMVnljRXBhTGQrNzNoMEs5VkgwTnBEdjBLNzdTRHY1K0V2SFQzMTJ4NThPMVZZTW1zdXV0Zi9DcEV0SEp0Mnkzd2MwWG50am5nOTl2ZGQ0VTBocjczVnFETjRtaGg4Rk5LZ1pMQzgvTk9ibForbnJWQXRYeE9oTmN3R28zY2ZkY2RUSnc0b1U3TjNTb3ZqVWJENU1rVHVlT08yekFhcS9CTEt5R0VFSFdDVnlkZHY1Nm9qN09xUi9RbDc0S2xzOTMzYlhrUEZuVlZ5cWJYRkZZVHJIb00zbWdLZnowQ3VhbksvcFVQVjIwaGlKYWpvZXVON3Z2K2ZxSnlpbDRrL0FPN3YzYmYxL2MrQ0l5cGVOdWdsTjJmdGdJR25EZVVNZk00ZkROT0tkWHY1WnhPK09WRWZiWERFRFZFV0dnb3p6Ly9EUDM3OTFNN0ZLOHhhT0FBbm52MmFjTEN3dFFPUlFnaGhCZno2cVRyUks0Zlc5T3JZYTdLMXZkaDExZVFrd3hmalZGNmNjcTZMbFoxTTJjb0N4Ry8zbFNKYysyclZYdTk0Ly9DNnVmQW1xTnNKNjJEZjE4bytaenkrT05lc09VcXozTlRsV0lscGxNVmI3ZnpER1hJYUpOQjd2dlRqOENudzVSaUk3WEExdlJRVHNyNlhBS2xoK3VSUng2a1dkTXlydE1uQ2pSdjNveUhIM3BBZXJ5RUVFSjR6S3VUTG9DbFNkWDBMZjR2czJGQkI5ai9ZL1ZjcjZLc0pxVkhycXJLMTUrVGR4WldQcWo4YkE3K0NqOU9CNmU5OHRyUFRJRC9Yb1J0SDhIYnJaVUV1RElLbGlUOERiYnplcktPL1FYdjkxSks2ZGNTMWZiNUVEWGViYmZkU3JObXpkUU93MnMxYjk2TU9iZmVySFlZUWdnaHZKVFhsb3cvWitYcEtPNXFmUUIvZlNYZTZCY25yNDZYRHo2NUVaNHFZZjVIK21INGNsVFZYSHZWNDVYZjV0a0Q4UDFrbVBTek11OXQxZU93NW1XcVBFbXRScmsyTFN0T1I2c2RocWdCeG8wZFE3KytmZFFPdyt2MTc5K1BJMGVPOHYwUFM5UU9SUWdoaEpmUjlPay9wRG9McjFlSjJTMFBNYlZaTWRYN2hDaE5tL0hLa01oYVVLWHdmSjhlYWN3N0IxcVVmcUNvMWZyMjZjM2RkOStKVnV2MUF4dHFCSWZEd2RQUFBNZVdMVnZWRHNVcmRPM2FoVmJ4OGNURnRTQTBOSlN3c0ZDU1RweWdmYnQyYW9jbXF0bk9uYnRvMENDV3RMUjAwdExTT0hUb01IdjM3WlBQVWlYcjJyVUxyVnUxb2sxY1V5TENRZ2tKQ3lQblZDS1JyVHBXZXl4bjltd2pNS1lSR2VscHBKeE5aOC9CSTNYNmQxNHJrcTVJSHpQZjlGK0xqNjcyOUZJSVVSRm11NWJ4Ly9RbTFlS2pkaWhDUlg1K2Zyd3ovMDFDUWtMVURxVldTVTlQNTVaYmJ5Y25KMGZ0VUdxa3JsMjdNT0tpNFhUdjNvMnRXN2V4NnUrL01abXlTVTlQSnkwdG5mVDA5TkliRWJYU3VjUTdMQ3lNZ0lBQUJnOGFTS2RPSFZtL1lTTi8vUEZubmIwWnI2aHVYYnR3eGNYRGFOZXRPNlpkR3dqZS9BcytlVmxvc2xJaE14Vk5ab3Bxc1RtRHduRUdSK0lNanNUc0cweFd0NUVFdHVuQmpvM3IrWEhaaWpyMU82OFZTUmZBM0RiN0dOUG9oTnBoQ0ZFamZIV3NJYS92YTZsMkdFSmxVNmRldzdpeFk5UU9vMWI2L29jbGZQcHBNWXZUMTJGdDJyUm0ydFFwbkRoeGduWHJON0J4NHlZY0R2a3lWSlJNcTlYU3MwZDNldlhxUlhTOUtENzU1RFAyN2R1dmRsaGVvVzJiMXR3OGZSS2hxVWNKMjcwUzdjN1ZhSncxL3pQbjFPcHd0QjlBZXJzaG5BMXR4TnNmZmNIZU92QTdyelZKVnlQL0hEN3Z1eDY5dGxhOEhTRThabk5vR1B0M0grbmxxdU9pb2lKNSs2MDNNQmhrWWV5cVlMRll1SEhXeldSa1pLZ2RTbzF3MDZ5Wk5HclVpRTgrbFJ0bTRiazJyVnN6YmRvVURoODV3cUpGNzZzZFRvMmxBUjY1K1RyYU5tMUEwTTl2b2p1NlErMlFQR1p2MW9tc3krYXc2L0F4bm43bjQ4b29sVlpqNlJvMWJsWUZWUXFxWDZiVlFKU1BtZFloV1dxSElvU3F2a2xveU1velVrQ2pycHN4NHpyaVdzaWN2cXFpMCtudzgvTmo0NlpOYW9laXFyQ3dNQmErTzU4dkYzL040c1ZmazVxYXFuWkl3b3VscEtTd2ZQa0tyRllyTDd6d0xILzl0UXF6MmZ2WHpLeE00V0ZoZkxUd2Jaci8rVGIrdnkxRW0zNUc3WkFxUkp0K0d0LzEvNk1CT1l4KzdGWCtYUGszZWJYMGQxNnJabGEvZTdBWjZSYjVWbGZVWGVrV0E0c09TbG53dXE1aHc0WU1HamhBN1RCcXZlSERoOUs0Y1dPMXcxQk4weVpObVBmUzg5eDh5MjNzM0xsTDdYQkVMYkpqeDA3dXVQMHVYbnQxSG8wYk5WSTduQnFqVGJOR0xIajVXWUtmdlJMZHdjMXFoMU9wZEFjMkV2TGlKQmErL2lKeGpSdW9IVTZWcUZWSlY0YlZ5RUs1NFJSMTJGdjdXNUJqOS9xVklFUUZYWC9kZEhRNm5kcGgxSG82blk1cnAwOVZPd3hWTkczU2hLbFRyMkhHRGJNd21VeHFoeU5xb1l6TVRLNjdmaWJUcDArVnhBdm8xcUloajE4L2dlREhMMFdUazZsMk9GVkNZMG9qK05HUlBEVnpFbDJheGFvZFRxV3JWVWtYd1A4U1k5bVRFYVIyR0VKVXV6MFpRZnh5SWtidE1JVEsvUHo4YU45ZXluRlhsL2J0MitIdjc2OTJHTlVxTEN5TVJ4NTVrS2VlZmxidFVFUWQ4TlRUei9MRWs0OFJFaHlzZGlpcWlRZ1BaZTVERHhHeTZIYTFRNmtXWVl0dTQ0SEhIcTkxdi9OYWwzUTUwUERTbm5pMXd4Q2lXdG1keU45N0FVQzNibDFyVGZFTXA3UHNVNm9kRGdjSER4emc5T2xUVlJoUlVRYURnYTVkdTFUck5kWDIrbXN2Yy9zZGQ2c2RocWhEN3JqamJsNTc3V1cxdzFETi9OZGVKdmpGU1dxSFVhMkNYcHpNZ3RmbnFSMUdwYW8xaFRRS1N6SDdZTlE2NkJRbVZhVkUzZkQ1MGNiOGRsSjZ1UVJjTmY3S0dqM1BLQzh2bDFPblRuUDQ4Q0YyN2R4RnZYcjFNQnFOYnNla3BLVHd4bXV2Y3VKRUV1M2JkeWhUdTJaekhuZmRlVHNtVXhZOWV2YXFpdEF2S0M4dmovWHJOMVRyTmRWeTA2eVpmTG40YXhJVGs5UU9SZFFoWnJPWkk0ZVBjc1VWbzltMGVZdmE0VlNyZTJiUG9PWHl0OUdkUHFwMktOVktZOGxGbjdTUDJCRVRXTE9wZHF6bFZXc25meXc0MEp5MklabDBDNWRGR0VYdGRzYS9QV2M2M0VDUDBFUVNFaEk1YytaTXVYb0lSTzFTSGIwdURvY0RpOFdNT2MrTTJhdzhjbkp6eU0zSndXVEtKaWNuRzVQSmhNbGtJaU1qZzh5TURESXkwc25JeUNBN085dXRyWlNVWks2ZTZQNE5ycCtmSDBsSmllemN1WU0yYmR2U3NXTW50OWZmWGZBT0dlbnB6TDMvZ1ZKai9mNjdiOW01WXdmM3pMMnZ5b1lCZHU3VXNVcmFyV25hdEdsTm8wYU5wR2hHTFhOdS9xZmRidmU0RFI4Zkg1eE9KeGFMeFcxL2VIZ1lXVmttckZacmhXSUUyTDVqQjVNblgwMThmRHo3OTllTlpRbmF0R2xONTZheEdKYld6U3FwaGdNYjZIcko3RnJ6TzYrMVNaY1REWTl1YjhlbmZkWVQ3bFB4RDdzUU5aSGRMd3JOK0srWjR1OHFFWitYWnlZeEtaSEU0MGtrSmlWeS9MankvTlRwa3pnY2tvelZadkh4TGF0OGZ0R2ZmLzdCUng5VWJQMGNIeDhmUWtQRENBME5KVDA5SFlmRGdWYnJHdTBlRUJEQWpCdG1NdStsRi9uZ3ZVVTgvK0k4ZkgxOUMxNC9kdlFvS1NuSlpicFdVbElTKy9mdncyYXpWU2pta29TSGh4TWYzNUw5K3c5VTJUVnFnbWxUcC9EUng1K29IWWFvWkU4Ky9naTV1Yms4L2V3TEhyZHgvOXk3TVpsTXZQenFHMjc3Nzc3emRpSWpJNWcxZTA1Rnd3VGdrMDgvWjlyVWEzajRrY2NxcGIyYWJ2YjBTWVF0ZlVYdE1GUVZ1dlFOYnA0K2h6c2Vla0x0VUNxczFpWmRBR2tXSTQ5dWI4Y2IzYmVpMWFnZGpSQ1Z5NG1Hakl2ZXcrSHZ2aWFYcjY4UGNTMWFGTHRHMDVHalJ6bVJkSUxFeENRU0VoSTRrNUpDY25JeUdla3lGTGMyYUJWZjlmUDZIUG5maGhzTUJnSUNBdkQxOWNQSHh3ZGZYMS84L1AwSkNQREgzeitBZ0lBQUFnTURDUWdJSkNnNGlLQ2dZSUtEZ2dnS0RuWkxvQzZrYzVldWRPdmVuVTBiTjdKKy9Ub0dEaHhVMVcrdFFsckZ4OWZxcEt0YnQ2NmNPSG5TNDRXUE8zZnF5S1NKRTJnWjE0S29xRWpNWmpNSnh4TjU3ZlczMkw1alo2WEcycVoxSzE1NzVTVysrdVpiUHZoUW5TU3hZNGYyTEpqdlNrQ2NUaWVwcWFuczNMV0hSZTk5eUpHajZnOFYwK21VTHpvTUJqMG1rNzFnRzhEaGNPSjBPcGs4Y1VLUjRiOEFtelp2WVVjcFBaN0J3Y0gwNzllSCtRc1dWVnJNdTNmdklUazVtYzZkTzdGMTY3WkthN2NtNnQ2dEM1Rm5qMVpvNFdOZCs3NEVQUEFKNW05ZXhiems3U0t2YXdKQ0NKcS9CdlJHVEE5ZGdlT282M2RxSERFVjMrbVBZZjd4SGN4ZlgzZytYY0FUMzZKcjNvR3NXL3ZoekVncDJPODcrWDZNbDk2QWJmTnljbDZlNWZsN09MeVZxTXhFdW5idXlPYXQyejF1cHlhbzFVa1h3T2EwTU9idGlXZHVXKy92bGhTaXNLd0JMMkdON1ZldWM1bzFiVXF6cGsyTDdEZWJ6YVNrcHBKOEpvV1VsR1NTVTFKSVNVNGhPU1daTTJkU1NFbEpxZERRRTFFOW9xS2pxdTFhQXdZTzVQb1pNeXUxelp5Y0hMSUxsUjhmTWVJUzJyUnBTNXZXYlVnK295d0FHaEVaV2FuWHJDeWhZYUZxaDFDbExobytqQlVyLy9MbzNKa3pydVc2YTZlUmxXVmkzZm9ObUxLenFSY2RSWWYyN1duZXZGbWxKMTBoSVNFRUJRVlN2MTY5U20zWEV6dDI3R1RyOWgwWURRWmFORy9PNEVFRDZOMnJCemZNdW9YRGg0OVVTd3o5K3ZaaC9MZ3h6SDNnNFlKaGZ1Y25oUUNqTHh0VjhQeXp6eGN6ZjhGQ3JwMCtsUk1uVDVLYzdMcVo3dHFsTTNhN3ZkU2s2NUlSd3pFWURPVGs1REJ3UVBIL1Z4MDhkSmdUSjA2VzYvMnMzN0NSaTRZUHEvVkoxNWdSUXduWi9sMlZYc1BRNXpMUUc4RnV3emh3SEhtRmtpN3JtcVg0VG5rSVErOVJGMHk2TkpFTjBNVjF4clpqdFZ2Q2hVYUxvZC9sWUxlaTd6UUlUWEE0enN5ekhzY1p1dnN2eG93WUxVbVhOMWlTMklBZ3ZZM1o4WWZWRGtXSVNyR3ozbFJ5QW9jUWE3VmhNRlQ4WSt6ajQwT0QyRmdheEJhL0xvYlQ2U1E5STUyVTVGUlNVbE5KVFVraE5mVXNLYW1wcENTbmtKcWFTdXJac3pnY2pnckhJandYRnVyZE4vN0wvL3lEcnhaL1dXVC9aNSs2ZWl2bUwxZ0lnTVZpNFlQM1hkK2cyKzNLMzczRGh3Njc3VDl5dUhyKzNRLzE4cDk5YWJwMzc4YUxMNVcvZWx5REJyRmNPMzBxUjQ4ZTQ4Ylp0Mkl5dWViMCtmdjVFUnhTK1NXaDE2NWJ6K2d4NDBsTFUzOU85Nll0VzFtNDZJT0M3V2xUcitHbUcyY3dkc3psdlB6SzY5VVN3NmlSRjlPclZ3ODBoVWI4N050L2dDblRyZ2ZnemRkZjV0ZmZsdkhMcjc4RDhNeFRqNU9ibDFkdzdKZUx2K2IzWlgrNnRqLy9HQUM5WGsrcitKWUFoSWFFWURBWWFOZTJEUmFMaFVPSGp6QjJ6T1VBUEhEZlBSZU03YVdYWCtPSEpmOHIxL3Zac0dFamQ5NXhXN25POFVadHUvVkErOFdkVlhvTnc4QnhPRTRkeFptZGdhSHZhUEkrZnc3c3lsQnNaOVpaYkx2K1E5OXhJTnFtN2R4NndRck83M01wQU5aLzNYK0grbzREMElSR1kvMzNSd3o5cnNEUTkzSXN2MzNrY1p6YW5hdHBPK1ZKajgrdktlcEUwZ1h3NmRFbUJCcHNURzJXb0hZb1FsVElwMGNhODg2eVJQaFUrWStzVWNPR05HZ1FTNU1tVFdqVXFDRXhNZldKalcyQXI2OVBwVjFUbzlFUUZocEdXR2dZTFZ2R1hmQzRzMmZUU0VsSklTVTFoZE9uazhuTXlDQTlQWjMwakF3eTBqTkl6OGdnTFMydDB1SVM3cnk5dHlXK1ZTdkdYVG0reEdPTVJpTkdIeU02blo1L1YvL3I5cHFQank5cGFXbHUrNjFXeS9sTlZJbm9hdXhsckc1ZHUzWmg2OVp0SG4ycEV0OHlEbzFHdytwLzE3Z2xYQUE1dWJuazVPWldWcGh1VWxNOS8xYTlLcTFidjRHYmJweEJnTXBydTVuTlpnNGZPVXBvYUFoaFlXRnMyNzZEdzBlVUlZOTZnNTdjTXZ4ZVFrTkNlQ08vakx2UmFNRHBkTktuZHkrU1RpVHh3NUtmYU5Tb0lUZmVkQ3ZIRXhPTFBmK1huMzd3cU1DR3pXWmoxNjdkZE9yVWtXM2J2THZuNDBLNmR1MkNkZmQ2L0oxVjkwV21OcVk1dWhhZE1QODRIMmRPRnI2VDdrUGZlVEMyVGE0RTIvcnZUK2c3RGxSNnU0cEp1b3g5TGdOTEh0WU52N3Z0Tnd3WUIxWXplWjgrZzc3ellJd0R4MVVvNmRMWXJWZ1BiUFg2MzNtZFNib0Ezam5RZ3ZxK2VWd1VjMGJ0VUlUd3lCOG5vM25uZ1B0Y3JlT0ppUnhQVEdUdHV2VnUrNE5EUW9pSnFVOU12WHJVcjErZmV2WHFVYjkrUGVyWHExZGxOK2ZoNFdHRWg0Y1JUOHNTajh2SXpDUXpQWU8wZEtXaW5aS1laWktlbnM3WnMyZkp6czRtMjVTREtUdUx6TXlzS29tMU5nb05EYXUyYTYxZnQ0NkRCdzVXV250VHBrNmpiYnQydEdyVnV0UmpIMy9pcVRLM3UyTDVueHc2ZEFpanNXclhMcXZPbjMxMWF4VWZ6NnEvLy9IbzNOTm5sSUlublR0M1JLdlZscGk0VGIxbUVyTnZtc250ZDk1TDQ4YU51SExzRmNUR3hwS1JrY0VmeTFld2NOSDdXQ3l1bS9TL2x2L08zbjM3ZU92dEJkdy85MjZhTm0zQ25EdnV4bUsyc09qZHQzbi93NDk1LzRPUDNkcSs4KzY1dElxUFovVG9VVVJIUlhIeTFDa1d2ZmNoeTFlNEQ1M1U2YlJjTTNrU2w0MjZoSHIxb2ptVG5NeFhYMzlIU0Vnd002NmJ6c3hadDdCcjk1NXkvenlhTjFPR2R4YzNOTy9pRWNNWk4rWnlXc1MxUUsvVGtYRDhPRXQvK1oxdnZ2Mit5TTh0T2pxS2E2ZFBwVS92bmtTRWg1TmxNckZseTFiZS8rQ1RndmxpdzRjTjRjbkhIM0g3ZVFHODlmWUN2bGo4TlFDakx4MUZUbTR1bXphNXlyQ0hob1JnS2pUTTkwSlNVbE1aTmtJWmt2amhld3ZZdVdzM0w3LzZCdjcrL255eitGUCsrSE1GTzNmdHBsV3JlUEp5Y3ptV2NMemdYTDFlajBhandXejI3RXVSVmF2K3BuV3JWbDU5QTE2U3JxMWJFTEQ1bHlxOWhtSGdPRUJKckp3NW1maE92QmZqZ0hIdVNkZkdaZmhabjhiUWF5VG14Uys1bmErdDN4UnRrN1pZMXl5RnZFSmZxUGdGWXVnK0hPdm01VGl6em1KZDl5dkdvUlBSTm1xRjQvZytqK01OMnJTVUxtM2FlUFh2dkU0bFhRQ1A3V2hIc3RtSHlVMlBsMzZ3RURYSWV3ZWI4Y0hob3ZPeExpUXp2MVQzdnIxRi81SHo4ZlVocGw1OUlpTENpWXFPSmpvNmlxaklDQ0lpSTRtS2lpSXlJcUl5UXk4aUpEaVlrT0JnR2pWdVZLYmpzL1BuK21TWlRKaXlUSml5c3pGbG1jak9WdlpsWitkZ3lzckNsRzBpTnplUDNOeGM4dktVUDNOeXF1YWI5SnFvT29jWG5pc0pYMWx5Y25Ld1dDeXMrbXNsdm41K0RCZ3dzT0MxTHo3L2xQMzc5M1BMTFhPSWlvNHVvWldpaGc0Ynp0Qmh3eXN0emd2eDlxR2RKWW1MYThIZWZaN2RMTzNldllkdDIzZlFxV01INXIvMUd2TmVmcDJEaHc2VmVNNE5NNjRGNEwwUFBpSTdPNXNSSTRZemVlSUVHalZzeUgwUFBPeDJySytQRDA4LytSZ3JWLzNONzh2K0pDMHR2Y1JlcEp0bnp5SXA2UVR6WG5tZG9NQkFicDU5STA4ODlqQUhEeDV5U3dvZWYvUmhoZzBkek01ZHUxbjY2MitFaG9aeTR3M1hrNTd1MlpCRmYzOS91bmZyd3EwM3oyTDdqcDBzL2VWWHQ5ZnZ2dXQycmh4N0JVZVBIdU9ISDM3RVpyUFRwMDh2YnA5ek14M2F0K1hoUjExRHE1bzJiY0w4TjE4aktDaVE1U3YrNHVqUlk4VEd4bkR4aU9IMDZkMmJXMisvaXoxNzlySjMzMzVlZnZVTlJsODJpdmlXY2J6K3h0dlk3SGEyYjFjS005U3ZWNDhwMTB6a3A1OS9LZWh4ckYrL0hnRUJBVzd6ckdiUG1zblVLWk1MdG1OajZydkZIaHdjVE11V2NlemN0UnV0Vmt2TE9PV0x3YmZmVVlZQzMzbjdyVGpzZG02ZTR4b3FaOHhmd04zVG51Z3NrNGwrL2ZwNmRLNDNhQlhYQXMyNk5WVjNBWTBHWS84cmNCemJneU5KS1FCazM3ME9mWmZCYUFKRGNacnkvNTduWldQYnZBSjlyNUhvbXJYSGZzUTEvOUxRNXpJQXJQOHVjV3ZhME9jeU1QaGcvZmNuNWZYVlN6QU9uYWpNR2Z2OE9jOUR6czJpYmJ2bUhwOWZFOVM1cEF2Z3JmMXhwSnFOM0JwL3lHMk1zeEExa2RNSnorNXF6ZElUbGJmNHNUblB6TkZqeHpoNjdOZ0ZqNG11RjAxVVJDUlJVWkZFUmlxUGlNZ0lJaU1paUl5TUlEQXdzTkxpS1UyQXZ6OEIvdjVFbC9PRys1eThQRE41dWJua21aVkVMRGN2ajl6Y1BHVmZvZVRNYXJWaXRWb3hXeXo1enkxWUxWWXNWaXNXcXdXcldYbmRZclZnc1ZpeEZCeG54V3cyVi9LN0xyK0FnT29ic2pSNHlGQ21USjFhYWUwWmpjcHcyTVZmZmtGc2JLeGIwblU4NFRnSER4d0FqWWJYWC9XOGZMS2Z2ejgzenJxcHdyRVdwenAvOXRYdFhHbC9UOTE3MzRNOGNOKzlEQms4a0k4L1hNaUtsYXRZK040SEhEOWUvTEF6UHo5ZnJwc3hxMkNlM3JyMUcvSDM4MlBRd0FGMDdORGVyZkJHZkh4TG5udGhIai85N09vVmFOZTJ6UVZqeWNySzRzR0hIM1BiZnZYbEZ4azkrbExlZW5zQkFQMzY5bWJZME1IOC9jKy8zUCtncTZmb3UrK1g4TkVIQzh2MTNxK2ROb1ZycDAwcDJONjFldytQUC9tTVc0OWQ3MTQ5dVhMc0ZheGR0NTc3SG5pa1lNamRleDk4eUhQUFBNblFJWU1aT0dBNWYvK2pESnQ5K0lHNUJBY0hjZHNkOTdCNWkydlIyUC85dEpRRjg5L2cvcmwzTS8yNm1TUW1KcEdZbUVUWExwMkpieG5IRHovK3IrQzZrWkdSdlBUQ002U25aL0R1d3ZlWmZkTk1oZzhkUWxoWUtLZE9uMmJQM3IxbzhtK1Evdmh6T1JzTExVajh3RnozT1ZwREJnOUVxOVV5Zk5oUUlpTWplT1N4cHhoLzlUWGs1dWJScG5Vck9uWm96OTMzdXErcFp6Q2VTN284VzlJbkxTMmRNQzhmVGwyUzROQXdOSm1wVmRhK3ZsMWZOT0V4bUg5enpaZTFyRjZDWDdzK0dQcU94ckxzVTlmKy8vNkh2dGRJREwwdlBTL3B1aFNuS1EzYmR2ZGVjT09BY1Rpek03QnRWWHFQN2ZzMjRreE94TkR2Q3ZLK2VBRThIREtweVV3bE9NeTdSeFRVeWFRTDRNdGpqVWsyKy9Cdyt6MFl0Ykoya2FpWkxBNE5UK3hveThyVG5pVWJGWEhtOUJuT25MN3dVRnlqMFVoMGRCVGg0ZUZFUlVVUkVSR3VKR1JSa1VSRVJCSVZHWUdmbjE4MVJueGh2cjQrbFRySHJUUjVlV1ljRGdkMnV4MkhRM25ZN0E0Y2RqdDJoeDM3dWVkMk93NkhFM3YrZm04cVJLTFg2L0gxcmZ6ZmIxekxsdXpadlJ1THhWSlFxdnIwNmRNRUJnYmk2K3ZMOXUzRkR5MXhPaDFZTEJhMFdpMEdROUVTMXdCQlFkWDNSVUZ0RWhZV1dxR2lGQ1pUTmc4OThqZzl1bmZqcGxrM01Hem9ZQVlPNk1lQ2hlL3g1ZUp2aWh6LzNmYy9GaVJjNS95ODlGY0dEUnhBcjU3ZDNaSXVreW03b0FCRVdmejYyekszN1MzNTFkQWFGaW9pTkh6WVVBQVd2dmVCMjdHSmlVa3NYNzdTcmNwZmFjNVZMelRvOWRTclY0OCt2WHZ5eGFjZjhzUlR6eFVNMlJ3MThtSUEzbnhyZ1ZzU1lyYzdlTy85aitqZnJ5OURCZy9pNzMvK3BVbmpSclJ0MjRZVksxZTVKVndBTzNmdDV0Ly8xaktnZjE4YU5JZ2xLZW5FQmVNYWRja0lmUDE4bVhQNzNlVGw1ZkhMTDc5eDlPZ3hzck96MmJKMUcwOCsvaWdtazRtNUR6eE1Ra0lDWjgrNjV1TGVNL2RCdHlSODFNaUx5YzdPWnR1MjdiU01pK081WjU0c1NHeW5UWjNNcnQxN1NFNU80YnBycC9IaFI4cE4vcm5QcU5uaVdVOVgydG16aElXSGUzU3VOd2dLRFVPVG1WTDZnUjR5REJ3SFRpZldOVDhWN0xPdS93Mi82NTdBMEgrc1c5SmwyN29LY3JJdzlCcEozcGZLV203YVJ2Rm9HN1RFOHNkbkJZVTNBTFQxbXFDTDc0cDF4V0t3dS80dVcvNzlFWjh4dDZEdk9BRGJ0bFVleGF6SlRDWW9yR3BINFZTMU9wdDBBZng1cWg3SHMvMTV2c3NPNnZtcS95MjFFSVdkenZQaC9pMGQySmNWcEhZb3hiSllMQVhmcEY2SXdXQWdQRHljME5BUVFrSkNDQTBOSVRRMGxOQ1FFRUpDUS9ML0RDVTBORlQxaWVXVnFUb1R2T3AyYnVrQXZiNXEvdnRvMXF3NXUzYnU1SGhDQWkzaTRyRFpiS1NrSk5PeVpUeEJRVUc4LzJIeGs3RTNiZHpJcTYvTVk5eVY0eGt6ZGx5VnhGWVNweE9lZXVyeGFyOXVkVEFZRE54OTl4MjgrT0k4c3JJOEgxSzZZZU1tTm16Y3hPQkJBN2gvN3QzTXVXVTJHUm1aUlpLbXBLU2kvNmFjeVo4YkZuN2VqZmFKa3lmTHRaekZ1WGJPc1ZnczVPWGxFVmdvSVcvV3RBa1dpN1hZa3U1bmtzdTJLUGM1NTFjdmpJcUs1SU5GQzNqb2dibHMzcktWckt3c21qWnRqTmxzTG5idHJzTkhqdUp3T0dqUVFFa0ttelJ0QW5EQjRaNkhEaDltUVArK05Dd2w2ZnJrc3kvNDl2c2w1T1RrQUhBczRiamI4TXB6aWl2TFhuaDRhSWYyN1locjBZTDFHemFRa3BMS20vTVg4Tzc4TituWW9UMVpXVmtNSE5DZlcyNjdDNTFleHczWFQyZnR1dlhzMmJNWEh4OGw2Yko0T0tjckxUMmRwTVFrcGx3em1WYXRxbjU5d3VxbXo4MUFrMVdKeFdDY2hUb1hmQU13ZEIrQk15Y1RuMHV1ZFQvTWxJYXVSVWUwRGVKd0pPWFAyYlZac0c3NEhjT2c4ZWhhZE1SK2FEdUczc1ZYTFRRTUdBdUFKcXdldnBQdkw5aXZpVkJHNmhnR2pxdEEwcFZLMWdudkxvWlhwNU11Z0gxWlFVejdyd2NQdGQvTHdPaXErMVpCaVBMNCswd2t6K3hzVFphdGFpZi9WeldyMWNycDA2YzVmZnAwbVk2UGpvNGlKQ1NFNE9CZ0FnTURDQXdJSkRBd1VIa2VHRVJnb0QrQmdVRUVCQVlRRkJEbzlkWDZ2SkU5dnpldXFwS3VwczJhQVhEa3lCRmF4TVdSbkh3R2g4TkJiSVBpbHpNNDU4QUJaUzNHZHUzYVYwbGNwZEpBKzNidDFMbDJOV2pmcmgwNlhlWDh6djlhOVE5SlNTZjQ0TDEzbVRwbGNwR2t5K0VvT3Zva0pEUUVLTm96a2xlb3RIbFpPQ25hdHROSndWQTZVSmJRc0Z5Z0I4WlF3Yi8zeWNrcExGLzVGeE5tWmRoWkFBQWdBRWxFUVZUR2o2TnQyOWFzVzdjQnJWWlg3SHN1N0Z3dnVFNnJMR0Rzc0JmZks2NUJlUi8yVW5yTkx4OTlLWk1tVHJqZzY5RlJVVGdjOW9MeThNWDU5cnNmR0Rwa0VNdisrTE5nd2ZPa3BCTk12R1lhSmxNMmI3ejJNcXYvWFZPUXVQMjNaaTIzekw2UlcyKzdDNS84WHV3TC9aeExFeFlhU29PR0RUQ2I4MmpmdmhaKzdpeDVPSVBDSzV4NGFmeVZKUm1jRnRmY1prUFBTOERIRDQyUEg4WkxieWoyUE1PQXNXNkZNeXovL1EvRG9QRVllbzFTa3E0K2wrRThjeHo3Z2MxdTV4bjdqd0ZBMzJVSWRCbFN0TjF1RjVIckh3UTU1UytRNVF5T0lDaTJjYm5QcTBucWZOSUZrR1V6Y1AvV0RselI0QVIzdEQ2QWo4NTdodmlJMnNWczEvTGF2cGI4bUZqeURXWnRkZVpNY3BGdm9rdmo2K05MVUZBZ0FRRUJCQVFFNE92cmc4Rmd3R0EwWURRcXozMThqQmdOUmd3R3ZWSnlQUDloTU9UL2FUUmdOQmlWWVloK3Z2ajYrdUxuNjF1dDg5YThSVjcraFB0ek4xbGJ0MnptazQ4dmZHTldtbHR2dTQzbXpWMFZPUnMzVnI3SlR6eXVmS041TW45Q2Y2Tkd5bisyZS9ic1pzL3UzVVhhMmJoQnFkNjVkZXNXZHV3b09nUXhNaktTZ1lNR2V4eG5hVFE0QVpra1hGWUhEaDRpSXlPRG1QcEZGekNPalkwcE1uU3ViUnRsbnRhUkkwVjdneXBiU21vcVRabzBKakl5a3BRVTl5OWpteGF6dUh4NTZYVTZBQXg2NVV1MXhPT0pORy9XbEVhTkdoYVo1OWFzYVJPMFdpMUhqeXJ6YjQ4ZlYzb0JXN1VxdmtKc3MvenFpTWVPbGR3anNIUFhiajc5N0lzaSs2T2lJcmwyMmhTc1ZodGFuWmF3MEJBV3ZmOVJzU1hrMDlMUzZOU3hBeSsrOUFyWFRuZk43elNac3BrOGNRSmRPbmZpbGpsM1VMOStQWHlNUmxiL3U0Yjc3cjJMN3QyN2twMi9mSUNuMVF2RHdzTkpPMXN6bHdXb0ZIWXJ6dURJQ2lkZDJuckt2NXVPTTY2L1Y4YUI0OEJtSWZPbW5wQjdYcysxVGsvUU8rc3c5cnNDODFmekNuckk3THZXNEV4UHh0QnJGTlkxUDZPdDF3VHpEMis3bjlxbUY1cW9obGgrV2tqZTRoZUx4R0s4OUFaOEo5K1BzZmVsV0ZZc0x2ZDdjUVpIa1psV2RmUGNxb01rWFlYOG1CVEx0dlFRN21xOW4rNFI2aStxS09xV0xXZERlR0YzS3hKeUF0UU94YXZrbWZQSU0rZVJuRkoxUGRWQlFZSDQrZm5oazUrTStlWS8vUHhjejMxOWZOSHBkZWgwT25SYXJmS25Ub2RXcTBPcjFhRFRLOC8xT2kxYW5RNmRWb2V1MEhPdFZvZEdXN0U0cTZPbkpUdGJ1Vm55eng4T21wdWJ5NWt6cDB1Y1MxVWNpOFdNMCtrc01wRytmdjM2R0F3R0VoTHlrNjZUK1VsWFkrWG1ZZC9ldlh6LzNiY1hiUGZISlQ4VXU3OU5tN1pWbW5TaDBmRElJN1Z6ZU9IVUtkZXdkdDE2ajRwcGRPN1VFYWZUeWJiOGlubm5kT2pRbnZEd01QWVVVMTExMHNTcldMNWlKYm01U2k5V1NFZ3dWMTA1VnFsdTZXSHArdkpZdTI0RDNicDJZZWFNYTNudWhYbHVNZmZ2MTZkQ2JjZkUxR2Y0c0NGWUxGWjI3RlRtcGkzN2N6a0RCL1puemkwMzhlRERqMk96S1hOa2REb3RNNjVYaG4rZDZ3MDhlT2dRaDQ4Y1plaVFJWHozL1k5dTg5dmF0bTFELzM1OTJMaHhNOG5Kcm44UHozMW1JeUlpT0hueUZBQ0hEeDhwTW55eWY3KyszSHpUamJ6eDFqdjA3ZE1iazhsRWVubzZZOGRjem1OUFBNMmhRMFVYR24vMTliZUtIWlk0ZHN6bDZIUmFGc3gvQXdDbjAwbE9UZzQ1T1RuTW1qbWpvTEpobnJsOFBaWG5oSWVIY2Zac0dwOS9zWmdmLy9lelIyM1VaRE92bVVCY2NDUWs3ZmU4RWFNdnh2ejFzbXg3MWdLZ2lXeUFyblZQWllqZitRa1hnTjJHYmYxdkdJWmNqYjU5UDJ3N1ZpdjduVTZzNjM3QmVQRjBqSmRNQjhENjc0L3VsenRYZ242OWUyWE9jNnhyZnNaMzBuMFlCbzd6TE9rS2lTVDFySGV2OHlsSjEzbU9aZ2R3MjZZdURLNlh6TzN4QjZubjU5ay9DRUtVMWVrOEg5N2NGOGNLRllwbGlMTEp5akpWYUM1TGRmbnMwNCtydklyZXVXK1hRMEpDM1BiMzZObUxPYmZkWHVaMm5ubnFTZmJzS2RwanBkVnFxUjhUUTJLaWNpTjM4cVF5TCtWY1Q5YzVkOTl6TDIzYXRpVXJ5OFNkdDg5aDBPQWhUSjAycldCN3lOQ2hYRE5GK2ZiOXhodG1sUDBOZWlqYmxNUE9ZdFplcWcyMmJOMUdhb3BuM3pESHhzYnc4SVAzY1N6aE9EdDM3aUkzTjVlWW1CaDY5K3FCeFdMaHJma0xpajN2a3cvZjQ4L2xLM0U0SFl3YWVURVJFZUhNZStWMTB0TXpLdkpXeXVUN0g1WncrV1dqR0gzWktCbzBpR1hUcGkzVXIxK1BZY09Hc0dIREpucjE2bEhNSU1YaWRlL1dGYVBSaUZhaklUbzZpbjU5KytEajQ4TnJyNzlGUmtZbUFDdFdydUxQNVNzWlBtd0lIMzJ3a0gvL1c0UGRicWRQcjU2MGFoWFBaNTh2ZGt1dW5ubnVSZDU4L1dYZWZ2TlYvdmh6QmNjU0VtZ1FHOHVJaTRhVGxwYk84eSs5N0JiRG5yMzd1T3pTa1R6eTRIMnMvbTh0aHc0Zlp0MjZEUVd2TjJyVWtGdHV1cEV1WFRyejlMUFA4OC9xLytqYnB6Y0FyNzg1bjhrVEovRCt3dm44dFBSWFB2OWlNYWRPdVlhTGYvZTllN253Y3g1NTdFbDgvZnhJVGs0bUswdFpYc0xoY05DMmJSdmF0MjFEVUtEeTVXSmVubWZ6NlFNQ0FqaDQ2QkRIU3FqQTY4MDJiOTlGVTc5Z2RCNmM2M2ZqOC85djc4N0RvaXozTjREZk04TU1PelBEcWdnb3NpK0tvdUFDYXBwWm1wVlpWcGFkOWswenE5TitXbXpmdGF4c1QwdFQ2OWUrbXZ2T0lvcXlDY3FPSUxJendEQUxNL1A3QTZOR0ZsRVlYaGp1ejNWMUhYbmU1MzNuTzFBZTduazJBSUFrT0JyaW9TT2gvZjdkdHVsOHNpbFhBeUlSOUVrZEJ5TUEwQjM0RmRMcDEwTTZaZjQvb1F1dDY3ZGtsOTRDNmFRcllDaklnUEhVdjBLNHpBN1MyTXRncWlxRklUKzlnNmNDcHBweUdISlNJQW1OZ1hqSUNCakx6Mi9VdXNYZUJka24yZ2YvZ1lTaHF4TzdUbnNnc2NvVk40OG94aUwvWWtqRm5ISkl2VXR2Rk9QclFsOThWVEFjR3NPRi9OVktaSzYycnM3aW9ldnY5WGx1YnU0V2U0MGhYa05RVWx5TTJ0b2FsSldXd3QzZHZkMVVUNmxVQmpzNys3WXRzQ1VTOFZsZlcyWjN4YzdVOW1CTDlmNHVKeWNIY3krZmd6MTd6MytVS2VYUVlmenc0ODhZTXlZS015K2VEb2xFZ3FycWFtelp1aDNydjk3VTRlWVI3My93TWNhT2ljS1ZWOHlCbzZNajh2SUw4Tjc3SDJMSHpndGJnSCsrbXBzMVdMejBRZHkvK0Y1TW5qUUJFZUZoeU00NWp2OCs4Z1F1bWpZRkV5YkV0RzFBY1M2UkVlR0lqQWdIQUtpYm01R1pkUXdiTm42REF3bEpadjJlZS80bHBLVm40SXE1YzNEOWdtdGdNQmlSbTV1TFo1ZS9pRzNiZDVyMVBYWXNHM2ZjZVM5dXYrMFdUSmdRZzVrWFQwZE5UUzErLytOUHJGbTdEbFhWNWdINTE5LytRRmhvQ0taTmpVZFFVQ0RlZUdzbGdOYVJ1MnZuWDRVWjA2ZmowT0hEdU9YMnU4d0MxZDgyYlBvV3FVZlQ4TWhERCtDN2I3NUdVdkpCN0QrUWlJVEVwTGFSczdObDUzUThRcE9WZFF4WldjZXc4SVlGTUJpTVVLa3VMRVJmZE5GVS9QVGpMK2Z1T0VDbFpSL0hKVmZQaHUzaHplZDlyOGpCR1RiUk0yQ3FyWUJtNCt2US9mWnAyelhwbEt0YlI3UCtkUUR5MlF6SGttQ3FxNEEwWmhhYTdaM2FSc1FNZVVkaFBGMEVzZGZ3ZHFOYzB0akxBRHZIMWwwTHU2QlArQldTMEpqV05XUC90L0s4M2xmanVEbEkvK2I4dngvOUNVTlhGelFHQ1Q3Tjg4ZnZaVVB4SC85Q3pCNTZHbEt1OTZJZTBobkUrTFYwS05ZVkRFZUYxbnAzdWFPK1YxZFhDNTl6YkRqUkUxcXRGcVdsSnlFU2lURE14OGRpcnpON3p1VzQ0cXFySUpjclVGWldpcERRVUl1OVZtK3BxeHZZMDE2NmtwcDZCUDk3NmdtSXhlTHpQdGFnb3FJU2I2MTQ5N3p1MGJmb3NmcWpUN0Q2bzY3UHhMcm80a3M3Yk0vTU9vYkpVMmFZdGEzN2VpUFdmYjJ4dy80WHoycS9CWHgxZFEyZWYvR1ZkdTEzM0g0cjlIbzl5c282M3hrUUFOTFNNOXJWMEJXVHlZVHZ2djhSMzMzZjhmVFlzeFVWbCtDNTUxL3FWdCtXbGhhODh0cWJlT1cxZnpaR1dIakRBaXhkY2gveTh2THh6SFBQWTlmdXJnUDFzV1BadU9QdXhaZ3hmUnF1blQ4UHk1WXVSbjVCWWFlaDY5OGl3c013WVVJTVZLb0dhRFFhdUx1NTRZYnJyMFZHWm1hN293RzZReXFWSWp3c0RNOTM4LzBQUkttcFIyRC8xQk13aVNVUUdidS9PeWNBcU45WjB1bTF4b2N2UHZjRFRDWTBMT240NE9uTzd0ZnYrd242ZlIyUGV2NmJidHNHNkxhMVgwdDR6cEpzWkxBTmlNTFJ0UFpyeFFZU2hxNXVLR3UydzJ0Wm9mZ2l6eCtML0l0dzViQlRrREY4MFhscU5randVNGszdmk3eVE0MjIrMnRmaUxxcnJnZG5LWFZIWmtZR2pFWWpnb0tDTFhvR1czQklDQUJBVlYrUHhzWkc2TFE2ckYzekJSb2FHdURyNjJ1eDErMEpTMy92aFpaOE1BV3hNZU9SbUpRc2RDa1dKNU5KSVJLSjJ4MTRQaVYrTXNhUEc0dGR1L2VhSFc0OEVHMzY1anRrWldXM1cydDNManQyN3NhT25idmg3T3pVN1NuWE5qWTJ1T1htbXlDVnRtNGMwdExTZ3N5c1kzanRqYmZQY1dmSFltTEc0K0RCbEF1NmR5REpURW5DdU1ncGtLVHRFcm9Vd1JraXB5RDkwTUQvdTRlaDZ6eFVhRzJ4SWpzWUgrVUc0R0t2Q2x6bVhZNHhpanFJdUdFVmRjSmtBbzdXS2ZCWG1SZTJudmFDdW9YVENNbHlMRDNGYmQvZVBRQ0FpWk42dHBsQVowcExTNUdmbjRlVEpTVW9LUzVHNFptcForbnBhVWhQVDRPZjMvQitHN3FzZVhvaEFHemR1ZzFUcDhRUGl0QTFkTWdRZlA3cGg5aC9JQUZGeFNXUWlNVUlEZzVDM09SSnFLcXV4cXIzVmd0ZFlvOTF0TG5KdnozNitGTmQzbjkyNE9wb1ZQQnZSOVBTTVcxRzY2aWtqWTFOMjBZaEYycmloRmhzM2JhOVI4OFlDSDdhc2hNaGwxNEVPVU1YMUpIVDhmUHZPOC9kc1o5ajZMb0E2aFlKZmkwZGlsOUxoOExMVG92TGhwWmpobGNGZ2x6Ni8wSjc2aHZINnAyeDQ3UW50cFY3NGJTR1V3aXBiMWh5dE9YMDZYS2twQnlFblowZHBreWQxdTY2MFdDQVJ0TitXK25PZERSTjdiZGZmOEhlUGYrczIxRW9GQmcvUGdaQndTRUlDUW5CQ0g5Ly9QWnIvMXpIWWUwalhhbXBSM0R0dGZNUkZocUtZOW5aUXBkalVaVlYxZmpsMTk4eGFlSUV4TVZOaG8xRWd2TFRwL0hOdDkvaHEvVWJVVnRydlZOSkxhMm5nU3NpSWh4S3BSSkhqN1kvRnNMYUhFNDlnb3JyNXNISlB3cVNndmFIVkE4V2hzQm9uSEx3d2hFcitKa3pkUFhRYVkwdHZpd1lqaThMaHNORnFrZVVzaDdSeWxwRUsrc1E0TlFFc2JpN2V4elJRR1UwaXBEWDZJakR0UW9jcmxIaWFKMGNLdjNBUHRTWUJxYU9OaVhvTGQ5Kzh3Mk1SaVBtWEQ2M2JidjRmenQ0TUJrSEQvWnNGR1Q4K0JnNE96c2pJREFRQVFHQmNIZnYrV1lkR28ybU5lQlplRWFDSmIvMy9jVlhYNjNIcmJmOEIwOCs5YlJGbnQvVnVxdStwRmFyc2VyOUQ3SHEvUStGTG9YT2NzdC9GdUdUVDc4UXVvdys4LzdhRFZoKzUxSW8zK3Y0RU9QQm9HSHVBM2h2OVZkQ2w5RXJHTHA2a1VvdnhkNEtkK3l0YVAxRndWWmloSitER3I0T2F2ZzVOTVBYVVEwdk93MmNiRnBnYjJPQWc2VDFIM3ViODFza1NYMm51VVVDdGFIMW4rWVdDUnBiYkhCYVk0ZVNKZ2NVcSsxUm9uWkFzZG9CV2tNUEQxZ2k2Z1hwNlJsb2FtcUNvMlB2bnZXV2s1T05wTVFFdUxxNllzN2xsM2ZZUnk1WFlQanc0ZDErWmw1ZWJ0djVRWDhiTjM0OHhvMGZmMTYxMmRqWVlQVG9LUGo0dEU0N0ZJdkZjSGQzUjAxTk5aNTgvREUwbnhsOWMzR1JkL1dZSGxHcjFVai8xNWJlMWlvbjV6Z0tDZ293YWxUa29IaS8xTCtNR1JPRjR5ZHlrWnViSzNRcGZTWW41empTOG9vUUh6UWVraFBXdjQ3dGJJYVFDVGljbldjMVAzT0dMZ3ZTR3NRNDBlQ0VFdzFPNSs1TUFJQ3hZNkx3N0xQbW42S2VPSkdMeHg1L1VxQ0tpQWFPbHBZV3BLWWVRWHg4WEs4K055Z29HSk1tVDhia3lYR2Ric01lR2hiV0srZDBuUzhIQndjODlzUS9mejg0T1RuaG5WWHZRNi9YNDk2Nzc0UldxNFc3dXp0bXoyNi9RMTF2T1h3NHRjZlRwZ2FLVHo3OUhHdldmSVlIbHoyTWVwVks2SEpva0ZBcWxWaDYvMkxjY2VjOVFwZlM1MTc5NkV0c1d2c0o1RzhzaEtoeDhFeHROYm00UTNYRHMzampqdnVFTHFYWGlDYkZUK2Y4TitwWFZxeDRFLzRqUnBpMXZmRENTMGc5TW5qbk5CTjFWM3g4SFA3NzhJTzkvbHlUeVFSUlA5ZzFxS3FxQ3RYVlZmRDE5ZXR3bXFNUTNsN3hEdmJ0Mnk5MEdYMUdMcGZqblpWdjRiYmI3eEs2RkJva3Z2cnlDeXhlOGdBYUd3Zm4ybm1sd2dXZnZQTW1uSitkTFhRcGZhYmhwUzI0WThreXFCcWF6dDE1Z09DY0tPcDMxcTl2UDZmLzV2OHNFcUFTb29IbjhPRlU2UFc5djUxMWZ3aGNBT0R1N282UWtOQitFN2owZWowT0hUb3NkQmw5cXI2K0hzODk5d0tlZWJyckhlNkllc016ei93UFR6MzF6S0FOWEFCUVc2ZkMwOCs5Z05xN3p1L011NEdxOXE1VmVPeXBaNjBxY0FFTVhkUVBIVDU4R0NkT21NL2Y5Ujh4QXJHeDU3ZldnMmd3VXF2VnlNaklGTHFNUVNNakl4UE56ZDNmdGRGYUZKZVU0TXN2MTJITm1zOGdsMXR1dlJ3TlhrcWxFbDk5K1FYV2ZMRVdKMHRMaFM1SGNEbEZwWGptMDAxUXZiQVpKaWRYb2N1eENKT0xPeHBlMm9LblB0NkFncE5kSDBBK0VERjBVYi8wNVpmcjJyWGR2SWlqWFVUZHNiYUQvMzdJTXRhdXRZNWR0UzVFY1VrSkhsejJNTjVaK1JaR2pSb2xkRGxrUmNhTWljSmJiNzZHeFVzZVlPRDZsOXppVXR6MXdDT29lM1FERE1FeFFwZlRxMXFDSjZEMm9hOXcrK0lIclRKd0FZREUxODkvdWRCRkVKMnRzcklTNGFGaDhCcmkxZGJtNHVLQzB0SXlGQmVYQ0ZnWlVmOVhYMThQbjJIRDRPZm5KM1FwVm0zZnZ2M1kvTmNXb2NzUWxGYXJ4YzgvLzRxcnJyd0MxeTI0Qm1XblRxR3lza3Jvc21pQWlvZ0l4Nk9QUEFSYk96c3NYLzRpZERxZDBDWDFPMXF0RnQvLy9DdDhMMWtBeFp6L1FGWlpESEZ0dWRCbFhUQkRZRFRxYm40VkI0eHVlT1M1bDZ6Nlo4Nk5OS2pmQ2dvS3hCdXZ2MnJXZHJyOE5CYmZ2eFJHSS8rMUplcUtwNmNuVm4rd0NoS0pST2hTckpKT3A4UDlTeDlFWldXbDBLWDBHOEhCd2ZqUHpUZWhxcW9LU2NrSGNmQmd5cURaMVpFdW5GUXFSVXpNZUV5WUVBdFhwUkpmZnJYZWFyWUl0N1RnNEdBc3VYVWhQRlNsa0dmdWhEaGpIMFNHM2wvVDI5dE1OaklZSXFlZ0xudzZLcDJHNElPMUd3YkZ6NXdqWGRSdjFkVFVJREJnSkx5OXZkdmFuSnljVUZGUmlZSUM2eitJbEtnbm1wcWE0T3JxaXNEQUFLRkxzVXAvL0xrWisvY2ZFTHFNZnFXNnVobzdkdTZDUnF2RjlJdW00WUdsU3hBZUhnWVJBRGQzTjlqYjJ3TW1FelFhamRDbGtrQ1VDZ1c4dmIwUkVEQVNRVUZCdVBYV20zSFAzWGRCSWhaaisvWWQyTGpwRzlUVTFBaGQ1b0JSWFYyTnpkdDNJNi9SQU9Xa1M2RzQrU2xvUjQ2RmpSZ3dLWWRBWk5lNjRaQklxeGFzUnBPTEcwd2V3MkgwRFlWeGVBUWFyMXlHbGdXUDQ2ak9BWi8vdFE5ZmJ2eDIwUHpNT2RKRi9aci9pQkZZc2VKTnM3YktxaXJjZSs4U0dJMUdnYW9pR2hqa2NqaysrWGcxWkRLWjBLVllGYlZhamNXTGwvS2NxbTZJaWhxTjBKQVFCQVlHUUtsVVFPbnFpckxTTWtSR1JnaGRHdld4ak14TWVIdDdvN2FtQmpVMXRjak55ME5POW5FY1RVc1R1alNyRWhVMUd2RVJRZkFmNlE5bnBTdWNsSzVRbnk2RmU4am9QcStsTWpzTmprTjgwRlJiamZyYUd1VGw1aUloSzMvUS9zd1p1cWpmZStTUmh4QTNlYkpaMjhlZmZJYk5tLzhTcUNLaWdXUG14VE93WkluMUhDN1pIN3oreGx0SVRFd1N1Z3dpSWhwQXVIc2g5WHZyMW0xb3Q0YnJ1dXV1NGFmM1JOMndiZnNPL1BEalQwS1hZVFYrK1BFbkJpNGlJanB2WE5ORi9WNVRVeE9HRFBHQy80Z1JiVzMyZHZab2JHeENUczV4QVNzakdoalMwelBnNCtzRFAxOWZvVXNaMEJJU0V2SFJSNThJWFFZUkVRMUFIT21pQVdIamhrM3QxbkJkTS85cTJObmFDVlFSMGNCaE1wbXdhdFg3S0Nnb0VMcVVBYXV3c0FqdnZQc2VUQ2JPeUNjaW92UEhrUzRhRU5ScU5aUUtwZGxPYkxhMnR0RHF0TWpLT2laZ1pVUURnOEZnUU1xaHc1ZzhlU0ljSEJ5RUxtZEFxYXFxeHJQUExVZGpZNlBRcFJBUjBRREZrUzRhTUw3OTlqdm85ZVpudnN5L2VoNlVDcVZBRlJFTkxOWFYxVmh5L3pMczNyTlg2RklHak4xNzltTEovUStndW5wd2JHbE1SRVNXd1pFdUdqQTBHZzJjbkJ3UkVoTFMxaWFWU3VIcDVjbnpjb2k2eVdBd0lERXhDVWFERVpHUkVSQ0pSRUtYMUMrWlRDWnMzUFF0dnZoaURRd0dnOURsRUJIUkFNZlFSUVBLaVJPNXVIam1ETmpaMnJhMStmcjRJUGRFTGs2ZEtoZXdNcUtCSlN2ckdBb0tDaEFiR3dNYkd4dWh5K2xYMUdvMTNuNTdKYlp1M1NaMEtVUkVaQ1VZdW1oQTBldjFxSzJ0eGNTSkU4emF3OExEc0dYTE5uNGlUWFFlU3N2S3NHUG5UdGpaMnNIZmZ3VEU0c0U5NDl4Z01HRGI5aDE0NDgyM2taZVhMM1E1UkVSa1JSaTZhTUFwS2lwR1JIZ0V2THc4MjlvY0hSeGdJN1hCMGFPRDg1UnpvZ3ZWM0t4QnlxRkQyTDkvUCtSeU9YeDlmUWJkbEVPVHlZU0V4RVM4L3ZwYjJMbHpGelFhamRBbEVSR1JsUkZOaXAvTy9XOXB3UEh5OHNKN3ExWkNLcFcydFJtTlJqejgzOGRRVkZRa1lHVkVBMXRnWUFBV0xyd2UwV1BIQ2wxS24wZzljZ1RyMTI5RWZqNUh0b2lJeUhJWXVtakFXbkR0TmJqeHhodk0ybkp6OC9EWTQwL3lMQjJpSG5KeWNzSzRjV01SR3h1RDZMRmpZR2RuTDNSSnZVS2phY2JoMUNNNG1KeUNsRU9IdVEwOEVSSDFDWVl1R3JCc2JHend6c3EzTVd5WXQxbjdKNTk4aGo4My95VlFWVVRXS1RZMkJzRkJRVkFxRlpETFhlRGlJb2RjTG9kYzdnTGJmMjFzMHg5b3RWclUxNnRRWDE4UGxhb2U5ZlVxMU5UV0lqczdCNGNPSFJhNlBDSWlHb1FZdW1oQUN3MEp3YXV2dm1UVzF0emNqQ1ZMbHFHMnJsYWdxb2lJaUlpSS9qRzR0NnFpQVM4N0p3ZmJ0bTAzYTdPM3Q4Y2RkOTRxVUVWRVJFUkVST1lZdW1qQVcvdmxPdFNyVkdadGNaTW5ZMXowNE5nSWdJaUlpSWo2TjRZdUd2Q2FtcHF3WnMzYWR1MzMzSHQzdjF0clFrUkVSRVNERDBNWFdZWGR1L2NpUFQzVHJNM0QzUjNYWDdkQW9JcUlpSWlJaUZveGRKSFZXUDNoUiszYXJyNzZLb3djT1ZLQWFvaUlpSWlJV2pGMGtkVW9MeS9IaGcyYjJyVS85dWpEc0xPMUU2QWlJaUlpSWlLR0xySXlQLzcwTTBwTHk4emF2THk4Y05mZGR3aFVFUkVSRVJFTmRneGRaRlZhV2xxd1l1VzdNQmdNWnUwenBsK0VxVlBqQmFxS2lJaUlpQVl6aGk2eU92bjUrZmhxM2RmdDJ1Kzc5eDU0ZVhrSlVCRVJFUkVSRFdZTVhXU1Zmdm5sVnh3OW1tYldabWRuaDhjZWZSZ1NpVVNncW9pSWlJaG9NR0xvSXF1MWN1VzdxSzJyTldzYk9YSWtGdDEwbzBBVkVSRVJFZEZneE5CRlZxdGVwY0xiYjcwRGs4bGsxajV2M3BXSWlob3RVRlZFUkVSRU5OZ3dkSkZWeTh6S3dnOC8vdFN1L2FHSGxrSHU0aUpBUlVSRVJFUTAyREIwa2RYYnVQRWJIRDkrd3F4Tjd1S0NoeDVhQnBGSUpGQlZSRVJFUkRSWU1IU1IxVE1ZREhqcnJSVm9ibTQyYTQrS0dvMGJicmhPb0txSWlJaUlhTENRK1ByNUx4ZTZDQ0pMVTZ2Vk9IWHFGT0xpSnB1MVIwU0VvNlRrSkVwS1RncFVHUkVSRVJGWk80WXVHalJLVHA2RWs1TVRnb09Eek5walk4WWo1ZEJoMU5YVkNWUVpFUkVSRVZrelRpK2tRV1hObXJWSVMwczNhNU5LcFhqbTZTZWdWQ29GcW9xSWlJaUlyQmxERncwcVJxTUpiN3p4Rms2WG56WnJWeXBkOGN6VFQwSXFsUXBVR1JFUkVSRlpLNFl1R25TYTFHcTgrUElyMEdqTU45Ync5L2ZIc21WTEJhcUtpSWlJaUt3VjEzVFJvTlRRMElEQ2drTEV4OGViYlJ2djUrc0xrOUdFekt3c0Fhc2pJaUlpSW12QzBFV0QxcWxUNWRCcXRSZ3pKc3FzUFRJeUFnV0ZCU2d0TFJPb01pSWlJaUt5Smd4ZE5Lamw1T1RBWjlndytQbjV0YldKUkNKTWlJMUZSbm9tcXFxckJheU9pSWlJaUt3QjEzVFJvTGZxdlE5dzRrU3VXWnRNSnNPenovNFAvaU5HQ0ZRVkVSRVJFVmtMaGk0YTlQUjZQVjU2NVRYVTF0YVl0ZHZiMjJQNThtZmg1ZVVsVUdWRVJFUkVaQTBZdW9nQXFPcnI4ZHp6TDZHcHFjbXMzY1hGR1MrK3VCeXVyanpEaTRpSWlJZ3VERU1YMFJrbHhTVlkvc0pMME9sMFp1MGU3dTU0NFlYbGNIRnhGcWd5SWlJaUlockl1SkVHMGIvVTFOUWdOemNQVStMaklCYi84NW1FaTdNenhveUp3cTdkZTJCb01RaFlJUkVSRVJFTk5BeGRSR2NwTHorTmt5ZFBZdEtrU1dabmVDa1ZDb1NHaEdEZnZuMHdHbzBDVmtoRVJFUkVBd2xERjFFSFNrNmVSRlZWRlNiRXhwaTFlM3A2d3Q5L0JQYnZUNERKWkJLb09pSWlJaUlhU0JpNmlEcFJVRkFJblU2SHFLalJadTNlM3Q3d0h6RUNpWWxKSFBFaUlpSWlvbk5pNkNMcVFuWjJEcHdjSFJFY0hHeldQbXpZTUlTR2hHRC8vZ01NWGtSRVJFVFVKWVl1b25OSVRUMENUMDhQK1B2N203VjdlWGtoSWlJTUIvWW5vc1hRSWxCMVJFUkVSTlRmTVhRUmRVTktTZ3A4ZlgzaDYrdGoxdTdoNFlFeFk2T3dmLzkrNlBVTVhrUkVSRVRVSGtNWFVUZVlURUJTVWpLRytReURuNit2MlRWWFYxZU1pNDVHUWtJQ3RGcGRKMDhnSWlJaW9zR0tvWXVvbTB3bUV4SVNFdUh1N29hUkk4Mm5HaW9VQ2t5WUVJUEV4Q1EwTjJzRXFwQ0lpSWlJK2lPR0xxTHpsSHd3Qlk0T0RnZ0pNZDljdzluWkdaTW5UVUppVWhMVWFyVkExUkVSRVJGUmY4UFFSWFFCVW84Y2hkRm93cWhSa1didGpvNE9pSXVMUThyQlEyaG9iQkNvT2lJaUlpTHFUeGk2aUM1UVZsWVdWSFgxaUI0WERaRkkxTlp1YjIrUGFkT200RmhXTnFxcXF3V3NrSWlJaUlqNkE0WXVvaDdJemN0RCtlbHl4TWJHbWdVdm1VeUc2ZE9uNFhURmFSUVZGUXRZSVJFUkVSRUpqYUdMcUllS2lvcFJXRmlJU1JNblFDd1d0N1dMeFdKTW5EZ0J0cloyU0V0TEY3QkNJaUlpSWhJU1F4ZFJMeWd0TFVONldnWW1Ub3lGVENZenV4WVdHb0tBd0FBa0h6d0lRNHRCb0FxSmlJaUlTQ2dNWFVTOXBLcTZHdnNQSkdEOHVHZzRPenViWGZQMkhvclk4ZU9SZlBBZ3Q1UW5JaUlpR21RWXVvaDZVVk5URTNidTJvV1FrR0I0ZW5xYVhaTXI1TGhvNmxTa3BXZWd0clpXb0FxSmlJaUlxSzh4ZEJIMU1yMitCYnQzNzRHSHV6djgvYzBQVWJhenM4UDBpNmFodUxnRXBhVmxBbFZJUkVSRVJIMkpvWXZJQWt3bUU1S1RENks1dVJsUm82UE1kamFVU0NTWUVoOEhlM3Q3WkdSa3dtZzBDbGdwRVJFUkVWa2FReGVSQmVYa0hFZE9UZzRtVG95RmpZM1U3RnBvU0FoaVlzWWo5Y2hSTkRVMUNWUWhFUkVSRVZrYVF4ZVJoWjArZlJwSlNjbUlpUmtQUndjSHMydEtoUUtYekp5Qmt5ZExVVnBhS2xDRlJFUkVSR1JKREYxRWZVQ2xhc0R1M1hzUUdSRUJOemRYczJzMk5sTEV4OGRCcVZEaWFGb2FweHNTRVJFUldSbUdMcUkrb3RYcXNIUFhiamc0T0NBNE9LamQ5Y0RBQUV5Y0VJdTA5SFEwTkRRSVVDRVJFUkVSV1FKREYxRWZNaHFOU0UwOWd0emNmRVJIajJsM2tMSmNMc2VNR2ROUlcxT0xnc0pDZ2Fva0lpSWlvdDdFMEVVa2dGT25UbUhYcmowSUNnNkVoNGVIMlRVYkd4dE1tQkFMWHg4ZkhFcE5oYUhGSUZDVlJFUkVSTlFiR0xxSUJLTFJhTEJyMXk2WVRDYUVoNGVaYlNzUEFINSt2cGc2WlFxS2lncFJVVkVwVUpWRVJFUkUxRk1NWFVRQ01wbUF6TXdzWktSbklqbzZDdmIyOW1iWEhSMGRNWDM2UmZCd2QwZG1aaGIwZXIxQWxSSVJFUkhSaFdMb0loRTNFaVFBQUNBQVNVUkJWT29IS3F1cXNIM0hMZ3ozODRXM3QzZTc2eU5IK21QNmpJdHd1dncwVG5KcmVTSWlJcUlCaGFHTHFKL1E2WFRZczNjZnFxcXFFUkVaQVpuVS9EQmxlenQ3eE1mSElTZ3dBRWZUMDZIVmFBV3FsSWlJaUlqT0IwTVhVVDlUVUZDQVhidDJ3OGZIQjk1RGg3YTc3dTN0alprWHowQjl2UW9GQmR6aGtJaUlpS2kvWStnaTZvZWFtelhZczJjdlNrdFBJU0lpSEhhMnRtYlhaVElaSnNUR0lDSThBcGxabVdocVVndFVLUkVSRVJHZEMwTVhVVDlXWEZ5TUhUdDN3OFBkRFg1K2Z1MnVlM2w1WXRZbE15R1RTWEhpUkI1YURDMENWRWxFUkVSRVhSRk5pcDl1RXJvSUlqcTMyTmp4dU8rZWU2QlFLanE4WGx0WGl3MGJ2c0dPSFR0Z05QSS9hK3Bkc2JFeENBNEtnbEtwZ0Z6dUFoY1hPZVJ5T2VSeUY5aWVOUkk3V0dpMVd0VFhxMUJmWHcrVnFoNzE5U3JVMXRiaCtJa1RTRTQrS0hSNVJFVFVqekIwRVEwZ2pvNk91UDMyV3pCait2Uk8rNVFVbCtDekw5WWdMUzI5RHlzamErUGs1SVR4NDZJUkV6c2UwV1BId003Ty90dzNVUnVOcGhtSFU0OGdPZmtnRGgxS1JXTmpvOUFsRVJHUmdCaTZpQWFncUtqUldMTGtQbmk0dTNmYUp5VWxCVjkrdFI0blQzS0xlZXEra1NOSFl0R2loUmc3Wm96UXBWaVZ3Nm1wMkxqeEcrVG01Z2xkQ2hFUkNZQ2hpMmlBc3JXenhkWHpyc0s4cTY3c2RIcVh3V0RBWDM5dHdhWnZ2a1ZEQXo5cHA4NE5IVG9VaXhZdHhLU0pFeUVTaVlRdXh5cVpUQ1ljU0VqRXhnMGJVVnAyU3VoeWlJaW9EekYwRVExdzdtNXV1UG5tUlpnNk5iN1RQbXAxTTc3NzdudjgrTlBQZlZnWkRRUWVIdTY0OXRwcmNQR002WkJJSkVLWE15Z1lEQVpzMzc0RDMzejdmNmlwcVJXNkhDSWk2Z01NWFVSV0lqQXdBSGZlY1R0Q1FvSTc3Vk5SVVlsMTZ6ZGczNzU5ZlZnWjlWZmp4a1hqNFllV3djSEJRZWhTQmlXMVdvMTMzMzBQeVFkVGhDNkZpSWdzakZ2R0UxbUptcHBhYk51K0E2V2xweEFVR0FoSHgvYS9TRHM2T21MeXBJbTQrT0laY0ZXNm9yaTRCQnFOUm9CcVNXalhYN2NBOTkxM0QyUXltZENsREZwU3FSVHg4WEV3R28zSXlqb21kRGxFUkdSQkRGMUVWcWE0dUJpYi85b0NyVTZMb0tCQVNLWFNkbjBjSFJ3UUdocUNPWE5tdzhQREhTZEx5N2k3MmlBaGs4bnc0TEtsbURObk50ZHU5UU1pa1FpalJrVmk2TkNoT0h3NEZRYURRZWlTaUlqSUFoaTZpS3lRMFdqRXNXUFoyTFpqQnh6czdSRVFFTkJoUDRsRWpJQ0FrYmo4OHRudzlmVkZSVVVGMTVoWU1hVkNnUmRmWEk2bzBhT0ZMb1hPTW1MNGNJeUxqc2JCZ3lrY2ZTWWlza0lNWFVSV1RLdlJJaVhsRUhidDJnT0Z3Z1crdnI2ZGptNzQrZnBpMWlVekVSNFdodHJhV3B3K2ZicVBxeVZMa3Nsa2VQR0Y1K0R2N3k5MEtkUUpwVktKVWFNaXNXdlhibzU0RVJGWkdZWXVva0dncWFrSkNRbEpTRXBLaHAyOUhVYU1HTjVwWHk4dkwxeDAwVFRFeG94SFkwTVRTazZlN01OS3lWSWVlbWdaUm84ZUpYUVpkQTVLcFJKRGh3eEJRa0tpMEtVUUVWRXZZdWdpR2tUcTZ1dVJsSlNNclZ1M29hcXlDajQrdytEbzZOaGhYNlZTaWJpNFNaZzZOUjU2ZlF0S1NrcGdOQnI3dUdMcURmT3Zub2U1YytjSVhRWjFrNStmSC9RNlBZNWxad3RkQ2hFUjlSSnVHVTgwaUluRllreWVQQm56NWwyQmdKRWp1K3hicjFKaDk2NDkyTFo5TzBwS09QbzFVRXllTkJILy9lOURFSXZGUXBkQzU4Rm9OT0tsbDE5RmF1b1JvVXNaRUtLanh5SWtPQmpoUVNQaHBwUkRybENpcWZ3a1BFTDc1L3JGaW1OSDRUVFVGL1YxdGFpcXFjT3gzQUprNStUdzUwMWt4Umk2aUFnQU1HcDBKT1pkZFNXaXg0NDlaOThUSjNLeGZjY083Tm16RDgzTnpYMVFIVjBJZTN0N2ZMajZQY2psY3FGTG9RdFFWMWVISmZjdmcxcXRGcnFVZm1sYzlGaGNkZW5GaUJnM0hvMlpCK0Y4K0EvWWFsUVFxYW9oVWxWQjFGQWpkSWxkTWptN3d1VGlEcE9MTzdSMkxtZ1lOeHRPWVRGSVQwbkd6MXQyTUlBUldSbUdMaUl5NCt2cmczbnpyc0xVS2ZHd3NiSHBzcTlXcTBWQ1FoSzJiOStCekt3c21Fejg2NlEvdWZubW16RC82bmxDbDBFOThNT1BQMkhkdXErRkxxTmZDUThMeGVKYkZrSlJYUWhsMWs2SU0vWkJaTEtPcWM4bXNRVEd5Q21vaTVpT0dvVXZQbGk3QWRrNXg0VXVpNGg2QVVNWEVYVklxVkRpaWl2bll0YXNtWEIwYUgvUTh0bkt5OHV4WThjdTdOaTVFOVhWL2ZzVDVzSEF3OE1kSDd5L3FzTnoybWpnME9sMHVQdWV4YWl2cnhlNkZNR0pBRHl6K0RhRWp4Z0c1OS9lZzZRd1hlaVNMTXJnSDRXR3VVdVJtVitFbHo3OEV2eGxqV2hnNDBZYVJOUWhqVWFEbzBmVDhNY2ZtOUhZMkFnZlh4ODRkQkcrbkp5Y01HcFVKT2JPbll1UWtDQzA2RnR3cXJ5Y20yOEk1STQ3YmtOZ0orZXowY0Foa1VoZ2IyK1BsRU9IaEM1RlVLNUtKZForOGdGR2J2c0FEcHMvZ2JpdVF1aVNMRTVjZHhwMnliOWdHTlM0NHJtVjJMWnpEelJhcmRCbEVkRUY0a2dYRVhXTFdDekcyTEZqTVdQR05NU01IOSt0RVpTbXBpYWtwQnhHY3ZKQkhFNU41YUd2ZmNUSHh3ZnZySHdMRW9sRTZGS29GeGdNQmp6ODM4ZFFYRndzZENtQ0NCM2hpeGVlZlFyT2J5eUVTSzBTdWh4Qm1KeVVhSGhzQTU1ODlnWGtGWmNLWFE0UlhRQ09kQkZSdDVoTUpwdzZkUW9IRGlUZ2p6LytSRlZsRlZ6a2NyaTV1WFo2ajB3bXc0Z1J3eEVYTndsWFhYa0ZRa0tDWUd0bmgrcWFhbWcxL01UV1VoNWN0aFRlM3Q1Q2wwRzlSQ3dXWTRpWEYzYnYyU3QwS1gwdWVxUVBucjc5ZXNoWDNBeVJmdkQrblNIU2FXQzc4MnRNdnVzeDVCY1Vvcnl1UWVpU2lPZzhjYVNMaUhwazZOQ2htRGx6Qmk2YU5nMnVyc3B1M1dNMG1wQnpQQWZKU1FlUm1KU004dkp5QzFjNWVOamIyK1BMdFo5ekxaZVYwZXYxdVBXMk93ZlZUb2F1U2dVK2ZQdFZ5SmRmTG5RcC9ZcnFoYzI0NjRGSFVLOGFuS04rUkFNVlI3cUlxRWNhR3h1UmxwYU8zMzc3RGRuWk9aQ0l4Umc2ZEVpWFU5dEVJaEU4M04weFprd1U1bDQrQjNHVEprSHBxa1J6Y3pOcWFtcjdzSHJyTTNIaUJNVEh4d2xkUmp1cStucElaVEtJUktKdTlUZVpUQ2dySzROT3ArdHlMV0ZmYUdwcWd0Rm9QT2R1bnBZa2tVaFFXRmlFNHVJU3dXcm9hMnMvK1FBdXIxMDNxRWU0T2lJNytBZG12dmd4dnYvNVY2RkxJYUx6d05CRlJMM0NaQUxLeTA4aklURUp2Ly8rSnlvcUt1RHM3QXgzZC9kejNpdVh5eEVSSG81Wmw4ekU3RXN2UldCZ0FPUXVMdEJxdFZEeDA5enpzdURhYStEbjUyZXg1MnMxR3JQdzhmNTdxL0R4Ung4aWRrSXNuSjJkQVFEMWRYV1FTQ1Jtd2Z2Skp4N0hwbzBiRUQ5bGFyZENsRmFyd1FQM0wwWlJZU0dtVHB2VysyK2ttNHFMaXZEeVN5OGdPenNiRXlkTjZuWm90QVNOUm9QazVJT0N2WDVmZXVTK094QzQvUVBZbkM0VXVwUitSNlJyaGsxcERvYk9Xb0NFUXp6TGkyaWdFTzVqT3lLeVdzM056ZGl5ZFJ1MmJOMEdOemRYeE1URUlEWjJQQ0lqSXM0NTdVMnVrQ011YmpMaTRpWURBT3BxNjVDWmxZWE1qRXlrWjJiaTVFa3VJdTlLZFBTNUQ3ZStVUHYzN2NPWGE3L0FJNDgranVDUUVBQ0FYcStEVnF1QjBXZzY4N1VlYjczNU9uUTZIUjUvOG45d2RYVkZZMk1qS2lwT1E2RlFkQ3VFZDJYem4zL2cyTEdzQzdwMzZRTVBudmRvbFZ5aEFFd21IRWs5akM4Ky93eDMzblgzQmIxMmJ4Z1ROVnF3MSs1TFlXR2hHRFBDRzdMZkIvZU9qVjJSbmppSWNaZmRoK0RnWUJ3L3puTzhpQVlDaGk0aXNxanE2aHBzM3Z3WE5tLytDM2EyZGhnN05ncmpZOFpoWEhRMDVITDVPZTlYS0JYdFFsaEdaaVl5TTdPUXdSQm1Kamc0eUtKVDhWeGRYZEhjM0l4Vjc2N0VTNis4Q29XaS9ScStyNzVjZzRLQ0FveU5qb1pTMlhvOUx5OFhBQkFhRnQ3akd2THo4M0FvSlFVeW1Rd2lrYmhiOStoMFdwaE1wbmJIRitqMWVoZ01MVjNlYTJzcnczMUw3c2Rycjd5TTA2ZkxvYXF2aDh4VzF1VTlOalpTaTB4RmRIVjFSWEJ3RUk0ZlA5SHJ6KzVQN3J0bElaUy9yeEM2akg1UDhmc3FMTDVsS1I3ODMvTkNsMEpFM2NEUVJVUjlScVBWSUNFeENRbUpTUkNMUlFnT0NrWk16RGpFakI4UFh6L2ZiajFEb1ZRZ1BqNnViZDNTdjBOWWVrWUdTa3ZMTFBrVytyV1E0R0NMUGo4c1BCeHpyN2dTdi83eU16Nzc5Rk04OHVoalp0ZjM3dG1EblR0MndOdmJHL2N0dnI5dEt0NlIxRlFBUUZUVW1GNnI1ZkVubjBKSVNHaTMrcjZ3L0RrY1A1N1RybjNkVjJ1eFkvdjJici9tc2F3c0xMN3ZublAyVzNqaklsdytkMjYzbjNzK1FvS0RyVHAwalI4M0Z1NDFoZWQ5OExFa2VCd2NuL3NHQU5EOC9vUFFKL3pXWlgrSEI5NkR6WVRaTUo0OGdjYkhaMTl3dmIzQjlvcDdZSHZEbzJoNjZTWVlqaVYxK3o1Si9oRjRxRTRpZXN4b0hENlNac0VLaWFnM01IUVJrU0NNUmhPeWMzS1FuWk9EZGVzM3dOUFRBN0d4c1lnWlB3N2g0V0hkSGlrNE80UTFOamFpc0xBSWhVVkZLQ3dzUWxGaElZcUtTNkRYNnkzNWR2b0ZEMDhQaTcvR05kY3VRTE5hamN1dnVMTGROWDkvZndRSGgrRGUreGFiamJnZFBwUUNBRkNwNnJGbjk2NE9uK3ZqNnd0Zlh6OGNQZEs2UmtXdjE3WGUwNkJDeXNIV2RVeVdlbjlEaGd4dEc1WHJEVjBkbzlCVENxWENZcy91RCtiTm1nRjUydmM5ZW9aczFzMWRoaTZSNnhEWWpMK2tSNi9SWHlpeWRtSGVyQ3NZdW9nR0FJWXVJdW9YS2lvcThkdHZ2K08zMzM2SHJaMHRRa05DRUI0V2h2Q0lNQVFIQlVFbTYzcEsxOStjbkp3UUdSbUJ5TWlJdGphajBZalNzaklVbVlXeElsUlZWMXZxN1FoQ3FiRGNMK1JsWldYSVBkRzZkbVJrUUFDT1pXWGlHSUNxeWlvQXdLR1VnMUFvRkxobytuUmtaeDlEWGw0dUprMk93L0djSEZTZitUNXYzUEIxcDgrZmU4V1ZjSGYzd0RzcjN6WnJMejE1c3ExdDJrWFRMZkRPZ010bXo4SE1TOXIvRXQ3VTFJUW5IMzhVM3Q3RGNOL2lKYTNydXdTbTZBYzFXRkw0dUJpSU56eDB3ZmNieS9JZ0NSNEhzVjhvak1YWkhmYVJ6YndSZ0FtbXFvRS9OVm1jc1EvaGkxNFF1Z3dpNmdhR0xpTHFkN1FhTFk0ZVRjUFJvNjJmM2txbE5nZ01DRVI0UkJqQ3dzSVFGaG9LQndmN2JqOVBMQmJEMThjSHZqNCtadHVwTnpRMG9xaW9DSVdGaFNnb0xFSnhVZEdBSGhXejVDaElWbVltMXE3NXZOUHIzMzZ6eWV4ckp5Y25USm9jaDgyYi93VFFHcXI4UjQ3OHA0UEpoUGRXdlF1WlRJWjc3bHNNNzZIZXNMT3p3NktiL3dNQWFHbHB3YWFORytEcDZZVlpsMTRLQVBEeDhjV2VQYTBqWmErLytzcDVyZW02RUp2Ly9BTTFOVFVZTnN5blh3UXVBUERzZzlGTW9VUkhqNFUrS3hrT0p1TzVPM2VpSmVNQVpONEJzTDFrRVpvL2Y3cDlCeHNaWk5OdlFNdVIzWkQ0UjdTL1BzQ0lESHJvVHh4QlZOVG90cjh2aWFoL1l1Z2lvbjVQcjIvQnNleHNITXZPQnZBanhHSVJSb3p3UjNoNFdPcy9ZYUhkMnBUamJNN09IWTJLbVZCVFc0T0tpZ3BVVmxTaG9ySUNWWlZWcUtpb1FNV1pyMXRhdXQ1OFFTZ2RiV3pSVzZMSGpjT1FJVVBhdmphYWpQanUvNzVGZmw0ZUFPQ3V1KytCbTlzL094TktiQ1Nvckt4RXlzRmtBTURZNkdpek5WaTF0YTNuc2JtN3UyUENoSWx0N1pmTm5nTUEwR2lhc1duakJyaTV1YlcxQVdnTFhmNytJK0hrN05TdDJuT3lzOUhZMk5obG43UzBvOWk5eTN6cVk5clIxcW1PelpwbXZMZnEzVzY5MXFLYi85T3JVeFhQWnNtZnNkQmlRZ1BnZVBpUEhqM0RXRjRBUTFZaXBIRlhvWG5qNjRDNndleTZkTkpjaUZ4Y29kdTZIdmFMVndCby9mZENQRHdjVHEvOGdwWkQyNkJlY2EvNVEyM3Q0ZkpoRWd4NWFXaDZlUkVnRWtNMjgwYklwbDhQOFpEaFFFc0xESVdaYUZweEw2QnBhcnZOSnVaUzJGNXhOeVMrSVREcG1xRlAvQk10cVR2ZzhPaG4wRzU2RTlwZlArN1JlLzJiODZFL01EWXNsS0dMcUo5ajZDS2lBY2RvTkNFL1B4LzUrZm40N2JmZkFRQytmcjRJRHd0RldHZ1lSbytPZ0ZKNVlldHF4R0lSM04zYzRPN21Cb1IxM0tlMnJoYW55eXRRVlZXRnlxb3FWSjZ1UVBucENqUTBxS0JxYUlCSzFRQ05Sbk9oYisrQ1dYSjZvYXVySzF4ZFc3K25UVTFOK09DOVZjalB5NE5VS29WZXIwZkNnUU53ZFhQRExiZmVCbHRiV3dEQWU2dmViZHN4c0xLaTBpeDAxWnlaY3VqdWZtRWpOOWZkY0VPN2pUUzBHZzIrL2ZZYmVIc1B3OFV6WjdhMWI5dTZGVlZWbFYwZTJGMSs2aFNTRWhNNnZKWjc0Z1J5VDNSdjg0cjUxMXhyMGRCbHlaK3gwQUlEQXlCSzZ2aG4wRzBpTWJSYnZvTERnNnNobTNvTmRKdlhtbDJXWGZvZkdFOFZvQ1Y5SHlEKzU4dzFZMUVXREhscHNCa3pEU0pIT1V4TjlXM1hwTEd6QVZzSDZIWnNCQURZM2JvY3NwazNvdVhRVnVqMmZBK1JpeXVrNHk2QnlOWWVwak9oU3piekp0amQ5anhNTmFlZzI3NFJKcTBhMGdtellUT3E5dzh1RnpXckVCNHg4dHdkaVVoUURGMUVaQlZLaWt0UVVseUN2LzdhQ2dCd2tjc3gzTThIdnI1KzhQUDFoZDl3WC9qNStzTFIwYkhIcjZWVUtLRlVLQUdFZE5wSHA5T2hvYUVScWdZVkdsV3QvNnRxYkVSRHZRb05qWTFvYUZDaDRVeDdRME1qVkNvVm1wdWJlMVNYbzZQbHRvdi9XMEZCUGxhLy94NU9uVHFGZVZmUFIwbEpNUTZscEtCWjA0dzl1M2NoUHo4UHl4NThDSFYxZFVoS1RJQllMSWJSYUVSRnhXbXo1L3o5dGJ0SHo4N3QramV0VG9lL052K0owYU9qekVKWFIrdTF6aFkvWlNwR1IwVUJBSnFhMUhqNXhlZGJ6eHA3NHFuejJzRGpRa05rZC9YRnoxZ29jb1VDSWxYUDExbTJwR3lEcWZvVVpKY3NNZ3Rka3FCb1NQd2pvZm1xNHpWUXVoMGJZWC9YcTVCT21BM2RqbitteThxbXpvZEpWUU45OHBiV3I2ZGNEV05aSHRRcjdtdnJvLzMybnkzdVJjNnVzRnYwRkV5Vko5SDRiT3U5QUtEOWFYWGJEb3U5U2FTcWhvc0ZnejRSOVE2R0xpS3lTcXI2ZXFTbjF5TTlQZE9zM2QzTkRUNitQaGd4ZkRoOC9Yemc2K01MWDE4ZjJOblo5ZXJyeTJReXVMbTVYdkJPZGhxTkJnYWpFVWFERVVhREFRYWpFUWFEQVVhakFRYWpBWVl6N1VhakVRWkQ2elZMMG1vMCtPNjcvOE5mbS8rRTBXakVmMjY1RmJNdXZRd3JWN3dGQUxqN252dVFsSmlBSDc3L0RzOCsvVC9NdTNvKzdPenNNRy8rTmRpMDRXdms1K2VaUGErZ29BQUE0T3ZyZDBIMTZMUTZhRFRtSVZXcmJWMjdaVEFhMmwzN201MWR4MnNCSFJ3YzJuWmMzUEQxT3VoME9zVEZ4MlBVNkg4T0pQNzR3OVhZdTNjUDdyMXZDZUtuVExtZ3VxbHpUZ3BYaUZSVlBYK1F5UWpkdHE5aGUvMGpzQms5QlMxcGV3RzBqbkpCMHdUZG5oODZ2RTJmOEJ2c0YvMFAwdmg1YmFGTDVEWVVrckFKMFAzMktXQm9YZXRwcXErQzJHMG9KQUZSTU9RZGJmY2NtNWhaZ05RVzJ0OC9hd3RjclMrZ2hlN1BOYkJmL0hhN2UzcENwS3FFczlLdFY1OUpSTDJQb1l1SUJwV3E2bXBVVlZmanlKRi9mbGtTaVVSUUtCVHc4dlRFa0NGZThQVHloSmVYSjd5OHZPRHA2UWszVnplSS96VVZxUy8wZGdqc3FWZGZmUm01SjA1QXFWVGk3bnZ1TXdzamY1dC96YlVZTW1Rb1B2M2tJd3dkNm8wbi8vY01BZ0lDOFB1dnZ5QXZ6engwRlJVVkFnQUNBb082Zk4yR3hnWjg5My9mSWpIaEFGNTkvVTBZREszVEZWOS83WlZPNzhuTXlNQ2R0OS9XNGJYUHZsalRMbmo5Zlo0WTBMcEw0OVl0V3lDVHlYRHRndXU3cksydmlRQVlZY0tMTHk0WHVoU0xzR211aDZpaDV0d2R1MEczNHh2WXpuOEFza3NXb1NWdEwwUUtEMGhqTDRWdTU3ZEFjeWZyKzdUTjBPMzdDYktaTjBIazdnMVRWUmxrVSthM1BtL25QeU5VemV0ZmhzT1NGWEI4NFhzWU1nNUF1MlVkV2c1dGJic3U4UTRBQUJnS3pEL3dBUUJqVFhtdnZMOS9FNm1xMFZCVzNPdlBKYUxleGRCRlJJT2V5V1JDYlcwdGFtdHJrWjNUL2hCZHFkUUdIdTUvQnpGUGVIcDV3Y3ZMQTE1ZVh2RHk5SVNUVS9jMmRCaklycDUvRGZidTJZTmJiN3NkVGs1TzBHbzBXTDkrSFlLRFEzSFpaWFBnNXRiNlNmdmt1RGlFaFllYnJXc0tDQXpDa2RUREtDakloNy8vU0dnMEdwdzRmaHhTcVJTK3Z1YUhZaHVOUnVUa1pMZWR6WFd5cEFRblMwb0FBTFUxTldocGFSMXRpQm96dHQxVXV4WjlDNUtUazZCUUtCQWUwZkhPZEJMSlAvKzMxOUxTT2pwb1k5TzYxc3RrTXVIelR6K0JYcS9IdFF1dWc0ZEgvOW9wMEFSQUJCRWlPM2x2QTU1T0E1T3phNjhFTDFOakxmUUp2MEU2WlI1RTd0NlFUYnNXa0VpaDI3S3U2eEsyYjRUc2trV1FUYjRTMmw4K2duVEsxV2pKUEFEajZhSzJQaTJIdHFIaG9SbXQvYVpmRDRlSFA0UWhPeGxOcjkwRzZMV0F0UFY0QzVPdS9XaXJ5RWJhNC9kMk5wT0xHNXk5TDJ6RW1JajZEa01YRWRFNTZQVXRLRHRWaHJKVFpSMWVkM1J3d05DaFE2QlFLdUhpN0F4bkYyYzRPanBDTHBmRHhka0Z6aTVPY0haMmdZdVQwNEE5M0RZcWFneWlvc2EwZmYzbm4zOWc1NDd0bUQ1akJpNmZPOWVzNzlrYlNVUkdSdUpJNm1FY1RFNkd2LzlJWkdaa1FLZlRZZlRvS0VpbC8vd1NldXhZRnQ1ZHVjSnNwMEZIUjBkY011dFNUSncwR1o1ZVhsQ3IxUUNBMjI2L0ErN3U1dXZCVkNvVmtwT1Q0T2MzSEl1WExEM25lL3A3c3hPYk03OEk1K1htSWllbjlXeW5JMGRTa1ptUllkYS90TFQxWEtkZmZ2NFJ1M2Z0N1BDWmQ5OXpMenc4UGMvNTJ0UUJneDRtRi9kZUcrM1NidmtLMHFuekladDJMV1JUcjRFaEt4SEcwdHd1N3pHVzVNQ1Ftd3BwM0ZWb09aWU04WkFSMEd4NnMxMC9VMzBWdE4rOUErMVBxMkYveTdPUXpyZ0Jzb3NXUUxkMVBVeDFGUUFBeWJDQWRtZUZpYjE3ZjhNTGs0c0hWTFhXZGVZZ2tUVmk2Q0lpNnFFbXRScTVlZm5kN3UvbzRBQm5GeGM0T3p2QnhjV2xMYWpaMjl2RHhzWUdFb2tFWXJFWUVySDR6Sjhsa0VqRUVKOXB0em56WjRtNDlacFlJb1pFTE1HWU1lMm4vUFdXWDM3K0NYbDUvL3pDK25jZ0tTc3RhMXZYOVcvWFhMTUFmc09IQXdER2pSdVA5ZXUrd29IOSszRE50UXV3Zi84K0FFQk1iS3o1VFNhZ3NiRVJjcmtDNDJOaXNIM2JWdmo1RGNlMUM2NXI2MUpmMzdxcjNJVWNFWEEyN1puUTVYQm14TXhnL0dkZFhGZTdGWmFWbGFHc3JPTUFidGxkSzBXQXlJUm5uckhPNllWMzNYUWRBbDNjZ2RManZmSThZMEVHRExtcHNKMTlPMkR2Qk8zNmw3dDFuMjc3UnRqZjh3WnM1eStGcWE0U0xZZTNtMTBYeWQxaHFqK3o5cXhGQjEzQ2I1RE91QUVpUmV2SWFFdmFYdGhlK3hCc0w3OEwrcFJ0cmFOZkFFUk9TdGpPdWFOWDN0dS9tZVR1cUs2cDdmWG5FbEh2WXVnaUl1cGpUV28xbXRScWxQZnk4bzcxNjc2MDJPNTJ4Y1hGeUVodkRWcGFiV3V3a01sa0tDd3NOT3VuMSt0Z05Cb3hhOVpsYlcwZW5wNElEUTFEZHZZeC9QSDdiMGc1bUF5SlJJSng0MlBNN3ZVZU5neVBQdjRFUm8wYURaMU9pKzNidHBwZE41bE1xS3FzaEpPVEUyeHNiRkJYWi82TFptTmo2M2JkK2haOXUyc2lrYmhkVUd0b2JEM0RTUzV2SFgwTUNnckdaMStzNmZSNzhNWG5uK0hBL3YyNDg2NjdNWEhTcEE3N3lHUzJuZDdmY3lZME5hcVJrZEYrclpBMU9KU1dpZUgyenVoOFkvL3pwOXV5RHZhTFY4QlVmUW90S2R1NmRZOCs0WGZZTDNvYU5xT25RUHZ6YXNCZ2ZpNmY4enU3b0UvOEE0YVR4eUd5a1VFNjdScWdSUWQ5VXV0QjRJYThOT2dUZjRkMDR1VndldVVYNkpNM1F5U3pnM1RTWEJpS2pzSEdmVmd2dmtOQWIrK003QlBkLzlDSGlJVEIwRVZFWkNWcTYrb3NGcnJ1WC9vQWdOWXBlTTh2ZnhZK1ByNTQ4ZVZYek02K1VxdlZlUFMvRDhOb05DQWdNTURzL2t0bXpVSjI5akY4czZuMXJLT3AweTZDaTR1TFdSKzVYRzQyaGZGc0ZSV25vZFBwNE92bmg0YUdCdHkvK0w0Tyt4M0x5bXAzemQzZEhlK3Nlci90YTVQSmhMSXowd1U5ejB3SEZJdkZuZTV1Q0FBU2NldDd0YkdSZHRuUGttcnI2Z1I1M2I2UW5uMGNzNjZlQTd2RGYvWGFNL1dKZjhMdXBxZWcyNzRCTUJtN2VaTVdMVm1Kc0JrL0U3b2Q3YmQ0MSsvN0NUYWpwMEk2YVM1TVRYVXduRWlGK3IxbFpsTUptMWMvQW1ONUlXUlQ1c04yN2wwd1ZwWkMrL09ITUp3OEFac3hGL1hXMndNQU5JMjdIT25mYk83Vlp4SlI3MlBvSWlLeUVuVjF0ZkFaNW0yeDUrdjFlbno2NmNjd0dvMjQ0Y1liMngwMi9PMm1qYWl2cjhQQ0d4ZTFDeVV4c1JQZ1BXd1l5a3BMSVJLSmNPVlZWNTMzNng4LzNqcnRMUFJmaHlKN2VIZ2lKamFtczFzQXRCNk9mTGFxeWtwb05CcTR5T1Z3Y25McWRJdjVmL3Q3K21GTGk3N0wvbEtwck11RG1Idmk3QkU4YTVLYWVnVDJUejBCazFnQ2tmSDhqa0F3SEQ4RTFVMkJIVnpRbzJIeHhBN3ZhYmluazM5djdKMWdNeW9PTFdsN1lhb3FiWGU1K2ZPbnUxR1FIdHIvV3dudC82MDBhNWFFVFdqWFZmdnJ4OUQrK3ZHNW45a0JrNDBNdGdGUk9KcjJ4Z1hkVDBSOWg2R0xpTWhLMU5WYWRoU2tycllXOW1mQzFEc3JWMkRhdElzd1o4N2w4UEQweEYrYi84UzJiVnN4ZlBnSVhESnJWcnQ3Nit2cm9HNXFuZjRuRm92Um9HckFrQ0ZEeit2MWo2U21BZ0JDUXNQYTJvYjUrT0RHbTI3dThyNDl1M2UzYXp0eFpzMVdRRUFBVkNvVkZ0OTdkN2ZyK096VFQvRFpwNTkwZXYyT08rL0M5QmtYZC90NTU4UFNQMk9oWmFZa1lWemtGRWpTZGdsV2crMWx0d0IyanREKzJ2blB1TDh3UkU1QitxRmtvY3Nnb201ZzZDSWlzaEtXbm5ybTRlbUo1NTUvQWVscGFmanhoKyt4ZGN0ZjJMNXRLOExDdzVHWmtRR0ZRb0gvUHZvWVpES1oyWDBhVFROV3JuZ2JkWFYxa0Vna01CZ01lR2ZsQ2p6ejNIUGREbDVxdFJwSFVsTmhhMnVIMExBd3RMUzBuUHVtTGlRazdBY0FSRWFPZ28yTkRTSWlJODk1VCtuSms2aXJxOE13SHg4b0ZKM3ZRcWwwdmJBRHNidkRtcWNYQXNDUFczWWk0dEtMNE5qWG9VdGlBN3NGRHdQMmpwRE51QUg2eE45aE9KYlV0elZjQUhYa2RQejBlOGM3YVJKUi84TFFSVVJrSmZwcUZHVFU2TkVZTlhvMHRtL2JoalZmZk5hMms2RmNya0RweVpOdy9WZm8wR2lhOGRZYmJ5QS9Mdzl1Ym01NDRxbi80ZU9QUGtUdWlSTjQrY1VYOE5qalQ4TFhyLzBaUXlhVCtkZmJ0MjJGVnF2QnpKbVh3TUhCQVNxVjZvTHJyNit2UjNwYUdrUWlFY2FOajRHRGd3T2VmT3JjVThZKy9uQTE5dTdkZ3l1dXVBcnhVNlpjOE92M2hMV1BkS1dtSGtIWmRmTXcwajhLa29LajU3NmgxNGdnblhFOVlESkN0KzFyYURhODNvZXZmV0VNZ2RFNDVlQ0ZvMGZUaEM2RmlMcUJvWXVJeUVvVW5MV1RvS1dVbHBiaXI4MS90RTNiaTRpTWhLcGVoYUtpUXJ6KzJpdndIemtTVHovekhKcWFtdkQybTIrZ3FLZ1FMbkk1bm5qcWZ4ZzYxQnNQLy9kUnZMRDhPWlNYbjhMeTU1N0JIWGZlaGNseDhkRHI5VkNwVkhCMGRFQkdSam9Bd05iT0Z2VjFkZmoxbDU4QkFKZGNlcGxaTFVlUHBPSzJXN3FlWHFqWDYyRm5aOWYyOVRlYk5xS2xwUVZSVVdQYW5mWFYzL1hWejFoSTc2L2RnT1YzUGdEbGU3Mi92WHFuREhvMDNEM084aTl6TEtuanRXY1hvR0h1VXJ5M3V1dkRub21vLzJEb0lpS3lFdW5wR1docWFvS2pvMk92UHpzdkx3K1pHZWxJT1ppTS9Qelc3YWs5UER5eDRMcnJNVGt1RGthakVmdjM3OFAzLy9jdFFrSkNrWk9Ualk5V3I0WktWUStGUW9GSEgzOENRNGUyYnZMaDR1S0N4NTk0RW0rKzhSckt5c3F3K29QM2taT2RqZXNYM29obFM1ZVl2VzVnWUJBKy8veFRxTlZxVVI1dStBQUFCMkZKUkVGVVhEenpFZ3diWnI3ZHRrS2hRUEMvTnRib3lLR1VnMjEvcnE2dXh0NDlyV0Z4M3RYemUveDk2VXRxdFJycDZSbm43ampBNWVRY1IxcGVJZUtEeGtOeUlrWG9jdm9sUThnRUhNck9SMjV1MTRjOUUxSC93ZEJGUkdRbFdscGFrSnA2QlBIeGNiMys3SysrWElPOE03L2dCUVVGWThiRk16RTVMcTV0bHo2eFdJd3BVNlppNHNSSjBPdjFlUG5GRjZCUzFTTTRPQVJMbHkyRFVtbSt6c25EMHhQUHYvZ3lQdm5vUXh3OG1JeHhNYTNUL0h4OS9WQ3Zxb2RNSmtOazVDak1uajBIR1JrWktDOHZ4OEliYjJwWDEvQVIvbGo2d0xJdWE3LzM3anZiL3V6bTVvYjUxMXlMaW9vS0JBVUg5L1RiMHFjT0gwN3Q4VnEyZ2VMVmo3N0VwcldmUVA3R1FvZ2FyWGZIeGd0aGNuR0g2b1puOGVZZEhSK1pRRVQ5azJoUy9IVFR1YnNSRWRGQUVCOGZoLzgrL0dDdlAvZllzU3prNStWamZNeDRlSGtOT1dmL3VycGFiTjJ5QlZmUHZ3WTJObDEvdnBlZWxvWlJvMGQzMlVlamFlN1ZzN0YwT2wyN0RULzZ1N2RYdklOOSsvWUxYVWFmVWNoZDhPbTdiOEw1MmRsQ2w5S3ZOTHkwQmJjdlhvYUdNNGVCRTlIQXdOQkZSR1JGSEJ3Y3NIYk5aNUJLcFVLWFFyMUlyOWZqbGx2dlFIUHp1YzhUc3liQmZzUHcvRjAzUVBscDE2T1pnMFh0WGF2dzFNZGZvK0RrS2FGTElhTHpKQmE2QUNJaTZqMXF0Um9aR1psQ2wwRzlMQ01qYzlBRkxnQTRYbHlLcHovZEJOVUxtMkZ5c3R4Vy9QMmR5Y1VkRFM5dFllQWlHc0FZdW9pSXJNemFMN21qbWJWWnUvWXJvVXNRVEY1eEtlNTY0QkhVUGJvQmh1QVlvY3ZwY3kzQkUxRDcwRmU0ZmZHRERGeEVBeGhERnhHUmxTa3VMaDVVYTMrczNiNTkrMUZjVWlKMEdZS3FWNm13OExhN3NTZGdObW9mK0J5R2tXT0VMc25pRElIUnFGMjJGanY5TDhXTmQ5eUxoc1pHb1VzaW9oN2dtaTRpSWl2azZlbUoxUitzYXR0ZGtBWW1uVTZIKzVjK2lNcktTcUZMNlRlQ2c0T3g1TmFGOEZDVlFwNjVFK0tNZlJBWjlFS1gxU3RNTmpJWUlxZWdMbUk2S2h5SFlQWGFEZHdXbnNoS1NIejkvSmNMWFFRUkVmV3VwcVltdUxxNklqQXdRT2hTcUFmKytITXo5dTgvSUhRWi9VcDFkVFUyYjkrTnZFWURsSk11aGVMbXA2QWRPUllTRVdCU2VBRzJqZ0JNRUduNzl4bzRrNHNiVEI3RFlmUU5oWEY0QkJxdlhJYVdCWS9qcU00Qm4yL2VoNjgyZm91YW1ocWh5eVNpWHNLUkxpSWlLeVdYeS9ISng2c0gzTmJvMUVxdFZtUHg0cVdvVjZtRUxxWGZpNG9hamJqd0FQZ0hCa0t1VU1KUjZZYW1VeVh3Q0lzU3VyUU9WV2Fud1hHSUQ1cHFxMUZmVzRPODNGd2taT1hqYUZxYTBLVVJrWVV3ZEJFUldiR1pGOC9Ba2lVOFJIVWdldjJOdDVDWW1DUjBHVVJFMUF1NGtRWVJrUlhidG4wSGZ2anhKNkhMb1BQMHc0OC9NWEFSRVZrUmhpNGlJaXUzZnYwRzdEK1FJSFFaMUUwSkNZbFl2MzZEMEdVUUVWRXZZdWdpSXJKeUpwTUpxMWE5ajRLQ0FxRkxvWE1vTEN6Q08rKytCNU9KTS8rSmlLd0pReGNSMFNDZzArbnc4aXV2bzZxcVN1aFNxQk5WVmRWNDZlVlhvTlBwaEM2RmlJaDZHVU1YRWRFZ1VWMWRqU1gzTDhQdVBYdUZMb1hPc252UFhpeTUvd0ZVVjNPTGNDSWlhOFJ6dW9pSUJoR0R3WURFeENRWURVWkVSa1pBSkJJSlhkS2daaktac0hIVHQvamlpelV3R0F4Q2wwTkVSQmJDMEVWRU5BaGxaUjFEUVVFQlltTmpZR05qSTNRNWc1SmFyY2JiYjYvRTFxM2JoQzZGaUlnc2pPZDBFUkVOWXE2dVNseTNZQUZtenB3QmlVUWlkRG1EZ3NGZ3dQWWRPN0ZwMDdlb3JhMFZ1aHdpSXVvRERGMUVSSVJoM2tPeGNPRU5tRHg1RXFjY1dvakpaRUpDWWlMV3I5K0lVNmRPQ1YwT0VSSDFJWVl1SWlKcUV4Z1lnSVVMcjBmMDJMRkNsMkpWVW84Y3dmcjFHNUdmbnk5MEtVUkVKQUNHTGlJaWFzZkp5UW5qeG8xRmJHd01vc2VPZ1oyZHZkQWxEU2dhVFRNT3B4N0J3ZVFVcEJ3NmpNYkdScUZMSWlJaUFURjBFUkhST2NYR3hpQTRLQWhLcFFKeXVRdGNYT1NReStXUXkxMWdhMnNyZEhtQzBHcTFxSzlYb2I2K0hpcFZQZXJyVmFpcHJVVjJkZzRPSFRvc2RIbEVSTlNQTUhRUkVSRVJFUkZaRUE5SEp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jZmK0J4dFZLWFVWT1hBQUFBQUVsRlRrU3VRbUNDIiwKCSJUaGVtZSIgOiAiIiwKCSJUeXBlIiA6ICJtaW5kIiwKCSJWZXJzaW9uIiA6ICIiCn0K"/>
    </extobj>
    <extobj name="C9F754DE-2CAD-44b6-B708-469DEB6407EB-2">
      <extobjdata type="C9F754DE-2CAD-44b6-B708-469DEB6407EB" data="ewoJIkZpbGVJZCIgOiAiMzQyMDQ5MDQ3MzM2IiwKCSJHcm91cElkIiA6ICIyNDAyMjY2NTUzIiwKCSJJbWFnZSIgOiAiaVZCT1J3MEtHZ29BQUFBTlNVaEVVZ0FBQkJRQUFBUXZDQVlBQUFDbm9yM3lBQUFBQVhOU1IwSUFyczRjNlFBQUlBQkpSRUZVZUp6czNYbFlWR1g3Qi9EdkRBdzdDTExqZ2dqdUM1S1M1b2I3K3JxM2FwcWFyeTF2cVpWWld1bHJhWmFsbGxscHBwVzk1cGE1bFQrWFVpSEZCVVhKRlJSQkJBRkJXWWFSZFdaK2Z4eG1nd0htd09DQWZEL1h4U1h6bkhQbTNJak9uTG5QODl5M1JLMVdxMEZFUkVSRVJFUkVKSUxVMGdFUUVSRVJFUkVSVWYzRG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V1p0NlFDSTZxTmIyY0ROTE9CZVBtQm5EZHlSV3pxaWhzSFhHU2dzQWR6dGdhREdRTE5HbG82SWlJaUl5anAxNmhRaUlpSVFIeDhQRnhjWFhMaHd3ZEloRVZsY2NIQXc1SEk1QWdNRDBiOS9mNFNHaGxvNkpMT1FxTlZxdGFXRElLcFBJbTRCS2hYZzV5SjhzSFYzc0hSRURjdTlCMElpSnprWGtFbUJQdjZXam9pSWlJZzBWcTVjQ2FWU2llRGdZQVFHQmlJd01ORFNJUkhWR2ZIeDhZaVBqMGQwZERUczdPd3daODRjUzRkVVkwd29FSW53Wjd4d2w3eURsNlVqSVFDNG1BNWtLSUFCTFMwZENSRVJFUzFac2dTZE9uWENtREZqTEIwS1VaMjNhOWN1eE1iRzR0MTMzN1YwS0RYQ2hBS1JpU0p1QVkzdGdJN2VsbzZFOUYxTUI3SUxPRk9CaUlqSWtsYXVYSW1nb0NDTUhqM2EwcUVRMVJ1N2R1MUNVbElTWnMrZWJlbFFxbzFGR1lsTWNDdGJXT2JBWkVMZDA4a2JLRllDU2RtV2pvU0lpS2hoT25YcUZKUktKWk1KUkNLTkd6Y08rZm41aUlxS3NuUW8xY2FFQXBFSmJtWUpOUk9vYnZKekFSS1lVQ0FpSXJLSWlJZ0lCQWNIV3pvTW9ucXBTNWN1Q0E4UHQzUVkxY2FFQXBFSjd1VUxCUmlwYnZKd0FESWZXRG9LSWlLaWhpaytQcDdGRjRtcUtTZ29DRGR1M0xCMEdOWEdoQUtSQ1d5dDJjMmhMdk53QUd6WUJKZUlpTWdpbkoyZG1WQWdxcWFnb0NBNE9UbFpPb3hxWTBLQnlBU3Bja3RIUUZYaDc0aUlpTWd5WW1KaUxCMENVYjFXbi84UE1hRkFSRVJFUkVSRVJLSXhvVUJFUkVSRVJFUkVvakdoUUVSRVJFUkVSRVNpTWFGQVJFUkVSRVJFUktJeG9VQkVSRVJFUkVSRW9qR2hRRVJFUkVSRVJFU2lNYUZBUkVSRVJFUkVSS0l4b1VCRVJFUkVSRVJFb2pHaFFFUkVSRVJFUkVTaU1hRkFSRVJFUkVSRVJLSXhvVUJFUkVSRVJFUkVvakdoUUVSRVJFUkVSRVNpV1ZzNkFDSnp1cDhQWk9VRG1RK0FlL25BdlFmQ3VMc0Q0RzRQZURnQWJ2WkFZM3ZMeGtsRVJFUkU1VVZHUmlJaElRR1RKazJ5ZENnQWdKS1NFaFFYRjBNbWs4SGF1bm9mblZRcUZkUnFOYXlzck13Y1hkMmxVcWtnbFlxN2QxMVFVSURDd2tJNE9UazFxTCtyNnJpVW5JUExLYms0ZnlzTEY1S3ljU0VwR3dEUXBia3J1alIzeFdQK2JtamZ4QVVkbXphcTlWZzRRNEVlR2NjU2daTzNnWVJzd05ZYTZPUUZUR2d2ZkhYeUVzWVNzb0ZUdDRId1JFdEhTMFJFUkVSbGhZZUg0OGNmZjZ5VjU4N056Y1dxVmF1UW5aMXQ4akhidG0zRDZOR2pzV3ZYTGdCQWRuWTJmdmpoQnhRVUZKajhITTgvL3p5R0RSdUdtemR2aW82NUxraEtTc0xycjcrT0xWdTJWTG12WEM3SFJ4OTloRGZmZkZQMGVkYXZYNDhubjN3U1Y2OWVOYnBkb1ZCZzFLaFJlT2VkZDhwdHk4M05yWEJiVFV5Yk5nMmpSbzB5NjNQVzFOVDFaL0RtTHpINDdXd3lYQjFzTUdkSWExejRjQWd1ZkRnRWM0YTBocXVERFg0OW00eTN0c1JnK3ZkUnRSNFBaeWhRdlplU0N4eUtCM28yQTlwNEdOL0hvUkhRVEM5QmR5MFQrUEVDTUNRUThITitPSEVTRVJFUmtUZ0ZCUVZZdFdxVjBXMnpaczNDenAwN2taS1NVdWx6ekowN0Z6S1pEQnMyYk1EKy9mdVJsSlNFNWN1WFF5YVRpWTduNjYrL3hyRmp4M0RzMkRHODg4NDdhTisrZmFYN3E5VnEzTDkvSHdEUXVIRmowZWVyaWVQSGorUHZ2LzhXZmR5d1ljTVFFaEtpZlZ4UVVJQnIxNjZoUllzV1ZSN3I3T3lNakl3TVhMMTZGYWRQbjBiMzd0MUZuNzhpYXJWYU80dEJ6TGFhVUNxVlVDcVZabjNPNmpweTVTN0dmbmtDcTU4UHdkUSt4bjhYdzF4OU1LeXpqL2J4eG9nRXVMMnlHN3RuOTBKWVc4OWFpWXNKQmFyWG9sT0JPM0pnVW1mQVJzVE1xTFllUUlDcmtJaTQyd2pvNGxQMU1lYTJkZXRXYk5pd0FRQnc0TUNCUjNKcVYwNU9EbmJ1M0lsVHAwNGhOVFVWRW9rRXZyNis2TldyRjhhTkd3ZG5aMlp6aUlpSXFHSWxKU1U0Y3VRSWJHMXRZVzh2ckZrdEtDaEFRVUVCWG5ycEpmenp6eitJalkzVjdsOVVWQVNWU2dVN096dnRtRktwaEV3bXc4eVpNM0grL0hsY3VuUUphOWFzd1J0dnZDRTZubG16WnFHd3NCQW5UNTdFRzIrOGdaa3paMkxDaEFrVjdwK1Rrd09sVWdrckt5czBhbVNlNmVmeDhmSDQ1cHR2S3Qyblg3OSt5TXJLd3BFalIwUS9mOGVPSFEwU0NoWDU3YmZmdE1rU2ZacnJ1M1hyMXVIaXhZdEdqNTArZmJwSlN5SlNVbEtRbFpVRkFNalB6d2NBUEhqd0FKY3VYVExZVDZGUUdOM202T2lJZ0lBQTdOaXh3MmlzQUJBY0hJelEwRkI4Ly8zMzViYmw1dVpDcVZSaTNicDE1YlkxYmRvVUkwZU9yUEpuTUljbGU2L2d5Slc3U1A3aVgzQ3hOejBSTnIxdkFNWjFiWUt4WDU3QThNNitlUGRmYmMwZUd4TUtWRzlGcHdJUGlvRi90YTdlOGJiV3dLZzJ3TiszZ1BPcFFJaXZlZU5yNks1ZXZZcjMzbnNQY3JuY1lQem16WnU0ZWZNbTl1elpnMlhMbHFGMTYycitBb21JaUtqQkdERmlCRjU5OVZVQXdLWk5tL0R6eno4REFENy8vSE9EL2ViT25ZdkV4RVQ4K3V1djVaN0QwZEVSaXhZdHd1dXZ2NDc5Ky9lamZmdjJHRHAwcUtnNG5KMmQ4ZUdISDJMejVzMzQ2YWVmNE9sWitWM2ZlL2Z1QVFCY1hWMUZMWk9vaUxXMU5mTHk4dkRQUC85VXVsL3IxcTB4ZnZ4NGhJYUdHb3pmdm4wYm4zMzJHVHc4UExCdzRVS2p4L3I2bW5aUi9OZGZmeUVwS2Nub05qczdPMlJrWkdEUG5qMUd0MCtmUHQya2MyemR1aFVIRGh3d0dFdElTS2d3R1ZSMlcwaElDSll2WDQ2REJ3L2kxcTFiRlo2bmE5ZXUrUDMzMzh1TmEzNW5aYmNWRkJRZ0pDVGtvU1FVbHV5OWd0VHNBaHg1dDErMWpuZHp0RUg0Z3Y1NDVjZHpXTGJ2S3VhUGFtZlcrSmhRb0hvcEpWZVltVkRkWklLK1B2N0EzbGpBeHdudzVRMXpzOGpQejhmQ2hRc2hsOHZoNit1TGwxNTZDWjA3ZDRaYXJVWk1UQXkrKys0N3BLV2xZZEdpUmRpMGFWTzFwaHdTRVJFUnhjZkhZODZjT1ZpMGFCRzZkZXNHbFVvRmlVUlM0ZjZCZ1lHWVBuMDYxcTFiaDlXclY2TmR1M1pvM3J5NTZQTk9talFKdlh2M2hyKy9mNlg3WldabUFoQVNDNk5IanhaOW5yS2VlZVlaVEo4K0hYdjM3dFdPZmZEQkI0aUppY0VubjN5aVhZSmhiVzBObVV4V0x1RngrdlJwQUVDZlBuM1FybDNOUGxoKy9mWFhBSUNzckN5c1c3Y09vYUdoR0Rod1lMbjlQdnZzTS9qNStXSDgrUEhhV1NZYWQrL2UxZGEweU1uSkFTQWtQV3hzYkFBQW9hR2gycVVpeGNYRjJMRmpCenc5UFRGNDhHQ0Q1eWtzTE1UT25UdkxiZlB6OHdNQUxGbXlCRVZGUmRyeGpJd01MRnk0RUNVbEpYajg4Y2Noazhtd2I5KytjckZQbVRJRm1abVpCdHZ5OC9QTjhyczB4WkVyZDRXdmFpWVQ5SDA3dFN2NkxqMktYcTA5MExlTitaWS9NS0ZBOWRLaGVHR1pnN2tNQ1FTMlhRSmU2R0srNTJ6SXpwdzVnK3pzYkVpbFVpeGZ2aHcrUHJvMUpYMzY5RUdyVnEzd3dnc3ZJRE16RTlIUjBXWmRYMGRFUkVUMXk3ZmZmb3ZEaHc4RDBOMFJIajkrUEFEZ3BaZGVxdlRZckt3c0ZCUVV3TW5KQ1lDd3ZLR3FxZlFUSmt6QTZkT24wYnAxYXpScDBnUXhNVEhZdjMrLzBYMFRFNFZLM2tlT0hNR05HemVNN3VQZzRJRFpzMmNiM2FhWm9XQnZidzkzZC9kSzR6S0ZxNnNycEZLcHdRZHp6Yytydnl5a0lzZU9IUU1nWEkrWlMzRnhNYzZjT1lPSWlBZzBiZG9VYmRxMDBXNExEdy9Ib1VPSDRPWGxoUkVqUnBTTDc5ZGZmOVVXdk5SWXVYS2x3ZmErZmZzQ0FQTHk4ckJqeHc1NGVYbGgyclJwQnNkb2x0a2Eyd2JBNEZxMHNMQVF5NVl0UTFGUkVXYk9uSW5nNEdEdGNvcXkxR28xQUJoczEvd2JWYWxVMm5FYkc1dGFXYjQ4OXNzVFNQN2lYMlo3dnQyemV5Rm8zbjdjLzJhczJaNlRDUVdxZDQ0bENnVVlqZFZNS0ZFQnYxNEJQQjJBZ1MxMTQyb0FWektBcXhsQWJpRmdaeTBVYVF6MUU3NjNzd2E2TnhXNlA0UlZYVytHcXBDWGx3Y0E4UEx5TW5nQjEvRHg4WUdQancvdTNMbWpYZk5HUkVSRURaT2ZueDg2ZGVvRUFJaUtFcXJTYXg1cjZnNWN1SEFCWDN6eEJRQWdMaTVPZTJ4dWJpNEE0WU0ySUh4WTFOemRyb2hFSXNHeVpjdTBiU0JUVWxLcXJEVnc0OGFOQ2hNS3pzN09WU1lVd3NMQzhOWmJiMVY2anRwMi9mcDFwS1Nrd052Ykd4MDdkcXgwMzZLaUluejQ0WWNBZFBVSnpwMDdoL2ZmZng4QThKLy8vRWViSUhGMWRjVWJiN3lCRHovOEVJY1BIMFpBUUlEMnVEVnIxc0RPemc2TEZpMkNvNk9qZHBhQVJDS0JUQ1pEMTY1ZHRVbUdzMmZQSWk0dURvTUhEOWJPckxDMXRkWEdwRGxHSnBNaEx5OFBiNzc1SnBLVGt4RWFHb3EzM25wTHU2MHFLMWV1eEkwYk56Qmd3QUE4OWRSVGlJaUl3RWNmZlZUcE1jWm1KTVRFeEdqSEZ5eFlnUDc5KzFkNWJqR21yaitEMWMrSEdOUk0yQnlaaE9YN3J5RTJWUTV2Rnp0TWZLSTUvanV1QTJ4bHVpVGEveUp2NGJQOXNiaVJub2NtYnZhWTFpY0FiNDlvQTJzckNSbzcyV0Q1TTUweFk4TlpmUDlpTjdQRXlZUUMxU3YzSHdDS29vcTdPWnk4TFNRTVBCME14Nk5UZ1hOM2dNN2VRQk1YSUxjQU9Ic0hTSk1MYlNXbEVxRlE0NDM3UUZZKzRGWjVjdmVodUhUcEVnNGZQb3pMbHk4alBUMGR4Y1hGY0hkM1IwaElDQ1pPbktpZHdnVUF5NVl0dzVFalIyQmpZNE9kTzNjYUZDTFN0MlhMRm16Y3VCRldWbGJZdW5XcjlzMVh6TGxNMGFsVEowaWxVcVNucHlNcEthbmNWTUtrcENTa3BxYkN5c3FxeWpjMElpSWllclNOR1RNR1k4YU1nVnd1MTg1TVdMeDRNUURkVFFyTnRRTWczQkhYMEV5WGQzRnhBU0RjUGE3b09raWZKcGtBQ0IvMmpWMlAvUFBQUC9qeXl5OEJBRTgvL1hTRjlSWXF1ek90U1NnODdBNFB4dnoxMTE4QWdLRkRoMWE2TEFRUVpucG9sa2RvWkdSa0lDTWpBd0RnNGVHQlAvNzRvOXh4ZS9ic01WbzM0VC8vK1kvQlkxOWZYMnphdEFuZHUzZlh6bFROeTh0RFhGd2NSb3dZWWZUMzRlam9pUDM3OTZPa3BBUUxGaXhBUWtJQ3BGSXBJaU1qRVJZV1Z1RXNFMzNidDIvSGtTTkhFQlFVcEcxdDJhSkZDMHlkT3RYby9qdDM3b1JDb2NDVUtWTzBZOFhGeGRpOGVUTjhmWDIxL3laYXRteHA5UGpxdXBTY2paU3NmSU51RHV1TzNzVExQNTdERzBOYllkWEVMb2hPek1JSHYxMUMxb01pckozYUZRRHd5OGtrVEY1M0J2OE9DOENLNTRKeExqRUxIK3k4aEF4NUFWWk9GS1ppendocmlTMm5idVBhblZ5MDlYT3BjYXhNS0ZDOWtsVWdGRk0wSmlrSHVINWZtRzJnVDZVR1l0S0E5cDVBajZhbGd5NkFrdzF3TUY0NHJvWHd1UnEyVnNJNUxKMVEyTFZybDBIMVhxbFVDcFZLaGJ0MzcrTGd3WU00ZnZ3NFZxMWFwYzBBRHg0OEdFZU9IRUZSVVJGT25qeFpZWVpVazMzdjBhT0hOcGtnOWx5bWFONjhPWjUvL25sczJyUUo4K2ZQeDh5Wk0vSFlZNDlCclZiajNMbHpXTDkrUGRScU5WNTg4VVY0ZVhtSi92c2hJaUtpUjA5TVRFeUYyMGFQSG0yMEtHTnViaTVrTWhrY0hJUzdTWEs1M0doTmhMUzBOTzFzQm8wV0xWckF4c1lHam82T2NIUjBOTmhXWEZ5TS8vNzN2OXJIcnE2dTFhcTFVQnNKQmJWYXJlMThBT2dTTExtNXVkcE9CdmIyOWdiTEN4UUtoYmE0WVdGaFlaVXRIZTN0N2JYN3g4WEZZZGFzV1JnNmRLaTI0R0Y4Zkx6UldhaW0waXhSRWF1NHVCZ2ZmZlFSenA4L2o3WnQyK0tsbDE3QzIyKy9qUlVyVnNEZDNSM0J3Y0VWSG52MjdGbHMyTEFCcnE2dVdMeDRzWGIyUS9QbXpURnAwaVNqeHh3OGVCQUZCUVVHMi9Qejg3RjU4MmI0K1BoVWVGeE5YVTZSbzdHamJxYk5neUlsNW0yTndadkRXbVBGYzhMUE9LQzlGd3BMVk5oNU5obEtsUnBXVWdrMmhDZWdTM05YZkRkZG1IMHdxSU0zVXJNTHNQYklUU3gvSmhqV1ZrSWl5YzFCaGtzcFRDaFFBNVQ1QVBCd0tEOWVVQ0lzVitqZVJGamFvSzlJS1NRVFdyb1pqbXVTQmc5MFNXNTRPQWpuS0x2dnd5YVh5K0hsNVlVSkV5YWdSNDhlOFBIeFFWRlJFU0lqSTdGcTFTb29GQXA4KysyM1dMNThPUURnc2NjZWc3dTdPKzdkdTRmdzhIQ2pDWVhFeEVUdE9zRGh3NGRYKzF5bW1qeDVNcnk5dmZIVlYxOWh5WklsQnR2czdlM3g3cnZ2R2kzY1EwUkVSQTFUZEhTMDl2dGp4NDZoVjY5ZVZSNlRrNU9qbloyZ1VxbVFsNWRudEQzanBrMmJ0SFVhTkRaczJGQmhrbURidG0yNGZmczI3T3pzVUZCUWdKS1NFa1JHUnFKbno1NWlmaVR0Qi96aTRtSWtKQ1NJT2xhZm82T2o5aVpNYm00dW5ubm1tWEw3TEZxMFNQdjl4SWtURFdvSi9QSEhIMUFvRkpESlpOaTJiUnNTRXhQUnZYdDNvek5KTlRRekx6Ui9TaVFTN2ZldFc3ZXUxVTVkbVptWitQbm5uekZyMWl6dE9SODhlSUJGaXhiaHdvVUxhTnEwS1pZdVhRb1hGeGZNbVRNSG4zLytPZWJQbjQvMzNudlA2TCtidExRMExGMjZGSURRQ2NUWjJWbGIvOERhMmhyVzF0YTRmZnQydWVPVVNpWFVhclZCTjR2Q3dzTGErSkVObkwrVmhSQi8zUWVTUXhmVGtGdFFnamxEV3dreEZLdGdZeTNGZTZQYjRiM1J1dUthQmNWS3VOZ2Jmc1QzY0xKRmZyRVNENHBLdE1zbkhtdmhodWpFTER3WjJoUTF4WVFDMVN2MzhvRk9SbTVvLzUwa0pBZzZlSlZQS05oWjY4MU0wSE5MbUNFSEw3MkV0THNEY1BtdStlS3RyaWVlZUFMUFBQT013Ym94T3pzN0RCZ3dBTGR1M2NJdnYveUNDeGN1UUtGUXdOSFJFVktwRklNR0RjSzJiZHR3NXN3WlBIandRSnVwMTlCTWMvUHc4REJvSVNUMlhLYkt5c3BDWkdTazBSWkorZm41aUl5TVJMZHUzY3pXazVtSWlJanFMN1ZhamNqSVNEZzZPa0toVUdENTh1WG8wYU5IaGUwQk5iS3pzMkZ0Ylkyb3FDakk1WEtvVkNxVWxKUm9hekVBUUljT0hSQWNIS3o5WUhyeTVFbHRSd0Zqcmw2OWl2Lzk3MzlvM0xneEJnNGNpQjA3ZG1ESGpoMlF5K1VZTjI0Y1huNzU1U29MUDJwb1BueXVXN2ZPcFAwckVoWVdwcTFmWUcxdGJUQzc0T3JWcThqTnpVWDc5dTNoN0N5MExHdldySmwyZTBsSkNYNzc3VGNBd01pUkk3Rjc5MjRBd1ByMTY3RjkrM1lzWHJ4WWRLSUVBSDc2NlNlajdUbXI4dlBQUDJ0bnlocXpkZXRXUkVkSG83aTRHRk9tVElHN3V6dHUzYnFGeFlzWDQvYnQyd2dJQ01Bbm4zeWlUU1FOSFRvVWVYbDVXTHQyTFJZdlhveW5ubm9LVTZkT05haW5FQmNYcDEwK28vbDcxSmc0Y1NJbVRacUVGMTk4c2NLWUt0dFdHeTRrWldQT2tOWUdqOTJkYkpDYVhZQUpxeU54TmlFTGpyYldtQkVXZ09YUGRvYk1TdmozT0dkb2F6ejN6U21zUDNZVFR6L2VEUC9jenNHYVA2OWpYTmNtQnJVWVF2eGRzZnFROFpvZ1lqR2hRUFhLdlFmQ2gzNTkxKzhEeVRuQVV4MUVQRSsrVUVPaHBadmhqQWZOREFWTGE5V3FWWVhiTkVXSzFHbzEwdExTRUJnWUNBQVlNbVFJdG0zYmh1TGlZcHc2ZFFvREJnd3dPRTVUMVhmbzBLRUdiNExWT1ZkVkZBb0Yzbm5uSFNRa0pNRFB6dy9UcDA5SDU4NmRvVktwY09IQ0JXellzQUVSRVJGSVMwdkRpaFVyVEZycmFBcDVrVkFIdzFwYTVrc0NXRWtCaVFTd3R3WWNaTWFMZWhJUkVaRnBVckx5RVpjbXg1MnM4amNPcWlNMk5oWlpXVmtJRFEzRjZkT244ZHBycjJIVnFsWGFhZlVYTDE3VWZpaS9mUG15OXJqYzNGeWtwNmRqd1lJRjJySFRwMDhiclA5ZnUzWXRoZzRkcWwzdi92cnJyMWVZVU1qTHk4UFNwVXVoVkNyeDZxdXZJams1R1lDd1hEUTZPaHE3ZHUzQzdkdTM4Zjc3NzV0MG82Vmp4NDdsV2plS2NlZk9IZHk1YzhmZ1hJNk9qZ2F6UCtmTm00Zno1OC9qMy8vK3Q5SGFBNGNQSDhhOWUvY1FFQkNBSGoxNmFCTUtJU0VoMkw1OU96Nzc3RE44KysyM29wY3dGQmNYbzZDZ0FLTkhqelpwU2NmZmYvK04rUGg0cUZTcWN0dlMwOU54OCtaTkFNTHZ6OUhSRWM4OTl4eWNuSnh3K1BCaHJGNjlHZ1VGQldqZHVqVVdMMTRNZTN0N2c4NExJMGFNZ0xXMU5iNzU1aHRzMzc0ZFVWRlJlT1dWVnhBU0VnSUE4UFQwUkZoWW1NRTUwOUxTRUJzYnE1Mmg4TTQ3NzVTTGE5MjZkWkRMNVpnN2Q2N0J6NjNmaWFJMlhFaktScGZtdXFUTDNkeENsQ2pWR0xIaWI3emNQeEFMeDNiQTBhdDM4Y1hCT09RVmxtQjk2UktIOGQyYTROV0JnWmo1d3puTS9PRWNBS0JIWUdOc212bTR3Zk9ITkhmRCthUXNtQU1UQ2xTdjVSVUJKNUtBbnMyRm1naW11S3NBL3UrNk1LT2hybmQwMEV5UFMwNU9SbXBxS2xKVFV3Mm15K20va0RadjNoeXRXN2RHWEZ3Y3dzUEREUklLVjY1Y1FWcGFHZ0JnMkxCaE5UNVhWVFp0Mm9TRWhBUjRlM3RqOWVyVkJyTVFCZzRjaU9EZ1lMejY2cXVJaTR2RDFxMWJLeXlFSTVhOEVJaEtNVzFmSzRtUVdORC9jcllWa2txZWpvRE10QnNQUkVSRWo3eUx0M093NzhJZC9IazVIVGZTODNEN3Z1RTF3U0F6bk9QUW9VTm8xYXFWOW9QemlCRWpjTy9lUGZUcTFRczdkdXlvc012Q3RHblR0SGVlang0OWlpTkhqbURtekprR2QraE4vYUNzVXFud3lTZWZJRDA5SFdGaFlRZ0xDOFBtelpzQkFBRUJBWmc2ZFNybXo1K1BzMmZQNHJYWFhzT1NKVXZRcEVtVFNwOXp6cHc1SnAyN0loczJiTURXclZ1clhYTkFvVkRnaHg5K0FBQk1tVExGb0JoanQyN2RNR0hDQk96Y3VSTkxseTdGcWxXckRJcFZtbXJFaUJFbTNYUktTVWxCZkh5OHdWaGlZaUorK2VVWGhJZUhheE1ObzBhTndyUnAwNUNmbjQvRml4ZHJaNXUwYU5FQ2NYRnhlTzY1NXlvOFIrdldyWkdibTR1RWhBVE1temNQd2NIQldMQmdBZHExYTRjRkN4WVkzRlQ3K2VlZkVSc2JDMTlmWCsxczM3STJiZG9FaFVKUmJ0dVFJVU9xTEd4cFRrVWxLdVRrRitQelo0UHgxbkJoNXNLL3V2aENwVkpqOWVIcldEeXVBL3pjN0RGcDdXbnNQcGVDRDhkM1FOODJucmllbm9kRnYxM0NpQlYvNC9DOE1JTnVFT2JDaEFMVksrNE93aXdGaDlMUHA4Y1NoUStBL28yRU9ncUEwQ0pTcVJZZTIxZ0pIUncwNHJPQVl3bUFyek13T0xEOGg4YUthalRVdHJJdlNQZnUzY1BHalJzUkVSRmhkTWxBUlFZUEhveTR1RGhFUlVVWkxGSFFGR01NQ1FrcDk2WmEzWE5WcEtDZ0FMLy8vanNBWU5La1NVYVhOSGg0ZUdEaXhJbjQrdXV2c1h2M2JreVpNc1hrcVlQbW9sUUxNeHJrUmNhM3UyaVNDdzdDbng2T1F0Rk9JaUtpUjUxU3BVWkViQWIyUnQvQjN2TjNjRE9qZGxzOEZ4Y1g0OWl4WTVnd1lZTEJXdlhKa3lkcmt3WGp4bzB6V3BSUi80Njg1dnBqeElnUm9wWnBhcXhac3dhblQ1K0dsNWVYMGFVV1hsNWUrT0tMTDdCbzBTSmN2SGdSczJmUHhrY2ZmWVIyN2RvWmVUYnowTFJzckc1Q1lkT21UY2pLeWtMSGpoM1J1M2R2Z3pvVmdEQ1YvOEtGQzdoMjdSbzJidHlJbVRObmlqN0hYMy85VldsQlRZMWJ0MjZWR3p0MDZCQ09IajBLbVV3R1QwOVBwS2VuWThDQUFYQjJkc2JDaFF0eDZkSWxPRHM3NDQwMzNvQ0hod2YyN2R0WDZUazZkT2lBZnYzNjRkdHZ2OFhCZ3dkaFpXVUZOemMzN042OUc1czNiOGJHalJ1MXkwSTB5WTFtelpyaDBxVkxPSEhpUkxubnk4M05oVktwckhESnlwZ3hZMnBVbkxJaVhacTc0a0pTTm9hNUNzL3RYRnAxZm14WHc4NXJveC96d3hlSHJ1TmljZzV5OG91eDdmUnRMSHVxRTk3OVYxc0FRRmhiVDRUNHU2TGJvai94YytRdHpBZ1RpcXlmVDhwQ1NIUHpGSTFqUW9IcUZYZDdZYmxDczBiQ0I4STdjbUY4VTVuWHNPd0NJREViR05sS2FCTUpBREhwd09sa29UMWs3K2FHaVFZTlkwc3Fhb3VtSXErVmxaWEJoK21zckN5ODl0cHJ5TXpNaElPREE0WVBINDYyYmR2QzE5Y1gzdDdla012bGVPMjExNHcrNTRBQkE3QnUzVG9VRnhmajVNbVRHRFJvRUZRcUZjTER3d0VJYjdENmFuS3VpaVFuSjJ0N0RGZldFbEpUaFZlaFVDQTFOYlhLREw4cG5HMkJZQitnUkZYK3E2aEVTQjVvRWs5VnlTMFV2bTdxelFaenRRT2F1UWovcHZ5Y2hlVVVSRVJFajRxRURBV1cvM0VOdjV4TVFtNFZiNWhOM2V6UnZva0xtcmpaNC9hMm1wMzM4T0hEa012bDZObXpwMEZDb1NLVEprM0NzODgrQ3hzYjNmVFVnb0lDWExod0FUNCtQdFc2Yzd4MTYxYnMyN2NQTXBrTUgzendRWVVKQ1dkblozejY2YWRZc21RSklpTWpNWGZ1WE15ZlB4KzllL2NXZlU1VDFDU2hjT3ZXTGV6ZXZSc1NpVVNiakNsTEpwUGgvZmZmeDhzdnY0d2RPM2FnYTlldTZOcTFxNmp6N05teng2UWJRNXJyUTMxZVhsN28xNjhmWnN5WWdlM2J0MlB2M3IzYWJmUG56OGZhdFd2eDZxdXZ3c05ENkJsdmF2Sm03dHk1R0RwMEtMeTl2U0dSU0tCU3FaQ2RuWTFUcDA1aDhPREJBSUNiTjIvQ3hzWUdMVnUyeEtGRGg3UUpLWDJhbTIzR3RnRkFuejU5YWplaDBGbDQ3bFkrUWhLa1dLazIyRStwRWg0NzJGZ2pzWFRkZHE5V0hnYjdkRzNoQmtjYksxeE8xaTN6T1g4ckd5SCtGZGV4RUlNSkJhcFhQQnlBaE5KaWlsS0prREFvSy95VzhNSHlNUi9ocmpJZ0ZHbzhuUXlFTmdGQ0t2ay9uL2tBQ0h4SWJZSTE3WDQwQldVMHRtM2Joc3pNVERnNk9tTHQyclhsWHFTdVhidFc0WE82dUxpZ2UvZnVPSEhpQk1MRHd6Rm8wQ0JFUjBjak96c2J6czdPNWFyZTF1UmNGZEdmNVZEWm00ditOblBNakFBQVp4dWgwMGRWc2d1RTVUSjVSVUxTSUMxUCtETGx1T3dDNEdKcDRVNXZSNkJwYVlMQnAzbzNEb2lJaUN6dW45czVXTExuQ25aRUpWZTU3NVJlL3BqVTB4OURPbnByeHdiWE1LSHcyMisvb1dYTGxpYTFxRTVKU2NHT0hUdnduLy84eDJEOCtQSGpLQ3dzUkZwYUdqWnMySURYWDMvZDVQTnYzYm9WR3pac0FDQjhFRzNidG0ybCs4dGtNaXhjdUJDZmZ2b3BqaDQ5aWc4Ly9CQno1c3pCNE1HRDhjb3JyNWg4M3NwTW5EZ1JBd1lNME03UUtIdTlhRXhDUWdJdVg3Nk1jK2ZPWWRpd1lkaTdkeTlVS2hYR2pCbFRhYzJzcGsyYll1clVxVmkzYmgyV0wxK085ZXZYbTNRK2pkV3JWNXUwNUdINTh1WGxPbTJNSGoyQkdRclNBQUFnQUVsRVFWUWFZOGVPTmJxL2w1Y1hGaTVjQ0pWS3BlMldZU3FaVEthdEJRWUFmZnYyeGJwMTYvQi8vL2QvR0R4NE1KS1NrcENhbW9vdVhicEFKcE5oNU1pUkdEbHlaTG5ubVRKbENqSXpNNnVjR1dGdWovbTc0ZGV6dXYrUHd6cjVRQUpneThra0xCNnZLeHkzTi9vT0hHMnM4RmdMVjZUbkNBVkEvNDdMUUo4MnVxUkNURkkyRkVWS0JIanFrbVRuRXJNd3NZZjROcWpHTUtGQTlZcWJQUkNiS1h3dmdXNzJnVDZaRkhDdzFtMVRGQU1uYndzMUZxeWx1ZytER3I1T3VtVU9oU1ZBWS9QVUI2eFNiR3dzQUtCbHk1WUc0eGN2WGdSZ2ZIa0NBRzNCbW9vTUdUSUVKMDZjd05telo2RlFLSEQwNkZFQXdLQkJnd3lxM1pyalhNYjQrdnBxdjQrTmphMXc1c0hWcTFlMTM5ZEdacmN5cm5iQ2x6NlZXcWl2a1pZSHBNcUJkSVhRY3JReTZRcmg2MXlxc0x5bWVTT2gwR2V6UmtLTkJpSWlvcnJzMk5VTWZQTDdWUnk4bEY3cGZnNDJWbmlwZjB1OE03SXR2QnVaLzBMSnlja0ovZnIxTTJuZjZPaG8vUEhISC9EeDhjR3p6ejZySGRkME1SQnJ4NDRkMm1UQzlPblR5eFcxcm9pVmxSWGVmZmRkMk5yYUlqdzhIRzNhdElGYXJUWTZyYjg2Y25OekRmNHMrd0ZmcFZJaElTRUJNVEV4MmxrZHExZXZCaUQ4ZlNvVUNzVEZ4Y0hYMXhjelpzeW84bnpqeDQvSHNXUEhFQnNiaXkrKytBSUxGeTRzdDQ5YXJjYk5temR4L3Z4NWcydkt5TWhJby9VdHlycHo1MDY1TVZObU50eTlleGVUSjArdWNqOTkzYnAxdzdKbHk3U1BQVHc4MExOblR4dy9maHlYTDE5R1pHUWtBQ0hSQUFqdElTdFQyWGFwVkdyMmVncnRtN2dnTjBMWDI3NmxseU5lR3hTRXBYdXZRZzAxd3RwNDRjL0w2Zmo2cnh0WU1xRVRIRzJ0MGRMTEdpLzJEY0RpWFZkUXJGUWpySTBuNHUvbVlmSHV5d2owY3NTMHZycUVYYmFpR0IyYW1wNDBxZ3dUQ2xTdk5MWUhIRzJBYTVuQzBnVlRKT1VJeXlQeWlvVEVRbG5kbXdvSmhhc1pnSXNkNEdwdjNwaU51WFRwRXVMaTRnQUliUnYxYVY2d05HOGcrZ29LQ3JCang0NUtuL3Z4eHg5SG8wYU5rSk9UZzlPblQrUE1tVE1BZ09IRGg1ZmJ0NmJuTXNiZDNSMGRPM2JFcFV1WHNHWExGdlRzMmJOY0Z3ZUZRb0ZmZnZrRmdQQ0NYNTExanVZbWxRaXpESHljZ0M0K1FpMk9WRG1Ra0NVc24xRVVWMzU4a1ZMb01LSHBNdEhNQlFod0EveGRXZUNSaUlqcWxydTVoWml4SVFyN0xxUld1ZStVWHY3NC9MbGdlRHJiVnJsdmRRMGZQbHo3d2M2VWZUZHQyb1F0VzdaZ3hJZ1JjSEZ4UVdSa0pLNWZ2NDUyN2RvWjNMQXdSZmZ1M2JGbnp4NE1IRGl3MG1KL3hraWxVcno1NXB0NCt1bW50VVVnZCszYUplbzVLcUpwNTIwc29YRG8wQ0Y4ODgwMzJ1VVFnSEEzdjJmUG51alpzeWNLQ2dxd2NPRkNTS1ZTekpzM3o2UnVXbEtwRkhQbnpzVXJyN3lDdi8vK0c1Y3ZYMGFIRGgyUW5wNnVMWXA0OE9CQkhEeDRFQURRdTNkdjdVMmpUWnMybWVWbnJvcXJxMnU1MmJabDVlVGs0UGp4NDBhM1RadzRFY2VQSDhlYU5XdHcvLzU5eUdReTlPM2JGNWN1WGFxeVBXbEZSYzBCM2ZJS2Mrcll0Qkg4M095eE1TSUIwMHNUQVY4K0h3Si9EMGVzUFJLUFQzK1BoYitIQTc1OFBnU3ZEUXJTSHJkdVdsY0VlamxoWTBRQ1B0NTdGVTNjN0RFcXhBOGZqdStvcmNQdzNkR2JDUFIyUkZ0ZkpoU29nUXByQWZ4NEFRaHdCV3lOL0FzdTJ6NnluWWZ3VlpuOFlpRHFEakFsMkh4eDZqdDkralR5OHZMZzQrT0RoSVFFL1Bqamp3Q0VEOSthZFZ3YWJkcTBRWHg4UFA3NTV4OXMzcndaWThhTWdZT0RBNjVkdTRadnYvM1c0TTNER0d0cmEvVHYzeCs3ZCsvR2dRTUhrSjJkalRadDJoaWRSbGpUYzFWa3hvd1plT3V0dDVDWW1JaTMzbm9MTDc3NEl0cTNidzhBaUltSndmcjE2NUdhbWdxWlRJWnAwNlpWNnh5MVRRS2hUb0tmTTlDcnVUQjdJU0ZMV0hLVFcxajVzU1VxWVQvTjhweWd4a0E3VDJFMkRCRVJrU1Z0akVqQVcxdGlrUDJnOGt5NXA3TXRmcHI1T0laM3J2MVpoSlY5R0ZPcmRXdkdrNUtTc0dyVkttUm5DMit3Vzdac3dRc3Z2SUMxYTlkQ0twWGlwWmRlS3RkVjRlT1BQNGEvdno4bVRacGs5UG1iTjIrT2RldldWZnZtaGtRaU1lZ29VZDNpaVJVeHRrVFd5c29LQ29VQ0FRRUI2Tm16SjNyMzdvMmdJT0ZEWlhGeHNmWnUvb3daTXlxdFoxVldpeFl0TUczYU5EUnUzQmlPam82WVBIbXl0a3NZSUNRZDJyZHZqeDQ5ZXFCMzc5N2FHUWREaGd5QmpZME5wazZkQ2k4dkwzejExVmNBZ01XTEYrUGl4WXZZc21VTFpESVpvcUtpa0ppWWlGdTNia0Vpa2NETlRWeFJRQjhmbnlxN1pzVEZ4VldZVUdqVnFoVkdqQmlCL2Z2M0F4QzZTVFJxMUFoRlJVVjQ4Y1VYalI2emZmdDJLQlNLU3E5WFc3ZHViZUpQSU03R0dhRndlMlUzeG5WdEFqZEhHMGdrd0Z2RFcydTdQQmhqSlpWZy9xaTJtRC9LK0xLZGpOeEN2TGZ6SWpMV2pERmJuRXdvVUwwMEpCQTRGQStNYW1PZTV6c1VMenhuYlVsS1NzSjMzMzFuTUdablo0ZjMzMzhmRGc2R1ZTQW5UcHlJRXlkT0lDY25Cei8rK0NOKy9QRkhTQ1FTcU5WcXVMdTdZODZjT1ZpMGFGR2w1eHN5WkFoMjc5Nk44K2ZQQXloZmpOR2M1ekttUTRjT21EOS9QbGFzV0lHNHVEaWpmWDBkSFIzeDl0dHYxOXFMc0xsNU9RcGYzWnNDR1ErRVdUTHg5NnRlRmdIb1ppNjQyZ21KaFRidXdoSUpJaUtpaHlVMXV3RFQxcDh4c3J4QkRTR05ydE9ybFR0K205VUxYaTYxTnl2QlZKbVp3bHJYVTZkT1lkKytmU2dwS1VGWVdCaHUzcnlKMDZkUFF5NlhJelUxRlZPblRvVy92Mys1NDlQVDAzSDkrblZ0UWlFOVBWMzdJVm5URXJzdXpKUTBKaTh2VHh1amZ0ZXNidDI2WWRPbVRRYkxURFZrTWhtV0xWdUdBd2NPNEttbm5oSjl6cWVmZmhvQWtKMmRqYlMwTk5qYjI2TnIxNjU0NG9rbjBMMTdkNE00bWpScGd0RFFVQUJDUnpHbFVvbU9IVHRxOTlHMG9IUnhjWUdOalkyMjllTFhYMytOQlFzV1lNV0tGZG9iVGcvTHlKRWp0UW1GdExRMFpHUmt3TlBUMDJENWpMNzkrL2Vqb0tDZ3d1MjFiZmZzWGhqNzVRbUVMK2h2bHVjYnUvb0VkcytxZkphSFdFd29VTDNrNXd6Y2JRVDhmUXZvVS82OVE1U0lXMEFMMTlvdHF1ZnQ3WTNHalJzakp5Y0hqUm8xUXRldVhmSDg4OC9EejgvUDZMNXIxcXpCcGsyYmNQYnNXZVRtNXNMTnpRMVBQUEVFSmsrZWJGSlJtbGF0V3FGRml4WklURXlFbloxZGhlc1N6WEd1aW9TRmhhRnQyN2JZdTNjdlRwOCtqYnQzaGVJVlBqNCtlT0tKSnpCcTFDaHR4ZDc2eHRNQjhHd09QTkZVbUlWd0xWTllIbEdWN0FKaDJjM3BaS0hXQW1jdEVCSFJ3N0QyU0R6bWJmc0hjdjBlMjFBREVnbWdsaGprRTE0YkZJU3ZKb2RZSWt5ak5LMnZVMU5UNGVUa2hEbHo1aUFzTEF6WHIxL0h1WFBuc0dIREJqeisrT09ZT0hHaTBabVYyZG5aY0hVVnF0a25KQ1JnL3Z6NTJoa09TNWN1eGFlZmZtcjBnN21HbzZNanZMeThMSkowMEN3MThQUHpNK2hvMGFoUkk2TnR1VFVDQWdKcVhCelMxZFVWeTVjdlI4ZU9IY3ZWNENvckxTME4zM3p6RFlDS2IyTHB5ODdPUmtsSkNlenRIOEk2WXoyNXVibFl1blFwQUNFWkVoVVZoZW5UcDZOUG56NFlNR0FBMnJkdlgrNUduNStmbjBsTFJtcExXRnRQRE8vc2kxZCtQSWR2cDRycnZsSFd6STFuTWE1ckUvUnFiZDdyYnlZVXFON3E0Z09jVHdYMnhncXpDK3hFL212T0x4Wm1KclJ3RlZvTjFxYStmZnVhdkRZUUVENTB6NXMzeitnMk56ZTNjaFZ5alZtL2Z2MURPMWRGdkwyOThlOS8veHYvL3ZlL3EvMGNkWm0xRkdqVldQaktLZ0F1cEFvekVkUlZIS2RTNjJZdE5MWUhRbnlGQkFQck9CSVJrVGxkdlpPTGwzNDRoNy9qTW5XRDZ0SkVndVpkcC9RUFcyc3BmcHI1T0o3cDNxemM4MWhTNDhaQys2M09uVHRqL3Z6NTJwc1JpWW1KK09HSEg5QzVjMmQ4OE1FSGtFZ2syanZpbXM0SWFXbHBTRTFOUmVmT25YSHQyalVzV0xBQWNya2M0OGFOZzUrZkg3NysrbXZNbURFRDQ4ZVB4NEFCQTR3dUR4MDdkbXlGWFFocVFpNlg0KzdkdTJqVXFCR2NuSndNUHJTcTFXcWNPWE1HYTlhc0FTRFV4N0tFa0pES0UwdEZSVVU0ZVBBZ2Z2amhCOGpsY293ZVBkcGdpWVhtOTNIMzdsMDBiZG9VZ0ZDL0t6WTJGdGJXMXRveERjMk5MTTF4WmFXa3BHREpraVdWeHFUNTNaZVZrWkdCRHo3NEFIZnUzTUdJRVNNd2UvWnMvUGJiYi9qZi8vNkh3NGNQYTY5M2ZYeDg0TzN0RFVkSFJ6ZzRPTUREd3dQZTN0NVl0V29WQU9GM28xUXFvVlFxVVZKU2d1TGlZaFFWRldIUW9FRVlPSEJncGJGVjE3di9hb3RsKzY2aTc5S2oyRDI3RnhvNzJWUjlrSjZNM0VLTVhYMEM0N28yd2R6aFpwcmVyWWNKQmFyWFFueUZtUVhiTGdsVDBVMHQxSGcxUTZpWk1DU1E3ZjdJUE56c2dQNEJRTGNtUUV5YTBLclVHTzExWEtuNytjQmZONEVvVzZHbGFadjZPV21EaUlqcW1GOU9KbUhHaHJQSUw5WmJtMWYyVGFpVWs2MDFEczNyaXllQzNCOWloS1laTjI0YzdPenNETHBWN2RpeEE5OTk5eDI2ZGV1R1JZc1dhVCtNMjluWm9YSGp4amgyN0JpeXM3T1JsSlFFdFZxTkxsMjZZTXVXTFpETDVlamR1emRlZWVVVmJWWCs3Ny8vSGx1M2JzWFdyVnNoazhuZzRlRUJHeHNiV0ZsWmxldEFvRmFyb1ZLcG9GUXF0WCtXbEpTZ3BLUUVMVnUyeENlZmZHTHl6NVdSa1lHWFgzNVorMWdxbGNMZTNoNFNpUVQ1K2ZuYXd0bU9qbzU0OHNrbmEvUjNhRTV5dVJ6UjBkR0lpb3JDaVJNbmtKZVhCNmxVaXNtVEo1ZnJ4QkFRRUlDb3FDak1temNQN2RxMWcwUWkwYlpyN05tekoyUXlHWTRlUFlwMTY5WkJLcFVpSXlNRFVxbTB3aGtqY3JrYzRlSGhvbU5XS3BXWU0yY083dDY5aTI3ZHV1SDExMStIVkNyRmswOCtpVkdqUmlFOFBCeG56cHpCdFd2WGtKYVdabEEzd2hRU2lRU3paODhXSFpjWTgwZTFRNi9XSGdpYXR4L0xuK21NR1dFdHF6NElRZ0hHOTNaZXhPNVp2Y3crTTBHRENRV3E5M3lkZ1JlNkFPR0p3aDFmV3l1aGE0TzdnNjRkWk9ZRDRONEQ0YzlDSmVCaVczc0ZHS2xoYzdZQmVqY0h1dm9CLzZRRFYrNEN4U3JkOW9xNkN1VVdBdUczZ0xOM2hOazNiVDNaZXBLSWlNVExMMUxpdForanNURWlVVGVvS1pNZ2taUXJtZURsYklzLzN3bERwMllWVDZHM05QMU9WY25KeWZqOTk5OHhjZUpFdlBEQ0MrVSs5TC82NnF0WXMyWU5vcU9qSVpWSzBiZHZYL1RyMXc5Tm16WkZlbm82M25ubkhXMHlZZXpZc2VqVnF4ZisrdXN2bkQxN0Z1bnA2Y2pLeWtKUlVSRlVLaFhFTUxYZHBJYS92ejhjSFIyUm41OFBsVW9GbFVwbHNHVEQxZFVWd2NIQmVQNzU1K0h0N1MzcXVXdFRlbm82UHY3NFk2aFVLdGpaMldINDhPRjQ5dGxualM3amZmYlpaNUdjbkl6ejU4OGpJaUlDZ0pEMGVmenh4ekZyMWl3QWdLZW5KKzdkdXdkQTZHd3hlZkxrQ3BkenRHN2RHcDkvL25tbDhkMjRjUU52dnZtbXdaaVZsUlVHRHg2TWUvZnVZYzZjT2JDeTBoV3lzclcxeFpBaFF6Qmt5QkFBd3F5THZMdzhLQlFLbEpTVVFLMVdHeFFHMVNTVk5OK3IxV3JJWkxLSDBnSzlieHRQM1A5bUxHWnNPSXN0SjVQZzVtaUR4MXE0SWNUZkZTSE5oUUtYNTVPeWNQNVdOczRtWkNFM3Z4Z3R2UnpOV29EUkdJbGEvMitJcUo3THloZW1udXNuRUFEREJJT2JIZUFtY3NuV2QrZUFtVFZidGtTMXJLNytqZ3FWUXBMZzhsM0RjYzBycjBSaS9JYVJuVFhRMlJ2bzRNVzJrMFJFWkpycmFYbVk4RlVrTGlibjZJM3FaUkRLSkJPYU5iWkh4SHY5MGNLalp2VUJCZzhlWEtNbGttS3AxV3B0VWtBTWhVSWhxaGFDWmlhQzVvT2ovbm1sVXFuMnF6cXg2Tk5Nbzlja0ZtUXltY0dIM3JybXdJRURzTGEyUnMrZVBjdlZIQkJMcVZRaU96c2JNcGtNam82T3RmWnpLNVhLT3YxM0t2Yi8wTFU3dWJpVWtvdm9SQ0dCY0Q1SjZBWVMwbHhJTUhRTGNFTjdQeGUwOVROUGE4aktjSVlDUFZMYzdJV3ZsdUs2MEJEVkdsc3JvRmN6b0lNbmNESVp1RjE2alNmUnY3WXJYY3FxVnVuR0MwcUFNeW5DOG9uUUprQjdUMHRFVDBSRTljWFJxM2N4ZXRVSjVCV1c2STFXbkV4bzcrZUNQOThKZzYrcjVRck9WVmQxUDhDTExheG9aV1gxVUQ2RTZ0ZC9xQStHRFJ0bXR1ZXlzcktDdTN2dEw3V3B5OG1FNm1oYm1peDRNclJwMVR2WE10NzNJaUo2Q0Z6dGdPRkJ3TWpXd3ZjYTJrc2l2VmtLK3ZQR0NwWEE4U1JnKzJVZ3hZUk9Fa1JFMVBCc1BYVWJneitOMENVVHRPOGoraCs4ZFc4dUxUMGRFZkZlLzNxWlRDQ2l1b1VKQlNLaWg2aUpNL0IwQjZIT1F0bk9KSnBMUGUyTUJiM0VRbllCOEVjY2NPQUdrRlA0c0tJbElxSzZidkh1SzNqdTIxTlE2cjlwbEwyRHI3ZTJ6cy9WRHNjVzlJTzd5RXJ4UkVURzFKKzVOVVJFajVEMm5rQmdZMkgyUWJ6UUpjbGd0Z0tnMTlWTHBkdVlsQU1rNXdxMUZicjZBamFQMWd3K0lpSXlrVktseHZOclQyUHI2ZHU2UWUyeUJuV1pNZUZOeE4zSkJrZm45ME96eGpWYjkwNUVwTUVaQ2tSRUZtSnJCUXdNQUlZR2xwbXRvRDg3UVhOeHFIZHRxRklERjlPRmRxazNzeDVldkVSRVZEZmtGWlJnOFBKd3cyUUMxSVlySEVxSE5HTk90dFk0OUhaZnRQWnhma2hSRWxGRHdJUUNFWkdGK2JzQ3ozUUUvUFc2SkVrMFNRVE54YUdSWlJENUpjQ2ZONFZsRVBuNk5iaUlpT2lSbFp0ZmpENUxqK0xvMVF5OVVUV2dObEtvc0hSSUtnSDJ2dEVMajdWZzFXb2lNaThtRklpSTZnQmJLMkJvRURDd3BmQTlBTzNNQkcwT1FiKzlwRjVpSVNsSG1LMFFkKytoaFV0RVJCYVFtMStNc0krUDRVSlN0bTVRWFpwOU5qWTdvZFNuVDNkRy8zWmVEeU5FSW1wZ21GQWdJcXBEQXQyQXB6b0EzbnFkclNRd25KbWdHOVNORnltQlk0bkE3M0dBb3ZnaEJVdEVSQTlOaGNrRVl5MFUxYnJsRDArRk5zWGNFVzBlVHBCRTFPQXdvVUJFVk1jNHlJRFJiWUhPM3JxeGNrc2dJSHd2a2NMZ0x0UWRPYkQ5RW5CRmZ5WXNFUkhWYTFtS292TEpCQmhKSnFoaFVJU3hWeXQzL1B4Uzk0Y1ZKaEUxUUV3b0VCSFZRUklBUFpvS0JSdGxVcjFCelJJSS9hVVBwZDlyWmlzVXE0VHVFWC9FQVFXc3JVQkVWSzlsS1lyUVorblJNak1UZ1BKckhBQklkRE1UQWp3Y3NlK04zckNWOFhLZmlHb1BYMkdJaU9vd2YxZmd5UTVBWTN2ZFdObU9ZTnJ4TXJNVlV1VEFqc3RBdXFLV2d5UWlvbHFoU1NaY1RzazEzR0FrbDZDZlpIQ3l0Y2FCdC92QXpkR210a01rb2dhT0NRVWlvanJPMlFZWTF3NW82MUZtUTlta2dwRVdrL2tsd041cndQbTAybzJSaUlqTTYwR1JFdjJYSFN1VFREQ1NUZFlNNjNWMCtQWDFKOWdla29nZUNpWVVpSWpxQVNzSjBOY2Y2T092TnlpcDROSlNzd1FDdWoralVyZ0Vnb2lvdmloUnFqRnl4ZCtJdVoxVFpvdXhxUW1HL2p1dUE0WjI4cW1kd0lpSXltQkNnY2dFdmt6eTEza041WGZVemdNWTBRcXdMbjMxcnV6U3NzeGtCZTBTaU5TOFdneVFpSWhxUkswR252M21KSTVkeXpBY3JQQUFhTjhNK3JYMXhQdWoyOWRxZk1ZRUJ3Yy85SE1TUFVycTgvOGhKaFNJVEZCWUF0eDdZT2tvcUNLWkQ0Q2lCblRudmFrTE1MWXRZRzlkWm9PeHVnb1M0VHBVc3ltL0JQZzlGcmg0dDdhakpDS2k2bmoxcDNQWWVUWkZONkRYdGFFY3ZXUkNFemQ3L1BwNnp3cDNyVTF5dVJ6eDhmRVAvOFJFajRBYk4yNGdMNi8rM3UxaFFvSElCTzcyd0wxOFMwZEJGY2w4QUhnNFdEcUtoNnV4UFRDK1BlQnFwemNvTVhJVHE3U3JtSDRoUnpXQWs3ZUI4RVJBVmNsTkx5SWllcmcrM25jVmE0L2UxQTJVYlJlc1QyK2J0VlNDUFhONndkM0pNa1VZQXdNRG1WQWdxcVliTjI0Z0tDakkwbUZVR3hNS1JDWUlhZ3drNTFhOUgxbEdTaTRRMk5qU1VUeDhqaktoV0tPZjNuSVBpV2FkZzdFTDBESmpzZmVBZmJGQW9iSVdneVFpSXBOc09aV0U5MzY5WkRoWTFicTJVc3VlNm9TdUxkeHFKUzVUOU8vZkg5SFIwUlk3UDFGOWR1N2NPZlR2MzkvU1lWUWJFd3BFSm1qV0NKQkpnVXVjSmw3bnhLUUJkdGJDTW9DR1NDWVZhaXEwMUwrT05EWlRRWS8rdG5RRnNQTUtrRjFRYXlFU0VWRVZEbDFLeCtTMVozUURWYzBlMDlzK3NMMFg1bzVvVXl0eG1TbzBOQlIyZG5iWXRXdVhSZU1ncW05Ky9mVlh1TGk0b0d2WHJwWU9wZHFZVUNBeVVSOS80SzRDdUpodTZVaEk0NTgwNEg0KzBLdTVwU094TEtrRUdOUlNtRW1qVWVsTnJUSWI4NHFBMzY0S016MklpT2podW5BckcyTy9PQUdsZnJhM3NoZHh2VmxvSGs0MjJQcHFqOW9NejJSejVzeEJiR3dza3dwRUp0cXhZd2ZpNCtQeCt1dXZXenFVR3BHbzFaWGR4eUtpc3Y2K0JSU3JoR25tSGc0TmIrMitwV1UrRUw1U2NvV1pDUTA5bVZEVzhTVGdpbjVoY0poOFhRb0E2TkVVNk94ZE83RVJFWkdoREhraGd0ODdoTlNjMG1saVZiMW9sK25mOCtlOE1BenM0RldMRVlyMzVaZGZJajgvSDEyNmRFRlFVRkM5WGh0T1pHNDNidHpBalJzM2NPN2NPYmk0dU5UN1pBTEFoQUpSdGR6T0FXNW1DUjlzYmF5QlZMbWxJMm9ZL0p5Rmpoc2VEa0xOaElhNnpLRXFVU25BK1RTOUFaRlpoYlllUUYvLzJvbU5pSWdFaGNVcTlGbDZCRkVKV2NKQWxja0VDR3ZXU3FlWnZUbXNOVlk4VnpkYnpVVkZSU0U4UEJ3M2J0eUFrNU1UWW1KaUxCMFNrY1YxNmRJRmNya2NRVUZCNk4rL2Y3MWU1cUNQQ1FVaW9rZlF4YnRDSndjdE5ZUkZiaWErNHJkd0ZaWlJTQzNRZm95SXFDRjRlczFKN0loS052MEF2WVJEaHlZdWlQNXdNR3lzdVhxWmlDeUxyMEpFUkkrZ1RsNUFiLzNsSUlhelpJM1QyNTZZRFJ5NEFaU29haUU0SXFJRzd0TS9ycFZKSnBpUTdTMU5KampZV0dIWHJGNU1KaEJSbmNCWElpS2lSMVI3enpKSkJaUmVzbFkwNjZCTTBpRTVWMmdyV2NTMmtrUkVablB3WWhybWI3OVlaclRLdFE3YTcxWThGNHhXUGs1bWo0dUlxRHFZVUNBaWVvUzE5d1FlYjZKN0xFSGxMU1hMWHRObVBBQjJYd1B5UzJvak9pS2loaVV1VFk0bnZ6cXBTdytZc2d4TnJWdnIwSyt0SjE0ZUVGaEwwUkVSaWNlRUFoSFJJNjZMai9DbFljcnFCLzNFUW5ZQnNPc3FJQytxaGVDSWlCcUlMRVVSaG4zMk4vSUtOUmxhZGRVVEU2QXJ3dWhpWjQxZlhxa2JMU0tKaURTWVVDQWlhZ0FlYndLMDg5UTlybkttUXBscTQzbEZ3TzZyUUc1aExRVklSUFFJVTZ1Qjhhc2prWkNwMEJ1dElwdWdCcURXN2JObXltUHdkYldybGZpSWlLcUxDUVVpb2dhaVQzT2d0YnZ1c1VSU3hVeUZNaHZ6UzRBOTF6aFRnWWhJckkvMlhNR3hheGtpajlMTllCamEwUnVUZTdHZkx4SFZQVXdvRUJFMUlHRXRnQUJYM1dPeFhTSHpTNEM5VENvUUVabnMyTlVNTE41OVdUZGdVdnRlM1ZJSE53Y1pmbjY1ZTYzRVJrUlVVMHdvRUJFMUlCSUFBMXNDdm5vRndpdnQvR0NFb3BoSkJTSWlVNlRuRk9ESk5aRlFhWklJSmlVVFlMRFU0ZHVwWGVIcGJHdjIySWlJeklFSkJTS2lCa1lxQVlZR0FacWx1TnA2Q2t3cUVCR1pqVXF0eHJqVmtiaVhWL3BDcVhtZHJiSkRwRzZwdzhoZ1h6elR2Vmt0UmtsRVZETk1LQkFSTlVBMlZzREkxb0M5dGZDNHlpS04ra3IzMHlRVkZNVzFFU0VSVWYzMi9xK1hjUExHUFhFSHFhRmQ2dERJWG9hTk0wTE5IeGdSa1JreG9VQkUxRUE1eW9Ta2duWHBPNEdwU1FXSlh0OUpSYkZRcUpGSkJTSWluVU9YMHZISjc5ZDBBeUpuZ1FIQWl1ZUM0ZVhDcFE1RVZMY3hvVUJFMUlBMXRnZUdCT3F1YzZ2cy9BQzlHMmlsTytZVkFmdGlnWUtTeW80aUltb1lVckx5OGN6WEozV3ZwWHBMR0NxbHQxL3ZWaDU0TVN5Z2xpSWtJaklmSmhTSWlCcTRwaTVBM3hhNnh4S2d5cXlDM3F4Y0FFQnVJZkJISEZDaXFvVUFpWWpxQ1pWYWpRbXJJNUg5UUROdFMyMzRZbGtSdFc0L2U1a1Yvc2V1RGtSVVR6Q2hRRVJFYU9NT2RQSFJHekNoY0ZqWm91WDM4b0VETjB3dllrNUU5S2hadXZjcVR0KzhyeHRRbTdqT1FTL3BzT3pwVHZEM2NEQnpaRVJFdFlNSkJTSWlBZ0E4M2dSbzNraHZ3TVRNZ1A3bDhoMDVjQ3pCbkZFUkVkVVA1MjlsNDcrN0x1dU5pRmpxVUNyRTN4V3pCcmN5ZTJ4RVJMV0ZDUVVpSXRJYTJGTFhUbEpMWkNHeDYvZUIwOGxtQzRtSXFNNVRGSlpnd3VwSXFBd1NzZUptSjFoSkpQajVwZTRtclpBZ0lxb3JtRkFnSWlJdG1SUVlGaVMwbGRSUXEyRFNkYkgrZFhSTU9uQTV3OXpSRVJIVlRmL1pGSTJFVElYd29KcnJ2dDRZMWdvZG1yaVlMeWdpb29lQUNRVWlJakxnWWdzTWJxbDdyTi9Sb1RKbGl6bWVTQUp1WnBrNU9DS2lPbVpuVkRKK09uNUwvSUY2cjVkTjNPeng0ZmlPNWd1S2lPZ2hZVUtCaUlqS2FlSWkxRlFRcmN4TWhpTUpRRnFlV1VJaUlxcHpidDkvZ0duZlJ4a09WbVBKd2c4elFtR3ZQeldNaUtpZVlFS0JpSWlNNnVJRHRIRFZQVFo1RnE5RVYyTk1wUlk2UCtRVm1UczZJaUxMVXFuVmVPcXJrNUFYbEFnRFlwWTZxSFVGRzU4S2JZckJIYjNOSGg4UjBjUEFoQUlSRVZWb1FBRFEyRjc0dnV5U2hncXBBWW5ldTB1UkV0aC9IU2hXMVVLQVJFUVdzbXpmTmNNV2thYk9URkNydFlVWW5XeXQ4ZFhrRVBNSFIwVDBrRENoUUVSRUZiSXVMZEpvcTVtSkt6SHhKcHphNEE5a0Z3Q0g0NnRkcTR5SXFFNkpTVExTSXRKa3VzekR4MDkxZ25lanNxMTFpSWpxRHlZVWlJaW9VazQyd0tCQTNXTXh5NFAxNnprbTV3S24yRTZTaU9xNUVxVWF6MzF6Q2lXYUhwRnFOVXgrWmRUYnRWUFRSbmgxWUdDbHV4TVIxWFZNS0JBUlVaV2FPQVBCWlpmNG10cGlYZS83aStuQTlmc1Y3a3BFVk9kOXRPY0tycWJLOVVaRXBGbjFkdDA0SXhSVzBtcFVjQ1FpcWtPWVVDQWlJcE9FTmdFOEhYU1B4ZHlVMDU4TkhKN0l6ZzlFVkQvRkpHWGo0MzFYZFFONnhSV3JwUGM2T0xWM0MzUUxjRE5yYkVSRWxzQ0VBaEVSbVVRcUFZWUVBWnJPWmhMb3VqbFV5VWpuQnprN1B4QlJQVkp1cVFPZ0xhNVlKYjBFckxPZE5UNTd0clBaNHlNaXNnUW1GSWlJeUdTT01xSHpnNGFvZWdwNk94Y3BnZis3RGloWnBaR0k2b2thTFhYUXMreXBUdkJ3dGpWUFVFUkVGc2FFQWhFUmlkSzhFZERCczh5Z2lPdHF6VXlGN0FJZ0l0RnNZUkVSMVpweVN4Mmdoc21kSGZTV1JRaUZHSVBNSFI0UmtjVXdvVUJFUktJOTBReHd0OWNiRURIVFFIK213dlg3d0xWTXM0VkZSR1IyUnBjNnFNVVVZdFR0dTNGR3FNbXJKSWlJNmdNbUZJaUlTRFJOUFFWci9YY1JFVWtGL1YyUEp3SDM4ODBWR1JHUmVYMjQ1M0tacFE1Z0lVWWlvbEpNS0JBUlViVTQyd0M5bXVzTmlPeWNwcm5PMWhScExGYVpNVGdpSWpPSVNjckdzbjNYZEFOaTY3NndFQ01SUGVLWVVDQWlvbXByNHc0MGM2bmVzZnI1aDd3aTRLK2JaZ21KaU1nc2xDbzFKcTA5YmJqVW9acitPNjREQ3pFUzBTT0pDUVVpSXFxUmZnR0FySnBMSC9RbDVRQXhhV1lKaVlpb3hsWWVpTVBsbEZ6ZGdGN3J4eXJwdlE2MjlIVEU3Q0d0ekJrYUVWR2R3WVFDRVJIVmlMMDEwTWRmYjBCc3dURzlDKy9US1VDNndoeFJFUkZWWDJLbUFvdCt1Nnczb3E1dWwwaDhONjBicktTc3hFaEVqeVltRklpSXFNYUNHZ010WEhXUDFZRHBGOThTdzBrTmgyNEErU1htaTQySVNLd1h2anVEL0dLbDhFQXRabW9Db0o5OEdCUGloNEVkdk13ZEhoRlJuY0dFQWhFUm1VVllDOERPV3ZoZUFvaHJKYW0zZjM0SjhHZThlV01qSWpMVi95SnZJU0pXcjUrdHFGeUNMdmxnYXkzRlYxTkN6Qm9iRVZGZHc0UUNFUkdaaGEyVmtGU29OaVlRRURBQUFDQUFTVVJCVkwyTDl0UTg0Si8wR29kRVJDUktscUlJY3paZjBBMkluWjJndCt1OGtXM1FyTEdEMldJaklxcUxtRkFnSWlLejhXOEV0R3BzbnVjNmt3TGN6emZQY3hFUm1lS05YeTdnWGw2UjhFQU5RQ0p5cVVOcFJzRzNrUjNlL1ZjN2M0ZEhSRlRuTUtGQVJFUm0xYXM1NENEVFBSYmI5RUZkZW9CS0RmeDVFMURXdkdNYkVWR1ZJbUl6OE5QeFc3b0IwWFVVZFFjc2Y3WXpIR3lzekJJWEVWRmR4b1FDRVJHWmxZMFYwRmV2NjRQWWEzTDlHNExaQmNDcFpMT0VSVVJVb2FJU0ZWNzQ3b3h1UUMweWs2bTNlNWZtcm5pK3AzL0YreElSUFVLWVVDQWlJck5yM2dnSWNOTTlyc2trZzh0M2dlVGNxdmNqSXFxdS8rNjZqTVRNQjhJRDBVc2RZSkE1WFR1MXE5bmlJaUtxNjVoUUlDS2lXdEc3dVRCYkFSQ3V0YXU3OUFFQWppUUFoVXB6UlVaRXBITTVKUmZMLzRqVkd4SDlhcVg5N3NuUXB1Z2VhS1pDTWtSRTlRQVRDa1JFVkN2c3JZRW5tdWtlMTJUcFEwRUpjRFRCTEdFUkVSbVkrdDBaS1BVem1HSm1KK2gxZ1pCWlNiRGl1V0R6QmtkRVZNY3hvVUJFUkxXbWpUdmc0NlI3TEhaWnNuNFdJaWtIdUpwWjhhNUVSR0w5K0hjaXppWm02WTFVLzBWcTlwQldhTzdPTnBGRTFMQXdvVUJFUkxXcWZ3QmdWWHJOTFpHSXZGd3ZzL1BKMjBCdW9ia2lJNktHVEY1UWdyZTN4cFFaRlRNN1FiZTdtNE1NQzhkMk1GZG9SRVQxaHJXbEF5QWlRNmRPblVKRVJBVGk0K1BoNHVLQ0N4Y3VXRHFrT2lNNE9CaHl1UnlCZ1lIbzM3OC9Ra05ETFIwU21jRFpCbmk4Q1hDeXRGdURSQTBoblYyTlNvMGxLcUdWNU5pMmdGUjBTemNpSXAwRk95NGlNNitvQnMrZ3l5Z3NlYklUbk8xNFdhM0JhNW1LOFZxR0hqVVN0VnIwQkZRaXFpVXJWNjZFVXFsRWNIQXdBZ01ERVJnWWFPbVE2cHo0K0hqRXg4Y2pPam9hZG5aMm1ETm5qcVZESWhQdHZBTGN5eGUrVjZzQlNUV1RDZ0RRelE5NHpOZHNvUkZSQTNQeGRnNkMzeitrZXduU20yMGdWcENYRTY1OU9neFd6SElDNExXTUtYZ3RRNDhTSmhTSTZvZ2xTNWFnVTZkT0dETm1qS1ZEcVRkMjdkcUYyTmhZdlB2dXU1WU9oVXlRVlFEOGVybG1MU1ExcEJMZ3FRNUFJMXN6UEJrUk5UaWhpLzdVMVU2b1ZqSkJkOUQrdC9wZ2VHY2ZNMFpYZi9GYVJqeGV5MUI5eHhvS1JIWEF5cFVyMGJselo3NEJpelJ1M0RpMGFkTUdYMzc1cGFWRElSTzQyUUVoK3JNS3FsSDdUSk1DVjZuWjlZR0lxcWRjSVVheHlRUzE3cUMrYlR5WVRDakZhNW5xNGJVTTFYZE1LQkJaMktsVHA2QlVLakY2OUdoTGgxSXZqUnMzRHZuNStZaUtpckowS0dTQ3gzeUZtZ29BcW5VUkw1SHFrZ3AzRmNDbHUrYU1qb2dlZGVVS01WWm5vbTdwYTVkVUFudzk1VEh6QkZiUDhWcW1abmd0US9VWkV3cEVGaFlSRVlIZ1lQYXRyb2t1WGJvZ1BEemMwbUdRQ2FRU29HK0xHanhCbWFuSnA1TUJSWEZOb3lLaWhxSmNJVWFKeU15bVh2NWhjaTkvZEd6YXlEeUIxWE84bHFrNVhzdFFmY1dFQXBHRnhjZkhzMkJSRFFVRkJlSEdqUnVXRG9OTTFNUVphT0ZhWmxERU5iMEUwRjdVSzlYQXNVUXpCVVpFajdTTHQzUHc5WjgxZUsvUVMyamF5YVJZK21RbnM4VDFLT0MxVE0zeFdvYnFLeVlVaUN6TTJkbVpiOEkxRkJRVUJDY25KMHVIUVNMMGJGYW03YU5LNUJQb0hadVNDOFRkTTBkVVJQUW9tLzU5bE40RUEzVTE2cmpvRHBnMXVCV2F1Tm1iS2JMNmo5Y3lOY2RyR2Fxdm1GQWdzckNZbUppcWQ2SXE4ZSt4Zm5HeXFYbmJSLzNQQXBHM2dZS1NtajBmRVQyNmZqcGVwaENqV2lLeWpvdHVlb0tMblRYZUc5M09uT0hWZTN3UE5nLytQVko5eElRQ0VSRlpSQmVmR2hSb0xEMUVrMVFvVWdMSGs4d1VHQkU5VWg0VUtmSDIxbi8wUnRUVmVNM1JIYkJ3YkFlNDJNdk1FUm9SVWIzSGhBSVJFVmxFalFzMHdyQ2UyczBzSUNtblpzOUhSSStlRDNkZlJvYThzUFJSbWNxdUlqVnhzOGVzSVVGbWlZdUk2RkhBaEFJUkVWbE1UUXMwbGwwREhaNG96RllnSWdLQXBIc1BzUEpBbkc1QVhmMWtBZ0I4OG5RbnlLeDQrVXhFcE1GWFJDSWlzcWl5QlJxcjB4WmVjMGgrQ1hBbXhTeGhFZEVqNEkzTkYxQ3MxSHRSRVp0UDBEdTBZeE1YUE4vVDN5eHhFUkU5S3BoUUlDSWlpeXBib0ZGU2pZU0MvbWVFS3huQS9md2FoMFZFLzgvZWZjZEhVYTBOSFAvdHB2ZENDQWtsbEVBZ3RJQVFRVkFVcmtnVEFSdUtjbEZVRUwySUJVVkJRUVRFY2tVQmhWY1I5WW9GRmFWYUVKR085QTRoUUFnOUVFcDYzZXpPKzhjbXU3TWtrR1IzbHJUbisvbGNidWJzek1temEzWjM1cGx6bmxQRnJZKy95Qzg3VlJsR2U3S1ZxZytrR1VQYWFSQ1ZFRUpVTDVKUUVFSUlVZUZpSEN6UUNOamNTVngzd3RHSWhCQlZtYUxBcUs5MnFScXdMYnBTcGs2ZzZBT3BlM1J0ZXJhdW8xVjRRZ2hSYlVoQ1FRZ2hSSVZ6MGNFdERSenNSSFd0Y0RFYjRpODcySjhRb3NxYXZ6NlJRK2ZTTmV0djVpUHROZXRMQ0NHcUUwa29DQ0dFcUJRYUJVSmRQd2M3VVkxUzJIb0dEQ1lIK3hOQ1ZEa1p1UVdNLzJtL3FzV2VaU0t4SFBOQWJIM2FOQWpRSWpRaGhLaDJKS0VnaEJDaTB1aHkxU2lGY3M5NDFsbW5TZWNXd0xZeldrUWxoS2hLcGk0OXBGb21Fc3FkVFZCOThMam9kTHc3dUswbWNRa2hSSFVrQ1FVaGhCQ1ZSckFYUk5XeWJ1dnNXREplcC9wbU95Z0ZHb1dvVVU1ZHp1YkRsZXBsSXUzcHhYclFZN2Mxb25GdEg0ZmpFa0tJNmtvU0NrSUlJU3FWMkhybW1ncUFPWmxRM2dzQ3hmWVFLZEFvUk0zeHZIcVpTTHVTQ1ZpS043cTU2SGh6VUN0dEFoTkNpR3BLRWdwQ0NDRXFGUjgzODZvUEZuWXVJMWwwbUJSb0ZLSm1XQjkva2NYcVpTSjFkdFJPVUgzZS9PZk9wdFFQOXRJa05pR0VxSzVjS3pvQUlhcUNBMmZTT0hnMm5kMG5VOWh6S3BVOXAxSUJhQmNSU0x1SVFHNXFHRVRMZXY2MHJsLzFpamFscHFiaTcrK1BYbC8yL0tMQllNRFYxUlZkZVpmZ0VxS00yb1hCb1l2bU9naVc3RUI1cHo2b2Z0NTZCcG9FZ1p1azBZV29sb290RXduWVZUdWg4QkFmZHhkZXY2ZWxGcUdKYWlJdkw0K0NnZ0o4ZkNyUEZCakRoYU1ZazQ5Z1NJcWpJQ21PZ3ZOeEFMaUdSZU1hSG8xYmVFdGNRcHZpVmllcWdpTVYxWm1jV2dsUmlzZm1iZVBGNy9ieXk0NHpCSHE3OC94ZFVleDU2eTcydkhVWHo5OFZSYUMzTzR0Mm5PR2w3L2N5L1BQdEZSWm5ibTZ1emZhMGFkUG8zNzgvWjg1WXE5S2xwS1JnTUJoczludnV1ZWZvMTY4ZnljbkpaZjVkQ3hjdTVKRkhIbUhGaWhXT0JTM0VOYmpxb1ZOOVZZT2R1U3NwMENoRXpmQ0ZGc3RFcWo1bnh2WnRUckN2dTJQOWlVcEpVUlNiYzZiRXhFVDY5Ky9QZSsrOVo3UGZoUXNYYkxZM2JOakF3SUVEbVRsejVnMkpzelJwdjR3ajgvZTN5VDIwQ3Iybkg5NWRoaEg4ekZLQ24xbUtkNWRoNkQzOXlEMjBrc3cvM2lGdDhXc1ZIYTZveG1TRWdoRFg4UGVoWkFiTzNNU3NSOXZ6MkcyTlN0eW5kMkFZdmR0YXgyWi9zVDZSb0ZGTFdES21LN2UzcUgyalFtWDE2dFhNbmoyYmFkT20wYXFWZWI1bmZuNCt1Ym01bUV6bWRmTU1CZ01USmt3Z0x5K1BkOTk5bDVDUUVESXlNa2hLU2lJNE9KalEwTkF5L2E2Q2dnSldyRmpCbFN0WHFGT25qczFqR1JrWnZQbm1tMldPMjlYVmxYZmZmYmZNKzR1YUphb1c3RHNQS1lYbmZYWU1VckRaLytCRmlLNXRMdndvaEtnK2NnM0dxNWFKZEV5d2p6c3Y5MjJ1V1graWZQNzY2eSsrL3ZwcmgvcW9XN2N1Nzd6elRySDJqSXdNSmsrZWpLZW5KMU9tVEVHbjAyRXltY2pOelNVL1A5K3kzL3IxNjVrMmJScFBQUEVFRHo3NElBRHg4ZkVBUkVaR09oU2JvL0tQLzBQcWQ4L2cxL2NOdkc2NnQ4UjlYUHhxNDlHc20yVTdaK2Npa3FkMUpIRElITndiMzN5alFoVTFoQ1FVaENqQjFHV0grUHRRTW1jK3VodC9MN2N5SHplOFcyTUdkYWpId0ptYjZOTTJuRmZ2YnVIRUtLMUNRa0xJenM3bXJiZmVZdTdjdVFRSEJ4ZmI1K09QUCtibzBhTjA3dHlaV3JYTVpmUVBIejRNUU51MlpWOFNhKzNhdFZ5NWNvVjI3ZG9SR3h0cjg1akJZR0Rmdm4xbDdzdk5yZXl2cmFoNWRFRFhDRmh4eExwdFR5ZUtZcW14eHJvVE1DaGFvd0NGRUpYQ2pEK09rR3l6VEtRZFZCbkxDZmRFNCtNaHA4Z1ZKUzh2ajVTVWxISWZaelFhTGFNd1hWeGNTdHpIMTljWHZWN1AxcTFiK2VhYmJ4ZzZkR2l4ZmM2Y09jTi8vL3RmZERxZDVTWU5XTStaWW1KaXloMmJWakxYemlILytCWkN4bTVBNytsYjV1TzhPdHlQUjh1ZXBINzNEQjdOdXVIVGJhUVRveFExalh4YUNuR1ZxY3NPa1pTYXk5K3YzbUhYOFVFKzdxd2IzNTFSWCsxayt2STRYdXZ2L0t1WG1KZ1lCZzhlek1LRkM1a3hZd1pUcDA2MWVYelZxbFg4OXR0dk5HalFnRmRmZmRWUysyRHIxcTBBM0h4ejJiTFZKcE9KNzcvL0hvQ25ubnJLMG43MjdGbnExYXRuMlk2TWpPVEREeis4Ymw4UFAveXd6ZDBBSVVwUzF3OGlBdUJVV21HRFBiVVVWUHRmeklaalY2QnA4WnliRUtJS3VwS1p6OXZMNHF3TjlneGx3bnBNL1NBdlJ2ZHNxa1Zvd2s3OSt2V2pYNzkrWmQ0L096dWJYMy85bFVXTEZuSGx5aFVhTkdqQXNHSERTdHhYcDlNeGJ0dzRubnJxS1JZc1dFQnNiS3pOelkzYzNGd21UNTVNVGs0T1k4YU1zU1FVVWxOVGlZK1BKeXdzakFZTkdqajJCTzJVdVhZT3BveUxCQSszYi9TRzNpdUE0Q2UrSlczWkpMTFcveDgrM1o3V09FSlJVMGxDUVFpVnZ3OGxtLzluWnpKQmJlNWpIZWcyYlExZG8wTG8xdHo1MHgrR0RSdEdWbFlXZ3djUEx2WllzMmJOYU5XcUZlUEdqYk1wSnJSNTgyYkEvRVc1Y3VYS0V2dHQzTGd4VVZIbVlqNGJObXpnMUtsVDlPalJ3OUsyZWZObUprMmFSUGZ1M1huNmFmT1hrMTZ2eDh0THhwVUxiZHpTQUU2bkZSWmYxOWw1dmFBNmFFdGhnVWE5MUJRVm9zcDdjL0ZCc3ZLTjFnWjczdGVxejRkSmcxcmg1aUlseHFxQ3RMUTBGaTllek5LbFM4bk16Q1FpSW9LUkkwZHl4eDEzWExmUWRLMWF0Umc3ZGl3WEwxNmtSWXNXSkNRa1dCNXpkM2VuUzVjdWRPellrYnZ2dnR2Uy9zOC8vNkFvQ2lFaElkYzhYd0xvMmJObnVZcGNsMVgrOFgvSVA3N0Y3bVNDV3NBOWs3bnkrUkRjSWpyZzNpaTI5QU9FS0lVa0ZJUlFHVGh6RTJjK3VydjBIY3RveVppdU5IM2xONjdNR2FoWm4xYzdmZm8waHc0ZEFxQjU4K2JzMmJNSHNCWVQyclJwRThIQndmVHAwNGQ5Ky9aeCtQQmh1bmZ2enNHREI3bDQ4U0lBbjMzMjJUWDdIeng0TUZGUlVSZ01CdWJQbjQrbnA2ZGxkSUtpS0paNWppMWEzSmpwSGFMbUNmQ0FGaUVRZDhtOGJlL1VoNktMaG13RDdFK0dtRHFsSFNTRXFNeE9YTXBpenVxRTBuZThIdFdjcUNhMWZYajhHaldUaFBQbDV1YVNsNWVIbDVjWDd1N3VIRGx5aEtaTm14YTdRRTlMUytPYmI3N2g5OTkvSnk4dmowYU5Hdkg4ODg5ejIyMjNvZGZyeWMvUHg5M2QzZEtmdDdlM1pSVEMyclZyeWNzelQ0L3g5UFJrNWNxVmxxTFU1OCtmWjlXcVZkU3RXeGVBbFN0WEVoMGRUVVJFQkd2WHJnWGd3SUVESERodzRKclBvWHYzN3JpN2ExL01NL1c3WndnWnUwR3ovZ0tIek9IU1J6MEpIVjl4eGNSRjlTRUpCU0VLUFRadkc3TWViVytwbVpDV2JlQ3RwWWRZdXVzc1NhbTVOQXJ4WVhpM3hveTVxeG11THVhVEQ1T2k0RGRpTWRucXV5T0ZrbWIxSnl6QWsvY0d0K1hKK1R2NC9JbU9Ub2w3ejU0OXpKbzE2NXFQZi9IRkZ6YmJmbjUrZE8vZW5WOSsrUVd3Smd5S0tJckMxS2xUY1hkM1o5eTRjWmFoZlQvKytDTkpTVWs4L3ZqamhJU0VBTEJ1M1RvU0VoSm8wcVFKQXdjT0pEVTFWZXVuSndRQUhlckNrY3RnTEZ5MXdaNVJDb3JPZXN5dWMrWWtoVWZKMDJ5RkVGWEFLd3YzWVN4YXlzWGV1UTZxT1ZGdjNkc2FGeG02VkdIbXpadkhzbVhMZU82NTU2aGZ2ejZ2dmZZYXJWdTNadno0OFRhMW9RNGNPTUNTSlVzSUN3dGp4SWdSM0hycnJlaDBPdkx6OC9ub280ODRldlFvMDZkUDU1dHZ2dUhYWDMvbGhSZGVvRy9mdmdCODhza24xenhYaVkrUHR4UmVMUExzczgraUtBcTdkdTBpTEN6TVpyb25tQk1VR3pac29HZlBublR1M0JsWFYrMHZyZEorR1lkZjN6ZEtySm1RZDJRdHFRdEdVR2ZLRWRzSEZCTVhwclFEUTI2eFkycVAyNFRldHpaK2Q3MU0ycElKQkF5Y3Bubk1vbWFSaElJUXdJRXpxWnhOeWJHczVtQlNGTzZidlpsZEoxS1lOS2dWTGNMOVdCdDNrWEUvN0NNK0taM1BocHVUQS9GSkdXVG5HM24rcm1aRTFySDlvQzlLVER4NWV4TyszM0thdytmU2FWSFhYL1BZYjdubEZwdjZCU2FUaWErKytzcnlwZmpTU3kvWnJPRGc2dXJLaFFzWDJMaHhJd0NkTzNlbWRldldsc2N2WDc0TVFKMDZkZWpXelZ3aCtNaVJJeXhZc0FCZlgxL2F0R25Ed1lNSEtTZ280TXN2dndSZ3pKZ3hUaG5pSjBRUmJ6ZG9GUXI3aWxieFVqQXZmS3hjNTZDcjZJb0tOQUlHRSt3OEIxMHFaaXFzRU1KQnUwNms4Tk4yOVZxd2RpUUNWRG1JRnVGK1BIeUxmQ0JVRmcwYU5DQXFLb3E5ZS9jeWN1Ukl4bzhmVC92MjdXMzJ1Zm5tbTdudHR0c0FTRTVPWnZMa3lSdzVjZ1JQVDArYmFReHFFeWRPdEZrK095RWhnZm56NTJNMEdvbUppZUhoaHgrMjFKa3FpbVBCZ2dVQWhJZUhXODZMaXV6Y3VkTVN5OVdQYWNGdzRRaW10T1FTVjNQSVQ5eEsyZzh2bEhpYzhWSWlHSEx4dm1VWUxzRVJOby9wUE16bnExNGRIeVIzL3dvTUZ4TndxMTJ4SzFlSXFrMFNDa0lBQjg5bUVPeGpIYUwyejdITHJENlV6SS9QM3NJRE45Y0hvRmViTVBJS2pNejg4eWp2UE5pV1lGOTM5cHd5WjdsZjZ4OU5xTC9ITmZzUDhuYmp3Rm5uSkJSQ1FrSXNJd1l5TXpPWk5tMGE4Zkh4dUxtNVlUQVlXTE5tRGJWcjEyYjA2TkY0ZUpoam5EcDFxbVU1eWZQbno5c2tGSXFtUWFpWGhMeDA2UkpHbzVITXpFeGVmUEZGbTkvZnAwOGZXclpzYWROMjlPaFJldlhxZGQyNFRTYVRyUElneXFWZEdCeTZDQVdtd3B1S0pzcDNEYUhZN243b0lyU3BBMzZ5MUx3UVZjN29CYnV0RytxbFhNcERkY2hiOTdaR2IwOGZ3aWxDUWtMNDRJTVBtRHQzTHN1WEwyZmN1SEU4OHNnakphN0tzSGZ2WHFaTW1VSmFXaHBoWVdGTW5qeVpKazJhOE04Ly94VGJ0MDJiTnBhZk4yell3TmRmZjQxZXI4ZG9OSktkbmMzY3VYTVpQWHEwWlNXSHhNUkVTODJFOCtmUEYrdXZwSE1tTFJtVGo2THpEckJwVS9LenlGci9HVmtiUHJNa0I2NW1TRElYS3ZXNS9XbjBQcld1MmIvT013Qmo4bEZKS0FpSFNFSkJDR0QzeVJUYU53eXliSHU0dWpENnpxYmMxZHIyQzZKVnZRQk1DaVJuNUprVENpZFRxUmZrUmFpL0J3V0ZZN0dMcGtPbzNkUW9pRjBuVXJnL3RyN1Ruc1BSbzBkNSsrMjNPWFBtREk4ODhnaUppWWxzM3J5WjdPeHNWcTVjU1h4OFBKTW1UZUxLbFN1c1c3Y092VjZQeVdRaUtTbkpwcCtpYmZXWDQwMDMzY1NERHo1SVFFQUF2cjYrRkJRVThQSEhIeE1RRU1DVFR6NVpMQll2TDY5U2F5cnMzYnRYZzJjdGFoSlBWNGdKTTQ4c2dNS2JpMFcxRWNxajhLNmtTVEVYYU96WlJOczRoUkRPdFd6M09UWWZ1Mnh0c0NzUllCMmVFTk1nd0hMelFGUWVibTV1UFBmY2N6UnMySkE1Yythd2JOa3krdlRwWTdOUFZsWVdiNzMxRnVucDZjVEd4dkxhYTYvaDUrZDMzWDROQmdNTEZpemcrKysvdDB4am1ESmxDams1T2FTa3BQREtLNi93NzMvL215RkRodkRKSjU5Z01wblE2L1VrSnlkak5CcHRscVFzNlp4SlM0YWtPTnpDYlZjTHk5bjFDOW5idnNPdnoyc28rZGxrcnBwUjdMaUNwRVBvL2VxWWt3bW1Bbk9qdnZobG4xdmRWaGpPSGNTelZXK254QzlxQmtrb0NBSHNPWlhLODNkWjZ3aDBiQnhFeDhaQnhmWmJ0dnNjd1Q3dVJJYjZXSTd6OTNTbDEvdnJXUnQzRVpPaWNGZnJPbnd5N0NZYWhWaFhVMmpmTUpCWmZ4NXpTdXk1dWJsODlkVlhMRjY4R0pQSnhMUFBQc3ZBZ1FPWk5Ha1NBQysvL0RKcjE2NWx3WUlGUFB2c3N6ejY2S040ZVhueDZLT1BNbS9ldkdMekJZOGVQUXFZVjNjb29pN0VDREJseWhRVVJlR2xsMTdDMzcvNHFJdjY5ZXZ6M252dlhUZnVnUU1IeXJLUm90eGk2c0NCQzVCbnRKM0NVQzZxQXhKVDRGSTJoSGhyR2FVUXdsbU1Kb1dYRnpxWWtMWmtJODNldXEvMXRmY1ZGVzdBZ0FIVXJWc1hUMDlQUWtORExlY3BBRDQrUGt5ZVBKazllL1l3Wk1pUVVxZGY3dHUzajQ4KytvalRwMC9UdUhGanBrK2ZicW1wRUJrWnliQmh3NWc0Y1NKZmZmVVZSNDRjSVRnNG1JaUlDSm8zYjg2cVZhdElTRWl3MUozS3ljbmg3Tm16QkFRRTJOUjQwRkpCVWh6ZVhXeVh3UFNJdWdPdm0rNUY1KzVEMXZwUFN6ek9jRDRPbmFjdktmOTduUHpFYmFDWWNHOTZLLzUzVDhJbHlKbzhjdzJQSm52TEFxZkVMbW9PU1NnSWdUa3gwQzRpOExyN3pGK1h5TExkNS9qazN6ZFpscFRhY3pLVjFHd0REOThTd2ZPOW90aDNPcFczbDhYUmJkb2E5azNyUmFDM2VVaC8rNGdnZHA5S2NVcnNyN3p5Q25GeGNkU3FWWXVYWDM2WkRoMDZGTnZuMy8vK04vWHIxK2UvLy8wdjlldlg1LzMzMzZkNTgrYjg4TU1QSEQ1ODJHYmZZOGZNaVkvbzZPaGkvUUNzV2JPRzlldlgwN2R2WHpwMzdxejlFM0xBaVV0Wi9MRDFOTDRlcnZoNXV1SHI2WXFmcHl1K25xN21OaS96LzRmNFhYdDZpcWpjWFBYUVB0dzhzZ0N3ZjgxNTFYR2JUc0VBV2FSRWlDcGgvcnBFanB6UE5HL1krLzdYMlk1T3VLZDlYYTNDcXhGTVdaY3haYVdnWktkZ3lycUNLZHM1NXpkcXNiR3huRHAxaXNURVJKdjJnb0lDc3JLeWVQVFJSMHZ0WS92MjdZd2ZQeDZBWHIxNjhleXp6K0xsNVdWVHBMRkJnd2JNbWpXTGlSTW5rcDZlenRTcFUwbE9UbWJ2M3Iyc1dyV0t1TGc0UzBJaElTRUJSVkdjdXNwVndmazRYTU5zejhkY2drdXY5VkdRRkljcE53T3Z0bmZqYzh0akdDN0VrN1Z1TGxjK0gwTEk2QlhvUE0wM2cxekRXMUtRZE1ncHNZdWFReElLUXBUQnAydU84OHovZGpMNnpxWTg4eS96UERORmdTK2ZpcVcybndleFRjeVo2VDV0dzJoVFA0QitNemJ5eGZwRVh1d2RkYjF1TlRGMDZGRCsvUE5Qbm52dU9mejgvTWpOeldYdTNMbTBidDJhZSsrOTExS1FzVWVQSHNURXhGQ3JsblV1WFhSME5GdTNidVhvMGFNMGE5YU0zTnhjRGg0OGlKdWJtODBJaFNKbnpwemhvNDgrSWl3c2pLZWZmdHJwejYyOFRsek01dFVmOTVkNS8wQnZOM1BDd2NNVlB5ODNhdnQ1MExxK1B5M3JCdENxdmordDZ2bmo2U2JMQUZRMnJVSmg3M25JS2JCenBEUFlGSFM4a0FYSFU2Qko4VUZKUW9oS0pDdXZnRGQrdnZhU2ZXVlNORVdxOExQajNjRnRIZXV2bWpObFhTWS9jUnVHMDNzd25OcUY0Y3kxUm9jMGRGb01PVGs1TEZpd2dGOSsrWVdHRFJ2eXlDT1BXQjc3NUpOUFdMRmlCWjA2ZFdMMDZOSFhuWHJRb1VNSHVuYnR5bDEzM1VXWExsMEE4OUtRU1VsSlRKZ3d3WExlNCtmbng3dnZ2a3RlWGg0K1BqNDBidHpZVXNoeHg0NGREQmd3QUxBV1pHemV2TGxUbnJmZEZBWC9lOTlCN3hPTVd6M3ozN2Q3MU8yNDFva2lkY0VJY25ZdXdydnI4QW9PVWxRbmtsQVFBbWdYRWNpZVU2bjBEZ3l6YVRjcENxOHMzTWNIZnh4aGZQOFdUTHZmV3N4SHA0TytNZUhGK3VyZE5neFBOejM3VDZkWjJuYWZTcUY5aEhPdVZtSmpZNG1OamJWcy8venp6L3oyMjIvMDdkdVhCeDU0d0daZmRUSUJ6TFVSdG03ZHlvWU5HMmpXckJtN2R1MGlQeitmamgwN0ZpdVllT25TSmNhUEgwOU9UZzRUSjA3azRzV0xuRDkvM3ZLL2h4OSsyQ25QejVsU3N3MmtaaHRzMm43ZGE2MHBvZGRCb3hBZld0WHpwMVc5b2lSREFORjEvU1RSVUlGY2ROQ3hMbXc0NVVBbml1M056UzFub0ZHZytiKzVFS0p5K21qbFVaSXo4c3diOWhaaUJNdHhOemNKcGxlYnNGSjJybUVNdWVRZStJMjhZeHZKUDdrTFU5cTVDZ3RGVVJSV3IxN041NTkvenVYTGwvSHg4YUZYcjE0MnF6QjA3dHlaVFpzMnNYWHJWdmJ1M2N2dzRjTVpPSENnelQ1RjlIbzliNzc1cG1VN0t5dUxUei85bE56Y1hMNzQ0Z3ZDd3F4L0MrN3U3cmk3V3l2Mk5tM2FGRDgvUDNidTNFbDJkamJlM3Q2V29vOGRPenBuV1hBQTE3Qm9DczdINGVKWHUrd0g2WFI0Uk4xUnJObWpXVGR3ZGFmZ2duV0p5WUtrUTdpR3R5eTJyeERsSVFrRklWQWxGTnBhdjB6eUMwdzhQR2NMeS9lYzQ3UEhPL0RVSGJhVjJ5NWw1UEhiM3ZQY0doVkNrMUJydlFTVHlUekhzN1pxMVlmZEoxTnAzL0Q2VXlyczlmMzMzOXRNVzlpOTIxejUrdFNwVTVZNkNtckRoZzJqU1JQemMrblNwUXR6NTg1bDllclZEQnMyak5XclZ3TllsbUZTbXpsenBxWDQwS3V2dmxyczhjY2VlOHlTd1U5T1RtYjI3Tm5YalRzdkw2L0VMM3hITktydHpVdTlvMGpMTVpDV2JTQXR4NXd3S1BvNUxkdEFqc0ZZNXY1TUNoeS9tTVh4aTFrczMyTmJ2REl5MUllV2RmMXAweUNBNkxybVJJT3ovaHVMNGxyVWhqM25JY09CTWh3NnNHUVZNdlBoNEVWb0UxcktRVUtJQ3BHV2JlRDkzOVExZit4TkpsaFRpZTgvSktNVGl1UWYvNGZjZmN2SjJiY0NETGxsT3NZbHNCNHVvVTF4OFEyQkxUczBqV2ZIamgxOC92bm5sdVVmNzd6elRrYU1HRUZRVUJDYk5tMnk3TmVwVXljKy8veHpaczJheGJwMTY1Z3padzRiTm16ZzVaZGZMdGJuK2ZQbm1UdDNybVg3MHFWTFpHUms0Ty92YjlOZUpDSWlnaWVlZUFJd0p5TTZkKzdNcWxXcldMdDJMYTFhdFNJaElZR1FrQkNuVG5sd0RZK21JQ25PbkF3b0l5VTdoYndqYTNHTDZHZzdQVUl4Z2NtRXpzZGE3NkVnS1E3WDhKS251QXBSVnBKUUVBSzRxV0VRaTNhY3NXa2I5dGsyL3RoL250OWV1bzA3V3hVZlFtZFM0TEY1Mi9qUG5VMlpOZFM2TnZMUE84NWdNQ3I4cTZYMXltVG5pUlNHZEk0bzFvY1dqaDgvenE1ZHV3QnpnVVl3WjlhTGFpRVV5Yy9QeDJReU1YRGdRRXRiV0ZnWWJkcTBZZi8rL2Z6MDAwOXMzTGdSRnhjWHVuYnRXdXozTkdyVWlJTUhEeEllSGs3ZHVuVXQvMS8wc3pxVG41YVd4ckpseTBxTlhldGxJeHVGK1BEZmgyTkszZTlpUnA0bHlYQXBJNDhkaVNuc1NMekNqc1FVenFUa2xPbDNKU1Jua1pCY1BORndXMVFJL2RxRjA2ZHRPRzBiQkZ6amFPRW9IZEN4SHF3cG1rNXI1MXhxUldjOWJOYzVhRjRMM0dYd2lSQ1Z6dHZMNDBqTEtSeFI1bER0RlBPQlBhSkQ2ZGE4SEhkOXF5Rmp5bWx5ZGk0aVovY3ZtTkl2bEg2QXF6c2V6YnJoRVhVSDdrMXVzYjFZbmROVHM3aE9uVHJGN05telVSU0ZpSWdJeG93WlE5dTIxMDcrK1B2NzgvcnJyeE1iRzh2czJiUFp2MzgvWThlT3BWMjdkamI3NWVUa1dNNlhqRVlqQm9NQnZWNVBmbjYrcFIzTUl5UHk4dkpJVDArM09mNnV1KzVpMWFwVkxGcTBpRU9IekhVSHVuWHJwdm5ORVRXMzhKYmtIbHBacm1NVXhVVGF6K1B3N2p3VXYzNXZXTnB6RDY0RVV3RWVUVzZ4dEJuT0hjQ3piWC9ONGhVMWt5UVVoQUJhMXZNbmZiMTE2UHZQMjgrd2NPdHA3bXdWeW9FejZSdzRZL3VsTXVTV0NFTDlQUmpadlFtZnJENUdnTGNiZDdRSVpkZkpGQ1l2UGtqL2R1RTJ3eWhUc3d5MHFsOThOUVF0VEpnd0FZRERodzh6WnN3WUdqVnF4Snc1YzJ5V05jckt5dUx4eHgvSGFEUVd5NlFQR0RDQS9mdjNNMy8rZk1CY3FDZ2dvUGlGOE9PUFAyN0oxSmVtVWFOR05zTUtTekpxMUNnS0NncksxSi9XYXZ0NVVGdFZtRkg5MytweVpqNWJFeTZ6WFpWa09KOVd0cnMxQUJ1T1hHTERrVXU4K3VOK2hSbXppQUFBSUFCSlJFRlU2Z2Q1MGFkdEdIMWp3cm16VlIxOFBlVWpWMHROZzJGM0VxVG1Zdi9OU3F6WEpubEdjMjJHMkhyYXhTaUVjTnlGdEZ4bXJUcGErbzZsVVkxT21QNWdtK3Z2VzQwWkx4MG5jL1ZNY2cvOFhxYjlQVnIwd0RObUFCN043MERuNXVYazZNd2pBKzYvLzM1OGZIeDQ4TUVIaTkxOE1KbE1BTVV1NUh2MTZrVjBkRFJ2di8wMkkwZU9aTjI2ZFRhUE4yN2NtT1hMbHdQdyt1dXZzM1hyVnNhUEg4L3R0OTl1czkvQ2hRdVpQMzgrblRwMXNtbVBpWWtoSWlLQ1U2ZE9jZnIwYWZSNlBZTUdEZExrT1YrTFMyaFRsRjJMeW5XTTNxY1dYckVQa2IzMUczUWVmcmczdmhsRDBpR3kvcDZOUi9QdXVEZXpqa0kxNVdiZ0V0cE02N0JGRFNObnQwSUFyZXNIVURmSWl5L1dKeks4VzJOK0xoeXQ4TmZCWlA0Nm1GeHMvMXVqUWdqMTkyRFcwUFkwQ2ZYbGkvV0ovUGYzZUdyN2VUQzZaek1tRGJMT1IvdHN6WEVpNi9qUUl0dzVDUVV3cjZuOHdRY2ZZREtaZU9xcHAyeVNDUUR6NTg4bkpTV0ZFU05HNE9WbGV6SncyMjIzV2I0Z2RUcmROV3NobExZVWs5Rm9uVXJnNXVaR3ZYclh2eW9ycmIrS1VzdlhuYjR4NFRiMU1jNWN5YkVrRjdZblhtSG5pUlF1WjVZKzF2NU1TZzd6MWlVeWIxMGliaTQ2Ym91cVRkK1ljUHEwRGFObFBlZjlQZFFVT3FCVFBWaHBIaEhyMEpUcUl2dVRvVTBka055UEVKWEg1Q1dIeURXWUx5THRINTFnL1lEbzFib09OemR4empKL2xaa3AvUUlacTJhUXUzZUorZlc0SHIwTG5tMzY0ZFB0YVZ4RG05NllBRlZHakJoaCtUazdPeHRQVDAvMGVqMG1rNGx0MjdZQmxMaFVZMFJFQkhQbnprV24weFZMS0JUNSsrKy8yYnAxSzlIUjBjV1NDZWZQbitlYmI3NGhNRERRWmtRbm1CTVlqejc2S0crLy9UWmdMbmF0cnJ2Z0RHNTFvdEQ3MXlGbjV5SzhPdHhmNXVQOCs3MkJTM0FFT1RzWGtiWHBjL1Rld1hoM0hvcHZqOUdXZmJLMy80QnJjQVBjYWplNVRrOUNsRTVPbVlRbzlNV1RzUVNOV3NLZ0R2WDRibFJudmh0VitwS0liaTU2WHU3Ym5KZjdsbHpoOTJKNkhoTiszcy9Gandkb0hhNk55NWN2NCszdERjQ2JiNzVKNzk2OXVmLysrd2tMQzJQeDRzVXNYNzZjeU1oSVMyVml0WlNVRkRJenpVdHc2ZlY2MHRMU1NrMEdHQXdHamgwN1JseGNISWNPSGVMQWdRT01HaldLTm0ycTV4MmYrc0ZlMUErdXg4QU8xdGRseTdITExOeDZtcCsybmVaY2F1a2pHQXhHaGIvamt2azdMcG14Qy9jU0VleE4zeGp6NklVZUxVUHg4WkNQWTNzMERJUVFiN2lVWFhpdFlNZkZoZzdydFVhQnlUeEtvVlA5VWc4VFF0d0FpUmV6K0d6TmNRMTZzbjR3MUxTVkhVeFpsOGxhOHduWlc3OHA5cGlDZ3U2cUQwMjNoaDBKR0RBRmw5cVJOeXJFNjVvMGFSSjc5KzdGeDhjSGs4bEVkblkyY08xaWlLVk5RYmg4K1RKZVhsN0V4Y1h4OU5OUDgrQ0REM0w3N2JlVGtaSEIrUEhqeWN2TDQ2V1hYc0xUMDdQWXNhZFBuN2I4bkptWmlhSW9UcDN5QUJBd2FEckowenJpMGJJbmVpL2JFYVErM1ViaTAyMWs4WU5jM1BDNTlVbDhibjJ5eEQ1TldWZkkvR3NHb2E5dGRVYklvb2FSTTFnaFZKYU02Y3JBbVp0WU43NjdKdjBObkxXSkpjOFZyMGVndGJDd01HYk9uTW5PblR0WnNHQUJTNWN1WmZueTVjVEV4TEI3OTI2Q2c0T1pPbldxVFowRE1NOG5uRFJwRWxldVhNSEZ4UVdqMGNpYmI3N0poeDkrYUpOVXlNek1aTU9HRFJ3OWVwVDQrSGlPSHo5ZWJMcUNyNit2MDU5blpkSzVhUzA2TjYzRmpDRXhiSWkveE1JdHAxaTAvUXlYeWpCeUFlRFVsV3orYjgxeC9tL05jYnpjWEhpd1UzMUdkby9rbHFhMVNqOVkyT2dRYmgybFlPL1VCL1Z4QjVJaEpreEdLUWhSR1V6ODVRREdvcnZwOW81T3dIcGM3elpoeEVUVWpBSzZwb3hrTXY1NGw5eERmMEpCbnMxakNnbzZSV2R6TWF6ejlNZXY5emk4T2p4d2RWY1Zxa21USnNUSHgyTXdHTkRwZERScTFJZ0hIM3lRcUNqN2x1Wis0SUVINk5XckY0c1dMV0xKa2lWTW56NmRMNzc0QW5kM2QwNmZQczBqanp4QzkrN0Z6d1BYcmwzTGdnVUxBSEJ4Y1dITGxpM01temZQWmpTRnN3UU9tVVBxZDg4US9NUzNtdlNYK3QwekJBNlpvMGxmUXNqcGtoQXF0N2VvVForMjRZejZhaWR6SCt2Z1VGOGp2dGpCb0E3MTZCb1ZvbEYwcGV2UW9RTWRPblJneFlvVnpKdzUwN0xpUTFCUUVDZFBuaVFreEJwTFRrNE9FeVpNSUQ0K250cTFhL1BlZSsveDNudnZFUmNYeDBzdnZjVDA2ZE10YXpJWEZCUXdZOFlNeTdIZTN0NjBiZHVXMXExYjA2SkZDMXEwYUlHZm54OVhybHk1WWMrMXN0RHJkTnplb2phM3Q2ak43S0Uzc2ZyUUJSWnVPYzNpbldldEJjUktrV013OHIrTkovbmZ4cE8wcnVmUHlCNlJETzNTa0FCdmJZdFdWbGNOQXlISUUxS0tCb280T0VyQnFNQ3VKT2pTb05URGhCQk9GSitVd1hmL3FOZUh0YmY2cXZXd2QycEM3WVNDUExJMnpDTnp3MmUyS3pZb0Nvb09YQUFqT3B1WDBqMnlDd0VQekVEdlUvbW1nb3dhTllwUm8wWnAycWUvdnovRGh3L24zbnZ2WmR5NGNSdy9iaDBGbzlQcFNFOVB4OS9mT2pWeDQ4YU5USjgrSFlCLy8vdmZORzdjbUxmZWVvdWZmdm9KbzlISXlKRWpuVHFWMDczeHpYZzA2MGI2c29uNDMvT1dRMzJsTFhrZGoraWV1RGQwN0R4WGlDSTZSU2x0RXBVUU5jLzA1WEg4dnU4OFM4WjBKZGpYdmZRRFZDNm01ekZ3MWlZR2RhakgyRDRsVDRWUTY5bXpKNnRXcmJJM1ZCdW5UcDNpbDE5K1llWEtsUlFVRk5DK2ZYdFNVMU5KVERTWHdvK0tpbUxHakJsa1pHVHcrdXV2azVDUVFHQmdJQjkrK0NIMTY5Y25MUzJOTVdQR2NQYnNXVHc5UFhuaGhSZm8wYU1IQUo5KytpbDE2dFNoVFpzMk5HN2MyUExGbVp1Ynk4U0pFd0h6VklnREJ3N2c1ZVZWNmpKS2UvZnVSVkVVU3hYbXNXUEhFaHBxLzVwOVdyNk9XbG0yK3h6Zi8zT0taYnZQa1oxL2plVXFyM04rUE96V2hqemRQWkxPTW1xaFZJbXBzQ3FoOVAzS1NxK0RJVzFBY2pwQ1ZKd0JIMjFpMmU1ejVnMUhSaWNVNnRNMmpOOWVLcjRzY25XU3UyOEZHU3ZmdzVSKzN2WUJCVXRSU3ZVMEI1MjdOMzY5WDhVcjlpR0hmcThXMzhHelo4OW0yYkpsaElhR2xsZ2N1cnlTazVOSlMwdmpoUmRlb0cvZnZqYVBHUXdHMXF4Wnc0OC8vc2pKa3lmeDhmSGhsbHR1WWQyNmRSZ01Canc4UEJnelpndzllL1preVpJbHpKMDdGNVBKeEtCQmczam1tV2NBV0x4NE1YUG1tTy95eDhiRzhzb3JyeEFZNk5qb2w5SmV4NnoxLzBmZWtmVUVEcG1EM3J0OHY4dVVkWVhVNzU3Qkk3b25QcmVXcmNpMkVHVWhJeFNFS01Gci9hUHBHaFZDMDFkKzQ3M0JiWG55OXJJVnJQbHN6WEVtL0x5ZkpjOTF2V0VqRStMajQ5bTFheGNiTjI3a3lKRWpnSGtLeE9PUFAwNlBIajB3bVV5c1hyMmFyNzc2aXRhdFc3Ti8vMzdlZmZkZFVsTlRDUTRPNXUyMzM2WitmZk9FOFlDQUFONTU1eDNHangvUDZkT25tVDU5T3Z2MzcyZk1tREdNSEZuQ0hEM01veGVLUmtJVXljbkpLZFoyTFVYN0ZTMTVXWjNjMDc0dTk3U3ZTMFp1QVhOV0grT2psVWRMV0RHaTZDeTUrTmx5MGFpRk52VURHTm05Q2YrK3RSRitNZzYvUkkydkdxWGcwS3B5bUplRjNaVUV0enBudFZjaFJDbDJKS1pZa3dsZ2Z6SkI5V0V3L1lIcU96ckJsSlpFMnVMWHlFL1liTk51U1I3b3JDOUZVVExCTGFJREFmZS9qMHRRNVNvYWs1eWNUSEp5OFlMWWprcFBUMmYzN3QxczNicVZ6WnMzazVXVmhWNnZwMmZQbmp6eHhCUFVxbFdMWWNPRzhlV1hYN0oxNjFhaW9xSjQ5OTEzK2V1dnZ3RG8zNysvelVpSlFZTUdrWk9UdzVkZmZzbjI3ZHNaUG53NEgzNzRJUTBiTnRRODlpSSszWjdHTGFJRGx6N3FpZDlkTCtQVjhjRXlIWmU5L1FjeS81cEI0SkE1TWpKQmFFNUdLQWhSaWlmbjd5RHhZaVpCUHU3YzFDaUk5ZzBEYVI4UkJNRHVVeW5zUHBuS3poTXBwR1ViYUJMcXcyZVBsMXdrNkZvY3plcVBIajJhdzRjUEE5Q3laVXZ1dnZ0dWV2VG9VV3lsQjRQQlFINStQaSs5OUJJSkNRbTBhdFdLTjk1NGcxcTFpdC85enM3TzV2MzMzN2NNOGJ0VzRhTWlPVGs1ZHNkZnhOUFQwNkhDUnBWeGhFSkpQbDF6blBkL08weENjbGJ4QnhYVm1XOEpMNFczdXd1RE96VmdaUGRJT2tWV3ZtR3BGUzBoQlZZWGpscTFkOFVIZFNKQ0J6emNCc281U0VrSW9ZSGJwcTVoNDlGTDVnMUhNNFJBMzdaaC9GcE5SeWZrYkY5SXhoL3ZvdVRiZnErb1U5V21xejRUZlc1N0N0K2VMNEZPbTJINldud0hHNDFHbXhXakhQWHh4eC96KysrL1cwWW9iTnUyemJMVXRxK3ZMM2ZlZVNjREJ3NHNzUkIxUmtZR3UzZnZac3FVS2JpNXVmR2YvL3luMkNpSElsdTNiclZNRS8zZ2d3OGNtdnBRbnRjeGJja0VqRmRPby9jS3dLMXVLMXpEbzNFTk42OHlWcEIwaUlLa09Bem5EbURLemNBMXVBSCtBNmJhSFpjUTF5TUpCU0hLNFBDNWRBNmNUV2ZYQ1hNQ1lmZXBGQURhUjVnVERCMGFCZEdxbmo4dDZwWi9LVUJIdjRUMzdkdEhmSHc4WGJ0MnBXN2R1cVh1ZitYS0ZaWXVYY3JRb1VOeGRiMyszZTZkTzNmU29VUFZ5R1JYbFlSQ2tZVmJUdlBPaWpqMm5rNHIvcUNpQUhxZ2NKbTBFcTZNMnpZSVlNUWRNbXJoYWdzUFFIcGg3VEVOcmtGb0hnSzNPKzlta3hDaUJLc09YT0N1OTlkYkd6UjRNKytaMHJQYUZXTTBwU1dSOXZQTDVDZHVzMmxYVU5Dakt6bVo0T3BCNEFQL3hhTmxMMDFqcVNyZndmLzczLzlvM3J3NUhUcDB3TTJ0OURsdFM1WXNJVG82bXViTnJ6K0Y5ZXpacytqMWVzTER3Nis3WDJuSyt6b2FMaDdIbUh3RXc3bURGQ1RGVVpCMENBRFg4SmE0aGtmalZyYzFMcUhOWkdsSTRWU1NVQkNpZ2xXVkwrSEtycXEram4vc084LzBGWEdzajc5VThnNmxuRWo3ZWJveXRrOXpYdWdkSllrRjROZ1YrTnRjTWtTTEtkZm9nTUd0d2QvRHdZNkVFR1hXZHNLZjdEOVRRcksxUEZURGxQckZoTFBpeFZzMWlLenl5Tm54QXhtL3YyTXpLa0ZSRlBRNlVOU2ZmS29QUW4xQU9FRkQ1K0ZheDc3VkVhNm5xbjRIVnpieU9vcXF5SG5sU0lVUVFwU3FkOXN3MW8zdnpqOXY5S0IvdTVMdWJGeWQ4MVVLUnpDWVplUVdNR254UVNMSC9zYk1QNDg2TmRhcUlETFlldkZmTk56WExxcFY2bmFldSs2ZVFnZ04vYkxqckNxWjRNZzlMK3RGOWJUN1d6c1VVMldpNUdhUSt1M1RwQzk5NDZvcERzV1RDWXFpV0Y0R3Qvb3hoRHk3ekNuSkJDRkV6U1lKQlNHRXFBUTZONjNGc2hkdTVlRGJ2UmphUlRYR3ZtaWNxdVc4Mmx4U0N3V2J4TUxGakR5ZS8zWVBqVjc4bGY5dFBJR3BoZzQrMHdFM09UYmkxTnlQNmdiZjBTdldhUlJDQ09lYXNHaS9kVU94YzR5UjZxNzgzZTNDcTgxVWg0S3orN244eVQza0hmN2IwbVlkYUt5ekpCTXNkV0FLUDhnOG1uY24rTW52MEhrNXZuS0NFRUpjVFJJS1FnaFJpYlNzNTgvWEkyL204RHU5NmFKZUxyTG9ETEhvanBNTzgxV3ZvcUMraTNmeWNqYVB6ZHRPbS9GL3NuUlh6YnkxM3F5V3RaQ2l2YU1Vcmo1bSsxa0hneEpDbE9yN0xhYzRuSlJoM3RCaXpoSXc5YjdxTVRvaGU4c0NMczk3Q0dPcTljUElQS3VqK0l1a25zM3NkZE45QkQ3NktiaklHcmhDQ09lUWhJSVFRbFJDemNQOTJQUkdENzRlY1RPMS9WUVQrQzBuanpyVnRpWGJZTm50MExsMEJzN2NST3lrdjFoMytPS05DTG5TMEFFZHdtMjNIWldRQW1reVNrRUlwekVwQ3E4dk9tQnRzSHVaU09zdy8vN1ZZSFNDa3BkRjZzTFJaUHc2Qll3R2Mxdmh2MWZuRWl5YmhRLzQzUEVzL29PbTM2QkloUkExbFNRVWhCQ2lFaHZhdFNGSDN1dkRpRHV1cnRCYzBuMzN3dnZ4cW9kMm5FamhqdWxyNmZYK2V2YWNUSFZpcEpXTGVwU0NRMVN2NWE0a0Rmb1RRcFRvMjgybk9INnhxQ2FBTnJVVHBsVHgwUWtGRitLNS9FbC84ZzZ1dExTWlYzQ0Fxek11TnFPeGREcjhCNzZONzcvRzNKaEFoUkExbWlRVWhCQ2lrZ3YwZHVQVHh6dXdkZEsvYUZuUzBxUTI5UkowcWpOTGEvdWZCeTV3MDhSVkRQN2tINDZjejNCeXhCVlByNE9ZTU91MjNaY25xbS9KWTVjaEk5K1JxSVFRSlRHYUZONWNmTkRhb0VFK29hclhUc2lMKzR2TC8zY2Z4cFF6bGpiejRBdGRTYVY2VmNrRVBZRVB6Y2Fydy8wM0tGSWhSRTBuQ1FVaGhLZ2libTRTekw1cGR6SGo0Umg4UFZSTFJKWXdoOVo4VWwxWVkwRzFZc0dQMjg3UWV2eEtKdjV5Z1B3QzB3Mkl1dUpFaDRDN2kvbG5IZGhkVEVHeC9zamU4NXFFSm9SUStYcmpTZHZSQ1NWOXBwV0Y2ajMrMXIxVmQzUkMxcnE1cEg3M0RCUVVaakFMazhZbHZTeUtlbDBIdlF1QkQ4M0NvK1ZkTnlST0lZUUFTU2dJSVVTVjRxTFg4VUx2S09MZjdjMjlIZXFWc0lmdGxBZnJHYWkxMFdCVW1MSTBqcllUL21ScndoVm5obHVoOURwb1c4ZTZiZTlOVC9VNS9PRkxrRnZnU0ZSQ0NEV2pTV0hTWWxYdEJBMVdkcmlyZFIzYU42eUNveE5NQmFUOTlCS1pmMzJvYXJ4T2dxVnd4QUlBZWxjQ2g4eVJaSUlRNG9hVGhJSVFRbFJCZFlPOCtQbTVMdnd4OWpZYUJIdXBIdEVWTDJhbXMveUQrckk2L253R1hhYXNadXozZThuSk56bzM0QXJTS2hSYzFQVXI3Y3dxRk0wcU1Ta3lTa0VJTFgyeFBwSFRWM0xNRzZxQ2lvNllQS2lWNDUzY1lFcE9HbGMrZjRUY2ZjdFZqWERORjBTOUNvYmVsYUNoOC9CbzN0MjVRUW9oUkFra29TQ0VFRlZZcnpaaHhMM1RteUdkSTJ3ZnNGMU5VcVh3RExUd0N0bWt3QWQvSEtIbGEzK3dOcTc2clFiaDRRTFJ0UjN2UjMyRDhOQkZ5S3VlK1JjaGJxajhBaE5UbGg2eU50aTlzb1AxMk83UnRlbXNYbkszQ2pCZVBzbmxPUU14bk41dGFWT3VrMXpSb1hyTXhZMmdvZk53YjlyVitZRUtJVVFKSktFZ2hCQlZuSStISzkrTzZzVDhKenJpNWFZcUdsQlVPS0RFQlNGME51MG5MbVhUNDUyMWpQcHFKeG5WYkV4L1RKaDZPYldyYWxpV1E5RnhCaE1jU05ZaU1pRnF0dm5ycmhxZFlPOTBCOVZoYnd4bzZYaGdOMUJCMGlFdS85KzlHRlBQMnJUcnJsbEhRbFUxUWU5QzBORFBKSmtnaEtoUWtsQVFRb2hxWW5pM3h1eDg2MDZpdy8xVXJkYzVRVmNYYnNTY1gvaS9OY2RwTWU1M2Z0OVhmY2IxKzdoQlpMQjEyOTZib09yeisvMFhvSnJYdEJUQ3FmSUxUTHhsTXpxaGhPbGFaV0xORUhhT0RLWjdkS2pEc2QwbytjZTNjR1hld3lpNVJTdnZYRC9icVZQOWExN05ZUmJ1a1pKTUVFSlVMRWtvQ0ZIQlltSmlLanFFYWtGZVI3UG91djdzZkt1bjdSUUlTKzJBa3M3V2xXTEZCYzZsNXRMM2d3ME0rMndiVnpLcnh6cUo3VlJMU0RvMFI3dndaY28zd3NIcU4wTkVpQnZtMHpYSE9aK1dxMEZQMWpmMG0xV29ka0xlb1pXay9HODRpc0U4UXNNODd1RDZIMDZLNm5NNjRJRVA4SWp1NmRRWXkwTytnN1VocjZPb2lpU2hJRVFGeThqSUlDRWhvYUxEcU5LT0hUdEdabVptUllkUmFYaTV1L0R0cUU1ODlWUXMzbVZlTjdGNDBjYXZONTJrNVd0LzhNdU9zeVVmVW9VRWUwRjlmdzA2VXAzdjd6MXZya0VoaENpZlhJT1J0NWZIV1J2c2ZSK3A1aSsxYnhoSXJ6WmgxOW01OHNqWjhRT3AzNDhHazNsNm1hS0EzbHdaNFpvS0Y0NEV3SC9BRkR6YjlITjJtT1VpNXpLT2szTVpVVlZKUWtHSUNoWVpHU2xmd2c0NmR1d1lUWnMycmVnd0twMWh0elppeCtTcnAwQnduWUtOY0hXUmdRdnBlZHczZXpNRFB0ckVCVTN1SmxZYzlTZ0ZlK3NvcU9VV21KZVJGRUtVejl6VkNiYWpFelJZMmVHdGUxczczc2tOa0xWbU51bEwzN0EyS01WSzJoU25xc0hvZStmemVIVWM3TVFJN1NQbk1vNlRjeGxSVlVsQ1FZZ0sxcjE3ZDNidDJsWFJZVlJwTzNmdXBIdDNXUzZySkVWVElJWjNhMlJ0MUFHNjY1eSs2b29xT2xyM1diYjdISzNHcjJSRGZOVzlncTdyQjdXOXpUOWZzOTVaV2FoZXVqMHlTa0dJY3NrMUdKbW1IcDFnOTFxdVdON0lMZXY2YzNlN2NJZGpjeXBGSVgzcDYyVCtQZHVtN1hxZlJlYUhyTmtFNzA2UDRIUDdNMDRNMG41eUx1TTRPWmNSVlpVa0ZJU29ZTEd4c1hoNmVySjQ4ZUtLRHFWS1dyUm9FZjcrL25UbzBLR2lRNm0wdk54ZG1QOUVMTjgrM1FtZm9pa1FKVXh4c0ZXMERwdDFsWWpMbWZsMG43NldHWDhjY1dxOHpoU2pIaEd0WHNlOVBGVEhaT1pEd2hVSGd4S2lCdm5rcndRdTI5Um1jWHg0d3BUN0t2bm9CRVVoN2FjWHlkbnhvMDN6OVVZbTZGQUtSMUtaWHgrUEZqM3c2emZScVdFNlFzNWxIQ1BuTXFJcWs0U0NFSlhBODg4L1QzeDh2SHdSbDlOUFAvMUVRa0lDbzBlUHJ1aFFxb1FodDBTd2U4cGR0S2tmb0dvdG5PSnd2U2tRcXFLTlJrWGhwZS8zY3Qrc3plVGtHNTBjc2ZZYUI0R2ZlK0dHSTB0SXFuN2VsZVJvVkVMVURQa0ZKdDVaRVZmNmptVlJtSWRvV2RlZlFSM3FhZE9uTXhRbUUzTDMvMnB0c3Z6L3RaTXBDdFpWTDl3aU9oRDQwR3dIaDFZNW41ekwyRWZPWlVSVnAxTVVMV2FTQ2lHME1IUG1USEp5Y21qWHJoMU5temFWdVhRbE9IYnNHTWVPSFdQbnpwMzQrL3ZMRjdBZGNnMUcrbis0a2I4T0p0cytVT29kZTlzZFd0WHpaK256WFlrTTlYVkNsTTRUZHhFMm5DcmNjR1NVZ3NsNmJLK20wRERnZWdjSUlXYjllWlF4Mys0eGJ5aUsvUmZJcXZmdHdtYzZNN2hUQTAzaTAxeUp5UVNsMUFLTTZ1Zm5FdEtZV2svL2dzN0R4NW1SYWtyT1pVb241ektpT3BHRWdoQ1Z6UGJ0MjFtM2JoM0hqaDNEMTllWHZYdjNWblJJbFVhN2R1M0l5TWlnYWRPbWRPL2VYWVlHT3NCb1VoajIyVGErL2VlVXRiRXNGOWVLRG5UV0sybC9UMWQrL004dFZhYTZPb0JSZ1cvMlFwNmpBeXhVcjFlNEgvU1BjalF5SWFxdi9BSVRqVjc4bGFTaVlveDJKeFNzYjd4bWRYdzUvRzV2OUpYeHpuMEp5UVRyMklUcnhXdDlmbnEvVUdxTitobTlYeDBuQmVrOGNpNXpiWEl1STZvYlNTZ0lJVVFOTm5uSklkNWNmTkRhVU5ZNzlxcUxBUjB3Y1dCTEpnMXNWZGxINUZwc1B3dTd6NXQvdHZ1NnBuREtSTkdoOTdXRVdsNWFSU2hFOVRKM2RRTFBmRjFZdE0rUjBRa3FYendSeStQcWdyT1ZoY2xJMnFLeDVVOG1xRDlYM1gyb05lcG5YRUthT0MxTUlZVFFndFJRRUVLSUdtelN3SmJNZjZJaitxSnozTEtlNDZ1cWlTbVlFeE45L3J1ZTFHeURFNkxVWHVzNjFxZHE5M1hOVmVuNGZlY2RpVWlJNnF2QXFEQmw2U0ZWaTcxVEhheHZ1dkFBVDRaMmJlaFlZTTVnTXBLNjhEazdSaWFvSHRicENScjZxU1FUaEJCVmdpUVVoQkNpaGh2ZXJURXJYcndOVDdlcnZ4TEtjdkpyUGNGZmVlQUM3VjcvazRObjA3VU9VWE5lcmhBWjdIZy82bGZvMkJYSUtYQzhUeUdxbTY4Mm5yQk9kUUQ3RjNaUVpmL0czeE9OcTBzbEd4SlZtRXpJaTF1bGFpemJOQWZ6Z09IQ3FXUURwK0hXNkdZbkJTbUVFTnFTaElJUVFnajZ0QTFqdzRRZUJQdTRxMXBOWlRqU2R2bkprNWV6aVozMEZ6OXNQYTExaUpwVEx5SHB5TncvUlRWU1kvOEZSeUlTb3ZvcE1DcE1XYUlhbldEdm0wMTFYSWl2T3lQdXFHUjM3eFdGdEVVdjI1Rk1LTnlqTUZuaTNYVTRYamZkcDMxOFFnamhKSkpRRUVJSUFVREh4a0ZzZS9OZk5LemxYZGhpbXl5NFB1c2FqRGtHSXcvTjJjSUwzKzdCYUtxOFpYcHFlVUdkd3NMcFZ3MjJLQi9WdFVMY1JTZ29TeDVHaUJyaW04MG5PWFVsMjlxZ3dhQ0NzWDJiNCs1YXVVNWgwNWRQSW5mL0NsVkw2Y2tFNitlT2VSLzN5Szc0OVhyRk9RRUtJWVNUVks1UFl5R0VFQlVxTXRTWDdaUHZwRjFFb0twVlp6TjMrWnF1S2tidzBaOUg2VDU5TFJjejhyUU5Va050Vk1YVEhja25GTDA4ZVVhSXYreG9WRUpVRHlaRllkcXlPRzA2Sy94NDhmVnc1ZGwvVmE1bENEUC9ua1hPOW9XV2JhV01JeE1VckZWZFhXcEhFamprRTlESnFia1FvbXFSVHkwaGhCQTJhdnQ1c09tTkh0elpLdFRhcU5OUjVrdHVWZkpodzVGTGRKejRGNGtYczdRTlVpT05nOERIemZ5elEwWG5WY2RLY1VZaHpMNy81elRIa2pQTkd4b05WbnFoZHpOOFBWMjE2VXdET2R1K0oydk54OVlHUlVHUGpsS0hZcWhxSnVpOGd3aCs3RXQwN3Q3WFAwWUlJU29oU1NnSUlZUW94dHZkaFQvR2R1T1JXeUpVcldWTUt1aHNwMHFjdXBKTjU4bXJPVlFKaXpYcXNCMmw0RWcvUlM5TlJqNmNUSFc4VHlHcU1rWEJka2xhbmVNWkJTODNGMTdzM2R6aGZyU1N1MjhGNmNzbjJUYnFkS1YrU3Rxa0d2U3VCQTM5REwxLzJMVjJGMEtJU2swU0NrSUlJVXJrb3RmeHpkT2RlUDJlYUZWck9VWXFvTGZzbTV5UlI5ZXBmN1B6UklyR1VUb3V1amJZVE1lMjg3cEhVWTlTa09LTW9vYjdhZHZWb3hNY0w1N3dkSThtQkhxN09keVBGdkxpMTVDMmFLeGxXMUVVU2s4bHFENUJDeE92QVFPbjRsWS94amxCQ2lIRURTQUpCU0dFRU5jMTViN1dUTDJ2dGFxbGpEVVZVRUN4ZnMya1podTRmZG9hTnNSZjBqeEdSN2pwb1hrdFZZT2QxejA2MWN1U2xBbVhjeHdPVFlncVNWRmdzbnBsQjdzN3dwTGdjM2ZSODNMZkZvNzNxWUg4eEsya2Z2OGZVTXdWV0JWRk1iLy95L0Rob2Y3azlMcjVZVHpiMyt1a0tJVVE0c2FRaElJUVFvaFNUYmdubXJGOW9xd05aUzA0VURUTXVmQktPeXZmU00vMzF2RjdKU3MwVUd6YWd6MUpCY1gyWmRsYnVaNmlFRGZNa2wxbk9YU3VjSXFUdFZTQWZRcVBmZXkyUm9RSGVqb2Ftc01LTHNTVHVtQUVHQTJGTFVyaGtvOWxlSktxUkt4YnZiYjQ5NXZvbEJpRkVPSkdrb1NDRUVLSU1ubi9vUmorYytkVjFkWExORklCbXl2dHZBSVQ5M3k0a1orMm5kRXdPc2Y0ZTBCRWdLcEJneVVrRTY1QVRvRWpVUWxSTmIyKzZJQjFRNE5sSXZVNkdOOC91dlFkbmN5VWVZbVVMeDlETVJRTlB5cEh0a1N4Wmh6MXZyVUpIUG9aNkYyY0VxY1FRdHhJa2xBUVFnaFJack9IdG1kb2w0Yldodkl1alZCNG9WNWdVaGo4eVQ5OHNUNVJ1K0FjVkd3SlNUdEhLYWgvM0MrMUZFUU44OXZlSk52UkNmWlNyRXNxUHR3NWdvWWhGYnNDZ3BLZlRjcFhqMkhLTXE4TFc1Nm5wbE1QWDNKeEkramY4OUQ3QkdzZnBCQkNWQUJKS0FnaGhDaVhyMGJFTXJoVGc2dGF5enBTd2JxckFqd3hmd2NmclR5cVlYVDJxK2NIUlNPcTFhczJPT0pnTWhnMVdpNVBpS3BnMnJJNDY0WkRveE4wbG44bkRtenBTRWVPTXhsSi9lNFpDaTRjTVc4cmlpcTY2OU9oWUZKdEI5ejNIcTdoRmZ4OGhCQkNRNUpRRUVJSVVTNTZuWTV2bis1RTM3YnFaYzUwNWJzQVYrMzd3bmQ3YklkSVZ5QXRscEFFNjB3UWc4azg5VUdJbW1COS9FVTJIelBmd1hkc2RBS1dhL1crTWVGRWhmazVHcHBEMGhhUEp6OWhzMlZiS2ZQSUxLWHdxWmozOTdwNUNKNXQrbWtmb0JCQ1ZDQkpLQWdoaENnM0Y3Mk94V082Y21lclVHdGpXYyt4aStxWHFTNDRwaTJQNDVuLzdTcHpTUVpuYVJaODFSS1NkbEsvRkFlVEhlOVBpS3JnYmZYb0JJMk02MWV4S3p0a3JadEw3cDdGcXBheXJPVlF0S3UxV0tOcmVFdjgrMDdRT0RvaGhLaDRrbEFRUWdoaEYzZFhQY3RmdUpWdXpVT3NqZVdiV0d4ajd0OEpEUDEwSzZZS3pDcTRYcldFcE4yUnFKYVF2SmdOS2JtT1JpWkU1WGJ3YkRvckR4UVdEZEZvZEVMSFJrSGNwdjU4dWNIeUR2MUo1bDhmV3JhVmNoZGhOUCtvOHdvZ2FPaW40T0ttZlpCQ0NGSEJKS0VnaEJEQ2JwNXVMdncrdGhzZEdnV1pHK3dwUHFEYS9kdC9Ubkh2ek0wWWpLWnI3KzlrV2sxN1VGOTI3SlBpaktLYWUzUHhRZXRHR1ZkUkxKbjFBK0gxQVJWWGE4QndlZytwUDc1ZzJWWlEwSmZuU1JYdHF0TVJOR1FPZWorTlBsaUVFS0tTa1lTQ0VFSUloM2k3dTdCNjNPMjBiVkFIQ3RvSkFBQWdBRWxFUVZTMDdtSTU2eWtBNmdPVzdqNUgzdzgyVUZCQjFRejlQU0M4Y01xMkJqWGxBRGg2R2ZLTmpuUW1ST1YxOUh3bVAyL1hZQmxZQmN0cUNGRmh2dHpUdnE3amZkckJlUGtrS1Y4L0NVYURKUzY5ZWEyR01sQlFGT3RJQnQ5L2pjR3RVYXlUSWhWQ2lJb25DUVVoaEJBT0MvQjJZODJyZDlDaTJKVjRHUzdKZFlYL3FLWTYvSFV3bWZ0bmI3N21JYzdXcXJiMVo0ZG1ZQlFlYTFJZy9ySkRJUWxSYWIyOVBNNTZzYTFSSHZEVmZ0SGxYcFZXQzBwZUppa0xua1RKVFM5cUtWK09WQUZkWWVEdWtWM3c2VGJLR1dFS0lVU2xJUWtGSVlRUW1najJkV2ZOYTNjUUdlcGpiVlRLTVhWQloxdXBjZW51Y3d6KzVCL3RBaXlIUm9IZzVXb055OTVySkVWMVFTVEZHVVYxbEpTYXl6ZWJUenJla2FvOFFkMUFUNFoyYmVoNG4zWkkvZlpwakpmVno2Y2NXUTFGc1l5d2NBbXFUK0JEczZpUXJJZ1FRdHhBa2xBUVFnaWhtYkFBVDFhUHU0TUd3VjdtaHF1U0JLV3pQZm4rY2RzWmhuKytYYlA0eWtxdmcyalZLQVY3THduVXg2WG53ZGtNUjZJU292SjVlM2tjQmFiQzkzZzVhaFlXb3pydXhkN05jWFc1OFJmaTZZdGZKVDl4bTEzSG1nZGFGY2FzZHlWd3lDZm9QUDAxaTAwSUlTb3JTU2dJSVlUUVZNTVFiLzU4NVhiOFBRdHY4ZHR6aGFHYVovRGxoaE9NK0dLSE5zR1ZROHZhcGU5VEpxcDhpb3hTRU5YSnBZdzhQbHR6M05wZ2J3NUE5Ujd4ODNUbG1YOUZPaFNYUGJJM2ZrN09ybDlLRHFvVTVyU3BkWCsvWHEvZ0doYXRYWEJDQ0ZHSlNVSkJDQ0dFNWxxRSs3SDh4VnR4VTk5bExOZEFCZHVSRGZQV0pUTHhsd09heFZjVzNtN21xUThPVTcwRUoxSWgyNkJCbjBKVUFoLzhmb1I4VFZaa3NiN1hSL2RzaXBlN2l3WjlsbDFlL0JveVZyNW5qVWFCc21kSEZNeXZRR0hkaEdhMzRkM2xNVzBERkVLSVNrd1NDa0lJSVp5aVcvUGFMQmpaeWRwUTN0a1BWeDB3WldrYzg5Y2xhaFJkMldoVm5GRjlhTnhGKy9zUm9yTEl6QzNnNDcrT1dSdnNMalNDWmFxQXU0dWU1M3RGT1J4YmVSUWtIeU4xNFhQV2NCVHpsS2N5VTZ5cEI3MWZIUUlmL0ZEVCtJUVFvcktUaElJUVFnaW5HZHlwQVc4TVVBMzkxVkhPSzNQYjFSOUdmTG1EWmJ2UGFSWmZhZXI1bTVlUkJNZHFxNmtQUFhSUnMwTDRRbFNZV2F1T2twbFhZRzJ3Ky8xaGZUY003OWFJMm40ZURzVlZydCtjazBiSy80WkRRVjVoSkFyNmNoUmh0YW1ib05NUitJalVUUkJDMUR5U1VCQkNDT0ZVYjkzYitxcjE1SFcyeXgrVVJqWDl3YVRBQTdQL1lkdnhLNXJHZUQydFFyWHBweWd2a2xNQWlTbmE5Q2xFUmNqSk4vTGhIMGVzRFk1a3lBb3Z5UFU2R0hkM0M4Y0NLdytqZ1pSdlJtSktQMi9lVmtDUHJsekpCSFhkQk44ZVkzQ3IxMWJ6TUlVUW9yS1RoSUlRUWdpblcvaE1aOXBGRkJZazBBRzZjbDZCS05ha1FyN1JSSy8zMXhPZmRHT1dUR2hleTNZSXROMUY3RlVISHBKcEQ2SUttN2YyT0pjeTg4MGJqcXpzb0xvZ3Z6KzJQbzFDZks2enI3YlNGcitHNGRRdWF4emxXaDdXdG02Q1c4Uk4rTncrU3VzUWhSQ2lTcENFZ2hCQ0NLZnpjbmRoNmZOZENmWnh0NjhESGVha1F1RnQvdFJzQTczL3U1NlVySHp0Z3J3R2R4ZG9Wc3U2clVVSnVuTVprT0g4MElYUW5FbFJlUGZYdzZvV080Y25YSFhZR3dOYTJoMVRlZVhzK0lIY3ZjdXVHVXRaRk9WUWRKNStCRDQ4MjdFNVVVSUlVWVZKUWtFSUljUU5FVkhMbThWanV1Q2lQdkV1VHowRkhUYlRIMDVjeXFiZmpJM2tHYlM0eEwrKzZCRGJNTFFneFJsRlZmVEQxdE9jUzgwMWJ5aUtneGZTNW1QLzFUS1UxdlVESEErdURBck9IU1I5K2VTcndpajdjOUNoMkNRZ0FoNzRBTDJ2Vm12TUNpRkUxU01KQlNHRUVEZE10K2ExK2VqUmR0WUduYTZjUlJwQmZVbi96N0hMUFBKL1c3UUo3anBDZlNEWVM5V2d3VTNadzVla09LT29ldDVlRnFmYTBpYTlOcTdmamFtZFlNcTZUTW8zSThGVVdFeFNVY3IxREN6cHpNSUVoSGVuUi9DSXVrUGpLSVVRb21xUmhJSVFRb2diNmo5M051WHgyeHBaRyt5NkpyRmVpdis4NHl5dkx6cmdjRnlsVVk5U3NEY1JvSDZxdVFWd09zMlJpSVM0c1ZZZHVNQ0JzK25tRFlkcUoxaVBiVjNQbjU2dDZ6Z2FXdWxNUmxLL2VScFRScko1VzFIUTZjcGVoQkd3cVp2Z0d0b1V2ejdqTlE1U0NDR3FIa2tvQ0NHRXVPRStmYndEblNPREM3ZnN1U3F4VG4wQW1MWThqdS8rT2FWRmFOZlVURldjMGFGUjNxb3JtTU9YSEFwSmlCdnF2ZDgwcUowQU5xT1NKdHh6WTJvblpQd3hIY09adlVVQmxMTUlJN2FqR1Z6ZENSd3lCMXpjTkkxUkNDR3FJa2tvQ0NHRXVPSGNYUFFzZmY1VzZnWjYyajVRcmpOODJ5dUN4K1p0WTkxaDV4VW1jSGVCeUNBTk9sSWxJMDZrbWtjcUNGSFpIVGlUeGw4SEMrL3U0MER0QkZYZGhVWWgzanpZcWI0MkFWNUgzcUdWWlAvenRTb0dLRzhpVTFFOVgvKytyK05TcTlGMTloWkNpSnBERWdwQ0NDRXFSS2kvQjh0ZnVCVTNGd2R1OTZzT05SZ1Y3dmx3STBmUFp6b2UzRFZFTzZIMld2eGw3ZnNVUW12VHRLcWRvRHAwYkovbTZKMjhPa0xCaFhoU0Y3MThWUXpsS2NJSVlCMmQ0QjUxTzE2eEQya1VuUkJDVkgyU1VCQkNDRkZoYm1vVXhLZVBkYlEyMk01a0tMdkNZOUp6Qzdqci9YVk9XMDR5ekJjQ1BCenZSLzBVNDJYYWc2amtUbHpLNHNkdHB6WHF6WHhwSHVUdHh2QnVqVFhxczJSS2JnWXBDMGFBd2J3cWhUMWxIeFRGZXBUZXZ3NkJEM3lnYVl4Q0NGSFZTVUpCQ0NGRWhYcThXeU9lNjluVXNVNTBXT1psTzNzNVNTMUdLZWpBa2xWSXpZVUxXWTczS1lTemZQRDdFVXlXTEpnMnRST2U3eFdGbDd1TFEzR1Y5cnRTRjQ3R2xKWmsyUzUvdmxJMXRVT25JL0RoajlGNSttc2JweEJDVkhHU1VCQkNDRkhoWmd4cFI3Zm1oY3NvRk4xQ0xQZHFrdGJMQldjdUp4bWxLczdvMExLUHFsdWxUaXo5SUlSRFVyTHltYjh1MGRwZzl4Kzk5ZUxjeTgyRjBZNG1FVXVSdGZaajhoTTJGLzVxeGVFVkxuMjcvd2UzK2pHT0J5YUVFTldNSkJTRUVFSlVPQmU5anA5SGR5RXN3TFAwbmE5SHNWNDEvTHpqTE5PWEg3N096dmJ4ZElYR2dlYWY3WjJoQVRZM2EwbElnUUxuREtnUXdpR3pWaDBqeDJBMGJ5aU9GR08wSHZmVUhZMEo4bkhYSUxxUzVTZHVKWFBOeDlZR25lV2ZNbE5VRXlSY3cxdmljOGV6bXNVbmhCRFZpU1FVaEJCQ1ZBb2hmaDc4OUo5YnJLZjk5bHl0WDNYTTZ6L3ZaMjJjOXJmL1c2aW1QZWpzekNpb3I4c0tUSERzaW1NeENhRzFuSHdqTTFjZVViVTRYb3pSVmE5alhMOFdEc1YxUGFiTVM2UitQMXFWc2JPamNvS2lvQ3M4UnVmbVJlQkRzMEVucDh4Q0NGRVMrWFFVUWdoUmFkd2FGY0xyQTZJMTY4K2t3UDBmYitac1NvNW1mUUxVOHdPL29odXM1VjNQL2hxa09LT29iTDVZbjBoS3RxRnd5NUZwQTlaM3lPQk9EYWdiNU9Wb2FOZjROU1pTdjNzR0pTZTFjRnNwZDhnNkZKc2xJdjM2VHNBbHVJRjJNUW9oUkRVakNRVWhoQkNWeXB1RFduRnJzNnZxS1pUSFZjZGN6c3hud0VlYk1CaTFuVk1RRmFKTlAwV1hXaGV5ekFVYWhhZ01USXJDZjMrUHR6YllQYmZIZHZQVnU1MDNPaUh6NzlrWVR1K3gvbUtkanZLbEZCU3NZeFBBdldsWHZEbytxSEdVUWdoUnZVaENRUWdoUktXaTErbjRhZlF0QkhxN3FWb2R1NXJaZVNLRkY3L2I2M0JzYXRHcWhJSzkweDdBTnY5eFdFWXBpRXJpcDIxbk9IRXAyN3poU08wRTFaU0RPMXVGMHJwK2dDYnhYUzAvY1N0WmF6OVIvVnJIcWpEcXZJTUl1RitXaUJSQ2lOSklRa0VJSVVTbEV4Ymd5YmRQZDFLMTZHeXJHSmFWNnFMaTQ3K09zV2o3R2NlREsrVHRCblg5Q2pjY3FjNm9jdVN5TnRNbmhIRFUxS1dIVkZ1T1hKeGJqeDNicDdrRC9WeWJwVzZDaFozVE0xUnZ2c0FIUGtEdkUreG9hRUlJVWUxSlFrRUlJVVNsMURjbW5PZnZhcVpxc2VNSzRhcERobjIyamJoejZRN0ZwZFpjUGUzQndXWHBBSElMNEdTcTQvMEk0WWpWQjVNNWNMYndmV0pIVFVNcjY0VjlWSmd2dmRxRWFSRGQxYi9DOGJvSm9LQ29SbUY0ZFhnQTk2YTNhaG1sRUVKVVc1SlFFRUlJVVdtOU83Z3Q3U0kwV0tPeDhNRHNmQ1AzZkxpSnpOd0NMY0tqU1JDNGF2eE5LdE1lUkVWNzd6ZjFjcXVPakpteFh0cFA2Ti9TZ1g2dUxmUHZXUTdXVFREVEZTWVQ5UDVoK1BXZG9HR0VRZ2hSdmVrVXhaNHhwRUpVTXFtcGtKSUNPVG5nNmdvWkdSVWRrWEFHUHo4b0tBQXZMd2dPaGdEbnpNVVZsY3VKUzFtMG5mQW5HVVZKQUh2dm1LcU82OTh1bkdVdmFITUhjc05KaUx2a1dHaFhKMHNlYld1ZVVpSEVqWGJnVEJwdEp2eFp1T1hBOEFUVm9YVURQVGs1NDI1Y1hUUVl4cU9TbjdpVmxDK0dxbjZuSTdVZUFKMk80S2Qrd0sxQk84ZURxK0cyYk5uQyt2WHJTVWhJd04vZm56MTc5cFIra0JBbGlJbUpJU01qZzhqSVNMcDM3MDVzYkd4Rmh5U3VJZ2tGVWZXZFBBa21FL2o3bXk4MHZiMHJPaUxoVE5uWjVzUlJlanJvOWRDd1lVVkhKRzZBeFR2UGN1K3N6WTUxY3RXMTBmdUQyeksycitOenVwT3pZTW5oMHZjcmpUcTgySHJRM2dtanc0VW96U056dC9MZGxsUG1EVWVuT3hRZS9ON2d0cnlzd1h0TnpaUjVpVXV6K2xxbU90aXV6MUIyaXFKWVJpZjQzRDRLM3p0ZjBEVE9tbWpHakJrWWpVWmlZbUtJakl3a01qS3lva01TVlZ4Q1FnSUpDUW5zMnJVTFQwOVBubi8rK1lvT1NhaElRa0ZVYlFrSjVydldvYUVWSFltb0NCY3VRRllXTkdsUzBaR0lHK0NwTDNidyticEU4NGE5ZHlKVkYwaXVlaDNySjNUbmxxYTFISTd0eDRQV0pSODFHRUNCbnpzODNNYmhzSVFvbDNNcE9UUjRZUVVtRGM4TS9UeGRPVHV6UDM2ZXJ0cDFxcGk0TXU4aHkxUUhSUUc5cnZ5VE05UkpDTmM2VWRSNlpnbm9OWXl6QnBvNmRTcHQyclJod0lBQkZSMktxS1lXTDE1TWZIdzhyNzc2YWtXSElncEpEUVZSZFowOENiNitra3lveWVyVUFSOGY4OStDcVBabUQyMVBxM3IrNWcxN2h6WHJvT2l5bzhDa2NOK3N6YVJrNVRzY203bzRvNzAzZE5WUEtTTWZraklkQ2ttSWNudjMxOE9xWklJRFdRWFZvU1B1YUtKdE1nSElXanZIcG02Q1RxZllFYTFxUklPTEc0R0RaMG95d1VFelpzeWdiZHUya2t3UVRqVm8wQ0NhTjIvT3pKa3pLem9VVVVnU0NxSnFTazAxVDNPb1U2ZWlJeEVWclU0ZE1Cck5meE9pV3ZOMGMrR24vOXlDcTE1MTVXM1hOWTkxQ2Nxa3RGeUdmYmJONGRpYU96N0lBUlRicDNQNG9nWjlDbEZHS1ZuNXpGdWJxRTFucWxGQUwvYU8wcWJQUW9ZemU4bGNNOXZhb0toK1laa3BOa3ZLK3Y3cmVWeHF5N0I4UjJ6WnNnV2owY2c5OTl4VDBhR0lHbURRb0VIazVPU3dmZnYyaWc1RklBa0ZVVldscEpockpnZ0I1cjhGU1NqVUNORjEvWGx6VUN2YlJudVNDanJyMTkveVBVbk1YK2ZZaFpTbkswU29hb1RhZTI5WGZWbDBQQVVLVEk1RUpVVFp6Vm1kUUk3QnFHcXhkNnlOOWEvLzRjNFIxQTN5Y2lndW01N3pza2o5ZnJRbElXaWVKK1RJYUNWd3Jkc0tuMXVmMENTK21tejkrdlhFeE1SVWRCaWlCbW5YcmgzcjFxMnI2REFFa2xBUVZWVk9qcmtBb3hCZ0xzU1puVjNSVVlnYjVMWCtMWWh0SEdUZWNLUmduT3FxZjh3M3V6bWVuT1ZRWEMwMG1QWUExbXNsb3dJbkpFOG1ib0FDbzhLc1A0OWFHK3pOaUYxMTNDdjl0QzNFbUw1OEVxYjA4NWJmWlZjWkZVVmRTTVhkUE5WQko2ZkRqa3BJU0pEaWkrS0dhdHEwS2NlT0hhdm9NQVNTVUJCVmxhdXJyT1lnckx5OXpYOFRva2JRNjNSOC8weG4zRjBLdjhLdVduS3h6RlRIWmVVYi81KzlNNDl2b2xyZitEUFptalJOMDVhMmxFS2hHM3NCMldRUlFVQmswNS9LRlVWQkx5QXE2RVZrY2JtS2NyMnV1T0F1aW9CZVZ4QlVFRm1raUJSUVJOWkNvUlJhdXUvUXBrMlRacDM1L1RISlpKSW1iVEpKNlhhK24wK2dNNWx6NW5TYVpjNXozdmQ1TWZQRFAyR3hDczhiNzY0R1pHTEh0dUNlZUpPazdDckJ3eUVRdk9hYkkvbW8wQnJaalFCVmRwalV2ek5TdWdXdXRLL3gzSzh3cFAvTWJRdnhUYUM0ZjFoVWs1WkRITkU5RU1QcjhLaFVLaUlvRUs0cHljbkpDQWtKYWVsaEVFQUVCVUpiUmF0dDZSRVFXaHZrTmRHaFNJb093YXN6QTFBR2dTY3FuTXpYNE1WdDV3UjNKYUtBbmhIT1hRc2RrcDNDR3NCbzlYZ29nUkFRWHRzUmdMcW5nRlBJd1BLcGdmTk9vR3RLVWZNajM5R2RyYy9nS3d6ak1HS1V4ZzFHOEtpNUFSb2hJVDA5dmFXSFFPaUFrTmRkNjRBSUNnUUNnVUJva3l5YjBnczM5TFM1SVFxTlVnQUF5dEh3MVIyWitDdjdxdUF4OWVTYk13YkFKSjhCNjZWQUlEUVh2NTJyUUZhWlRaRDFKenFCVjRXOGQ0d0trd2ZFK0QwMnRsOGFtazJQZ3pIeFU1SUU1VG80QkErSkRHSDN2Q1BjZjRGQUlCQUlIRVJRSUJBSUJFS2JoS0tBYnhhT2hGektTMzBRMWhNM2c2Y1o0TzZQanFDMjNpeW9wMmdsb0pJNXVoVThJcDRZNFllK1FTQTB5Wm85V2J3dFAxUXczdVQ4bVZ2N0NPL0hCZDJCajJFdWNxeENDdFk3K0trT2s1K0dTQjNyMzhBSUJBS0JBSUFJQ2dRQ2dVQm93L1NJRE1aYnMzak80djZVVjdDdHNCWlcxZU94TDA4S0hsTnZuamxqSUh3VVN1dUFlb3ZnNFJBSUhza3ExV0wzR1lmSm9lQVZlOTRMUFZvVmhEbWplL2c5TnNCZGlVamZmUk1BZTRJRUw5Vmg1UDBCR1IrQlFDQVFpS0JBSUJBSWhEYk9ZemNuWTBMZmFIYkRyOVFIeDJUcTZ6OExzT1h2SWtIZDlIYXQ5aENBcU9wTEpFcUIwQXlzMlhQUjhYYng1M1hLYTd0a2NrOUl4UDYvNkYxTFJESkNCUStlYndJbFZiQ3BEZ1FDZ1VBSUdFUlFJQkFJQkVLYjU2dEhyb2ZTWG1JaFFHblJDelljUTJHVjcrVklsVklnaG1jOHpmZ1JSVzZIVkhzZ0JKcHFuUWxmSE1wejdBaEFxVWlGVkl4RkV3TGo5TzlVSWhLTUlDMkJBZ09HMTFBMTlkOGsxWUZBSUJBQ0RCRVVDQVFDZ2REbWlRMVg0TDA1Z3gwNy9KbkUyOXJXR2l5NCs4TWpnZ1FCdmprakZZQ3hYTkVEdFVZLytpRVFYUGhvWHc1TVZ0cXh3NjlTa1N6eng4WWpYQ2xyNUZqdmNDMFJLUlNHb2JoZlM1WndQUlREWi9uZEo0RkFJQkNjSVlJQ2dVQWdFTm9GRDQ1THdOU0JObWQ1djFJZkhHMy95cW5DdTc5ZTlMbUw1QWkyakNUWG45RFVkRjQ3a3ZaQUNCUVdLNE1QVWk4NWR2Z1ZSY08rU0VVVXNIeHFiNy9HQlFDMHRnSTFQem1YaUJSVzFjSFJqSklxb0o2NXh1K3hFUWdFQXFFaFJGQWdFQWdFUXJ0aDQ0TGhDQW1Tc0JzQlNuMTRibXNHOHE3b21qNlFoMVFFOUFqajdRaEEyc01sa3ZaQUNCQmYvNW1QQ3EwdDVNV2ZVcEZ3dEwxalNGY2tSQ245SFJwcXRpd0RZOVRaaHVaUDFRbkhqNnBwejBHa2l2WnpaQVFDZ1VCd0J4RVVDQVFDZ2RCdWlGSEw4Y3BkS1k0ZERJUk41aWw3WTZEZWJNVS8xLzN0Y3hlOUlweUhJUVJlOFFuVUdvRkszeTBkQ0lRR3ZQN0xCY2VHUHprNXZLYUJpRTdRSC8wYXBsemJlNDB6VXhRWW5XQkQybjBvRk1QdTludHNCQUtCUUhBUEVSUUlCQUtCMEs1WVBLa25oc2FIc3h0K1JTazRHaC9NdW9LTkIzTjlhaDJuQmdMaEU4azNveVBtakFSLzJYZXVIRmxsV25hREFZVG40emlhRGs4SXgyaStjWWdBckZVRjBPNTUzYkZENkp1R1lSeHRKVUVJbS9tV1grTWlFQWdFUXVNUVFZRkFJQkFJN1FxS0FyNTRhRGpFOXBtNFA3TjVuaVBqc20vVFVWNWo4THFwaUFKNlJqUjlYTk5qY1B5WVRYd1VDSDZ5WmcvZkV5UUFqcUVBbnByZXg0OStBREEwTkp1WEFCWVR1OGtBbElBM3JxdDFpdXFXSnlFSzYrcmYyQWdFQW9IUUtFUlFJQkFJQkVLN0k2V2JHa3VuOVBTL0kxNTRRRTI5R1FzMkh2ZXB1WitMdHJZeE9DWko5UmFnUkJ1QVBna2RrcXhTTGZhY3NaVmlaQUJCdFJqdDJOb21SQ294WTVoL2szYmRvWFd3bEp6amRTM01QWUZtQU1vMkxtblhnUWdlZWI5ZjR5SVFDQVJDMDBoYWVnQ0Vka3g5UGZ2UTZ4My9BMEJ3TUtCUU9QNVhLRnAybkRaTUpoTmtNdi9MWGJVMFo4NmNnVlFxUmQrK2ZaczhOaWNuQitmUG4wZHljckpYeC9QYktSUUt4TWE2citkZFgxK1BVNmRPWWZqdzRaQktwVjczU3lBRWt2L09TTUdtdndwUlZGM1A3dkRYZkE3QUw2ZExzZlZZRWU0YTNzMnI0Nk9WUUdpUS95VWYrY1BPcmdKaVZmNzFSK2lZdkwwN3l6RlI5eXR5eDlIK2ljazlJZkpEbUxDVVhVRGRiKys1Nzl6SFFkbkZCSWlsVU05ODJ6L0JoRUFJRU43Y1gxb3NGa2drd3FabGxaV1ZxSzJ0Ulk4ZVBUejJjZm55WmRBMGpjVEVSSWhFd3RlVGk0cUtVRlJVQkxWYTNlUjlZMlptSm1wcWFoQWZINCtZbUJqQjV3d2tCbzBaeGhvYWhpb0xETlhzQXdEazRSTDJFU0dCVEMyR0lveE1rWDJCUkNnUW1vZThQS0N3RU5Cb0FJa0VpSTRHK3ZWakg5SFI3RDZOaGowbUw2K2xSNHNqUjQ3Z2dRY2V3S0ZEaDN4dXE5VnFVVkJRZ1BUMGRCdzllclFaUnVjYkgzendBUjUvL0hFY1BIaXd5V09QSFR1Rzk5OS9IMy84OFlkUDUzajAwVWZ4N3J2dmVueis4T0hEV0xWcUZmN3puLy80MUMrQkVFZ1VNakhXUHpqTXNjT3Z1WVZqdmZSZlg1NUVqZDdzZGN1a0FKZ3o4cmxjemE3RUVnaStVSzB6NFgrSDgzbDcvSytnb0pKTDhOQk5pY0w3b1MzUWJINENvSzIyRVFrVEV5aitvQUNFVEZ3Q2NhY2V3c2RGNlBEczNyMGIwNlpOdzdScDA1Q2I2NXQvaml2UFBQTU03cjc3YmxSV1ZqWjZ6TU1QUDR5eXNqS2YrLy81NTUreGNPRkMvUHp6eng2UFdiZHVIUll0V29UZHUzZjczRCtmVjE5OUZjOC8vend1WExqUTZIRTZuUTVQUGZVVW5uLytlUmlOZmlycUFhTDRpQlpsSi9Tb0xUQkNKS01RMFVlQnhHbmhTSndXam9nK0NvaGtGR29MakNnL29VUHhFUklLNkF0RWZpRUVsdHBhSUNjSGlJc0RJaVBkSDZOV3N3ODdWNjRBcDA4RFNVbUE2dG92dTVuTlpuenl5U2U0ZXZVcUpCSUpxcXFxa0oyZERaMU81L2FoMVdxaDBXaFFWVlVGalVZRGk4WEM5U1VXaS9ITEw3LzRwRElmUG54WWtKQXhaY29VREI0ODJHbmY4ZVBIa1plWGg1aVlHSXdlUGRyblBnUEZ2bjM3QUFDVEprMXFzVEVRQ0FBd2VVQU03cjYrRzc3L3U0amRZWjlEK1RwbllXeloyUlNGOGxvamxueHpDbDg4ZEwxWFRYdDNBazZWMms3TGdKWHloY3psYkhNdGt4VW9ySEVwUzBrZ05NRUhxZGt3V1duZUhzR3VoMXpiUjhZblFtRjNIaFZBM1cvdndYcmxzcTFYUnBCdkFtQ3pPckUxbGNUMGhmS0dCd1dQaVVBb0tTbkJ4eDkvRExPWkZZNi8rZVlickZ5NVVsQmY5ZlgxT0gvK1BNTER3eEVWRmVYMm1QUG56eU05UFIyOWV2VVN0SktmbnA0T0FCZzJiSmpiNTNVNkhkTFQweUdWU2pGdTNEaWYrK2VmNTlLbFMxQ3BWSmc2ZFdxangrN2V2UnNHZ3dIWFhYY2RldlJvV1hHdnJzeUV3alF0WW9ZcEVaNGtkM3VNVkNHREt0WVJSVktkWTBEbWxxdm9QallVeXM0azByWXBpS0JBQ0J5bHBZQldDd3djQ0loOXVNR0lqQVRDd2xnaFFxMEdybkZZMU1hTkcxRlNVb0l4WThaZzFLaFIyTFZyRjk1NTU1MUcyd1FIQjBPbFVpRStQaDRxbFFwcXRacDdHSTFHU0NRUzVPVGs0T09QUDI2MG41dHV1Z25WMWRYWXYzKy96K05PU1VscElDaHMyclFKQVBEQUF3OElEcDN6bDdLeU1wdzZkUXBoWVdFWU0yWk1pNHlCUU9EejNwekIySlZlaGpxamhWY08wc2VKQ3dYd2xZRC9IYzdIN0ZFOU1DbWxjNU5OUTRPQUNBVlFWYy8yd3plaDl3V0djclRMcmlLQ0FzRjdUQllhSCszTGR1endLLzJIYlNpaWdDY205eEk4Smt0SkJuU0gxcm4wS2dUR2tkb2dFck9wRGlMaElnZWg1ZEJxdFpnL2YzNUErK3pWcXhkZWVlVVZyNCtuYVJxclY2K0d3V0JBUWtJQ2lvcUtrSmFXaHVIRGgyUHk1TWsrbi8vTW1UT3dXcTI0L25yM0FqVERNRmk3ZGkwQUlDZ29DQjk4OElISHZvWU9IZHBnc1VpbjB5RXJLd3ZSMGRIbzNyMjcyM2I3OXUyRHhXTEJtREZqSUJhTFVWOWYzK1M0S1lxQ1hPNllmRE1NZ3cwYk5uRFBQZmZjYzI3YktaVktQUHZzczlpOGVUTUE5cDV3K2ZMbEhzOXo5OTEzWThTSUVVMk9SeWlWWi9YUWxadlJhMFk0eEZMdkEvUERrK1FJN1NaRHdjRmFoTVRLRU5VL3VObkcyQjRnZ2dJaE1KU1dBbVl6MEV2Z3pZVkVBdlR1RGVUbnMzMTE2UkxZOFhuZzVNbVQyTHAxSzhMRHc3Rmt5UktuNXlaT25JZ2JiN3dSU3FVU1NxVVNJU0VoQ0FrSlFVMU5EYjc5OWxzTUdUSUVOOTk4czhlKzYrcnFjT2JNbVViUDM2dFhMOHlZTVFQRGh3OTMybDlZV0lnMzMzd1RrWkdSZU9HRkY5eTI3ZUp5amM2Y09ZUDA5SFRFeDhkajRzU0ozSDZyMVFxVHllUzJEN3Y2YnJGWVBIN0JTQ1FTbjN3UWZ2cnBKekFNZzVpWW1FYkQ3L2lNR3pjT25Ub0Z3cjJPUUdoSWpGcU90KzRkaElWZm5QQ3pKd2I4bWRpODljZHc2WTJwWHEzUUprVUFWY1hzejRISTZzN1RBQllha0pERVJZSVhmUE5uQVNxMHRyQmpmOFFFWHR1WjE4ZWhhN2hBRHlTTGthM3F3RlZSOFdOUXZLYktzUXNoaVU0VzFnK2h4YUZwR2hxTkpxQjkxdGJXK25UOFJ4OTloUFBuejBPcFZPSy8vLzB2L3ZyckwzejAwVWY0OE1NUDBhOWZQOFRGeGZuVW56MFZkdVRJa1Z5VWEwUkVCT2VwOE1zdnYrRENoUXNRaVVTNGNPR0MyMVFDaThVQ2htR2dVQ2dhQ0FwLy8vMDNhSnFHVkNyRnA1OSs2dlRjYmJmZGh0allXT3pjdVJNQUd4RjcrUEJocjhiZHFWTW5icEVLQUZKVFU1R1ptUW1SU0FTVHlZU0xGeSs2YlJjYUdvcXRXN2RDbzlGQUxCWkRvOUUwK2pldHFhbnhhanhDcUR5cmg5bGdSZnpONnFZUGRvTTRTSVNFU1dFb09hcEZaWVllVVNsRVZQQUVFUlFJL2xOYnkwWW1DQlVUK1BUb0FXUmxBU0Voelo3K1VGUlVoSmRlZWdrVVJlR1paNTVCV0pqemNsK3ZYcjF3d3cwM3VHMlhtcG9LaFVMUnFLQXdZTUFBcHduMTg4OC9qL1QwZEx6Kyt1dm8xNjhmQU1kazNUVU16djRGZE9PTk4zcHRsdmo1NTU4REFPYlBuKzlrdVBQNzc3OWo5ZXJWamJiOTRZY2Y4TU1QUDdoOTd2Nzc3OGNERHp6ZzFSanE2dXJ3NjYrL0FvREhMMFozcEtTa0VFR0IwS3c4TWo0Ui96dWNoeVBaVjhHVlRSQTBmM0UwS3E2dXg5T2J6K0Q5K3djM2NqeEx6d2pnbUUxUUVIcHVmaE1yQStScUFsU1drdER1V2IyVDkxbE1CY0NkRk1DenQzbHY1T3VLZHMvcnNGWVYycmI4TEYxcGkwNFFSeVVoWlB4amZ2UkZhR2xDUWtLYWpCRDFsZUJnN3llQkd6WnM0TzdiVnF4WWdaaVlHTnh4eHgwNGNlSUUvdnJyTHp6NTVKTjQrKzIzMGJXcmQxVk5hSnJHb1VPSEVCd2NqR0hEaG1IYnRtMVl0MjRkVnE5ZWpTRkRocUNnb0lBVEFmcjM3NDgzM25palFYVHB4WXNYc1hUcFVvaEVJcWZGSWp0MkQ2emk0bUpzM2JyVjZibVJJMGVpcUtnSXVibTVpSXFLUW1LaTkzNG5vYUdoM00vbDVlVmN4TzN6enorUE1XUEdJRFUxRlR0MjdNQXJyN3dDRmU5K3ZhU2tCQTg5OUJBQVlNMmFOZWpYcngvMjdObURYMy85RlMrKytLSlR2ODFKWFprSnVuS3pZREdCVCt3SUZYSlROUWlPa3BMMEJ3OFFRWUhnUHprNWJKcERvRWhLQWpJeWdPdXVDMXlmTGxSVVZPRFpaNTlGWFYwZEhuendRUXdaTXFUQk1XYXoyZTJxdmQxY3ByRlZmYmxjRHBGSUJBV3Znb1Y5a2g4VUZPUzAzeDBIRGh3QXdBb0szbkR3NEVGa1pHUmcwS0JCR0RWcUZBRGczTGx6T0hQbURMcDI3WXFCSHY0K0ZSVVZLQ3NyUTFSVVZJT0lCenVkTzNmR3Q5OStpKysrKzQ3YlI5TTAwdFBUY2R0dHR3RUFwRklwZnZ6eFIyemV2Qms2blE1RGh4Zkd2cG9BQUNBQVNVUkJWQTdGZFY3OC9iWnYzNDRyVjY2UVNoQ0VhOExuQzRZajVkbGZZYUVaUjhGNlFia0hqa25NaC91eU1YdDBENHhJYW54bUh5SmpLejVVNkFTZTB3MDVWVVJRSURSTmFrWTVzc3BzQm1QK2xJcmt2Vjl1Nk5rSkErT0UzYWliY285Q2YvUWJsMzZGVlhYZ0JrU0pFRFp6RFNBaXQ3VnRHYkZZakpTVWxCWTU5NlpObTdnVitkbXpaenVsYkQ3NTVKTllzbVFKaW9xS3NHTEZDcnoxMWx0ZWlRcW5UcDJDUnFQQnVISGpHdHpuNkhRNnZQamlpekFhamVqZnZ6L09uajJMOTk1N3p5azk0T3JWcTFpMWFoVk1KaE5XclZxRmhJUUVwejRNQmdPT0hqMktUcDA2WWVQR2pWeVZrNVVyVnlJakl3TnhjWEdjT2ZiaXhZdTUrME1BeU0zTmhkbHNScThtRmdOTkpoTmVmdmxsNkhRNlRKdzRrYnN1R1JrWnlNek14QXN2dklBMzNuZ0RVcWtVRE1QZ25YZmVnY2xrd3FSSms3akZzN3k4UEdSa1pHRDU4dVZZczJhTmt3RFJYQlNtYWRGclJuakErb3NiRzRyc242dlJaeVpaL0hJSCtlUWwrRWRlSG12QTZNNHpvYVlHeU00R2hnNXQrSnhlRHhRVkFUb2RJQkt4MFFoeGNZQlV5cVkvZE92RzloMGZIL0FoVjFWVllkbXlaU2d2TDhma3laTXhhOVlzMERSclZNVmYyVisvZmozV3IxL3ZzWjlkdTNaaDE2NWRicC83NnF1dkJKZkl1WFRwRW9xTGk5RzVjMmV2dmxnTkJnUFdyVnNIaXFLd2FORWlBR3lhdzd2dnZvdTh2RHpNbVRNSGI3Lzl0dHUybXpadHdvWU5HekJod2dRc1dMREE0em4yN2R2SGpjVnF0ZUxVcVZOUUtwWG8zYnMzQUhCbWx0dTJiWU5NSnNPS0ZTc1E2Y21VazhlQkF3ZHc1Y3FWZGxHdWs5RDY2ZDFGaGFlbTk4YXJPK3lydFVKREJSeHFCQU5nN21kL0krUFZ5UkNMR3U4cktjSW1LQWcvc3hPRk5ZRFJDZ1NSZEhGQ0k2elo0ejQwMlhjY3I5cWxBcjBUR0pNZU5Wc2NFeVpXbS9OZllRc2VQUStTTHNJakpnZ2RGNXFtOGNrbm4rQ25uMzRDQU54MTExMllPM2V1MHpHaG9hRjQ2NjIzc0hUcFVwU1dsbUw1OHVWWXVYSmxrL2RvZG9OcXRkcFpmS05wR3F0V3JVSkJRUUh1dlBOT0xGeTRFQ3RYcnNTZVBYdGd0VnF4ZE9sU0ZCY1g0N25ubnNPVksxZXdjT0ZDdDU1VXYvLytPd3dHQTI2NzdUWXVFcU80dUJobnpwekJxRkdqY083Y09XUm1aaUloSVFFalI0NTBhcnRxMVNxVWw1ZHpVYVh1c0ZxdGVQbmxsM0hod2dYRXhNVGdzY2NjRVVDTEZ5OUdRVUVCTWpJeThNa25uMkR4NHNYWXRHa1RUcDgrRFpWS3hVVXBBTUFqanp5QzB0SlMvUG5ubi9qa2swL3c1Sk5QTm5yZC9LWDRDR3ZBYVBkTVlLeEFaWVllbWp3RExQVTBna0lsaUJvUWpOQTQ5L2VlRmoyTlM3OVVvL3M0aHlHakpFaUV6b09WS1A1TGk2NGpTZDFtVjRpZ1FCQ09YZytZVE82ck9XaTF3T1hMbnR0ZHVNQ0tDRWxKZ01VQ0ZCY0RGeSt5WlNVcGl1MnpxZ3FvcndlYVdNMzNGWlZLQllaaE1HN2NPQ3hidGd3QW04TzJmZnQyckZpeGdqdXVaOCtlYm5QbGFtdHJjZno0Y1hUdDJwV2JVTHZTVkFSQ1kvejIyMjhBZ01tVEozdDFvN1YrL1hxVWw1Zmo5dHR2UjFKU0VnQmc2OWF0eU12TFEyeHNMTzY5OTE3Qlk3Rno4ODAzYytrZDU4K2Z4NmxUcDVDY25JelhYbnVOTytibGwxK0d3V0RBUGZmY3c0a0pmLy85TjdwMzcrNVJYTEY3T0pBSUJjSzE0b1hiKytPN0k0WEl2YUpqUDJzQ2tQcHdvVlNMRDFLejhjVGtubzIyU0k0QWpoUzZ0aFlPQXpaS29aOTc0M0FDQVZtbFd1dzVheXRENTYrS1pmcys2aHF1d0ozRHZBdjVka1c3NTNYUTJncllCeVJjVEhEOE1pSjFMRlNUbGduc2g5Q1JxYTJ0eFVzdnZZVFRwMDhEQUc2Ly9YWTg4c2dqYm8vdDFLa1QzbnJyTFc1QmF2bnk1Wmc5ZXpibXpKbmp0QmhsUjZQUklDMHR6VzFmSXBFSTQ4ZVBoMVFxeGNLRkN5RVNpZkRDQ3kvZ3hSZGZSR3BxS3ZMeThsQlNVb0w2K25xc1dMSENveG1rdlFRa1AvM1c3cGN3Y2VKRXJGdkhtcDdlZDk5OWd0NXJWNjlleGNXTEY2RlNxZkRhYTY5eGtRWGZmdnN0eXN2TDhjZ2pqMkQ3OXUyNC8vNzdZYkZZc0hmdlhnREE4dVhMRVI3dWlBNmdLQXBQUC8wMHZ2NzZhNjlUYUlWU1gyMkJXVTg3VlhNb1BWNEh6V1VEb2djcG9ZaVFRSk5uUk9IQlduUWZGd3BWTjJkUndheW5rZjliRFdoencxU3M4R1E1YXZLTU1OUllJRmVUS1RRZmNqVUl3akVZMkdnQ1BqVE5taXFXbFhtdTlGQlV4SW9FUFhrMzMxSXBhOGhvTURnRUJMSFllVHRBU0tWU3JGcTFDc25KeVJDSlJORHBkUGp5eXkraDErdWRWT1NiYjc0Wk0yYk1hTkErTXpNVHg0OGZ4OUNoUTdGNDhXS1A1MkVZQnRYVjFkeTJmZkpjVzF1THFxb3FBS3p3d0JjZmREb2Q5dXpaQTRCTnJUaDY5R2lqN3JjV2k0WDc4amgxNmhRZWZ2aGhtRXdtbEplWEF3Q2VlT0tKZ0svK256eDVzc0crOVBSMHBLV2xJVEl5RXZmZGR4ODMvdGRmZngxMWRYVll2MzY5Vy9kaElpZ1FyalZCVWhFK25UY1V0N3g1a04zaFQrb0RyK0VMUDJaZ3p1anVpRlFGZVR4YUlRRmlWVUJKQU10YjUxUVRRWUhnbWZmMlhuSnMrQ01tOE40alQwN3JEWkdBeVltNTRBVHFqMjFxK3NBbVlOK3lqdk9IM2ZVbUlDYmZJUVRmeU1qSXdPclZxMUZXVmdhS29qQi8vbnpNbWpXTGU3NmtwQVFuVHB4QVVGQVFicm5sRmdCQWRIUTAzbi8vZmJ6MDBrdkl5TWpBVjE5OWhlUEhqMlBod29WY2VMK2RuVHQzY3ZjNDdwZytmVHFtVFp2R1RmVGxjam1XTEZtQ1J4OTlGSmN1c2UvYndZTUhOekR0dG5QKy9IbGtabVlpT1RrWkRNUGcyTEZqU0VsSndhRkRoN2dxV3hSRlljZU9IUmc3ZHF5Z2F4UWRIWTIzMzM0Yk5UVTE2TmF0R3dDZ3NySVMzMzc3TFl4R0l3WU5Hb1NubjM2YU8vN2RkOS9GM3IxNzNmcVBMVjI2RkhsNWViajExbHNSR3hzcmFEemVZS3ExUWl4emZENHdOS0M1YkVCRUx3VWkrN0gzMjhvWUtReFZabHpOcW5jSUNneWd5VFdpN0dSZG83WXVZaGtGWTQyVkNBb3VrS3RCRUk1ZUQ3aWEzVnk1QWxSV3N1a0xOTTFHSHZDeFd0bm9CWDRxQThPdzBRcXVvV1BCd2V3NXdnT1hBMldIbnpQMnhSZGZvS2FtQnJObnowWnNiQ3luVlB0TGJXMHQ3cm5ubmdiN1Y2MWF4ZjE4MzMzM1lkNjhlZHoyenAwN29kUHBJSlZLc1huelp1VGw1V0hFaUJFb0tDaHdPeUdYU0NTY3NZOWNMb2RLcGNMcDA2ZGh0VnB4eXkyM2NHVWxkKzdjNmJZMFpVVUZ1MUswZi85K1pHWm1ObmgrK1BEaFRsK3dBUERYWDM4QllBV1R0TFEwakJzM0RnTUdETURjdVhPUm1KakloZDN0MjdjUFdxMFdLU2twSGtzWldTd1dBQ0FwRDRScnlxU1V6cGcyTUFhN3p0aFdiZ1V2a2xLY3daM1dZTUh5NzlMeHY0ZmRsd2F6a3h6aEVCVDhDbzZ3M2ZDVWFnR0RCWkNUYjNPQ0N6VjZNLzUzT00vL2puZ3ZWTFZDaWdmSEpqUjZ1RnNzUm1pK2R5MGQ1L3Vybi9mU0J3QW9odDRGYWJ6N0NSZUI0STY2dWpwODl0bG5YTXFxVXFuRXYvLzk3d2FMTjFsWldYai8vZmVoVXFrNFFRRUFJaUlpOE5aYmIySGR1blg0OGNjZmtabVppU1ZMbG1EdzRNR1lNMmNPQmc0Y0NLUFI2RldWSzd1WVVGWldoaDkvL0JFN2QrNkV5V1RDOE9IRGtaT1RnMU9uVG1IMjdOa1lQbnc0YnJ6eFJnd2RPaFFSRWF4eGp0M1hhc2FNR2ZqdXUrK1FscGFHRFJzMllPM2F0Y2pKeVlGWUxNYllzV014YXRRb3p2dUxEMk9yc09MSkM4eSsyTlcxYTFjbnY0ajE2OWZEYURSaThPREJtREJoZ2xNYnRWcU5tVE5udXUzUGFyV0NwbW51dk0yRm9jb0NlUVR2QzVGaHB4a2lxZlBualRoSUJLdlJNUlpqalJYRmYya1IwVk1PVmJjZzVPOTNYMzFDSGlHQm9jb0NkWGZQaXdjZEVYSUxRaEJPZlQwUUhlMjhUNjFtMHhWRUlqWkt3Ulc5bnYxZkttWE5IR3RxMkhlNldzMVdlT0N2VkFjSEF4VVZEZnNJSU9mUG44ZjI3ZHNSSFIzdE5qVWdKeWNIQ3hjdWROdjI1NTkvYnZDRndhK0lJSkZJbkw2Z01qTXpVVnRiaTM3OStuRmhZL3lVQ292RmdoOS8vQkVBcTF4djI3WU5BUERaWjUvaCsrKy94NHN2dnRpZ1hCQUFwL3JLQnc0Y3dJa1RKeEFXRnVZMDd0TFMwa1pMV0ZaV1ZxS3lzckxCL3M2ZE96dHRGeGNYSXlzckN3QWJsWEQ2OUdsa1pHVGcwVWNmeGV6WnM3bmphSnJHOTk5L3oxMFRUNUFJQlVKTDhkNmN3VWo5OXg2WXJiWWJDaUd6ZTRyN0J3RHc1Ui81K05mTnlSaWU2TmtwTVNFY09KVHZaL1E1NCtRTGlWd04wTGRweXhKQ0IrUHpRM25RbTZ6c1JtQUtPMkRCdUFTRUNGQ3Z0SHZmQkYxVEFzZGdJR2hBRE84WG9SUmhVRTM1dDg5OUVGby9wYVdsbkxlVlB3UUhCenVGM3A4OGVSS3Z2ZllhVjhhd1o4K2UrUGUvLysxektVaXhXSXhGaXhaaDBLQkIrUERERDFGWldZbFRwMDRoT3pzYlgzLzlOWGJ1M0ltcXFpcWtwS1FnSXlQRGJSL1YxZFU0ZXZRbzl1L2ZqOU9uVDROaEdQVHQyeGZ6NXMzRDRNR0RZVEFZc0hQblRtemZ2aDFIamh6QmtTTkhBQUF4TVRGNDZLR0gwTDE3ZDF5K2ZCazMzWFFUVnhrTVlDdGxEQm8waU50ZXZYcTF4OVFMQVBpLy8vcy90L3QvK3VrbmhJU0VPTzM3KysrL3NYLy9ma2lsVWl4WnNrU1FRRURUTkt4V0s3Y3RFb2tDNHFOaXgxQnRRVVFmUitRdkpRWWllc3BSZGJFZUlURlN5TU1scUMwd1FsZG1Sc3d3SlhlY05GaUVYcmRIUUtvVW9mNkt4V1AvOGdnSnFpNjRGMkU2TWtSUUlBakhYWVJDVUJPS25XMUZHbmw1YkduSXhFVFdoNkdreE5sREFYQkVLRFFUZXIwZWI3enhCaGlHd2NpUkl4SGtNblorVGx5WExsMGFkY0t0cnE1dU1HRlhLcFY0K2VXWHVlMm5ubm9LcDA2ZHdrTVBQZVRXeUNjMU5SVlhyMTdsekhQc2dzTGd3WVB4L2ZmZjQ4MDMzOFRhdFdzOStoSFUxZFZoN2RxMUFOalFNcjZMN2ovLytVK25DYiszdUpZdit2WFhYeUdSU0dDeFdOQzdkMjlRRklWdDI3YkJhRFRpaVNlZTRLN1pnUU1IVUZKU2drR0RCbUh3NE1IWXYzOC9vcUtpTUdEQUFLZitUQ1lUZ0FBS0NpWVQ2NzFCVWF5b0pSSjUvN09uRkIxQ3V5UzVjd2dlbjlRVGI5c042L3dwcGNlYjNTL1llQnluWDdyRm8ybDlrQmlJVXdNRi9wYmU1dldmVzAwRUJZSXpEQU44a0JxZ2RBZGJXeEVGTEozaXV4bWp1ZmdNOUVlKzVBME93aXROOEg2UjBOdFdnWklUYzdScmlWbEh3Nnl6d21wbXdGZ1kwRmFBdGpDZ0xZRmRkWDd3d1FjYlRSZndsbkhqeG1IbHlwWGNkbVJrSkJjRk9tZk9ITXlhTmN1dC80RzNqQjQ5R2tPR0RNRTMzM3lEclZ1M2NtVzdOMi9lREpsTWhudnZ2UmZQUGZkY2czYjJDbU5hclJZVVJXSEVpQkdZTVdNR0YxVmFXVm1KalJzMzR2Nzc3OGVNR1ROdzd0dzVwS1dsNGVqUm83aHk1UW9HRGh5SXNXUEhZdTdjdVY3ZlA2V2twRUNwZEV5Z1Q1OCtEYVBSMkNBeUl5TWpBenFkcmtGN25VN0hsZlFjUDM0OHVuYnR5dDNYK3NMOCtmT2R0aDk3N0RIY2NjY2RQdlhSR0lacUMrVGh6dmV1MFFPVk1GUmJrSnZxK09LTjZDVkhwOTY4U213eUNpSlowNTlMOG5BSkROV2VCWWVPQ2hFVUNOY1d1NUlaSE15S0NYWmtNalppb2JvYWlMZzJkZERXckZtRFl0ZVVERGpDOE1XOENlYVFJVVB3eEJOUGVPenIyTEZqalVZQU5JVk9wOFBubjM4T0FIamdnUWVjMU5waHc0YmhILy80QjM3NDRRZTg4c29yZU9lZGR4cE05QUZnN2RxMXFLcXF3cFFwVXhwRU1raWxVcjhuN1FhREFiLzg4Z3VHRGgyS1k4ZU9RYUZRWU5XcVZWaStmRGwyNzk0TmlxS3dkT2xTV0sxV2ZQa2xlL1A0OE1NUG82aW9DSysvL2pvU0VoS3dkdTFhcHk5dnM5a01xVlFhT0hYYWFHeVladU1MSWhFYkpSTVV4TDRtM1QwQ3FLUVRXcFpWZC9iSGwzL2tvMUpyQk9DSFFTUHZOWEdtc0FacjkrZmcwWWxKSGc5UGp2QmZVT0FQczZpV1ZIc2dPTFA3VENrdVZ6YWNGUGlPNDAweDgvbzRkQTMzMGRQSWFrYk45MHVkOXduOERHWEFnTEtOUlpaMEErUURwZ3ZxaDlBMHhob3JETlVXR0d1c01OWmFZYXF6d2xCMTdTWlJnVXFEZEwzdjZkNjlPNVl1WFlwZXZYcWhSNDhlQVRtSFhDN0hndzgraUduVHBxRno1ODR3R28wd0dvMllNV01HT25WeVgySXdKQ1NFSzBNNWFkSWtSTnVpZmMxbU03WnYzNDZ2dnZvS2VyMGV3Y0hCV0x4NE1WSlNVcENTa29MSEhuc01HbzBHWVdGaGJuKy94dmpYdi83RkdYY0Q3TDFtZVhtNTA4SVh3Rlp2dUhEaGdtdHp2UFhXVzdoeTVRcjNPd05BUWtJQ3R6RFVGTm5aMlRBYWplalpzNmZUMzllYmltRCtRSnNaWFA1VkE5ckNJSFprQ0lKVVl1akt6YWpNMEVNa29kQjVzTExwVGdoTlFnUUZnbkRzRVFScUgycFIyeWVUdGc5RERuc2YvRnd1ZHhFUUFlS3JyNzVDV2xvYUtJcHFFSzVsLzNEa2YrQlpyVmFQZVdiOE5rTDU4c3N2VVYxZGpaU1VGSXdaTTZhQjhlR0REejZJMDZkUDQ4S0ZDOWk0Y1NNZWZ2aGhwK2ZUMHRLd2QrOWVkTzdjbVNzZGFjYythZmVYWGJ0MlFhdlZZc0tFQ1RoMjdCZ0FOZ3JqMVZkZnhiSmx5M0RqalRjQ0FQYnMyWVBpNG1KTW5EaVJpK3E0NmFhYjhQdnZ2eU0xTmRYSnJkaHNObk9lQzYwQ21tWkZDVGY1aGh3U2lYdWhJU2lJTlJBbGdrT2JRU1dYNExXWkE3Qmc0M0YyUjRCTTY1N2JlaGIzamVxT3NHRDM3N3NlWVlDWUFxeCtMdXJ4MHg3eU5VQXZVaDZiWU9PRDFHekhCditGNGpPT2RrSktSV3IzdlFOcmxhMjBDUVBoa1VEODhwS1NJS2hudk81N0h3U1BtTFJXNk1yTjBKV1pVVmRtY3NvdGJ3bnNFWnJOd2FSSms1cWwzeTVkdWdCZ3ZRZnV1T01PM0hmZmZTZ3BLZkY0L0xoeDQ3aWZEUVlEOXU3ZGk4MmJONk9pb2dKUlVWRll0bXdaeG8wYkI3UFpESVBCd0VXZGhybmVQMThEdnYvK2V4dytmTGpCZnY3OVptVmxKYUtpUERzRUwxaXdBUG41K1hqdXVlZWNQQmtDalQyQ1FLcGc3K0UxdVVhWXRGWWtUZzZESXBLZDlnWkhTeUdTVUNnN3FVTjRzaHd5bGZkcXZMc0lDQUlSRkFqK29GQ3dBb0F2Z29KTjFZU25uQ3QrNkZrekNRcVptWm40OHNzdklSYUxjZi85OStPTEw3NXdlcjZ1cmc0QW5FTEQ5dXpadzFWZkNEVDUrZm5ZdG0wYktJckNvNDgrNnZZWXFWU0tsU3RYWXVIQ2hkaXlaUXVHRGgyS29VT0hBZ0J5YzNPeFpzMGFBTUNZTVdPd1k4Y09GQlVWb2JDd0VBVUZCWmc1Y3labXpKaUJwVXVYdXUyN01WNTk5VldFaFlXaHJxNE8zM3p6RFVKRFEzSGpqVGRpOWVyVjNERVJFUkg0N0xQUElKVktvZFBwOE1VWFgzQ0t2WjBISG5nQWFXbHArUHp6ejNIVFRUY2hLQ2lJQzJjTXFDRmpVQkFRRThNS0E2NFBxOVg5Zmw4Tmdpd1c5dUVwSGNjdUxQQWZjcm43WXdrdHp2eXhDZmh3WHpaT0YyZ0MwQnM3V2RMb3pYaHlVem8rbXovTTdWRlNFZEJkelhvZitBTi9qbmk1bWdnS0JKYkxGVHI4NmxRcTBuK1JjMkNjR2lPU2ZJc2V0SlJsUXYvSEJzY09GODhSYjZIQStwL2FVVTFhRGxGb1o0L0hFNXFHc1FMYUVoUHFpazNRbHBwZzBmdm1WMENKQUlsQ3hENkNSQkRMaGFjTnRFZm16NS9mWk9RbFRkTTRlL1lzMHRMU3NILy9mdWgwT3FoVUtpeFlzQUIzM25rblpESVpDZ3NMOGNvcnIwQXNGdVB0dDkvbUlnT3VKYi8vL2p2V3IxOFBBQmc2ZENoT25EalI0SmdkTzNaZzdkcTFlUHp4eHpGbHlwUnJQVVFuN0lLQ0twYTl0elRyckFBRlRreXdFeHpOQ3Y3R0dxdHZnb0tyNlNNQkFCRVVDUDRRSEF4b2ZMd2psc3ZaMWR5cUtvQ3ZaTmJZNG45NWVmL1E2NXNsL1NFaElRRktwUktMRmkxeXE1TGFTejN5VmVDZVBYdGk1TWlSSHZzc0xpNTJXMFhCSGJtNXVUaDM3aHhPbkRpQktWT200T2VmZndaTjA3ajk5dHZSczZmbk92YmR1blhEM0xsejhlbW5uK0tOTjk3QVo1OTlodERRVU96YnR3OTYyK1QyaHg5K2NHb1RFaEtDK1BoNDBEVE5sU0h5NWd2SllEQUFjSmdtYnRteUJiVzF0Wmd6WjQ3YmFBZjd2blhyMWtHajBlREJCeDkwVXFxN2RldUdpUk1uSWpVMUZkdTJiY005OTl6ak5oTEViMlF5d0ZmbG0yRlk3d1dqa1MxVGFvOVFzRDk4RlJ6czdmanZEWXBxS0RJb0ZNNG1wSVFXZ2FLQVQrWU94Y2ovL3VablIzQ0tVdGlRbG92RmszcGlZSng3d1RVeHduOUJnVTlSTFdDaEFRbTVyKy93dlB2clJWNGxoTUI0Z3p3OXZZOXZiV2tMTk44djR6NC8vZkdFWkhpTkpWMzZJbmpVUHdYMjFMR3htaGhvaTB5b0xUUkNXK1I3VktVOFhJTFFPQmxVY1VHUWg1SDhxc2J3Sm8yenZyNGU3Ny8vUGdvS0NoQWJHNHQvL3ZPZm1EcDFLdVJ5T2N4bU16WnQyb1N2di80YVJxTVIwNlpOYS9icUNPN0l5Y25CNnRXcndUQU1aczJhaFM1ZHVyZ1ZGS0tqbzJFMm0vSGhoeCtpVDU4K2lPZFhjcnZHeUNOWTAwVTdRYUZpZ0FIMGxSWUVSem1tdmZwS215bDRpRyt2NWZvcUM4TGlTWVVIVjRpZ1FCQ09Rc0dXaWZTVmJ0MkF5NWZaUjJTa0krODlOSlExYXJSanNUVEx5cTVjTHNjNzc3eURoSVFFdCs2NzlsS0tkdk1lZ0MwemFhL2U0STVqeDQ2NUZSUm9ta1p1Ymk3UzA5TlJVRkFBQUhqLy9mY0JzSk45blU2SGl4Y3Zva3VYTGxpd1lFR1RZNTh4WXdZT0hEaUFyS3dzdlB2dXUzamhoUmZRdTNkdnhNVEVvSHYzN3R3akxpNE9jWEZ4VU51aVIrenBHbUZoWWRpeVpVdVQ1NWszYng2S2lvcTQ3YzZkT3lNa0pBVC8rTWMvUExiNTVwdHZzR3ZYTG9oRUltaTFXcXhidHc0bWt3a21rd2xHb3hHbHBhVUFnRTJiTm1INjlPbWNvT0JxaG5uTm9TZzJxaUFvaUgwTnVtSVhHL2lDZzhIQVByeUZZVmlCekRXcVFTcGxSVFQ3bzZXdlJRZGxSRklFN2gwWmgrLys0b2RtQytpSW9yaEpHQU5nd1laak9McnFacmNMeEQzVXJNa2R6VGU4RjNDL2FCOHF6UUI1R3RhZmdkQngwWnVzMkhBd2w3ZEhxSmdBVGt5SVZnWGg3dXQ5YzhHdjIvOGhySlU1dHE0WWlFQUplWG5EbHV2QS9raUpvTDdyTFpKVzVnTldFd05OamdIYUVoTjBaYjZiSENvN1M2SHFKa05vWEJDa1NxSldCaEtsVW9tVksxZWl0cllXQXdjT0JFVlJvR2thQnc0Y3dJWU5HMUJXVm9ZdVhicmc4Y2NmeDdCaHc4QXdETXJMeXh0VTMycE91blhyQnBWS2hTRkRobURldkhrZUkzVkhqQmlCS1ZPbVlNK2VQWGo5OWRmeDBVY2ZPZm1RWFV1QzFDSll6WTVQRzNXOEhGY3k2MUY0cUJiUkE0TWhVNG1ocjJROUZFSzd5M3dXeDJnVEE1bWFDR3F1RUVHQklCeUZnbDBSdm5LRkZRYThKVHdjU0U1bUt6dGtaN1B1K3AwNk9hOHNWMWF5WW9MQ1J3TW9MMGxJOEZ4SHU2Q2dBRktwRk5IUjBjak5aVy9NTWpJeThNRUhIM2hzVStHbXZPWGV2WHZ4OGNjZk83bmxSa2RIWS9UbzBSZzllalFNQmdOZWVPRUZpRVFpUFBYVVUxNUZEb2hFSXF4WXNRS0xGaTNDb1VPSGNPN2NPWXdkT3haang0NXRzcTAvakIwN0ZtS3h1RUVKSVQ3MnlBNSt5VWordUVOQ1FxQlNxYURWYXJGNTgyWk1uODRhYWdVMFFxRTVzSHNrcUZ6Y3hLMVdRS2RqSDNWMTdQKzhVa2hlWVRhejBUcFZWWTV6OFFXRzFuNXQyaEZ2MzNzZGZqeGVES09GdGszdUJlYWQ4OW9jeTYzR2hvTzVXREN1NGVlTnhKYjJrR2VMVW1BWWdSb0c3K2ZjYWlJb2RIUTJIc3dOZUtuSUpaTjdRaUwydmlOTFdTWjBoejdsdGdWcVpTeTgzMEY1dzN4SW9qMUg4UkZzTUlDMjJJVHFIQU8weFNhZkw3NUVMa0pFTHpuQ2U4b2hJYWtNellyOVh0VHVvYkIxNjFhVWxwWkNxVlRpNFljZnhoMTMzQUdwVklxU2toS3NXYk1HbHk5ZnhrY2ZmY1Q1TlRRM1FVRkJlUGJaWnpGdzRNQW1xMkVzWExnUXg0NGRRMDVPRHI3OTl0dEdTNFkzSi9Jd0thUUtFYXB6REFoUGtvTVNBd21Ud2xCK1dvZnlkQjByQ0tqRTZEeElpVTU5Zkp0alZGMHlRS1lTUWE0bTAyZFh5QlVoK0VkOFBIRDZOR3V5NkZwNUlDYUdmYmhEcmZic3ZXQTJzMklEcjQ3dXRVS2owYUNpb2dLSmlZbE9INTZGaFlXTm11dTRxNWNzRm91aDArbVFrSkNBMGFOSFk4eVlNVWhPVGdiQXBoTFlQMndYTEZqZ3RveWtKK0xqNHpGdjNqeEVSRVNnZi8vK2pSNnIwK2xRVmxhRzJOaFlyL3QzUjBoSWlKT1pvanRtenB3SnNWaU1oSVFFUkVaR0lqUTBGQ3FWQ2lxVkNrcWxFaFJGSVM4dkQ4dVdMVU40ZURnWE5kSGlFUXBDRVl2WmlBWitWSVBSNkJBWGREcmZ5NTZhVE1EVnErd0RJQUxETmFSTG1CelAzdFlYcTM0NngrNEkwQ3JvazV2U2NkZndibTROR2hQREhZS0MwTWtmdjFsQkRVbDc2TWd3RFBDT3ZReXFYeDJCZTFISnhDSXNtdUM1WWtrRDdLa090SlhYbGY4cEYrS3dyZ2laOExpd2Zqb0lWaE9EcW92MXFNb3l3R0x3elJNQkFKUXhVa1QwVWlBMGpuelBOQmNTaVFSeXVaeGJ2VDl4NGdUMjdkdUh3NGNQYzhhTER6endBTzY4ODA2RWhJVEFiRFpqeTVZdCtOLy8vZ2VqMFloUm8wWjV0UWh6OWVwVjdOcTF5K2RKUFUzVHFMSXRjTmlyaWRsTFdUYUZVcW5FbzQ4K2lqVnIxalNyNmFJM2RCMmxRdWFXcXdqdEpvTTRTQVJ4RUlYWUVTR0lIZUY1VVl5UElsS0Mvck9kRjBvdEJob1Y2VHIwdVl1WUZibURDQW9FLzBsS1lrcys5dTRkbVA1eWN0ZytXNERUcDA4REFQcjI3ZXUwZityVXFVMldqWHoyMldlZDlnMGJOZ3hmZnZtbFd5VlpLcFhpdGRkZXc1NDllekJ6NWt5ZngzbjMzWGMzMkVmVE5QTHo4NUdabWNrOUNnb0swTDkvZjd6NjZxcytuOE5YM0ZXWWNDVStQaDdmZmZjZGdvS0N1SFFUUlRORm9iUUk5dFFKZTZrb21tYjlRZXdQaTQ5bHR4b1RHRUpEaVFkRGdIbDZlaDlzU010RlFaVk5DQks2d3N0enM5Zm96WGp4cDNONFovWjFEUTZMRDNPa1BWQVVCQzNsOHEwYnJBeFFXQXNrWEhzVGNFSXJJUFZjdVhPcHlBQm9ZdjhjMHdQaFN1OG5tTHJENndPVTZnQW5VVS85anpjQUtURzNkWWRSWThXVkMvWFE1RFNTaHNmWS9uRVJTa1ZTQ3VGSmNrVDA4czNwbmlDTU8rKzhFM2ZlZVNlMy9lZWZmMkxmdm4xSVNrckM5T25UTVduU0pNamxjbGdzRnV6Y3VSUGZmdnN0S2lvcW9GS3BzR3paTWt5WU1LSFIvaTBXQ3padDJzU1phSHNqS0p3NGNRSmJ0MjZGUXFGQWNYRXhLaW9xRUJNVEk4Z0FjdXpZc1JnNGNHQ0xWS0p3cGZ2WVVCUWNyRVhDcE1DTXBTQ3RGdDNIdVVtTEpRQWdnZ0loRUtoVWJMUkJmajdnYjEzZi9IdzIycUdSMFBybUpDMHREWUQzaW14anFOVnF6c1BBSFFrSkNVMU93SnRDcDlOaDA2Wk55TXpNUkZaV0ZtZW1DTENtUVBIeDhSZzFhcFJmNXdnMDlvaUUvUHg4QVBCWXA3bGRJQkt4S1Q3aDRleTJUc2VhTldvMHZua3cySEVWR0JRSzFyZzBJb0pFTHdTQUlLa0liOTA3Q0hkL2RJVGRJYlRFbll0QjQwZS9aV1BKNUo2SWozU3VkeTBSQVhGcXR1UWpBTUZ4NGE1cEQwUlE2Smg4a0hvcDRIMHVuK3I5UW9HMXVnaDEreDJwZ1VKVEhkaDJqamVRZk5EdGtNWVBGOUJUKzBaYlpNTFZDL1hRbGJ2eFJ1QXVIMld6ZHFFYmlBbVIvUldJU2xGQzFFcG1BcDkrK2lrT0hqelliUDNQblR1MzJVcEdDbVhod29XWVBIa3lWMkpibzlGZ3g0NGQyTDU5TzhyTHl5R1R5VEJ6NWt6TW1qVUxvZTQ4bm13VUZ4Y0RBSjU2NmluVTFOUkFyVmJqdnZ2dTgyb01rWkdST0g3OE9MY2RFUkVocUNxWW5kWWdKZ0NzLzBkSXJBd2xSN1dJSGFGcXVrRWpsQnpWSWpST2h1QW9zb2pqaVZieU1VSm84OFRFQUtXbFFGWVdHMTNnbXY3UUZHWXpHNWtRRnVZNVRhS1pLUzh2eDU5Ly9nbVpUSWJycjcvZTZibmR1M2ZqdDk4OHU4QmJmYzJkRHhCeXVSdzdkdXlBVHFlRFZDckZvRUdETUdqUUlQVHYzeDk5K3ZSQnNLM3NwajI5UUtQUlhOTXZWSHVhU0VSRWhKUGFuWnViSXlKbmRRQUFJQUJKUkVGVWk4MmJOd05vR0EzU3JsRXEyVWZYcnF3NG9OR3drUXUxdGNMNnE2OW5EVTJMaTltcUsrSGhSRnp3azVuWGQ4UFlmWkU0bUhVRkFPV2ZsNEx0cHQ1c1pmRDA1alBZL0ZoRGNTOHhuQ2NvQklCOERSdnhJQ0srZFIyS29xcDY3RHpOR3QvNjdaMWdhenVwZjJmMDd1TDlqWGpORDA4RFZyTnRDSXpnVkFlRzk1NmpGR0VJbmZac0V5MDZEclFGcU02cFI5V0ZlcGpxM0tRMU1Bd29rWWo3NkdMQU5DZ2RHdHBkaHBnaElhM09aTEdtcHNhdEgxV2c0UHRadFJha1Vpbmk0dUx3eHg5L1lPL2V2VGg2OUNpc1ZpdGtNaGx1di8xMjNIdnZ2VTB1dXFTbnB5TTdPeHNBb05mck1YUG1UTXllUFpzcmZUNXYzano4NHgvLzhKaUcwTDE3ZDJ6WnNnVW1rd2t5bVN3Z2dvRFJhSVJVS3VWU2h6VWFEY3JMeXdHZ1VTK3VRQlBWUHhpVkdYcmtwbW9RTnpZVWtpRGZYdk1XQTQyQ3RGcUV4c2tRMlMvd1plemJFMFJRSUFTT0xsM1l5SUtNRExhU2c3ZEdqWldWckdkQ1VsS0xSU1lBd01hTkcwSFROTWFQSDk4Z0REOHFLZ3BKamFSaFZGZFhJek16czdtSDJBQ3hXSXlsUzVjaVBEd2NmZnYyZFZ2U2tZOUVJc0dBQVFPYTdQZjgrZk13R28xTkh0Y1V1M2Z2eHFaTm13Q3d4b3dLaFFKV3E1V0xwSWlJaU1ENDhlUDlQaytiUkNZRG9xUFpCMDJ6b29KZFlHZ3NOY0xUQk5kZVJhSzRtQlV0SWlKWWdZR2tSZmpNaC9jUHdjQ1ZlOWtOZjd3VWVFMi8vN3NJVDArdnhwRDRjS2REK0drUFhCcy9xb09aYWJhRVpIZlB3VkdFZHNnN0FTc1Y2V2o2eEdUdkRSRHJULzRBYy80eFd4K01WMlh6UEE2QVAvbWQrZ3lvNFBCR2p1OFlNRmJnNm9WNlZKN1hnelk1ZjBBNFpUTlFGQ2NrMkxPbzdNakR4T2h5dmNxcGRGNXJZczZjT2JqdHR0dWFyZitZRmxxc2NrZDlmVDErL1BGSG5EaHhBdWZQbitjV3BaS1NrakJ0MmpSTW5EaVJFd1NhSWlVbEJZTUdEZUx1QjExL3o2NWR1emJxYVVCUlZNQ2pDajcrK0dQczJyVUx3Y0hCQ0FrSlFVMU5EWXhHSTJKall4dU4zRzBPb2xLQ0VSd2xSZmJQMWVnOFdJbndaTzlTT2FvdUdWQ1Jya1AzY2FFa01zRUxXdWVuQ3FIdG9sSUIxMTBINU9XeHp2VmlNYnR5YW44QWpvbVBYcys2NGdjRnRZZ0JveXYzMzM4L0Nnb0tNR3ZXckFiUERSczJ6R2NQaFd2RnVISGp2RDQySkNRRWI3enhScFBIdVphTkZFcnYzcjBoazhsZ05wdEIwelMzUXFCU3FUQjQ4R0RNbnovZjZ5L05kbzFJeEVibjJML1VhMnJZNmlrYU4wdlg5dEtFZHROUXVtRW9LMmNLV1ZqSWluUjJjY0hYeUtFT3lvQTRkV0RLU0FKT0F0RGlyMDdoaitlZGMyQ2xJcUJiS0d1b3lCMHU1RFM4SWVaV0UwR2hJNkUzV2ZIWmdjdThQZjZiSUNaRUtqRjFvSGRPOG95K0d0cGRyd2c3WnlOSTQ2NkRmUENNZ1BmYmxtQm9vRHJiZ01xeitnWkdpd3pEdnV0RkZNRFlLMnNDb0cxaWdoMnBVb1NvQWNFSVQycmRIaFN4c2JGK0cwaTNGUlFLQmM2ZVBZdHo1ODZoWDc5K0dEWnNHRWFPSE5ub3dwVW54R0l4WG56eFJTZ1VpaVlyTVZ3cmV0alNuL1Y2UGZSNlBVUWlFUklURS8xS3BmQUhaV2NwK3N6c2hPSy90TkRrR1NHUlVaQkhTTmhIT0h0ZlpLaTJ3RkJsUVgyVnhWWUpRa1FNR0gyQVl0aFBKQUloOE5UWHMzbmlmQUVCY0JZWWhKYUdQSEVDR0RyVTd5R2F6V1pjdlhvVlNxVVNLcFVLTkUyM21nL2s5b2JaYkliWmJJWkVJbW1lVXBFQmVrMjBLaXdXVmxpb3JHUlRKTnhobndUWWhZYkdVS2tjNGtJTDFZaHVLK1JXNnRENzZkMHdXd1B3RmNtYjdXOWJjZ051SCtKODAzenhLbkFnTDJDbmdGUUV6QjBjRUU4K1FodmdrLzA1V1BTL2sreEdnRXBGZnZ6QUVDeWE2TjNrcHViN1pUQ2MvWVhiRmh4a3c0KytFb2tSdVhnbnhKR0pRbnBxK3pDQUpzK0lpak02bU9zYUNna1VSVGxkWjNmWG5CSUJrZjJDRVRVZ0dOUTF1SzJaTkdrU1VsTlRtLzlFN1FTdFZndVJTTlNtRmxXMFdpMnVYTG1DME5CUXIveXZhSnJtN3F1YjY5N2ExOWVkc2NZQ1E0MFZoaXBXUURCVXN4R2g4bkJXWUZCRVNDQlRpMGxwU0I4aFY0dlFmQ2dVN0NPODlZWXJTcVZTcC9Bd0lpWTBIMUtwdE1tVURJSUxFb21qL0dwdExTc3VWRmM3SDJPL0FiZEhLdGlGQlhlcEVWb3QrOGpQWjRXRm1CaGhnbDRISUNGS2lVVVRrdkIrS3B1YkdxaUoybE9iMDNIcmRWMGc1cGtjSklRREIvUDlTM3VnNFBpVG0ybWdwQmJvU2d5cE93VHY3dzJzR2FOS0xzSGNHK085T3RhVS9VZEF4QVIyWmQzaHVxQzg4ZUVPS3lib0s4d28rYnNPeGhwbmJ5WUdnQWdVS0lvQ1k3T3RCQnFhV0FKQVNCY3BZa2VvV3AxUEFzR0JTdVdmVVdCTFlDOEY3aTNOS1NRSUpVZ3RRWkJhQW5YM05scXl2SlhTdXY3S0JBS0JRSEJQYUNpUW1NaW1CM1h0eXFZSzhiR0xCL3lJaGNieW1LdXFnUFBuZ1FzWDJKOUpzRm9EVnQzUkgwcVpMWkxEWHpIQmRuMHZsdFZoM2UrWG5aNlNpbHdtLzc2WGtHZmhqZkZ5QUkwZUNhMlgvZWNya0ZtcWRld1EvRHAxdlA4WFRVaUNRdVpGQkpQWmdKb2ZuM0hxUStpbkNMdnF6djRzRHUrR2tKc2VFOWhUMjhWVXh4ckE1YWJXT0lrSkRNTndxVkFNVDBxd2l6ZU9MVUFzbzlEdEJoVjZURkFUTVlGQUlGd3p5S2NOZ1VBZ3RDWHNVUXNwS1VDdlhteWtnU3VleEFGM0FvTk9CK1RtQW1mUHNwVmFHak9FN0dCRWhNand6SzI4S2lSQ1JSZUsrd2NBOEorZnprRm5kTDdPaWJ4QUxpWUFrUkNYcS96dmc5RDZjU29WNlpjbXlMN29SQlR3K0MzZW1URnE5NzBEV2x0dU96ZmpuK2JHTjJLODh6VkEwbkVxMWRCbUJtVW5kY2plVVFWdGtYTnFHeXUwaU54OGRGTU5ncVpVM1dUbytYOFJVTWVUbFZjQ2dYQnRJWUlDZ1VBZ3RGVlVLaUFoZ1kxYTZOelpZZFJveDU3NndOOEczQXNMWmpOYmJlWE1HZFpVMVZacXRLT3pZbG92ZEE2MTNhQlRmcFJnNEYzeUNxMFJxM2RlY0hvNk1keHhpTkNKR2Q5R3cyZ0Z5dW9FZGtSb0V4UlYxZVBuVXlXT0hYNFVWckJ6MS9CdTZCcmVkQnFVcGZRODlFZis1M1J1WVpLQ2MxU0RQR1VhWkFrakJQVFRCbUdBNmtzR1hOeGVoYXVaOVdCNGtVbDJ3MFhLM1djT0E2ZDk0aUFLY1RlcTBIMWNLTVJCeERtRlFDQmNlNGlnUUNBUUNHMGRpWVF0MVRwZ1FFTmhnWjhLWVlmL3M2dTR3RERBMWF0c09rUldWa1BQaGc2R1hDckdpek5TZUhzbzRTdkJ2SFp2N3NwQ1JhMmpOR3VEdEFlQi9mUC9uUGsxZnZaSGFOVjhrSHJKNGJ2aFgzZ0N4eE9UZXpWOUVHMUZ6ZFlWc00rQTJZOFQ0Uk5aVGtpVEJVTTEvVG5CL2JRbEROVVc1T3l1UnNuZmRiQWFYUXArVW5BckpOaDlVdmlYV3QwakNEMy9Md0toSkIrY1FDQzBJRVJRSUJBSWhQYUNYVmdZT0pCTmkzQW5MTmgvZGhVYTNGV0pxS3NETGw5bW94Ykt5dGd5cngyUUJlTVMwRHVHWjBRbE9JUUEzRFUybUdrOHUrV3MwOU5KQWZhdnpTYytDdTBXbzVuRzJ2MDV2RDFDUzBVNm1nNk1VMk5VY3RQTzdiby9QNGVsSXR2Um5CSW1adkRlRGdDQWtGdWVoQ2drU2xCZmJRWGFBcFNkMENGbnR3YUdhdDducWIwRUpCcCtETFBQdXhUQmtBQnhZMVRvTmtZRnNZeEVKUkFJaEphRkNBb0VBb0hRM2hDTFdlUEdnUU9CTGwzY3AwTFFkTU45bmt3Y3pXYWd1SmdWRm9xTE81eXdJQlpSZUhYbUFONGVQMWFEZWRmNDgwTzV1RmptTU5TTEQvZG5uZGVCZlVLaU1RQmFEOVZHQ1cyYnIvL01oOVpnOCtId0p6aUI5NEo3NXRZK1RSNXVyUzVDM1cvdjhab0xMMzlDMjhvZkFvQWt0aitDcjc5UFVEOXRCVzJ4Q1pkMlZPSHFoWHJ1YjhiQS90SHJxTlhnakUzb3BjQmRaa1drQk1tM1JpQzBCNGxLSUJBSXJRTWlLQkFJQkVKN1JTd0dZbU5aWVNFMmx0MjIwMWdGQ0UvUU5CdXBjUFlzKzcrcktOR09tVEdzSzRiRjIwTUkvUEJTQUxnWlA4MEFTNzg1emUwT0VqdW5QUWcrQSs5UG05ZXhNMWJhTFcvdnp1SnRDWHlsOEpwMURnM0N6T0Z4VFRhcCtlRnB3R0pQMWZHamxpbzNpUVpBaWFDZXNWcllaMUlid0ZKUG8vQmdMUW9PMU1LaWQzeG1Nb3k5REdSamYwSGE2YnBFcFFRajhaWXdVc0dCUUNDMEtzZ25Fb0ZBSUxSM3hHSTJVc0dkc0dDbnFRb0cvT2V0VmpaUzRleFpvS0tpdzVTY2ZHZjJkWUhwaUpjZnZldE1HWDdQck9DZTRsZDdDRVJhUFBGUmFIOGN6S3AwS1JVcGNDTE9hN1o0VWs5SXhJMzNZMGpmRG5QK01YYURZVUQ1NHdMSlM1TUlIdlVBSkoyOThHNW9nMVJkTk9EU2ptclVGdkpDaFd3NkRDc2t1STFKY0J4bjI1TElSVWk0Ulkzb1FjR0JDV01pRUFpRUFFSUVCUUtCUU9nb2lFUU9ZU0U2MnZrNWJyWFF3OTJxTzNOSGl3VW9MR1NGaFN0WDJyMndNS1pYSkc2OXJvdHR5OCs3ZWw1dHlPWGZwWE0vSi9DclBmZy9UMFNwRmpCMXJBeVZkczhIcWRtT2pRQVloQVpKUkZnMElhbnh3dzIxcU4zNWlxY3VmRHkzSTM1ZkZCSUoxYzNMaFBiVWFqSHJhVnplbzBIcHNUclFacDdwb2oyb3crUEZvMERibjdTOWtaVXhVaVRmRm83Z0tHa3pqcGhBSUJDRVF3UUZBb0ZBNkdpSVJFQmNITkMvUDZCVU9qL1hsQ2pBTjNTMFl6WUQrZm5BdVhOQVZWVmd4OXJLZUd2V0lJZ0NzVUxJbTFTY3l0ZGdWM29wQURidElWYmx1Wm0zTUx6L0MwaVVRcnVodk1hQUg0OFhPWFlJZmkwNjN1ZjNqZXFPaUJCWm8wZHJmMzBUVEwzZDVkUGhmZUR2dVVOdit3OGdsZnZSVit1aitwSUIyVHVxVUgvVjR0aHBpelpvN0xKUm9NQXd0RlBrUjlTQVlNUlBWQlBqUlFLQjBLb2hnZ0tCUUNCMFZPUnlvRThmSURFUmtMcFovZklrTG5qYWJ6UUN1Ym1zc0tCcG55VUdlbmRSWWU2TjhZNGRBVExFVy9sREJ2ZHpZb1FmZlRic21sUjdhRWU4enk4VkdhRFgzcFBUZWpkNnFLVWtBL1hITnp2dEV4NFk0VEIvbFNXUFFWQy9Xd1QyMVBxd0dobmsvVmFEa3IvclFEZlVFdERZVmFNQTBEeWhSaXlqRUQ5UmplaUJ3YzA0WWdLQlFBZ01SRkFnRUFpRWprNTRPSkNTd3BhYWRDMHY2UzE4a2NGZ0FISnlnTXhNb0xZMmNPTnNKYng0Wndya1V0dlhwNzhMaDd3b2hSMm5TZ0N3UGdxQlhJOHNyQTJJSFFPaGhUR2FhWHl5LzdML0hmRnk4Mi9zRlltK3NhR2VqNld0ckJHanZTa1hzeS9zeE56cXUxZ0s5UjJ2Tkg1NEcwSmJaTUtsbjZ1Z0t6TnorMXlLTTdpSG9zRFluQlRzeDhuREpVaWVIZzVsREVseElCQUliUU1pS0JEYUpxb0F4QVFUMmhma05lRWZJaEZiYXJKL2YySFgwbDBxaEY0UFhMb0VYTHdJbU5wUC9jSnVFUW84T2pFNTRQMnUrdWtjQURidElTWWtBQjNhVkFTVGxmVlNJTFJ0TmgwdFFKWE85ajRTT3E5M2FiZmtscDZOSHE0LytqVXNGWmZZcGd3RGtjQlVCM2FCM3RFMlpQeS9JRkozOFhoOFc0RTJNU2c2ckVWQldpMnNKcDVzeHpCTlZHK3dYUlBhT2NWQm5SQ0V4Q2xoa0FTM3ZkdnpRWU1HdGZRUUNCMFE4cnBySGJTOVR5d0NBV0RONFBUNmxoNEZvYldnMTdPdkNZTC9CQVVCdlhvQnljbUFyUEc4NmdiWW94UmNVeUswV2lBamd5MDEyVTZNRy85OWF4OG9wRzZxWmZpS2k1ZkM5cE5zbEVKOGdLczk1SkcwaHpiUHU3OWVjbXhRQWw4VXZIYmR3aFc0YzFoWGo0ZlNkWldvMi9lT28ya1RFK1RHWU96TDlRREU0WEZRamxrZ3NLZldRLzBWQ3k3dHFFWk52dEd4MC83NTVvWHd3bDRUdXhrdUVETk1pVzZqVmFEYTZKMjVWcXRGVGs1T1N3K0QwSUhJenM1R1hWMWRTdytEQUNJb0VOb3FDZ1ZRWDkvU295QzBGdlI2SUpqa21nWVV0WnBOZzRpTlphTVhmTUZkUlFpR1lVdE5uanNINkhTQkcyY0xFYWtLd3FNVEczZkc5eDdIZFhwMnkxa3dEQkFmeG50YWFJUTVyeDN4VVdqYkhNbStpdE1GdkQ4aUkvQkZ3WHRML210U2NxTVJCOXFkTDRNeDZWMmJDWU4zbnRBN1hnSEViVGljbndFcXorcHhlYThHRmdQTjI4K0E4a0lONERSRW5sOUN3czFxZE9xdGFKYmhYaXVTa3BLSW9FQzRwbVJuWnlNNU9mRFJnZ1RmSVlJQ29XMFNFZEV1YzdNSkFxbXRaVjhUaE1CQ1VXeVp5WlFVMW1kQlNIdlhDWXZSQ0Z5NEFPVGx0Zm1va21kY294U0VSbC93bG43UGw5VGlweFBGVU1tQUNONzhRbERQdkV1dk5RSFZCbUhESTdROEg2VHlvaFBBK0pIdXdEWU1rb2p3MExoRWo0ZWFjby9Da0xHYjI2WjQvd281clIxNXlqVElFa2NLNnFjMVlERXd5RTNWb09LTW52ZUxPYUlTR0MvZXFmeXNreUMxR01uVHd4RWMzWVlGRmh2ang0L0h5Wk1uVzNvWWhBN0VpUk1uTUg3OCtKWWVCZ0ZFVUNDMFZkUnFkdFcwb3FLbFIwSm9hY3JLQUlrRUNHM0VXSXpnSDFJcFd3a2lLUWtRdTRUNU56V0o5aFFDZlBVcW13Wng1VXJneG5tTmlWUUY0YkdiZVZFS0FTcWw5L3dQR1EyakZQenJFZ0NKVW1pcmxOY1lzT1Z2WHFsSW9TRXJ2R1lQM05ERGM2bElpd20xUC8zYnNlMVBtaExEY0tlbFpFcW9wajhudks4V3BxN1VqT3hmcXFDdjVKZHc4QzRxQVVBRHNTRTBUb2FrcWVGdDBpL0JIY09IRDRkY0xzZFBQLzNVMGtNaGRBQzJidDJLME5CUURCMDZ0S1dIUWdBUkZBaHRtUjQ5Mk5EcDh2S1dIZ21ocFNnclkxTmZ1bmR2NlpGMERNTENHcG8yZWp1SmRqY3BzVnFCL0h5MkdvU2hiUzZmUHowOVVGNEt6bEVLUHh3dmNoWVVCSnJ3OGE4NjhWRm9tNnpkbndPTHZWYWtYN2tIanNaTHAvVHllSlR1MEtld1Zqc0VESDkwTXY1d1F5WStEbEZJbFBET1dnb0dLRHVoUS83K0dsaU5qdC9JN29IQWVDRzRzRzlmeDRXTUhoaU11TEdob0FMdzBkR2FlT0tKSjVDVmxVVkVCVUt6c21YTEZ1VGs1R0R4NHNVdFBSU0NEWXJ4NXBPUVFHak41T2NETk0xT2NvS0RTUzU5ZTBldlp4KzF0V3hrQWhFVFdvYXlNcUNrcEtGUGdqK3pqODZkaFhrMnREQlBiVDZETjNkbEJhQW5oMnJRTHpZVUdhOU94amRuQWIyNThWYStNUGM2UU5iT0pqSHRHWnBoRVB2NERwVFgyb3ovL0tuYWFHTjgzeWpzZitZbXQ4OVpxd3R4NWIwcGdKVjkwVEVNQTByZ2U1cmZWaHlaZ01qRnV3QlIyM3J4bVhVMENnN1d3bERsaUVydytVL0ErMXlrUkVEY2phRlFkZlBSOExhTjhkNTc3Nkcrdmg3WFhYY2RrcE9UU1o0N3dXK3lzN09SbloyTkV5ZE9JRFEwbElnSnJRd2lLQkRhQnpVMVFIVTFPOUdVU0ZoWGVVTDdRNlZpOCs2RGcxblBCSkxtMExMbzljRGx5Nnd2Z2gyR1lRVUJiNzVhS0lvVkEva1RGcG1NRlluVTZzQ1B0NW00b2pXaSs5S2RxRGRiL2UrTU4xdlovT2hJZE8wU2gzT1ZBZXNTNHhPQW5zUnVwTTJ3OVZnUlpuNTRoTjN3VjdDenNXM0pEYmg5U0t6YjU2bzN6b0VwOTIvMmRHQ2NWdFg5SWVLaFRaQjJIeEtRdnE0VnVqSXpDdEpxUVZ0NFVRbndYa3lnNEZ6SlFTeWpFSCt6R3ZKd1NjREgyaG81ZHV3WTB0TFNrSjJkalpDUUVLU25wN2Ywa0FodGxPdXV1dzVhclJiSnlja1lQMzQ4U1hOb2hSQkJnVUFnRUFqQ29XbWdvSUQxUk9EajcrUW5MQXlJajIvbzJkQktlWHJ6R2J6UkRGRUtlNTY1QmJ1ekF6T3BBNERrQ0dCQ1FzQzZJelF6TjY5T3cyL243VjVCL29jbmRBdFhJUCtkNlc2ck94Z3lkcU5tOHhMYnFmeDUvekpzRlFwYmM4WGdHUWlkOGJyQXZscUdpblE5S2pPY1MxTXpZUE9FdmJ0cDV0V0RCU0FMRlNOK29oclNkdUtYUUNBUUNIeklKeHVCUUNBUWhDTVNzUlAveEVUblZBV3V2cnFYa3hMWDR6UWF0c1JrRzRrMmVuSmFiNWVLRDBKN2N2WlNPSnhaR05BVWhZS2F3UFZGYUY1eUt1b0NJeWJ3MW8yZW1OekxyWmpBbUhUUTdueEpXUDhOT25PSUNaUmNCZFdVcHdQVDd6V0FOalBJKzYzR1NVeGdyeDdsSWhFMEF1Tm9CUURLR0NtU3BvWVJNWUZBSUxSYnlLY2JnVUFnRVB3blBKdzFiQXdKY2Q3dmJSQ2MvVGorOFdZemNQRWlVRlRrdmswcklsSVZoTWR2NGVVSis3T1FURG11d1FzL25FTmNhQUFDQ1cxZG1LeEFoYzcvN2dqTno4ZS81VGcyQkw4RUhKRUd3VEl4SGg3dnZsUmszYjUzUWRkZDRiVVJkaloyMHUwWXJHclNDbERCQWtyT3RnREdHaXV5ZDFaRFYrWXdMYkZISlhqMUI2QW85aWpldFF0TGtpTitnaG9pU2VDaWpBZ0VBcUcxUVFRRkFvRkFJQVFHbVF6bzNaczFWblRGMnhCcWlySlZQT0Rkd0plWEErZlB0L3BLRUN1bXVrWXBDSjBGT3E1VGRrVWR6dWNGVmxBcEpGRUtyUjZqbWNiNkE1Y2RPL3pJUHJEenp6SHhVTWtiNXU5YkszT2cvK3NybDczQ1RrZ3o0SXdZSmJFcFVBeWZKYWlmYTAxdGdRazV1NnRoMXRIY1B0WkR3bnN0aDJGb3A2c1dQVEFZWFVlRytHMmlTU0FRQ0swZElpZ1FDQVFDSWJCMDZRTDA2UU5JcFk1OXJpSkJZOWpGQi83eDlmV3NxRkJSNGJsZEN4T3BDc0tTVzNyeTlnU20zdDZucWVjaDRuY2xwRnRlRzVMMjBQclpmTFFRdFFaN1pRRi92Qk1jN1ZaTTdlMzJpSnB0endFTXpaM0pIL1dDcnhtcVo3d1dFQlBKWnNWV0VyTHdVQzBZbnFjcUJmaGdTTWwrVm5ISFUwQzMwU3BFRFNBVnB3Z0VRc2VBQ0FvRUFvRkFDRHhLSmRDdkgvcy9IMTlXN1YyakZSZ0dLQ3hrMHlETUFheWxHRUNldnJVUFFvSnNxOENzemJ1d2puaExvK2RLYWxGV1djNDlKYWhMM3R5b1VnOFlMSjRQSmJROG4vek9UM2Z3d3p2QjF2VG0vdEZJakZZMk9NUndkaWZNQlNlNTQwVUNjeXRjWCtxSzYrK0ZwTE43QWFPMVlEVXh5TjFYZzZzWDZoMDdHVmM3eGFhZ3dEQ09TaldVR0lpZm9JWTZJU2pBb3lVUUNJVFdDeEVVQ0FRQ2dkQThTQ1JzQ2tSMHRHT2ZyMmFOOWpLVWZMUmExckN4cHZVdHRZY0ZTN0Y0RXIvbXVoOHJ0THltdi95ZDZWK1BMak9rd2xwQkl5SmNBODRYMStKSU5xOXFpcEEvT0FPbjk5aS9idTdaOEJCelBiUzdYblU2RHlQdzljcUE0VklkcU9Cd3FDWXRGOVRQdGNLa3RTSm5WelgwRlh5L0JBYVVpUEphVEtEc2tRbjJzcEJCRkJJbmgwRVpJMjJpSllGQUlMUXZpS0JBSUJBSWhPYURvb0M0T0xZS0JGOUVZQmpmRFJ2NVdLMUFkallic2RES3FoOC9OVDFBVVFvTU9DSGdhSFlsOGl1cS9Sb1hmeFRFUjZIMThrSHFKY2VHUDJhTU5ycUZLM0RiNEM0Tmp0QWRXQXU2cnBKM3REOHBPbzYycXNsUGc1S0hDdStybWRGWG1KR3pXOVBBTDBFRUN0NVdVbWZmMWpSM3lXUWhJaVJORFljOHZLRkhCWUZBSUxSM2lLQkFJQkFJaE9ZblBKeE5nUWppaFFMN0dxM2c3dGlLQ2lBcnExV2xRSVFGUy9Ib3hDVGVIajhzODNrVkgvYWZkRVFwK0puMVFId1VXaWw2a3hWZi9wRWYwRDRmdjZWbmcxS1JkRTBwZElmWGM5dmVyOHU3Z1dmeElPazZBSW9oTTRUMzFjeFVaZFVqZDE4TmFEUDcrOXFIVHZsd0JUaU4wSFpONWVFU0pFNEpoMVJKYnFrSkJFTEhoSHo2RVFnRUF1SGFJSmNEZmZzQ29TNnJsOTVXZ0xBZnkvOGZBSFE2MXJDeHJpNHc0d3dBSzZiMWhreHMrNHIxTFNuYkJjb1JwWEN4R09VYUxkZWxFT3pESU9Vald5ZGZIczZEM21SekJ4VHF4Y2liN0FaSlJGZzRJYW5CSWJVNy9nUFFGdTV3d2E4b25rOERBS2p2ZUVWWVA4ME5BeFFmMGFMMHVJNTdFN0NYMXpjcGhYc3IyMzVuWldjcEVtNEpnemlvbFp0UEVnZ0VRak5DQkFVQ2dVQWdYRHZFWXFCbno0YWxKV25hL2ZHZWNCVWdMQlkyVXFHVlZJR0lVZ1ZoM3RoNDNoNC9Wb0FwUnc5N2psL3dxenRld0FPSlVtaUZmSkNhSFlCZUhIL2srMi9vMGFCVXBDbm5UeGl6ZnJjZHl2Z1JuZUNzZUNpR3o0SWtwby9BdnBvUHUvbWk1cktSMjhjQXRxZ043MzkzWGdZU0FDQTBUb1llRTlRUWtTd0hBb0hRd1NHQ0FvRkFJQkN1UFYyNkFNbkpEZE1lL0MwelYxZ0k1T1Q0TGxBMEE4L2Myc2RSN2pGQTVmT09adVpEVTFjdlBPcUJOd3ppbzlDNk9KSjlGZWRMZUc2Wi9sZUt4TElwdlp5ZnM1cFJ1LzE1encwRW5vdVNxNkM2WllYd2Zwb0pqK2FMZ05kK0NXd2I1NnNVbml4SDNOaFFVT1F1bWtBZ0VJaWdRQ0FRQ0lRV1FxMEcrdlJocTBIWUNZVEJva1lEWkdZQ1JtUFR4ellqOFpGSzNETWl6ckhEbjkvTjF0VEtNRWc5bWNYdThsT2pJT1VqV3hlZjdNOXArcUNtNE1YamorMGRpYjZ4enVsRnVqODJ3bHBkeUIxTENSYTZHQ2M5SytUbVphM09pTkdUK1NMbGc0QmlUNG5ndDRoS0NVYnNpSkRBRFpSQUlCRGFPRVJRSUJBSUJFTExFUnpNK2lvRXVkUnQ5M1h5VFZIT2JRd0cxbGVoaFV0TFBudGJYOGVHWHdLQTQzZExPM3NaZW9QSnYrNXNrUEtScllQYWVqTTJIeTMwcnhPWG1lL2lTYzZsSW1sdEJlb09mT1RZUVRIK0pPSndFM054WkNLQ3I3L1BqNTRDVDIyQjBhUDVvdmRRb0VFN3RZZ2RFWUxvUWNFQkhDbUJRQ0MwZllpZ1FDQVFDSVNXUlNaalJZVVEzcXFmcTBEUUZIWmpSLzZLSzAyenBTV0xpd00zVmg5SjZhYkc5RUgya24wKy9rNThlTmZEYkxWaWY3b2Z1ZmJFUjZIVnNUNHRGMGFMYlNWZDhHdkUwYTV6YUJCbURPdnE5TFIyOSt1QTJjQTdoVEJKeW5YTlhuM25Ld0ZMNlFrRVY4N1ZvL0NRMXVsMUxxSjh5eEJpTTRwNDBRd1UwRzJNQ3VISjhrQU9sVUFnRU5vRlJGQWdFQWdFUXNzakZnTzllckhsSmUzNEtpcmcvOWs3OC9nbXF2V05Qek5KMnJSTjByU1VVbHJvemlxQ0lKdnMrNmE0NFBZVEFVVzhpT0RsZ3FJb0tPS0NjRkVCRllVTGVOV3JJQWl5aUlEc2xFMzJwZXhMYVdrcDNXaHBtN1JObTJUbTk4ZDBKcE0yNjB6YXNwenY1Nk4wSnVlY09lMms2Wnpudk8venduSEZpT3hzNE1vVjM2UlRTT0M5b1dLak9pOVhObmJZdnErZHB5N0RiTEZLR2t1Y0trRjhGTzRNdnRzcEVvZ2tyODF0SGYvWjM3NVVwRG45T0V4bi9oU09hVXI2N3dJamVnT3BXejhHVmZURGtzZnlLU3lRZGNTSW5GTWxkaWVGTW84ZVVqWE5nYUtCbUY0NkJNZjR1K3BHSUJBSTl5MUVVQ0FRQ0FUQ25RRkZBZkh4OWhVZ3BKZzFPbG85RkJjREZ5OXkxU0JxbWE1Tnd0Q3RTUmgzSUdjamx3SjRCYUcwM0l4OVo2OUpHay9jaFpTUHJIdDJuc3RGQ244VFdGYTJPWWEva3NicjRsS1JMSXVpZGRORkxYaGJRZ213ck8xWFVhV0dkdEM3VXFmcFUxZ3JjSDFQRVFxdW1NUm5RVkcwMTVvYnc5bzhGeWdGRU5zM0dKcElQNS9NazBBZ0VPNUZpS0JBSUJBSWhEdUxoZzJCaEFSN0VjRVgwUVdscFp4Wm84bmt2cTJQc1k5U2tJUHRaN0wxK0VVd0RDdlRtNEdrUGRRMWkzWlZTVitSZEQ5dHZ4L1BkMnFNVUkxdEFWeDZaRG1zdDY1VnRwTCtlMFJWbVp5bTl4dWd0ZUdTeC9NVjFuSVcxN1lWd25pelNpVUhpdmFxa2dOVkdUM0VHMVZTQ2lDdW54NkI0U3FmejVsQUlCRHVKWWlnUUNBUUNJUTdENzBlYU5hTVM0WHdKUlVWWEtSQ1NlMXV5dzlwMHhDdG9pcGQ4RVdSQm5Jb0xESGg4S1YwYVdrUG9xOUoya1Bka1ZOa3dycmpJbzhQcVY0RW9xaUd5UU50cFNKWlV6R01PK2JiaHBmaG5jQ3lOdkZLRWRJWVFWMUdTeHJIbDFRWUdhUnN1UTFUZ1MzeWlHVUJHcFNYWWdMQWdCRytQMXBGSVg2QUhnRmhTcGY5Q0FRQ2dVQUVCUUtCUUNEY3FRUUZjV2FOU2g4LzFGdXR3S1ZMd08zYnZoM1hEZE1mYjJrN2tLTW5pUHB1UFhaUjBsRGl2SEpTUHJMdVdMb25GUXgvQStXVlhBQUFkRTRJeFVNeGV1RzBZZnM4c0NhRGJYekowU3oyazlNOThRbWdxTnVkKzdKYkZsemJjdHUrTEdTbGhZcDNQMHJLem9CUjRVY2hmcUFlNmxBaUpoQUlCSUluRUVHQlFDQVFDSGN1L3Y2Y3FPQlhKWWRaeWs2dTJPU1JaWUZyMTRDY0hQbHo5SkQvNjl3WWllRWEyMXprVVBsdFpOMHV4c1dNWEVsRGlLZEFvaFJxSDRabHNYREhGZmtEaVhiaXhhVWlyWGtwS0R1eXd0YU9rcTRvc0xCVlVQRnYzZ2QrQ1Ywa2plT3JZdG8rQUFBZ0FFbEVRVlFyakZsbXBHNHZoTFdpU2xsSXI3ODlxaklOaE91b0RLQVJQMGdQLzJBZlIwWVJDQVRDUFF3UkZBZ0VBb0Z3WitQbkJ6UnZ6b2tMUEN6cm13b1FOMjRBNmVueTUrZ2hidzlwSnA2UXRFR3FwRXpzUEhsWmR0cERlckcwcVJDa3MrbFVGbktLeTIwbnBLejFXUWp2NlFZNmZ6elhzYkh3VXRHR0dmYnRKQnN4aW5vcVZOQTk5cUcwY1h4RTBmVnlYTjlkQkZhb3NzbHlLUTRTeGhMYlV5b0RhTVFQMU1OUFM4UUVBb0ZBOEFZaUtCQUlCQUxoemtlbDRrU0ZnQURiT1NsbEpSMzF5OHVydGJLU0wzZVBSWDB0TDR6SUtDRXBpdXMrbTVhRjNHS2o5Mk9JcmswaUZHcWZSYnRTYkFlUzN3ZTJMOGYxU1lCU3daMG92N2dMNXV0SEs4ZVdaOXdwTGpvUjFPMVYwTUVOcFE4bWs5dFhUYml4MzJEN2ViRXNLSnFQTXZBZW9XQkZFQ2NtcUlMSVl6R0JRQ0I0Qy9ua0pCQUlCTUxkZ1ZMSkdUVUdCZG5PU1JFVldCYWdxL3o1cTZXeWtuNUtHdStJb3hRb0dTSUdaUXYzM25YQys5QjVjYTU1aFpYelVpRFVEaGtGcGZnck9idnlTSDZsRGlWTjJaV0tOUHcxVy9TcTlNSEZTUkswcmdHQ2VvNlRQSlpjY2srWDR1WmhrWERHUjJkSStoV3lkVkpwYU1RUElHSUNnVUFnU0lWOGVoSUlCQUxoN2tHaEFKbzJCVFFhMnprcGZnU09SQWkrcktUWlhQMDFIekt1VHdMMGdieWhuWnlWcEszdndRdXBLS3Z3WGd3Ulh6MlRwRDNVR3QvdFNCRXRhYVduSXZBTWF4K0ZCc0ZxQUVEcGdmL0NtbitkYThLeXN1dzZ4SHFYZHZBMFVLb0E1NDFya0p1SGpjZzdLMUs4SkVkZFVCRExKQ29OamZpQklWQUdrc2RoQW9GQWtBcjVCQ1VRQ0FUQzNRVk5jNktDVHVmN3NmbXlraFVWdmgrN0VvMWFpYkc5NG0wblpHVmFjSjNMTFZic1AzZE4xcnlJb0ZBN1dLd3NsdXdSM1NzZnBEdE02SmZJRFZWV0JPT3ViMFJOcEhrTFZMMkdLcm9kMUswR3l4bEpHaXh3WTc4QnQ2K2E3TTZCa3ZiNHlvSUIvMDM1NlJTY21LQ1dHUjVDSUJBSTl6bEVVQ0FRQ0FUQzNRZEZBWW1KUUVpSTc4YmtveFpxUVZUNFovOG1VTktWQ3hsKzAxUUtvbjQ3VDE0R0s4TUhJdHNJV3dsRFFvMng1dWdORkpUdzd5MkpPKzJpKzlReVVvY2V6ZW9EQUF6YnZ3UmJVVkxaUms0cWhmMGJJZmpKV1ZJSGtneHJCYTd2TGtMUjlYTHgyY3FJSkNrdXBMYlNrUDdCQ3NRUDBCTXhnVUFnRUh3QUVSUUlCQUtCY0hkQ1VVQjhQRkN2bnUvRzR4Zmtaak1uS3BTWHUrNGprVWFoQVhpbVF5UDVBNG5tZk50WWhsUFhia29leXNweW9nS2habGtzTm1PVWlpZ1hZZUlBcmxTa0pmY3F5bzZ1bEQ4MllPZkVHTkRoLzZDb24rQ2lzZTloekN4U3R4ZkNtRlVsL1lpaTRiV1lRTUd1d290L3NBSnhBL1JRK0JNeGdVQWdFSHdCRVJRSUJBS0JjSGNUR3d1RWhkbWZrN3BUTDA0NDUwVUZrOGw1ZXhsTWZiUzV6OGZjZGNwN2MwYnhUeXJUNEx1NUVLcVRrbXRFMHFVODdvQ0ZmUWtGVDJGdEhnQTZ0UklqdThZQUFJci9FSlZ6RkpXVGxEUStIenpqRndUdGdDblN4cEVJVThIaTJyWkNsT1dMUFVGWTI5eThnUUpZeGlZbXFFTXF4UVEvSWlZUUNBU0NyeUNDQW9GQUlCRHVmbUppN05NZnBKYVVySXJGQWx5NlZDT2l3a014ZW5SSnJJeXVvQURKZVE4aXAvdkxtWG5JS3BCdWhuQ1QrQ2pVS0Y5dkV3cys4cXM3dk53OUZvRitDcFJmMk9HVE1wR1U2UDhBb09rM0NaUzZCcnhLbkdBMWNXSkNlYUZWT01lS0JCU3ZxQlFUS0Q0eVFhOUFYSDhpSmhBSUJJS3ZJWUlDZ1VBZ0VPNE40dU1CdmQ1MkxGZFU0UHRhTEZ5a1FsbVp2UGs1WVBLZ3BxSWpxU1h3WUxmZTJucjhrdFN1eUMwQnpJekVPUkJjVW01bThPTytOTnNKeWV0YVc4ZUpBNW9BVmpPS04zM2lnM0VyRisrVi9SVWhqUkhZYVlUMHdiekVVc1lnNWEvYktDK3kycDJucEVSYU9CRVRhQlVSRXdnRUFzSFhFRUdCUUNBUUNQY084ZkZBY0xEdFdJNm9RSXYrUkZxdG5LaFFXdXE4dlFTR3RZOUNveEJ4S1Q2SmN4VjFPM281SFNVbTd3d2xXZEcvV1NUdG9VWlkvdmQxRkp2NE1INkp1KzZpYnYwZmFJQ0VjQTFLLy80SlRGRVc5N0xJZU5CYnF0YUQwRDN4Q1VBckpJM2xMZVlTQnRmK0tvUzVSS3htU1ErekVJc0pmam9TbVVBZ0VBZzFDUkVVQ0FRQ2dYRHZRRkZBUWdLZzFkcWZreUlxOEVadWZGK0c0ZElmU2twOE0xY0FORVZWajFLUWdzajQzbUpsc1B2MFZhKzc4eEFmaFpyQnpveFJrbmVDOEQ4QVhLbElwcVFBeHQzZkN1Y29HVUV1RENpYmNXR3ozdkJMNkNKeEpPOHdHeGxjMjFvSWMyblYwQmdKMzRrRE1TR2VlQ1lRQ0FSQ2pVSUVCUUtCUUNEY1cxQVUwS1FKb05IWW41TUN5OXBIS2pBTWNQbXlUOU1mL3RFckhvRitsVHZCY2twSWlqb21KVjhGNDBVTlNEdGpSdUtqNEhQT1p4YmphT3B0MndtcDY5dks5M0hqMEFBTWJkc1F4aDN6N2N0RVNoNll0ZldrbGRBT2VWL2lPTjVSWWJBaTVhL2JzSlRaeEFRNW1TQU94UVJTellGQUlCQnFGQ0lvRUFnRUF1SGVneGNWZ29LcW4vY1dVY2s1QUxaSUJSK1ZsTlNxbGZoSHIzZ2ZqR1NiWTNGWk9ZNWR6ZkN1WjZXcVVGQUdsRnRkdFNaNHkveXRsMjBIUHZBS0hkODNFVXhlQ3NxT3JiS2RsQ2lhY2ZmZTFqZW95OHRRaERhV04wRVBNQlZhY2UydlFsakwrUW9PMGlNc0tGRDJZb0tHSm1JQ2dVQWcxQkpFVUNBUUNBVEN2UWxOQTAyYkFvR0J0bk5TL1JTcWlncFdLeWNxVkhqblZlQ01pZjJiZ09hSGw3eDdEWWlYWS92T1hKUFFuNE5FS2ZpTzRqSXpWdnlkTG04UVVmQ0J2NUxHMkY3eGRtVWlXUmtxaGRpSWtRb01RVkNmZjhxWXFHZVlDaXhJM1ZZSWF3VmJPUWZwbVVsY1VBOWpKeWJFRFNSaUFvRkFJTlFXUkZBZ0VBZ0V3cjBMTHlxbzFmTEhxaW9xbU0yY3FHQ3hPTy9qSWZIaFFYaWlYWlRvV2xKSHN1Vk1YTTdNUTA2aEY0WUlvbXNTUWNGMy9ISXdIYVVWbFNFZmNySVNLbm11WTJNRXBlK3hLeE1wMVlpeHFoU2hIZmdPS0ZXQTA5YStvT3lXQmFuYkM4R1krY2dFRnJRczd3ZUEvNkVxQTJuRURkQkRxU2FQdHdRQ2dWQmJrRTljQW9GQUlOemJLQlJBczJhQXY3L3RuSnhJQlRFVkZaeW9ZSldmSXpCNW9NaWNVZGFpMDlaNWIzS0tpM1pPdXhGalJoL3kzVTZ4UWFZVWMxRDd3My8yalVIeDVsbTJFeklGQ241blg5bWdHUUxhUFMxdk1EZVUzYklnYldjaG1Fb05qcTNNYzVBcUpuQlZMVGlVYWhyeC9mVlFCcEJIV3dLQlFLaE55S2N1Z1VBZ0VPNTlsRXBPVkZDcHVHT3BKbzFpZUhIQlpPS01HcG1xTHZYZTBiMVpHQjZLMW9zdklIRmV0aThQbkUrRHhlTDV2UGh2cWJnY0tEVkx1enpCeG9tMDJ6Z25EdmVRK3I2cjdOWTJSbytXV1gvWWxZbVVZOFFvN3F0N2FwYnpwajZnbXBqQXNxQWxQb1pTb0NvOUY3ajVLL3dweEEwSWhrcERIbXNKQkFLaHRpR2Z2QVFDZ1VDNFAxQ3B1UFFIMmtkLytzU0x3OUpTNE9wVjZaRVBsVXdaM0V4OEFha09kVUsvc2dvempudGh6aWhlbTJhUXRBZlpMRXRLRlIxSjNvY1h2cHJTTXh6RzNkOEl4N0prTVpFUm83cjFVS2lpV3NzWnpTVlZ4UVNBQlVYUmtyMGZHTmg4SHhSK0ZPTDY2K0duVmZoa3JnUUNnVUR3RGlJb0VBZ0VBdUgrUWEzbXFqLzRJa0toS2dZRGtPSkZpb0VEbnUvVUdBMTAvdTRidWtQMDdlMzExcHl4a3B0RVVKQkZ1Wm5CVC92VDVBM0NRbml2aGdiNVlYRFJLc0JzcW55TmxmNCtGaGt4UXFXR2R0QlVlZk4wZ1NNeGdYdjhsQ1ltaU5NY2FCV0YyUDU2K0FjVE1ZRkFJQkRxQ2lJb0VBZ0VBdUgrUXFNQjR1SnFadXlpSWlBMTFYMDdKeWdWRkNZT2FHSTdJVzhMR2dCd05ldVc1K2FNb2pYZURTSW95R0xsNFNwbWpETE5EcVoyVXFIaTVCcmJDUm1pR0N2cXErazVEclEyWE03VW5PSkxNWUZQYitEL3BaVkFYTDlncVBWRVRDQVFDSVM2aEFnS0JBS0JRTGovQ0FrQm9xTHN6OGxNVnhBb0tBQXlNeVYzSDljN0FmNUswWjlueVpIeXRrWGo3bE5YWFRTMElTN2RWMllCQ2swU3IwM0FzajNTaFNVQnl2YlB5TkwvMmM3TGVxK0tkdmgxRVFqcStxcU1zWnpqVXpFQkFNdlkrbEVLSUxhdkh1cFFwUTltU2lBUUNBUTVFRUdCUUNBUUNQY25FUkZBV0pqdDJKZHBFTm5abkxBZ2dWQ05IMFoyamZIZFhBQWN1bmpkYzNOR1V1MUJObGR6ak5oLzVSWjNJTlUzVVNRYWZOQThFL1RORTdiemN0NnJJcUZKTjJRNm9QU1RQcFlUSEJrd3lrbHpZQUNidUVJRHNYMkNFUkJHeEFRQ2dVQzRFeUNDQW9GQUlCRHVYMkppZ09CZyszT1NuZmlyOUV0TEE0eEdTVU5ORXBlUWxFb1ZjOFlqbDlPOUhpS1RwRDFJWXZFdWtaZUdUSjFLQlN2R3NHdmNOL1FBVm1SbXFJcHVCLzhIQnZwa1hER094QVNLRnIwWnZZSUNLNHFvb0dnZ3BuY3dBc05WUHBvdGdVQWdFT1JDQkFVQ2dVQWczTi9FeHdPQmdiWmpxVHZBL0k2eStOOHJWNER5Y3ErSGVpQktoODRKb2R5QjFMVVlBRkMyanZ2T2VtWVlLZjdPc3d6U0wzMi9Zckd5K0ZHMkdhUHRQVGkxd1dINGwrVlducFlUbmNCeTVSWXJDWDdTOTJVaVRZVld4MktDaERjUjk3Wm5iSE9tZ09pZU9nUkZFREdCUUNBUTdpVHVtWGl4UTRjT1llL2V2VWhKU1lGT3A4T3BVNmZxZWtvRUFzSEh0R25UQmdhREFRa0pDZWpkdXpjNmRPaFExMU1pM0F2UU5GZjU0ZUpGMitKZlRvNjZlTUhITU1EbHkwQ0xGb0RTdXorNTQvc200bERLRWVuejRDWURQdWIrV25ZQnNtOGJFQkdpOWJoM3VSWElMd1hDQXQyM0pYQ3NQNUdKZkdPRnpGRzQ5NUNlTHNOckFkc3JZLzdsd0hLcERwVnZ6WUNPTDBCUlAwSHVvSGFVRjFtUnR0MDNZZ0lBTUN3ckdEQUNRS091V21naWZaK2VRYWdabU54dFFNNEd3SEFXbEVvUHR1QkFYVStKUUtoN1Fyc0M1a0pBMndxSUdBYTZmdCs2bnBGUG9GaldWeTVVZGNlOGVmTmd0VnJScGswYkpDUWtJQ0hCdDM4a0NRVENuVU5LU2dwU1VsSnc0c1FKcU5WcVRKbzBxYTZuUkxoWHFLZ0FMbHdBTE1LS1NGNzZBOFBZK2djR0FzMmJlelZldVpsQjFLU044aGVub3U5allMdG1HTmF0dFZmZE96VUMyalNRTjRYN2lVR2Y3OFhXc3puY2dWVC9oRXIrWFc4alhnbzZWRG1XM0RLUmxWVVMxRnJVZjJzM0tMVk8rc1NxVUdHdzR0cldRbGpMMmNyTHlSTVQyQ3JSRkpHZE5BaEpWUHRpcW9SYWdEazNHV0RNb0VLN0FkcFdvSFN0Nm5wS0JNSWRBMXQ4RmpDY0JadS9CMUFFZ1g3Z3k3cWVrbXp1ZWtIaDAwOC94WU1QUG9nbm5uaWlycWRDSUJCcW1YWHIxdUhTcFV0NDk5MTM2M29xaEh1RmtoTGcwaVg3dEFWZmlRcDZQZUNsNEQxMVZUTG1icjVVZVNSMWRXckxtZEFHK09QelY0ZmE3Znk2bzVFT0dOTEVmVHNDa0Yxa1F1VEVqZHhQVzdLWXdIVnNyTHlOdzVGZmdoWlc1ZElHcEZENWRxN3NxbjMwZlFSMkhpVmxZZzR4R3hsYzIxb0lpOGtXUmlFblM0ZXRFcGtRM2lZUTlWdVJFSm03QmViMHEwRElJNkNqeDlUMVZBaUVPeDdtK2hLZzhBVG9Ob3ZyZWlxeXVLczlGT2JObTRmV3JWc1RNWUZBdUU5NTZxbW4wS3haTTN6MTFWZDFQUlhDdlVKUUVHZlV5Q1BMVFovbDBpbDRDZ3U5TGljNW9WK2liUW5KU3AwTEs2enVER1hsU0U3TjhxcDNsZ0ZnN3VxdGg5cGowYzRVMjBKYVVtVUhDUGQ1cG42TFRVeGdwWWM2aUkwWUZXSHhDT3o0b3FSeEhHRXVaWEJ0dTAxTVlGRlplbFRHbUdJeEliU3Btb2dKZHhITXVjbUFub2dKQklLbjBERmpBWDFiTU9lbjFQVlVaSEhYQ2dxSERoMkMxV3JGNDQ4L1h0ZFRJUkFJZGNoVFR6MkZzckl5SEQxNnRLNm5RcmhYcUZjUENBKzNQeWNuMUZ5TWwrVWtvK3NGWW5EcmlNbzV3Q2NPaVFmT3BYclVqcCs2bFFWeVMrUmY5MTZIWllFbGU2N0pHNFRpRnY4UCt0M0VvNEhuYktkbEdER0szelBCVDgwQ2FJVzhPVlppS1dPUXVxMFFsbEtibUVDRGttdy9RbFVSVEVJUzFXallRU056bG9UYWdzbmJCakFXMERGRVRDQVF2SUdPZVEyd0dNSGs3YXpycVVqbXJoVVU5dTdkaXpadDJ0VDFOQWdFd2gzQVF3ODloS1NrcExxZUJ1RmVvbkZqUUNzeUwvUmxkcUNYNVNUSDkwMFVIVWxlclFsOVQ2ZmVoS0hVdThvVG1RWnBsNzJmK090TU5yS0xURDRaYTA3SUJ0RVJLME5Ib2dReHpMOTVYNmlpSDVZNU13NXJCWXZVN1VVd2wxU21PYkM4M2lWdHBoUkYyZlhWeGZnanNoTVJFKzRxc2plQUN1MWExN01nRU81S3FORHVuSW5wWGNwZEt5aWtwS1FRODBVQ2dRQUFTRXhNeE5XclYrdDZHb1I3allRRXdLOEdYT1c5TENjNXBFMURSSWRXaG4xVGxBeHh3N1lEL1BjRjkyVU54WnZpbWNVU0wza2ZzVlFjblNEbEZyRUFRT0hSZ0xONDJQK0djSzdxenIzbjQ0a21RU3VoZSt3RGFlTlVnVEd6U04xZWlBcUQxWFpTVG1vUUFGYVVVNk9KOUVQanJwNVhJaUhjSVJqT2NzNzFCQUxCZTNRUEFzVm42bm9Xa3JsckJRV3RWa3NFQlFLQkFJQVRGRFFhc3B0RjhERUtCVmRPVXV5RElEZFNnZS9QTUp5b3dMaXZCMGhSd1BoK0NmWW41Rndid0lIekhxUTlpQzZUWStSU0h3aU95VGRXWU1NSmtUK0dSRE5HQlJqTTFHK3BjbGJhV0dMTGpjRE9JMEFIUjBvYVNReGpZWkc2b3dqbGhkWXFyOGg4YzFUT05haUJDdEU5ZGJJcVl4RHFDSldlVkhNZ0VDUkM2Vm9ES3Q5VjNxbHQ3bHBCNGZUcDAzVTlCUUtCY0FkQlBoTUlOWUphRGNUSDI0NWxSUWhVNlY5ZURsenpMT2YrMVo3eFVOTGlWWmFFT1lqYzhySnZHNUJ5TTk5MWUxWlU3QUxFUjhFVjN5ZWwyb3dySmI4OUtJelVIRUZqVmFFd2tKeU5mejZ5Z1ZMcm9PbnpMK2tEOGJPeEFtazdpMkFxc05oZFJUb1V4SVhHMUhvRllub0hnN3BybjB6dmN3b08xUFVNQ0lTN203djRkNGg4YkJNSUJBS0I0SXJnWUNCU3RMc3JNN3picm45UkVXZlU2SVo2R2o4ODM2bXh2T3RXd2Rzb2hXemlvK0NVYjNlSVVxNG9DWW9DQ3dUUUZYZzNlTHZkT1NuYUJHZVhZYnR4bXI0VFFma0hTUmhKTkJVR3VMNjdDR1czTEZWZmtUUWVWVGtvYnpicHAxVWd0cDhlbEcvOElna0VBb0ZRaXhCQmdVQWdFQWdFZHpSc0NPajE5dWZrQ2dzOG1abUF3ZjFxL1kxK1luTkdpZGNXZFR0Mk9SM2w1cW9MUktmTmtlVzVqK1I5eGQ1TGVVZ3ZLT1VPV05iNzhwNlZGU0VuYXZkQ3I3Q1pPa3F0N0NDdU1La0lqWlpmSnBJRk12WVdveVRITExxR3ZCUUh6aTZDbTZReWdFWmMvMkFvL0VtZUE0RkFJTnlORUVHQlFDQVFDQVJQaUl2alVpQjRXRmFlcUNCZWxLV2tBR2F6ODdZQU9pZld3d05Sb2h4THFXczZQdVBDWXNYeHl6ZGN0N1ZsU1NESDZKT3FsZmNjUzZ1V2lwVHdscWhIbDJCODhGN2JDVlpPWlFkYlQrM2dhYkxMUkdZZU1zQ1FXU0VhblpWUnh0Syttb1BDajBKY3YyQW9BOGpqS0lGQUlOeXRrRTl3QW9GQUlCQThnYVk1azBhbDBuYk9BMU5GbCtQeG9vTFZDbHk5NnRhZllXTC9KdEt2NXdDM2FRK3NiWDFzWm9DQ01wOWUvcTZudU15TTFVZEVvb3pFaGZaMC9WYjRVNXpSSVN0THFMTDFWY1YwZ0gvelBoTEg0Y2crVm9MQ2E2SnFKQ3dydmVvRXdLVTU4TjRPQ2lDMm54NStPcExuUUNBUUNIY3pSRkFnRUFnRUFzRlQvUHk0Y3BJOGNpTVV4S0pDYVNtUWtlR3l5NGl1TWRDcEt3VU5DbktTN0FFQVY3TnU0VmF4NTI2THhFZkJucDhQWEVlNXBWSlVraGhTRUtmS3h3dEJ4NFZqNlh2LzlyMTFqMzhrY1NTT3ZMT2x5TDhrVnBCa1JpYUloQktLQm1KNkIwTWRRc1FFQW9GQXVOc2hnZ0tCUUNBUUNONmcwZGliTk1xaDZtNTBYaDVRVU9DMGVhQ2ZBaTkxaTdXZDhFSGErZDR6S1I2M3pTWStDbllzMmlYNjJVbTVGeXp3aVg2VDhCWmdJVDA2Z1JGRnR3UzBleHJLOEVRWHJWMVRlSzBjdWFkTGJkTmtXUUMwRFAyS3NSTWpHdmZRSWFpQlN2TDhDQVFDZ1hEblFBUUZBb0ZBSUJDOHBXRkRRS3UxSGNzMHFiTWpMUTBvYzU1Yk1IR0FPTzFCL25VUG5rL3oyR1NQR0RQYU9KWjZHK2N5aTJXTjhiQi9Cdm9GWGhLT0phY1RzS0xvQVpVYW1nRnZTNTVUY1hvRk12OFdoYUlJWTB0N3J6RlZSSktvUjdUUVJ2bEpuaCtCUUNBUTdpeUlvRUFnRUFnRWdoVGk0d0ZWNVM0clJjazNhZVJoV2M1UHdXcDErSEppQXcxNk5BdXJQSklSSUYrNVBqU1VsU001TmN2MWxDci9MVFVEaGdxWFRlOGJsaVdKekJpbHJMVlpGbk5DTjlnZFMwWGNVOVBqTmRCQm9aTEdNV2Faa2JIZkpwSndGU09rUHlxeXJMMUkwdUNoSU9qai9TV1BSeUFRQ0lRN0R5SW9FQWdFQW9FZ0JhVVNTQlNGbGZPaWdpK29xQUN1WFhQNjhwZ2U4YUlqaWRla2JQME91akZuRkRVbGFROEF5czBNZmo1d1hkWVlUd1VsNDBFL1RzamgvQVdram1TTFRxQTE5UkhVN1IrU1Jpbk5zeUI5VDVIZDI0a1MrVzE0RDJXbnI0VTJWU1BzZ1FDSll4RUlCQUxoVG9VSUNnUUNnVUFnU0NVd0VHalV5SGZqaVZkZ3hjVkFUbzdEWnM5MWFvUWdQOTdRanBLNDVyTmQ2M1RxVFJqS3lwMjJaRVhUeWlMR2pQajFVRHBLS3lvalNGaDRMUWFvV0NzK0ROa2lIRmMxVlBRYzFrN0QwZzU2QjFCNm4wNVFYbVRGOVYxRllQbWlKU3dyeTU2anFoQ2hpL1pEd3c0YUdTTVNDQVFDNFU2RkNBb0VBb0ZBSU1paFFRTkFyN2MvSnpYMW9XcUVRMmFtUXo4RnRVcUJFVjFqcEYzRHlXV1BYRXAzK3JyNHV5RVJDc0RTUGFMb0VRbTNlb3oyYjBRb09HVkdWcGxJRmtKMGdqS2lCZFJ0bnZCNkNITUpnOVFkaFdBc3JEQW1LR2tHakR5TXFITlFBeFVhZDlQSkdJMUFJQkFJZHpKRVVDQVFDQVFDUVM1eGNWeEpTUjVmcFQ2d0xKQ1M0bkM4VjN1SzBoNmtldWFKK2h4MUlTandVd0dBUWhOZ3NraTQxajNDMVJ3akRsN041dzRrL015MVZEbmUwdThVam1XVmlSUUpFYm9uUHZaNkRLYUNSZHFPUWxoTnZKakFpeHRTMDJnNGdZU2ZsVHBFaWVoZXdUNnBSa0lnRUFpRU94TmxUVi9BbkhNRjF0ekxNR2RkZ0NYckFpelpGN2dMUjdTQXNtRUxxQnEyaENJOEVhb0dUV3Q2S2o0ak16TVRGUlVWaUk2T2hrTGhlUTNsb3FJaWxKV1ZvVjY5ZWxDcGFxNWNFc013MkxKbEMzcjE2b1dnb0NDMzdUZHYzZ3lyMVlwSEgzMFVOTzJaeG5UNzltMFVGQlFnS2lvS2FyWGFZWnZrNUdUVXExY1BVVkZSWHMyL0tpekxnbUc0a2xPZXpxK21ZQmdHRm9zRmZuNitkNmpPemMwRnd6Q29YNysrVisrcnFpUW5KME9sVXFGRml4WnUyNmFrcE9EOCtmTklURXowcUwyNFgwQkFBQ0tkbE00ckt5dkR5Wk1uMGFGRGh4cDlyeE1JZHd3MHpma3BYTGpnMjRvUEFGQmVEbVJrQU5IUmRxZmJ4NFdnZVVNdExnbzVDQkppNzRYUWRBcXBPUVc0YlN4RmlDYlFlZE5Lc28xQXJONWhzM3NldTFLUkVwaXMyd1V0elRsYnNpd3JKemhCd0wvbFFLZ2F0Zkd1dnhWSTIxV0VDaU1qakVkUk5LU0xDUlRBMk1wRCttbG94UFlOQmwzalQ1cUUrdzJEd1lDU2toSm90VnFQbm5NOW9iQ3dFUHFxa1dhMVFHRmhJVXdtazAvV0JuWDl2R3d3R0dBMm02SFZhdS82Wno5ZjNwZWFnakZjQUdXOENOWndCaWcrQ3hqT2NpOW9Xd0c2VnFCMHJjRUdOUU90OWZ6NVhpbzErbTRyV2pzVnhpMmZ3WFIrTzJpMUZvRmRYa0xvK0EwSUhiOEJnVjFlQXEzV3duUitLNHgvelVIUnV2ZHFjaXBPT1hmdUhIYnYzdTMwZGFQUkNHc1ZwKzMzMzM4Zlk4ZU9SWUdMV3VHTytPNjc3ekJ5NUVoY3VuVEpmV01aN04rL0h3c1dMTUMvL3ZVdmo5b3ZYTGdRWDMvOU5Td1d6N2VjTm0vZWpISGp4dUhxMWF0TzIzeisrZWQ0K2VXWFpYKy9XN2R1eGFCQmcvRHh4OTd2dmtqbCsrKy9yemJ2bzBlUDRxV1hYc0txVmF0cTVKb1RKa3pBeUpFamtaMmRMV3VjYjc3NUJoTW5Uc1Rldlh2ZHRqMTY5Q2krL3ZwckhEaHd3S3RyakI4L0hnc1dMSEQ2K3Y3OSsvSGhoeDlpNXN5WlhvMUxJTnpWQkFRQWpSdlh6Tmg1ZVVCUlViWFRyL2RKc0IxSVhwbmErdjE5M2pPandmczE3Y0ZpWmZIVC9qVEovU01VeGZpSDdxQndMTWM3UVlCV1FqZkV5MmNvRmtoUEtrSlp2dTN2UGkwNXpBVUFLQzdQb2ZJOXFGQlRpTzJuaDhLZmhDWVFmTStLRlNzd2N1UklyRisvM2lmanpabzFDOE9IRDVmOS9PV01sQlRuSXVUQ2hRdGRyZzNLeTh0eDQ4WU5qNjVUMDgvTHhjWEZXTHg0TVF3R3gwWTZuMzMyR1o1Ly9ubWNPWE9tMm10bXN4bUxGeS9Ha1NOSGFtUnVVcWl0KzFJVE1HZmVBQzU5QURaM0V5aGxNS2pZMTBCMTJjMzlGL3NhS0dVdzJPeU53S1VaWU01T3JQSDUxSWh1WEhIdGJ4U3VHQS90a0E4UTBHNll3ellLYlgzNE4ra2hISmNkWDRQY1dlMmhILzRkL09JNjFzUzBxcEdXbG9iSmt5ZERvVkFnSWlMQzRRN3ROOTk4Z3dNSER1Qzk5OTVEMTY1ZGZUNkhTNWN1WWNxVUtaTDZmdnZ0dDRpdXNtTUZBR3ZXckFFQVBQUE1NN0xtSm9kejU4NGhPenNiMGRIUmFOYXNtYXl4OHZPNTBOTFFVR2xsc0x4bDU4NmRXTGx5SlRadTNJamx5NWNMNm5lREJnMlFrNU9EOWV2WFk5aXdZVDVUeFgzSnNXUEhrSmFXaG9pSUNIVHAwcVhPNXJGanh3NEFRUC8rL2V0c0RnUkNuVkMvUG1Bd0FMZHYrMzdzMUZTZ1ZTdXV1a1FsbzdyRllzckswekJicTRhc2U0TXRzdUh2QzJrWTB0SHhiZ1pMMlphKzk2dWdzUGJZRGVRYksrdG1TZ2dJZVQvNEw2Z29QaUxBVnAzQk8xaTdTd2MrTWdwMHNPTm9NV2ZjUEd5RU1jdnNZRlFwOENWVHVTTmFTU0d1cng2cUlKSlZTN2c3aUkyTnhaNDllN0JzMlRLOC8vNzdEdHVrcGFYaHA1OStjamxPbHk1ZHFqMzNMRjI2Rkt0WHI4Ync0Y014YXRRb3J5SUg4dlB6TVdQR0ROeThlUk56NXN4eCt6eGQwOC9MMzMvL1BUWnYzb3c5ZS9iZ3JiZmVRb2NPSFR6cWw1dWJpMDgrK1FRWEwxN0V1blhyc0hEaFFqUnAwc1JoMituVHA2TzR1TmpoYTFLWU5tMGFHalpzV08xOGJkNFhYOExtN3dON2NpU29Gck5CUmIzZ3VKRi9BeUNzci9BM2dyMnhITXpPQkZCdC93Y3ExUGRyV2FBR0JBWGpudTlRY2UwUXdxYnNBNjMyM05FMzRPRm40Tit5UHdwWGpJZC9reDRJNnZHYXI2ZFdqZGpZV0F3ZVBCaWJOMi9HcDU5K2lzV0xGME9yMVFxdlc2MVdIRGx5Qk9YbDVVN2YrSEpScTlWSVNFaEFlbm82REFZRFltTmpYUzVVeldZekxsKytEQUFPdytLVGs1Tng0Y0lGUkVWRjFlbGlic3NXenIzNnNjY2VrejBXL3dGWnIxNDkyV081bzZpb0NOOTk5eDBBNEpWWFhyRzdGOUhSMGVqZHV6ZDI3ZHFGNWN1WFkrellzVFUrSDI5WnVYSWxBR0RVcUZGUUt1c216alE3T3hzblQ1NkVYcTlIdDI3ZDZtUU9CRUtkRWhzTEdJMkEyZXkrclRkWXJaeW9JUHA3cEE5VVlWajdSbGgxT0VQNnVCUWxMSTV6aTR6SXZGV0VxTERnNnMxRVgrZVZBRllXVU54bkc5RExra1RsTlNudkZJV21xbHc4b3psdDZ5N1ZXRUJreEVpcGRkRDAvcWRYM1crZEs4UHRGSlBkZUZLblFzRys1Q1ZGQXpGOWRQRFhTMC9iSXhCcW02ZWZmaHJyMTYvSHdZTUhuYVkrRkJVVllmLysvUzdIaVlpSXFIYXVVNmRPMkw1OU81WXZYNDdrNUdUTW1ESERvOVNLaXhjdll1Yk1tY2pQejBkaVlpSkNRa0xjOXFucDUrVTMzbmdEQ29VQ0d6ZHV4TFJwMC9EWVk0OEo1NXh4NU1nUnpKa3pCd2FEQWZYcTFjUGt5Wk5kcnFrdVg3Nk13c0pDbjgzWlpESTVQRitiOThWWHNDbGZnaTNZQjZyWEdWQktyZnNPbFZDTlhnUWFQQXIyNUNoT2FJajNMSUxkRzN5NjRqRHUrUTZNSVEraHIveFBVbjg2SUJpaFk1YWo2SThQVWJKM01ZSjZqUFBsOUJ3eWJ0dzRuRGh4QXRuWjJmamlpeS93MFVjZkNhK2RPM2NPUnFNUjhmSHhDQThQcjBVMlVLSUFBQ0FBU1VSQlZKSHJ4OFRFWU1HQ0JkaTFheGRtejU2TitQaDR2UGVlODlERnhZc1g0L0xseStqV3JadERid0plUFIwOWVyVGRMN2pKWk9MKzZMdkFaREpWUysvZ0NRand2SFowWVdFaGR1M2FCWURMcDFxN2RxM2JQdUhoNFU0WG4vd0hwRWFqUVprRHQzTnZjZmE5c0N5TGVmUG1vYmk0R0MxYXRIQW9ob3dZTVFKNzl1ekI3Ny8vanU3ZHU3djBIVWhMUzhPWFgzN3A4Yno0RUxKUFB2bkVvM3d0alVhRDJiTm5DOGZKeWNrNGZmbzBZbU5qMGJkdlgrRzgxV3BGUlVXRnd6SE1sUXNlaThYaTlHZXJWQ3E5eWg5YnQyNGRXSlpGUkVRRS92ampENC82OU96WnMxWUVJd0toVnFCcElDRUJ1SGpSTitOUmxNMlhnUzhsMmFDQjhQS1lIbkh5QklVcUhMbVVqcWZDSG5UNEdoOEF3UUxJTVFLUm5qL1QzUFdrNTVkaXh6bStqS2YzcS9BNUlSdHNCeElyTzNCSkNiWittcjcvQXVYdmViUmNjWG81Y2s2VnlKNEhEOFBhUjFrMDdxNURZUDA3TTkrWVFBQ0FSWXNXSVRNenM5cDVoVUtCNk9ob2ZQSEZGOVZlR3pCZ0FJS0RPWkcxVTZkT0dETm1qTjNyZi8zMUY5YXVYU3UwRWRPNmRXc3NXclFJTTJmT3hKa3paekJod2dSOC9QSEhTRWhJcU5hV1ovMzY5ZmpQZi80RGk4V0NnUU1IWXVMRWlSNTVkOVgwODdKS3BjTEVpUlB4d0FNUFlNR0NCUWdPRG5icitaV2NuQXlEd1lEKy9mdGovUGp4MEdnODIyeis1WmRmb05NNXJnN3o0b3N2d21Bd3VHenp4aHR2SUQzZHVkRndiZDRYWDhDbWZBbTJQQmQwQjJscFBwUktENnJqSDJET1RRR3VMUUFWUDhtbjgvT1pvRkJ4N1c5VVhEc2tXVXdRRS96NFJ5aFlOaHlxNklmaEYrdFpPSTFVQWdJQzhPYWJiK0tkZDk3QndZTUhzWEhqUmd3ZE9oUUFjUEFnbCtkWVVGQ0FTWk5zUC9qYzNGd0F3TXlaTXgwdXREcDM3b3ovKzcvL0F3Q1VsSlFJQzNsK3NWNVdWZ2Fqa1lzWDlmZjNoMHFsUXUvZXZmSG5uMzlpMTY1ZGFOZXVIUVlPSEZodDNPM2J0K1AzMzM5SFdGZ1lKazZzbmc5ejh1UkpKQ2NubzBtVEp1alJvNGZkYTJQSGprVldWcGJMbjhYVFR6L3Q5TFh0MjdlNzdDdG13NFlOd2tMMTU1OS85cWhQcDA2ZG5Bb0t0MjdkQXNEbE15MWN1TkRqZVRoajA2Wk5EajhBVnF4WWdZTUhEOExmM3g5dnZmV1d3L0NueG8wYjQ0VVhYc0R5NWN2eDJXZWZZZUhDaFE3L2dBRGNmYjRvWVVIaEtxZExqRGlhQmdCKytPRUhBRnhraFhqdXUzZnZ4ci8vL1crWFkvMysrKy80L2ZmZkhiNDJjdVJJakJvMXlxTTVHWTFHYk4yNkZRQ240bnI2L2JkcTFZb0lDb1I3aTZBZ0lESVN1SGxUL2xnc2E3L3d5OHdFZERyT3N3RkF2d2NhSUZLdnhzMUNrNnpGSWMvaFM5ZnhWRmZIZ2tKVlk4YjdTVkJZbG5UTmxoUWd6di93Z0Q3cXkraWlydlJla0xHSVp5SHlLUWlOUm1ESDRSNzNMYzB6STJOL2xkeG5PU2FNVlZJMklqdHJvRzFVT3cvWGhIdVhMNzc0QXVmT25YUFpwcWpTVDJidDJyVkNpcVV6T25YcWhISGpiQnVVbHk5ZmR1ci9WVkpTNGxCc2VPaWhoNFJudmFDZ0lNVEZ4UW12c1N5THc0Y1BnNklvOU83ZDIrRzQ5ZXJWd3hkZmZJSFpzMmZqeUpFaktDa3BjZGdPNEh3S2Z2LzlkeWdVQ2t5YU5Nbmhlc0FaTmZHOG5KS1NJanhmaWdrUEQ4ZjU4K2Z4emp2dkNPZjRuK3VTSlV1RWhiN1Zhb1ZHbzhHdFc3ZXFlVHNNR3pZTW5UdDNkbmh0dFZydGRqUFRWUnRQMHNscTY3N0loYzNmQjdaZ24yUXhRUXo5d0JkZ2pnd0Y5QjFCaGZvdU5kcG5na0xoaXZFSW03TFBWOE5CUC93NzNGclFIK0hUanZwc1RHZTBiZHNXZ3djUHhzbVRKOUdvVVNNQTNHNzl0bTNiaEsvRml6eCt0L2Y2OWVzTzM3QmlkV3ZreUpIVnpFdW1UWnNtZkQxaHdnUTgrZVNUb0NnSzc3NzdMaVpNbUlENTgrZERwVktoVDU4K1Fyc05HemJndSsrK1ExQlFFRDc1NUpOcUlUWU13MkRSb2tVQXVLZ0xmbDdmZi84OU9uWHFoQll0V3FCKy9mb092Ly9rNUdRQTNLTE9WUTRSTDdRQUVBd2NwMDZkS3ZSNTZhV1hNR0RBQUt4ZHV4WktwUklqUm94d3ExeG1aR1JnMjdadExuZkFlY1UxSWlMQ0oySDhqdTdaa1NOSGhPaU9TWk1tSVNiR2VYMzNVYU5HSVRrNUdXZk9uTUVISDN5QXVYUG5PcXgwMGF4Wk00OTM2UGx4Q3dzTDhaLy8vTWRodnBlcjcyUHYzcjA0ZS9ZczJyUnBnMGNlZVFRQUYyR1RuSnlNcUtnb3RHN2QydUVZdWJtNXlNN09SdjM2OVoxZXMwR0RCbGl4WWdWKy9mVlg0UnpETURoOStyVHdubENwVkZpN2RpMVdyVnFGa3BJU1BQend3M2pvb1lmY2ZnOGJObXpBclZ1MzdsZ0hYUUpCRmcwYmNrYUsvRU9Lbk4xZ2NUKytsT1FERHdBVUJZb0NYdXVkZ0EvWHVYNElkejAraEUzMzI4WXlwR1RsSTZGaGRaSHZmdlZSWUZnV1MvZUkwaDI4aUZDZ3dPSkQvV2J4Q2VtSUxxc2RNaDJnUFVzdEtDKzA0dnF1WXB0MlVCbFpJTmszZ1lLZG1XZTk1Z0VJU1hCYzhZbEE4SWJjM0Z5UHplNktpNHZkNXR0WDNYR2VQMzgrQU9ER2pSdTRkT21TWFVRblQzWjJObjcvL1hjTUh6NWNlTjQrZmZwMHRYWUFjUGp3WVdSbVpxSmp4NDVvSUlvY3E0cS92ejltekppQnExZXZvbWxUNTVYdGREb2R2dmppQzVoTUpwZlBvbzZvaWVmbG9xSWluRHg1RWpSTlY5dU00emRZeGFqVmFtUm1abFlUWmk1Y3VDQjhiVGFiWWJWYTBiMTdkOWx6bEV0dDNCZTVzQ2RIZ3VwVjNlaFNLbFRiLzRIZDJ3RlVYK2ZHK3Q3aUUwR2hhTzFVYUlkODROQXpvZnp5SGhUK1BCWU5QcmtzbkxOa25rSCtZdWU3NFlHZFhvVDJzUStoSGZBMml0WlBSL0NUczN3eFRaZU1HemNPTkUwTEM4Tk5temJCWURDZ1hidDIxWFozUjQ4ZWpSczNidUNISDM1d3Vram42ZFNwRTBwTFN3RndxdWl0VzdmUXFsVXJRYmtUTCtMQ3c4TXhkKzVjVEpreUJiTm56OGFWSzFmdzFGTlBZZW5TcGRpelp3LzBlajNtekpuak1CeG4wNlpOU0UxTlJiZHUzWVRGNDY1ZHV3Unp3WjkvL3JuYWpqYlBrQ0ZEWURhYjhlOS8vOXRsNkU2clZxMkVyek15TXBDVGs0UDQrSGdoZktsKy9mcFl2bnc1U2t0TDhlU1RUK0xGRjE5MCtiTUJ1Q2lRYmR1Mk9iMHV3ekM0WFdsdU5tL2VQTGMvYnltY09YTUduM3p5Q1ZpV3hkQ2hROUd2WHorWDdXbWF4clJwMC9EYWE2L2h3b1VMZU9lZGR6QnIxcXhxUDErYXByMUtGZUh4OS9mM3FwL0paTUtTSlV0QVVSUmVmLzExQUp3aXZHREJBcVNscFdIRWlCRk9VeTlXcmx5Sjc3Ly9IbjM2OU1HcnI3N3E5Qm83ZHV3UTdyL1Zhc1hKa3ljUkZCUWtHTkVvbFVvVUZCUmcvZnIxOFBQenc1UXBVeEFXRnVaMjdudjI3TUd0VzdkcUxXU01RS2gxNHVPQmMrY0FodkZKOUlBZ1NsUXBKZmxxenpqTVhIZE90SU1PN3hldUlrK0FvNWZTSFFvSzRpRnpqTExTNys4cXRwek9SbmFSS0JmWGkzdjViTkJKTlBQTEExQnB4Q2paTzhFbVNLbGlPc0MvbWVQZDBLcFl5aGlrN2l3RVkyRnRjNkFveVhFSnRvb08zSkcya1I4aUhyN3pUSW9KZHpjelo4NUV1M2J0SEw3MitlZWZZOSsrZlpnd1lZTFRuZUk5ZS9aZzNyeDVEbCt6V3ExNCsrMjNVVlJVaEtaTm02SnhsZW84di8zMkd6WnUzSWlTa2hLN0hYaEg4R205VHo3NXBIRHV5cFVyZHB1SHJ1QjN4V2ZNbU9GUnlmQ09IVHZpN2JmZnJuYStwcCtYZS9YcTVUSWwyeHVXTFZ0V1l4WFRYRkVYOTBVdXpKazNPQU5HTHp3VDNFR3BRb0JtSDRJNU93bDBLK2NWMjd4QnRxQmd6cmtNcGlqWFlUV0hpdFRES0ZvMXVkcDVXaDhKN2VEcU43VDgwaTVVWERzRXY4cnFEd0h0bjRQcHpKOHc1NlZBVmQ5NVRvc3ZDQXkwMWQyMldDeENwUVJYYVFDZU1IWHFWT0hyMmJOblk5ZXVYUmd6Wm96ZDRseE1YRndjdnYzMlcweWZQaDFyMXF3UjV0R3laVXZNbURIRFlWaDRkblkybGk1ZENuOS9mMkZCV1ZKU2dzV0xGd1BnMGgyY2lRbmVJTTdYZi9mZGQ1R1RrNFBYWG50TitGNVNVMVB4MldlZklTQWdRQkFUakVZampoOC9qbTdkdWpuOGhlUlRJNXp0VUJjV0ZvSmhPRWZzbWpBK09YZnVIS1pObXdhVHlZUjI3ZG9KUHo5M2hJV0ZZYzZjT1pnNmRTb3VYTGlBQ1JNbVlPYk1tWWlQai9mNUhOMnhiTmt5NU9UazRJa25uaERFcGpWcjFpQXRMUTJSa1pGNDRRVW5MckJlMEs5ZlAwRm9PWC8rUEU2ZVBJbkV4RVM3OThTbm4zNEtrOG1FNTU5L1hoQVRqaHc1Z3Vqb2FJZEdSWUQ3KzA4ZzNQWDQrUUV4TVp5Wm9pOFFMMlR6OG9EZ1lDQTRHSkVoQVJqUXFnRzJuczF4M3RjZG92Q0Q0MWN5OEZ6UGgwQzdXRGliR1NDL0ZBZ0xkTnJrbnVHL2U2VkZKNmhneGJ2QnRwUkJMMzBjYmYwQXNLSjdvWHY4SStlTlJUQm1GcWs3aW1BMTJlUURHclRreUFRS0FBTkdpSkFMQ0ZPaWNUZkhPY3dFZ2h6OC9QeWNicTd3a2IvMTY5ZDMyc2JWYzRWQ29jRExMNytNTDc3NEFsOTk5WldkYjBKQlFRSCsrdXN2cU5WcXZQTEtLeTdubUpLU2dwTW5UeUk2T2hydDI3ZTNtN3NqbnpNeFdWbFpkdVhudzhMQzdOWWl6bkJXd2FHbW41ZDVEaHc0Z0xObnowcnFHeHNiNjNHcWdNbGtjcnZaNUtxTkk5KzR1cmd2Y21BTUY0RHlMT2ZWSEdSQU5Sb0pObXN0R09NVjBCcjVoUWRrQ3dyVzNDdWdBdTF6eU5tS0VwVHNYWUtTZlV0QStWZVBXcUNENmlHd3k4dDI1eXk1VjJIWU1ROUJQViszVTkwcGRUQ3N1VmQ4TGlpY09YTkd5RFhpNmRDaEF6UWFEUW9LQ2xDL2ZuMkVob2FpWThmYUtXRUpBSGw1ZVRodzRBQ1NrcEtRa2NFWmJORTBEWVpoY09YS0ZTeFlzQUR0MjdkSDY5YXRFUjBkTFN6UXQyL2Zqckt5TWdRRkJXSEdqQmt3bTgwd0dBeTRmZnMyV3JkdWpjR0RCL3Qwbm1hejJlR0h5Y0tGQzhFd0RGNSsrV1hCS1hYVHBrMVl0bXdaZXZmdTdWQVZkTGVnNU1PM2REcWR6NnNXSER4NEVIUG16SUhKWkVLclZxM3cwVWNmZWJXd2JkS2tDZWJObTRkMzNua0hXVmxaZU9PTk56Qml4QWc4OTl4ejFlWmFYbDR1Zk5DN283eTgzS21aamxxdHRrdDFzRmdzMkxScEV3RE9RMlBzMkxHb3FLaEFUZzYzcUpnMGFaTFBkLzlQbkRoUjdkenAwNmVSbEpTRXNMQXdEQjgrWFBnKzVzeVpBNlBSaUdYTGxqa3NjVW9FQmNKOVFXZ29VRmhvS3lVcDB3alBqclEwcnBTa1FvRXhQZVBsQ1FxaUtSV1hsZU5pUmk1YVJsY1A0Uld2aWJPTjk3NmdVRlJxeHNaVFlpOE16Ky9kQ00wUlJDcTVrR3dXMG0rNzJQd3c0T0Zub1F4UGROdUhaWURyZTRwUlVXeTF1NzQ3ZzJhblVCUVl4allQUHcyTjJON0JvRWhCQjBJdHd6OGp5ekZNSHpCZ0FEWnUzSWpUcDA5ajY5YXR3a0wzZi8vN0g4eG1NMGFQSHUwMjBwSlBCWDM2NmFmdG5zMTR3M1ZITUF5RDFhdFg0OGNmZjBTTEZpM2c3KytQVTZkT29VK2ZQakNielJnMGFKQ2s2SUthZWw2T2pvN0dtREZqRUJzYkM0QjdCdlFtblZkTWx5NWRNSERnUUhUczJCRWFqUVl0VzdaMDJuYkVpQkZ1eC9Pa2paaTZ1Qzl5b0l3WHdhcHFzSXFFU2cvS2VBRzRFd1FGYzlZRnFCcmFPOTJYblZpTDBpTXJvQjM4SHRpS1VoaTNPdzQ1RW1CWkZLK2ZEa1Z3UTJoNnYySDNraXJ5QVpodm5vUDZnVUZ5cDJySHFsV3JjUGp3WWJ0eml4Y3Zoa2FqUVhoNE9MNysrbXZCOUtXbVlGa1dPM2Jzd09uVHAzSG16Qm5jRkpsM3RXclZDazgrK1NRNmRPaUFuVHQzWXRPbVRUaDA2QkFPSFRvRWdGdUFSVWRIbzBlUEhtalRwZzMwZWozMGVqMENBZ0pnc1ZodysvWnRxRlFxVEo0OEdSUkZ3V3cyNDkxMzMzVTREMzVSSi9aREVETjkrblE3NWUza3laTW9MeThId0tWeGhJU0VJQ29xQ2hNblRzUnZ2LzBtaEgxWnJWWnMyTUM1V2pzVE5YZ3ZCbWVMWGw0bERBb0tRcXJNSGI2b3FDajQrZm1CWlZuODhzc3YrTi8vT0FQUjVzMmI0OU5QUDNYb2crQ08yTmhZeko4L0h6Tm16RUI2ZWpwKytPRUhiTjI2RmVQR2pSTzhEQUJneXBRcEhoc1V2dmFhODVLcDMzLy92ZDNDWEtsVW9sMjdka2hQVDRkYXJZWldxOFdwVTZkZ3RWb3hZTUFBdEczYkZnQW43UENWTjhUdytXKzdkdTJ5eTIvajZkQ2hnMkF3eXNPL0IxbVdSVkpTRW5yMjdJa0hIM3dRTDcvOE11TGo0d1VsZDhlT0hUQVlER2pWcXBWRE1RRndmLzhKaEh1R21Cak9TNkdpd2xhMXdSZWlnc1VDcEtjRGNYRjQ4dUZJNkFOVktDdzEyM2tpZUlXb3o5SEw2UTRGQlRIWlJxQlZ6UlJCdW1QNGFYOGF6RmJ2RitGcXlvSTNkYnVGWTBweWdvakkvRkNsaHFiL1d4NzF5dnpiZ05KY1crbFNXbFFzeEZzb2lnTEwyaUlURlA0VVl2dnBRZnZkRHdrdmhEdUpnb0lDNU9mbmc2WnBZWkhyS1ZXclhyMzQ0b3ZZdVhNbldyZHVqYkt5TW1SbloyUExsaTJJaW9yQzRNR0RoYzBkUjk1Ym1abVoyTHQzTDBKRFF6MHUwMzdod2dVc1hyd1k1OCtmUjU4K2ZUQmx5aFFoclhyNzl1MUlUMC9ITDcvOGdnNGRPbURJa0NIbzNMbXpTMjh6TVRYeHZBd0FrWkdSMVo0REFjNFB6cG1oWWxXdVhyMktOOTk4VXpodTNicTFVMjh2bnBZdFd6b1ZSczZlUFF1R1lWeTJ1WFRwa3JCV2NVZE4zaGM1c0lZem9MU09EWko5QWFWckRiWTRHVlRFNDdMSGtpMG9XTEl1SUxETFMzYm4vSnYyUWtDN1lhRDhnbEN5OXo5dXh6QWxiNFE1NHlSQ1JuMFBLT3gzS3BVTlc2RDBrR2VWQXJ5aFg3OStRc20vclZ1M0NoVVFpb3VMSGY3aWlPRVg0Qys5OUpMVE5rMmFOTUZYWDMzbGNoeUtvckIvLzM2aG1rUkNRZ0s2ZHUyS1BuMzZJQ29xQ2tsSlNmaisrKy94NktPUFl1alFvVWhQVDhmZmYvK05ZOGVPNGVMRmkwaEpTY0ViYjd5QlZxMWFZZlhxMVFDNEQwcytiUC9GRjE4VVRDWlpsaFhNRjUzaExJU3Bhc25CblR0M0NsOHZYcndZSzFldXhOeTVjeEViRzJ1WFA3Uno1MDdrNWVYaGdRY2VFQmEyVlhHM1E4MS9HR1JsWldIczJMRXU1KzhPZmpGdU1CZ0V3ODF1M2JwaDBxUkpvR2xhY29tZDhQQndMRnEwQ1AvOTczK3hkdTFhNU9mblY2dGx5Ly9SS3kwdFJYcDZPbFFxbGN2U05HSU1Cb05nYnVObzRUMXJsczFqWk0rZVBUaCsvRGowZXIyZHEzRldWcGJMKzUrWGw0ZTh2THhxNTZzYURHVm1adUxTcFVzQXVLaUVVNmRPNGV6WnN4Zy9mcnlkWndiRE1QanR0OThBY01ha3ppQVJDb1Q3Qm9XQzgxUGdoVVZmUlNnQVFFRUJFQm9LVlhBd1JuZVB4Znl0VnlwZmtPZHdjT0xLRFl6bzh6QVVMaDZjTWwzN29kMFQvTGcvelhiZ3hZLzBINW9EcUs4VUczSkt1NzVZZTlMMEhBYzZ5SDFvYmU3cFVoU2xpUjZtV2VtMUhBQUtMR09iQkVVRHNYMkRvUXFxK1FkcUFxRXEvRE16UlZFNGNPQUFldlhxNVhIZnZYdjM0clBQUHF0MlBpa3B5ZTQ0TXpNVFR6MzFsSENzMVdyeDRZY2YyclhoRiswR2d3RkhqaHhCMTY1ZG5WNzM4dVhMK08yMzM1Q1VsSVRBd0VCTW5qd1pRNFlNc1dzemVmSms2SFE2Yk42OEdkdTJiY1BodzRkUnIxNDlEQjQ4R0VPR0RIRzdPMTRUejh1dWNKV1NVaFYvZjMrdjUvRHh4eDg3cmFJMmJOZ3dHQXdHbDIxZWZmVlZYTDkrM2VVMWF1Tyt5S0w0TEJEcmZKTlJOdG9IZ2ZTbFBobEt2cUNRZlFIS0NQc0lCVVZvWXlldEhjQ3lNQ1l0Z2lxcU5meWFWSGY3VkRac0NVdldlYm5UckliNEErajA2ZE9Db0tCUUtBU2hnYWVrcEFRcEtTblE2L1YydjJESnljbWdhZHFoSHdLL2tIZkVxVk9ua0pTVWhNek1UUHpqSC85QTkrN2QwYlp0MjJyK0NNbkp5ZmpqanovUXJsMDd4TWZISXpvNkd0SFIwWGorK2VmQk1BeHUzcnhaN1RwcjFxeEJhbW9xbWpWclppZU0rUG41U1E1UkV1L2NHNDFHSER4NEVDcVZDbWF6R1U4ODhRVCsrT01QdlBubW01ZzdkeTRTRTdrd1RJWmhzSExsU2dCY0djUGMzRnpzMkxGRENJZm40Y1VLWnp2VW9hR2hkbmxwVWpoMjdCZ0FUclVGdUhDd1diTm1ZYytlUFJnNWNpU2VlKzQ1RkJZV1NoNS80TUNCbURKbENzYU5HNGN1WGJyQVlEQlVldys5OVJhM28xUmFXb3JodzRlanRMUVU3Nzc3cnR0Y0xnQ1lPM2N1TWpNejBiWnRXNmRlQkFCM2IvaEtINU1uVDdienpYanBwWmM4TXNtc1NsWGxkK3ZXclZBcWxiQllMR2pXckJrb2lzTDY5ZXRSWGw0dUNETUFKMnpjdkhrVGJkcTBRZHUyYmJGcjF5N1VyMThmRHo1b3I3VHk5OTlYZ29MMTlnMllUcTBIRkVxQVZvS2lsWUNpOGw5YUNVcWhBR2dWUUN0QWlkc28vVUFwbEtCVUFhQ1UvcUQ4QWdDbEdwVEtINVFmTVJzaitJaWdJQ0FpQXNqTzVvNXJJUFZoYk84RW02QWdaV2hSSDVQWmd1VFVMTFJOaUtyV1JQQ0d0QUxGNVlETysrZkZ1NExMMlFhY3ZNNy9mZkQ4ZnVrb0UvNFpMRnFrVU1ML3ZFT1U2a0JyNmlPb3EzUHpYSjdDYStYSU8xc3FIa1R5KzR5NzEvWmlTSFRQWUtoRGZKdUNTTGlMTUY0QXluTUJpeEdzdFFTd2xnRFdVdmY5ZkFERE1GaTNiaDBBYmdOdDFxeFpTRXRMdzBzdnZlUlJtY0NJaUFpUG93bkVPTXFoNzlhdEd6NzU1Qk44K3VtbitPaWpqekI5K25UMDdObFRlTjFnTU9EdnYvL0dwazJiY1A0OHQ0N3AxS2tUSms2YzZEUlZJem82R3VQR2pjTXJyN3lDM2J0M1k4T0dEZmpsbDErd1lzVUtkT25TQlk4Ly9yalREYnFhZUY1MnhiWnQyenoyVXVETklqMkJqMXlWbkpybGh0cStML0ltZXhiUU92YmNBd0N3WnNCU0FxajBuaDFYUmZjZ1VPeWI2aEYxL2hlaC9Fb1NySGtwMEw3d1RWMVBCUUQzUzFUVkVmL0VpUk9ZT25VcTJyZHZiMmV5Mkw5L2Y0ZnR4UlFXRnVMczJiTTRkKzZjVUhLR0wwK29WcXNSRnhkblY4L1dVMmlhcmlZbVpHUms0S2VmZm9LZm54K21UcDFhelFSUlNzV0Jxdno1NTU4d21Vem8wcVVMRGg0OGlKNDllNkpKa3liNC9QUFBNV1hLRkh6MTFWZUlpWW5CenAwN2taR1JnVTZkT3FGMTY5YUNJV1YwZERTNmRlc21qTWZ2VURzVEZGcTFhbVZuL09jdFpyTlpVQnY1YWhRQTkrRXdhdFFvQUVCaVlxSmRlb3ZaYkVaYVdocG9tbllaUlZCWVdJaTh2RHk3bjZ1N0VLN0F3RUFNR1RJRXExZXZ4c3FWS3dXaHdSblhyMThYSWtKR2p4N3RzdTJpUll0UVVGQ0FRWU1Hb1VzWCs5cXlLcFZLOXFMZFpETGh6ei8veE1NUFA0eWpSNDhpSUNBQUgzNzRJZDU2NnkxczJiSUZGRVZoOHVUSnNGcXRRanJKMkxGamNlUEdEY3laTXdkeGNYRll0R2lSWFppWTJXeUdTcVh5NkVIQUU2eUZtVER1K3RvblkxV0Y4dGR3Z29PS0V4cWdDZ0R0RndCS0hRdzZVQTg2S0JSVVFERG9BSDNsY1Fqb0FEMm93QkNQZGhRSjl3bFJVVUJ4TVZCYTZ0dXFEeFlMa0pHQjVyR3g2QlFmaXNQWENnQklUYTJ3ci9aUVZWQUE3SWZNTnQ2N2dzTGlYYmFTMFhZMU05MHdYcmNQT2xvY2JpdnRYb3N2cVIwMEZWQzZUZzh6WnBtUitiZXRWRFYzKzZXL3p4alkzK3ZJamhwb0lrbEUyVDFIV1RwUW1nYTI5Q3BRY2cxczZUV2dQQSt3Rk52K1l6d0xINjlKZnYzMVY2U25wME9yMVdMcTFLbVlQWHMybGk5ZmpoczNibURxMUtsdW4zTmF0R2hSYmNQSFV4eVZqZXpVcVJObXpKaUI5OTkvSDE5KytTVVNFeE1SRlJXRlJZc1dZY09HRGJCYU9mK1NCeDk4RUsrODhvckREY2lSSTBkaTZOQ2hkbXNCUHo4L0RCdzRFQU1IRGtSeWNqSisrKzAzN04rL0gvdjM3MGRNVEF6bXpKbFR6ZCtocHA2WG5jRkhpdmdhL21mbWE5ODBBSFZ5WDJvUzV0QVF3SEFPZE9lL0FGMXIyL0VqMndCdHE4cmpzNkE3YlFLQ0hWZE04Uld5NzVZeW9nVXMyUmVnMEVvTCtUQWxid0tsMXNLL1dSK0hyMXV5emtQWjBMbHBSMjNBbDMzME5zKzdxS2dJeno3N2JMWHozYnQzUjgrZVBZVnlPTk9tVFJNVU9URzg2Y3hQUC8wa2VCR0llZUNCQjRTMEM3UFpqRm16WnNGc05tUENoQWwySlhBc0ZvdFBmakhMeTh1eGJ0MDZSRVZGb1duVHBzS0h5WUFCQTVDZm40OVRwMDRoTWpJU1pyTVpQLzMwRTJpYUZzS3VYbnp4UmV6ZXZSdkxsaTFENTg2ZGhmblVkTWc3WC9aRnFWUTZEYm1xK2dGODVjb1ZqQjgvSGxGUlVmanV1KytjanIxNjlXb3NXYkxFYSsrRnA1OStHaHMzYnNTMmJkc3dkT2hRcDNWdnJWWXJQdi84Y3pBTWd3RURCcmo4STVpVWxJUnQyN2FoUVlNRzFTcFY4SXQydVd6ZXZCa0dnd0Y5K3ZUQjBhTkhBWEFDM0dlZmZZWTMzM3hUcUNmODExOS9JVE16RTMzNzloVyt0MTY5ZW1IMzd0M1l2bjI3bmNPdjJXejJ5RDMzVG9BdE40SXROMHJ1VDZtMWxVSkRQZEJCOWFEUVI0SU9iZ2hGY0FRVXdaRlFCRGNFSGR6US9VQ0V1NS80ZU9EOGVhNlVwRnpFcTczOGZLQmVQWXpwR1ZjcEtBQnl3eFNTVTdOZ01sdWdWam4vRzVKdEJKcFdMMEIwMThPd0xINCtJQTZaOVN6ZklZUXV4VGpkUHEvN1ZjZFdZbExac0FYVWJWem51WllYV3BHZVpCUEh1ZktRTk9RbE85Z0lheG1Ba0NiZWV3MFI3Z1JZd0pRRmxLWndZZ0V2R3BTa0FLVnBBRnZoZm9nNjV1REJnL2o1Wnk0RmV2VG8wZWpVcVJPKy9QSkx2UHZ1dTBoS1NrSmVYaDQrL2ZSVG4xUTE4d2JlYTJyRmloWDQ5ZGRmTVdYS0ZBd2VQQmhKU1VubzBxVUxCZzBhNVBRNUR3Q1dMRm1DbEpRVXpKMDcxMkZrQU84M2NQMzZkZnp5eXkrNGRldFdqU3hhUFhsZUJyaFUyQ1pObW1EMDZOSFZGdUlmZi93eGpoMDdoZzgrK0FBZE9uUVF6bWRrWkdEQmdnV0lqSXgwT3crVGlTdlBXeFBQaG5mZGZkRzI0cUlVL0oxNEdWa0t1ZDlkUGtKSU9DNFJIWnNCcTVObjErSXpYSlNDRDVBdktEUnNBVXZXQmZoWGxucjBDcFpCK2FWZFVMZm9YODA3Z2NlU2RRSEtodExVUkYrUlhSbWU2aXhQUjB4R1JnYjI3OStQdm4zN0lqdzhIRHFkRHMyYk4wZjc5dTF4K1BCaEhEOStITU9HRGJQN0pUeDE2cFN3c0hhRU0zTVY4Yzc0VjE5OWhaU1VGSVNIaDhQUHp3OUxseTdGalJzM2tKNmVqbHUzYnVHUFAvN0F1blhyc0dQSERrKy9iUUJBMTY1ZGhWRDUxYXRYbzZDZ0FLKzk5bG8xbzVNWFhuZ0J6enp6REZRcUZYNzk5VmZrNU9UZ3FhZWVFbEpFb3FPajBhZFBIK3pjdVJOLy92bW5ZTnpvTHVWQkx2d0hwQ2RxS3c5Zi9jTmRYaFEvZDI4RmhYcjE2bUhFaUJGWXRtd1p2dnp5UzN6NzdiY09CWjhmZi93Umx5NWRRbGhZR01hUEgrOTB2TlRVVktIV2NyZHUzYkJ4NDBiY3VIRURHUmtaU0U5UHg3UFBQb3RodzRaaDh1VHFKVnpkOGRsbm4wR3YxOE5vTkdMNTh1WFE2WFRvM3IyN1lGWURjR0YyUzVjdWhVcWxRa2xKQ1g3ODhVZW8xV3FNR1ROR2FETnExQ2drSlNYaGh4OStRSzlldmVEdjcrODJPa1VLQ24wVWducU1BOHRZQUdzRldLc0ZzSnB0L3pKbSsyTkxCVmhURVppeVlqQ21Zc0JzY244UmliQW1BNndtQTZ3RkdTN2IwYm9JS0lJYlFxR1BoRUlmQlZvWHpna09JWTJnakdoZVkvTWoxQ0wrL2tDalJweVpJaUEvOVVIY1B6VVZ3enMydzhSZlRzSmtacVJiS0ZTT2FiWmFjVG9sRTUyYXh6aHRtaTFkWjd1ajJYZ3lDN2VNL0VMTDgzdjBsbTRYMUpSVmRFYXFlWUt0cTI2bzZ6S1JsbElHYVR1THdQS1haUUZLaGdzalZhVnJjSXcvR3JRbDZWOTNCU1dYd1JhZkJvclBnQzA2eVMwYW5DMG92RVdsQjVRNjdqK1ZIbEJvUUtsMGdGSUxOdjE3MzF6REFkdTJiY1A4K2ZOaHRWclJwMDhmREIwNkZBRG5QVFp2M2p4TW5Ub1Y1OCtmeDZSSmt6Qjc5bXkzMVIrV0xsMHFsR1YzeHpmZmZPTnk0UWtBenovL1BGYXRXb1ZkdTNaaDh1VEppSTJORmRKK1hjR3lMTTZlUFl2eThuSTBiT2g2UXlFbUpnYlRwMC8zdUdLWXQzajZ2UHpjYzgvaHVlZWVjL2dhSHhsZDFWK2hhZE9tTGpmb2VNckt5b1JVaDMvOTYxOXU1L3JlZSs4NUxFa1BRRWhsRjNQWDNSZGRLODVISWF5dnc1ZnA0UDl2Z2dBQUlBQkpSRUZVenR1QWlsdEFVQk1YeDNsQWtKUDNyK0VNNTZQZ0EyUUxDcXFHTFdFNnYxVlNYMHZPWmJBbUEvemluYnVFbW0rZWhicjFVS25UOHduNzluRTdEYncvZ0N1eXM3UHgzLy8rRnhrWkdYam5uWGZ3MjIrL0NXOTJaeTcvYTlldWRaZ3J0SGp4WW16ZXZObXBreW8vcnNsa0Vrd0djM056TVgvK2ZLRU5UZE40OE1FSFFWRVU4dkx5Y09YS0ZhaFVLcWUvZ0R4V3F4Vm1zMWtJK1M4cEtjR3FWYXNRRkJTRVFZTUdPWXlZVUtsVXlNek14SW9WSzZEWDY2dVpWbzRjT1JLN2QrL0dMNy84Z29FREJ5SWdJS0Nhb0xCMjdWcHMzcnpaNWR3OFFhdlZZdjc4K1RBYXVUK2lPcDNuZGJKVFVyZ1FWM2Z1d2J5b0lpV1Y1T21ubjhidTNidVJrcElpbEo0VTgrZWZmMkxseXBWUUtwV1lObTJheTN5MkhUdDJDRkUwdi8vK3U5MXJHbzBHc2JHeFF1bFJ3RE1CaEZlSStVWC82dFdyVVZ4Y2pCRWpSamlNZHVEUExWbXlCSVdGaFJnelpveWRJTk9vVVNQMDdkc1gyN2R2eC9yMTYvSDg4OC9YaUppa0NHa0VUZjgzM1RkMEFXTzhCYmFzQ0l6SlVQbHZNWml5SXJDbVlqQWxCV0NNK1dCSzhzRVliOEZxekFkYjZubHVvRWZYTDg0R1U1d05jOFpKaDY4clFocERXVDhCaXZyeFVJYkZRVmsvSG9xd0JKSldjYmRSdno1bnBtZzAybFp2TkMxdEFTaGU2SnJOQ01yTHh1TnRJL0hia1JzeUptZ2I4OGlsZEplQ1FxRUpNRmtBZFowblVmcVdIL2VKeEh3UDB4MGlsVVY0U1h2WWZVTlBxTHl2L2sxN1FkWDRJYWZOR0F1UXVyTUlGcFBvZ1phdjhpSGxzcURzbmtrQ3dwU0k2bEs3dTc0RUR6RmVyQlFQVG9NdFBnTVVuUUlZYVFiVDFkQzFCYVZwQ21pYWdncHFDZ1FsQ2dzVlI5U0VvR0F3R1BDZi8vd0hXN2R5NjR4MjdkcGh5cFFwZG0wYU4yNk1lZlBtWWZMa3lVaFBUOGZreVpNeGQrNWNsK015REFPR1lkQ2lSUXVFaERndXkzZjU4dVZxNWVXZEVSZ1lpSmlZR0Z5N2RnMjV1Yms0Y2VJRUZpOWU3RkZmL25scjJMQmhIcld2VjY4ZWZ2enh4MXAvWHY3cHA1L2Mvanl1WGJzR0FGaS9majBPSERqZ3N1M3c0Y09yTGRiNVNoV0E4eldUR1A2NTFsTTJiZHBVNC9mRmwxQzYxbUN6TnpyLzA2TUs0Zjd6OUxnS2JQRnBVQkZQKzJTdXN2LzhLOElUd1o3d1RPV3JDbSsycUl4MGJqakJtQXhRaE11dmp5bVZMVnUyNFB6NTh3Z0tDcklMMzNFRy84dkcvNUs0VzdnRHpoZDQvSzYxT3lkVnRWcU5aczJhZ1dWWndiZ3hPam9halJvMVFtUmtaTFhkNzlkZmYxMVFkNTJ4ZS9kdU95ZmN3TUJBYUxWYURCNDgyS2w2bVpPVGcyblRwc0ZrTWlFaElRRXJWNjVFUlVVRktpb3FVRjVlanZMeWNnUUVCS0NvcUFocjFxekJ5SkVqaFVVNUgxNVZVRkRnMXBYVkUvaVF0K0ppem9MY0cwSGgxS2xUQUlCbXpacTViTWQvMkVncE42bFVLakZqeGd5TUh6OGUyN2R2UjJob0tGNTlsVFBiMnJKbEM3Nyttdk1CbURKbFNqVWp3Nm8wYTlZTUVSRVJkdmUrY2VQR2FOeTRzUkJWdzFldzBPdjFRa1VRVjR3ZVBSbzNidGdXSXcwYU5JQkdvOEhUVHp2LzRGbStmRGsyYjk0TW1xWmhNQml3Wk1rU3UvdlBxOFVyVjY3RW80OCtLZ2dLVXR4L2F4SmFFd1pvd3VCTmFYWEdlSXY3ci9RMkdFTWVtSko4V0ExNXNPWmZoN1h3QnF6NTE4RlcrTWEweW5vN0E5YmJHY0RsUFhibktiVU95dkRFU3BFaEFZcjZDVkRXVC9UT0pKZFF1OFRGQVdmUDJpSU1mR1ZDZGVzV0puVnBhQk1VcEVUY2k4cE9ucitlZzFKVEJRTFY5dUtmZU5pY0VpREdmUkRmWGNNdFF6azJuUmJ0Y0huNDgzdEh0d01xaWx2WSs4cHpVenRrdXZNWFdTQTlxUWdWeFZiaG1qUWxKOGtCWU1BSzM2NmZoa1pNNzJCUXBLRERuVUh4YWJBRkI4QVc3QWNLRHRoQ20rVVNFQVBvMm9EU2R3Q2xidy9vM1QvdjFqVG56cDNEdi8vOWI4SGphdURBZ1pnMGFaTERpTTZJaUFoOC92bm5tRHg1TW5KemN6RnIxaXlQRm9MRGh3OTNXdnFROS83eUZONGZpbUVZYURRYXU5UmpaMlJuWnd2UGtpYVRDVTJhdUYvdjhBSkliVDh2Nzl1M3orUHJIVDkrM0cyYklVT0dWQk1VK0RWVXk1WXRYVmJLNDZzOHJGbXp4cXNxRDdWeFgzd0pHOVFNc0N6MytiZ0NGVVZnTmMxbDFJS3lJVDlDb1VGVDBMb0dLRHUrQmdFUFArTlZYMnN4bDBxZzBEdk9xU2s5dWdySzBNWlExWStYTzAxSmJOeTRFUXNYTGdUQWVRQlVYZFQ3K2ZuQlpES2hvcUpDMkdYbDFUSjM1Vlo4elRmZjFLeXBKVVZSR0Q1OHVFdDNYS1ZTaWR6Y1hBRGNINEp6NTg3WnZhNVdxNkhWYWxGYVdvbzFhOWJnOGNjZnI3WkxQV3JVS0xkbE96MmRMK0M5b0pDYm00c3paODZBcG1tM0FoSWZjaVhWN0RJeU1oTHZ2LzgrWnN5WWdWV3JWZ241VjZ0V3JRSkZVWGpqalRmUXQ2L2pNQ2N4UFhyMFFJOGVFbEtPdktCSGp4NVFLQlF1UStGNEYxOXh5VWdlbXFhaDBXaWcxV3BoTUJpd2F0VXFQUHJvb3dCcUx0MmxOcUUxWVp3UTRRSzI5RFlzQmVtd0ZtVEFlcHYvTndPVy9IUXdsWitGY21CTnhUQ25uNEE1L1lUOUN5bzFWQkhOT2JFaHZDbVVFYzJnYXRnQ1ZJQVQxMTlDN2VIbng2VStaSWpTWUh3a0xEeWlLRWFFMWcvWmhvckt4YkQwRXBJTVdCeTlrb0dlRHpvM3FjMDEzbHVDd2k4SDAyRzJWdDRIRDM5MGlhbzhQS2V4L2Y3UkZDdGFtbnNPSy9KT0NIajRXU2pxT1k4T3lUeGtRRW0yTFdXU2tpVW1VQUFZNGRvS2Z3cXgvZlJRK1Btd3hDbkJPNHdYd0Jic0I1dS9EN2g5RURCTHIwaGxoNllscUxDZW9FSzdBeUdkdVJTR080ekV4RVNFaElUQVlySGc5ZGRmdC9OZmNrU2pSbzB3ZCs1Y3pKdzVFMisvL2JZUWJWb2JGQlVWQ1l2WHNMQXdSRVZGMlZWOGNJVEpaQkxLYXNmRnhTRTFOUlc5ZS9kMjZMM21pTHA2WGw2d1lJSFRCZmJNbVROeDlPaFJmUGpoaCtqWXNhUEROcU5HalVKK2ZyN0QxL2lmb1NjVjBLVFFzMmZQR3I4dnZvVFd0Z0NqYmdqMnhuSlFqYnl2MU9ZS051TW5JQ2dPdE1ZM20vWStDVkFNZm1vMmNtZTFoMy9ML3FBRDdKOG9nbnE4aHFBZWptdG9CdlVjajZDZWpuUERtWklDR0hmTVEvaDdQZ29kZEFIdjlzbHo3dHc1L1BEREQ0S2phNjlldmZETU05WEZrb1NFQkZ5NGNBRVRKMDVFbzBhTlVGcGFpbVBIamtHbFVnbUdpNjdnRFZ5Y3dZZWJ6NW8xeTJta1E4T0dEYkZreVJLblk3QXNpeHMzYnZqRXBPYXh4eDV6K1hxOWV2VUVmNFdvcUNnRUJ3ZERxOVZDcTlWQ3A5TUpZZkdmZnZvcGlvdUxVVnBhS3V5Yzg3dlVmbjUrUGwxZzhvdGNUd1dGWDMvOUZRekQ0SkZISG5IN00rUER3NlJFS1BDMGI5OGVIMy84TVdiTW1DRlVjMUFvRkhqdnZmZmNmdWg1UWtsSkNiS3pzejB5d25HRlJxTngrOGY4MldlZmhVS2hRRnhjM1AremQrZUJUWlI1SDhDL016bWJ0RW52aTVhMnRGeHlsUHZVSXBjaUtvZTdySXFydTNndjZnSWVyNnVycTd1cjY3S3l1bmlzcmlncXJncmVMQ29naW5LRDNHY3B0UFNncGFVWGJkTzBUWlBNdkg4a21VelN0RTBtYWRQUTMrZDlWNW81bmp4SmVzenptK2Y1L1JBYkd3dWRUaWQ4L2xxdEZnekRvS2lvQ0E4Ly9EQ2lvcUxhZlBhWE8wWVRCWVVtQ29xVTdMWTdMYTJ3Vko2RnVTSVBsb3VuWWFuSWc3bmlkR0NXVTVoYllENS9CT2J6UjF3MnM5cG95Qk1HMlA1bkR6VEk0L3VEVVlaR2tzekxSbnc4Y09tU2Jla0Q0SDh3d1hGYjNHekd1OWVuNExxMTUremJ2YTlRSUdvTVFyV0hNeVVkQnhTNnAycGN0M2xqYTc3b2tYY1JoY2YxVytDOGtTOHRtQ0JPeEFpWkF1RXoyNjhFVkhXOENYWG5BcGQ1bnhlVnFHUmtRUG8wUFJSYW1wclFyUnJ6YkFFRXh3d0VjMjNuNTNoRGt3RW1PZ2VJeVFFVGN4V2c2UGxMNUZRcUZaNTk5bG1vMWVvMlpkWGJrNUdSZ2RXclYwTW1rM1ZwUU9HdHQ5NkN4V0tCVHFlRDFXckZUei85QkxQWmpBa1RKbmg5VGZQS0s2K2dycTRPRXlkT3hJTVBQb2g3NzcwWHExYXRnbDZ2eHpYWFhOUHArY0c2WGxZb0ZPMCtyMk9XaGx3dWw5UTN4NDNJN3I0cEsrYnY1eEpvN05CWHdQMlFDU1JjRDZhOThvOCs0bHVyd1ovOUc5aHBlUUZwRHdoZzJjakloZjlHM1VlTEVYMVhZS1ptMUgyMEdKRUxPMC9nNGEvTm16ZmoyTEZqQUlDOHZEeGtabWJpMEtGRE9IcjBLRmlXeGE5KzlTc3NXclRJWTltbGh4NTZDTXVYTDBkQlFZSHdpOHVSWmQrYkFieEdvK2t3SStpbFM1ZGdOQnFoMCtuYXZRc2VIZTM2UjhGZ01DQTNOeGVuVDU4Vy9tMXNiT3gwUFZtZ09KSXRkdVN4eHg0VGZ1SDZlNWUvTTQ0WkU1R1JuZjhRN3QyN0YxOS8vVFVBZUJYMWRVek44aVhobzd1TEZ5OWk1ODZkTHV0VnJWWXJObTdjaU1qSVNHUm5leGg4dG9Qak9CUVhGeU0zTjFmNFgwbEpDWVlNR2VLeWZLV3JlS293NFM0OVBSMGZmL3d4VkNxVlVMKzRxejc3a0NKWFFwNDhCUExrSVM2Yk9VT2xMYmh3TVErV2l0TzIvMTA4RTVDbjVJeTFhRDIzRjYzbjlycHNsOFZsUXBrNkFvclVFVkNram9ROG9lTmtWQ1FBeEVzZkF1amFlQWI5OUhLY3EyOWJSY2dyb3I5N1o4dXFZV2d5SVVManZGZ1cvMVdzQ3RETTY1N2dTSEVkemdpWkpyMWJ0ekJZVVlFYk5TYzdQYTVqdk1zeUNlMVY5N1NiRzZXKzJJVEtZMDJpTTZYbjM3US9zOHQxVHQ4Y0hkVFJsMWxTako2b3FkQWVQTEFIRVV3WE96N2Uva0V6RE1Cem5YeHZhckxBSk13R0UzOWRqMWpDSUlXVU85WGVMRFgyMTRVTEY5cmtDSWlQanhjcW0zV0U0emk4OXRwcjJMSmxDeUlpSXZENzMvOGVzYkd4ZU9hWlovRGtrMC9peFJkZnhQbno1L0hiMy82MlcxNkxneS9YeS81dzNNUjFIMWRaTEJZY09IQUFBREJ5NU1ndTdZTW5QZlZ6QVFCbTVCcndoKzhBTSs1L0FXbVBQM3dIbUpGckF0S1dROEQrV2lnenhrSFZQd2NOLy9zVGRIUCs0bGRiOVY4OUJkWGdtVkNtalE1UTd6emJ2WHMzWG5ycEpiQXNDNlZTaVRmZWVBTVpHUmxZdUhBaEdob2FNR3ZXTENFcG9TZjkrL2ZIMjIrL0RiUFpMSlJtOUtVODM3eDU4em9jZ0wvNjZxdjQzLy8raDRjZWVnaVRKMDl1OTdpOWUvZGkyN1p0eU0zTlJWbFptY3UraUlnSWpCczNydE1zcGQzSkVVemdlUjRsOWl6bjNrYWZmY0Z4bkxDT3E3TUVpNGNQSHhZRzNmUG16Y01WVjNSY3FyUyt2bDZvdnVIcjNYK080L0R6eno5ajQ4YU4yTHQzTHppT2cwcWx3b0lGQzFCWFY0ZE5temJoNE1HRE9IandJRkpUVXpGMTZsUk1tVExGWThUV2FEUmk3ZHExeU0zTlJWNWVuckRtQzdEOXNrNVBUOGZFaVJOOTZsOVhjM3oranFsdFhmSFpYeTdZaUhnb0krS2g3SCtWeTNaenlTRzAycGMzdEJZZjlIMG1Rd2VMdTYxVkJXaXVLa0R6SVZ1Q1QwYXB0UWNYUmtEWmR4UVVxU1BBcUNsQlcwQXBsVUNmUGtDcFAwa1U3UnhMSmhnR0RIaDhjRzBDSm45UzVwSVRRYXJEQldYSUdlWjVDV0tyMVphY01mSXlxQ3I0cmpnWm81ZHYySjhpTnpvZjhKQ2NQRUdZSWFDSmFuZDJaMU9sR2FXN0RLNVBKK25abkEySUwrNFRSMnNSbmh6NlM5RjZKaDZvMncvKzRyZmdLNzhCbWp4WDhYSTUzdkVCTTdETk5JSTk5dWpwZTB3L0Vrejg5V0FTWnJlZjJiMlhjSlJqOTNSRDBPR0xMNzdBOXUzYlBlNDdkZXBVdStmZGNNTU42Tk9uRDVxYm02RlFLSkNWbFlVSkV5WjBlalB4ekpreldMbHlKYzZjT1NPVTNYYmNXQnc1Y2lTZWUrNDUvUG5QZjhiYXRXdXhaODhlM0hQUFBSZzNibHlIcnlFUWZMbGU5b1hGWWtGaFlTRzBXaTNVYWpXT0hEbUN1anJic2gzM0c2cTdkKzlHUTBNRGREcWRWemtMT3VOTDFZV2Urcms0TU5HVGdkanA0RTQ5Q3ZhS0ZYNjF4WjE0MlBZN0ltcDhnSHBuRTlEd3N6Ym5QaGkzdjRuYXR4Y2ljdUcvd1dwOGkzSnh4bHJVZmJRWXFzRXpvYjN5cnM1UDhNT0pFeWZ3L1BQUGcrTTRMRnUyREZxdEZzODk5eHlXTFZ1R0JRc1dZUDc4K1Y0UEZCVUtSYnVCQkk3andMSXNPSTRUa3R6NU0wWGVrL1Buend2bElCTVNFcENkblkzaHc0ZGo4T0RCU0UxTmJmTU4vOG9ycndoSi83cWF5V1JDYVdrcG9xT2pvZGZyaGVsUUpwTUo2OWF0UTAxTkRhS2lvcENRMEU2TjFRNFVGaFpDcVZSQ3A5TkJxOVVLYlFPMlpEV3JWNjlHU1VrSldKYkY2TkdlZzFNY3grR0xMNzdBNnRXcllUYWJrWjJkTFNSSEJHd1IyN0N3TUpjL0VnYURBU3RXcklEWmJFWkdSb1pYQStMbTVtWWNPblFJdTNmdnh0NjllNFcxYW1xMUdqTm56c1J0dDkwbXRETjM3bHg4OE1FSDJMTm5EODZmUDQ4MWE5Wmd6Wm8xaUltSlFYWjJOb1lPSFlxTWpBeGtaR1JBclZaanc0WU5NQnFOVUNnVXlNN09SbloyTm9ZTUdZSkJnd1lKZFh3ZHl3dnE2dW82eklNUmFCY3VYQUJnbTBrai9yNHZMQ3pFdW5YckFBQ0RCd2UzTEd3b1V2UWRCVVZmNTdJcWErMTVtTS9iZ3d6RmgyQzUyTWswTm9heHJiTjIzTzBDMys2VWVMN1ZpTmFDWFdndDJBWEhUV2puTElhUlVQUWRDWGtRRStkZU5oSVNiRlVmbWdLd2RrRDBPMzlTb2dvM0R3akh1ak9OMGthZG90SHFrWUxTTmdFRjhXQzIwaGo2QVFXemxjUDdPMFdKdkx3WXJZOVhGV0ZxbUdPSkJHL1BZeUFoZDRJb3poY3hmUWtZUmR2Wlc2WUdLNHAvYWhBU0pmZ2JUQkNOVVFFQVVWbHF4QXlpV1dNQnhadUJtdTNnTDM0RHZuSVQwRnJad2JIMlQ1U0ZNeG1HL2ZjMTQrbkRadVJBOUdRdzhiUEJKTjRJS0RzdWwzaTVLaXNyZzFxdGhsYXJoVXFsUW5OenMxQ2h6WDBtcjlqaHc1NnJLWFZtekpneEdETm1qRmZIdHJTMFlPL2V2ZGk4ZWJOd0J6NGpJd05QUGZWVW14dEZvMGVQeGh0dnZJSGx5NWNqTnpkWE9HYmF0R21ZTUdFQ01qSXlYSzUxdlJXSTYyVXBXSmJGa2lWTGhDWGNEdG5aMlM0QkJZN2o4TkZISHdFQXJydnVPcDlmbytNYTJMSE1vcUNnUUVnRTNsNlZ0Sjd3dWZpQzZiY0VPUGN2Y0QvZkNHYmtHakFkVkcvd2hHK3R0czFNaUw4ZVRNWURBZTlmd09lemFYUHVoNkx2YUZUL2F5WWlybmtNWVdNODF5cDExN1IvSFJxL2Z3bVJDLy9kNVRNVEFPQ2RkOTVCYTJzckZpeFlnTm16Wjl2NjBOU0UxMTkvSFd2WHJzWGF0V3VoMFdnUUV4TUR1VndPbG1YQk1BeFlsaFVDQkZhckZSYUxCUmFMQlZhcjFlVnhmSHc4M256elRkeDExMTB3bVV5d1dxMm9yYTJGV3EzMmV6Mjd1NXljSE9qMWVvd1lNYUxUMnJ1QXJjUk9SMHN0QU50eWk2S2lJci83eHZNOEZpOWVMRVFLVlNvVkZBb0ZtcHFhaEcyZThsTjQ0LzMzMzNlWmNxWlNxYUJVS21FMm0xM3UxTStiTjYvTkZDNk80N0I3OTI1OCtPR0h5TSszWFFpT0h6OGVUei85dE12NnQvZmZmeC9mZmZjZFpESVp3c0xDSUpmTGhlZ3FBTng1NTUzdDlzOWdNR0R0MnJVNGR1d1l6cHc1NHhJdFRVMU54YXhaczNEZGRkZTFpV2huWm1iaTJXZWZSV1ZsSmI3NTVodHMyN1lOWldWbHFLbXB3ZGF0VzRXc3c5SFIwVmk5ZWpXV0xWdUdxS2dvREI0OHVOTVpNbks1dk5PcUVZQXRNdStvd09HUGpSczNDalYvV1paRldGZ1lyRmFyOFBsRVIwZGo2dFNwZmo5UGJ5ZUxUb1VzT2hYcTdMa0FBTjVrdE9kTk9JVFc0a013bHg0QmIzS2RrODRJLzRFOW1PQll1MjI3aXVWNHB0MmJyRzFtTWFoMVVQYWJDRlhtSkNnekozV1lSSTUwb0Y4LzRPUko1OUtIQUpVSmVQbXFHSHhiMUFSRHE0UTYyYUtaRGJrbGxXaHBOVU90Vkxqc2RxZzBBZ05DZk1MUjEwZktVZDhzdXZqMTR1My9jNlNvZEJzUDhCSStNOXNOWjNzeXhPaStDQnR6YzV0akxDMDhpcjZ2QjJmbTdlZndZTUZJVHNKb216WVA0VFdHSnl1UlBFNzZFajRpWW0wRVgvVTljUEViOEZWYkFHdGpCd2ZiUDBIaGx6THZuSmdnQkgzZDZFZUNTYjRGVE5JdmdBQ3RxdzVsTDcvOHNwRDN6RjFIT2MwZWYvenhkdmUvK3VxcjJMbHpwNlQrYk4yNkZXZk9uRUZlWGg1eWMzT0ZhZjZSa1pHNDlkWmJNV2ZPSEkvVktnRGJNbytWSzFmaWh4OSt3SWNmZm9pU2toSzg5OTU3ZU8rOTk2RFJhSkNlbm83NTgrZmo2cXV2OXJvLy9sd3ZPNHdjT1JKOSt2VHhhWmt2eTdLNC92cnJVVkZSQVo3bkVSWVdoc3pNVE15ZE85Zmx1STBiTjZLZ29BQXltYXpOUG0rOCtlYWIyTFJwRTFpV2hVd21Fd0lZc2JHeEx1T2RudmE1K0lycHR4U0lIQWQrKzFoZzRETmdVbTczNmp6Ky9Qdmd6LzdORm9nSThNd0VoeTVaSUtkTUg0djRKL2VqL3FzL292blkxMkREOUZBa0Q0RThhVERrU2JhcDVKYnlVN0NVNThKODRRUzRGZ1BrMGFuZGtvRFJZZDY4ZVpETDVTNTNvNis3N2pxTUdqVUttelp0d3A0OWUxQlJVWUh6NHV6YlBwZ3padzRBVzJLUjNidDNBN0FObnU2Nzd6N2hybkdnSkNRaytKUW9aUDc4K1Q2WGpaUktyVllqTXpNVDU4NmRnOVZxRmNwSHNpeUxqSXdNeko0OVc5SXZEOEJXTG5IZnZuM0N0RFpIMjRCdDRKeVdsb1laTTJaNExCMTA5T2hSL09VdmZ3SFA4MUNyMWJqNzdyczk5aU1yS3d2YnQyOUhhMnVya0lTUllSaGtaV1hoamp2dWFMZmNFR0RMclhEaXhBbWhsbTZmUG4wd2FkSWtUSnMyRFZsWldaMit2dmo0ZUN4YXRBaUxGaTFDY1hFeDl1elpnK1BIaitQVXFWTm9iR3pFa2lWTG9OVnFmVXJlR0I0ZTdsVStEZmV5a1ZJTkhEaFErS1BGY1p5UU15TWlJZ0lqUjQ3RW5YZmUyVzcwbUVqSHFMUlFaazJHTW1zeUhPK3UrZndSdE9idmdPbnNqallKR2gwWHNyendnTGMvRW9VWU9oamM4aTBOTUozYUROTXBXNjF3V1dRZktPM0JCVlhtSkRDYXdKZFR1aXlwVkVCeU11QzJkRTB5KzJlV3BKWGhMK09qc0d5SDU4emFYalFFZ0FFSEhzY0t5ekZ1b09lRVdaV1hRUjZGZDdlTHBxQjdjZnQvaHZvMFJxaktoT01aUnNvQW53Y2ptaUVVTWV0eGdIVmRvOHRaZ0tJZjZtQnBkcFNrNU1FeUxIaUo0UVFHQUNkS3dxaU9rcU52anM3UHRSTzluTG5HTmd2aDRyZEF6WGFBYi9WOG5DaEk0UHlkQzNzZ1VaaVc0QnIwQlFCVkVwamtYOW15dld1Q1UvMnNwOHJNek1TSkV5ZGMxdWZIeGNWaDNyeDVHRCsrN1FBcUlpSUM4Zkh4aUltSmFYY0dRMkppSXBLU2tueGF5dXhRVUZDQXp6KzNCZHlWU2lYR2pCbURhZE9tNGFxcnJ2S3FQWVpoTUdQR0RFeWZQaDJIRHgvRzFxMWJzWGZ2WHRUWDE2T2lvc0tyTXZaaS9sd3ZPenp3Z0xTNzJ0NmNOMnpZTUdpMVdzeWJOdzl4Y1hHZEhoOFZGUVdaVENiTUNzakt5aEp1OW5JY0I0WmhrSnFhaXFWTGw3ck1IT2hwbjRzVVRQUWtNTlB6d1oxWUNyNzhjMEFSQlVZM0hJZ1lCdWpzTnd3YmpnT0c0K0RyandBV0E2QkpEMmdDUm8vOTR2a0FaNEZ5WTY0NkIydmxHWmd2bklTbFBCZVdjdHVhSkhuU0ZaQW5EWVlpZVNoazhmMTlMZzA1YytaTWJObXlSWEsvZUo1SFkyTmpwK3VkV2xwYVlEYWJZYlZhaFZrSmptOVd4emV6SXlJbS9sb3Vsd3QvcUhtZWg5VnFiVGZxMVZ0d0hJZlcxbFp3SEFlMVdoM1E2VUdPejhacXRZSmhHSyt5N0g3MTFWZW9xYW5CZ2dVTHZLb0N3WEVjekdZekZBcUYxMzEzNURZWU4yNWN3R2FtOER5UHNySXlwS1NrQktTOTdtSTJtMkUybXlWbi8rMk12NzhUZWhQZVpFUnIvazZZOG5mQWRIWW51UG9MSFIvUDgvWllBaU82WWMyREE0QU9aakk0eUJNSFE1azEyVGFESVcwTW9BanhlZkZkN2RRcHdMNU1LVkN6Rkt3Y2oxRnJ5M0NzMmdTZlI0MmlnZldvckJUY04zdWl4OTBzQTl3NTB2WnZLS28ybUpEdzBQL0ErWEJWOUdQU0t4aXNzQ2ZTay94Wk9kOWdSVW8yb3UvN3RNM3VvcTMxUW5sSUhyRFBUSkFlVE9CRnp5a1BZNUYxZlJSa3FoRDk0SUtwdVFUOHhRMjJJRUxkejJpdmFLZExHZ1R4RGdZQUx5NFU2a2FtQVpOd0E1amttNEdZSFBUa2lBKzNPUmJzdGRWK3QxTllXQWlqMFlqMDlIUkpTYThkczBHN2VncDZSNXFibS9IMTExOWo0TUNCR0Rod1lFQ3FXZkU4ai9Qbno4TmlzYUJmUCtrQkpTblh5OTBoTnpjWFdWbFprZ0k0RG83WEpnNDJpUFhrendYdy9XZUlhendMcGpFWGZNTXh3SERjRmtnQWJJR0ZpR0ZnOUNQQWF3Y0dyRFJrUjdvOG9OQlZhUEJBQ0JHajN3blNXU3JQd3BUN1BVeW50OEpjNm5uYUtBQ2hHZ25yTXFQQnhsYkJIc0xNaG5iSmxWQmxUb1pxMERTb0JzOXNONHQ5cjliU1lnc3FCUGpQOC82S0Zreit0QnhtWDl0MTNqU0ZRaWJEdis2ZkI3bE1WQ0JSTkk2ZU93aElDTkZKUnk5dE9vTkhQbTcvKzkvZFBNMVJ2Qm43Q1FCSGtVai9CM3N4aTc4U1puSTZsQjh3b2phdldiU2x6YkRVSitLZlVGYkJvTitzU0toMDNadTFQS1NaNjhDWGZ3Nyt3bHFndnAwMStEd1BuckVIV3oxOVZJN3Q3ZjI2akw0U1RQTE5ZQkxuQUxMUStJRUtWRUNCa040cWxIK0dldmN0YzBJSUlaREg5NGM4dmorMFUzNEh6bGdMVSs0V21FNXZoYWxnRjJCeFR0c1ZabDNaLzhPREIydWY0dTI4TG5Zc21iQUZHT0ErekxLMHdwVDNJMHg1UHdMcm40WWlKUnVxd2RPaEdqU2RranM2cU5WQVlpSmdUeW9WS0dNVDFWZ3lVb2NWaCtwOU8xRTBLREpiclRoWlhJSHNmczRaVitLYjhwWEcwQTBvL09kSFVkMzZUdUppTW5CNE10SVp3UFNZTU04TDRrQ0Vhc2kxYllJSmRRVXRic0VFUitla2Nla21BNlJkcmFOZ2dqZDRNMUMxQlZ6WldxQnFpKzF4bTJONFp5NE1sckY5VDdoOVZJNlpYUXdIMncrTytIdEdFUTBtNVRZd2ZlOEUxS2xkOWxJSUlTVFFLS0JBQ0NGRXdHcWpFVGJtWmx0U09IT0xiVm5FNlIvUWN2cEgxL0tVakMxVTRFZ1A1MXFYMEhXZWduQVI3V0hFWlM0OUNuUHBVVFJ1ZVFteXFGU29CaytIZXZBTUtQcU9ick9PdkZkSlRyWlZmUWhBY2xTeFA0Mkx3dnVuR2xIVll2WHRSTkZIZCtSY21VdEF3YjNTUXlnNldIUUpaeW9jaWZNNlg3cHdxL1lBK3NydFB3OStMSFVRZmlZWUZycFpmM0RaMjF4dFFkbStqcEw1K2Zwc3J1UFhsTWtSME1STG4xN2NLOVFmQW45aEhmanlMd0N6NS9LOHdwSXdSdlE3emlXUTRQejlLSHppNGc4aWNpeVkxRVZnRXVjQ2JNK1lmazRJSWI2Z2dBSWhoQkRQRkdxb0JzK0VhdkJNNkhnTzV2TkhZTXI5SGkybnQ4SmFmVTUwSUNQNmw3Y0hHcHpERjlmSjRJNE1ETTZranc3V1MrZlJ0UHM5Tk8xK0Q0d21DdW9oMTBJOTdIb28wOGNDVFBEV3d3Wk5XaHB3NWt4ZzJySVBlaU9VTFA1eFpUUVdmVjhsdWFtajUxeHpib2cvdzZvUURTaTh0ME5VMWFpZEVxb09DbGp4dVA1N3Y1OVRISWZRakw4TmJHUWZZWi9aeUtIb3gzcG5lVWcva3pDNngwamloMnVnVDZQQnEwZW1DdkJsYThGZldBY1l6N2Jkei9NdTN5THQxYUpud0lOMytWNFNIU2ZUZ2tuNkpaaTB1NER3S3p5ZFRnZ2hJWU1DQ29RUVFqckhzRkQwSFFWRjMxRUl2L2IvYktVakQzK0I1cU1id0RWVWlBOTBaaTYzMXoxenptU3diNGRyZWtkaERZWG93cHh2dW9UbS9XdlJ2SDh0MkloNHFJZk9nbnJZRFZDa2p1anFWOXB6UkVRQTBkRzJtUXFBZndrYVdWYkl5ZkRiS3lLdzhtZ0RqbFQ1T1B2Qi9uRVpXMXFSVjFxRmdTbk9iTnlPcmpXWWdGWXJvQXloeVNWbUs0Y1BkaFdMdG5TOGZ1R3VpRDJJa3h1RkkxbXBsUjBjbjZWQ2pmQnB2eGYyY0dZZVJUL1VnMnZsbmNleURLU252R0xzYXpKc2RHa3F4QTBMYkxXcGtHYzFnci80TmZpeXRVRHRUbmhhVnNMYmwzSzV6RVR3Z0FFUGptZEVTeHBFeDRZUEJKTjZKNWcrTndNeUt0RkpDTGs4VUVDQkVFS0l6MlJ4bVFpLzVqR0V6M3dVclVVL28rWG9lclNjMkFUZUpKcWlMVXJlNkhtSXhyajhZMHZNd0lCblhPYzBjSVpLTk8xWmc2WTlheUNMN0FQMXNObFFEN3NCOHFUQlhmUGllcExVVktDK0hyQmEvYXYyd1BPQWt6TkNBQUFnQUVsRVFWUXVBWWszcDhaZ3dpY2RWL2RvUTd6c29hRFVKYUFnM2xmUkNQVFZTKzlxZDF0LzZBTHFtMFZyNGp0NG56Vk1LNWJvZjNJZWF2dVc5WWt6eTRoTitOV0x3WVRaM3pBZUtQNnBBYTBHKzVJVXgyY21NWlpneTJYaWZEWk52QUlwa3pxdWJ0VjdjRURORHR1U2hvdGZBOWFtdG9mWWc1Mk1lMkRBblNOZ3d6SE9aSXpDUG9XdFVrUGZSVURVcElEMW5oQkNlZ29LS0JCQ0NKR09ZYURNR0E5bHhuam9ibmdXcHJ5dGFENnlIcWF6MndHcmM1RG12dVNCY2Q3dmN6MUN1UHZuYVZFRVlLMHJnM0hIS2hoM3JJSXNOZ1BxWWRjamJQaU5rTVZtZE5sTERDcTVIRWhKQVlydGQ5QjUzbVcyZ1U4WVJoaWdqazlVNDQ2QjRWaVQ1OE1hZlZGVTZPRFpVdHc4WmFUSHc2cU1vUlZRY0ZudTBJbmZSZXhFRkd0TGtzaDdNOUQwZ0JjRmR0aUllR2duM1Nuc3F6aG9SRk9sT0xqQklsQkpHSlU2R2RLdTF2WEsxVU11ekRYZ3ozOEF2dlI5b1BsODIvMzJKUTBzQUo1eDVvVHhqQmQ5UE81SkZpUEJwUDRXVE45N0FGVkM0UHBQQ0NFOURBVVVDQ0dFQklaY0NkV1FXVkFObVFXK3VRN05oNzVBMDRGMXNGWVhpZzZ5WFhGenNHVkJiLy9tcXpPVXdBRGc3SU13bDV3TDFZVXcvdmdhakQrK0JrV2Y0UWdiOHl1b2gxOFBSaG1pWlFiYUV4c0xWRmNEUnFNektDQ1Y2TmJwaXB3WWZGWmdSSlBGeS9ZWXdERkVyVzlxUVhIbEphVEZSN1U1N0dJSTVWR29OcGl3OFpoMzFUU2kyQ1k4b05zdVBHWkUvL1VXQTRBVGpUdkRaendNeUpVQWJCVWRhZ0pZMFVFY1RwQ3BHR1JNMTROVitGL2FNbVRWL1F5K1pEWDRpdjhCZkd1YjNjNGxEYzRGV1IxeS9CeTZ6MmpSWklCSnV4OU15a0tBRGZPLzM0UVEwc05SUUlFUVFrakFNV0dSMEV5K0U1ckpkOEpjdEI5Tis5ZWk1ZFJtb1F5bDQ4WnVSNlhZSFlSU2JQYjBqaHdQTUc1MStzeGx4MkF1T3diRHQ4OURQV3cyd3NiY2ZIbmxXMGhQQjA2ZURFeGI5dUJNWEpnTXo0eUx3dU83YTMwNDJmbWVIOGt2OHhoUUNLVktEKy91S0FMblRGWFE0VGZpUXhIYm9HSEY1UUo5SDV6YktnTFlCL2x4bVFnYk9SOUFWMVIwY0M0YllsZ2diYW9lY2swdm5KckFOWU8vOEFuNGt0V0F3Y1BQRDIvLzBOMldXYldIWVd6QlRRWk0yMEJDNUhpd0dROEE4ZGRCVWcxUlFnZ0pVUlJRSUlRUTBxVVU2V09oVHg4TFhjc3phRDc4SlpvUHJJT2xNbC9ZNzdqMDV1M1RoOXZMbWk2VW8zUmJGaUZlR3NHYm05Rjg2SE0wSC9vY3NyaE1hTWJjakxDUjg4Q0VSWGJkQyt3T2FqV1FtQWhVMkJOZytwT2dVV1RaS0QxV25USWd2ODdjK2NHMko0YmpFenQ4cmd4ekp3MEY0Rm8wdE5WcVM4Nm9DNEVpQW05dkUxY3JhVCtpRUNkcnhKMjZQVjRkMng3M3U5NjY2NTRBR0Nid0ZSM2d1bFFvWmJJT1lURzk3SExQZUJaOHlUdTJTZzBXZzl0TzNwNU0wNzZrZ1FlOENHbmFsa0tBY1FzOHNHQVM1NERKZUFEUWVWNENSQWdobDd0ZTloZUdFRUpJc0RCcUhUUVRmd1BOeE4vQVhISUlUZnZYb2VYRXQ0REZWbTJBRWRZZ3Q1ZG53VW1vSkFGYm1NR1pmTTU1dkxXcUFJYU5mNFBodXhlaEhqd0RZV04rQldXL1NRRVppQWRGY2pKUVV3T1l6ZjY5QnRHNUNwYkJ5MWZGNE1ZTkZSMmM0SEt5OEZWNWJRTnFERWJFUkdqZDl0aVdQZlQwZ01MK2M3VTRVK0dZRmRCeGdPWVIzUTlRTTFiUkZpbXpFeUE4aHlKOUxKVDljOEJaRU9DS0RxN2loMnVnNjZzTVNGczlIbThCS3I4RlY3TGFYcW1oelFGdzVEbGdlTWFMbFVPT0F4ejVYY1JsSDhQQnBQd2FUUHBpUUozc2Q5Y0pJU1NVVVVDQkVFSkl0MVAwSFFWOTMxSFEzZkFuTkIvNUVzMzcxOEZ5TWMrKzF6N2JRQ2c5MlZscmpHaVdBaTg2eFg2aTFZeVdFeHZSY21JalpORjlvWmw0QjhKRy9TTDBjaTB3REpDV0J1VG51MjZUTXZnVXpYQzRJVU9EbVgzRHNLWEVmZjErZStkQ2VHdjNuem1QV2FNSHVXOUdsUkhvSCsxN3Q3clRlenZGeVJqYi95YnJJNnZId3ZDRG9pMFNaeWVJVHRIZCtHZUFCMHEyMVFlc29vTTdYYXF5ZDVTSE5GMEVmLzQ5OEtVZkFLYTJnYkUyazNsOEtzdmhkcXc2R1V6YXZXQlNmZ1BJcVZvR0lZUUF0aVMyaEJCQ1NGQXdLaTAwNDMrTm1BYzNJUHF1RDZFYU9OWHRBUGN6T2h0dE1jTC8yUTUzUGQ1YVd3TEROOCtoNmg5WHdiRHhCWEIxWmY1MHYvdnA5VUNVS0c4QngwbHJ4eTBROGUrclk2Rmd2UnhvaVE0N25PLzUvZXZwZVJUTVZnNGY3aTV4YnVqZzIycUovaWNvSGJNVE9wMGU3NWw0eG9FNmV5N2s4Vm1vT0dTRXNjSzlvb05FRE9PeVJFSWRMVWZLbFRycDdZV0MydTNnanZ3VzNMYmg0QXRlYkJ0TTRHMHpsNXpCQkc4K044Y2lLcmZqZGRsZ2h2OEhiTTVoTU9rUFVqQ0JFRUpFUW5hR1FuWjJkckM3UUFqcFFlaDNRdWhUcEk5RlpQcFlXR3VLWWR5NUNzMUh2aEtTT0xyZ2VXZFd4M1k0SzduWmwwN3d0dlhTUXI0R1V5T2FkcitMcGozdlF6VjRCclNUZmdORjJ0akF2cUN1a3BvSzFOZmJnZ21pVXBBK0U1V2Z6SXBVNEw2aEVYanRXSU4zNTlwdjBoZGRyRVc5c1FWNnJkcmwwNmh1QWpqZXRrNjlKL3J5UUJucW04V0RlYy9IOVpIVjR6YnRmdEZ4dnM5T2NQbDhXRGtpcm4wVTlVVW0xSndPVUVVSEJnREhDYmxINUJvVzZkUDBsMmQ1U040TS9zSm40SXRlQnhwUGU5Z1BnSFY4UmgyVmUzUS9DY0k1THFJbWdzMThCSWk1V25xZmU0dm95Y0h1QVNHaExZUi9oa0wyejQzQllFQkJRVUd3dTBFSTZRSHk4L1BSMkJpNERPa2t1R1F4YWRETmZRNXhqMjZIOXVyRmJna1ZHZnZkV01icmllZTgvUnpoRDU1NDFnTFB3WFRxTzlTK2ZSdHEvajBQTFVlK0FxemVKaWdNRW9YQ2xrL0JRV28rQmJmWkc4K09qNEpXNGUxbGdmUGN3L21sYlpya2VLREd5eFVVd2VDeTNLR0RVZWZEK3EyUU1iWURlSW16RThRMGszNExreWtHcGJ2ZEV3Vkt3NEFCenprREZvd01TSittaDB6VlF5TTVVbGtNNEF0WGd0czJFdnlKaDF5RENUd3ZKR3NWMXBaNEc1c1JQbE8zOXl0bUN0anhtOENPMjBEQkJHK1o2OEEzbkFoMkx3Z0pTWHpETWNEc1pVQy9Cd3JaZ0VKbVppWUZGQWdoQUd3QmhheXNyR0IzZ3dRWXE0MUcrUFNsaUg5c095SnVlQWF5Nkw3Q1BzY1FnSU85Rko4WDdZbG5MY0JlVVVJOHFMYVVuMEw5NS8rSHFoVlh3L2pUdjhFM1hRclVTd204aEFSQUZhQ3NoL2IzSUNaTWhxWFpYazZURnk5N09GZm1hVE1xZTJpTXI5cGd3dWJqb3VueEhjeE91RVhyekozQU1MN1BJT0JGc3hNWXRRNnFjWXZiVkhUd3BseGh1KzJEZDZtSzBuZUtIaXE5VEhKN1BVN0xCZkNubndMMzB6RHdaLzdxSVVlQ2JSb01BeDlUaWZEMnBRM3ViMzNjTldBbmJnRTc1bk1nY294ZlhlOTFJb1lDQmdvb0VDSkp3M0ZBTnl6WXZaQXNaQU1LVTZkT3hhRkRoNExkRFVKSUQzRHc0RUZNblRxMTh3TkphRktvb1JsL0cyS1hmZ2Y5cjE2Q0xDNVQyR1ZiSTgzWUFndnQxb1R3aEhHY0RDRzRZTWMxVnFIeGgzK2g4c1VjR0w1OURseGpkYUJlU1dEMTdkdjVNVDU2YkV3azlFcHZMZzJjZDRIUG5LOUNTMnZiV1IwOU5ZL0NPOXNMd1hreCtIeE0vNzB3TzhGZW9zR3Y1OVZjdlFURk84eHRLem9FS0F0ajRoZ3R3cE1VQVdrcjZCcFBnVDkyTDdqdEk4RVh2d2xZMjR0TytaTEVVdlJaTW02ekVoS3VCenQ1TzloUkgxSDVSNmtTYndKZnN5M1l2U0FrSlBFMVB3RkpOd1c3RzVLRmJFQmg3Tml4VUt2VitQTExMNFBkRlVKSUVIMzIyV2ZRNlhRWVBYcDBzTHRDdWhyRFFqM3NCc1ErOUMzME42K0VQTDYvY3hkczA3OTltYkVnYXRqKy83enI0TTVpUXRPZU5haGFNUVVORzU0Rlo2Z016T3NJRkozT2xxVFJRV3FwUWRFZGJyMlN4Vk5qSXpzNHVDME9QSTRWbHR1NklOcmVVd01LcTdjWGRucE1tcndXQzdTSG5SdWt4Qko0NSt3QlZwK0M2dVliWENzNitEUVk3bGhrUHhWaUJvWUZwckZncXY0ZTNQNzU0SGJsZ0MvL0F1Q2RwVHFsQjE3RWlSWWgrbjVud1NUZEJQYktQV0JIdkErRVh5RzExd1FBR3pjZGtHbkFGYjhWN0s0UUVsSzRvbjhEaW1pd0lieThLbVFEQ2dDd2RPbFM1T1hsVVZDQmtGN3EwMDgvUlVGQkFSNTY2S0ZnZDRWMEo0YUJldWgxaUhud2EwVGUraXJraVlPY3UyQ2ZzV0NmMHV6TE9KQVhWNGNRRDBDc1pqVC8vQkdxL2prVkRldWZCbGQvSVFBdklrQlNVNTBESklhUm5rOUI1TUZzSFJJMXZrMmJQMUZjTG5UQjhjN1ZtNEJXYS92bkJNTytnbHFjcVhEYzdXNS9nUHFJenBrN1FVcVpTQnZuT2FhaEsyRzhLSG96L01pWXlJQnhpUjFwNGhYb015R0Vxdzd3WnZCbEg0UGJkU1c0ZzdjQXRUdGNkOXQvamlVdkRYSFBrOERJd1BTNUJXek9makREM3dLMC9UczRtZmlDSGZKUG9QNFF1Q0lLS2hEaURhN3czNERoSk5ncmxnZTdLMzVoZUY3cUxZMmVZK1hLbFdodWJzYUlFU09RbFpWRmE2a0p1WXpsNStjalB6OGZCdzhlaEU2bm8yQUNBUUNZY3I5SDQ0K3Z3VkoreW1VN0Q5NmVtTitQd1lqN3Fhd01ZU1BtUVh2MVlzaWlVcVcxRzBpbHBjREZpN2F2cFZaOGNQUDJTUVB1K2FISzYrUERsQXE4Zk4rOE5rODl1eitRMG9PcUY5Ny8za0g4NThkenRnZnR4QW5TNUxYWWsveFAwUjBYM3dNS3ZHaDJnaVhsMTZnTFh5emFKLzBqY2dUTEhLY3JJMlRJdkM0U3JDSUVrekJhRE9EUHJ3WmZ2TXB6YmdTcEFRU1hoQXFpTmhnRm1ENEx3V1F1QTlRcDB0b21YdUZPUFFwWWpHQ2lyd1IwdzhEb2hnZTdTNFQwR0h6RE1hRGh1RzJKa0NJcTVJTUp3R1VTVUFDQS9mdjNZOXUyYmNqUHowZDRlRGlPSGowYTdDNFJRZ0pzeElnUk1CZ015TXJLd3RTcFUybVpBMm5EbFBlakxiQlFkdHhsdTNNUUozR2c0dWswaG9WNitJMEluL29nWkRGcDBqb2NDQndISEQ4T1dDd0JhOUxLOFJqd3dYbWNxL2UrelNkK05SM3BpZEV1YjlXWVpHQlVVc0M2NVJlVG1VUE00cTlnYkJVdE8vQXdzbjg5K2hQOEl0eDJEY0ZEU3RKRWUwNE9ob0ZWUFFCMUdhdkI4NEdmRU1vcUdXVE5qb0pDRzJLVFRjMlh3QmUrQnI3a0hRKzVFZnpKVmNIYktqekE3WE5sWkxaQVF0Yi9BYW9lOHMzWUMzQlZQd0FYMTl1U3pTbDBRTzJ1WUhlSmtLQmpvaWVETnpmWUVqQW0zUlRTeXh6RUxwdUFBaUdFRU9KZ3l2MGVodTlXd0ZwOXpuV0hYemMrZVhEd01QV2FZUkUyNmlhRXozZ1liSGlzdE1iOVZWTURGQlYxZmx4blJJUHN6L0tOV1BEdFJhK1B2M0g4RU53dzNuVWRlbDg5TUt1SFRCcGN1L2M4Ym4xamI0ZkhCR0oyZ3VNY1hxYkRwY3gxNEZpOXNKV0Z0Q1NNREd5bE9JVnhNZ1AwdXlZU1liRnluOXNLbXRaSzhJV3ZnaTk1RCtEY2E0cmFYNXlVNUpkdDNod0hGa3p5QWxzZ0lTeUlBVDlDQ0xuTWhWaFlteEJDQ09tY2F2QU14RDcwRFhSei93bzJQTTY1d3o3bTRIbGJnTUFYamh3TDludWdvaDBjbWc5K2hxcC9Ua1hqbHBmQW00S1FqVEFtQmdnVEplVUxRSUxHWDJacGtSM1hTV2xLMGZFbmlzcmI3TzVKaVJuZjJ5Rkt4dGpPKy9PRWZvdWZ3UVRZem1Ga3FPK3ozQ1dZd0VnTUpnQ3dMWE1RZFNWbFVrVG9CQk5NRmVCekh3ZTNiU1Q0b2pkY2dnbk9qOEdSZkVQcTdDSFg4NWpFZVdDdjJndG0yT3NVVENDRWtDNUdBUVZDQ0NHWEoxYUdzREUzSSs3aEh4QStmU2tZcFZiWVpVc2VhTHNqS3UzK3M0ZWhqOFVFNC9ZM1VmWFNORFR0WFFOWTI1WlM3Rkpwb29HVFAza1VSSVB0RlpPak9qblcrV1hSeFZvMG04d3VUYlJZZ01aVzZWMEpsQ3FEQ2QrZEVNMjI4UEQrOUpkWFlwNzJtSDlQWkgvaHhyZ0hZZEZrQzV0dEYxc1Nnenc4aEh3TUFCQTNWQU45ZWllQm5wNmdwUlQ4eVdXMlFFTEpPd0JuRW5iWllnQzhIOSttdk9lM00vNDZzSk4zZ2NsK0c5RDBrOW80SVlRUUgxQkFnUkJDeU9WTm9ZYjI2c1dJZTJRck5CTnVCMWpSblYyR3NSZVY4MzJ3NTB6NzVub3UzM1FKaG0rZVEvVXJzOUJ5WXFQMGZ2dEtxd1dpby8xdlJ6VEttOUZYZzV3K0haUWpGQ1hBNHdHaGZLUjRvRmpWQTJZcHZMZWp5UGtwdFRNNzRUSDlENkpIRXBjNk1BeE11dWxvanI3WnViV2RzYTkzWFBzUTBVZUorR3lONU5hNlJYTXgrT01QZ05zK0duenBCd0R2REt3NUt6WUFQQzhsbE9mNGwzRjlhMktuZ1oyNEZleklENER3Z1g1MW54QkNpRzhvb0VBSUlhUlhZRFJSaUxqK2FjUXUvUTdxb2JOZDk5a1hNa2k1WVNvK1N6eHd0TmFlUi8yNkphaDU0eWFZU3c1SzZyUFBVbElBVnZTblhYSjFDK2NyZWJHeldRcmlaUS8yOHBIaTk2RzZTVm9YQW1uMWR0RnloM1ptSjh6Um5uQWVJdVZKZU1DcXlvUWg4V25SSm4vdXdnTUFKM1JHRlNsRDZsVTlxR1NHTytOWjhNZnVCYmQ5TFBnTDZ3RGVXU1pUbUpIZzgwSWpPNWQxUnFJM05ISTgyUEdid0k3K0JLQktBb1FRRWhRVVVDQ0VFTktyeUtKU29MLzVYNGk1LzNNbytvNFM3YkVQZG5qYm5BVXBHRWQ0UVRRZ3QxdzRnZHBWdDZMdXYvZkJXbFVndmVQZVVDaUF4RVRuWTQ2VEZsUVFCU1hHSmFweFU2YTJnNE9kamhlV3Q1a0FVQlhrZ01MaDRqcWNMamZZSDNuK1hQOFErYjNvRVM4aHRNU0RsK3RSbDdJQ1lKWENNL2xlSVVMY0l1QVlQTXMxTE5LbjY4SElKRGZYZFJwUGdUdnlXM0E3SjRJdi93SUFaOS9CMjh0blNwMlJZR3REWERWREVEa1c3Smd2d0k3L0JvZ2M0KzhySUlRUTRnY0tLQkJDQ09tVjVIMkdJZnFldFloYytEcFlmYkp6QitOSUVDZGx4Z0lqNUpiamVkNWxLWVVwNzBkVXYzbzlETjgrRDc2MUM5Y0JKQ2JhQWd1QUtITytqM2plNWJ6bkowV0Q3U2d3WVQrMHVkV01vb3UxTHU5YnNCTXpydGtwcm43aGVYYkM5WnFUOWtkU1BuTWVnQzBKSTY5SUVMWklEU1l3YnYxZ1pFRDZORDNrNmg1MnlkWndETnloaGVCMjVRQVh2M1p1RndKeURCaUdrZlR0WjV1UTRDRmJpUzRiN0tpUHdZN2ZDTVRrK05WOVFnZ2hnZEhEL2pvUlFnZ2gzVXMxZUNiaWxtNkdkc3BpUUNZYWlJTUJKN215c20wd3hkZ1RQd3FqS3A1RDA1NzNVZjN5TldnNS9uWEhUVWpGTUVDZlBvRnB4MjVRbEFLM0R2QnVsb0pqMllORHF4VXdkbk4rU2dlTzUvSGhuaExuQmc4ZjU1T1IzNG4yTTVKQ0NzYTRCd0tXaEpGM3EzYVFlcVVPS24wUG1wcFFkd0RjZ1YrQzJ6TU5xQksvZC9iWHl3ai84Um5EOEVMT0NaZUFqQ1lUVFBZN1lDZitBTVRObE5welFnZ2hYWUFDQ29RUVFvaGNoZkFaU3hINys0MVFabDBwYkJheTYvTlNoMGdBR0Z0d1FUeSs1QnFyVVAvSnc2aDkrelpZYTB2YVAxZXFtQmhBRllCS0FLS0F5cC9HUlhhd2VzSjUzSW1pQ3JjdHdjdWpzT2xZQmFvTTl1b0NmTnNQY1lpeUhOZHBjdTJQcEh6SVBGcDBNOUFjYzZ2YlZqK0kraEEzVElPSUZLVS9yUVZPdzJGd0IyNEN0MjhXVVBPVGFJYzlZQ1o4YzBqNFNXRnNzM2w0bm5IOUhsTWxnTG5pUmJCWDdnS1RPTmVQemhOQ0NPa3FGRkFnaEJCQzdHVFJmUkgxbTlXSXZPME55Q0pGZC9rWnh4UnNhZmtWbkRlZFhjODFGKzlIOVN2WG9YSExTNERGNU9GTVA2U21pam9nY1lncnlxVXdJRXFKT1JudHpWSndqZ0tMUmVVakhZSVZVRml6cTlqNXdNTTQ5M0hkRnVjRENXK1JWWm1KUnJja2pOSzVKaXlNU0ZFaWZuZ1BxT2pRbUFmdTBLL0I3WmtKMUd4M2JoY25TWlNjZWRLWkk4RmxSb0k4QWt6L0o4SG1IQUNUdWdoZzVPMjJRQWdoSkxnb29FQUlJWVM0VVEyYWp0Z2xtNkM5K2dIbk1najdlbTYvN2o0NzZrbUlTd2xhelRCdWZ4TlYvN29XcHRNL2RIQ3VqL1I2SUR6Yy9yUitWSHNRQlNPZUdodnArVGhSODQ3eWtlS25ERVpBb2I3SmpIWDd6b3UydUw0SFE1VGx1RWFUWjN2Z2NvZmRPN3hNaDdyVWZ3WXdDYU56c1lWS0wwUHFsVUd1Nk5CMER2elJlOER0bWd4VWJYSnU1MkYvdi96N1NiQzE0OGlSWUgvbGpCSk0ydjFnY3c2RDZmY3d3SFpRc3BRUVFraVBRQUVGUWdnaHhCTzVDdUhUbHlCMnlXYlhaUkRDc0UvaUdubEFsUG5ldVoycnY0QzZEMytIUysvZkNhNit2TDNUZlNPZXBRQklDeXlJRWp1T1NWRGhtcjd0RFBKRXIrVkVVYm5MNDZvZ0pHYjhkSCtwNkZIYnorb0p2V2o5djg5dkM0djZQbjhYa2pEYWtpajZWUjlTT0p0Vk1raWJGc1NLRHFaeThDY2VBcmRqQXZpS0wwVTdITWtOSE1FWEtkOUw5dk1keTBzWTV3NG0rV2F3T2Z2QkRIb09VTFFUdUNLRUVOTGpVRUNCRUVJSTZZQXNLc1cyRE9LV1Y4RnFZMFI3Ykxuby9abXo0QWdzaUFlOHJmazdVYlh5V2pUdCsxQnl1d0tOQm9pS2NqN211UGFQN1lnb0VQSGttTTVuS1J3dmNpMGYyV1MySldmc1RpN1ZIZmkyc3hObWhKMng3L005R0dDTSt4MHNtaEhDWS91OEUya2RGYjlSREpCMnRSNEtUUkF1ejFxcndPYytEbTdiS1BCbEgwTmMvbEhvbk5TRWkwSU1qaGZOU3JDTG0ybkxrVERzZFVBZGdHU2loQkJDdWhVRkZBZ2hoQkF2cUlaY2k5Z2xtNkFlTVYrMDFWNFZ3SS9aMzd5akhhSGNIZ0J6Q3d4Zi94bVgzdjBOdU1ZcTZZMERRRXFLODJ0RzRucDMwVGxUVXNJd09VbnQrVGkzOHBIaXNmTEZicHlsY09GU00zYWNxWFp1Y0h2SlQrazN1ZXp6NWVNemgrZWdPZVkybDIxU1AzN2VNVjNGTG1WaUJEUngzWnd2d0h3SmZONno0TGFOQkYveURzQTc4MTg0dmpmOXdkaExxTUs5TGYwb3NPTy9BVHZxWTBBN3dLL25JSVFRRWp3VVVDQ0VFRUs4eElUcG9mL0Zja1F0V2dOV2x5RGFBZmlaMjk5ZVVZSVJEYjZBMW5ON1VMM3lPclFjMnlDOVlhVVNpSXR6UHBZeVM4RXRxZU9UN2VWU0VGZDdLQzUzR1Q5Mlp4NkZ0N2NWZXVvU0FHQ2s4anltaHVYYjkvazJPOEdxeWtSOThyT2lwdjJjblNKNjZ1aUJZZEJuQktBeWg3ZXNqZUR6LzI0TEpCUzlCbkF0d2k2ZTUrRTJqOEJuUWdsSTk0U0wydjVnUjd3SGRzSjNRT1I0UDU2QkVFSklUMEFCQlVJSUljUkh5bjRURUx0a016VGpmeTNhNmx5ODROOUF6SFg4enJjMG9QN1RSMUQzOFlQZ1d4cWtOZHFuajdOaWcrU00vRTZ6MHpVWUVlZGg4Q3RxKzBSUnVjdjdVTjJOTXhUZTJ5RmE3dUQyY3ArSTNPTHkyTnVRQUM4TFIxM0tDb0JWQytmNWxZU1JjejZ6TmtHQnBOSHRWZEFJTUs0WmZPRktjTnRHZ0M5WUFWZ2JuWDJ5SjRaa0dEK1RqN3BYa2dRQVZTS1lJUytCbmJ3VFNMakJuOVlKSVlUMElCUlFJSVFRUWlSZ2xCcEUzUEFuUk4vN0NXUlJ6dVNIanRYMDBvZGtqTWZjQ3FaVDM2RjY1U3kwbnQzZTNvbnRrOG1BeEVUblk2bGxKRVgrMk40c0JYdlR4UmN2d2REc0xJVloxVTB6RlBiazE2QlFpRjY0dnM2Unl2UElVUmM0OTNnZFhHSFJrUHkzZ0NSaFpCakdtWmtUZ0VMTG91OFVuYjhyQ3pySHQ0SXZXUVZ1MjJqd1ovNEttT3RFKzJ6L1lmeXVZZ0pSUk0zK2dtUmFNRmxQMkVwQXB0eUI0R1diSklRUTBoVW9vRUFJSVlUNFFaRTZBckcvM3dodHpuMEE2eHdzOGY0azZvUG5PK0JjWXpVdXJia2JEZXVmQnQvcTR5My9oQVJiWUFFSXlDeUZYMlJxTVNCSzJlNStIc0NwNGdyaEhXaHM3WjdFakIvc0toWTljbjJkVDBWdWR1N3hJYWhpakwwSFp1MFlVYXNTUDF2R3ZxVEYzaTFXRHFSUDA0TlZkR0UwZ2JlQ0wvMEEzUGF4NEhPZkFGb3IzUStRbm16UmNSb2pLaThxcnR6UTV6YXdPUWZCWkQ0aXpPd2doQkJ5ZWFHQUFpR0VFT0l2dVJMaE14OUI5RDFyd2VxVFJUc1krelJ5NlNVbW5RK2NqNW9QckVQMUs3TmhMam5rZldNc0N5UWx1YlluSmJCZzd3ZkRBRStPMFhzNlFQanFSRkdGNjdLSExwNmxZTFp5K0hodmlhZXVZS0txQ0pQVmhjN05YcjUyczNZc21tTi80N0pOY2hKR3Qvd1ZxVGw2S0hWZGQ4ZWVyMWdQYnVkRThDZVhBUzFsNGozMjhvLytMdERoblpVYlhCSkNYQVYyOGpZd1ExY0N5bGcvMmllRUVOTFRVVUNCRUVJSUNSQkZTalppZi84TjFFT3ZFN1l4WUNDNktTMGR3N2drQWVUcXkxSDc5a0lZZjNvZDRMMU10QmdmRDhqbFFudVNFalNLQm82M0RRaEh1azdSN3Y2VG9oa0tBRkRUN1B2VCtlS2JJK1dvYTNKV0tSQy82VTlJbUozQXlSUFJrUHk4OE5pZkpJeUFJL0dtVGNKSUxjS1RGQjBjN1llR3crRDJYZ1ArNkYxQTB6bm5kcUg3akMwSXdFdGR0dUY0Sjl4U04ycXl3STc2TDlpeFh3TGhWMGhxbXhCQ1NHaWhnQUloaEJBU1FJeFNDLzNOSzZIL3hUL0FLTzJKOWh4Sjd1elo4eVczN1g0Mno2SHhoNVdvZmZzMmNBYjNxZXllR21DQTVPUzIyM3hsSDVETFpRd2VHK1ZobG9KOTRHbzB0YUs0b2xiWTNOVXpGRnlYT3poTlZCVmhuRW8wYzhHYjE4d3FVWi82SW5oWnVIT1RQNStlS0JhaDY2dEU3QlZoMHR0cVQzTUp1Q09Md08yWkNkU0xaNjg0bGlQNG1TSEJYZ0tTNTkyK0V4VlJZQWIvSGV5Vk80RzRXZjQ5QnlHRWtKQkNBUVZDQ0NHa0M2aEh6RVBNQStzaFR4N2kzTWk0bG9XVWpuZTVXMjR1T1lqcVYyYkRsTHVsZzNQczR1SUFoVUxvajZRRWphSUIrZDFESWhBWDF2NjAvZHp6emtCSFRSY0dGT3Fhek5odzVJSnpnK2gxUGFyL1hyVGR1L1lNaVUvQ3Fzb1VtcEthRVlOeCt5SXNSbzZVeVRvSkxYWEFYQXMrOXcvZ2Rvd0RMcnFXR0xWOXZ6bDY0ZWZ5Qm81M21XVUJSZ0VtZlRIWW5FTmcrdDROTUhJLzJpZUVFQktLR0Q0d1Z6YUVFRUpJdDlwNjhRUU9YU3BFaWJFYTU1dHFndDBkUW5xOVZFME0wclJ4R0JXVmdha0pRem8vZ1JCQ1NNaWpnQUloaEpDUVVtOXV3bXRuTnVOQWJVR3d1MElJYWNmNG1DdzhPR0FXd3VWVTNZRVFRaTVuRkZBZ2hCQVNNbzdWRmVPbDA5K2czdHpGaS9FSklYNkxVVVhna1VFM1lMQ3VUN0M3UWdnaHBJdFFEZ1ZDQ0NFaDQ3dUtZeFJNSUNSRTFKZ00rT2FDRDZWTkNTR0VoQndLS0JCQ0NBa0pPNnBPWTFkVlhyQzdRUWp4d2E2cVBPeW9PaDNzYmhCQ0NPa2lGRkFnaEJBU0VqYVhId2wyRndnaEV0RFBMaUdFWEw0b29FQUlJU1FrVkxZMEJMc0xoQkFKNkdlWEVFSXVYeFJRSUlRUTB1Tng0RkZqTWdTN0c0UVFDV3BNQmxoNUx0amRJSVFRMGdVb29FQUlJYVRIWThHQUF4VWxJaVFVY2VBaFkraVNreEJDTGtmMDI1MFFRZ2doaEJCQ0NDRStvNEFDSVlRUVFnZ2hoQkJDZkVZQkJVSUlJWVFRUWdnaGhQaU1BZ3FFRUVJSUlZUVFRZ2p4R1FVVUNDR0VFRUlJSVlRUTRqTUtLQkJDQ0NHRUVFSUlJY1JuRkZBZ2hCQkNDQ0dFRUVLSXp5aWdRQWdoaEJCQ0NDR0VFSjlSUUlFUVFnZ2hoQkJDQ0NFK280QUNJWVFRUWdnaGhCQkNmRVlCQlVJSUlZUVFRZ2doaFBpTUFncUVFRUlJSVlRUVFnanhHUVVVQ0NHRUVFSUlJWVFRNGpNS0tCQkNDQ0dFRUVJSUljUm5GRkFnaEJCQ0NDR0VFRUtJeitUQjdnQWhnYkIzNzE1czM3NGRCUVVGME9sME9ITGtTTEM3UkxwQWRuWTJEQVlETWpNek1YWHFWSXdkT3piWVhTS0VFRUtJRzdvdWF4OWR5NURMRGNQelBCL3NUaERpajVkZWVnbFdxeFhaMmRuSXpNeEVabVptc0x0RXVsQkJRUUVLQ2dwdzZOQWhxTlZxTEYyNk5OaGRJdDFrL280VndlNENJVVNpTDY5Nk5OaGRJTjJFcnNzNlI5Y3k1SEpDQVFVUzBwNTc3amtNR3pZTWMrZk9EWFpYU0JCOCtlV1h5TXZMd3gvKzhJZGdkNFYwQXdvb0VCSzZLS0RRTzlCMW1lL29Xb2FFT3NxaFFFTFdTeSs5aE9IRGg5TWZyVjVzL3Z6NUdEaHdJRmF1WEJuc3JoQkNDQ0c5R2wyWFNVUFhNaVRVVVVDQmhLUzllL2ZDYXJWaXpwdzV3ZTRLQ2JMNTgrZWp1YmtaKy9mdkQzWlhDQ0dFa0Y2SnJzdjhROWN5SkpSUlFJR0VwTzNidHlNN096dlkzU0E5eElnUkk3QnQyNTJybC80QUFDQUFTVVJCVkxaZ2Q0TVFRZ2pwbGVpNnpIOTBMVU5DRlFVVVNFZ3FLQ2lnSkQ5RWtKV1ZoZno4L0dCM2d4QkNDT21WNkxyTWYzUXRRMElWQlJSSVNJcUlpS0EvWEVTUWxaV0Y4UER3WUhlREVFSUk2WlhvdXN4L2RDMURRaFVGRkVoSU9ucjBhTEM3UUhvWStwNGdvWUlCd0lJUi90ZWR0SEtWWDgrcFlHUUI3QTNwS2l3WXlCaTZ4Q1BkaC80R0J3YTlqeVFVeVlQZEFVSUlJYVEzK1Z2MlFnelNKUU1BNnN4TldMVDMzOTN5dkF5QVo0WXVRSW9tR3NmclNuRDRVaEcyVkJ5RGxlZThibU5tMG5EYzJHY016aHJLVVd5c3d1Zm45M1ZkaDBrYmQyVk93K3pra2NMamhidGVnWWt6dXh5amtTbngyT0E1YUxhYXNTTDNmK0JBMWNFSklZUjBIUXBmRTBJSUlkMUV4ckRvRng0dlBNNnRMKzIyNTc2aHoyajBqMGhFbUV5SmNURlpHQkdWNWxNd3dTRlJyY2RWY1lNd01YWkFGL1NTZEVROHM0VUYwMmF1U1lKYWorVWpic09JcUhSTWpPMlAzdys4cnB2bndCQkNDT2x0YUlZQ0lZUVEwazM2aGNkRHlUci85SjdxcG9CQ3ZFcUhoZWxYQ28rYnJLMTRLLytIYm5sdUFFZ09pOEtzcEJGWWZlNUh2OW9KbDZzOURLTzdoNW16b01WdE5rQlBvMlRsMENzMXd1TXA4VmZBekZueCt0bk5RZXdWSVlTUXl4a0ZGQWdoaEpCdU1qQWkyZVZ4YmtOWnR6enY0Z0hYUXMwcWhNZHJDcmVodHJXeHk1OVh3Y2p3eTc0VGNGUHFPTWdaR1U3VmwySnZ6Vm5KN2QzZmZ5WW14dzRNWUErOTkybkpYbnhVdkRNb3orMnQ4MDAxK1BQeHovQ1g0VGRESTFNQ0FHWWtEa01yWjhHcWd1NExJQkZDQ09rOWFNa0RJWVFRMGswRzZKd0JoUmJPak1MR3lpNS96aG1KdzVBZG1TWThQbGxmaXMzbHJvbS81QXlMYVFsRDhYK0Q1d1FzVWVTb3FBeThNdVpPL0tydlJNanR5Unh2UzcvU3IvWmJyTUdiSVZEV1hCdTA1L1pGUWVORlBIZmljNWZjQ3JPVFIrS09qQ2xCN0JVaGhKRExGYzFRSUlRUVFyckpJRkZBNFV6RGhTNVBtQmVqRE1laWZsY0xqMXM1Qy83dE52MDlSaG1PRjBmZWppaWxGZ0F3TFdFb3ZyOTQzSy9udkN0eldwc2NDNWRhamZqMC9GNi9Ybk9Cb1FMTjFsYndQQS9iL3dIZ2JmODZXMjNiL2hYNkZHRjJTRzFySTdaVm52TFFPaVA4bHdFQXhyYTRnbVZzSVpDOGhndVMrOTNkY2h2SzhQZVRYK0dQUTI4U2dqbnpVOGFpbFROamJmSHVJUGVPRUVMSTVZUUNDb1FRUW5xbG9mcFVMQjEwZmVBYTVIbmN2Lzl0V0hpcng5MlJDZzNpVkRyaGNYY3NkL2hkLzJ1Z2thbUV4MnVMZCtOQzh5V1hZMnBhRzFIU1ZDMEVGRzVObjR6dFZibG81U3crUFplY2tXRnV5aGo4c3U4RWwrVVZISGhzdkhBWUh4WHRSSk8xMVk5WEEyd3NQeUxwdk52VGM0U0FRclhKZ0RXRjIvM3FSeWc0VWxlTUZibGY0Lyt1Y000NnVibnZKRFJaV3ZHL3NnTkI3aDBoaEpETEJRVVVDQ0dFOUVybHpaY1Fvd3dQV0hzTjV1WjJnd2tBTUZEWHgrWHg2ZnF1RFNoTWliOENvNlA3Q1k4TEdpOWlmZWwrajhlK2YyNGIvam5xRGpBQW9wWGhtSnN5QnArVzdQWDZ1VVpIOThOZG1kT1FwSTUwMlo1bnVJRC9uTjJDUW1PVnBOZEEvTE92NWl4ZXlkdUlKUU5uZzRGdGRzYXh1dUpnZDRzUVFzaGxoQUlLaEJCQ2VxVlkwV3lCUUtocE5YUzRmNkF1U2ZpYUE0ODhRM2xBbjE5TXB3akRYWmxUaGNjV25zT3JaemExdTl5ZzBGaUo3WlduTUNYK0NnREEvSlJ4K0s3OEdPck5UUjArVDZJNkVuZG5Ubk1KWEFDQXdkS01Ed3AzWUV2Rk1iOWV4eCtIM0FTRHVkbm4yUkx1Qm9qZSt3UzFIdmRuemZTclBSN0FrVXVGMkZlVDcxYzczV0ZiNVNtRXlSU1lsVFFDZnozNUJXcE1IWCtmRWtJSUliNmdnQUloaEpCZTZXSkxIZjUrYWowNG5yT3Z3ZWZCODg0QnQ0S1Y0dzlYekJVZWJ5dy9nZ00xQlM1dE1Bd0RGZ3hZaGtHRHVibkQ1eHNncXZCUVlxeEdzNS9UL3p0eWQrWjBSTWpEaE1lZm45K0w0azVtQ1h4WXRCT1Q0Z1pDd2NnUUpsUGk1clJKZUN2LyszYVA3eE1XalZmSExCTFc2QU9BaGJmaW13dUg4V25KSGhndEpyOWZSM0pZRkpMZGdoWCswaXMwdURZcDIrOTJNclJ4WGdVVUloVWF2RHJtVHNoWldhZkhka2I4WGdQQXV4TVhlMzB1Q3dhdmpibXp3MlBleWQvcVYvNE1RZ2dodlE4RkZBZ2hoUFJLZGVZbTdPdWdoS0U0RHdBQWxEYlY0TkNsUWtuUHhZSkJWa1NDOFBpTW9lc1MvSTJLeXNCVmNZT0V4OFhHS3ErV0wxU1pHdkR0aGNPWTIyY01BT0NheE9INHV1eGdtNXdMRG1xWjgvM2hBZXlxT28wUENuZWcwbFR2M3dzUTRiczRhYVUvR01hN2FoVjE1aWJVdGphaXJ5WTI0SDF3L3g3MVYzRlRkVURiSTRRUWN2bWpnQUloaEJEaXAra0pRM0ZyK3BYdDdtZkJRQ1VhL0YwWk54aWpvek85YXR2Q1dmR1AzUFU0NTBXSlNTVXJ4LzM5bmRQNU9mQjQ5Y3dtV0huT3ErZjZ0R1FQcGljTVJiaGNEUm5ENHZhTUhDdy90YjdEYzA3VmwrSzl3cDl3MWxEaDFYTkk5V0hSVG15cE9BYU81MkRsT1hBOER3NDhPTjQydjRTenp5N2hQZFI3dUQwOUJ6ZWxqZ01BbkRHVTQvRWpIN1pwbnhIK2RRWUtHRkdsQndCWW1INmxFSER4UmFDWDEzUUZLODkxT291RkVFSUljVWNCQmRKbDhtdnJjYTZ1SG5rMWwzQ21wZzVuYXVzQUFBT2lJekVnSmhLRFlxTFFMMUtIek9qSVRsb2l2amg5K2pTS2k0c3hhdFFveE1YRmRYanN6cDA3Y2U3Y09VeWJOZzBwS1NsZXRkL2Eyb3AzMzMwWGVyMGV0OXh5UzZmSEc0MUdmUHp4eDlEcjlWaXdZSUZYejBGSXFMbllVdTlUZ2tlTlRBbU5UT24xOFRIS0NKeEQ1d0dGVzlJbXUxU1NZTURndWV6T2YwN0ZsS3p6MG1CQ1RIOE0waVhqdEllU2lRWkxDMTQvczduRFdSNkIxR1ExZFpyVFFRb1dERGhSR01KbFZvUmpDWXc5SUdQbHZBdk11RnQrNml0dzlsS1g3ZjNMOHp3NHdMWUV4eDRzNFlWakFBNGNGcVpkaWFrSlE0UjJIemp3RGt6dDVKZGdYTDVtM0xZeFlCaEhpVXdHRE1PQTR6bS9jMVVRMGwxYVdscGdOcHNSRVJIUkplM3pQSStXbGhZQWdGd3VoMElSMk5sQWdVTFgycVFub0lBQzZSTFBidCtIS21NemRDb2xCc1pFNGRhaEF6REEvc3ZzVEcwZHp0VFU0WWVpVXF4dk5TTmVFNFkvNVl3TGNvK0Q2OGlSSTFpNWNpVmlZbUt3WXNVS3Y5cmF1blVydnZ6eVMvejFyMy90TktDd1k4Y09iTjI2RlFNR0RQQXBvUERaWjU4aEtTbkpxNEJDVTFNVDFxMWJoNlNrSkFvb2tNdFdqS3ByTG1vZHZNbTNFS1hVNHNZK28xMjJNZkIvV3Z4dk02N0dINDUrMUdaN1pVdDl0d1VUM0tsWkJaNGUrZ3MwV2xwUVp6YWlyclVKOWVZbTFMVWFVV2YvdDc2MUNVWnI1M2tjZnRsM0FuNlJPaDZWcGdaVXRUU2dzcVVlbGFaNis5Y05LRzJ1OFRzZnhMRzZFci9PZDNEL1BxZzFOYUtGTXdla2JVSjZtazgvL1JUNzkrL0gzWGZmalFFREJnamJLeXNyc1d6Wk1zVEZ4ZUhGRjEvc2tzSCtLNis4Z3ErLy9ob0E4TTkvL2hQRGh3OFArSFA0aTY2MVNVOUJBUVVTVVBzdlhNU2ozKy9Fb3hORzRjWUJHUjZQaWRXRVlWS0tNK1AyK2pQbk1QV0RMN0JpeHBVWW5SVGZYVjN0VVl4R0kwcExTOUhhMm5WSjJyckx1blhyY1BIaVJkeDQ0NDNJeVBEOFBVREk1U2F2NFFKZU9QV1ZmU3ErUGNtaktNSGprb0d6RWFYVUFnQnlHOHF3cm5pM3NJOEJBRkZ5UndZTVVqVFJ1Q05qaW5CTWk3WHpRYU5XcGdMcjVicCtYd3pVSldOaWJIL3NxUTVPOE1DVEsrTUc0UXA5NTBIUVB4NWJpMVAxcGUzdVp3RE1TQndHSlN0SFNsZzBVc0tpMnh5ejR2UUc3S3JLODZlN0hzV3BkS2d5TlFTOFhXOUVLYlc0MUdvTXluTVQ0bzN5OG5LOC8vNzc0RGdPR28zR1pWOThmRHhTVWxKdzZOQWh2UC8rKzdqNzdyc0QrdHhmZmZXVkVFd0FnSTgrK2doRGhneUJUT1ovWXRWQW9HdHQwdE5RUUlFRXpEdEhUbUwvaFVwOGM4c2NoQ3U5anhiUEhkQVBVOU5TOE9qM096RXBKUW0velI3Y2hiMTBNaGdNdVBQT2pqTmUrMnJBZ0FGNC92bm5mVDdQTWZCZ1dWYlM4Nzd3d2dzb0xDekVDeSs4SU9uOFFQcnBwNStRbjUrUHlaTW5VMENCOUJvVkxYV29hS256dUU4clZ5SFNIa3dBZ0lPMTUzQzBycmpEOXR6dlJIc3pRNkcwdVJZUEhWaU5GRTBNQWhGV3VDVnRNdEsxdGxsT0MvcE83RkVCaFpwV0F6NHAyWU5JcFFhUkNpMmlsRnBFS3JYUUt6VENrbzBMelpjNkRDWTQvT1g0WjRoWDY1RmcvMSs4T2xMNEdnQityZzU4YWNpWmljTnhiOVlNck1yL0FkOVZIQTE0K3gzSjBNYmorZXhic0tzcUQ2c0tmcUJsRHFUSHNWZ3NXTDU4T1V3bUUzNzk2MThqSmlZR3pjMnVWWFFlZU9BQlBQREFBMmhvYUdpeno1MUNvWUJjN3QyUVo5KytmWGpqalRjQUFJc1dMY0ozMzMySGd3Y1A0dVdYWDhhamp6NHE3UVVGVUtoZGE1UGVnUUlLSkNEZU9YSVMxVTB0ZUhQMjFNNFA5a0NuVXVLdDY2ZmhoVjBIOE83UlUxaVVmVVdBZTlnV3gzR29xL004QUpDcW9VSGEzU2JPdmk1WGFrQ2hyS3dNaFlXRjdhNGwzTEJoQTk1NTU1MDIyeDNyQTU5Ly9ubVBrZmRseTVaaHlwUXBiYlk3Y0J6bjB1Zkd4a1lVRkJSQXFWUmkyTEJodnI0TVFpNUxBeU9TWFFiNHVRMWxuWjZqa2F0Y0hyZDRXV0x5UXZPbGRxc3krS3FWcytDUlFUZmkyd3VIc2FIc1lFRGFESlREbDRwdytGS1J4MzFhbVFwNnBRYWNGNGtvZWRnQ01hWE50UjczSzFrNXpMelZuNjYyY1VkR0R1YW4yS1llMzlkL0JveVdGdXlxRHZ3TUNFOFMxSHI4YWRndkVTWlRZa2JpTUF6UUplRXZKejVIamNuUUxjOVBpRGRXclZxRmt5ZFBBZ0QrKzkvLzRyLy8vVys3eDI3Y3VCRWJOMjdzc0wxNzc3M1hxeVdYUC83NEk1WXZYdzZPNDNEVFRUZGg0Y0tGbUQ1OU9wWXNXWUxObXpkRHJWWmo4ZUxGa3EvVi9CV0sxOXFrZDZDQUF2SGIvZ3NYc2Y5Q3BlUmZjR0pQVEI2RGU3N2VpdXlFV0l4SzdOb3BXZUhoNFhqNTVaY0QycWI3dER4dk9RSUszcFloYzFkUlVZR1ltQmdvbFo2VHZHazBHaVFrSkxUWlhsbFppY2JHUmtSR1JucnN1MXF0YnZjNURRWUQ3cm5uSHR4Ly8vMFlPM1lzQUdEUG5qM2dlUjdEaHc5dnR5K0U5RGFEZEgyRXJ5MDhoM3d2cWlHRXVTVnM5R2FHUXFBZHZsU0V1L2E5Q1ZNWHJORlhzUW9rcVBVbzZZSXloVWFyQ2NabS8zSWVPSFRGM2Z2U3BocmhheFlNbGc2YURlT0pGaHpwWk5hS3Z5SVZHanc3YkFFaUZjN2Y5YlpjRTdUMGdmUWM2OWV2eHhkZmZBRUF5TW5KUVZwYW1zZmpObS9lak1yS1N0eCsrKzJkdG5uRkZaMFBuTmV2WDQvWFgzOGRQTTlqMXF4WnVQLysrd0VBQ1FrSldMNThPWll0VzRiMTY5ZWpvcUlDVHozMVZJZlhSMTBoVksrMVNlOUFBUVhpdDBlLzM0bHZicGtUc1BaV3pKeU0rWjk4aTYyM3p3OVltNTdJWkRJTUhUcTBTNS9EVy83TVVLaXRyVVY5ZlQwaUlpTHdqMy84QTNsNXRqdGRYM3p4QmJadjN3NEF1T2FhYS9DZi8veW56Ymt2dlBBQ3RtN2RpZ2NlZUFBVEprem84SGxPbkRpQnNySXlqQnc1RWdCZ3RWcFJXbHFLMTE5L0hhdFdyWUpDb2NDT0hUc0FBS1dscFhqcXFhY0FRTWdMVVZ0YksyeHpOMmZPSEl3YlI4bUN5T1Zwa0Q1WitMcWdzY0tyUWFwN0JRaHZjaWc0WEp1VWpmTk5OU2hxckJSS0tVcGg0c3h0Z2duaWZ2VFJSR1A1aU50OGJqZE1wa1NDV285M0NyWjJHbEI0NmZUWFFybE54NUtTRVpGcG1KTXlGdlZtV3lMR2VudEN4bnB6RXhyc2ordk1UVjY5ejBwV2p0OWtURUdWeVphTThXSkxQU3BiR21Dd2VKNUMvV25KSG13b093REFGaHlTWXV2Rms0aFVhbkY3ZWc0QVFNN0k4UGlRZWZqVHNVOXcxbEF1cWMzT2FPVXFQRHRzQVJMVnprenZoY1pLdkhEcUs4bXZnNUJBMjdKbEMxNTc3VFhoOFpRcFU1Q1RrK1B4MktOSGo2SzZ1aHAzM0hHSFg4L1owdEtDTjk1NEE5OSsreTBBNE1ZYmI4UkREejNrY29NbkxTME5MN3p3QXA1NjZpbnMyN2NQUzVjdXhSTlBQTkZ1c0tNcmhPcTFOdWtkS0tCQS9QTHM5bjE0ZE1Jb1lSMVhZNnNacXc2ZnhMYmlNbFEzTlNNcFFvdTVBL3JobHFFRElCZjljdjQydnhocmp1V2l0S0VSY2Rvd3pCblFEN2NQSHdRNXcwQ3ZVdUgzNDdMeDF4MC80K21yUW5lUXlmTThMbDN5YnVweFkyTWpBRnRnb2JiVzg5UmJkektaREhxOUh2bjV0dlc5Qm9NQlc3WnNFZllmUG54WStIcnc0TUVZTVdLRXQxMzNhTnUyYmZqcXE2K0VQL2FSa1pFWU0yWU1ObXpZZ0EwYk5tRGF0R25ZdjM4L0FOdU1pWW9LMTd1d0pwTUorL2J0ODlqMitQSGovZW9iSVQwVkN3YjlJNXlKc1hMck8xL3VBTGd1ZVRCeFpuRHdQakF3Tlg0SUJ1cVNPeit3RTJYTnRYand3R3FYYmZtR0N2QndWbzhZSUhwdHZqcmp4ZUQ1WEdQYlVwblg5eG1Oa1ZIcG5aNTdwSzRZZno3K2FZZkhUSXdkZ05uSkk5dHNiN0dhVVdseUJCanFVZDVjaDI4dUhFSUxadzVJVllVdnp2K01TSVd6S29lamFzVWZqMzZNODZJWkRJR2dzcmVkcG5WVy9iblFmQWwvUHY2WlQ0RXFRcnJTcDU5K2lyZmVlZ3NzeTJMczJMSFl0MjhmL3Y3M3YrUEZGMS8wZUx6SlpBTFA4N2p4eGhzN2JQZVJSeDdCMVZkZjdYSGYyYk5uOGJlLy9RMmxwYVZnR0FaMzNYVVhicjc1Wm8vSERodzRFSysvL2pxZWVlWVo1T2ZuNC83Nzc4ZkNoUXR4NjYyM2VwMmZRU3IzYSsxQXVGeXV0VW5QUUFFRklsbkJwVHBVR3B1RkRMTWN6K094SDNiaGRIVXQ3aDAxRk9sNkhRNldWK0tWL1VkUlZOK0FwNjYwVFl2ZlZGQ01QMjNiaTNrRCsySFpoSkhJcmE3Rm13ZU80MUpMQ3g0ZWI3dXdtemV3SHpZWEZLUHdVZ015b25UdDlxRW5hMmhvYVBjUFUzdkt5c3E4UGljcEtRbHIxcXpCa1NOSEFBQ1BQdm9vY25KeXNHclZLbXpZc0FGUFAvMjBzQlFoRU1zUEhMa1JrcE9kQTVYYmI3OGRtemR2eHRxMWEyRTBHbUd4V0RCbHloUTg4c2dqd2pFMU5UVll0R2dSRWhNVDhkWmJiM2xzbTVaSFhINE1yV2FZTEZhMFdDMHdXYXd3V2Exb3NWaGR2N1phWExhWkxGYTBXQ3hvc2JwdXN4MXZBYUtDL2FwOGx4RWU3MUsyOGJRWCtSTUExeVVQelQ0Tytyd3BsZWlOUGg0cUhwUTBWZU9kZ3EyNEpXMFN3dVhTcC95MmNHYVVHSDFmN3NDQ1FZM0pnRU9YQ2hHdERFZU1LaHdSOGpDUHgrN3hvakxEZ0lna05GbGIyOHdJVWNzVTZLdUpSVjlOTEFEZzBLVkNmSFBoa00vOTdjanEvMmZ2dnVPanF0TC9nWC9PektUM1FraWpCQklnaFlTZWhZQlNwSWpkWFJVTE5uUVh4WVpkVjcvKy9LcXJ1NWExdTdqcVZ3VlVSQlJRQVdtQ2dJQkFnQ1JBZW1ncEpJVDB6Q1F6Yzgvdmp6dmx6bVFtbVRzenlTVGtlYjkySlhQTG1UT1RaSExQYzg5NW50SmZFZXJ0ajJrRHhPUm9RU3BmdkRENkJqeHo1Q3UzVlgvd1Zxanc5N1RyTURMSS9MbGQwOWFJRjNLL1JZTzIxUzNQNGFqYjFtNkdyMG9KWDVVS1Brb2xmRlZLK05oNTdHdDhyRFRzVjlsKzdLdFVRdVdoOWV6RWZacWJtL0hOTjk4QUFCNTQ0QUhvOVhyczM3OGZreWRQN25MSlExZTVFUVlQSHR4aG0xcXR4cXBWcTdCcTFTcm9kRG9FQndmam1XZWV3WVFKRXpwdEt5b3FDbSsvL1RiZWV1c3RiTisrSFY5KytTVjI3TmlCMjIrL0hkT21UZXVXM0FyVzE5cnVkREZjYTVQZWdRSUt4R2tsZFkwSThURmZoT1ZVMStKQXhUbThObk1LTGtzWUJBQ1lIQitOZGtHUHIvTUs4ZURFRElUNGVHTnRRU2xHaEllYUFneVpzUU54dmxXRE5TZEs4TkNrTWFhWkRFRSszaWl0YitpekgzSUtoUUl4TVk3ZHZXdHVia1pUVXhPOHZMd1FHUm5wMERuR25BZ0hENHJUYjhlT0hRcy9QejlUcE56YjJ4dCtmbjQ0ZVBBZzl1N2RhN01ONC9LSW4zNzZ5VFM3d05xa1NaT1FtWm1Kc3JJeURCNDgyR0lhWUZoWUdPNjk5MTRrSlNYaEgvLzRCd0J4K1lLZm4va0MzOGRIdk5QS0dMUFlUbnFPbm5QRDRONHdRSmNNMnEwSDc3WUc5QnFkVGhJRU1BWUdkT2I5VnNFQ1Y2YlpkMlpRSHd3b1dNOFVjQ1FoSXlCT1VUZVNtejlCSjVpVENMYnEyOUNvN1R3RHVwUy8wZ2ZCWHAzL252NWNrWTJmSzdJUnFQS0ZpamwzQWEzblhOYXNDeU1CSFA4cDNtS3hUY1dVQ1BjT1JMaFBBQ0s4Z3hEdUU0aHc3MENIU2ozK3QyUWIvbHV5RFVFcVh3ejBEY1ZBUDJPMWgxQkVHLzZOOUFuQzluTjVzdnZxaUhjS05pTEl5eDlqUXNWQlU0UjNJUDdmNkJ2dzdOR3ZIUnJ3WHhLVllyZEtoSW9wOFhUS3RSZ2RZaDVRMWJXMzRJV2NiM0hlQTBrWTgydmRreXpVbXBLeFRvTVB2cWJIS3R0QmpBN0gyVzlIMlExbFdZbVkwMnJKa2lXb3JxN0dWVmRkaGJWcjF3SncvNUlIUVJDd1pjc1dmUGJaWjZiWm9GNWVYb2lJaU1DYU5XdXdaczBhaDlzS0RRMUZXMXNiVHA4K2paZGZmaGx4Y1hHNDlkWmJNWHYyYklmYmNJVDF0YmE3OWZWcmJkSTdVRUNCT0syZ3RnNGpJOHhYK041S0JXNUtTY0tmNHFJdGpoc1dHZ0lPb0U2dFFZaVBOOXIxZWdSWVRkc0s5ZlV4M1lVTTlCTDNqWW9JUTM1dEhXWVpnaE45VFZCUUVMNzg4a3VIanYzNDQ0K3hldlZxK1ByNjRvc3Z2bkE0T2VQSmt5ZFJWbGFHMk5oWVJFWFpUcXhUVUZDQTlldlhkOXFPdmFVSUFCQVNFb0xZMkZnME56Y2pNVEd4dy81cnI3MFdHemR1UkhWMU5SSVNFcENlbnU1UTMvc3pEa2dHNHJwT0IrL2lOdVBYdWc2RGQra2RmSTJOYlcwNlBYVGROTUFuWFJzbENTaFVxT3NjSHR4YnpGRFFPWitRY2NlNTQvaHZ5VGFIajU4Zk94YjNEcDlsZC8vMHFCU01DMDlBUVdNbEdyV3QyRldUNzNUZjNFWEg5YWh1YTBCMVc0UFRiVFRwTkdocXJrSnhjOGVFbVFvd2NDZUNINDdRY3dIL1BMWVdMMlhjaE1SQThXOW5yRjhZWGhqOUYvejk2RGRkQnBQdVM1cU5JUUdSK0xSa3UwV0FSc1VVZURMbGFvdWxJUTNhVnZ4UHppcFUyaWx2MmxmcE9VZUxWb2NXclE2QWUyYm4yS05pck5NWkV4YkJDYVg5R1JqR3g4WmpMZG94N0ZQMHMrREZ6Smt6TzJ6YnRXc1h6cHc1WS9QNGMrZk9nWE9PbFN0WGR0cnVsQ2xUVENXczE2OWZqdzgrK0FBQUVCQVFnRVdMRnFHOHZCeHIxcXhCV1ZtWnJQNE9HellNcjd6eUNqNzQ0QVBzM3IwYjVlWGxLQzkzTEdBc2gvVzF0cnYxOVd0dDBqdFFRSUU0cmJDMkhqZW5qVEE5VG9rTVIwcGt4eW15djUwdVI3Q1BOK0tEQXdFQXQ2U054TE8vN3NVUEJTV1luVEFZUlJmcThlMnhRa3dmRW1jS0pnREF5SWd3ckRwZTJPMnZvN0t5MHBRVTBSWCsvdjRJQzNQdVEvLzA2ZE1BeER3SUowK2VOUDN4NjRwS3BjTEFnUU9SbFpWbDk1anJycnNPYytiTWNhcGZnUGk2ak1rZFI0MGFaZk9ZVFpzMkFRQVdMRmpnOVBONFdwdU5PL1lhcTRHNTVSMTU2MENBWkFwL2gwQ0FPUFhmR0FqUXV1SG5yVmZqWEZ4a3p3RnV2Q2ptSE15d0RXQUFFdzhEQTVneDRHRzQyeTBkdkRFYlgvVWwwZ29QeHh2UE9ueWV2d3N6RkxxVHY4b0gwd1lrWTlxQVpOUzJOL2VLZ0lJanRwM0xSVjZEK0RuYm9wTTM2SFJtSm9VY0drR0xsL0xXNE5XTVd4RHJKLzROU1FpSXd0OVRyOGVMdWF1N0xGczVQM1lzQmdWRTRQWGo2OUdrMDBESkZIZ2krV3BNREI5dU9xWkIyNHJuYzFiWkxZL3BTZHo0dVdENFFCQS9NcmpWWjRYeE0wTDZlZEx6bndrNnp0R3MxYUpaMnpPNUp3Szl2TndTdkRqYjFHd0lWRmdHTFh4c0JUUU0rM3VEUFh2MllOKytmVGIzR1hNb0dKZEsyQk1YRjJlNnBycnl5aXV4WWNNR2pCZ3hBb3NXTFVKWVdCaTBXaTN1dU9NTzJYMVRLQlR3OGZIQkN5KzhnR1BIam1IRGhnMjQ5VmI1U1dxN1luMnQ3VzQ5ZGExTkxtNFVVQ0JPSzd4UWp4SGhvWjBlczdhZ0ZMK2Ryc0JUVThhYjFqbk9HQnFQRzVJVDhjcnVnM2hsdHpoZFAyMUFCUDczVXNzcUF5TWpRbEZRMi8xM1VoWXRXZ1N0R3k0T0xyMzBVcnRWRERvakNJSnA2UUVnTG1Gd05LQVFIeCtQRHo3NHdKVFUwWnBHbzhHdVhic3daY29VQkFVRmRkbmVEVGZjQUsxV2E1cHVhR1NNM05zTEtMenl5aXY0L1BQUDdTWSs2aWtuRzVyd1kyR3A1VFI4RzNmc05WYmIydlVYK1FBZjRpQ2RHYlBwY2ZGQ25EUHhvdDMyUUo5RHZEY0w0MDZMcjVocGdNL041eGlhTjEzME0wa1lRTExOZXBQNUMyNTlpTVVyNkdzaXZBTXh3TWM4alRUZndZU01nR1dWaDk0VVVPaEowYjRoY0ZjZ1NlQWNsV3J6M3hOcHRRTjNxSEx4cm4ralZvMFhjMWZqdFRHM0lzdzdBSUE0ZTBHcFVFQ3I3enlnQUFDalF3Ymo5YkVMOGE4VDYzRGo0TW1ZRkdHZVRTYk9UUGpXN2NrZTNZV1pQbFNrMzJ0bTlWbGg5WE5nSTVqUTRST0NNVW13MHZJQWJ2eXY0WFBQSW9qQm1HRTdOM3hVTXZQblpBL3J5ZUNGTmVzbElmYVdraGlERnQzaDZhZWZ0cnZrNGJISEhrTmVYaDUrL1BGSGg5dFRxVlQ0NElNUDRDVzVlZVhsNVdYeDJCbXBxYWxJVFUxMXFRMTd1cnJXMWdrQ1dyVTZCQnVXUlhUMTJGcFBYV3VUaXhzRkZFaTNXWk5mZ3RmMkhNUk5LVW00SWRsOGNmUGNyM3V4NDFRNUZvOUx3OWlZS0p4cGFNSi9zblB4MEM4NzhlSGxNK0N0N05rRVMrNUtDT2pzSDZSang0Nmh2cjRlQXdZTVFHMXRMVFp2M3R4bGtpR3BrSkFRaElTRWROais3YmZmNHRWWFgwVnJheXZlZSs4OXU4RUFLWTFHWXlyektIWC8vZmZqNnF1dlJteHNMRnBiTzY3ckRRd014QU1QUE9Cd243dkx5ZnBHZkpIVCsrK1ltc2JyaGdFOWx3em9UWU43eGcyRGRHYTRpdytMQzJ6ajBOdmVnQitXaDR0SE1zc2R0cllCeGd0bnF5dndEb2RaWHAzM3pma0QzU3M1Sk43aXNhUDVFd0RBVHltZG9kQzkwN2g3Z3IvU0d6Y1BuWXF5NW5QWWZ1NllRK2ZjbHpRSDZhRTlWNWJOV1hYdExiaDcvMGN1dDFQZDFvZ1g4NzdEUHpJVzROQ0ZNcnhic01HaXBHTkN3QUNNRHJWTU1OZWdiVVdJbHo4QVlLQnZDTjRZZTd2RjcySzlZWmxEYncwbXVGT0h6eURlSVlKZ2RTeXpPc242ODlBY051MXduS0ZSYm5HZUlXaHI5ZGxwQ2w3QUhLZ1FneDJRUmxNc2doaXNGM3lpdHVuRm9MdWp1bU5TL3M2ZE8zSHk1RW1iKzZxcXFpQUlna05MUzlQUzBqQnUzRGdBemwrcjlWWjMvN2dOUlJmcThYOVhYNFpSRVdHbXgxOWNNeHNqd2tOeDk0L2JVSGloSHA5Y09RdHBBenJPSWliRUhTaWdRSncySWp3VWhSZnFFZWx2bWNCTDRCenYvbkVVSy9JS2NGZEdNcFpNTUsrcEw2dHZ4SmF5TTNoZ1FqcnV6QkF6VzQrUEhvQ1JFV0ZZdUc0ek5oU2Z4TFVqaHdFQUNtcnJNVExDdlhlUmJMRytHOS9UTm0vZURBQ1lOV3NXaW91TGNmRGdRZVRsNVNFdExVMVdPNmRQbjhhT0hUdE15eE55YzNNQmlDVWoxV3ExUStVb2pkTktwY2Y2K1BnZ0lDQUE4Zkh4OWs0REFIei8vZmZZdW5WcmgrMDZuVmdML3Z6NTg3ai8vdnM3N0E4SkNjR3JyNzdhWmQ4YzBmdlduSExUdEg3QWZBRnB1b1kwM1R4anNOaklHTUFabUhUNkFJUEZkU3F6YkFER2FRSzk3UjNvejVJbHl4MGF0SzJvVUR1ZWxNNWY1WjRaQ2lPRFk3RndxTzA3ZkxZTUN4cm85SFBaTTJOZ0t1NUl1QlFoWHY2NDBONk0zVFVGYUJkMFhaN1hJQ09acENjVk9WRCswbEduV21yd2VQWnlpendIL2twdjNESjBLaTZQSFd1YU0yVDA3Tkd2OGNqSUs1QVVKT1pma082dGEyL0I4em1yVU40TGx6bjBiZFpMc3JoVndNSXllc0VrL3hYL1VVQTY1Y0cweElzWm9zdWNHMmFQU1Q3N3VXUVdSVC82bERkZXozUm0rZkxsWFI1ejAwMDNtUUlLVXM4OTk1emRHWjZPV3JwMHFkMUtGTzVnNzFyYnFMRzlIVnBCZ0VhbnQzamNxdFdaSHVzRUFXbzdNMTE2NmxxYlhOd29vRUNjTmlJaUZJVzE5WmdTYjY1a1djdHoxZ0FBSUFCSlJFRlVvQlVFUFB2clh1dzZWWTYvVDUyQTYwWU90emlub3JrRkFKQXgwTEtTUVhKa0dIeFZTcFRVbVpOcWRYY2ltdDZndXJvYVc3YUlHY3RuejU2TnhNUkVIRHg0RUo5ODhnbmVmdnZ0THMvWGFEUll1M1l0ZHV6WWdaS1NFb3Q5YytiTXdTMjMzSUs0dURqTW56OWYxcklPYWVuSzJiTm40OGtubit6eW5QcjZlcHZKazR4QkNxMVdhM04vVTVQN3NvMFBDUW5DSGVtam9ESGtMekFtS3BSV0xyRFlabGorMEgxWWgxbThIZStLV2V5RTVZV256WG02SGZHT095M3ZpcG5XT2xqTlBqQmV2RnJkRCtzd09VRnlZU3RkMzBBNkpjMmY0R2k1U0NOcFVzWldGNUl5RGc4Y2lPR0I3ZzhTT0NJeE1CcjNESjlwVWVraTNEc1FsOGVPeGJxenRxdktTRldvTDJCbjlYRndBQUkzWnpJd0RjQzQrTFc0L0o2YmZ1YU5WVVlFY0l3UEg0WVl5ZktHVFpWSG9lc2tKMEdIV1QzU3g2YmZFL0ZmWnJpVG5IMUJYakszcmtpRENaZEdwZURPWWRNUmFwaUZZTzFDV3pPZXkva0dENHlZaDJrRExHZWhsVGFmYzF2NXliN09ZbFdGNmVOTEdxRTFKbjJ4UGttNkpvd1pQdnBzbmNOa0xJbXdqQ2d6NldlLzZmTVpOcjYyK0tMYk9icmt3Zmg0Z3h1ZjI5dmJHd0VCQVZpNmRDa21UWnJVWWYrV0xWdFFWRlNFTysrOEUvNyt0bjgzcEl6VnI2d2RQMzdjNVdzUVc3TTIzY25XdGJiVUYxZlBScDFhZzZHaHdlYkhtallNRFFreVBiNmcxaUFoMUhZVmgvNXdyVTI2SHdVVWlOTkdSWVJoMjBuTEpHTXY3TnlQdldjcThjNjhTNUVaMi9FaWRvamhBKzV3VlEzR1JnOHdiUys4VUErTlRvKzRvQURUdHZ6YU9zd2QxckYrOE1Ya280OCtnbDZ2eCtUSmt6RjQ4R0RFeDhjak5qWVd4NDRkdzlhdFczSFpaWmQxZWo3bkhKOSsraWtBY1JwZlZsWVdHaHNia1oyZGpXblRwaUV1VGh6UXpKMDcxelJUb0RPYk4yK0dJQWlZTjIrZWFadWpNeVh1dnZ0dTNIMzMzUjIyMTlUVTRKWmJia0ZNVEl6RFZTK2NOU1FrQ0E5T3pKQjlubld5UmV1QVJKdmVSaURDNXI2T1FRemoxMjA2Zlk5bUFiQzhLMlpqWFlOa1g4ZXB3blkyZEFoY1NDNnl6UWthekcxejZjSmp5WFpwZkVKNkRyTyswOWQzK1NxOE1EVFEvQmwzUWtiK0JLRDNKbVYwUktpWFAyNUx1QVF6QjZaWi9HenB1SUNmeXcvaGw4b2pEclh6emFuZlhlcUh0MEtGNlZFcHBzZlpkV1ZZWmxWeXNyY2E3QitKdnlaZWhsU3JaVFB0Z2c3ZUNsV0hiVy9sLzRRenJlZHg4NUNwcHZkOGZQZ3d2SnB4Qy81eC9BZlVlcUJNcENNNE0vNEhNSDlHY1BNeUw5dG5kVHlIU2JjYlBwZU15eENrb1NGN013bHNCVW1sQTNyanA1WEZOa2lldStjRmVLa2tBM3Y3bFNOOFZVb01EUFR2a0pUUnowc0ZienRCQTJlU01yb3pvREIvL256TW56L2Y3djZjbkJ6czNMa1RkOTExbDF2S1VhOVlzUUxCd2ZMS0pqNzExRk00Y2VLRXk4L2RGVnZYMmxJaFB0NFdaU1c3ZW15dFAxeHJrKzVIQVFYaXRHRmh3VmhYYUw3UTNYYnlMRGFYbnNhazJJRW91ZENBa2d1V0piem1KUTVCZkZBZ3Joa3hEQjhmUGdZZDV4Z1hQUUJuRzV2eDM4TjVpQThLeEZVamhwbU9iMnByeC9DTHVDN3U1czJic1h2M2JpaVZTaXhhdEFpQW1EWDRqanZ1d0t1dnZvcDMzbmtISTBlT3hLQkI5a3Y1K1BuNTRkSkxMOFdZTVdNd1k4WU1CQVFFNE1NUFAwUjJkcmJGY1E4Ly9ERDBlajArL2ZSVFpHVmwyVTBldEdQSERyUzN0K094eHg1ejN3dnRBM3lVNGdWVmQvKzB0WmtDRE9hS0VGMEhLU3lQYTlQYlBrY2F3T2c1dGk2eU95Umo2TGpkNWtWOVo4R0Uzai9OTnlrb0JqNEtGZklheEZrNEk0SmpMYWFuSDVjeFEwSEpGUEJpNWd0NlZ3SUtteXFQNHJPUzdRNGZQeTkyRE80ZU5zT3A1L0pXcUhCTi9BUmNINThKWDZYbE91V2MrdFA0YjhrMm5PM0J0ZnhUQjR4RW9Nclg5SGpOR2Z2bGNYc0xYNlVYRmd5ZWdpdmp4a1BKelBtRUdyVnEvRi9wcjBnS2lzSDgyTEUyejExOWVoOU90OVRpa1ZIejRhc1EzLzloZ1ZGNGMreEN2SFo4TGZJYkszcmtOZGpGTFFmNll0ekFlam9VdC9qSE51a2czdGJnWGhwTzdkblBEVytsUWh6RVd3L1FiUXp5ZlUzVkZsUVdWUm02T3RmdklpMHBtWmVYaHoxNzlqaDBySEZHNW9vVksrRGo0OVBGMFVCMGREU3V1ZVlhdS90OWZYMWxCeVlVaXA3SjkyVjlyZTF1Ri91MU51a1pGRkFnVGhzZUZvb29mMytzS3l6Rk5TT0dZWHVaZUNIOVI4VTUvRkZ4cnNQeFk2SWpFZTdyZzJlblRrQjhjQ0RXRlpiaXN5UEhFZVh2aDJtRDQ3QjQvR2dFZUlrL2t0L25seUErT0JCRFF6c21HN3dZNU9Ua21KWTBMRml3d0dMOTNjeVpNN0Y1ODJZY09uUUl6ejMzSE41NDR3ME1HRERBWGxNT1Y1WTRlUEFnVnE5ZWpZMGJOK0t0dDk1eXVKSUVjUjlqNENLazYrc2ZsMGdERjY3T3NyQWJ3T2pXcFNMV2V1ZkZjNERLQjVkR3BXQk9kRHFHQkF4QVR2MHA1T1dLbjRQUy9BbnRnZzZselIwL0UrM3hWMXIrZ0xnU1VCQzQwR1haUVNrOWwxL3hoQUdZUGpBVnR3NlppZ2dmeTJveWxacDZmRkc2QS90cmkyVzNhNlJrQ3FmNk5TOW1qT25yZ3NZS0hHOXd2R3luSjJRTkdJbTdoODFBdUhlZ3hmWWQxY2Z4V2NtdmFOS3BrUlJrZTlxejBmN2FJanh6NUNzOG0zcWRxY0pJaUpjL1hrcS9DZjhwMm9KdDUvSzZyZjlkWWxZRC9SNzZ0V2FBMVdEZDNnRGZhaEJ2S3NWby8zaHBlejRxWlMvOXBPb2Jpb3VMOGQxMzM4azZ4OUVLRDZtcHFaMEdGSG96NjJ0dGQ3cllyN1ZKejZHQUFuSEovMXd5Q1RPV2Y0OFpRK0x4eW96SmVHWEc1QzdQVVRLR3V6S1NjWmNoS2FPMU9yVUdIeDdLeGRaYnIzVjNkM3VGM054Y1BQZmNjOUJxdFJnN2RpeHV2LzMyRHNjODhjUVRXTEprQ1NvcUt2RG9vNC9pdGRkZU15MWZjRlptWmladXZQRkdmUHZ0dDNqbW1XZncvdnZ2SXpJeXN1c1RTWi9qeWNCRlYva3FUS1U3YmM2dXNMR3ZSd01YamtrT2pzUGNtQXhNamh4aE1mMDhOV1FRQXBRK2FORzNZVlNJK2ZlMXFLbFMxb0E0UUdVNVBWWHRRZzZGN2pZK2ZCZ1dEcDJHSVFHV1FjOW1uUWFyVCsvRHp4WFpUZ1VEcEJJQ292Qy82VGZpYkd1dFE4a2NBZkhPdDNUd0hlb2RnSmZUYitya2pLNzVLWDJnWUF6dGdnNmZsKzZRVmJXak0zRis0ZmhyNHF3T0ZTMnFOUFg0cUdnTGN1cFB5V3J2WkVzTm5qaThBaytsWEdNS2JLbVlFZytNbUllaGdWSDR2NUpmSWZTQ3RVVkt4bVFNNm0wUDRzM24yNzdUNzJQWVQzcS9LNis4RW5QbnpyVzVUeEFFckYrL0hzdVhMNGV2cnkrQ2c0TlJYbDZPcEtRa0ZCVVZZY0tFQ2JqdnZ2dnMzbnpwcWRrRTNVVjZyVzJ2L0tOY0YvdTFOdWxaRkZBZ0xudmpzcWw0Zk90dWZIekZUTGUwOS9qV1BYampzaXkzdE5YYmJOaXdBZSs5OXg1ME9oMkdEeCtPNTU5LzN1WWZ1b2lJQ0x6NDRvdDQ0b2tuVUZWVmhjV0xGK1BCQngvRW5EbHpYSHIrUllzVzRmVHAwOWkzYngvZWZ2dHR2UHp5eXk2MVIvcTNuZ3BjR0FNTGQvM3hidmMrVVJjbVJTUmlmdXhZeFBuWkxyMVYyRlNKUUM5ZnFQWHRHQlZrVGtSNFhHYitCRDgzemxEb1RoSGVnWGd1OVhxTGJWcXV4OC9sMmZqdXpENjA2TnhUN3JKUnE0YWYwcnZMdS9PZEdlZ2Jnb0crN3JzTE56WnNxTXNCQlcrRkNqY09ub3hyNGlkQUpWbmlvdWNDMXAwOWlGV25mM2M0Z0dLdHdWQXVjbkhTSE13YWFNNkRjMlhzT01UN1IrQ05FK3ZkOXYxeDFOb2JyN0FJQ0tqNitDQ1B1SmRLcGJLWlBERW5Kd2ZMbGkxRFlXRWhNakl5OE5SVFQySFpzbVVvTHkvSFN5KzloQTBiTm1ERmloVllzbVFKYnJqaEJseDMzWFVJQ2dxeThReDlHMTFyazk2TUFnckVaZU5qb2pBbFBnYXY3am1JWjdJbXVOVFdLN3NQWVByUU9Jd1phSCtLdnpzc1c3Yk1vWEpFenJyenpqc3hlL1pzMCtPNnVqcTgvLzc3cHVjY01XSUVYbnZ0dFU3LzZJMGNPUkwvL09jLzhjd3p6NkNscFFXdnYvNDZObS9lakh2dXVRZWpSbzJ5ZTE1bkZBb0ZubjMyV1h6MjJXZFl1SENoeFQ3T3VVT0pHd25wYWNiMXhwNldFZHF4TkpoYTM0NGQxY2V4cWVJSVRyZWVCeUJXVnBEbUVEalJLRytxdmIvVkRJVldmYzhPL0p3aGdHUG51ZVA0NnRSdW5IZHpBa0M5alNVYmdxR2FnMkNZL2NBbGQ5eVZUR0Vhb0d1NUhvMmRsSjhNOXZJejVhdG8xYmVoVGErRGdvbHAvQmhqVUVqKzlWRjZTYWEwdXphNVBUTWlDWXVHenpBdFN6QXFhcXJFQjBXYmNhcWx4cVgyQVRFSjV2dUZtM0NtNVR4dUgzYXBLYWZIbU5BaGVIM3NRdndqNzN1YzdjR1NrdkZCZ1YwZlJBakVHUW1IRGgzQ3FsV3JjUFRvVVlTR2htTHAwcVdZTjIrZXhVMFl4aGdXTGx5SWlSTW40b01QUHNEeTVjdXhldlZxekpzM0QzUG16RUZTVXBJSFg0Vjc5Y1ZyYmRKL1VFQ0J1TVdkR2NuNHY2UEhjZTlQMi9IRzdDeUVPSkFrUjZwT3JjSGpXL2RnK3RBNExCenQzR0Jaam9hR0JsUlhWM2RiK3kwdFlubk10clkyL1B6enoxaStmTG1wMXZIMDZkUHgrT09QTzVSSUtEazVHUjk5OUJGZWZQRkZsSlNVNE9qUm8zand3UWN4WnN3WVhINzU1Wmc2ZFNxOHZlVk5mL1B6ODhPU0pVdHcvdng1cU5WcStQbjVnWE9PYmR1MlFhZlRJVHpjOXQxWGU2cXJxenV0QTkzV0pnNkdHaG9hOE9hYmI5bzk3czQ3NzBSRVJJU3M1eWFrTzRSNUIyRG13RFJjRnAxdTk1aVRMVFhZVkhrRU84OGRoMGF3TE1tYUlzbk1MNENqUUdZeXZJNHpGQnd2K1dwdFh1d1l6STZ4L3pxc0tad1lLTzg5WDRTdlR1N3FzY0hwNDRlWG82U1RuQlR6WThmaTN1R3pBQUFuR3M3aWhkelZkbzk5Y2ZRTnBxVUdLMC91eG9hS3czYVAvYjgvM1crM2ZLT2pvbjFEY0cvaVpSZ1hacG5EUnFQWFl1WEpYZmk1SXR2dGl4SFdsUi9FbWRaYVBKWjhGZndONVVoamZFUHh6N0czNGEzOG4zRG9RcW1ibjVFUStRUkJRR0ZoSWZidTNZc3RXN2FncHFZRy92NytXTEJnQVJZc1dJQ0FnQUM3NTQ0YU5RcnZ2dnN1dG0vZmpoVXJWbUR0MnJWWXUzWXQ0dVBqTVhueVpLU25weU0xTmRYdVRaeS8vT1V2M2ZXeTNLcXZYV3VUL29NQ0NzUnQ3c3BJUWNiQVNGejM3UVk4TkNrRDE0NTBMSG5NOS9rbCtQQlFMdDY0TEt2SG9xVzMzWFlicnJycXFtNXJQem82R2lkT25NQUxMN3lBdXJvNkFPSkFmdkhpeFoyV1FySWxKaVlHNzczM0hyNzk5bHQ4L2ZYWGFHdHJ3NUVqUjlEUzBvSkpreWJKRGlnWXZmRENDeWdzTEFRZ3psd1FCUEZPMy9qeDQyVzEwOVRVaEUyYk5uVjVYR3RyYTZmSFhYLzk5UlJRSUI2akFNUFk4QVRNaVU3SCtQQmhGaG4yamJSY2o5OXJDckN4OGtpblFRSnBRc2JUTGVmUktuUEpndlVNQmJVTFU5TVZZRkN3N3BuZDBhcHZ4Ly9rck9wMGNFOUVYa3lKUHcvT3hQV0RNaTBxZUFEQWdRc2xXRmE4dFZ0TE8yYlhsZUdwd3l2d2JOcjFpUEVOQlFENEs3M3hiT3AxV0ZHMkN6K2MvYVBibnB1UXJqUTJObUx4NHNXb3FSRm41a1JIUitPdmYvMHI1cytmMzJrZ1FZb3hobG16Wm1IbXpKbjQ0NDgvOE1NUFArRHc0Y05ZdlhvMVZxOWVqV2VlZVFZelo5cGVMakJxMUNnb1plYmFLQ3NyUTJ0cnE2eHozS0V2WFd1VC9vTUNDc1N0eGtWSFlmdkM2L0RTcmovd1M4a3BCUGw0WTFSRUdFWkdoR0ZraEhnUlUxQmJqNExhT3VUWDFxR3ByUjN4d1lFOW5oUW1OallXc2JHeFhSL29ncUNnSU1USHg2T3VyZzdUcGszRDRzV0xFUlVWNVZSYlhsNWV1UFhXV3pGMzdseXNXYk1HT1RrNWVPMjExeEFZNlB3VTBzVEVSRk5BUVJBRWhJYUdZdEtrU1ZpOGVMR3NkZ1lQSG96UFAvL2M2WDRZT2Z2ZUVPS0tLSjlneklvZWpWblJveEhoYmZ2M3FVcFRqMThxajJKYlZTNmFkSm91Mnh3bENTZzRzODdlZUJmWnlKVWNDbWZWRjFEVVdPbnc4WEgrNFJqaFlLNEN0YjZkZ2drT21CQStEUGNNbjlVaGgwTmRld3MrS2RtRzM4OFg5a2cvenFvdjRNbkRLL0JFOHRWSUR4WHJ6aXZBY0h2Q0pSZ1NFSWtQQ24rUlZSR0VFSGNKRGc3R1BmZmNnL3o4Zk15WU1RUEp5YmFUZGp1Q01ZYk16RXhrWm1haXZyNGV2Ly8rTzhyTHkrMEdFd0RnNVpkZlJraUl2Qndyanp6eUNJNGRPK1owUDEzUlY2NjFTZjlCQVFYU0xaNmZOZ2xsOVkwb3JXdEFmbTBkVmgwdlJFRnRQUUJnWkVRb1JrYUVZZTZ3d1JnV0ZvS0UwSXV6L3ExS3BjTHp6eitQaW9vS3BLYW11cVhOeU1oSS9PMXZmK3YwbVB2dnZ4LzMzMzkvbDIwdFhib1VTNWN1aFNBSVlFeGNKK3lJd01CQWJObXl4ZlRZeTh2TDVRb1VoSGpDN1FtWDROcjRTVFluK1F2Z09GaGJnazJWUjNDNDdxVERiY2I0aGlMTTIzeEg3WVFUcFFyZG1aUXhwKzRVL2x1eXplSGo1OGVPZFRpZ1FMcjIyS2dyTVhXQTVkUmlEbUJMMVZGOFVicFQ5dXdWVnpYck5IZ3hkelh1VFp4bFVWYnowcWdVeFBxRjQ5WGpQNkN1dmFWSCswUUlJSmJNN216UUwvWGNjODg1VkRJN05EUzAwMW1oWDMzMUZUam44UFB6YzdpZlJzYlMzNTVFMTlxa3Q2Q0FBdWsyQ2FIQlNBZ054cXlFUVo3dWlzZUVoWVVoTEN6TTA5M29WRjh2cDBTSXM3Wlc1ZUxhK0VrVzIrcmFXN0MxS2dlL1ZPVTROUVU5V1pJL0FRQ09Pek5EUWJMa1FjdjEwTGxZZHBGNHp2WnplUllCaGJPdHRmaXdhTFBiU2s0NlF3REhzdUt0T05WU2czdUd6ekl0NzBrS2lzYWJZMi9IcThkL1FGRlRsY2Y2UjBoUDhmWDE5WFFYWEViWDJxUTNvSUFDSVlTUWZxbENYWWNtclJyQlhuN0lhemlEalJXSHNiKzJHSG9YQnZESkllYlpPalZ0alU0Rkpmd2xNeFJhZTdpMEgzR3Z3M1Vub2RhM3cwdWh4Sm96Ky9IZDZYMjlKa0MwcWZJb3pyWmV3Sk1wMXlCSUpRNnN3cndEOEZ6cW43RTArd3RjYUcvMmNBOEpJWVQwQlJSUUlJUVEwbTk5ZDJZZnNpK1VvZHhORlFwU2dzMHpGRTQwT0hjWDJrK1NROEdWQ2cra2Q5aCtMZzhiSzQ2NDdXZk1uZklhenVESnc4dng5OVRyRWU4dkpzVjk5dWpYRkV3Z2hCRGlNQW9vRUVJSTZiZCtMRC9rdHJaQ3Zmd1I2MmRlNG5TaVVYNytCQUFJVUpsbktLajF2WHVHZ2pObEpnRWdRT1dMb1FFRHdNR1IxM0RHemIzcVhUNHAyZTdwTG5TcVN0T0FKNCtzeE9QSlZ5SGNPN0JYQmo0SUlZVDBYaFJRSUlRUVF0d2d4VHAvZ3JNekZDUTVGRnAxUFp1MHJ5c3RraVVZRWQ2QldEUHRNWmZhZXlsdmphdGRJbTZnMXJmajVidzFTS1NFbklRUVFtU2liR3lFRUVLSUc2U0dtSk5pTmVzME9OMTYzcWwycERrVVhLbncwQjBLR2l2Y21nT2d1Sm1TL3psQ0FZWjR2M0JFK1haZnBuWU9vS2pKOFJLamhCQkNDRUFCQlVJSUljUXRwRE1VOGhzcm5HN0hNb2RDenk1NThMY3FXV210U2xPUGR3bzJvRXJUQU83aWM5VzBOYUpScTNheGxmNGhPU1FPRDR5Y2h3bmh3ejNkRlVJSUljUUNMWGtnaEJCQ1hCU2c5TUhnZ0VqVFkyZnpKMXdiUDlFaUQwTlB6bER3WWtvTThvK0FqZ3RRTWZ2M0czYlg1R04zVFQ2VVRBRXZwblQ2K1FTWFF4SzJuVzlyUWs3OUtRQkFTWE4xcDhkSzk1L3ZwQ0tIcjhMTHBkZnFxbU1OWi9IMGthOHdMaXdCTncvTlFtSmd0TWY2UWdnaGhFaFJRSUVRUWdoeDBhaVFPRlNxNjdDcDRnaThsU3JzclNsMHFwMjFady9nNElWU3pJOGRpK2xSS1U3bFVEamVjQmJ0Z2c0QVVOSjh6dUh6dEZ5UGZ4ZjhqTS9MZG1CMmREcm1SS2QzZXJ5ZUN5NlYyT3d1ZjlRVzQ0L2FZb2VPL2JKc3AwUEhEUXFJUkhaZEdjYUZKVmdremV4cDJYVmx5SzRydzZTSVJDd1lNc1ZqL1NDRUVFS01LS0JBQ0NHRXVLaXV2Um1QWm45cEdzaTc0bXhyTFQ0dTNvb3Z5M1lpMGp0STl2bnJ5Zys2OVB4MTdTMzQ5dlJlZkhkNm4wdnR1RXVib01QZTgrWUFUYk5PMCtOOUtHcXF4RnY1UDBFQmh0U1FRZURkTkx2Q1VYS0NKb1FRUWtoM29vQUNJWVFRNHFMU0xxYldPME9qMStLc0IwdjRkZGVTQkxtYWRScjg2OFI2VDNjRGdQaWU1RGFjOW5RM0NDR0VrRjZEa2pJU1FnZ2hoQkJDQ0NGRU5nb29FRUlJSVlRUVFnZ2hSRFlLS0pBK0tTTWp3OU5kSUwwTS9Vd1FRZ2dobmtGL2c5MkQza2ZTRjFGQWdmUkpUVTFOS0NrcDhYUTNTQzlSWEZ5TTV1Wm1UM2VERUVJSTZaZm91c3gxZEMxRCtpb0tLSkErYWZqdzRmU0hpNWdVRnhjak1USFIwOTBnaEJCQytpVzZMbk1kWGN1UXZvb0NDcVJQbWpGakJyS3pzejNkRGRKTEhEcDBDRE5telBCME53Z2hoSkIraWE3TFhFZlhNcVN2b29BQzZaTW1UcHdJWDE5Zi9QRERENTd1Q3ZHdzc3NzdEc0hCd1JnL2ZyeW51MElJSVlUMFMzUmQ1aHE2bGlGOUdRVVVTSi8xeUNPUG9LQ2dnUDU0OVdPclY2OUdTVWtKSG56d1FVOTNoUkJDQ09uWDZMck1PWFF0US9vNnhqbm5udTRFSWE1NDU1MTNvRmFyTVdiTUdDUW1KdEw2czR0Y2NYRXhpb3VMY2VqUUlRUUhCOU1mNEg3a3VsMXZlTG9MaEJBbi9URHRjVTkzZ2ZRUXVpN3JHbDNMa0lzSkJSVElSZUhBZ1FQWXVYTW5pb3VMRVJnWWlLTkhqM3E2UzZRYmpCa3pCazFOVFVoTVRNU01HVE5vYW1BL1F3RUZRdm91Q2lqMEwzUmRaaDlkeTVDTERRVVVDQ0dFOUFrVVVDQ2s3NktBQWlHRVhKd29od0loaEJCQ0NDR0VFRUprbzRBQ0lZUVFRZ2doaEJCQ1pLT0FBaUdFRUVJSUlZUVFRbVNqZ0FJaGhCQkNDQ0dFRUVKa280QUNJWVFRUWdnaGhCQkNaS09BQWlHRUVFSUlJWVFRUW1TamdBSWhoQkJDQ0NHRUVFSmtvNEFDSVlRUVFnZ2hoQkJDWktPQUFpR0VFRUlJSVlRUVFtU2pnQUloaEJCQ0NDR0VFRUprbzRBQ0lZUVFRZ2doaEJCQ1pLT0FBaUdFRUVJSUlZUVFRbVNqZ0FJaGhCQkNDQ0dFRUVKa280QUNJWVFRUWdnaGhCQkNaS09BQWlHRUVFSUlJWVFRUW1TamdBSWhoQkJDQ0NHRUVFSmtvNEFDSVlTUVBpRXBLTWJUWFNDRU9JRitkd2toNU9KRkFRVkNDQ0Y5UWtKQWxLZTdRQWh4QXYzdUVrTEl4WXNDQ29RUVF2cUUyVEdqb1FEemREY0lJVElvd0RBM0pzUFQzU0NFRU5KTktLQkFDQ0drVDBnTWpNWmwwZW1lN2dZaFJJYjVzV014TEpCbUtCQkN5TVdLQWdxRUVFTDZqRnVIVGtXUXlzL1QzU0NFT0NEY094QzNEcDNtNlc0UVFnanBSb3h6emozZENVSUlJY1JSelRvTjNpL2NoUDIxeFo3dUNpSEVqZ25ody9ISXlQa0lVUGw0dWl1RUVFSzZFUVVVQ0NHRTlFbS9uanVHN0xveW5HcXB3Wm5XV2s5M2g1QitiNUIvQkFZSFJHSmNXQUptRGt6emRIY0lJWVQwQUFvb0VFSUlJVDJCNjhDTFh3TXZmUmVBWUxtUEFYRDVyekUzTkdSb2N0aWpZRWxQdzk3cXhoOVB2SW5zaWcyMlRqWHhFdnh3ZGZWbllGQ1lEbm1qS2h2cjYwczdPNjNUbm4yemNENW1qeGpzeUF0eUhPZW9lZkFPQ0kwTnBzZGdEaWJ3bEJ5N2Yxd2JEby9XbW5ZeGNIQkR6eGxuV0JMeU9DSVVBNXpyWTBnSWtKam8zTGxXbXRxMGVIUEhJU3pibTROMnZkWFBrc1BmRmZ2RUZqZzRaeFp2bzBxaHdGMlRVdkRrakFrSTkvZDE2VGtJSVlSY0hDaUhBaUdFRU5MZFdrc2c3SnNMWHZvMkxJTUozT0lmK1RqTXR3VU1Jeit2TUNnbXJBWkxlaGIyL3N6WHF5dHh1R0tUZVlPZDhXZHMyeVF3UXh2R1EvTFVrdGtnRHQ2VGtEYWZGaFBoMERteU1BYmZyT2t1TjVOUzRBVW1lVWtjelBRYU9lUFlwdDRvdTE4bURRMUFSWVhMZlFTQUlCOHYvTCs1ZjhMQnBiZmdob3drNnljRkFMaHl2NGdaLzh1WVJUczZRY0IvOStWaHpKc3I4TzZ1STA2M1R3Z2g1T0pCQVFWQ0NDR2tHL0hUbjBMWWN5blFlTlM4alFPdTNrbG00SUQxamZqUVRDaW03Z0VpWm5SNjdxK2xuNE1iQXh1ZEREemoyaVpaUEc3akFzcmF4RmtBdk1PVDJ5WnRQY2pIR3pGQkFWMmU0d3kvTFBOcjVzejZtVHZCeklQdm9CWUY0cXFVbHJzbGJaM1E1cUZDZjlieFRsbS90NVdWUUYyZDQrZDNJUzRrRVAvNXl5eHNYZnhuakltMW5EbkJETUVBVnlhK01IQ3hIVmkrbXkzdE9yeTRlUi9HdkxrU2EzS0tIWTByRVVJSXVRaFJRSUVRUWdqcER1MDFFQTdkQkg3aUtVRFFXT3dTQjZsT0JoT1lHRWpnaGp2SXBzMkpUME9SK1RQZzNYbUp2dHJXTThpdDJtYmRtUTVVM0JleG1na1cyM0phYXlRRFMrYllLNUNNTmljT0d1aklHVTVSRFU2QU1uWVFBSWQ3Wm1BNXJUKzVRR1d4VjV5bFlINjhSZjJUQzcwRVVGWUdxTld1dFdGbGJOd0FiTHZ2ei9qc3B0bUlEd2swYldmTThFNjRPT0puTUs3S3NYd3Z6dFEzNGErcnQrS3kvNnpCdmxPVkxqMEhJWVNRdm9rQ0NvUVFRb2k3MVd5Q3NIc0tjRjR5Y09mY3haWHRockcvOWNRR240RlFaRzRDRy82NFEyMXNLLzRFanR5M2ptNGIwMkdieFhJSGgrOTltenM3T2liU3dYT2M0emR0cGxQblNkL09oRE1xK0dsWXh3TU1ML2VrcmhRbDJnTDVUMkljMUhNT0ZCVUJXbTNueHp2aG1yVGhPTGowRnJ3MGJ6S0NmYjNOTzVqcnl5QUF3NndZdzR3T2FVdEhLbXB3eFNmcmNNZlh2NkRzUXFOTHowRUlJYVJ2b1lBQ0lZUVE0aTc2WnZDOGh5Qmszd1pvcmFhMk04ZUg0QjB3RG5CdUdCQktCcnNSMDZISTJnT0VUckI3cWxSMWN5bE8xT3dXSC9ETzUwakVhVExORHd3ZHR3d295QStQcE1kMmQwQmhsdmtCTnd5QUhTRE5sYUFRR0VhVXFLeU9ZQll2ZDdQNlovbWRrMDZEMEdyRm9JSmduVkRSZFY1S0JlN1B5c0RoUjIvRjN5YVBoa3BodnRSanhqNjRHbGhndHVlQS9IUzhESDk2NXhzOHUyRVA2dFZ0TGowSElZU1F2b0VDQ29RUVFvZzdYTmdGWWRkazhQS3ZKQnVsc3hLY201OWducFZnbkhnT1FCa0lsdkk2RkJPK0E3eENIVzVyUy9ISGtvYnR6MU5RUUlYWXR2SFNEUkRBY2F4VmZrSkdxZTZlb2FBSURvRjNhb2I0Z0RGNVhaUXVleWowc3IzYjBGNjFVSVU4clpOSkNZMmRVcXVCMGxMbjJuQkFxSjhQL2pFL0M0Y2V2UVUzalJsaHViTEY5TUQxNUFmV3l5QjBnb0JsZTNNeDlxMlZlSC8zVVJ0VktBZ2hoRnhNS0tCQUNDR0V1RUxYQ0o3M0FJUUQxd0Z0NW5YazNPcGYyZXpOU2dqUGdtTHFIckJCZDhscTdrekRNUlRYSHBEMHluNkFZMkJiT3BUY3g3eUJBNldhQnJSeW5Xa0RjekFoby9Fd1g1VVN3eU5DWlBYWkdYNVRPMDlJYVEvajVvRnhhS01DTWVjc0w1RzRlSkRwOGJiV2pRNHRIZW40Uk4xVCtjR2UrSkJBZlBqbm1kajcwQUpjbFRMTXVqUGlQOXo1bjFNbW1lb2lmVDhhTmUxNDRaZTl5SHpuYS95UVcreGs2NFFRUW5vN0NpZ1FRZ2doenFyWkRHSFhKUER5Yjh6Yk9BQm1uSm5RRGJNU0pxNERmT05rdDdteDREM3BNM1I2ck1WeUJ3UHBjZ2VIczBGSVJxa1pWbFVJdW92dnBDekF5ekREd0lHZ2g1RjFaWWhSTm1jcG1KTXAxUE02SEd6NzNZV2VHcmk1OG9NOVNaR2grUHptT2RqMXdJMlltVFRJY3FmeHRiczRZY0c0RUVJYVdEaGQxNFI3dnQyS1dSK3R3Y0d6MWE0OUFTR0VrRjZIQWdxRUVFS0lYTzAxRUk3Y0FTSDdGcUQ5dkdrejU5d3dzOENWQ2c3dW01VmdsRit6RzVWTlJZWk9tdjVqa3dJS3hIY1JVSEI4NEdrK3NLY0NDdkR5aHUvRUtUYjcwQlZwL0NIeHBBbys3WmI3clZ2NlZiMFpXbTUxa0RPNm9mS0RQU2tEdzdINjlpdnd5MSt2dzRSNGMwVVFac2dUd1huSHBJdHlHUU12MGlVblJ5cHFNSGZaOTdqOXExOVFmTDdCaGRZSklZVDBKaFJRSUlRUVFtVGc1VjlCMlBVbjRKdzBNUitIZVJtQWs3TVN3QUVCYnAyVllQUkw0WWVTSitwOHVVTmtXd3BVM0U5OElCa1E1a29EQ282K1JNa0l2YnZ6SjBqNVRUVlhlNUNUUjRGTFppQW9CWWJFVXV2a2pJQTB1NllhYXZ6ZXR0UDVqdlpBNVFkN0pnd2FpRi8rZGoxVzMzRUZNaVRKTWhrekpGMDBCYmE3bERNVEFBQWdBRWxFUVZTY1pTekhhZG5HenlmS01QbmRiL0R3Mmgyb2JHcHhvWDFDQ0NHOUFRVVVDQ0dFRUVkb0tpQWN1Qlk4N3lGQVo3N0RLczVLY0Q2UVlHeURnMW5lSW5keFZvTFJ3YlByVWE4NVozZ2k4N1IwZTZTekU0eER3UVo5T3lxMTVzR2ZqSVVFcHErNnU4S0RsSGRxQmhUQllyNEd4cGpjcUlKSmFvRzM3V01rYjhBZXpVNm9lYXNUdllUdHlnOHVWbUNRYTJiaUlHeS83eS80NHVhNUdEa2d6S0p2NG5zblBuUytWd3pjcXQ2R3dEbFdITXJIK0xlK3dndS83S1dLRUlRUTBvZFJRSUVRUWdqcERHOEhMMzBid3E1TTRNSnVpMTNNT0N2QnFkR1dPWm1kUllKRDcwaXcwZSs3UENzQkFMUjZEYmFYZkdiZTBFbGxCMEFNTnNTMlRUUS9OblRyY0l0NTdidWo0MTBPYy9CQ3BWQWdaV0M0ZzcxMkE4YmdLNTJsSUNPWGdqUlBRbmk5QWxIbjdWd3FHZDRJTGRxeFU3TlZWcjRHdTlScWNmbURCMXlaa29EZEQ5NklqLzR5RTBQQ2dzdzdUQVVoeE8rb016L3FUSkoxUS9yejA2YlQ0LzNkUnpIMnJaVjQrN2ZEVUd0MU5zOG5oQkRTZTFGQWdSQkNDTEhud204UWRrMEJMM29aRUtScjNMbmh2ODR1YjdCb3hyU1ZEYm9MaW1rSHdHSVhPTld1dGQybnZvWmExMlI0THQ3bDdJVHc5aEh3RmNJNmJKZm1UM0JtM0p3ZUV3bUZPd2JjTXZoTm0yWDZXczc4RWM2TS94R05LclMxN0FFV2I4U0J0dC9SS05UTDc2UXRkWFZpb2tZUFVEQ0dHek5HWVAvRE4rUE5xeTlCZEpDL2FSOHpaQXBscHA5OTV4ampiOUx6R3pYdGVHbkxma3o0OTFmNDh1QUo2SVdlbmFWQkNDSEVlUlJRSUlRUVFxeHB5aUVjdmgzQ2dlc0I5VW56ZG00Y1VMbXd2QUhHd1pTa2plQjBLQ1p2QlV0NUhWQUYyVDVScHBiMk92eCthcFhwTVdOZDMxMk8wMHl5dWYyWVJZVUgrY2JFOVZCQ1JnbFYzQ0NvRWhKTmoyWGxBNUI4YTBhVWVjR3JpeHZuQWdSc2E5MG9zNGVkcUtnQTZ0MFVvSENDbDFLQk95ZW1JUHZSVy9IU3ZNa0k5L2VWN0RYV2lIUStxQ1lOOEVpL0wxVk5yVmk2YmljbXYvc04xaDhyZGE3emhCQkNlaFFGRkFnaGhCQWozZzVlK3BhWWRMRjZnMlM3WWRERG5KeVZZQm85V1lVaVZDRmkwc1hKMjREZ0RDYzdiZHYya3MrZ0U0eEovaHpMMmgrditaUHBhK1B4YlZ6QWliWTZHYTFZdDlDREZSNnNTSk16eXY2MkdiN25LaDFEa3Mza2pPWnFpd0NRcXoyTVdxRkdkaDl0UFNjQW9MUzB4eW8vMk9PalV1TCtyQXdjZnV4V1BEMXJJb0o4ektVMHpjdDBYS3NJWVd2S1MwbHRBKzc2WmpObWZiUUdlMDVXdU5JNklZU1Fia1lCQlVJSUlRUUF6bTgzTEcvNGg4WHlCczRoK1d2cHpNd0VRL1VHcTlOWjNBSW9MamxnU0xybzN1VUF0YTFuY2JqQ2VNZWNPN1JPSVZRM0ZQNUNwUGtVdy9aanJlY2htS29SZExWb1FrSXl5dlRFREFVQThKdHlLYUJVR2g3SmZZL054NmVkc0oyY2tVc080K0Q0cGZWSHVWMjBla3BKQWtrUFZINndKOURiQzA5TUg0K2N4eGZpeVJrVEVPeHJmaitNc3czTXNSQjU3N01rMW1iNHYva0g1MGhGRGE3K2REMys4c1ZQeUswOGIrdDBRZ2doSGtZQkJVSUlJZjJicGh6QzRZVVFEdDFvdWJ3QjNGQkNEeFpyNmgxbHp0WElMTWRZQVNPZ3lOd0FsdlkrNE5VOWlRbzNGLzNIOHI2eEE3ZVE0OVNaTnJjZlZUczNrRFBld2U3eGhJelNQZ1FFd21lTU9jbWtuRnZwVEhKQ1o4a1pwY2NWNmZKeFdtZElxdWhzem9oZVVQbkJubUJmYnp3MWN3SnlIbCtJdjE4MnlXSXBoSG5DQW5lcXU4ejBmM0ZwanJTTlg0dlBZdnFIMytHZWI3ZWk3RUtqQzYrQUVFS0l1MUZBZ1JCQ1NQK2thd0l2K0g4UWRrMENxcTNYdnh2V2h6dVgwbDRzQTJtOXZNRTdDaXpsRFNpeWRnR2h0bk1WdU1PWmhtTW9QTDlYZk9CQUlrYWplR24rQk1rcE9hMU9CQlFrNzF0R2JNOG5aSlNTSm1lVXRXRERxdHBrY3FHWDdlT3NIdi9TdXQ2d3c0VWdnSFNtZ2djclA5Z1Q1T09GUnk4ZGg1ekhiOFAvenB1TXFFQS84MDVKOVZQcjVJdU9ZakFHNUN6UC9pRzNHSDk2NXhzOHNtNG5LaHBiYko5TUNDR2tSMUZBZ1JCQ1NQL0N0ZUFuUDRUdzIxandrKzhEUXB0NWx5bmZvcHk2QUJhTkF3SzNMQU9wOUFjYi9yaGhlY09kQUZQYVA5MWxIRC9udjIxKzZHQkZ5eUI5TklMMDhZWW16R2ZvdVlCY3d3d0YzaUVCUkdlOU1QUFVjZ2NqbnpFVHdQd0RBQmhubXpnK3hKVitINVBLVkhhVE16TEpHMTBobEtOQWU4elo3b3E0MVRJVkQxWis2SXlmbHdwTHNqSncrTEhiOE9vVldZZ05EckRZYi9vdDRzNEdGZ3lKUkNYZk01MGdZUG5CRXhqMzFrbzg4ZU11VkRXMU92OENDQ0dFdUl3Q0NvUVFRdm9KRGw3NUhZUmRtZUFGL3dObzY2VzdUSGRGWlk5OGpPY1lGOVNiQm9JS3NQamJvTGprSUZqaTA0QXl3RzRUN3BKZHNSSG5tczNaOFIyZW5hQ2VZbjRnR2NqbWErclF6czBKSUp3SnNYZ3FJYU9KUW1HWm5GRXVTWExHRVNXMmt6T0szM3J6RDg0VzljL2dwc1FaYnVMaHlnK2Q4VlVwOGRjL2pVYjJvN2ZpcmFzdndhQlFxMG9scHNJUThzTUtZbnpQc3JJRUFHajFBajc3NHhqR3Zya0N6MjdZZzVvV3p5YXdKSVNRL29vQ0NvUVFRaTUrOWZzaC9ENERQR2N4b0Q0dDJTR3QzaUNUY1hRdDhJNFRHaUl2ZzJMcWJyRFV0d0h2S0dkN0xVdTd2aFhiaXY5cnNjM1IxelJFUGQzbVdibnFDNmF2bWF3M3lIend1TGllZWYyZDhac21yZllnTTJva0NiQWtGOWhlOW1BNDBQUlZyWEFlUjlzT09mNGNuZWxsbFI4NjQ2VlU0STZKS1RpMDlCYThkOTBNRElzSU1lMFRBM2JNOEhLY0xMMXErRjVJQXhQdGVnSEw5dVppekJzcjhQeW12YWh0MWJqMEdnZ2hoTWhqTzlST1NCOGpWRzhHenEwRG12TEF2RUxCTCt6eGRKZElkd2pQRXU4cUI2VUIwZGRETVdCVzErZVEvcTJsRUVMKy93RG50M2JjeCtGODRqelRnSVpadGhFNENvcVVmd0poV2M2MTY0SmZTejVIcTdiUjNEOEhYMXVJYmdnQzlRTWxXOHpuSFdtcE5uM05tZU5EUU9OU0FWK1ZFc2tlU3Nnb3BSb3lES3E0UWRDVm56RnNrZmw5TjR4L0krdVVpS3BWb2pwQzMrVXB2N1p0UnJyUE9DaGdXT0lpellzZ2gvRTg0NzlGUlVCeU11RFZXWEREczVRS2hsdkdqY1NDc1NQd2ZXNHgzdHFSallJYXNmUW9NeXdwRW9NQ1ZzdURITVFrZ1FYajF4cWRIaC91T1lyUC96aUdlLzgwR2c5T0c0TXdQeDgzdlNJaTErYjhVMWg3ckFSNVZiVUk4L2ZCN2xJcS8ybVVsUkNMZW5VYjBxSWo4T2YwUk14S0d1enBMaEhpRXNhZG1YOUdTQzhpSEZzS0NGcXc4S2xBVUJwWWNKcW51MFM2RVcvTUE1cnl3R3QzQU1vQUtGTGY5SFNYU0cvVVhnMWUrQko0K1Rld3VCc3RZNkRkQVlNNEd3SG8ySVp2SEZqU3MyQ3hOOExkSlNBZFVhZXV4SHUvMzI2WVppOEpkamdncmVsbWpHcTVWbndndVhFc2dPUHl3clZRQzEwUG5pMUkycGcwT0JvYjc3MVczdm5kcFBXWDlXaGErYW5oa2N3NzVKTEQ4NVBhc1dOS3U4M0R4TGtQNW9QbitGMkJ5VDZYT3RsamFjTld3UWcvUHpHbzRNRmtsM0p3RHZ4NHZCUnY3amlFdktwYW0vdVpVK3VOak4rYWp0L1BRRzh2TEo2U2p2dXpNaERpYTd2c0ora2VqNnpkQ2EyZ3g3U0VPS1JGUnlBdEp0TFRYZXAxOGlyUEk2K3FGanRLemlMQTJ3dHZYbjJKcDd0RWlOTW9vRUQ2Tk9Ib1BVRFlaQ2dHTC9KMFY0Z0hDS2MrQnVxem9jajRqNmU3UW5xTDltcndrbitEbi8zU0l0a2lJTjdOVkREbTNOSUdZNDRFNi9HYmJ4eFl3a05nZzI0SG1PZnVHSCtaL1RqSzZnNkxEMlNPbGVmWGZBaC9mVVNIN2NXYWV0eDljcXVoU2NlclJVaWYvcjRwNlhqNThpbWRIZDVqaE1ZRzFEeDRoMU96QkpqaEhRQUFuWXJqaTV0YW9MVTN4MU1TdFBKVEJPRGhvS2ZndzN6dEhDeW5FMVpCaGJBd1lOZ3cxOXZ0WVp2eVQrR05IUWR4dUx6R3hsNG5sMElBaHA5UW9jUDVRVDdldUQ4ckhmZE5TVWVRRHdVV3V0dWlWVnN3WldnTUZtWFN6UjFITGZzOUI5bmwxVmgydzJXZTdnb2hUcUVjQ3FUUEVvNHRCVUlwbU5DZktZYjhGUWdkQytINDQ1N3VDdkcwdGlyd0UwOUIyREVHL1BSL0xTczNnSU14Y1dxMFV4RjBXemY4L1FhRHBiNEZ4U1dId0FZdjhtZ3dvYUJtanlTWXdBR0Y0Njh5b2ozSkZFeXd2cjl3UkMwZDhNbTVtMjl1WjN5ODUvTW5HQ21DUStBemRxSmtpK1B2RTRkNU1LL1NNWXdvN21URnFHVGdyeFphc0lmdDY3amZHZGFCa0Y1YSthRXI4MFlOd2RiRmY4YmF1NjdDN0JIV1U3MDc1a2h3bERUb0l6Mi9xYTBkLzl4K0VHUGVYSWwvLzVhTjVuYXQwMzBublh0azdVNU1IaHBOd1FTWi9qWWxIZVBpby9ENCt0ODgzUlZDbkVJQkJkSW5DVFdiQVVFSHhSQUtKdlIzaWlGL0EzVE5FR3EyZWJvcnhCTTBGZURISDRld2N5ejQ2VThCTHAyS2JsaWpEUWJPNVF6aXVLUnFneFgvQkxDMGQ2R1lkZ0FzL25hQWVUWVZrY0IxMkZEd251VkdHYTkxa01ZOGU4QjZCa0p1NjNscG80NTNTakpnSGg4L3NKTURlNTdmSlpJN2dMSitKaXlsRm5SeHAxdnlIdXh0M0lJV0gwbTlTWGRPRE8zRmxSKzZNbTFZSEw1Wk9CLzdIbDZBMjhZbncwZGxMcWZLSkZVZDdQMHEybUo2MTIwa2I2eFh0K0hsTFg5Z3pCc3I4TWFPUTJqVTJGNjJRcHp6UzhFcDZBUUI5MlNPOW5SWCtxUy9UVTVIYzdzVzI0cE9kMzB3SWIwTUJSUkkzMVMxRGl5ODU1T2VrZDZKaFU4VGszS1Mva05UQVg1c0tZVGZ4b0dmK1J6ZzBydU8zRkNTd0xyMFF1Y1k0K2FCaS9XcEFVbGdveitFWXRwK3NMaGJBS2JzMklBSDdEbTFDbzF0aHBrRU12TkRNRERFcTgyZm85YUR0b090OG1jb2NHNCtNdHpmRjRQRGdqbzl2cWY1akowSUZoUXNQbUNBbkVBSms1UUNDYTlYSUtxbXEwc284V0Nkb01XdmlsMldTUlRkR1ZUbzVaVWZ1cElVR1lwM3JyMFVPWS9maGllbWowZTR2MlI1Q0dQbWI1T2NtSmJrZkE3THdFS2R1ZzJ2Ymp1QTlEZVc0K1V0ZjZCTzNXYXJDU0xUdXJ3U1RFMkk5WFEzK3JScENYRlltMWZpNlc0UUloc0ZGRWpmMUpRblp2b25CQUNDUndPTnVaN3VCZWtKbXJQZ2VRK0xnWVN6eXdFdXVmTXJYWnNnNSs0ekU1ZEZjRzY4UjI5WnRZR2xmd3pGMUQyR2hJdTk1ODltYzNzdGRwV3RORDFtQ25sMzNDUGJVK0RMeGJKKzRySVE4NzdUYmMxbzBvdDNjS1ZCZ2k1SkR1eE55eDFNbUFKK1U1eExrc2daTEdwbnBoUjJzY3lGbVFNUTJaVy9vRGJlM3h6d2NiYmlnODJPY2FDd0VORDI3YW44a1FGK2VIcldST1E5c1JCdlhuMEpoa3RMVGtvRGZESURDNlp5bGJCOHk1dmF0UGozYjlrWS9mcHkvSDNESGxRMXRicitJdnF4dktwYXBFVjN6TVZDSERjNkpoSzVsZWU3UHBDUVhxYjNYQmtSSW9kWEtGVnpJQ1lzT0Izd0N2WjBOMGgzYWp3TWZuUVJoSjNqd010WFdnVVNqR1JPWVpjTVVEb2tISXk0QklweFgwT1J0UXNzNW5yMHhqK1htNHVXUVd2S0ZjRmxqMDhIcWUwdmQ4aVJ6azV3Y21YQStFRzlhN21Ea2YrTWVhYXY1UTdwcFc5RlVxa0tYclorREtXTkcyZnVROERtTTU5YkpsRjBSNFVHNHpkZHB4UExTUXFDNjIxNm1JOUtpVHNucG1EL3d6ZGo1YTJYWS9LUUdNc0RUTytwdklrTFltQ2g0emxxclE3LzJadUxNVyt1d0tQcmY4UFpobVpYWDBLL0ZPcm5ROVVjWEpRZUc0a1FYeXAxU3ZxZTNuZUZSSWdqTHV6eGRBOUliME0vRXhjaERwejdDY0wrK1JEMnpnYXZXZ2ZBZXNBazUvYTU0WGpqUDlZakVlWU5GbmNMRkZsN29KandQVEJnTmp4UkF0SVJGWTM1eUsweTVBMHhsZHh6bkFJS3hHditKTmxpZWY1UjlYbkpIdWZ1cEkrUDY0VXpGQUFvWStPaEdpSU83Sm1waElkanVPUjRwZEJGY2thWVVnd0NBQXJQNzhVWlZnN0V1bkZhdUhTbWcxb05sRnc4MDZVWkV4TTQvblRQTmZqMS9yL2d1dEdKVUVwbTRaZ21MWER4UDNMekxIRFRmMFJhdllBdkRoekh1TGRXNHY0MTIxRjB2bS9tcHZDVVBXVVZudTdDUldFM3ZZK2tENktBQWlHRWtONUYzd3ArNm1NSXYwMkFjT1JPb1A0UGk5Mm1ORzBNZ0dSZHUxMkdVWWZGSFh6cCtObDdBRmppazFCTXp3RkxleGNJSE9tR0Y5R2RPTmFmZU5QOGtNbWZuVEN3TFIzZVBOQ2lUU2xwUUlITENLb3dTVWNtRHU2ZE14UUF3Ry9hVE9kUGxyeFZYU1ZudFA2MmJDeDRENGlKRVVzK1Nya3lXMEY2Ym1NamNQcmlTK3FXSGhPSlQyNjhERWNldXczM1RVbEhvTGQ1dVFremZBN0llUWROd1FoVDdrZnpkMG92Y0t3NlVvako3MzZEdTc3WmpPUG5McmorQWdnaDVDSkdBUVZDQ0NHOVExc1ZlT0dMRUhha2dlYy9DNmhQV2V3VzEvSnp3OURCZ1VDQzhTUXV6ajFuMGhFRUFBU21pQlVicGg4RkcvNGs0TjAzcHVzZVBQc2p6aldYaWc5a0pUZ3dpOWRJa2pGYXZZKzFlZzJxdEMzaVBqamVQQWRNZzl0aEVTRUk4dW1pRW9JSCtVMmRDU2lOaVRYbHZZR3lrek5LSmtGVU5oVWg3OXgySUNFQjhQTXpIK1BPSkkwMU5jQzVjKzVycnhlSkRRN0F5NWRQUWQ2VEMvSGkzTW1JRFE2d2N5U1g5WjZhcTBwSVd1REErbU9sbVBiK3QxaXdmQU1PbnJrNDMxTkNDSEVWQlJRSUlZUjRFQWRxZjRWdzVBNElPelBBeTk0RGRJMlMzZUlWUG1QRzljOWREZjY0NGIrR2tZRkZOamVEQWJPaG1QQTlGRm0vR1NvMjlONkJyN1htOWd2WVVyek12SUZCZHZsREJWY2hUalBSL05qcTd2aWg1bXBYdWdnQUdOZExsenNZTWY4QStJeWRKTmtpWTltRFZYTEcxSUl1a2pOeXkyVVYyNG8vZ1FBOWtKVFVmWlVmenA0RkdocmMxMTR2RStUampRZW1adUR3WTdmaTg1dm40TkxoY1ZaSGlCOFluTXRaREFGSm5OTHluQzJGcHpIMzR4OXd4U2Zyc09IRVNiZCtxd2docEsvemJBRnRRZ2doL1pPMkR2enNjdkF6WHdMcWt6WU80SlpKN2JxNGdHY3dURnRteGpvTlZvTnNuMml3dUp2QkJ0ME8rQTV5dGZjZXM2bndBN1RyTmVJRG1XVWlqV0xiSmtERnpYZkhyUWRjUnkzS1JjcVlveUE1ZFB5ZzNoMVFBTVJsRDIwSDk0b1BPSk0xVVVFYUlrZ3NVK0gzU1cxbzZ5UXVKVllaRU4rZ2VzMDU3RC96QXlZUHZrRU1LcHc0WWY1ZU92azlOWkdlWDFJQ0pDZGJ6b1M0eUtnVUNseVZNZ3hYcFF4RFNXMERQajl3SEY5bDU2UGVVQXBTT2l1SmMrNVFyaEZwcFJmcm4vNTlweXF4NzFRbEVzS0RjZCtVRE53eWJpVDh2T2hTbWhEU3Y5RU1CVUlJSVQzbndtN3dvL2RDK0RVRnZQQi9Pd1lUakpuU2pDblpPeHZsTVhObVJlbDBlL04rSlJBMUg0cHhLNkc0OUNoWTB0LzdkRERoWk4wUkhEdTNRM3pBNGZUQWM1Qm1zdWxyVzNHYUhMVzBiSm1jNXpDM05pNis5K1pQTVBJWk13RXN5RkFkUm94SU9Yd3VseXg3VUFvTWlhV2REeXF0Vzk1WitpWGE5QzNpWU4rZGxSK2s1MThrNVNRZE5Ud2lCQy9ObTR6alQ5Nk9ELzQ4RXhPc3lwWWFnd21jYzRkbkxaamVUYXZEeXk0MDRzbWZkaUh0OWVWNGVjc2ZPTmRNSlNjSklmMFhCUlFJSVlSMEwxMGorS24vUU5nOUdjS0JhOEdyZmdDNGRKRER4YnVIZ0NUUlltY0RLME1TUW00bjRPQS9IR3pFODFCTXo0Tmk3SmZBZ0xsaWNLRVAwd3RhckR2K3Vua0RjMjdPdFlyN0lrWXpBWUR0dVFlTituYWNhbSt5dTk4ZU1hQmplQTZGQWhsOW9Yd2NVOEJ2Nmd6Slk3bm5TNWM5T0xKc3h2d0ViZnBXL0ZhNlFud1FHdHF4OG9PclNScWw1U1FMQ3dHOTN2bjIraGdmbFJJTHhvekFMMys3SHJzZXVCRjNURXhCZ0xjNTRNTVlNODFnTWlaajdISXBsYVEwaERUdVZLOXV3NzkveTBiR0d5dXdaTTEyRkZUWHVmT2xFRUpJbjBBQkJVSUlJZDJqL2cvdzNDWGliSVQ4NTRDV0lxc0R6SGtPeENuaGRwaXFOQmhuSkxDTzR5MkZMMWpzalZCTVdnL0Z0UDFnQ1E4RDNnUGM5MW84YkdmWmN0UnJxZ3lQNUF6MUxjVnBKa0ZoV08xb3E0WERyWkw4Q1RKakZzWkIydWlZQ0hncCs4YmxoZitsYzB4Zk94V2lrU1JuSE5oVmNrWXIrODZzUVZPYllUWklUQXdRRWlKcDE0V2xENXdEQ29WNTVLdlJBTVhGenJYVng2VU1ETWRiVjErQ1kwL2VnWDlkT1Eyam9zSXQ5alBURWluQnRNcXFVNUphbGRMS0VGcTlnRytPRkdMS2U2dHcvZWMvWWx2UkdYZStERUlJNmRWbzRSY2hoQkQzVVo4Q3IvZ1d2UEo3R3dFRUFKeURNd1lGQTdoeEZvS3RxM2pESW5YVHpBVmJRUVNtQkNLbWc4VmNEemJ3Q2tBWjJLR1ppMEZ0Nnhuc09mVzFaSXR6QTAwR0lGNDl4YnpCUmx6aWFLdDB1WU56Z1l0eDhiMC9mNEtSTWpZZXFxSERvVHRaWXFqZUlHY2diM2xjU3FFWHpnMW9jL2k1QmE3SGx1S1BjWDNxcytLR1ljT0EvSHhBclJZZnU1TDV6enFvME53TW5Ed0pEQjNxZkp0OVdKQ1BGeFpscG1KUlppcjJuNjdDWi91UFlmMnhFclRyQmNNUnpQZy9tR1pBTWR1bEtKbmtlQTVEcVZUSno4ek9rbkxzTENuSHlBRmh1RDhySFRlT0dRbnZQaEpnSTRRUVoxQkFnUkJDaUd2YXpvRlhmaThHRVJvUDJ6NkdjMEJoVG5kbWU2eGt6b2ZBQk1NRmZzY29BaEErQlN6Nk9yRG9hd0N2TURlOWlONXI3ZkYvUWVCQzF3ZDJ3WWNISTdvOVEzekFPY0FVc0k3bTVMUTZtei9CYkh3ZnlKOGc1VGR0RnBwT2xvZ1BaTDVreHJocHVueGlxUXEvVCt3OE9hUHBPUVR4Mzl5cWJaZzY5R1pFQlNTSUFRQmpra1pqM2dOWFp5cEkxZFlDdnI1QWRMUno3VjBrTWdkSEkzTndOUDV4UlJaV0hzckg1d2VPNFZSZGsrUUljL0JTVE9Tb0FMZXhLTUwwV0RLN1NucE1RVTBkSGw2N0V5OXUzby9ieG8vQzNaTlNNU2cwcUR0ZUVpR0VlQlNGVEFraGhNaW5hd1EvdXh6Q2dlc2c3RWdETDNpK1l6Q0JHM01qR0RQWUE5WWpObVpJckdnb0RnbHg0cnlOalBzaFk4Rkd2U3ptUlppNERtelFuZjBpbUhDNFlnUE9OaHdYSDNCbmgvaWlJZXBMd0F4LzlqbXpMR1VJQUsyQ0RrVnQ5VEErbWF4eHJHVHcycGRtS0FDQVg5WjBRR25Nc1NIdkhlYkdXUTBRa3pNbUZUdHduMGE4clcxNnVMSGdmZk0rTHk4eHFHQjg4MTFOMG1pdHZCeW9vM1grQUJEaDc0dUhwbzNCb2FXM1l2MmlxM0hiK0ZFSThyR01CakhUN3drM0xZbXdsVzlCbXMxRitva0dBQmRhTlhoMzF4R01lWE1sYnZqeVoyektQd1dCNms0U1FpNGlORU9CRUVLSVk5clBnNTliRDM1dUEzQmhOOEIxTmc4ejNWUmxZbmpBOHRLWkcyWW9HS1lNYzJtUk5pdUJvOEJpL2d3V2N6M2dOOFN0TDZVdlVHc2JzYm5vUDVJdHR1NlRPbTVJeTB6VDE3WmF5V210TVgrdjVKWlJOQXg4ZzN5OGtCUVo2blFmUFlINUI4Qm5YQ2JhRHZ3dWJwQTdLMEJ5YkZxQk4vSlNiUDllZEdCWVVYS3k3Z2lLYXZjaktTSlQzTzduQnlRa0FLV2xqdmVoeStlU3ZLYXlNc0RIQi9EM2QxLzdmUmhqUU5iUVdHUU5qY1cvcnB5R1Rma25zZXBJSWJZVm5ZRk9FR2NHR1lPY1l2b0V3WkF6dHZNbEVWenlYNlB0Uldld3ZlZ01Zb01EY09la1ZOdytJUmtEQWk3ZXNwNkVrUDZCQWdxRUVFTHNheWtDUC9jemVQVUdvQ0hiZ1JPa3RkNlorUjl1dkRITDdCWm5BRk1Db1psZ1VYUEJCbDdaTDRNSVVyOFVmZ2lOcmtWODRPTFU5eEQ5VUFUcjR6cHQ2bWhycmZrVXlLdndZRHkycnkxM01QS2JOc3NjVUREK3dNcDRCOFQzbENHMFVZSG9hZ1dxb3JwYW9zSU1zeFRFNS9pbDhFTWtUcDVvbWtHQ3NEQXhVV05scGVRVUJxZnpLaGpQTmY1YlZBUWtKd1BlamxTbjZEOThWRXBja3pZYzE2UU5SNTI2RFd0eWl2RHRrVUljT2l0SlZtcVZXOEdRSmhiV00zN0VMUW93WXhVYnlTOWRSV01ML3JIMUQveHIrMEZja1pLQXV5ZWxZbXFDVmFVUFFnanBJeWlnUUxxTjBIUUNyRGtmdkNrWGFNd0RtdkxFSFVGcFFIQWFXSEE2ZU1CSUtJS1NQZHRSNHJLcXFpb29GQXBFUmtaQ29hQ1ZWSDBiQitvUGdWZHZFR2NpdEhhV0haNERuRm1zSXpjbE4rUGlwRi9Pelhmc3pHVWhKVlRCWUpHemdLaTVZQVBtQUtwZ3Q3K2l2dWhrM1JFY3JkcGllT1Q4V2djR2NiTEI0TlpwNW0xMjJqcXE3bDhKR2FWOE1zYUJCUVdETnpXYTN6U0hYNzdsUEp6a0FpOVVSVG1TbkpHWjN1YmExck00VXJFSlkyUG5tM2ZIeGdLdHJVQkRnL2hZR2hCd2hqU29ZQ3dubVp3c1dlNUJwTUw4ZkhCUFpocnV5VXpEcWJvbWZKMmRqMitQRmxybFc3Qks1R2plWUZnR1lWak1aZnFscy95OTBna0MxdVdWWUYxZUNaSWlRM0hYcEZUY01tNWtoNlVYcE9mcGREbzBOamJDeThzTFFVRzlOL2ZGaVhNWGtGOTlBYm1WNTVGYldZdThLdkZ6UEMwNkVxTmpJcEFlTXdBam8wS1JQRERDd3owbEZ6TUtLSkJ1SWVRK0FMUlZnWHVGZ2dXTkJvYitUUXdrQUdKZ29URVB2T3BIUUxjU2dtOE1GR252ZXJiREh2VGFhNitodHJZV1YxOTlOYVpObTliMUNkMW83OTY5ZVAvOTk1R1ptWW1ISG5ySW9YTktTMHZ4eUNPUFFLMVc0OGtubjhUczJiTzd1WmZFN2JnV3FQME52SG9qZVBWR29PMWNKOGR5MHgwNmJzeDB6cGdrZ0dENDJsaU96ZGFnekQ4QmJNQmNzS2k1UU5oa2dOR2ZJaW1kMEk2MXgvOWwzbURJT084TWJoakFERlZmWXRXZTVYRnRYTUJ4alhtR1FzZGttUFpKYnJUMzJSa0tZQXI0VFp1RjFnMC9HRGJJQzZoSXk1NG1ubFRoOTB3SGtqTUNGbS9ldHVKUE1UcjZNcWdVa2hOdFZYNXdKYWdncmZ6UTFpYVdreHd4d3YyNUdpNHlROEtDOFBTc2lYaDYxa1Q4Y2JvS3E0NFU0b2ZjWWpSbzJrM0hXTHlGaGtncTc3QXN3djc3WEhTK0hzOXUySVAvM2J3UGx5Y25ZTUdZRVppUk9BaEtCWDF2dXN2R2pSc1JIQnlNckt5c0R2dUtpb3J3MEVNUElUVTFGVysvL1hhSC9mbjUrZmo1NTUreFpNa1MrUHI2OWtSM08xankvYStvYW14QnFKOFBSc2RFWXZHVTBVaUxqZ1FBNUZXSkFZYjF4MHZRbU4yT21PQUF2SGZkREkvMGsxejg2Q3FPdUJXdjNRVitlQ0ZZOHF0Z2NUZmJQc2huSUJBNXk1ekE2T3hLQ051R2c0MzlFaXk4NDRkNmQxaTllalYrKysyM2Jtdi90dHR1UTJabVpwZkh0YmUzWTgrZVBkQm9OTGo4OHN1N3JUK08wbWcwcUs2dVJwMkRTYnVxcTZ2eDk3Ly9IV3ExR3ZQbno4ZlVxVk9oTmw3NDJ1SHQ3UTBsM1JIek1BNDA1b0pmMkFWZSt4dFF0dy9RdDlnNWxFdHUxakxEVmJOaFVDT1l5NlpaQmhDc0w0QVZRT2hFY1NsRDFEd2dZRVEzdmE2THc5YmlqOUdnTVFSMVhGanFZTXhWTWJBOUhUNDh4TkFjdHhrc3lHczliMG9VSjN0dWdtUlFQSEZ3SHcwb0FQQy81REp6UUlIWm1zUnVuL1NkVXdvTUkwcFV5RTEySUpjQ0F5Q0kzK01XYlQxK1A3VUtseVFzTk8rM1YvbkJXZGJuR3N0SkppUTQzMlkvTTJsd05DWU5qc2FiVjErQzdVVm44Tk9KTW13NFhvYWFGc25mUG1iNnhCUVpma1dzZjdlTStUazVNNGNlTkRvOWZzZ3R4Zys1eFlnSzlNT2YwNU93WU94SXBFWDNqenZNSjA2Y3dDT1BQT0p5TzhuSnlUWURBVVpWVlZWNDc3MzNvTlZxTVh2MmJDeFpzZ1FCQVFFT3RiMTI3Vm9zVzdZTU9wME96YzNOZU9HRkYxenVyeHkvbFpaajRWZWI4TnI4cWJoNTNFaWJ4d3dNR294WlNZTk5qMWNleXNld1Z6N0Q4bHZtSVl1VzF4QTNvNEFDY1J0ZThpYjRoVjFnMDNQQlZJNVBEMlB4dHdJRHJ3QS9mTHNZYUJqMmNEZjJVbFJWVllYOC9QeHVhNysrdnI3cmd3QWNQSGdRR28wR3djSEJUczlPS0N3c1JFRkJRWmZIalJzM0RuRnhjVTQ5aHkyblQ1L0cwMDgvamZQbnhlbDFHelpzd0lZTkc3bzhiK25TcFpnL2YzNlh4eEUzYXkwQnIvME52SGFYbUZCUmU4SCtzZHlRL2s4QmdERW94SlVOWWdEQmNPSExEVmZHZGxNcUJvMEdDODhDaTVnS2hFMmhwUXdPT3RPUWgvMW5ESU5hYm5ubld5NWpVWTNCR3ZQc0JGanJKd2dBQUNBQVNVUkJWSHN6RHc2MVNOYUl5d2hpU0FNVWNTR0JpUEQzekowNmQxREd4a09Wa0FoZG1iak1oOHVOckVpT1Q4MzNkaXlnWUxXMFl2ZkpiekErN2tvRWVFc3FtSGg1aWJNSVRwd0FERWtDWGNxcFlYMytoUXRpT2NtWUdPZmI2NmRtSmczQ3pLUkJlT3ZxUy80L2UyY2UzMVNaL2YvUHpkSWwzZmVGMHAyV2xyS0RnS3dLaUlMYnVJMmpYNTBCQkxmNWpveU80NHpieklDT293emk4aDBVUjBURlpVYkZINElvc2kreXI0VUMzVGU2YjdSTm03UkpjKy92ajV2azNxUnBtM3VUMHUyOFh5OGw5OG56bkR4TkFyM25QT2Q4RG82WFZtSGJ4VUo4ZjZrSVZ4cHR5eUxzNUdURUJXTFcvM0VBWUJmd3EyblI0NzBqNS9IZWtmTklqd2pHL2VOVGNkKzRsRUV2NU1peUxQejkvWkdVbENSNXJjRmd3TVdMRjJFeW1icWRGeGtaaVgvKzg1OVl0V29WZHUzYWhjek1URHovL1BNWU5XcFVsMnQwT2gzZWZQTk5IRGh3QUFBd2YvNThQUEhFRTVMMzZBcHI5cC9Hb2NKeVpQM2hJZmg1T1Y4YTgrREVrVmlVbm9DSHZ0aUJ1U05pc1dMVytGN2NKVEhVb0lBQzRSYTRnalhnMm11Z21MeEYxbnBHSFFqbXVxMWdMLzRCS0h3TFRLTHIwZW51ZU95eHgvRElJNC8wT0cvZnZuMVl1M1l0WW1KaXNHN2RPcWZ0ZTRpRXJpb3FLdERSNGZqR2N1L2V2UUNBU1pNbW9WSXN2dFVETVRFeFZxMkNZOGVPWWRPbVRUMnVlZTY1NTl3V1VNak16TVRLbFN2UjNOeU1HVE5tSUtHSDA2M3M3R3ljUEhrU0hoNGVpSXNiMmtKNzE0ejJhbkQxQjRBR2N4Q2hyYnlIQmNKdExtTnVhY2V4ZkcwNHh3aEhhNDUxelFINFpmQUJoT0FaUVBEMWdDckFiVC9LVUtHRE5XQnoxdDl0eHVTZlJadFB5emtQeE9oN3pwWTZveE1GRkNSNTBjTGNTUU5VUDBHTVp0WThOQmRaZEVNa1JoUVlJY0FTMkt4QVpMVUNWUkU5aVRQYVltVGJzTC93RXl3YWFmYzcwTXNMU0VyaXhSUUJXejBFT2RpdnI2amdYeU5vOExkaTdTMm14RVppU213a1hybmxlbHlvck1QM2w0cXc3VkloY21wc00vNXNQakZyQzFHTHhneGp6WGF4LzdmMlVuVURYdDV4RkgvOTZSam1KTWZnL25HcFdKU2VBQy9WNE16NFMwdEx3eXV2dkNKNVhWVlZGUjU2NktHZUp3SklUMC9IZSsrOWg5ZGVldzJscGFVSUNlaytDNlMxdFJWbnpweEJTRWdJVnF4WWdhbFRwMHJlbnl1czJYOGExVm9kdGl5NVhkYjZRRzlQYkZ0NkI1N1plaEJyRDU3QjcyZE5jUE1PaWFFS0JSUUlsK0hxRDRGck9DUTdtQ0JHTWVxZllFL2NCZ1JlQnliNGVqZnN6akZxdFJwcXRickhlY2VQSHdjQTNIcnJyZkQybG5jaThPeXp6NkttcHFiYk9YdjM3clVHRjV6aG0yKytRVUFBNzdCTm56NGRFUkZkcHhsLy9mWFhLQ2twY1V1Tkg4dXkrUHp6ejdGcDB5YW9WQ3Fuc2cwT0h6Nk0vLzczdndnT0RzYktsU3VSbXVvNFBZOXdrYWJUNEJwUEEwMm4rRC8xSlQydk1hZmFXbkp4R1hNcEEyY05MQUJkT2xSK28wUUJoT2tVUUhBRHUvTFdDNlVPTVB0OEx0cU0wVStGRXQyZll1bFpFeTYxOFJrckhPUTdxUk1HcW42Q0NLOXBzOUQ4MmI4Qms0a3ZlN0JrNXpnRlkvUFdwZWVwVVJYaGpEZ2poS05yQUtmTHQyTnE3RDBJMGNUWXp2SDNCK0xqK1JJRndIWGRBL3VnUWxFUjMvWEJ5YlJ2b210R1I0VmlkRlFvL2p4M01vb2FtczJaQzRXMjNTSUFhM2FDOEVtYXYzQ01SZXFSMTZRUi96UE1jcHkxL2FTUGh3bzNwY2Jqem93a3pFdUpIYlRCQlhmeXpqdnZvS3lzekdhTVpWbjQrUGpnelRmZnRJNjF0dkpsZ01YRnhmampILzlvSGZmeThrSmdZQ0MrL2ZaYmZQdnR0OVp4UHo4L3ZQVFNTNzIyNzRPRjVUaFVXQzQ3bUNCbXplMnpjT3VIMzJGS2JDU3VqNmZ5QjhKMUtLQkF1QXgzOWlFd2N5NjR6UjR6L2xOd0J5ZURtZHVkdW56dm85VnFjZUxFQ1hoNGVPQ21tMjV5MmQ3a3laT2RDbUoweDZsVHAyQXdHR3pHa3BLU3VrMEwvT3FycndBQXc0Y1B4d2NmZklDalI0OTJPZGVpZjNENjlHa3NYcndZQURCdTNEZzg5ZFJUeU12THd6dnZ2R010RlVsTlRVVkJRUUhlZmZmZEx1MjF0YlZoMTY1ZDREZ09JMGVPeE02ZE83Rno1MDZiT2N1V0xlc3pRYU1CaTY0SVhOTXBvT2tjdU1hVFRyWnpkSUE0NDZBNzUwUWREQVJPQkJNd0FVemdaQ0J3RXFEMGxmZWFoRU91TkdYaFJKazVLQ3VxdDVhSGNMS2VZTGpSMGJBTlowVGxEb3prUTNsaHdjVGhBejlEZ2RINHdHdmlWTFNkT0F3QVlCMmNGSGU3SG55V0FoZ0dTVVVxSEw3T1NYRkd6dkkvQmh4WTdNNy9BTDhjczdMenZKQVFYcUN4V2lTYzZtcm5CK3Nlek8wazA5T3BuYVFiU1FqMngrOW1qc1B2Wm81RHBiWVYyeThWNGZ0TFJUaFU2Q2hyekRZb3hXZUlpZU5OdHQvSFZrT0hWVy9CeDBPRitTbHh1SE4wRXVhbnhGRndvUXV5czdPUmw1Y0hUMC9QVGlWZzFkVzJnc1JlWGw0d21VeTRmUG15emJoV2ExdlMwdGJXaHNEQXdON1pzSm1IdnRpQnJEODRsM25oREpzZVdJQkpiMzJKZ3VjWHU4MG1NWFNoZ0FMaEV1eUYzL0lDak4xcEpyUlhnY3RkQmE1Mko4QWFBZi9SVUtTOERBUk9kamlkVVFjQnFYOEJtN1VDaW95dUJYVmNwYlMwMUNhNmJFOTFkVFU2T2pvUUVoS0NEUnMyT0dWVG9WQjAyUjNodWVlZXMyWVZ5T1hCQng5MG1PMXcrUEJoVkZSVTRONTc3N1VaWjFrVzFkWFZVQ2dVaUk2T1JuMTlmYWZJdkNQMGVyMTEzckJody9Eamp6OWk3ZHExL0kyeW1heXNMR1JsWlRtOTl5TkhqamdjZi9qaGh5bWcwQlVkV2tCN0VWekxKVUI3R1Z6TFpVQjdHZWhvNnIzWFpEd0EvOUZnQWljQ0FSUDVQNzNqZSsvMUNJZWxEckt4dER3RTRNVUZJTFJOYU12TDZ6RjBkanhQNjRTYmFHbnVzekNmWVlCeDBXRXlOOTIvOEo0MXp4cFE0TjhNNTZNc3ZHNEZQMWZKTWtqSlYrTkN1dEdwdGVZQ0l3QU1zbXNQNDByVFJRd1BjRkRQSFJNRHRMVUo3U1JaMXJWc0JYRkF3bVNpZHBLOVNKU2ZqN1VWcGJiZGlFT0Y1VGhZV0lhREJlWElxWFVzaGl3V2RtU0V5SUxkazN4d1lVdFdBYlprRlVDalZ1R20xRGpja1pHRW0xSUhabkRoK1BIaldMQmdnY3QydEZxdHc3YVA2OWV2ZDBzWnFNRmd3S0pGaTF5MjB4MVBmcnNQLzFnNHc2cVpvRzAzNHJVOUo3RHRZaUVhZEcwWUV4MkdQOTA0R2JPVGhKK25nMld4OXVCWmZINDZHOVhhVmlTRUJPRHhhV1B3MENUK2QwS1F4Z3QvdldrcW50cXlIMi9mT2FkWDkwOE1maWlnUU1pRzFWNEcyaXU3N3VZQUFLWVd2b1FCQ2pEcHE4RW9mY0FXdlF2MjFEMVFYTDhQMENRNlhNYkVQQVN1OGx1d0xYbFErSTdvbGYzWDFkVmgrL2J0UGM2cnI2OTNhaDdRZlVDaHQ5RHBkRml6WmcxYVcxc3hkdXhZcEtRSUN2cGxaV1ZvYjI5SFVsSVMxR28xL3ZDSFAzU3JubnpvMENHc1hyMGExMTkvUGY3MHB6OEJBSlJLSmFxcXFoQWNISXpISDM4Y3I3enlDaVpObW9TWFgzNjVTenRQUFBFRXlzcks4UEhISHlNNE9OamhuRFZyMWxpRmpZWThiRHZRbWd0T0t3NGNYQUxhbmRmVmtJVTZCUERQQU9PWHdaY3crR2NBUHFrQU0vQnVQZ2N5N2lwMVlBQndMS3hPeG5nOGFQTzhvMkFDQUp6UjFkb2FjUkp4dG54YWVEQzgxWVBqbHNKajlEZ3dmdjdndE0xOHVFU3lPS1B3eG96S2NUNmdZUC9wL0pqekxwWmY5NzdqeVltSlFFNE9vTk81WHZwZzM0cXl2WjNQVkVoTnBYYVN2WWlmcHhvTDArS3hNSTBQMk5hMjZuR2dvQXlIQ3N1eEovY0tLclcyblhlc0pXam1qNFRqWUM2SDZQd1o2WXhDY01GTHBVUk1vQy9tSkEzSG5PUVl6RXdjQmw4UDE3SWxyd1d1aWpKYVdMdDJMYTVjdVlKbm4zM1c1djRJNERNTFB2bmtFOWw3dk9lZWV4d0dLOXpKNWVvR1ZEVzEySFJ6V1BMZm5UaFhYb3VYNTA5QlRLQWZQajU1RWZkKytqMjJQM0luSmcvblM4OSsvOTBCZkhFbUIwdXVHNFVGcVhISXEydkV5ejhkeFpWR0xaNmZkeDBBNEtGSmFkaDhJUis1dFZlUkVrYjZLWVI4QnNkdmY2SlBZRnF5d2FtNy93ZUlLMTRQdE5kQ01mTW80TWtyU0N1Q3BvQTlPZzljd3hFd1hRUVVBQURxUURBdGw0RmVDaWhZbURGamhrMTkzT0hEaC9INjY2OWo4ZUxGK01VdmZ0RnAva3N2dllUTXpFeDg5ZFZYTmlmcnYvclZyM3BzbWRnYmFEUWFQUEhFRTNqOTlkZnh4aHR2NEwzMzNyT1dWdVRtNWdLQVZiVzRKKzBJeTNNS2hjSkdNeUkyTmhhYk5tMnlDa0VxbGNvdU5TVUtDZ3BRVmxhRzFOVFVicVAvUTdKMXBLRU9hTTBEMTVySGx5MW9Md090K1lDK3VQZGYyMmNFSHpqd3p3RGpOd3J3eXdBOEkzdi9kWWx1c1NsMU1DTy9xNFBnWENnWk5lSmFaNk5EZU5LaFU5ekNHbEhZM21SZEx5bTlYelIxNHZDQnI1OWdoVkZBTTJzZVdyZGJNdGhjRTJlTXFsYWcwbGx4Um5NM0ZUQkFwVFlQbDJvT0lEMThkdWQ1NG5hU2xqSTRWMFFhN1VzbVdsdXBuZVExSnN6SEcvZU1HWUY3eHZEM1BFVU56VGhRVUlhREJXVTRWRlNCQmwyYnpmeHVOVzVFdEhXWWtGL1hoUHk2Sm54NFBBdEtCWU9KTVJHNElUa0djNUppTURFbUFrcEYvd3NjeVJWbGJHNXV4a2NmZllRb2M5ZVNvcUlpbEpXVldlODU3cnp6VGpRME5DQWdJQUR0N2UzNDVwdHZaTzl4M3J4NUNBb0t3dEtsUzNzdDB6SzdwZ0dCb3U0NTV5cHFzVGZ2Q2o2NGR4N3VIcE1NQUppWkdJM1JxemRody9Fc1RCNGVnYkttRm54eEpnZkxwbWJnSDR0bThIdE5pVVcwdncrV2ZiMGIvek14RGJGQmZDQWswTXNUMlRVTkZGQWdYSUlDQ29Sc09PMEZNSDZqdTU5VHZSVk01TzNXWUFMWU5rRGxEOFhNRXozYVovekhnR3MrejYvdlJleWRZMHVIQnJWYTdkQnB0ampWWGw1ZXNvVWFYM3p4UldSbVp2WTRMeUVoQWUrODgwNlA4K2JObTRlOWUvZmk1TW1UK09TVFQ2d2RMTTZjNFd2clI0OFdQcWZzN0d4Y3VIQ2hVM2xFVDZqVmFtc2JwdUxpNGk2MUV5eTFoaHpIZGF1djRFeXJ5d0ZKZXlYUVhzdDNXV2poQXdaY2F3R2d2UWlZV25yLzlaVStnUDlZTUg1cGZPY0Z2d3dnZ05wRDlVYzZsVHE0NEJEeUI4ekMydm1SdjBQSFdiRmRCUnlGS282M1ZJbGVuNUdXb1NBS1FFd2NOdkQxRThSNHo1d3JCQlFZUnF5WjZBUU14TTArMDNKVnFJd3dkRE5mQk1mWUNGbnN5bHVQa1dIVG9XQWMzSzZwVkh3N3lVdVhYQzk3c0w2K1hUdEpUMDhnbWtUYitvS0VZSDhrQktmak41UFRBUUNaRlhWOEJrTlJPWTRXVjBKdmRLSXRxUU5NTEljVHBWVTRVVnFGMS9lZWdyZGFoWXpJRUl5TkRzUFk2RENNR3hhRzFMQ2dQZ3N5cUZUOGQ3MnRyYTJIbVk3eDkvZTNabUkyTkRTZ3JLd01QajQrMW01VVlrMnNKblBaVUVKQ0F0NSsrMjJuWDJQbHlwVTRkZW9VQVA2ZThQNzc3NWUxVjJlNFVGbUgwVkdoMXVzUm9VSFl0dlFPakJzbWxKaXBGQXFvbFVxMGQvRDNhTG5tOHBrRnFiYmxpdFBpbzJGaU9lekpLOFhpNi9pRHBySFJvY2lzcU1QdG82Um5neENFQlFvb0VQSnB6Z0xpSCszNmVjNEl0R1FEMGI4RWwvczNjRmMrNW12Qy9VWkRrZjVHbHhvS1Z2eEdBNlgvZHUrZSt3a0dnd0Z0YlcySWpJeTAvdklVdzdJc0tpb3EwTjd1cEVJNGdCVXJWdUNSUng3QjExOS9qZW5UcHlNMU5SVW5UNTZFUXFIQXBFbVRBUERhQ0gvNjA1L1EydHFLdExRMFpHUmt5TnAvZFhVMXRtN2QydTJjM054Y2E0YkVnSVhWQThZbXdOakk2eFlZNnNHMTEvQ1pCb1phY08yMTFzZG9yK2xkYlFON2ZGSUFuMlEreThjbkVZeFBNbDlDUkZrSEE0YWRlZThMcFE2Y1JlTkFIdUlENW1qL1ZNVHBaNk1lbG95cHJ0M2gwemJ0SWlXZXhJdW1UNDRkUkJrS0FKVFJNVkFucGNCWXdQOGJ4a2xOVW1BWVFaeXhXSTNEVXd6T2lUUENWa3Voc2EwYUo4dSt3NVRoZHp1ZTdPbkpaeXJrNXNvWFpyVGR1TzExWlNYZlRyS0wwalhpMmpFMk9oUmpvMFB4dTVuakFBRG5LK3R3dnFJV0Z5cnJjYnFzR21mTGEzdXc0Qmk5c1FNbnIxVGo1QlZiUWNLSk1lRklDUXRDU2xnUVJvUUZZa1JvRUpKRGU3K2JUMlFrL3p2czRzV0xPSDc4T0RJeU1xd0hPYzdDY1J4cWEydng3My96OTVEVHBrM3IxZ2JETUpJT2lLNWxodVdGeW5vOGRyMXdLT1Rqb2NMMThWSFc2OXBXUGRZZU9JUEs1bGI4Mmh4OEN0SHdQMHZKMVdZYlc0WDFqZVp4UVZSeWRGUW9QamptUG1GMVltaENBUVZDUHRvc1BtMjZLNHlOQUdjQ1Yvd2U0QmtPWnRTYkFOY0JydUJOc0tmdWh1TDZ2WUFtdWV2MS9xT0I1cjc3UjI3Ly92MG9LaXJxTkY1UzRrUTdQaWQ1OWRWWEVSc2IyMm04cWFrSjk5eHpqeVJiNGVIaFdMcDBLZjd2Ly80UGI3enhCcFl2WDQ3R3hrYU1IejhldnI2OElyKzN0emZ1di85K2JOaXdBV3ZYcnNYNzc3OHZxZk1Fd3pBWU1XSUUwdFBUc1hUcFV1dDRTMHNMUHZ6d1EremR1eGNhalFicjE2L3ZVWUJ5Mzc1OXlNM05oYWVucDZTZnMxdjBwZURLdjNSK1BtZmlnd0RHUm5ER0pxQ2pVUWdnR09UZG5Ma0ZkUkRnR1E1NFJJRHhqQUM4SWdHdkdEQStTWHpRd0x2emQ0WVlXRnhweXNMSnN1OUVJNXkxWGFkMEJHOVh5YWh3ejZnWFVmMkQ2SFN2RzdPblc3dHZhZHZsSzVwVCtnSCtCbmRrK09Cek9MMW56clVHRktRR1c4U3V2Wkpsa0pxdnhubVpXZ29IQ2pkaFhQVE44RlIyMGM3UjE1ZHZKK25nOTVWc3hKa0t4Y1Y4NElMYVNmWXJ4a1NGWW96bzVCcmdnd3pueW10eG9iSU9wOHVxa1ZsUko5dis2Ykthem0wdUFhU0VCU0xLM3djYXRSb2FEeFUwSG1xM2FqTDQrZmxoL3Z6NTJMVnJGMTU4OFVXWDdmbjcrK09CQng3b2RrNTlmVDNXcjEvdnRFMTMzZ2YyUkZaVkhUSWlReDArdDJyWGNieDFrRTlGZTJSS0JtWW04R1dtbzZOQ2tCWVJqRlc3amlQQXl3TlQ0Nk5RVU5lRVAzNS9DQjVLQlZvTndyOUZvNk5DY2FGUy92ZUVJQUFLS0JDOUNXdjVCNHVGNHJydnJHM21tT0NaWUE5T0JsZjBIcGhSYS9wdWZ6MlFuNS92TUtEUTBTRXZ6ZkJhY1B2dHQyUC8vdjNJeXNyQ1AvN3hEd0RBM0xsemJlYmNmZmZkMkw1OU8wcExTL0gxMTEvMytJdFdqRUtod0xwMTY2elh0YlcxK1BISEg3Rmx5eFpvdFZvTUd6WU01ZVhsZVAvOTkvSENDeTg0REZhd0xJc2pSNDVnMzc1OWVQcnBwOTFiZDZndkJWZXcybjMyM0lrNmtHKy82QkVLZUlUd2dRTFBjTUFqM1B6WS9KK1g2NnJUUlAvR2FHckR0MW12MlE2NnFkVGh4cVNsVURlR3dkVGVjN1pNZFljT2xVYXo4SnNvUUNDVkdRbUQ4enZyTlgwT21qLy9FREFhK2JJSHp0cEF3emxFNytlb3k4NEhGTXlMclkvMEhWb2NLdm9DODVLWGRUMDlPSmp2L0ZBcEVuSjFkenZKa1NQNWJBV2kzK0lveUhDbXZBWXN4NTlPRjlZMW9hQytDWVgxL0ovYWRpZExjVVRrMWpZaXQ3YlJYVnQyeUIvKzhBZGtaR1RnMHFWTHVIcjFLbGlXaFVxbGtwU3A0T1hsaGRqWVdDeFlzQUNob1k0ZGNndE5UVTB1YVNuMEZmZU5UY0h0bzVKd3BMZ0NyK3c2anBvV0hUYmVmeE1VRElNdi8rY1dQUDdOWGp6eTFXNEF2QWpvUDI2ZGlSZCtPRHhvQkhTSi9nTjlvd2o1K0dYd1dRcWVYYVM2cWl3QmhGbTJQZXM5STRHQWNlQzBXZDJmOXpSZjRMTVUrb2hISG5uRW9jN0FILy80UjV3OWU5YkJpcjZIWVJnOC9mVFRlUFRSUjZIVDZhRFJhREI3dHEyZ2wxcXR4dkxseTdGeTVVcDgrZVdYV0xCZ0FVSkNRcHl5ejNFY2lvcUtjT2JNR1J3NWNnUlpXVm5nT0E2SmlZbDQ0WVVYTUc3Y09Eenh4Qk00ZlBndy92YTN2MkhseXBYV0c0REd4a2JzM2JzWFc3WnNRYVg1cHZmYmI3L0ZrMDgrNmQ0M29UZFJlQUlxUDlGL0FZQTZBSXc2R1BBSTVqTUxQRUw0MXFmcVlNREQvS2Q2OEozZUV2TFpudk0yR3RzczJnVVdoMCtHTTg5d1puK1JYeHZ0bjRwcGNmZWc3R2VST253M0Irc25XNFRUUjQ2UjFpNVNiSFJxWEZRMzh3WXVqS2NYdkNaT1JkdXhRd0RraUdVS24yMUFpd0xES2hVb2ozSlNuTkdPWTZXYk1XWDRMK0RuMlkxakZCME42UFZBbzluWmM3VUV3bEU3eWZSMFhydUJHREJNTU91YlRJcnBySE5TMTZxM0JoZUs2cHVRYnc0MkZOWTNvdFhRZDRjbkNvVUNDeGN1eE1LRkMvSDg4OC9qMUtsVGVPT05OekIrZk5kNlFCczNic1FYWDN5QjVjdVhPNjBScFZLcE1HTEVDRVJIUitPWlo1NnhlUzQvUHg5UFAvMDBrcEtTc0hidFdwdm5ObXpZZ0V1WExyazN3N0lMTWlKRGtWVlZod2kvenBtSnFlRzhrT0xZNkZEb2pCMzQrKzRUdUZoVmoxR1JJUmdlNklmdkg3a0RaVTB0cU5icWtCYkIzNGM4dVhrdmdqVEN2dTAxR2doQ0R2UmJnWkNQZndhdm94QTYxL0h6S24vK05KWnpjQ3JEbVFDbHBudjcyZ3U4amdJaGllSERoMlBxMUtrNGRPZ1FmSDE5SFo0NnpwdzVFeU5IamtSMmRqWTJiTmhnMCtYQ0VhZE9uY0kzMzN5RDdPeHN0TGJ5em9wS3BjSzBhZE53eHgxM1lNS0VDU2d0TGNYdmYvOTdGQllXSWpBd0VNZVBIOGZHalJ1UmtKQ0EzYnQzNC9UcDAyQlpGc0hCd2JqcnJyc3dkKzdjVGkyY1hNWTdGa3pTcy9MV0tyMnRnUUxHSm1oZy9rL3RYTkNGSUxyamNzMUJaRmJ1dEJ1VnE4d3ZyRlV5S3R5VDhTSTRJNFBtVXBIMlNqZW16K2hFTmROU0JTRkZ3b0ZUNHdhdmJvZjN6TGxDUUlHeEZLVTQrejdaYWxlazU2aFJIdVc4TG80WUUyZkV6cnozY1hkR0R5bmdTVWxBZGpiZnBRSGdQMWVGUWw1d3dYNk4wY2dIRlZKVGdhSFlwV2NRRXVyampWQWZiMXdYNi9qdmNLTytIVHBqQi9TaS85cU1IZFl4blVFWS84dFBSM3Rsanl6TEIrRjZRN2ZBeDhmSEp1dFNqQ1ZZWU4vMUNnQisrOXZmdW4wdlhURTZLZ1FYS3VzeGR3UWZVTWl1YWNEUFJSVlljdDBvS01SWlVCSDhQVXBaVXd0R2hnZmpoK3dpcElXSElEazBBREVCL0tIZTBSTCtNR2RzbENEb1NBRUZ3aDFRUUlHUURlTS9CbHpWdG01dnJaalF1ZUJxZG9BeFh1VlBid0ZlQmIvNVBKakUzM1ZybjJ2T0JCUFpoUkFWMFNYbDVlVTRlcFQveFY1VFU0T05HemZpc2NjZTZ6UnYyYkpsV0xWcUZjYU1HZE9qellTRUJHUmxaVUdsVW1INjlPbVlObTBhcGsrZkRsOWZYNVNYbDJQMTZ0WFl2WHMzR0liQjh1WExjZlBOTjJQSmtpWDR6My8rQTREUGltQlpGcmZkZGh0Kys5dmZTaFpZY2hydldEREp6L1dPYllKd2tSWkRBN1pjZWtNWWNLV3JBOHlsRHVibGN4Si9qU0R2YU5SbjY1MCtTajlsbzU4Z1RSL0Frcy9ncVZKaWdvT1R6OEdDUjhZNEtBS0R3VFkyOEQrelJIRkc4ZVRFRWpVMGVnTjAzaEtjZTFFYnlhenFmWmdlOTB0RSt2WFFTdG5TVHJLOVhjZ3ljS1g4QVJCczZQVkFmajdmWGNJZFhTV0lmazJndHljQ3ZaMDdoZSt0Z0lKRm5GcUszbE5QNU9ibVl0dTJiZDNPYVc3bUJRMnJxNnV4WmszMzVia0pDUW00NjY2NzNMWS9NV09pd3JEMVVvSDFPcmUyRWM5OS96TmlBdnh3ODhnNDYvanV2Rkl3REpBZUVReWxnc0h6Mnc5alhrb3MxdDRoWkttK2YrUThncnc5TVVXVVZYYXVvdGJhcXBRZzVFSUJCVUkybkU4cTBQRjV0M09ZNUdmQjFmeklpekFtUGdPQUJadi9EejVOUFBhUjdsL0EwQVRPZDZSc21USlgyYnQzTC9Mejh6dU5GeGNYdSswMXhNS0c3bUxkdW5YbzZPakErUEhqY2U3Y09Yejc3YmVZT1hNbVJvMGFaVE52ekpneDJMUnBrMU1hQmlFaElmajN2LytOaUlnSUtCUUttRXdtSEQ5K0hELzk5Qk9PSFRzR2xtVXhkdXhZUFA3NDQwaE1UTVFYWDN4aGJjZDAyMjIzWWZueTVWaTJiQmtPSGp5SXBVdVh3b2ZFdllnaHlPYXNWMkF3bVRzdnVCQk00SmNMNjZQOVVqQWpudGRDYWNoMXJ0VmFjWHN6R2szQ2FibWtyWWljNmduRHdxSHFyUUJoZjRCaDREM3pSclJ1czlSWFM0NG9XRDlyQmtCNnJncW54a3JRVXJCN3VlM1piMlBwNVAvcmZvMVNLUVFWeksxKzNWTCtZS0dsaFJkcU5MZmhJd2gzc0hyMWFyUzBkRzZ0Yk5HeTJyQmhRN2YzRGhhaHhKOSsrZ2xaV1ZtZG5sKzRjQ0dtVEprQ0FLaXFxc0tPSFR1YzJsZHpjM09QY3lkTm10UnJBWVhVOEVBMG54RzBMbTRlR1kveHc4THd2Lzl2SDU2Zk94bkRBLzJ3STZjRUcwOWN4SlBUeDJKNG9COEE0TkZwWTdCeTF6RWtod1ppVEZRb3ZqbWZoKzh2RmVHZFg4eUJqNGZnL2pXM0dURFNYRHBCRUhLaGdBSWhHNFZmR2xpdktIQmxuNE9KZWREeEpPOTRLS2J1QUp1ekV1d0ZjNjE4eUV3b1JxN3F0cTZjdS9JSjRKTUFoVy9mUlUyTGk0dFJWbGJXYWR4Z2tDNWkxQlZ4Y1hIdzhPaTZsOWp3NGNNbDJmdmhoeDl3NHNRSitQbjU0YVdYWHNMSEgzK01yVnUzWXZYcTFmamdndzg2dlpZVVFjU1FrQkNjUEhrU3g0OGZ4NkZEaDlCb3J0Tk5TMHZEQXc4OGdLbFRwNkt5c2hMUFB2c3NNak16RVJzYmk5TFNValExTmNITHl3dExseTdGcTYrK2l2ZmZmNzlUclNKQkRIWU9sL3dIeFZjenpWZXVCUlBFNnhXTUFyOFk5U2NBZ0w2K0F3WXQ3MEJ5SEtCZ3VrNVdPQ1VxZCtEN1M4amJ6MkRWVHhEalBlY21JYUJnRGd6SWRjL1RjOVE0UGRZZ3FhTUh3d0NjT1V1aHJQa3lMbGJ2dzZpSUc3cGZaR2tubVpNakJCTmNLWCt3ckxkOGJ4c2FBTFVhaUltUlo0c2c3RGh4NG9UMXZzSVJtWm1aWFQ0bnBxU2t4R0VYQmtmNkM1TW5UOFpmLy9wWGgzYnk4dkt3WXNVS0pDY240KzIzMzNZNDU2ZWZmc0k3Nzd6ajFMN2traFlSZ2loL0gzeCtPaHNQVGh3SkQ2VUNYejI4Q0svdE9ZazNENXhCYmFzZWlTRUIrT2R0TTdINE91SGc2SW5wWTJEaVdIeDRQQXUxTFhxa2hBWGlvL3R2d2gyakVxMXpQamw1Q2ZIQi9oZ1JSZ0VGd2pVb29FQzRoQ0xqSGJCN2tvQ0lSV0RVZ1k0bithUkFNZUV6cDIxeWhqcHdlWCtINHNZY04rMVNIa3VXTE9sMVVjYVhYMzdaWWR0SU9SUVhGK085OTk0REFEejY2S1B3OC9QRGtpVkxjUGp3WVpTWGwyUGp4bzE0OU5GSFpkbXVyNi9INHNXTG9kZnpwNnVlbnA2WVAzOCs3cnp6VHFTa3BFQ3IxV0xEaGczWXZIa3pqRVlqNXM2ZGl5ZWZmQkozM1hVWHFxdDV4MlhPbkRuWXZYczNkdXpZZ2NqSVNEejRZQmRCS0lJWVpGUnA4N0U3LzkvQ2dLaFVRUjdDNGptSnYwR29ENS8yZWpWZnlFNWd1Z2ttQU1EWlZsRmJWS243RWMwZHpQb0pGcFJoRVZDbnBNR1lleG1BYlhhSVUxZytEQWJRNkJXSUwxR2hLTTdrOUhLT2c0MW14YTc4ZnlNdGZDWVVUQSszY0Q0K2ZCWkJZYUd3RDVhVkg4d1NsMDhBUUhVMUg3Z0lDK3QrSFVFNHdhWk5tL2kvV3lLcXE2dXhiTmt5K1BuNTRmUFB1OCtJL2V5enovRFZWMTloOGVMRitNVXZmdEhwZVVjbEV3cUZvc3RESGN0OGhtRzZuTk1idWc2T2VQY1hOeUR4MVkrd0tEMEJnZDZlQ05aNFlmVnRNN0g2dHBsZHJsRXdESjZhT1I1UHpYUXNaRm5YcXNlcnUwOGc5OCsvNmExdEUwTUlDaWdRTHNPTS94VGMyWWZCWExmVkxmYTRzdytER2YrcFcyejFWK2JQbjQrTWpBd0VCQVM0eFY1all5TmVldWtsdExXMVljYU1HVml3WUFFQVhuRG95U2VmeE1xVks3RjU4MmJNbkRrVDZlbnBrdTJIaElUZzFsdHZSVlZWRldiUG5vMHBVNmJBeThzTE5UVTErUERERDdGdDJ6Ym9kRG9FQmdiaWlTZWV3QTAzOEtkbmFyVWFPcDNPYXVmUGYvNHpubnp5U1h6ODhjZG9hR2pBOHVYTHI0bEtNa0gwRlIyc0FkOWtyUklHT0E1UVFHTC9RUjdlbnhNY3kySCtJekVqL2xlOFdSWm9MSEt1M0lIamdKT3RRb2FDZFAvU3JLTEFBRlBqQjMrR0FnQm9adCtFSmt0QVFYSkhERnRHNWFnbEJSUUFYclBDNG1vMXRWWGphT25YbUI3M3E1NFhCZ1VCc2JGQWFhblprRjFRUUNyMjYwcEwrVXlGd0M0T0ZBakNTUnhsVEZwS0RjYU9IZHRKR05FZWxibjdpRnF0WG93bmdnQUFJQUJKUkVGVTduR3V1ekNaUzRya3R0eVZ3cVlIYnNaRFgrekF0cVYzdU1YZVExL3N3S1lIYm5hTExZS2dnQUxoTWt6d2RDQjBMdGhMZjRBaS9aOHUyV0t6bmdZVHZnaE0wQlEzN2E1L01uLytmRm5yN0tQM0FORFMwb0lYWG5nQlZWVlZpSXFLd3ROUFAyM3ovTXlaTXpGMTZsU250QiswV2kwQU9IVHlseTlmRGdCb2EydkRzV1BIc0d2WExwdzZkUW9zeThMTHl3c1BQUEFBN3J2dlBtdU5ZMjF0TFl4R0l6UWFvWnVIajQ4UC92NzN2K1A1NTUvSDFxMWJjZTdjT1R6ODhNT1lNV1BHTll2MEU4UzE1S2ZjZGFqWFdVcW51SjVUQjdxQll3VkgwRVBwamZ2Ry9BVU1lUDJDcHVKMmNCWWZ0UWVITWJ1OUFXMmNwVFNDazNRekxCWmtUSThJZ2ErSCs0VFMrak5lVTJlZytkUDN3YlczbTM5NmlWb0tqRkJhRWxPcFJJQldnU1kvNTF0SWNvRE41M3FvNkF0TUhIWXJ2RlIrUFM4T0MrTUZHczNaWW00WFV5d3M1RHMva0RZTzRVYTJiZHVHelpzM1E2RlE0RmUvY2lKNGRnMm9xcXBDVzFzYmZIeDhZREFZc0gvL2ZnQkFhR2p2ZDBtWW5oQ051U05pOGN6V2cxaHoreXlYYlAxK3l3RXNTa3ZBbENHUVlVWmNHeWlnUUxnRkp2RXBvUEF0c0NkdUF6UCtVekJxYWZWWW5LR096MHdJWHdRbTRjbGUycVZqRGgwNmhOdHV1ODE2YllrNGYvVFJSL2owMDg2WkVoWU5oZnZ1dTg5bXZLMnR6YTNkQzFwYlcrSGg0V0ZOdXlzcEtVRjlmVDBZaHJFNjZRYURBYzg5OXh4eWMzUGg0K09EVjE1NUJYNStuVzh3bjNubUdYaDZldHBFN2JPenM2SFJhT0RqNHdNUER3OVVWbFppeTVZdEFJRElTTnRmTWpVMU5UaCsvRGhPbmp5SjA2ZFBXOStEOFBCdzNIcnJyYmp0dHR2ZzYrdHI4MTVZeWkvUzB0SnNiRVZIUitQZGQ5L0ZxbFdyY1Bic1dienl5aXNZTjI0Y1ZxOWU3ZXBiUmhEOWlzS0cwemhWM3IyU3VOUFlCUW51VFA4ai9EMkY3Z3BYOC9YQzFCNFVFYzZJdXp0SWRpNkhScnZJVHFnOTREWDlCdWozbXNYWlpHZ3pNcUpINmRrcUhKMHNVWTlIbEYzUWJ0SmhULzRHTEJxNXdybTFNVEY4MjhlR0JtbXY2UXdjQitUbEFTTkhBaEowZVFqQ0VjWEZ4ZGk0Y1NPT0hEa0NBSGppaVNmYzMySmFKbnYyN01ISEgzL2NhWHp1M0M3YXA3dVpGYlBHWSszQk03ajF3Kyt3NllFRkNOSkkrL3RXMTZySFExL3N3S0swQlB4MnhyaGUyaVV4RktHQUF1RTJtTVFWUU9CMTRBNU9CbEwvQWlibUlhZldjVmMrQVpmM2R6NFEwUWVaQ1VGQlFVaE5UWFhaenJGang5eXdHNEYxNjlaaDU4NmRVS3ZWVUtsVVZ2MkM5UFIwYTVEQnc4TURRVUZCOFBMeXdpdXZ2TktsSGtPZ2czVFVOV3ZXT014YVVLbFVuVElvY25OenJjSkRYbDVldVBIR0d6RnYzanhNbkRnUkpwTUpTNVlzZ1VhamdhZW5KMHdtRThyTHk5SGEyZ3B2YjIrSHRZeCtmbjU0NDQwM2NPREFBWHo1NVpmNDMvLzlYMmx2RGtIMGMzVEdKbXpPZXNWdTFJV1RZZEhTY1ZFTGtCWXVuRkFabWszUTFYWUlVM3Q0bWROaS9RU3BpUFFXaG9JZ294ak43UG5XZ0lJc0dReFJFQ0l0VjQyVEV3em9rSmlZSlU1d09WMitIZFBpN2tXdzl6RG5GaWNrOEVFRmN5YWFXN0FFdWt3bUlEY1hTRXZqU3lBSVFpSUdnd0V2di93eVRwOCtEWUMvVDFpeFlnVm16WEx0Tk40Um9hR2h1UDc2NnlVSEtzYVBINC9zN0d4clpsZG9hQ2ptenAyTGpJd010Kyt4SzM0L2F3S214RVppMGx0ZjRxODNUY1ZEazlKNlhnUmVnUEhWM1NldzZZR2JLVE9CY0RzVVVDRGNDaE44UFppNStXQ3pWb0NyM0F5b2c4RDRqd0g4UmdQK28vbEp6UmNBN1FWd3pabUFzUm5ReFBlcEFHTkdSZ1plZlBGRmwrM2NlZWVkVnFmZkhZd1pNd2FYTGwyQ3lXUUN5N0lJRFExRlVsSlNwMWFUSzFhc1FGVlZsZVJmYUltSmlTZ3BLYkdXVVhoN2V5TStQaDZMRnkvR3NHRzJONmd6WnN6QWIzN3pHeVFtSm1MQ2hBazJKUkVLaFFLaG9hRzRlUEdpMVpaR284R1VLVk93Wk1rU1JFZEhkN21IMmJOblkvYnMyVjArVHhBRGxjMVpyMEJuYkRaZnlUak90c0J3QUF0cmxDRFFLeElMVTM5bk0rVnFnYUNkMEZONXZJbGprYW1yRWMyVjFyTkFiSHA2UXRkL3R3Y2pxb1JrcUliSG8rTktNWjhESXZWanRiN1hERHc2R0NRWHFaQ2QzTkhUS2hzNENGa0tIRmo4a1AwMi9tZjhHODRiU0U0R3NyTUJkLzJ1RW4vWmpFYStxMFJhR3QrNmtpQWs0T0hoZ1huejVpRTNOeGNMRnk3RUwzLzVTNGNabCs0Z1BUMGRmL3ZiMzJTdFc3VnFWYzhUZTVucjQ2TlI4UHhpUExWbFB6YWZ6MGVndHlmR1JvZGlkQlQvSHdCY3FLekRoY282bkt1b1JYT2JBZkhCL2lUQVNQUWFET2VvS0pzZzNBRGJrZ2VtNVRLNDV2T0E5Z0lmU0FENHdJTGZhREQrWThINWpwVFZHcEw5S1JTS0JYV3U3WTlsMGRIUkFZVkNZUlh6SVZ5SFpWbTNsbjQ0L2JwdStFNFFoRHM0VXZJVmR1V3ZGNDI0RUZBUXJWVXdDaXlidkE2UmZpTnNuczdlWEE5VE85ZHB2aVBPNm1yeFZPa0JmcVpFYlQ1eGU4bmhnWDQ0OTh6UTY5U2kyNzBkMms4LzRDOWtpUnNLbjA5TmFBZStYZVNja0dZbkc2SVVpUWZIdllia2tPdWNYOTdSd1FjVjJ0dk41bHh0WTJxSFJzT1hQMXdEb1RxaS94RHkwdnVvWC9XWXkzWk1KdE9RMWxTUytqN20xVjdGNVpvR1pGYlVXWU1JQUt6QmhYSFJZUmdaSGtTdElZbGVoYndvb3RkUStJNEFmRWVBaWJ5OXl6bDllYnZSWGJzZ1FqNTlFVXdnaVA1Q3BUWVhld3BFTFNKZENpYkFadTBOaVV0c2d3a0Ftc3NNUWpEQm5JYmIzU21Cclg2QzVDTjI2Nk1ocFo4Z3d2djZPZEIrdVpFL2paZmhNRE1jQTg0c3pobGVwMEp3b3dJTmdjNkxNNXF0Mkh4MlArYThpOTlPK3dRTTQrUy92U29Wa0pJQ1hMN01CeGRjN2Z4Z2owNEg1T2NESTZRZkZoREVVQTRteUdGRUdCOHN1SDFVVWw5dmhSakMwSjAvUVJBRVFiZ0J2YkVaWDJhK0JKWXpPNGdjZXBCSDdCcmV0eE5DQTNHQll6QWovdjVPODY3bWk4b2QwSDB3QVFCT2lRTUtVaEVsTkE0MS9RUUxqTVlIWHBPdnQxNUxUZkxrdTRVSzM0blJsMlNlNnpDd2ZoNE4rZ3FjcnRndWJiMkhCeDlVc0FTQTNSRk1FTnRvYmdhS2lseTNTUkFFUWZSN0tLQkFFQVJCRUM3RDRhc0xmNFcydmM1NkRZWHNEcEY4aTBpejQrbWw4c1U5bzErQ2ZUWkJoNTVGUzRYUUthQW5uMURQbW5DNXZjRzh1NTU2UVhUUHRDRWFVQUFBelp5YnJJOFpNSHl5Z0JSRWIzdEtnUnFlUmhtYjRCaWJEM3hQL29kb043VktzK0h0eldjUmlMODRybVFxMkFkWEdocUE4bko1dGdpQ0lJZ0JBd1VVQ0lJZ0NNSkZEaFo5aHVLcm1kWnJxMmlmTEd5ZHVydEcvUm0rSHNHZFpvbkZHSjBoVTE4TDF1cjB5VWpYTisvSngwT0YxUENoVzQrckhwa0JaWmk1WlNjRGNKSWpDb0RseTZGa0dhVGtxU0E5S21IN0NiWjF0T0JRMFJmU3QrSHJDeVFtaW93eUFNdTZsckVnRGl4VVZRRjFwRzFERUFReG1LR0FBa0VRQkVHNFFQSFZjOWhmK0lsb2hKTWZTd0FzZWZFQWdBblJDekVpZEtyRGFlSnlCMmM0MFZJbGVnMkpxZnFpbjJoR2dwTnRDZ2N4M2pmY0xGeHdNcHh2MGR1ZmNkbUQ3K1FodzRUWTd6OWEraldhMnFxbEd3b01CT0xqaFd0WE5SVVVDdHZ2VjBrSjBOZ296eFpCRUFUUjc2R0FBa0VRQkVISXBOVndGVjlkK0p2Z2NIT3VsQkp3TmhxT29acmhuVnBFV2wrM3lnaGpxOGdMZGNMNU85a3FPSnRTZDhqWUNESU8zWElIQzk2ejVnbnZPU01qMzBPa2tSSFFva0IwbFR3dEJZNkQxWGxuT1JOMjVYOGd5dzVDUW9EaHd4MFlsN2twKzZCQ1lTSFEwaUxQSGtFUUJOR3ZvWUFDUVJBRVFjaUFBNHYvbkg4WmVtT3pkYVNuTGd0ZFlmVXZ6WjZwaDlJTEQ0ejdPNVFLdGNQNTRuSUhEdWpSK2F2dDBLUEVvQlVXeUdwM3lETXRuZ0lLQ3Y4QWVJNFhXalc2VnJBQWpNcFZ5N0lDV0VwUitMVVhxL2Vqck9tU0xEc0lEd2NpM2RTOXc1TGh3QW1CTnVUbEFYcTllK3dUQkVFUS9RWUtLQkFFUVJDRURQYm1mMlRydk1rTUpnQ3d0aEswY0UvR1N3anlqblk0MTJUZzBGemFMcnlzRS9aUHRBalpDVkpyL2prSXJxNm5Tb254dzhJa3JSK3NlSXZFR2ZsdUQvTFZHUk5LbE5Eb0ZESnNXQUpLZ3EzdE9XOUx0bUZsMkRBK1c4RmRpQU5YTEF2azVnTHQ3VjNQSndpQ0lBWWNGRkFnQ0lJZ0NJa1VOSnpDenlWZmlrWTRGMFFZQWJGek9UUCtnUzUxRXdCZU80R1RXSE4vb2xXc255QkRrTkc4dnduRHdxRlMwSzBEQUhpT25RQkZJQytXeVRBeVJUak5KL2dLamtGYW5zd1drcndCcTYwcWJUNnlxdmZLdHhVZnorc3E5QVlkSFVCT0RtQ1UwOXFDSUFpQzZJL1FYUUZCRUFSQlNFRGJYb2R2THF5MEhaUXJteUJrcXdNQTRnTEg0SWFreGQwdXFjOFIwc2FkOVdHUHU2Q2ZJQzZuSVAwRUVZeUMxMUl3STBlYlVjeW9IRFVZY1BLK1M1eXRrTVBPM1BkaFlsMXcyaE1UQVg5LytldnRFWmMvR0kxOFVNRmtjcDk5Z2lBSW9zK2dnQUpCRUFSQk9BbkxtZkJsNW90bzYyaTFqdkg2QnpLOVNVNXdJUDA4UXZETE1YOEQwODJ2NXBZS0F6cDBySGtwWjIzbDJCMDViVmVoRXp1WDhoUUVBWkIrZ2ozZXM0V0FBbU1mSFhJR1VXYURScTlBZktsYXRoZ2kzNnFVWDZzMTFPTm82ZGV5N0ZqM2xad00rUGdJWTNKRkdpMXJ4VUdGOW5hKy9JR1YwZDZDSUFpQzZGZFFRSUVnQ0lJZ25HUjc5bHVvMU9ieEY1ek5IOUxoQkJWR0JhUEVyOGE5Q205MTk2ZkM5VG1DR0NNamR0QzY0WVFvTzBHZVQ4aVpYdytZRXVjbTBiNUJnaklzQWg2anhnb0RMcFc5QU9rNWFzaE5kK0ZndS9SZzBXZlFHVjFvMThnd1FFb0s0T1VsWEx1SzJJWk9CK1RudXhhb0lBaUNJUG9jQ2lnUUJFRVFoQk9jTE51Q014VS9DQU1TeFExdHNSVmhYSmo2djRqeUc5SHRDbU1yaTVZS2cyakVPUWRQM0M1U0tueERDUDUxMGlOQzRPdmh1T3ZFVU1aNzluenJZMW5mQ0FiV3RxUERLNVR3YTNYRmNSZUNURWEySFhzTFBuTEJGdmoyajZtcGdJZUhhM2E2UXF2bFcwb1NCRUVRQXhZS0tCQURrK0RwZmIwRG9yOUIzd21pRjduU2xJVWZjLzRsREhDY1ZhaFFGcUlTaWRFUk4yTGlzTnQ2WE5LUUs5Sk80S1g5ZTF5alowMDRwNnNWQmlSM2l4VHJKMUIyZ2lPOEprOERvK0ZMQTV6TkdyR0hzWDRmR0dSY05vc3p5ajI1RjdXUlBGMitIYld0SmZMc1dGQ3ArS0NDdXBlQ1NZMk5RSEZ4NzlnbXJoblRFeHgzcFNHa1FlOGpNUkNoZ0FJeE1ERTJnbXZPNnV0ZEVQMEVydms4WUd6dTYyMFFnNVJHZlNXK09QY0NPSWpxdmVXMmlHUmdvNXNRN3BPQU85TC8yT015anVXN080aGUzaW5PNm1vNnZid2tSQzgwalFRWkhhTlV3WHZtalM0YUViNU5hVGtlVUpuQXYvY3VaY0h3Yk05K3kyVWI4UERnZ3dwS3BURG16bEtGK25xZ3ZOeDk5b2hyVHFPK0hWbVZkWDI5alFITitZbzZOTGRSVzFWaTRFRUJCV0pnNHBjQmFDbWdRSmhwdmdENGorN3JYUkNERUlOSmo4L08vUWx0SFMzOEFNZkpMeVZuT0lDRjFVbjNWUHJnZ1hHdlFxbm8rZVMzcWFRZEpvUGd3RG03aFpPaWRwR3U2Q2NBd1BWMGN0WWxtaHR1Rmk1RUdRSk9JMXJqMGNFZ3FjanN1TXRPVWhERUhrc2F6eU8vL29ROFEySThQVzJEQ3BhL0NPN1FWZ0NBcWlxZ3BxYm5lVVMvSkNNeUJGbFY5WDI5alFITmhjbzZqSTRLN2V0dEVJUmtLS0JBREV3aTd3SlhmNkN2ZDBIMEU3ajYvVURVWFgyOURXTFF3ZUdyODM5RnZhN01jZ2xHd2NoeXpCbkFIRXl3WEN2d3EzR3JFT0FWNGRSNiszSUhaN2Znc242Q2VjUHh3ZjZJOE5YSXRqWFlVVWJIUUoyVUlneTRlSGcvS3Rlc1dTQ3pld2l2OXlsczRzZWNkOEZ4YnVpbzRPM05DelVxUkxlUEhDYy9xR0MvN3NvVlBsdUJHSERjUFRvWit3dksrbm9iQTVyOUJWZHc5K2prdnQ0R1FVaUdBZ3JFZ0VRUk5oZFFhc0NXZk5EWFd5SDZHTFo0SGFBT2hpSmtUbDl2aFJoazdDbllnSUtHVTZJUlRuYVdOMmZuZE4yZTlnemlBc2QyczBLZ3Zja0VmVjJIWlF0T3RZb0VnTm9PUFVvTkxlYlhoMlNuanhIOXNMT1RZaVN0SFlwNHo3bkorcGlUNFdBem5LQy9FRjZyUlBCVkJlUjBvclRhZzVDbDBLQ3Z3TW55cmZJTTJhUFJkQTRxeUczL2FOOU9FdUQxRks1ZWRXMlB4RFZuYmtvc2ZEelVXSC8wZkY5dlpVQ3k3dWRNQkdtOE1DZDVlRjl2aFNBa1F3RUZZc0NpR0xVR2FEb0R0cGlDQ2tNVnRtZ2RvTDBJUmZycmZiMFZZcEJ4cWVZQWZpNytVaGlRNFpCM3RmYjZ1UHN3THZybXJ1ZmJVWDlaYnpmaW5JZDVYQ3VVTzRBQnBLbytpSjNpV1luREpLMGRpbmhOblFuRzB4T0FKUkZGNnZzTm0xcVcwWmZGcFREU293cDhHMGxoM2I2Q2pXanIwRXEyNHhBZkgyREVDTnV5Qi9uUk5qNDRJVjVmV0FnMGt5N09RR1BON2JOd3BxeUdnZ29TK2RmaFRHUlYxK09OVzJmMjlWWUlRaFlVVUNBR05Jb3g3d082WExEbkh3ZFg5amt2emtjTWFyam04K0RLUGdlYnVSelFsMEF4K2w4OUx5SUlDVlJwOC9GdDFtdkNnQXU2Q1F4ZzQ5U2xoRTdGL09UbFRxOW5qUndhaXdReFJpbXFpaWQxVlQxUDZoWmgzemZRcVZtUE1KNWU4Sm82U3hpUVZhNGdyRWt1VXNIRENFbWZ1VU43WmtlOXJhTUZld3MydW1MTUZsOWZJRm1VbnUyS3BvS2pUSVg4ZktDMTFiVTlFdGVjOWZmT1ExNXRJeDcvWmc4K1A1Mk44eFVrMU9pSTh4VjErUHgwTnBaOXRSc2xWNXV4N201WGhWMEpvdTlnT002ZE1yMEUwVGV3dFh1QTZ1OTRjVDYxUDlCd3VLKzNSUFFDVFBCMGNNWm1Yb0F4Nmk0cWN5RGNqczdZaVBlT0xVT0xvWUVmNERqWnVnbjhlbGdkd21pL0ZDeWU5QlpVQ2srbmw5ZG42MUYxdXRXNkYyZWROWTREYnNuN0RqcldLSFZwcDMyblJ3VGowRy92azdCNDZHTE16MEhEU3I1ckJ3ZVpyVVZGNy8zUGs5dVFsZDdCanlrZ3EveUJNZStFZjZ6QTQxTS9SSmhQbkhSRFhkSFlDQlFVdU0rZStNdXFVQUFqUi9MYURjU0FZazl1S2JaY0xNQ0Z5anI0ZTNuaWNGRkZYMitwM3pBak1ScE4rbmFNamdyRjNhTkhZRTR5bFpRUkF4dFZYMitBSU55Qkltd3VFRGEzcjdkQlhBUGNwQ2RPRUowd210cXc2ZXh6UWpDQkZ5eHdvVHVlNEJqNWU0Yml3Zkgva0JSTUFJQ0dISEc1Zy9QZi91ejJCdm5CQkFBY0l6akRwSi9nUE9ya1ZDaWpoc0ZVV1c3V01KQWpXQ2hFRk1ibGFKQ1YzaXkwRzVYeEx5QW4yZ2NIRnR1ejM4SnZKcTZWYktkTEFnT0J4RVMrVE1FZGlOOHZsZ1Z5Y29DME5MN0xCREZnbUpzU2k3a3BzWDI5RFlJZ3JnRlU4a0FRQkVFTWVUaU94WmVaTDZCS20yOFprWGU2RExQTHgxa2ZRYTN3d2tQajM0QkdIU0RKVG11VkVZWVcxcncvVGxxNVE2dW8vWjZjSDBPVXJrLzZDZExRM0Nqb1k4aUtSWWxhU1BvMnM0aXVzdHlxdVJCT0ZZazdsalNlUjNidHovSnRPU0lvQ0lpUGQ1ODljZm1EeWNRSEZRd0c5OWtuQ0lJZzNBWUZGQWlDSUlnaHo1WkxyNlBvNmptYk1Ubk9vTlZ2RTdXSHZIL3NTb1RLU0RHdkY3V0tsQnJjT05raTBrK1FtR0xCaVY1THFXQXdQWUVDQ2xMd25qa1hVQ29CT04rUm94T2lqMnh5Z1R2NjBqTTJXaDQ3Y3Y0Rmx1dHdnMTBSSVNGQW5KdEtLZXlGR28xR1BxaGdOTHJIUGtFUUJPRTJLS0JBRUFSQkRHa09GSDJLODFXNzdVYmxPWUwyc2tTM3B6MkR4T0NKa3UxMHRISFFYaEdkeUVyWWpwNDE0YnkrWGxncUkrWGVzbVQ4c0hENGVGQjFwQlFZalErOEprMFRCdVRVeklnK3M2aENQYnpiUloraHpCb2NjVkNxcWIwR1IwcStsbVduVzBKRGdWZzNwYm5iQnhVTUJqNm8wT0htUUFoQkVBVGhFaFJRSUFpQ0lJWXM1NnQyWVgvaEo4SUF4N21RV0c1Ykx6ODE5bTVKN1NIRjJHb25TT05NYXcwNDh4RzNMTjFsMFpyWlZPNGdDKzg1TjRtdUdIRnlnUE5ZUGdlV3c0M2xhVGIyNUJpMFgzR3dhQk4weGtZWkcrdUJzREQzQmhYRUFiSDJkaUEzbHkrRElBaUNJUG9GRkZBZ0NJSWdoaVJGVjg5aXk4VTNiQWNWOGtzZHhHa0VLYUZUY2RPSXgyVHRpMk9CaGp4UlFFSGlobzYzaXR0RnVpWmpPb3NFR1dYaGtUNEd5ckJ3L29MaFJTNWRJVGF6RVI0S0Q2czllZUlNWnN5QkNpUGJqcDE1NjEzYVY1ZTRNNmhnd1JKZzBldjVvQUxMdXRjK1FSQUVJUXNLS0JBRVFSQkRqcHJXSW54NTdrVndzRGdsWm1lRmsrNkE4LzZkNE9IRitLZmgzdEYvQVNQelYyeFRVUnRNN1lJOXFSVUxQN2VVMjI1T0VveDFrWWRTZ2FseGtWSU5FQURBTVBDZU5WKzRsdkc5RW4vd1hITXpibTRUdGNubDVFY1ZHRUUxRkptVk8wVkNwRzdHM1VFRmhlanZrMDRINU9YSkx2OGdDSUlnM0FjRkZBaUNJSWdoUlZOYk5UNDk4eXlNYkp2cnhxeGk5THp6RitHYmlJY21ySWJLY3Bvc2c5cEx0dVVPVWx5bTR2Wm0xSFdZZnk0WjVSc2NKK2duVEl1UGdrcEJ0d2x5OFo0MVR3Z0tNREp6UlVRZmZseW1GZ0ZlRVZaN2N1RkVRU01BK0Q3YmpTMGs3WEYzK1lPWWxoWUtLaEFFUWZRRDZFNkJJQWlDR0RLMGRiVGdrelBQb05Wd2xSL2dZUGF0WlBWV0JGaGhhYkQzTVB4NndocDRLTDFsNzYrMXlnaERzMG0wTlduN09pcnE3c0RKNlRBZ1NzMmZsVWpsRHE2Z0NBcUc1eGhCa0ZOZUMwa2grOFY0NlFKdUNmNmx6Wk9NSzFrSzVxWGx6ZGs0WDdWTGxoMm5jSGVtZ3ZoN3JkVUNCUVVVVkNBSWd1aERLS0JBRUFSQkRBbE1uQkdmblgwT1YvV1YvQUFIL3JlZ0s3NkkyYmZ4OXd6RDRrbHI0YTMyZDJtUDlkbmlWcEcycFJUT2NMUzFVcmh3MGNlYWxVU0NqSzdpUFVjb2UrQUZNcVYvS0l5b1hDTHFSQ1ZpL0FXQlJybCtOTWZCSm5pMEsrOEQ5MlRzZEVWdlppbzBOUUdGaGU2eFRSQUVRVWlHQWdvRVFSREVFSUREMStmL2h2TG1iR0dJNFZ4d3VxMnBEZENvQTdCNDRscjRlb1M0dEVOakN3dHR1YmhWcExRTWd6Yk9oRXhkbmQwZXBjQllNeUkwYWhYR1I0ZExYRS9ZNHpuaE9pZ0NBZ0dZMjNmS1Yvd0VBT2dQN2NHaXhNZEZ6OG12ZlJCbnY3UVlHbkNvNkhQWnRwekNVVkRCbGN3QzhjL2UyRWhCQllJZ2lENkNBZ29FUVJERW9HZmI1VGVSVTNkVU5DSUVCS1RBd0JLRTROZDZLbjJ3ZU9KYUJIcEh1YnpIdXNzNjJ3R0p6dFl4YmFWTlJnTWowZGtVcjUyZEZPT0tyMHBZWUJUd3ZtR0I2RnFtSGN0SFl6REEvM1FoeG92YmtYS3lDM1pzdm1OSFNyNUdVMXUxekEwNmlYMVFnV0ZjVExNUWNmVXFVRlFrZjI4RVFSQ0VMQ2lnUUJBRVFReHFmc3g1RjJjcWZyQWJsUkZNc1BnKzVxVnFoU2QrUGZHZkNQV0pjM21QckpIRDFRSlJ5cmtNSCt1WXFOeEJsbzhtV2tUbER1NURNL2NXNFRSZHB2TXZYcVRiK1QzbUpUMEN0Y0xUK3B6VTBoakJydURRbXpnamZzcGRKOCtPRk1MQ2dEalIzeGxYZ2dxQTdkcUdCcUM0V0w0dGdpQUlRaklVVUNBSWdpQUdMYnZ5MXVORTJSYWJNWG1IeEJ3NEZsYkhVTW1vOE9ENGZ5REtMOFhWTFFJQUduTGJ3Sm5NcjhUSjh6b1B0NGowRTF6MFdtY2xVa0RCWFNnQ2d1QTViakovd2NpVlVlUUV4NyttQ3FxY1lzeE9mRWowTkNNL28wUlVpbkc1OW1lVU5KNlhhVWdDb2FGQWZMemRIbHdQaWdBQTZ1c3BxRUFRQkhFTm9ZQUNRUkFFTVNqWlY3QVJSMHEvRWdiTVRvZDBaUUVPNElTK2Z3cEdnVitPWFltNHdESHUyU2dIMU9lSXhCaGxlSVk1K2tZMG1Rd1djOUxiUlVJNFJBLzE4Y2JJOEdESmV5QzZSbk9qVUtJZ3N5K0RqV2FBYnZkMlRJdTkxNmFOSk1lNm9rY2dyTjJlL1pic1hVb2lKQVJJU0JEdHdZVWFHd29xRUFSQjlCa1VVQ0FJZ2lBR0hVZEt2c0xCNHM5c0IyWDh4bVBBZ2JNTEp0dy9aaFZHaEV4eGZaTm1ta3JiMGFGbkFjaHJGUW5ZZFhlUWc4Z1htMDNsRG03SFk4d0VLRUpDQVppL1NqSk80M2tOVVg1ZCs5bVRRRU1qRm93UUN6VENoVGFTUXBaQ2JXc0pUcFZ0azJWSE1zSEJRRktTYThFRUMvWTI2dXVCMGxMWDdSSUVRUkRkUWdFRmdpQUlZbEJ4b213TGR1V3Y3L3dFSjkxcDRTQU9KaWo1WUVMb1ZCZDNhRXR0bGlER3lJQ1RWUTkvdk1XMWdBSWpPcUdlbFJqamtpM0NBUXdEelkyM2lBY2ttK0FZbTBRQ3RPN2NoclR3bWFKTUdjWnRiU1QzRkd5QXdhVHJlb0U3Q1F3RWtwTnRBd0t1YUNxSXFhMmxvQUpCRUVRdlF3RUZnaUFJWXRCd3Budzdmc3g1VnhqZ09Gc3ZUQkxDT2lXanhvUGpYbk43TUVGWDI0SDJScFAxMVJnWnY1WmJUVVpjYkd0d2NTZUNNemNubVFJS3ZZSG1oZ1dBd3Z6NXlqeVFGNWZENlBmOUJCaU5XRFJ5aFhnQzVCZFZDR1VEYlIwdDJGdndrYnhOeXNIZkh4Z3hRZ2dxMlAvcENoUlVJQWlDNkZVb29FQVFCRUVNQ3M1WDdjSzI3RGVGQVk0ejExWkxjMG9FbjR4ZnAxSjQ0SC9HL3dPSndSUGR0bGNMOWRtMnA4QnlzaE1PaTdzN1FJWitndWdsNDRMOEVCUGdLM2tQUk04d3ZuN3dtalJOR0pCeENpOXU5Y2kxNmFFL3ZBOWhQbkdZRUwxUS9FcnkyMGdxaEpVbnJueUhCbjI1REVzeThmTURVbE9Gb0FzQXNLeDdiRk5RZ1NBSW90ZWdnQUpCRUFReDRMbFl2UTliTHI1dU15WkgzQkNBdVpzRC85aEQ2WVdISi93VDhVSGpYTnhoWnpwMExKcExEZFpydWZzOXFoV1hPOGpxRjJsOU5DdUpzaE42RSsrNXQ5aGN5MHFlRVgxTlduZHNCUURNVFY0S1Q2WEdPaTY3alNRbmZzaGllL2JiOHV6SXhjZUhEeW9vbGZ5MXF5MGx4ZFRXQWxldXVNY1dRUkFFWVlVQ0NnUkJFTVNBNWtMVmJtek9lbFZ3b3ZoalhIbmRIQ0MwYlBSVWF2RHJDV3N3UEdDVSt6WXJvdTZ5M25aQXpvazFCeHh0clJJTlNOOEhRKzBpcnhrZWFhT2hESS9pTDJTM2tHU3MzMjVUeFJVWWN5OUJvdzdFckFSM3RaR0U5WHRVMkhBYXVYVkhaUnFTaVVZRGpCd0pxRlRtL2JneHFGQlRRNWtLQkVFUWJvWUNDZ1JCRU1TQTVWVFpWbng3OFRXYllBS2pBS1FtL2pNQTM4M0J2TTVMNVl2ZlRGeUxhUCtSN3R5dUZjNEVYTTF2YzlsT1Zsc2RkS3lSdDhuSnkzSVFoMTdtam9oMWVVOUU5MmptQytVSmNqTUp4Sit5YnRkMkFNRFUyTHRzMjBqS1ZtaTB2ZndwZHgxWXJrT2VMYmw0ZWZGQkJiV2F2M2EzcGtKSmlldDJDSUlnQ0FBVVVDQUlnaUFHS01kS04yTjdqaWdsMjZ4VUw5V1A0ZzlraGN3RWpkb2ZTeWE5alVpL1pIZHR0Uk1OK1hxd0hlWmFlQmRPWDQ5cVJka0pjdkxuUlVHSXRJaGdCSGg1eU40TDRSemVzK1paVDkvRjdScWxJVGpXYlNlUGdHMXFoSUpSNFphVUo5MnpTUVZuelFwbzBGZmdXT2xtOTlpVmdxY25rSmJHQnhjc2NKeThiQVg3UUVSZEhRVVZDSUlnM0FRRkZBaUNJSWdCeDU2Q0QvRlQzanFiTWQ1bmtDckFhRGtqNXRmNWVBUmh5YVIzRU9ZVDc0NXRka2w5dGxEdXdERHlmeFhibER2SWtlSVRMWmxONVE3WEJNWmJBNitwczBRanJ2UjZCTUN5ME8zNUFRQ1FHallkQ1ZhOUR4ZEtCVGpHSnR2bFFOR25hREc0MmtsRUJtbzFuNm1nRWZRaFpKVkFXQVZhUmV2cTZvRGlZdmZza3lBSVlnaERBUVdDSUFoaUFNRmhlL1piK0xuNFM5RVEzeHBTaW92Qm1HMXhvZzRRZnA2aFdEcnBYWVJvaHJ0cHI0NXBMbTJIc1lWWHIrYzRXV0VBQUVDanFSMEY3WTB1MlJHL2F6TVRTWkR4V3FHNThXYnJZMDUrcDBjcityMDdBQlBmZnZTVzFOOEpUN2lqUkFDQXdkU0dYWGtmdU1XV1pKUktYcWpSejA4WWN5V29JS2Erbm9JS0JFRVFMa0lCQllJZ0NHS0F3T0hiaTYvaFZQazJtMUZHYW10SXU2d0VBQWp6aWNPeXlmOUNrSGVVVzNiYUhUWG5oVmFSMW5JTEdSeHFGclgwazlVdVFCQmtWREFNWmlWUmhzSzFRcDJjQ3RVd1BuREZnSkgzK1RHTWtLVGtTd1VsQUFBZ0FFbEVRVlRRM0lTMkV6OEQ0TC9MazRiZEpzempPUGx0SkVXY3I5cUY4dWJMTWl5NUFZVUNHREVDQ0F3VXhsd0psb2lERWZYMVFHR2hmRnNFUVJCREhBb29FQVJCRVAwZWxqUGg2d3VyY0tGcWo4MjQxTU5kaGdGZzE5bytQbWdjSHBuOEwvaDVocnE2elI1cHFUU2l2WWsvU2ViQXVlUVRIYk1wZDVDTytIMjdQajRLR3JYS0pYdUVORFR6YjNYWkJpTUtSRmpFR1FHN05wS2l3SU04aE1YZlgxNExsOU1wNU1Jd1FGSVNFR3IzOTlSUjVvRXp0c1J2eXRXckZGUWdDSUtRQ1FVVUNJSWdpSDZOaVRYaXk4d1hjYW5tZ0RCb2RnYWtsamx3SEd5Y2o0eUlHL0R3K05Yd1VIcTdaYTg5VVhmUlBqdEJIaWFPeFluV2F0YzJJM3J4ZVNuVTNlRmE0elg5QnNERElvSXBVNXlSRXh4alkzNE9Pa3A0cDloTDVZYzVpYisybVNvM2VDVVdqcXhxS2NESnNxM3lETG1MdURnZ09scTRsdHRXMGxGUW9hREFmUzBxQ1lJZ2hnZ1VVQ0FJZ2lENkxSMXNPejQ5K3l6eTYwK0lSam5KdjcwWWRPNytNQ2Z4MTdnNzQwV1hSQkdsME5iUWdkWnFjNHRIODY3a2NrWlhpM2JPWkw3aXJLVUxVbUNvWFdTZnduaDZ3bnZHamFJUk9VNHhiTDVHdXAzZld4OWZOL3hPQkh0SFcrZHhyRHhIbVROM1Q3R3d0K0FqdEhWb1pkbHlHMUZSZkdCQmpEc3lGUm9iZ2J3OENpb1FCRUZJZ0FJS0JFRVFSTCtrMVhBVkg1MTZDcVdORjRSQnp1dzhTOUJNNEgwR3h1cDRLUmdsN3M1NEFiTVRIbmJ6anJ1bjVvSTRPMEcrdzhKeEhJNkx5aDFrSFd3RFZ1Y3IwaytEOUloZzJmc2g1S09adDhqbVduYUl5ZXdBNjQ4ZUFOZkNPL3NLUm9XYnhXMGtHVGxoSi9ITytOZG82MmpwTzRGR01hR2hmQW1FSllqQU1BRExkci9HRVF4akc0alFhb0hjWEhtMkNJSWdoaUFVVUNBSWdpRDZIYld0SlZoLzRqRlVhdk9FUVhPNWd2UXlCNkVGZ3FmU0I3K2VzQVlaRVRkMnU4N2RHTFFtYU1zTWRqdVRBd2VHWVhDc3BkSzFEWWxPWU9lbHhIVXprZWhOVkRHeFVDZWw4QmNNdzM5WEpTTktVK2pvZ0c3L1R1c3pJMEtuSWpGNG92VmFubjNMcXdqZjJUTVZQNkJLbXkvYmx0c0lET1E3UUNpVi9MWGN1Zzc3N0lhV0ZpQW54OW81Z3lBSWd1Z2FDaWdRQkVFUS9ZcmlxK2Z3NGNrbm9HMnY0d2NzUHBDVVJnNEF3TmwyY3dqd0RNZXk2OVloTm5DMDIvYnFMTFZadXA0bk9RV0RLcU1PcFlZVzBZZ01KMHEwWkY1Szc3YkpKTHBIYytNdDFzZFNtcFYwaFc3M0R3QW5uSzR2R3ZrVUZJekk0WllaVk9BQW03WGZaNjkxWVpkdXhNY0hTRXNEUEQxdHgrVzBsUlNqMC9GQmhZNE8xL1pIRUFReHlLR0FBa0VRQk5GdnlLemNpVS9QUEF1RHFjMDh3c2xvcWNkMUVsK004aHVCNVZQZVI0Z214bDFiZFpvT1BZdkdvbmJydGFzKzR6N3RGZXRqdVMwbkxaNnJnbUZJUDZHUDhabzZFNHdYTHdvcXV5aEJwT25JTnRTaC9ZeWdPUkxzUFF6VDQzNXBQMTMyNjFoZXFMdzVHMmNyZnBScnliMTRldkpCQlkxR0dIT2xoWW9GdlI3SXpnYU1SdGR0RVFSQkRGSW9vRUFRQkVIMEMvWVVmSWd0bDE0SForM3J5S2YzUzNOL09ONVpGaTFKRDUrRnBaUGVoVVlkNE1iZE9rL3RSYjJOMElHcmNtOEhteXVzaitXNFRPTHM3aW14a2RRdXNxOVJxK0U5ZTc1d0xUT0RRRndNSkc0aENRQXpFeDZFcjRkWko0Tmg1QWVpWVB0M2EzZit2MkV3dVN2N3hrV1VTbURrU0w0TVFveXJBb3Z0N1h4UXdXRG9lUzVCRU1RUWhBSUtCRUVRUko5aTRvejQ2dnhmOEhQeGw1MmVjOVlYc1BvNGR1S0xONmM4aVh0SC93VktoZG90ZTVVS2ErQndOVjh2RE1qMGJTdy9YNVBKZ0l0dDlRNmVrV0VNMUM2eXY2Q1p0MUM0a0gyeUxnUUtESmZPdzFRajZHeW9GVjYyQW8wdTFGYnc1VVQ4WTUyeENYc0xQcEp0eSswd0RDL1VHQlptT3liWGx1VWZJSU9CRHlxMHRYVy9oaUFJWWdoQ0FRV0NJQWlpejJqcjBHTGpxUlc0WFB1ek1NaHhacC9YT1VkQWxJVnRYYUpSQjJESnBIY3daZmhkYnR1ckhPb3U2Mkh0N2doT2RxNjU1ZWM3MUZ3dUdwTmI3aUFXWktTQVFuOUFHUkVGanpTUnRvZnNMQVhoQzZiYnNkWG11VkVSY3hBWE9NWXlVVGFjM2ZvVFY3NURiV3VKZklPOVFXd3NFR05YM2lTMXJhUmx2dVd6TUJyNW9FSnJxL3YyU1JBRU1RaWdnQUpCRUFUUkoxelZWK0tERTQranZEbmJacHlSME1tQnNlZ2xpQmptUHhLUFQvMFF3L3hIdW1lak11Rk1RSDJPa0ozQXVlREZXWDdFbjF2RTVRN1M3WEdjcFl3RUNOWjRJU015UlBhZUNQZmlmZVBOd29VNERVQW11b083d2JXMzI0d3RHcmtDakp0di9UaXcySjc5bGx0dHVvV0lDQ0E1R1ZDWWYxNUxXMG1wR1F2aW9JTEp4QXMxTmplN2Q2OEVRUkFER0Fvb0VBUkJFTmVjd29iVFdILzhVVnpWQzJuWmx2dDg1OTBvcnROcDZlU1kyN0ZrMGp0Q3ZYZ2YwcENyQjJ1MC9EU3VoQlA0SDdHZE5lR0VydG82SnU4UVc5akZ6U09wWFdSL3dtdlNOREMrZnVZclYxSUloRFI5L1lGZE5rK0YrY1RodXVGMzJzNlZMSHBxUmhUMEtHazhqNnpxdmZMczlDWUJBYnl1Z3RwYzhpUzN5NFY0SGNjQmVYbEFRNFA3OWtrUUJER0FvWUFDUVJBRWNVMDVVUFFwUGp2N0hOcE5sdFJoRG5DUWFkQXpnbUNqa2xIajN0RXZZMkdxcUVWZVg4SUJkWmRFMmdrdVpTZndiOHpSbGtwMGNHTEJTaG5HeFBvSjFOMmhmNkZVUW5QREF1dWxxK0tkQUtEYnVhM1QySTFKaXdXQlVvYVIvMEoyNjM3S2ZROUd0aDlxREhoN0ErbnB0aDBnQU9tQkJmdS9jRVZGUUUyTmEzc2pDSUlZQkZCQWdTQUlncmdtR0V3NmZIN3V6OWhmK0lsUS84LzNkNFFVdlFSN1R5YkFNeHpMcjF1SDlQRFpidHl0YTF6TmIwTkhtK0Q4eTRZVFNodU90bFdKaDJYYnMzQkQ4bkQ1K3lKNkJZMm83SUdSSzdraE9rMDMxVlRCY09Hc3pkTWVTZzNtSnkrM1d5UG5oY3pyeksvVlltakEvc0pQWkJycVpWUXFQbE1oS0VnWXN3UUlwRWJteElHSUsxZUFpb3F1NXhJRVFRd0JLS0JBRUFSQjlEcDFyU1Y0NzlneTVOZWZFQVk1RG94QzJzMDhaMWZqRUJjNEJvOVAvUkRodm9udTJhZzc0SURhTEZFclBabUsrZ3dZNjFLVzQzQklXMjd6ckl4dDJiU0w5UGZ5a0xVdm92ZFFoSVRCWTh3RS9rS0Nsa2duUkY4UDNlN3RuWjRlRjMyelNHUEVsU3dGeHNZaFAxcnlEZXAwcFRLTjlUSU1BeVFtQXNPRzJZNjdtcWxRV2Nsbkt4QUVRUXhSS0tCQUVBUkI5Q281ZFVldy9zUmphQlNkc0FQZ0hTWm43K1V0RTBVdEllY21MY1d2SjY2QnA4ckhiWHQxQjFmejIyRFVpVXNUNUFVVU9FN1FYVGh2cWtPTDBXZ3hLZTlBV2ZSbXo2WHVEdjBXemR4YnJJL2wrdmtNSjJRcHRKODlDYmErcnRPY1cwZiszbTdFbFV3YXpteUJ4ZFpMLzVSdjUxb1FHY20zbGxTSWJvSGw2Q3FJMXpRMEFMbTV2T2dqUVJERUVJTUNDZ1JCRUVTdndIRXNkdWE5aC85a3ZvUU8xbUFlbEpaaGJKMHFXaFRrSFlWbGsvK0ZHZkVQdUYyeDNtWHNzeFA0UGhRdW16MmxGR3ExWlNZOFFCeUd1SWtDQ3YwV3ozR1RvQWdJQkdEUlBaVCsvZUhzcW9oYWQzM2ZhVTZrWHpJbVJDOFVMWEpCNlVNaE5HKzkwblFSRjZwMnk3VjBiUWdNN0N6V0NFaDdyKzBGSHJWYXZxMWtSNGY3OWtrUUJERUE2R2QzWWdSQkVNUmdRRzlzeHNiVEszQzA5QnRoa09QQUtLVGNzM09kblBGeFVRdncrTlFQRWVrM3dtMTdkU2RYQyt5eUUxeFI2emN2VlhveStLbThSQmlYMmQzQjRqTUZhN3d3T2lwVS9yNkkzb1ZSUUROM29YakFaWlA2dlRzQVM0YUxpUGtqSG9XWEpjT0hjU0g0WmJkc1IrNi9ZRERwSE0vdEwxakVHbjE5aFRHcFhTRHNvNk42UFhENU1tRFhycE1nQ0dJd1F3RUZnaUFJd3EwVVh6Mkg5NDR2dzVXbWk3WlBPSHV2em9nZjhCZWVTaC9jTi9xdnVDUDlqMUFydk55NFd6ZkNBYlVYQkNlSzQrUTVhS0p1ZkFDQW1pZzlxbHQwc0E3THEzZXdQcUxzaFA2UDl3MDNpVVFENVZvUk5CaTROajMwaC9kMW11R2w4c1g4NUVmbHZvRDl5MW4vZ3V1TXpkaGI4SkY3N1BZbUtoV1FtZ3BFUkFoamNsdExXakFZK0tDQ3JwOEhWQWlDSU53RUJSUUlnaUFJdDdFejczMThjdVlaYU52Rk5kdVdtL09lUFNOSEtkNnhnYVB4NUxTUGtCWSswMTNiN0JYc3N4TVVjclVUQUp2c2hLTTIyaE9jTFA5Uy9KYVNma0wvUnhFUUJNK0pVMFVqOGh4Y1JyU3NkY2RXaDNNbURGdUVhUDlVeXdwWnJ3T2drMERqaVN2Zm9icWxVTDY5YTBsTURLK3JZTi81UVc2MmdzbkVsejgwTmJsdmp3UkJFUDBVVlY5dmdDQUlXM0pyaitGU3pRRlV0ZVREVysyUDRxdm4rbnBML1liNG9MSFFHN1dJOUUzR3FNZ2JNQ0xrdXI3ZUVtR21wcVVRMzJTOWd0cldFcHR4L3JEUGVTZUZ2MzBYNXM5TGZnVFQ0MzdsbmszMkpnNnlFMnk4T1NleEh2S2EzNExRZEEyMjd4TXB5SE9NWkovUGZoZnpSbEJBWVNDZ21Yc0wyazhkNVMvTStnWlM5VE1ZQUt5NTlNWlVjUVdHaTVud0dEVzIwN3piMC82QTljY2ZCUWR6UUl5VEtIWWl4cnlXQTR1dGwvK0paWlBYeWJOenJRa001RXNnOHZPRmtnVXA3NEY5OElIamVGdkRod1BoNGU3YjUwQ2hzUkc0ZXBVdkExR3BlSTBKNHRyaDU4ZnJlWGg3QThIQlFFQkFYKytJR01SUVFJRWcraEhiTHErQmlldEFmUEE0VEkyOUI1RitTWDI5cFg1SGxiWUFWUzM1dUZDNUJ6bTFoeDBvbFJQWEVnNHNEaGYvRi9zTFA0YUpzeFVqWThEMUhFeGdPSUR0bk5vZDVCMkYrMGIvcGQ5cUpkalRPVHRCSWF2Y3dUNDd3UmpONFdKVlBmK2NDejZlWmQyazRSSFVMbktBNERGcUxKVGhrVERWVk1sdUlXa2ZmOUx0Mk9vd29CRGhtNGpyaHQrQjQxZitIejlnWGlkUHJzT3lra0ZGY3c3T1Z2eUk4ZEczOUxTcWYrRGxCYVNsOFcwZ3hka0ZVdi95aWVkZnVjSTcxWEZ4N3QxcmY2YWtoTzk0NGUvUGw1Tm9OSDI5bzZHSlRzZC85eG9hK0FEUFVQb09FdGNVS25rZ2lIN0NOeGRXSWNJM0dYZW1QNGR4VVFzb21OQUZrWDVKR0JlMUFIZGwvQmxobWpoOG0vWDN2dDdTa0tXcHJSb2ZuL285OWhSOGFCZE1zTFNRNi80R25BSDRZSUtkSXYyVTRYZmg4U245VjNpeEUzYlpDWEk3Tzlocko0U21hZkRkNVFMUkJMbUNlY0s2ZVZUdU1LRFEzSHlIOWJIOHNuNVJDOG5NVXpEVlZEcWNkV1BTRXZoNkJGdlh1S003Q1FEc3p2OEFiUjB0YnJGMVRWQXFnZVJrSURwYUdKTmFBdkgvMmJ2ditMYktxdy9ndjZ0aFdaTDMzazVzSjNFU1o1cE1IQUlFeUlZUVZ2SlNWaG1oakxRRkNuMkJRbG1sb2JTbDlJVTJoYVpOV0tHRURKc0VRZ1lrelNhRERNZE9Zc2NqM2pNZUd0YTY3eDlYMHIyU1pWdTZWNDdYK1g0K0JsOUo5OUZqVzQ3MW5IdWVjOXpyTURRMERKMjJrc1hGM0ZYeDRjT0J5RWdLSnZRbGpZYjdHUXdmemdYTExnNlFMVWhrd0tHQUFpSDlRRjdCSDVFU05nNVRrMi9wK2NIRWFWcktVaVNFWkdKcjRUdDlQWlVoNTBUVjEzai8wSU1vYnpuajRWNXZydVN4blFvTXhnYWw0WkdwZjhlOGtZOURLZStuaFJjOThGZG5CK0ZXQjVtU1FjU29RR3dyRUc1M0VEbEJ3WlhWT1NPU1JRNUMrb0o2MWh3Z2dNc29ZVVNuRExqU2QxRkxJVUN1d2R5UlArTnZZQm1JeTR0QXB3S051NG8rRkRkT1g0cVA1d28yS2dUSnZPNDFGcnJqL3BpMk5xNVlvOG5rdnpuMk4yVmxYTmVNb2JqRm83K0xqUVcwV3U1blJJaWZVVUNCa0Q1MnZ2NFFiS3dWVTVPWDlQVlVCcVRwS1V2UllkV2pxT0ZJWDA5bFNEQ1lXL0haeVJlUlcvQTJURllEZjRkWDNSdFl3V1A1TjlzQjhrRE1IZkV6ckppMkd2RURKU3ZCd1ovWkNRTFJZOVhRV2MwNFdNcGZUV1pFN0hjUXhDZ1FyRkppVWdLOTBSOUlHSlVLbXRrM0NtNFJXWnhSOE5yUjc5MEoxdUM1QTBGVzdQVVlIajdKZnBLRXJBaTNBbzFISy9OUTFWb29jckErRkJRRWpCM0w3VWNYOHJWWW8rUHhSaU1YVk5EcC9EZkgvdUx5WlM0RFE5Z3hnL1F2c2JGY3dkRExsL3Q2Sm1TUW9ZQUNJWDNzYk4wZXBJWjMzdE5LdkRjOGZCTHk2L2IwOVRRR3ZhTEdJM2p2NEFNNDMzQlFjS3Y5amJKWFNRbWRheVdrUjF5RkoyYXN4ZlNVMjhFTXdEOUp6UmQ3S3p0QmphMEZwYkRaRnlLczJKV2Q0THo1bWNORjEyQWdmVWN6ZHpGL0lLVnppT08xWURMQjhQMjNYVDUyOGVpbklXUGtndWVUa0JZaGVQM2xGdnhSMmxoOVJhRUFSbzRFRWhNOTM5L1R6NFJsQVptTS8xNVlMTUM1YzF6QndzR2t1Wm1ybVVENnQ1QVFDaWdRdnh0NDc5NElHV1JxMm9zUUY1VFIxOU1ZME9LQ00xRFRWdFRYMHhpMHpEWWo4Z3IraUU5Ky9GL296TzV2Ukx3b3VzaXluZFlSSWFvbzNEWCtGZnhrMGlvRXE2TDhPdDhyaGdYcVQvay9PeUZxakJveUJZT3ZCZHNkeEdRbnVKdVhTUVc1QmlKNVREd0NzaVlLYnBHK0tOZHR6d05Zei92NXc5WHh1RHIxTHNuUEFjQitkWjc3dExiOUlvNVdmdVdmY2Z0Q1hCeFhzRkdwZEwzZFp2TXVxQ0I4RE10eSs5a3ZYZkwvUFB1S3djRFZUaUQ5bTBiREZXc2t4SThvb0VCSUgxTXJnNmtBbzBUeHdTTVFxQXpxNjJrTVNtZnI5dUM5QXcvZ2VOVTIva2I3MWZTZWw3Z3NuL3JzVEU2UVlWcnlVand4Y3kweW8zTjZaOUpYU0c5bEowUm1xbUd5MnJEemZEbi9HREhqZ2c5RXlCZ0dONDJpZ01KQXBibHhvZk56S2JVWkhWZkpiVTBONkRoNnFNdUh6aDUrTDBKVTBZSVRKUkFVRTkxVjlBSDA1cFp1SHR6UGFUVGNGZ2hoQ3o3SGxnWnZnMzdDYktPNk9pNWJ3V3IxN3p6N2drSkJCUmdIQW8zR3RTNElJWDVBQVFWQytsaHA4OG0rbnNLZ1VOcjhZMTlQWVZCcDBsZmczOGQraVM5T3Y0cVdqanJYT3hrdTQ2Q3JoUTNYclVDNGU1OFRHNVNHRmROV2MwVVhaUU9uNktJbnJBMm9POWw3MlFtN0wxeUMwY0l0TWpwL0o3MmRKRCtmYTlJU29WYlNtOGlCU2pWeENtUVJYQ1lQSTdxaG8rdXJTTGM5cjh0SHltVktMTWhjS2VJNVBEMHIvN3hHaXc0N0xxejJ5N2g5eHRFRklpV2xjOWFCTjF1VDNBTVA3ZTNBMmJOY2ZZV0JySzJ0cjJkQXZFVS9LK0puRkZBZ2hCRGlaTFlhc2YzQyszanYwQU1vdTN4S2NJK3dDV1EzeTF2VzBiMkJmMHlJS2dxM2pQNFZWa3hiamRpZ05ML1B1UzgwblRmQVl1Q3lFNlMwMS9PVW5RQUFYeGNLdGp1SUhwMC9jMTdtTU5HamtINkFZVnl5Rk1RM1grQURYK2J6WjJFcDY3cU4zS2lvbVJnUk9kWGxPY1c4RnQwRFlqOVdiOGVsbG53UkkvVXowZEhBbURHdWFmNWl1MENZVEZ4UW9XVUFaMjhRUW9Zc0NpZ1FRZ2dCd09KazlYYThlK0FuT0ZUK0pXeU8vZFZjTlRkMDEwQ09nZURLbk9CTnNrcXV4WnowaC9Ea3pJOHdNV0hlZ0N5NjZJbk40dHJaZ1dIRkwvbUYzOVBvc1Z4Mmd0WEdJaStmWCtpSnJyUXZtTmJpc1lNamtET1VhYTZmeDZjcU0rSTIyTENNYThhQTdwc3QzVDUrMGVpbm9KQUYySjlUZlBETS9hd3RaOStDamJXSUdxdGZDUXprNmlyRXg3dmU3azIyZ3Z2OUxBc1VGUUVWRmY2ZEl5R0U5TExCOGU2T0VFS0lhTFh0eGZqSGtaOWg4OW0zMEc0U1ZCNTNYbHJzcGhzOXkzSzVDNEpBZ3B4UllIcktiZmhGemlmSUdiYWNYNUFNRW8wRmVsaE5mUGNGS2ZVU0hlZktWUXdpTTduOXgvdEtxdEJpNUhyVnMvRHVZcWM3NFZYaE1iRVJpQXVtdmMwREhhUFdRSDMxdGM1aktaa3hEc2FEZTJGcjZicmllNGdxR3RlbFBTRDVlWGpjbkJ2MUZkaGY5cmtmeCsxRERBTWtKSENCQlpYSzlYWXhhbXVCd2tMQWJQYlAvQWdocEpkUlFJRVFRb1lvZzdrVlh4WCtDYXNQcjBCMTJ3WEJQU3dZcHB1Rk1sY2tnZnR3ZTlDNDJPdXg4dXFQTUhmRVl3aFVCSHM2ZTBDem1salU1d3V5RTdvTHR2Z2dab0lXams1OXVmbkZnbnVrano2ZnRqc01HcHA1Uy9nRDFxWGVvVzhjVjhkdE51aDNidTMyb1ROU2JrZU0xdkVhWWlTa3pMamFjL0VqTkJ1cS9USld2K0FvMkJnVEkrNTg0ZmRWcCtPMlFMUzMrMmR1aEJEU2l5aWdRQWdoUXd3TEczNm8ySUsvSHJnWHh5cTNkcnJTeVlBQnkzcGFLTnVEQ0RidVVjS2MrdFN3OFZneGRUV1dacjJBRUpYSU45UURRUDFwUFZoN1FYWlc3S1p5KzlrT1NxME1FUmxja1VxV0JUYWRMdkwwTUo4SWYzcHpLYUF3YUNnU2s2RWNNWm83WUJpd1lpTUtndGV0ZnVlMmJxK0dNNHdNUzhZK0o3eEIzSFBDdnQzQ1BtVXJhMFp1d2R1aXgrcVhHQVpJVGdaR2plcmNYdEtiYzRVc0ZxNERSRTJOLytaSENDRzlnQUlLaEJBeVJMQ3c0VlRORHJ4LzhLZllkdTVkR0N4dHdqdWRhd3ozSllycisxelhmcEZwRVpOeDMrUS80djdzUHlNdU9LTjNKdDVQV1BRMk5KNHpPSS9GMWs0UUxxb0FJSGFTMXZrOTNWL0tiM2ZnRWtCOGZ3N3VRaWQzWHJoYWhleWt3UnZnR1lvNkYyZVUxdkdCMWJYRGNIQlB0NCtPRHg2SnFVbUM3QWdwdFJTY0dVNWNkNTZ6ZGQwLzk0QVVGQVJrWlhHRkc4VVFaaXRVVmdJWExneU8xcEtFa0VHSmVrZ1JRc2dneDhLR1U5VTc4ZC9TVDlDb2R5djR4Ykxjb3BYcGFvbkFnclU1Z2dqOEltUmsxQXpNSG40UEVrSkc5ZDdFKzVuYWt6cittK1JMMzNrM3JPQmNWYWdjb2FuOHZtdmhkZ2ZXWGd6VFp3eGZRV0hoR0NyR09OZ0VUcG1KdHBCUTJGcGJ1TmNSSzczOWdtN2JacWl2dWFIYmg4L0plQWhuNi9iWTY2dzRXbGVLekZZUW5QcjF1YjhpSTNJS0F1U0RyTTZIVE1hMWxveUtBa3BLWE50Q3NpeDN2K056VCtjS2IyOXRCZkx6Z2JRMExsaEJDQ0g5Q0dVb0VFTElJTVd5TnZ4WXZSMy9kK0ErYkQ2N3lpMll3TDFaWlJqR3NaR0J3OWpiUXpyZnpQSVpDUXdZakltWmpjZW1yOEh5Q2E4UHFXQ0NxZFdLeXhjNytCdEVCaE1ZaG9Fd3NTRXVtMThjc0N5UWU2YnJObjQrUEl2ek02cWZNQWpKNWRETVdjQWZpOTJCSU9qYVlLMjZCTlBaMDkwK1BFQ3V4b0pSSzEwR0VGdEJoTXU4NGM1dE56VmpkL0VhVWVNTUNCb04xMTR5TWRHMXJhU2pFNFNuZjB1RXdRVEg1Mll6dHdXaXN0SnZkU3dJSWNRZktFT0JFRUlHR1M2UThBMytXL3FwaDZKbnJET1YzaVdRNFBqTXhyV1dFNzdKbFRFeWpJdWRnMnZTN2tHRU9ySFg1OThmMVp6UThRZFNMc3l5clBOVWRaUUNRZkg4UHV0RDVkV28xeG1jenlGMnU0UGpOS1ZjaHV0SEpJdWJLT25YMU5mUFEvdVd6d0diRFJJS2ViaWNxZjgyRndGanhuWDcrTkV4MXlBOTRpb1VOeDBGSUw1a3FQdDVoeTl0d3VTRUJZZ0pHcVFaTlF3RHhNVUI0ZUZBYWFscnNjWHVBZ3VPYzRYMzE5UndHUXRwYWE1ZEpRZ2hwSTlRaGdJaGhBd1NOdGFLNDVWYjhlNkJlNUJiOEVlM1lJTGdUU3ZEWDFka25QZlppeXk2dEg5VUlqdHhFVmJPL0JoTHh2NTZ5QVlUakUwV3RGVUk2eHFJRzhmOXRJUXBycW5Md3V3RWtlVVpJRnlxM1RneUJRRnkrak0vR01sQ3d4QTQ5V3IrQmlsWHJPM25kaHcvQW10ZHoxMFhiaDd6aktBVkxKOXA0RHZYRi9tV3MzK1FNTllBb1ZKeEJSdUhEUVBrY3Y1Mnh6OHFYUVVXM0cvVDY3a3VFSTJOdlRkWFFnanhFcjNUSUlTUUFjN0dXbkMwTWcvdkhyZ0hlWVYvd21Xam9DcTRNdzNCSGl4d2JMZG1BTENPaEdmWFFvdEttUXJUa3BmaUZ6bWZZRkhtTHhFYUdIdkZ2cGIrcU9vSDE5WnRZcGM4TnNHaUx6ZzVBSUVSZkpKZzUrNE9ZcXYzOHovSVJWUS9ZVkFURm1jVUg0QnlQVkgvYmZjdEpBRWdSQldONjlOL3l0L0FTbTJleXAxYjFYWWVSeXEyU0JobkFJbU1CTWFONjF5MGtXSHNXU2RkY0dRckFOempTa3U1Z28zZGRPa2doSkRlUmxzZUNDRmtnR3J0cU1NUEZibjRzZW9iZTZFMEFYdGFQc053cGYwQVp3eUJhelhITXAydWVrVnBVcENkdUFpVEV1WkJwZEJlbVMraW4ydXZNc0hRWUFIQWZVdGxETk9wemFhM2hGc1k0aWE2Zm45L3VGUWplYnNEd0M4UFpReURCYU9IaXhxRERBektFYU1oVDBpR3Rlb1MzemxFek10RzhGclRmNzhkUWJmOUR4aDE5d1VTcHlmZmhoK3J2a0dkcnRSZWkwSDh0Z3VoWFVVZllrek1OUWdLaVBETGVQMmFYTTRWYll5SkFjckxnVFo3MTUzdWZ2Y2RHUXpDVEFaSHdjYWtKSzRBSkNHRVhHRVVVQ0RFQzNYdEphalRsYUttclFnMWJjV29hZWV1Sk1ZRlpTQXVPQjN4d1NNUXJVMUZUTkRBZWdOdk5CcGhOcHNSSEJ6YzExTWhYbUpaRzg0MUhNRFJpanhjYkRybVlYSExGMXNVbk1TLzZYZnIxcUNRS1RFbVpqYXlFeGNpSld4OHI4OS9vS2s1enRkT1lCekJHQkZZUnpjTkFHSHBnUWdJa2J2Y241dnZ1dDFCVk5GK3dScmoydlFrQkt1VTNaOUFCanp0L0NWby9lZGZBWWgvM1FDQzE0N0pCTVBlbmRETXZibmJ4ek9NREV2R1BvZC9IUG1aaDBGOEk4eHZNRmtOK09iYy8rSDJjUy81UE02QUZSZ0lqQndKdExRQUZSV3UzU0FBejk5WCs5WTEyR3pjLzYxV29LeU0yd0l4ZkRnUUVJREJxckt5RWcwTkRaREw1Y2pLeXBJODNxVkxsNUNVbE5SbEVOZHNOcU94c1JFS2hRSlJRelZnWXpCd0gzbzkvMytBS3ppcVZ2UC9WNnY3ZHA2a3oxQkFnWkFlYkQ2N0NtMGRqVkFyZ2hFWG5JSHBLVXNSRjVRQkFLaHA1d0lNWit2Mm9zT2lRN0FxQ3JlTStWV2Z6WFhObWpYWXRHa1RmdmU3MzJIY3VPNkxhNTA5ZXhZdnZ2Z2lwaytmam1lZmZmWUt6WkNJMWRiUmdLTVZlVGhSOVRYYVRKNzJ6VHBhREhKN21sbDc4VVV3bmxjWmpteUVpUWx6RWFpZ05tU2VYQzdwUUVjTDEvdWRaVm5JWkRLdTVhTUl6amVyREJBN3Z2UFYzdzBuTDRpZUovOGsvS2VMeGd5czRDWVJSejF6TnRvKytSQ3MwV0R2emdKUlVRVkdjS0oreDFab2JscmNZM0FnUG5na3BpWXR3WkdLemZaQkdGRVZGZHdmbjErM0I1TWFmMEI2NUJRZlJ4cmdRa09Ca0JDZ3ZoNm9xdUtDQkVEWFB3ZFBnWWIyZGk1YklUNGVpSTBWWC9DbG56cHk1QWhlZmZWVm1NMW1QUC84ODVMSGEydHJ3ODkrOWpORVJrYml2ZmZlUTVDSGxweVhMbDNDaWhVcmtKQ1FnTFZyMXdJQTFxOWZqOU9uVCtPcHA1NUNaR1NrVDg5cE1CaFFWbGFHek14TTJHdzJXQ3dXbjg1WEtCU1F5YTdnanZYU1VzQmtBaFFLTG5BUUU4UDlIK0FEREpjdkF3ME5YQ0JyR0hVV0dvb29vRUJJRjBxYVRtRDlxWmN3ZitRVG1KZ3cxK05qTWxSVGtSRTUxWGw4b3VwcnJOcHpDKzRhL3lxR2hVKzRVbE4xTXB2Tk1CcU5zSFczQjlNdVBUMGRTcVVTTzNmdXhCMTMzSUhodzJrQjB0K3dyQTNuR3c3aVdPVlhLR3I4d1hPcVBjc0NNb2E3eXNmQzlVMm1oL2VTNCtMbUlEdHhFVklwRzZGYnJBMm9GV1FuQUl5NFlBTERBRGJXK2JPSUdxT0dRdVA2WnZCb1JaM2JkZ2NSODNYOHgzN3V6Vm5wdmc5Q0JoNmxFcG81ODZIYnVsSFNNSXpqOWMwd3NOYlZvT1BFRWFnbVQrdnh2RGtaRDZHZ2ZoL2FPaG9BT05wUVNsL0U1aGE4alNkbnJvTkNOc1M2R0RBTXQyQ0xqQVJxYTdrUDk3L25YV1VzT0xJVmJEYXV0V1JEQTdlNDg3QklIb2gyNzk2TnQ5NTZDd0R3NG9zdll0YXNXWkxIM0xKbEN6bzZPcENXbHVZeG1BQUFLbnNuRGVIQ3Y2S2lBa2VPSE1HRER6NklaNTU1QmprNU9TN24yR3cyTkRVMW9hNnVEclcxdGFpdHJjWEZpeGR4NGNJRlZGWldnbVZackZ1M0RoY3VYTUJycjczbTA1emZmdnR0VEpod0JkNWZ0cllDeGNWQWNuTFhXMmxDUTdrUGg0WUc0TWNmZ2ZSMGdESmZoeFFLS0JEaXdkNlNqMUhTZkFKUDVhejNhUy81cElUNXlJek93ZWVuWGtKRzVGVGtERnZlaTdQMGp0Rm9SRjFkbmNmNzVzeVpneSsrK0FKNWVYbFlzbVNKeDhja0pTVTVvK0UxTlRWNDhjVVgvVGEzeE1SRXZQTEtLMzRiYjdCb056WGhhRVV1VGxSOWpWYjdHM1ZYZ3VudUtqa0FBQ0FBU1VSQlZEZnQ5Z1VySyt4djdpWWpjaXJHeGw2TDBURTVVTW1wTm9JM0d2TDFzQmo1Ti9LTVRGQU16UmNzSDB5UXF4akVqT3Y4L2M4OVU4dy9YR3phdW1DTk1TTTFIdUhxSWJZUUc4STBOeXlFYnRzbSsrdlR0WCtMdDFpMzFBTDlON2xlQlJRQzVHb3NHZk1zUGpyaHlISVRsNlhBbmNrSEpGbzdHckNyNkorWU8vSXhFU01OQW5JNWtKREFaUmxVVjNOWkM0N0FncWVPRUo2Q0RCMGR3TGx6WEt2SytQZ0JtNDV1czludzRZY2Y0b3N2dmdBQVJFVkZZZWZPbmRpNWM2ZFg1ei84OE1OSVNrcnFkTHZSYU1TV0xWdkFNQXp1di8vK0xzOFBEQXdFd0Yyd2NYam1tV2N3ZnZ4NHZQUE9PM2psbFZmdzRJTVBZdG15WmM3NzE2MWJoMDgrK2NUaldDTkhqa1JhV2hvNk9qcWN0eWNtSmlJakk2UGJyNk9nb0tETDkzSitWMTNOMWZRWVA5NjFHMGxQb3FLQXNEQXVFQkVheXJWS0pVTUNCUlFJY2JPMzVHTzBkelRodnNsL0ZIVytXaG1NKzdQL2pLOEszOEYvU3ovRnJHSC80K2NaK3ViczJiTjQ3cm5udW4xTVhsNGU4dkx5UE43MytlZWZJeUtDSzVCbE1wbFFWbGJtOXprU29FRmZqblAxQjNDdS9nQXV0ZVI3ZnBETFpXaGhKa0xueFVOYXhHU01qYjBPWTJKbUlWQkJWd3A4WWUxZ1VaK3Y1Mjl3ZnQ5OUo2eWRFRHRKQzhiRGV6T1g3ZzUrc0dnc2RYY1lTbVNSVVZCTm5JS09FMGVjblZ6RWJYc1ExRElvUEFOTDVTVW9FcE43UEM4dElodmo0dWJnZE0wdUFPSzdvTGlmZCtqU2x4Z2Zmd1BpZzBlS0hIRVFrTXU1WW90eGNkd2lUN2lnN0M2WUlMeXR1Wm43aUlnQUVoTUhWSDJGaG9ZRy9QNzN2OGZKa3lkZGJtdG84QlJvOTB5NDBCZkt5OHZENWN1WE1YZnVYS1NtcG5aNXZxZUFBZ0RjZE5OTlNFbEp3ZHR2djkwcFd5SW5Kd2NsSlNXSWo0OUhYRndjMXF4Wmc5RFFVS3hkdTlabHUwSjVlVGtBWU9yVXFYanNzZTZEWjIrKytTWjI3OTdkN1dQOG9ycWE2eG95VXVUdm5VTEJ0VVl0SytQR2lvLzM3L3hJdjBRQkJVSUVTcHBPb0tUNWhPaGdndENpekYvZ1g4ZCtnWlRRTEtTRzkxNTZ1ZEZvZEVhNkhmL1g2WFJvYVdrQkFJU0hoK1BtbS9rQ1d6YWJyZHY5ZHhhTEJRb0YvMCtENDQrcGtFd213K2JObTBYUCtkQ2hRL2pkNzM0bit2ekJvdnp5S1p4dk9JU0N1bjFvTWxUMmZJSkxRY1hPSzRiVXNQRVlGM2M5eHNUTWhsb1o0cytwRGlrMXg5dkIycmN2UzhuZzVrcFljQ2VyUXVVSVQrLzh1M1Npc2g1VnJUcm5DYUszT3dqY09vNjJPd3cxbWhzWGNnRUZBQUFyS3RXRmRZdEY2TGR0UXNqREs3MDZkLzdJSjFEVStBTU01bGI3WUNKZnpHNlQzcHkvQ285Tyt3QU1NOFM3bkNzVVhPcTVJN0JRWDgvZjV5bXc0T2w3MzlURUJSWmlZcmhGbmk5WG52dkFqaDA3OE41NzcwR24wMkhVcUZGNC92bm5FUjRlM3UwNUxNdGkwNlpOV0xkdUhWaVd4YkpseXpEU3c4TFlZRERnODg4L2gxS3B4SDMzM2RmdG1HcDdab2ZKWk9wMFgyWm1KdjcydDcraHNiRVJwMDZkUWx4Y0hHSmlZcENSa2VHU2ZibHUzVG93REhObGF4K0kwZHJLWlNhSURTWUlwYVp5R1RKQlFiVDlZUWlnZ0FJaEF1dFB2WVNuY3RiN2JieGw0MS9GdXdmdXhYT3p4UysrZS9MQkJ4OGdOemZYNWJhWFgzN1orZm1xVmF2dzVKTlBBZ0ErL3ZoajdOMjdGKys4OHc0MG1zNkY0VXBLU3ZEY2M4L2hqanZ1d0cyMzNkYnRIeisxaFBUSmdBRjBoY1NmekRZamlodVA0bHo5QVp4dk9BaTk0ODIzQkNtaFdSZ2JleTNHeGw0TGJVRDNiN1pJejR6TkZseSt5S2VpTWxMYVJBbytUNWpxZVg5dWJyNS90enRNU294R2JGRDNMZi9JNEJPUU5SSHltRGhZNjJyNExBVVJHRUZFd1hCd0Q0S1hQd0FtcU9mRmdGb1pnZ1dqbnNTWFo5NndEeVMramdJREZxejlsNkZPVjRyOVpldVIwOGVaZnYyR1VzbTFtb3lQNTdJVjZ1dDdMdDRveExKY1hZYjYrbjVidUxHOHZCeC8rOXZmY1BUb1VRREF3b1VMOGZqamowT3A3TDVyVFUxTkRkNTU1eDBjTzNZTVVWRlIrTi8vL1YrTUgrLzVZczVubjMyR2xwWVdMRisrSE5IUjBRQ0ExMTkvSFZxdEZ2ZmVlNit6MEtMTlprTmpZeVBrY2psTUpoTTJiTmlBK3ZwNjFOWFZPZi9mM015M2JGNnhZZ1Z1di8xMmYzd2Ira1p4TWJmTndWL1MwNEV6WjRDSkUvMDNKdW1YS0tCQWlOM21zNnN3ZitRVFhkWk0rTjEzQzJHMkdUM2VGNjFOeFdQVDEzUzZYYTBNd1kwWmp5QzM0RzNjUFBvWnY4N1hJVFUxRlZkZGRSVUFyaHB4YlcwdFJvNGNpWkFRN2dwMXFLQmd6dVhMbDFGU1VvSS8vT0VQTGtFSEFMQmFyWGpycmJmUTNOeU1pb3FLL2g5Skh5RDA1c3Nvck51UHd2cjlLR2srRG92TjNQTkozUWdLaUVCNlJEYlNJNjlDUnVSVXlrVHdzNnJEN2Z5QmhEYVJ3cXVGSWNrQjBNUjRmalBzbCs0T0FvdkcwSGFIb1VvejkyYTBmZlFQN2tEc0dsR1lwV0N4UUw5eks3UkxQS2VNdTh1S3ZSNG5xcjdCeGFaajlsdFlsMjBVM3VMYTIvS1JqZTh2cmtOVzdIVUlVMVBxdEpOU3lXMWZpSS9uTWc5cWF6dTNtd1Q0ZjRjYzlWOGN3UU5INGNiYVdpQTZtdnZvWWNGK0pYejQ0WWZZc0dFRHJGWXJ3c0xDOE1RVFQyRDI3Tms0ZmZvMDNuLy9mZnptTjc5QlFrS0N5emxtc3hsZmZ2a2xQdjc0WTNSMGRDQW5Kd2RQUGZWVWwrMndhMnBxc0dIREJvU0hoMlA1Y3E3TzFmbno1N0Zueng2b1ZDcG90VnFjUG4wYTlmWDFhRzV1ZGlseXZYcjFhdWZuRE1NZ0lpSUNvMGVQUm5SME5HSmlZanhtUTNpanZiM2R1ZjJoSzNxOXZ0djdKU3N0NWJKZy9KbTVvbEJ3VzNaS1M2bjd3eUJIQVFWQ0FOUzJsYURWMk5obE53Y0F1SEhFSTdEYVhOdjdOT2pMY0t4eUswWkVkbDI4YW5MaUFweXAzWTE2WFRtaXRTbCttN1BEelRmZjdOelNzSHIxYW16WXNBR1BQUEtJeHlyQWp6enlDRTZlUElsOSsvWWhMeThQaXhjdmR0NjNidDA2RkJVVllmTGt5Vmk1MHJzMFYrTEt5cHBSM1hvQmxhMkZxR3d0UkZYck9UVHFLeVNOcVpBRklEVnNQTklqcjBKNlJEWmlnbWpCMkZ0YUw1bGdhT1IreDduMzRXTEx5OEdsMDBaY3R1ZnNoRlBWRGY3WjdpQTQ3L1lKSTN3ZmhBd0s2bXR1UU52bi8rWmF2QUVRdTEvSHBZWGt6bTNRTHI3RDYwWEdrakhQNHY4TzNnZVQxV2dmU2V5ZUljYTVHTGF5Wm13cCtBUHVtL3duRWVNTWNqSVpWd2d2S29wTFY2K3JBK3piSFFGMHZ3VUNBQ3dXYmd0RmRUVlhZeUV1cmsrTE42YWxwY0ZxdFdMdTNMbFlzV0tGTXloUVdGaUlvcUlpL09wWHY4S2YvdlFueE1iR3dtYXo0ZnZ2djhlYU5XdFFXMXVMeU1oSS9Qem5QOGVOTjk3WTVmZ3N5K0pQZi9vVHpHWXpIbjc0WVdlbTVULyt3UVhpbGk5ZkRybGNqc0xDUW1pMVdxU2twQ0FxS2dvRkJRWFE2WFI0OHNrbk1XellNTVRFeENBcUtzcGxlNmpRZSsrOWgrcnFhdWV4WHErSHlXUnlLV290ck8yd1k4Y083Tml4US93M1RpcTludnQzbzZ0dURsSkVSWEZCTDROaHdCWUdKVDJqZ0FJaEFPcjFwZEFvdTAvcm5KSjBpOHV4MldiRUIwY2VRMnJZZU55UThYQzM1d1lxZ2xHdksrbVZnRUozTEJaTHAwSkNUejMxRkw3NTVodk1talVMQmdQWHF1N2N1WE5ZdjM0OUVoTVQ4YXRmL2NwbHI2QmNMaCt5V3hTNng2SmVWODRGRDFvS1VOVjZEalh0eGJBNU45K0xGeGVjd1dVaFJGeUZsUEJ4a0ROOWYrVm9zR050UU0xUlBqdUJlL3Z0ZXpDQllSaXd3amFSbzlWUWFqMW4rMnp4UjNjSDhPZGx4a1FnS1hSd3RJZ2p2bU5VS21pdXVRSDZuZHU0RzBUWC8rQVg4N2JXRmhnUDdrRmd6dlZlblJtc2lzSk5JeDdGVjRYdjhLT0piSkRDeUJ5dFdobVVOcC9FaWFxdk1TbGh2dThERFJVaElkeUh5Y1RWU21ocTRoYUszbXBxNGo2MFdxN09Rbmo0RmQ4T2NmMzExeU16TTdOVEZzSWRkOXlCam80T3JGMjdGczg4OHd6dXV1c3ViTnk0RVpjdVhZSktwY0k5OTl5RE8rKzgwMlBOSjZGRGh3N2h4SWtUVUNnVU9INzhPQTRlUElqMjluYWNQSGtTQ1FrSnVQUE9PMkcxV3JGa3lSS1hzVmF1WEltQ2dnSk1tRENoMndLT0R1Zk9uVU5KU1FrQUx2dlQ4U0VzTGpsL1B2OWF6c2pJd01RZXRnVWNPWEtreHl3RzBZeEdMcHVndDhqbDNITlFRR0hRb29BQ0lRQnEyb29RRjl4OXl4NTNlMHMrUnBPK0NuZE5mN1hIZ2xIeElSbW9iaTNDbUpqWlVxYnBzMDJiTmprajcrNjJiZHZXNmJiS3lrcG5DcUREdEduVDhQcnJyL2ZLL1BvN0ZqYTBHT3ZRcEs5RWs2R0srNysrRXMyR0tqUVpxbUN4ZFM3UzVLdWdnQWdraG1RaU1YUVVFa05HSXpFMGsxbzc5b0dtY3dhWTlWeHFLMWRNVWR3NHJGdWJ5T2lzcnVzWi9PZkg4K0tleFBVSm5aTmRQR2E0OVBISWdLYVpkek1mVUdBWU1QYjZqTDdqVDlKdHovTTZvQUFBMlltTGNicG1OOG91bndMQWdMVUJrUGsrRWZjZ3hMY1gvb2JNNkt0cG0xZFBBZ0s0MmdpeHNWenJ5S1ltTGdQQjI2aU9UZ2VVbEFEbDVWd0x3SkFRcmdYZ0ZTcmk2QjVNY0ZpMGFCSDI3Tm1EMHRKUy9PVXZmd0VBM0hERERaZy9mejZDZzRQUjJ0cmFZMERCMFQ3U1lyRmc1ODZkVUNnVXNGaTRyTFNWSzFkQ3FWUjZyTlhnS0FiWklzeis4RUNuMDBHcjFlTGRkOTkxM3ZiUlJ4OWgzYnAxaUkrUHg3cDE2MXdlWDFaV2hudnV1UWVqUjQvR2xDbFR1aDE3N05peHVIanhJbUpqWTd0OW5DaDZQZUNocnBiZmFEVGNjL1JRVkpNTVhCUlFJQVJBVFZzeHBxY3M5ZnJ4ellacUhDemJnQmtwdHlOUzA3bS9zYnU0b0JFNFVyRlJ5aFJGR1Q1OE9PYk5teWRwalBUMHdWMHgzc1phY2RsWTB5bG8wR1NveEdWRERheXNwZWRCdktTU2E1RVFNdEllUU1oRVlrZ21nbFc5a0dKSWZHSTFzYWc3eFYvSll5UzFkdUFYK0xFVHRaQXBQWStUWDlNb2Vic0Q0RHJMeGRRdWNzaVR4OFFqWU93RW1QSzVLNkdpdHh3d2NMNldMV1VYWVQ2WEQrV29zVjZmdm1Uc2MvaS9BL2R4LzM1SzJEbkVuOHpBYU5GaDY3bS80UGFzMzRnZGJPaFJxYmc2QzNGeDNGYUk1bWJnOG1XdWhrSlByRmFnc1pIN0FMaHEvV0ZoWEhDaGg0Vzd2MWdzRmh3N2RndzdkdXpBL3YzN1liRllFQkFRZ0RsejVtREpraVhZdlhzM25uNzZhY1RFeE9ETk45L3NjYnprNUdTc1hyMGF3Y0hCQ0FrSndXZWZmWVpQUHZrRTExOS9QYkt6czdzOEx5d3NEQUFYVUdocGFVRlZWUlVxS3l0UlZWWGwvS2lzckVScmF5dnk4dkpjQWh2NzkrL3Y4bXVMaVluQkhYZmNBUURPak5HdVpHZG5PK2ZZVTdjdW54a01YRlpLYjlGb1hGdWVra0dIQWdxRUFLaHBMMEpja1BjWkN2dkwxa1BHeURBajlRNnZIaDhmbklIcU52LzJtdS9PM3IxNzhaLy8vQWVqUm8zQzAwOC8zZW4reHNaR3JGeTVFdE9uVDhmamp6OCthQW93WGpiVzRHaEZIc3hXSTh5MkRwaXRIYzdQTFRZVFRGWURkMnp0c045dmtGd2swWk5RVlF3aXRjbUlDUnFHY0hVQ29yV3BpTlFrSWtUVmkzK3dpV2gxSjNXd1dld3JIcGExZDNZUWc0OE1xRUxsQ00vbytrMjN5M1lIaUF0ZkNOdFNKb1lHWVd4Y3BJaFJ5R0NqdVhFaEgxQmdSQ1VIZEtMYm5vY3dId0lLWVlGeHVDNzlBZXdzK2dDT2lUQU15eFZjOUpHd3NHTis3ZmVZRkQ4UDZaSGRYODBsYmhpR0N3YllGOGJPNEVKenMzZkJCUUJvYitjK0tpcTQ4WlJLN2tPaDhHdEJSNVBKaE9QSGoyUGZ2bjA0Y09BQTJ0cmFBQUNSa1pGWXZIZ3hGaTllREpabDhjWWJiK0RFaVJOSVRFekU2NisvanNqSXlDNFg1VXFsMGxudklDMk5DN3lXbHBiaTg4OC9SMGhJQ0I1NzdESG5ZMjAyR3hvYUdsd0NCV2ZPbkFFQXZQSEdHN0JhTzI5cmxNbGtpSW1Kd1lnUkkyQXdHSndCaGFxcUtoUVg4Ly9XNzkyN0YyUEhqa1ZrWkdTM0dhUTllZTIxMXpCOStuUlI1M3JVVTRZQ3kzS3ZFMGVXU2svSDdod1pDbVRRb29BQ0lUNHltRnR4c25vN0ppY3NoRVlaMnZNSnZjeGlzU0EvUHg5SGpoekJuajE3QU1EWlJqSTVPZG5qT2F0WHIwWmRYUjFVS3RXZ0NTWUF3R1ZERGZhWCthL3RaM2ZDQW1NUnBvNUh1RG9PNGVwNFJHcVNFYVZOUVl5VzBzNEhrbzdMVmpSZEVGUkhGeGxNNEs2ajhvdWx4T25kMTJUWmVKb1BNSW90L2loczhiZDBuRzlidHNqZ3BabzhEYkxJS05nYUc3akZPQ00yUzRFL3ArUG9RZGdhNmlDTDhqNG9PalBsVGhUVS9SZVZyWVgyc2d6aW9odXM4Ny9jZVp2T3JzTEttUjhoUUU3N3NVVUxEZVUrSEpYM2RUcXVxR043Ty9lNWgwV3pDNWJsYWpXWXBHLzdjemg0OENCeWMzTng2dFFwWngwbnBWS0phZE9tWWM2Y09aZzFheFlVQ2dVT0h6Nk1QLy81ejJpMFowNVVWbGJpZ1FjZTZIYnMrKysvSDNmZmZiZnoyR0t4WU5XcVZiQllMSGppaVNkY3VtRTk5dGhqTGtFQUliVmE3YXp4a0ppWTZQeUlpNHZ6V0tEeDY2Ky9oa3dtZzF3dVIwTkRBMTU3N1RXa3BxYml6My8rTTRZTkcrYXhnR1JGUlFVS0NncVFuSnlNek14TWovTnd0THE4WWdvTHVTeUd6RXd1T09BNEhqMmFxNHZnT0I0MWlxdkJRWVljQ2lnUUFpQXVLQU0xN1VYSVVFM3Q4YkdGOWZ0aHNaa3hJYjdyU3NMdXF0dUtFTzlqalFadnJWeTVFaGN1dUxhZVc3WnNHUll2WG95Q2dnSzg5ZFpiTHZkWkxCWjg5OTEzQUlDNnVycE85N3ViT1hNbWNuSnkvRHZwZmtvaEM0Qktya0dBUWcyVlhBT1ZRb3NRVlpRZ2NKRGdEQ1NRd2FIaVlKdHpMUysrSGowREZqYm4yZUVaZ1ZCSGRmM245VXhOSTBxYVd1MVB5b3JmWGNGd2Jma0E0T1lzMnU1QWVOcWJGcVB0czM5eEJ4SjI4QWpQMVczUFJmRGREM2w5S3NQSXNEVHJlYngvOEtkKzNmcWdNelZqKy9uM3NYaDA1K3c3SXBKVzY3b1FOQnI1akFTakVUQ2IvUm84OENRdUxnNC8vdmdqWkRJWnJyNzZhc3lhTlF2VHAwK0gxajZ2dHJZMi9PMXZmOE9PSFRzZ2s4a3dkZXJVTHJzc0FOejdtNklpTG5EclhsajZndzgrUUZGUkVXYk5tb1hycnJ2TzViNkpFeWNpTWpMU0pXaGdNcG53MjkvK0Z1bnA2WjIyVnV6ZHV4ZC8rY3RmOE90Zi94cVJrWHlXbU5sc3h2YnQyekY1OG1TY08zY09RVUZCR0Q5K1BMWnYzNDZYWG5vSmI3MzFsc2U2Q1hsNWVTZ29LTUNrU1pQdzVKTlArdlpORk11UlFSRGF4VVV5cTVYUFFoQWVPd0pQN3ZlNzYrMGFEYVRQVVVDQkVBQnh3ZW1vYVN0R1JxUjNBWVd3d0Rna2hIaU9ISHRTMDM0QmNVRzkwODR0TkRRVUkwYU13QTAzM0lDaW9pTHMyTEVEVjExMUZXSmlZcENibTl0dEt5SkhSa04zb3FPakIweEFJVXdkaCt2U0hvQkNwb1JjcG9DY1VVSnUvMXdoQzRDY1VVQXVVMEloQzRCU3JrS0FYQU9WUW8wQXVRYUJDcXFPUDlRMEZ4dGhiTEszaVFTL09QY1ZLNmliSUE5Z0VEZXAreXMwd21LTW9wK1Y1YmM3SklSb01UbVJ0dE1RbnZyYW05RDI1U2ZjSXBCaFJBY1ZoRUVyL1hmYkVYVGIzV0FDdmM4TWlGQW40dHEwKzdDcitKK09BVVZ2ZlJBNlhyVU40K052UkdyWWVFbmprQzRFQm5JZjdtMEVyVll1dUdDeGNKOWJyZHdpMG1ybHRrSklNSHo0Y0x6NzdydElUazUycVVGZ3RWcXhiZHMyckZ1M0RwY3ZYMFpzYkN4Ky9ldGZJeXNycTh1eFNrdEw4ZHh6endFQXBreVpnaVZMbGpqdjI3bHpKelp1M0FpVlNvV1pNMmZpeXkrL1JIbDVPY3JLeXREYTJvbzFhOVowR3M5aXNVQ3BWT0xDaFF0ZzdkdmlBT0RNbVRQNC9lOS9EN1BaalAvKzk3OHV6N04xNjFZME56ZGp6cHc1T0hmdUhBRGc1ei8vT1M1ZHVvUXpaODVnL2ZyMXVPZWVleVI5ei94R3JlWXlETG9LS0l3ZXpmM2NIVCtYbm83ZFVVQmgwS09BQWlFQTRvTkg0R3pkWHE4ZWU2a2xINW5STTMwYXY3cjFBckxpdksrUzdZc1hYM3pSR2NGZnZYcTF5MzMzM1hlZlM1cmZtalZyc0huelp0eDg4ODE0NkNIWEswMGRIUjI0Ly83N1liVmFzV2JOR2dRRmNRdnM3cTRBOURkaGdYRzRadmhQK25vYVpBQ3dtVmpVSE5NNWo4VXZieGo3b29zVGYxVVFaQUZkajhheXdPY3UzUjNFcmZTRVo5MlNOYmdMcHhMZk1Xb04xRGx6WU5qOXRmMEdjYTh6UnRCQ0VpWVQ5THUraG5haDl3V01BZURxMUdYSXIvMGVOZTNGM05ZSG4yZkJ6MFpvYy83djhmaU1mMEVoVTRrZWtmaElMdTk2bjd6RWdBSUFqQmpoZXVIbHdJRUQrUERERDNIcDBpVUF3TUtGQy9Id3d3ODczL040Y3V6WU1ienh4aHRvYTJ2RHRHblQ4UExMTDd0MGJsaTdkaTBBN2ozUHFsV3JYTTRkTjI2Y3h6RVZDZ1hTMDlOUldGaUlpeGN2SWowOUhXZk9uTUZMTDcwRXM5bU01Y3VYdXdRVGpFWWoxcTlmajlEUVVNeWVQUnZ2di84K0FHNEx4OHN2djR3dnZ2Z0N5NVl0ZzgxbXM3ZEc1VG1PV1piMVdLK0JZUmovYjFYVmFMaGluVjF4LzduM2RPeE9yd2NpSXFUUGsvUmJBMmVsUUVndml0YW1vc09pNi9GeExjWmFHTXl0aUE4ZTZkUDRSa3M3b2pYRHhFNnZXOTM5WVJXMlFEcDE2aFMyYk5tQ3VMZzRQUHp3dzUzYUsrWGw1VUduMDJIcDBxVlhmbjhlSVZkWXpYRWRiR2JIN216eDJRbGNFVWZ1VTIyc0VxSER1MS9jN0MrdFFvUE9ZRCtWdjlMbE04RnAxTjJCZUtKZGNBc2ZVSkN5N1VGQS8rMVgwTTY3eGFjV2d0eldoeGZ3OThNUHdjWTZ0Z2FKRFhDd1hDMEdCcmhzck1YdTRuL2hwaEdQK2p3TzZiL01aak4yNzk2TkRSczJvTFMwRkFEWGJlcm5QLzg1Um84ZWpmTHljdXpmdng4MzNYU1R5M2sybXczcjE2L0gyclZyWWJQWmNQUE5OK094eHg2RDNPMjFPbXJVS05oc05xU21waUkxTlJYSnljbElTVWxCVWxLU3M1dURKNU1uVDBaaFlTSDI3OStQc3JJeXZQMzIyekNiemJqMTFsdngwNS8rMU9XeEgzLzhNUm9iRzNIUFBmZDBha01aRVJHQkZTdFdBQUFlZU9BQlZIUVJpTW5MeTBOZVhsNm4yM055Y3ZEeXl5OTNPVTlSMUdxZ29jRy9Zd3BaTEZlc013anBHeFJRSUFSQVROQndCS3VpY0tMcWEweEttTi9sNDFvNzZnRndCZm04ZGF6eUs2N1NmMUNLNUhtS1pUS1o4TlpiYjRGbFdVUkVST0Q4K2ZNWVA1NVBGUzBwS2NGSEgzMkV3TUJBWndzalFnWXJRNk1GemNWOElVYlJ3UVR1Wk81L3NwNExNUUxBRnllRjlVNUVickVRbkJrYnBNRzBsRGhSNDVEQlRSNFRqNER4azJFNmRkeSs3VUZjZjFJR0RHejJvSnV0dVJIR0kvc1JPT01hbjhhSTFxYmltdUgzNFB1TGEvbHg3VlB5aGZ0V2lZUGxYMkI4M0J6RUJmZk9sa0p5WlpsTUpqenl5Q09vckt3RUFNVEd4dUwrKysvSG5EbHp3REFNakVZam5uMzJXVFEyTmtLbFVtSDI3TmtBNEZ6Z0Z4WVdRcWxVWXVYS2xWaTRjS0hINTNqaGhSZEVCWEpuelpxRlR6LzlGQnMzYm9ST3A0Tk1Kc09LRlN0dysrMjNBd0EyYnR3SXE5V0thNis5RnBzMmJVSlFVQkJ1dSsyMmJzZWNObTFhcDliYzFkWFZPSC8rUEJJVEU1R1IwYm4yMXBneFkzeWVlNC9VYWlBZ2dBc3F1Rzl6a2FxK25nc21xS21JNm1CR0FRVkM3RzRaOHl1czJuTUxNcU56b0ZaNlhoZ2toMmJoNVRtN3ZCNVRaN3FNM2NWcjhLdHJOdnBybXFJRUJBVGc5ZGRmeDVkZmZvbGR1M2JoNmFlZlJrcEtDaFl2WG96Um8wZmpsVmRlZ2RGb3hHOSs4eHRFK2Z1UENTSDlDUXRVSG1vVEhvcGMxak9Bb0JCamRKWUd5cUNlMDFCejgvbnE0V0tURTRTVFhqU1d1b3FRcm1ubkwrRUNDdUFXNHpMNHZ1V0FkVXNvMEczYjVITkFBUUJtRGJzYitiWGZvMTVYQm9EeE9aamd3QVVpK09ESXh2dzM4ZWkwRHlCanZNK2FJUDFUUUVBQTdyNzdicXhmdng1MzNua241c3laNDdMdE1qQXdFTC81elcvdzdMUFBZdFdxVlpETDVUaCsvRGkyYnQwS204MkdqSXdNUFBmY2N4ZzJyT3VNMEs2Q0NXMXRiVGg3OWl6Q3c4TXhjbVRuTEZTejJReTVYQTZkVGdldFZvc1hYbmpCcGFqaXFWT25zSC8vZmlRbkp5TTdPeHZaMmRuZFpwQUN3S09QZHM2dXljdkx3L256NTVHZG5YM2xpaklDWE1lUEgzL2tXb3Y2YTZ1cjJReFVWUUVUSnZoblBOSnZVVUNCRUlHN3hyK0t6MCs5aFB1ei8reVg4VDQvOVJMdUd2K3FYOGFTYXRpd1lYajY2YWZ4NElNUFl2UG16Y2pOemNWNzc3M252UCttbTI3Q05kZDQ5eWJSWnJOaDd0eTVvdWZpdm1lUWtDdWw4WndCSFplNWZha3M3RnNPeEx3Y0JRdWFnQkE1b3JONkxqajExZGtTdEJxbFYwcG5CUHZoYnh0UFYyWkoxd0xHVG9BOElRbldxZ28rSTBCVUIwayt3OEZTZGhIbWMvbFFqaHJyMHhneVJvNmxZNS9IUDQ3OHpONFZCUkFUMG1NQk1ESUdqdDBUOWJveS9MZjBFOHdlZnE5UDQ1RCs2Y1liYjhRTk45elE1Y0ovN05peHVPKysrL0RCQngvZ2xWZGVBY0MxYzF5K2ZEbnV1T01PcitzK1ZWWldJajgvSC9uNStUaHo1Z3pLeThzQmNKMnpoQUdGdXJvNnJGdTNEdHUzYjNmZUZoRVJnUWx1aTJUSDFvVzB0RFE4K09DRFhiYnQ3dGZTMDRIaVlxNzlvejhVRjNOamtrR1BBZ3FFQ0F3TG40Q015S240cXZBZExNcjhoYVN4OGdyK2hNem9IS1NFZFYySjJOKzhXYWlIaElSZ3hJZ1JpSStQUjFzYmY2WDIyMisvUlcxdExaWXVYWXJwMDZmM1dQUW5QRHhjOUR4TkpwUExjeE55SlZpTU50U2QxRHVQR2RFVjRoaDdrVHRPMG94Z3I5WkVHd1RiSFVSbW45dlA0N3M3MEhZSDBoUHRnbHZSK3VGZjdVZFNpaW53NSttKzNvSXdId01LQUJBWG5JR2NZY3Z4MzlKUG5HT0sydnJBd3FYUTVONlNqekFtNWhwRWEzdW5WaEc1c2p3RkUzUTZIUTRlUElodnZ2a0dKMCtlQkFESTVYTE1temNQOTkxM24xZnZTWXFMaS9IeHh4L2p6Smt6dU94V2hEQWxKUVVUSmt6QXhJa1RBWEJiRHpaczJJQnQyN2JCWXJFZ0xDd005OTkvUHpadjNvelMwbEs4OTk1NytNVXZmZ0dHWVdBeW1WQlJVWUhRMEZERXhBemdqanZCd1Z5bmg3SXlJRFZWMmxobFpWeTJReEIxMEJvS0tLQkFpQnZ1emM2bitOZXhYMkRaK0ZlaFZvYjRkTDdPZEJtZm4zb0ptZEU1bUpsNlp5L05rbWMwR3FGU3FjQ3liSmM5bDF0YlczSHExQ2tjUFhvVSsvYnRRMHRMQ3dCZ3dvUUplUFRSUjFGWldZbFBQLzBVSjArZXhNbVRKeEVYRjRkYmJya0Y4K2ZQOTVpeUo1UEpzSDc5ZXRGejNyOS9QMzc3MjkrS1BwOFFNV3FPNm1Dek9Bb3hRbFQ2TndNR05rRWh4ckEwRmRSUlBmOHBiVGVaOFhWaEtUK085RFVkYnA5QTJRbWtaK29aczlIK24zV3d0YlpJYWlFcFRPYnBPSDRZMXJvYXlHTjhEMmhkbTNZZkN1djMyYmMrMklOa0VQZTd5TnEvR0J0cnc4YjhON0ZpNnQvaGwrcVRwTS9aYkRZVUZ4Zmo5T25UT0h6NE1FNmVQT25zZXFEVmFyRmd3UUxjZXV1dFBoV1JEZ3dNeEw1OSt3RHdBUVRIUjFoWUdHdzJHNDRlUFlvUFAvd1FCdzhlQk11eVVDcVZXTFpzR1pZdlh3Nk5Sb09SSTBmaWw3LzhKYlp0MjRhT2pnNDg5TkJEK082NzcyQzFXcnZzRXVIdS9QbnorTTkvL3VQeHZ1cnFhZ0JjdDRyWFgzKzl5ekVlZi94eFNSZDJ1aFFYQjFSWEErZk9jZGtGdm01L01KdTV6SVN3TUc0c01pUlFRSUVRRDJZTit4K2toR2JoM1FQMzRzYU1SekE1Y1lGWDV4MnIvQXE3aTlmZ3J2R3ZYckhNaEgvKzg1L0l6YzJGWEM2SDJXeUdVcWxFVWxJU21wdWI4YzQ3NzZDa3BNVDVCd3JnZ2dFelo4N0VraVZMTUduU0pBQkFSa1lHWnMrZWpVT0hEdUhUVHo5RlFVRUJWcTllamJWcjErTE5OOS9zdHQ4eklRT0JydGFNbHJJTzV6Ry9HUEVOdDAyQysxeW1aQkEzMmJ1ckw1dFBGOE5pNDlLOHhYWjNjRjhIMG5ZSDRoV2xFcG9iRnFCOTQyY0FZRzl6S3U3MUozd1Y2ci9KUmZDOWovZzhqb3lSNDdhc0YvQ1BJNC9hdXo2NDFrVHdiVDc4T1RWdFJUaFUvaVdtcDl6dTg1eEkvN0I5KzNaY3VIQUJwYVdsT0gvK1BBd0cwaDZIOXdBQUlBQkpSRUZVZy9NK21VeUdxNjY2Q25QbXpFRk9UazZuVGxYZVNFeE14S3V2dm9yUm8wZDc3T2p3OHNzdjQ5Q2hRd0M0b01XOGVmT3dkT2xTbDZ5REVTTkc0S1dYWHNLcnI3NktYYnQyWWRjdXZxNVdWNFVnM2RYWDEyUFBuajNkUHFheXN0SlpuTktUQng1NG9IY0NDZ0FRSDg5bEZwdzVBeVFsZVYrb3NiNmVxNW1Rbms2WkNVTU1CUlFJNlVKcStIZzhOM3N6Y2d2ZXhwbmFYUWhVaENBK0pBTnhRU01RSDh4VjNxMXVLMEpOK3dWVXQxNkEwZEtPY0hYQ0ZTL0FtSlNVQkp2TkJwdk5oc2pJU0R6d3dBTUlEdWFLU3JhM3Q2TzZ1aHBCUVVISXlzckNqQmt6TUhQbXpDNWJJMDJmUGgzVHAwL0g0Y09Ic1c3ZE9wak5acGVLd2drSkNmajN2Lzh0dnRXZFhYWjJOdjc5NzM5M2FxZEVTRzlnYlo0S01Zclk2OER3VjFNQklENWJDN25LdTkrRkRhY0UzUjM4VUl3eE5Ud1lXWEdSSWdjaVE0M21ob1Zvei8wQ3NGanN3UVNSYVFyMmxvMEFvTis3QTBGMzNnTW0wUGZxN2JGQjZhNWRIeGhHWEpvQ055azRKcldyK0ovSWpNbEJXQ0JkR1IySXlzcktzR1hMRnVkeFRFd01KazJhaE96c2JFeWVQQm1ob2FHU24yUEdqQmxkM3ZmNDQ0K2pvYUVCYytmT3hkeTVjNkh1b2pQQjFLbFQ4Zjc3NzJQdDJyVTRkdXdZR0liQm5YZmVpYXV1dXNxck9WeDk5ZFhZc1dPSHFQbGZNY0hCd01TSlFHa3AwTlRFdFlyVmFQZ1BBTkRyK1ErckZWQ3BxQURqRU1Xd1ZCMk5rQjQxNk1wUnB5dEJkYXM5Z05ER2JTMklEN1lIR0VKR0lFWTdERkZhMzF0RHZySnJqaytkSTN4UlhWME5zOW1NNU9Sa1VVR0ExdFpXaElUNHR1V2pyL1RtOTVFTWJQVm45SHp0QkJiMks2RysvZW5qenVBWEx1b29CZExtZHQyejNPWDVkUVprL3A1Yk9EbUs0b21KS1FpWGdNL2ZNQlZQejU0c1loUXlWTFgrODY4dzdObkpIVWdwcFNESUpnaTY4MTVvRjNYZkdxOHJOdGFLZnh4NUZMWHRGL2s1eVZoN1d3bnhVc1BHKzYyd012SEJzV05BZHJha0lRd0dBM0p6YzVHZW5vNk1qSXd1TDM0UWlYejlXUmtNZ05Ib0drQUFYQU1NMUJweVNLTU1CVUs4RUtWTlFaUTJCV05pWnZmMVZId1NIeDh2NmZ5QkVrd2dwQ3RtdlEzMXAvVnV0NHJaNmdBNFYyQ012UkNqbDc3NDhUeC9JREtZNEp5RS9lVGxrL3hVaFpzTUdkcjVTL2lBZ3BTSWd1QTAvVGRib0oyL2hMdDY2U01aSThmdFdTL2k3NGNmZ1pXMVNNaFFjRDIxN1BJcEhLL2Foc2tKM20xVkpQMkhXcTNHWFhmZDFkZlRJTzdVYXU2anQ3WllrQUd2NTZiWmhCQkN5QUJWZGJnTjltM2FYSWFCbUdKMGpuUHRvc2RxRUJEaS9RTHFDMEYzQjdFTEp1RVc4K3lrR0NTRWROL2ZuQkIzOG9Sa0JHUnhGZXpGWk9rNE1DeGZmOFRXMmdMajRYMmk1eFNsVGNXY2pJZUVvNHZPM2hGK1BkK2UvenQwcG1iUjh5S0VFT0k5Q2lnUVFnZ1psTm9xVEdpdk1qdVB4UzFWd0hWMXNKK3IxTW9RUFU3ajlibWxUYTA0VmQwQWdOL3VJSXJnUENyR1NNVFN6cnZGK2Jtejg2S1BXTGNzRzkyMlRaTG1OQ1BsZGlTSDhpMG91WTI0dms5TStQdmRZZFVodCtCdFNmTWloQkRpSFFvb0VFSUlHWFJZSzFEMVE3dGZ4aExXSDBtY0VRekdoNytjbng0dmRCMUw3QndFbnk4ZG55RnlGRExVQll5ZkRIbENFZ0R4blU1Z1A5dSs4b2VsdkFUbXdqTVNac1hndHF3WG9KUUZPb2NXODV2Q3hTSDRyK2Q4d3lIazEzNHZZVjZFRUVLOFFRRUZRZ2doZzA3dGp6cFk5SUtXZEtLNHBvV0hEbE5CRyt0Ylo1TFBUcHdUK2R3ODRmUm5weWNpV2t1RnI0aDR3aXdGZjlGOXZhWG5CM1VqTkRBVzgwWTk3bkticUdaQ2JpZHRMWHdIQm5PcmhKa1JRZ2pwQ1FVVUNDR0VEQ3I2ZWdzYUN3WDl5MFcyT1dWaGcrTktxVnpGSUg2S2IzMjFmN2hVaTZwV25YTTAwZDFXYWJzRDhTUDExZGVCMGRwZnl3empHckh5Z2ZEMTNISGlDS3gxTlpMbU5UbGhBVElpcHpxUFdadklvQUpZWnh6UVlHbWpyUStFRU5MTEtLQkFDQ0ZrMEdDdFFNVSsvb29rQy9HdDdZVjdzcE56UWlBUDhHMTE4OFZKdnJ1RGxQN01qbWRWeUdTNEpTdGR3a2lFQUZBcW9aa2o3SUFnTnVER3VMeXdkVjl2bGpZdkFFdkdQQXUxSXRnNUxkYkdpaWowd0xpY1UxaS9INmRycUtVd0lZVDBGZ29vRUVJSUdUUnFqcmZETE5qcUlDcHJtanZiZVJ3eFNnMXRuRzliSGF3MkZodGN1anVJWGJUeDg1ZzdLaFZCQWI3Tmd4QlBORGN1QkdUMnQ0QVMyalVLVHpUOGR4Zlk5alpKODlJR2hHUEoyT2Y0R3hoRzVOeGNNeSsyRnI1RFhSOElJYVNYVUVDQkVFTElvS0NyTmFQcHZORjVMR2FyQXdPdXE0TWoxem9nV0k2NHliNjNhUHl1NkJKYWpDWitYSkhiSFlSWkVyZE5vTzBPeEQ5a29XRUluREZiY0l2SWlJSnd5NFRKQlAxMzJ5WFBiV1RVREV5TW55dVltdWhmSHVlWDFXSFZZL1BadHlUUGpSQkNTR2NVVUNDRUVETGcyU3hBeFQ3QjFWRlczQktKaXlWd0N4aEdCcVJjRStKVFZ3ZUhMd1RaQ1dLTFFnclAwZ1lvTUhkVXFxaHhDUEZFTys5bXY0K3AzNTRMV0syU3gxa3dhaVZDVk5IY0FlUHlQeCs0OXJjc2FqeUNINnVsQnp3SUlZUzRvb0FDSVlTUUFhL21hRHNzUmtGWEJ4RVhOZDI3MWNWTzFFSVZKdmQ1SEtQRmlyeXpGOTFIOXAwZ29yQm9UQm9DRmI3UGhaQ3VLRkxURURCNkhIY2dlbXNCRjRCekJNMXNyUzB3SHRvcmVXNUtlU0R1R1BlU1M0YU82RzR0Z3ZPK09mZC9hT3Rva0RvOVFnZ2hBaFJRSUlRUU1xRHBhczFvTHBhMjFRRndYYkJvWXBTSUhDMnVQZU5YWnkraXcySjFqaW02dTROZ2hVZmRIVWh2MEFpeUZGaUc5YjMrSWJoWHFYRGhMN1dGcEVOUzZCak1HbjQzZndQRGlHd2xDWmV0RDV2eTMvVEg5QWdoaE5oUlFJRVFRc2lBWlRPenJsc2RJTGFyQTE4M1FSYkFJSGxXc09nNWZYN2lmTThQNm5FKy9OYUwwTUFBWEp1ZUpIMU1RdHlvSms2QlBEb1dBQmNVRUYydVFGQkt3VkplQWxQK1NiL003OXEwK3hBZnpBZlR4TFdTZEswNldkTDhJNDVWNXZsbGZvUVFRaWlnUUVpZkd4WStvYStuTUNqUTkzRm9xdjZCMytvZ2lXQ1ZralF6R0lwQWNYOGVhOXIwMkYxMENZQjlnU1UyVzBKdzJ1MFRSa0F1RTUzbVFFalhHQWFhK1V2NFl3bjFQaGhCZW9OdTJ5YUpFK013a09HT2NTOURLUXQwM0NDdWxhUXc0Z0ZnKy9tL284Vlk2NWM1RXJ0ZzhVRlljb1hSejRyNEdRVVVDT2xqQm5NYmF0cUsrM29hQTFwMTJ3VVl6YnErbmdhNXd0cXJ6YmhjMGlGOUlNSGFKQ3hOaGVERUFORkRmWEs4a0Q5Z1JGZFBBRVBiSGNnVm9wNDFCMHlnZlh1UDI4TGJOL3k1cHRNbllLMnU5TXY4d3RYeG1EZnFjY0hUaUt6M0lFaFVNTnVNK1BMTUcvNllIbkd3V0FDOXZxOW5RWHFpMTNNL0swTDhpQUlLaFBTeHVLQU0xTFFYOWZVMEJyU2F0aUxFQldmMDlUVElGV1Exc2FqWTMrbzhGcnNFZ3FDQW8wSWpRL3dVYVZkdTF2MXdWamk0dUNrQmNFd3FJVVNMYVNseGt1WkVTSGNZbFFxYUd4Y0tiL0hMdU8yNVgvaGxIQUNZbkxBQUk2Tm04RGVJMnB2QnVHUTJYR3JKeCtGTEc2VlBqbkRVYXNCZzZPdFprSjdvOVlCRzA5ZXpJSU1NQlJRSTZXTmo0NjdEeGNaamZUMk5BZTFpMHpHTWk3MityNmRCcnFEcUkrMndkdkNMQTlGTElNR1doSlJaSVpBcHhNL3BRR2sxS2xyYXVRT1dkU2xVNXhOQkhPS09DU1BGVDRnUUwybm0zZ3pJN1M5K0JwQVFvbk15SHR3RFczT2o1SEVjYmgzN0hEVEtVTzZBZ2YxM3pGZXVaK3dzK2dlYURWVittQjFCUkFUUTJ0cno0MGpmYW0zbGZsYUUrQkVGRkFqcFl5TWlweUpBb2FZckpTSWRLUHNDYW1VSTBpS3orM29xNUFwcHF6Q2hwVXppVmdlM3JPbm9MQTNVVVJLaUNRQStGV3gza0xRY0UxeEYvWi9KbVZKR0lzUXJzcEJRcUhPdWxUNlFvSVVrYkRib3ZzbVZQcVpkb0NJWXQyVzk0UHBjb2taaW5iK2dGcHNaRzg2OERuOEVVSWE4MEZCQUpnUHE2dnA2SnFRck5UV0FRZ0dFaFBUMVRNZ2dRd0VGUXZxQlJabS9SR1ZMSVE2VlUxREJGd2ZLdjBCdCswVXNHTFd5cjZkQ3JoQ3JpVVhGd2JhZUg5Z3RCcXlOdjdvWkdLNUF6SGhwS2FBNmt3VmZucm9nZUFaeHVCMFkzTm5aU1RISWlBcVZOQzlDdktWZHNGUndKSDdiQXlQSStqRjh0eDJzMFg5cDhHa1IyYmc2ZFpuYjgvazZpbXY3eWFyV2N6aFE1ci90R1VOYWFpcWcwd0cxVlBDeTM2bXA0YmFrcEtUMDlVeklJRVFCQlVMNmlhVlp6Nk5SWDQ2Tlo5N0VpYXF2VWQxMm9lZVRocURxdGdzNFVmVTF2ano5T2k0YnFuSHIyT2Y2ZWtya0NxbzgyQWFiU1hnMVVjVENoMldkaXg1R0RxUmNFeUo1Mi9pbTAwVXdXVzNPOGNWMmR4QmVjNzJic2hQSUZTU1BUNFJxMGhUK0J0SEZHVms0cnZpelJnUDB1NzZXUERlaDY5Ti9pc1FRL25kRFRDdEpWdkJmQU5oZC9FODA2TXI4TXI4aGIvaHd3R2dFU2txQWhnWXExTmlYOUhydVozRHhJbUF5Y1Q4YlFub0J3N0tpLzJJUVFucEJVY01SNU5mdFFVMWJFUUtWV3BRMis2ZWY5MkF3TEh3aWpPWjJ4QVZuSUN2MmVxVFROb2NocGJuWWlLcEQ3WDRkTTJGNkVNTFRBeVdQcytDRHpUaGNYZ01BWUNHdWZnSXJDSFFFeUdVb2V2Nm4wQVpJMjRaQmlDL001L0xSOU1iejNJSDk5U2ptVGFMd3RTd0xqMEQwbno0RTVISy96Yk8xb3c3dkhmd3BURmFEYzY2UXdhZGlqWUttRHdDQUdPMXdySmkyR2pMR2YvTWMwbHBhZ09abWJsR3JVQUJ0VWpQTGlFK0NnN2x1RGhvTlZ6T0J0am1RWGtUdlZBanBaektpcGlJamFtcGZUNE9RZnFXanhZcnFJNEpnQWdzUldRV01mYkhQQ1VvSThFc3c0ZExsTnNuQkJNRDFLdXVTckF3S0pwQXJUamxxTEJURE0yQXBLZUxySVlqSXRwRXhER3oyb0lLdHVRbkdnM3NRbU9PL3dya2hxaGdzR2ZNcy9uUDZGZTRHRWUwdVdiZlQ2blFsK083aXZ6QW4vU0cvelhOSUN3M2xQZ2doZ3g1dGVTQ0VFTkt2c1ZhZy9Qc1dzRGJIRGF5NG5RNkNZSUl5U0lia0hHa3RJaDMrL1lPZ1ZhU29kbmFPYy9sUDc4Nm03UTZrYndRdHVzMzV1WmcrQ3R4NXJyK2k3YmticEUzS2c5RXgxMkJ5d2dJUHordzlMcGpBbjdPdjlETlV0Snp0OHZHRUVFSTZvNEFDSVlTUWZxM2lRQ3RNN1k3NkJBQWo4LzFQbHpDWXdNaUJZZGVGUXFhVVdEZ0JnSTFsOGRueGM1TEhZUjJYU3dFa2hRWWhaM2lDNURFSkVVTjExWFRJbzJNQTJGK1NZbmZHTW96elZHdE5KVXluanZ0bmdnTHpSejJKU0UyUzR3a0YvL1dGYTNiREY2ZGZSWWRWNTQvcEVVTElrRUFCQlVJSUlmMVdjNUVScmVVbTV6R1hvdXo3QWtlNERTSDU2aEFFaFBobm4vVHVDNWRRMjg0VkhSUEVCQ1M1NTZyUjBnY2hSQ3hHNXRyeGdSRzdpY2UxeUtodW0vKzdHQ2xrQWJoei9HK2hrQ2xkbnRIMzNWQjhSWVhXam5wc0szelhmNU1raEpCQmpnSUtoQkJDK3FXT0ZpdXFmM0N0bStCcktNRjlZUkdkcFVGd2NvRFVxVGw5ZXJ5d3krZnloVEFROFpOc0NpaVF2cVdlZlNNWWpkWjVMTHA2dDZCSWdlbnNhVmd1bFVxZm5Kc1k3WERNSGZtNHkyMVNxNDJmcXRtSnMzVjdKSTVDQ0NGREF3VVVDQ0dFOUR2K3FKdkFYWFBrbHhiYU9DVmlKbWo4TnNkV293bGJDL2dGa3VqOTVvTFZ6L1VaeVlnTDl0OGNDUkZGb1lEbXBzV0NHNlFzMGZuZkMxMmUvMnNwQU1CVmlZc3hLbXFtdEVIY2ZuMXp6NzZOZGxPanRERUpJV1FJb0lBQ0lZU1Fma2RxM1FRR2dFMlEvS3dNa2lIbEd2KzJ6VnIvNHpsWWJEYjdGRm1JYTdEbnVvNzVuOG1qL0RBelFxVFR6bDBNeUIyZFJuenZvc0RqenpNZTNnZGJjKzhzMHBkbS9TOGkxSUxhSTc3dWZXRHQyeDdzMCsydzZySGg5T3VRbnU5QUNDR0RHd1VVQ0NHRTlDditxSnRnQTE4M1FhYndYeEZHb1UrRnhSaEZkbmRnQlprWHdhb0FMQnFUNW9lWkVTSWRvdzJDZXZhTnptTXAyeDZjdjc4c0M5M1dUWkxuNWttQVhJTmxFMTduNnlrNHlpSXd2c3ljcjZVQUFHV1hUK0ZBMlgvOE9FdENDQmw4S0tCQUNDR2szL0JIM1FUMzNSSEpzL3hYaE5IaGJHMFRUbGMzOE04bnVtb2RmK0pkRTBkQ0thYy95NlQvMEM2ODFma2FaUmpYeGJZdmhMOGUrdSsyZ3pVYXBFL09nMmh0S2hhTytvWHJqVGJQaiswUzQ1cU5zYnQ0RGVyYUwwcWZIQ0dFREZMMHpvVVFRa2kvNEkrNkNZRHI0ajU2bkFaQkNmNHJ3dWp3MGRFQ3daR0VsR2pCcVhkblo0b2ZoNUJlSUkrT2hTcDd1dlNCR01ENVlqZWJvUC8ySytsamRtRml3anhNaU9Nekt5QWlFTUxJK0tDQ2xiWGdQNmRmZ2NWbTZ1RXNRZ2dabWlpZ1FBZ2hwRjhRMWsxZ1dkYm51Z2xjdGpLL2NBaEtVQ0ptdlA4TEhKcXRObngyUXJEZFFXUjJnckRONU9qWUNJeVBqNUk4TjBMOFRidm9OdjVBWEl3UFhBMEcva2ovYlI1Z3NVaWNXZGNXalg0SzBkcFU5eGw0aldVQnlQZ3pHdlVWMkhGaHRYOG1Sd2doZ3d3RkZBZ2hoUFE1OTdvSk11RytheTh3REdNdm5NQXRBZ0pDNUVpZTVkOGlqQTdiQ2t2UjFtR2ZLOHZYYXZBVkkvajY3cjJLV2tXUy9rbVpOZ0xLa1dPNEE0WVJYWnVSRWFRTzJWcGJZTmkzMncrejgwd2hDOEN5Q2E5QktWTTVudDJsNDR0WFdPZC9BQUJIS2phanVPbW92NlpJQ0NHREJnVVVDQ0dFOUNtcGRSTzR4QVQrMHFsTUFhUmVGd3Fad3I5RkdCMCtQVjdvL0Z4a0xVWnVjV05mWUNsa01peWJTTjBkU1ArbFhYaXI0RWhjUklGYm4vUG42clp0bHRBNW9tY1I2a1RjTXVaWndTMWk5ay9CNWN2ZGVPWjNNRnJhcEU2TkVFSUdGUW9vRUVJSTZUTldFNHV5N3dSMUV3Q2ZLeHk2MTF4TG5oV0NnS0RlK2ZQV3FEZGkxNFZ5NTdIb2tJVWdFckZ3ekhDRUJQcS96Z01oL3FLYU9BWHl1RVR1d0sxb29VOEVHUTdXbWtwMC9QaURmeWJZaGJHeDEySkswczF1dC9vd2Q1YXgvM1BFbmFNM3QyRGptZC81YTNxRUVESW9VRUNCRUVKSW4yQnRRTmwzTFREcitMb0o5bnQ4R01WMXcwSE1oTjRwd3Vqdzd4L09RdEFCenk5K01wbUtNWkoram1GY3N4UkV0elZ4RGNLMWIvNWMvSnk4TkcvazQ0Z1BIc0hmNEF3U2VNZjkxL3hDNHhFY0t0L2dsN2tSUXNoZ1FBRUZRZ2doZmFMeVlCc01EWHhoTnNiblJZcnJ2dWpncEFCRVovbS9DS09EaldYeHdjSFRncWNYbWZvdGFETVpHNlRCZFJuSmZwZ2RJYjFMZmZWMVlJSUZkVWxFUnRRWVFmRlVTMGtSek9mUCttRjJYWk14Q2l5ZjhEcTB5akQ3QkFEV3h2b1lFM0Y5OEk2aTFhaHBLL0xiSEFraFpDQ2pnQUloaEpBcnJySEFnSmJTRHVleDcyc1RCbUJ0enJmNTZrZ0Zrbk42cHdpanc3Zm55bEd2TXdDd2QyZ1F2K0hCNmU3c1RDa1hld201Y2hRS0JBazZQb2l2SHdJSUYraTZ2QzhsVGNzYndhb29MSnZ3R2hqSDIxNzcxZ3RmdmdSaElNVEcydkQ1cVpkZ3N1cjlQbGRDQ0Jsb0tLQkFDQ0hraW1xdk5xUG11STYvZ1JWeHRWQndtVDhnV0k1aDE0ZUNrZnQxbXAyc09YSkdjT1NmL1E3VTNZRU1KSm81QzhCb3RBRHNBVFUvWkNsMG5Ed0t5NlZTZjAyeFMwbWhZekIvMU9NdXQ3RXM2M1ZRZ1hYMmVlWG1mZGxZaTAzNXEvdzZSMElJR1lnb29FQUlJZVNLNldpeG9ueFBpL09ZNi9mdXk1OGlCaXhyYzE1YVZLaGxHSDVqS0dRQnZYdVp2N0tsSGJzdVhBSmdqMldJekU1d3Jra0F6QndXaitTd1lEL05rSkFySUNBQW1wc1dPUTlad1FMYkYrNW42TFp1bERZdkwwMUpXb0p4c2Rmek56QWkya2tLRk5idnc5SEtQRC9NakJCQ0JpNEtLQkJDQ0xraXJDWVdwYnRid0ZxNVkyNXg3ZHRWVGhhc3M5YUNQSURCOEJ0Q29WRDMvcCt5RHcvejJRbFNRaGVNWVBGeS81U3hFa1lpcEc5bzU5NE1LTG5DcDRJR0NMNFQvQ0laRC8wWHR1WkdxVlB6eWkxam5uVXQwZ2pmaWpSQ2tGMEJBTnZQdjRkNlhlOW5XQkJDU0g5RkFRVkNDQ0c5enRIUndhTG5PenB3NytHOVhZMjQ3bmxtNU1Dd0c4SVFFTkxMK3h3QVdHdzJyRHRhNER3V3UzN2kxaURjVnhDbVZ1R1dyRFRKY3lQa1NtTzBRZEJjUDFkd2craVIrTTR1TnRzVnFhVUFBSEtaRXNzbnZBNjFnczhPWXQxN3ozYUhaVnkyUGxoc1pxdy8rUkxNTnFOL0owb0lJUU1FQlJRSUlZVDB1czRkSGJ6Lzg4TmxNZGo0cTRnTWtIcGRLQUxEZXorWUFBQ2J6eFRqc3NGZVFGTFFvY0ZYd3RNZW1wWUZoVTliUFFqcFA3UUxsZ3EyS29uZk5pRDhYZEx2MlFGVzF5NTljbDRJVmtYaHJnbXZDb28wd3ZkYUxvSUhOeGtxa1h2MmJiL09rUkJDQmdwNk4wTUlJYVJYTlp4MTdlakE4V0diQSt1NmlrL09DWUUyVnVtbjJmVnN6ZUY4Zmk1aXI4WUswaXNZQm5od1dwYjBpUkhTUjJUaEVWRG5DR29SaVA3RllQamRBMllUZEY5dmtUbzFyNldHamNjOFlaRkdodUhhU1hvN0FBdVhmOGJPMUg2SGs5WGIvVGhEUWdnWkdDaWdRQWdocE5lMFY1dFJlMExYOHdNOThQVEdQbjVxRUVKU0FxUk55Z2ZuNnBweHVMd0dBQ1FWYnhNdVV4YVBTVU5Na0ZyeTNBanBTOXBGUzUyQlBrWkNNUVhoNzdsKzUxYkFaSkk4TjI5TlRWcUN5UWtMQkpNUmJNUHdob3gxcWFld3RmQXZhTkpYK0hHR2hCRFMvMUZBZ1JCQ1NLL28xTkhCeHdXSCsvdjY2SEVhUkl3STlNZlV2Q1lzeGlpK3R3TUFodjlpS0R1QkRBYnl1RVNvcHN6a2IvQkRjVVpXcjROKzF6Wko4L0xWb3N4ZllsajRSTUY4ZlBndFp4bEF4amkvZHJPdEErdFB2UVNMN2NvRlJRZ2hwSzlSUUlFUVFvamZXVHM4ZEhUd1lUbk9nblZaYUlTbHFSQXpYdVBmU2ZaQWI3YmdzeFBuSkk4amJETTVLam9jT2NNVEpJOUpTSDhRdE9RdS9vQVJIM0FUWmdYb3Z0a0NXSzNTSnVZRGhwRmgyWVJYRVJZWTUzYUhsd093cm8rdDE1WGhtL1B2K1d0NmhCRFM3MUZBZ1JCQ2lOK1ZmYzkzZEhDTERmU01jUTAraEtRRUlIRkdjRGNuOUk3UFQ1eUR3Y3dWa25SYk0vaUlYeXc5TkoyeUU4amdvVWhLUmNDNFNjNWowVWtLZ3F3QVczTVREUHQyUzV5WmIxUnlMZTZadEFvcXVaYS9rZldobm9MOThRN0hLci9DMmJvOWZwc2ZJWVQwWnhSUUlJUVE0ajhzVVBaZEs5L1JnWVdQYlJFWWwxV0pObGFKNUp3UWY4N1FheDhjRW14MzhHVmZ0UUFMMXJsWVVpc1ZXRFpwbEQrbVJraS9FYlQ0ZHY2QVpjR0lEU3NJc3hTMmJoTDlPeWRXaENZSnl5YThLZ2htY3ZVVXZQM25pM0Y3NE9iOFZXalFsZmwza29RUTBnOVJRSUVRUW9qZlhOclhpdllxd2Y1aG40cTE4YjNkQVNBd1hJR1VhME9rcEFhSWRxUzhCdWZxbXdIQXZxaVFQb21mWkdkQ28xUklIb2VRL2tTWm1RWEY4QXp1Z0JFZFRvQ3c0NE8xcGhJZFJ3LzZZWGErR1JZK0VmTkd1bmQrOE82ZklENkxpZnNpekxZT2ZIYnlSWmlzQnY5UGxCQkMraEVLS0JCQ0NQR0xpZ050YUMzbmd3aytWVXZuem5CK3BneVNZZGljVU1nVWZSQk5BTERtQ044cVVrcEFRN2gxWThXTThSSm1SRWovNVZKTHdhMmRvdGZjZ28vdFgzMHBjVmJpVEUyKzFhM3pnL2RibmxpM3o1b01WZmp5ekJ2K25TQWhoUFF6RkZBZ2hCQWlXZFdoZHJTVWRQQTNzSjFUZ0x2a3R2Z0lDSkpoK0ExaGtLdjZKcGpRYk9qQWxqUEZrc2NSeGxObXB5ZGllRVRmYk4wZ3BMZXBKazZCSWltRk81Q1F6Y09BY2Y3aVdFcUtZTW8vNlkvcCtXeFI1aStSRmpIWjVUYnZ1OVM0ZnYzbkd3N2lZUGtYZnBvWklZVDBQeFJRSUlRUUlrbjFEKzFvTGphNjN1ajFtc0sxWXFNcVRJNjB1ZUZRYXZ2dXo5UEh4d3Bnc25JRkpYM3RUdUhBbFk2Z1ZwRmtpR0FZYUJmeHRSUlk1Mzk4SGNmMVVOZEhXUW9NSThPeThhOGhSanRjZUtzUEE3Z2U3aXo2QnlwYThqMC9saEJDQmpnS0tCQkNDQkd0N3FRZVRlZjVZSUx2YXdqK25iYzZVb0cwbThJZ0QreWJ6QVNBdXpqNmo0T25uY2RTZG9RN3ZyYUVFQzNtWnc2VE9ETkMrcmZBR2JNZ2o0b0I0RWhTRVBlN3d6QndaaW1ZOGsvQ2NxblVQeFAwa1ZJZWlIc24vd0hCcWlpWDI3MzYxNG0xMTRPeGZ3dHNyQTNyVDcwTW5hblozOU1raEpBK1J3RUZRZ2dob2pTY05hRCtqTjU1ekxLc1YzOVVQRjN4MThZcU1mekdNTWlVZlJkTUFJRHZpaTZocWxWblB4TGZMRktRbklDZlRoc0xtUitLT2hMU3J6RXlhQmN1L1gvMjdqcytpbnI3Ry9obnRtVTNtMTVJQVJJZ29STUlFQ0IwNmIyTHFDaWdZbjNRbjhyMWVtMTRWYnhlc1NBb0Zxd1hRUVFpSFlJZ1hYb0pQWlNFRkFncGtMclo3RzYyelBQSFpHZG5VM2MzazhwNXYxN2NtNW1kMlp3ZzJaMDljNzduOEp1c1M3VTkzSG5DRTRzM3I2dDliQzVTSzN3eHA5Y25jSk82OC90WWg4c3ZHTHUrRU5yU2ZQeCsvaDFZV0ZNZFJFb0lJUTJIRWdxRUVFS2NsbmROait3RUxiL05zb0RFZ1E3djNIMDcrNk84V2lzUVB0d2JqRlQ4T0owbGJNYklzcTRsQVZoQkhrSXFZVEN2VDFjUklpT2s4Vk1OSFFXSnR5OEFydExBMWNtUHdsU0U0ZlF4bU85bWl4R2VTd0xjdy9CSTlJZVFXRitnR0FBczQzRDFrdkJudVYyVWlQaHJYOVZCbElRUTBuQW9vVUFJSWNRcCtVbDZaSjR1NXJkWmNMUGFhMDRtTUxDVTIrZlR6ZzJ0aDNpQmFRVHZSbmVLdE5oMXpWWmU3WEpSZ2VDOEdWSHQ0YXR5cTExZ2hEUVZNaG5VRTRWVkNxeUxWUXF3dmFDd0xMUmIxNHNRbk92Q2ZicGpldGMzYkRzWXh5c3d1Si9GOXVwNE9tTWJ6dDNaSlhhSWhCRFNZQnJCSlJ3aGhKQ21vakROZ0RzbnlpVVRISHdyWVdHeHV3RDM2NkJFeS82ZUlrZm91cStQbk9ldisxM3RuTUNXTy91cFdHckdTTzR2N3NQR2d2SGdmcThaaG5GaGZLeVY3VHpkNFgydzVPZUpFSjNydWdZTnc3QjJUOWp0YzNSUlZQbUpOOXV1Zm81TXpRM3hnaU9Fa0FaRUNRVkNDQ0VPMGR3cXhlMGpHbjdiTmdIQmdROE1MQ0M4OUc3Und4MGhmVHpFRHRGbEdvTVJ2NTVPdE8xd3VWVGJWdUljRlJLQW1GWXRhaDhjSVUySlFtSGZTNEZ4c1JPSmNBbVZ4UUx0OWpnUmdxdWRJVzBmUTB6TFNYYjdIS25DNEJPTmZKTkdNOWFlZTR1YU5CSkNtZ1ZLS0JCQ0NLbFI4WjFTcEI4dTRpK0lIVzNBQ0d2SGRzRVZkMmcvRHdSMmM2L3lsSWF3K2t3aWlrdU5BR3hMT0Z3aHZCdjdUR3lVR0tFUjB1U29SMDBFNDY0R3dDWFl5dmROY1JRaitIMHEyZmNuTEVXRm9zUlhHeE02L1I4NnR4Z3MyT040TndWaC9sVlRtb3Zmejc4RGxpMi9FSXdRUXBvV1NpZ1FRZ2lwVmxHNkFXa0hpdXp1MmpNT05HQUVHTEFXMXRhTWdBRmFEL0dDYjZTeWppSjFqWVZsc2VMdjg3WWRyalpqaEsyMDJVZmxoaG5kSTBXSWpwQW1TS0dBZXZ3MGZ0UGxWUS9DMXhtekNTWHhtMnNibVFnWVBOanRIVVQ0OWJiZjdlZ1BLWGg1dVYyVWlPMVhsNG9YR2lHRU5BQktLQkJDQ0tsUzNuVTliaDNXMkZVbU9JYTdGV2Y5Z00xSWdQQmgzdkJxcmFpVE9HdGoyNVVVWkdyS0psYTRQaW5TN203cWszMjd3azNXQ01aV0VOSkEzRWNMcWhScU1UYlZya3BoYnp4WWJYRTFSOWNQQ1NQRnd6MFdJOVNybzIwblUxWit3RGlYUFRsN1p5ZE8zUHBEM0FBSklhUWVVVUtCRUVKSXBiTE9hcEY1U25qeHpvS1JPUHJCd0haUkxaRXhhRFBTQng0aGNsSGpFOHMzUjJ6VkNTemphbGQ2V3lXR1hDckJzLzFwdVFPNXZ6RktGZFJqSnZQYkxqZG5GSXlRWWZVNmxPemVMa0owdFNlVEtQQjR6eVVJVkljTDlqSU9WVGd4Z0YxRnc1L1h2MEZxL2puUll5U0VrUHBBQ1FWQ0NDSDJXT0RXNFNMa0p1b0V1OHB1M2Rmd21hRDh3MUlGZzNaamZPQWVLQk05VERGY3pzckZxVnZjakh1MkZ1VUpqT0JEeENNOU95SkFyUklqUEVLYU5QY3hrOEM0Y1V1Y2FsT2xJTHpyci8xeksxQmFXdHZRUktHVWVXQnVyOC9nNVJiWTR5V0NBQUFnQUVsRVFWVG8xSGw4ajFyVzJxNlJ4ZS9uMzBGdXlXM1JZeVNFa0xwR0NRVkNDQ0U4MWd5azdpdEVVYnJ0Z3AzckRWRHoyd1hMMnQvZGQvT1JJbUs4TDl4OEdtL3AvK2NIendxMkhKc3JYeDVicnVua0swTjYxVFlzUXBvRnhsME45ekcycVFpdVZpa3dzSTJmWkV1MDBPNXBIRlVLQUtCVytHSmU3NlZReTMzc0g2anhSMlVBaWExTG84RmNndFVKcjBOdjBsUi9HaUdFTkRLVVVDQ0VFQUlBTUJ0WTNQd3pIOW9zbzIybk5VbFF3d2NCWVVOQ0FQQnU0NGFJY2I2UXF4dnYyOHlkSWkyMlhFN210MnV4eXB2L2FtS1h0Z2p6OWF4VlhJUTBKK3J4MHdBNTF6dUZZUmlYT2pSeXJ5KzJiZTNPVFlESkpGS0V0ZWVyQ3NHOG1LVlF5UVMvKzQ1TTFHWHQvNzlBbjRYZnpyMUZreDhJSVUxSzQ3M1NJNFFRVW0rTVdndVM0L09oenpmYlAxQk5tVElqR0pkbVBZcVJBQ0Y5UE5CcW9DY2NLR3BvVU44ZXZjQi90bkgxem1uNWpnc3ZVM1VDSVhZWWR6WFVveWZ5MjY0T2ZCQ2V6R3FLVUhMZ3oxckZKYllBOXpETTYvMjU4MGtGTUhaTE9tNFZYc2JXeEUvcklrUkNDS2tURE90eWx4eENHby9qeDQvajBLRkRTRTVPaHBlWEY4NmRvK1pHelZHUEhqMmcwV2dRRVJHQlljT0dvVStmUGcwZFVyT2d6emNoZFc4aHpBYnJlbDR1MjF6OW13TUR3QUxoM1htWmtrSFlBOTVRK1RmT2ZnbENPcU1KbmY3N1B4U1hjdFVZTEZpWEZqeXdncW1Zc2VFaDJERi9pcGhoRXRJc3NKb2k1THo4RkdBc1cwb2wvTVZ4Nm9uQXYrUklmUHdRdVBRSFFOcTRsbFRsRk4vRVQ2ZGZoc0dzdGUxMHBEMUx1YitUQjlyTnhkQzJjK29reHZwdy9lNXhYTWs1aUt6aUpLamtYdFIwc29sbzQ5c0RPcU1Hd1I2UjZCbzhETzM5K3paMFNLUUpvSVFDYWZJKy8veHptTTFtOU9qUkF4RVJFWWlJaUdqb2tFZ2RTazVPUm5KeU1zNmVQUXVsVW9tWFgzNjVvVU5xMHJSWlJxUWRLQVJyTFV4Z1dUQ01wS3hCWVJVWUJxeUZ0ZnM4b0FxUUlmd0JiMGpkYXRGNHJSNTlkK3dpM3R4NUJJRHJ5UVR1WE52bmhOOGVHNGN4SGNPck81eVErNVptelk4bytYTXJnTEorS3k0a0ZCZ0FGc0huYnEvNUwwSTFaS1NJVVlvalUzTUQvenV6MEtta0F0ZWowVDZwTUwzcm00Z0tIbEZuY2RhVmJZbWZ3Y3lhME1ZM0dzRWVrUWoycE91eXBpUkxrNHlzNGlUY3pEMExoVXlKaVoxZWFlaVFTQ05IQ1FYU3BDMWV2QmhSVVZHWU1vWHVDdDZQTm0zYWhHdlhydUZmLy9wWFE0ZlNKQldsRzNEcmI0M3pOY2psTG96OU82a1EzRXRkbXlZRTljckNzdWk5OURlazUzUE56MXkrV1NvNEw4TGZHeWYrN3hHWG5vZVErNEdsSUE5M1gza2FNRnQ3SDdnMlZVV1lqSkFHaHlMZzR4Vm9qT3VyTWpVMzhNdVpsMUZxMXR0MjF2UWpNeXhnWVd4VkdJd1VjM3A5Z25DZkhuVVpxcWppTG42QU1KL3U2TnVhcnN1YWd4UHBHNUZSZEJYVHU3M1owS0dRUnF6eHZRSVQ0cURQUC84YzNidDNwMlRDZld6YXRHbm8yTEVqbGkxYjF0Q2hORG4zcnVodzY3QXdtZURFcCtxeXd4Z3BFRGJVQzhHOW0wNHlBUURpcjZieXlRUlhKMFdXUCszL2h2U2taQUloMVpENCtNRjkyR2grMjlYYldSS0c0YzgxWjkyQi9zUVJFYUlUWDRobmU4enA5U2tVVXFWdFowMDlGVmo3ZmdvVzFveTE1OTdHUFcxYW5jVXBwbTJKbnlITUo0cVNDYzFJdjdEcENQWHFoQjFYdjJqb1VFZ2pSZ2tGMGlRZFAzNGNack1aa3lkUGJ1aFFTQU9iTm0wYWREb2RUcDA2MWRDaE5BbXNHYmgxV0lQc0JLMXdMemNXc29vci9NcW1QTWpWRWtSTzhJVm5LMFdkeFZwWHZqNXlnZi9heFh4Q1dYa0M5NlcvdXhLem9qdUlFUm9oelpwNjhreEF5dlZZNGFvTVhKejRJRGhQdTNXOTY5bUpPdGJTcXpQbTlWNEtwVXh0MjhtOW9Ob2xEdXd4dG1QQWpaTmNkZlkxYUF6MzZqYllXcnArOXpnc3JCbDlXMDl0NkZDSXlHTERwc05nTGtIU3ZaTU5IUXBwcENpaFFKcWtRNGNPb1VlUHBsTUNTT3BXZEhRMERoNDgyTkJoTkhxbFJXWWtiYzlEVWJxQjM4ZGRoek5WVGpuZzFpemJWeTk0aE1vUk9jRVhDcy9HMVF6TkVaZXpjbkU4TFJNQTF6dkIxY29LWVRYQ2drSFJrRW5vN1pTUW1raDgvS0FhUEp6ZmRqa1B3TmhPTnQxT2h5R2g4U2FVUXp3NzRNbVlMNkdXK3dqMk1vQ2xtcGVmc3RkbGExSkJVNXFMLzUxZENMMnB1RTVqclkwck9RY1I3a3ZYWmMxVlc5K2V1SnhEMTFta2NuUUZSSnFrNU9Sa2FyNUllSkdSa1VoS1Ntcm9NQnExL0dROWtuYm1vN1RZTnQrY1pRRkp0UitvMmJMNTc3YURXdlJ3Ui9nd2IwamtUYk8rZjluaEJNR1dhNjBZV2Y1aUgvQlF5UEZFMzY0aVJFYkkvY0ZqOGt5Z0xBSG5hcFVDZHhmZjl0dGJ2R1dkT01IVmtVQjFPT2IzK1FyZWJpMXNPeGt1a1Z0dFN3WEIzMDl1eVcyc1RuZ2RKa3RwbmNicXFxemlKQVI3UkRaMEdLU09CSHRHSWt0RDExbWtjcFJRSUUyU3A2Y25KUlFJTHpJeUVoNGVIZzBkUnFOa1hlSnc1M2d4UDhuQmV2bk9NRlZjeXJQMkg1b0JRT0VwUmJ1eFBnanM1bDYzQWRlaHUxb2RObDlLNXJmRlNJbk02OXNGbm01eUVaNkprUHVESktBRlZJTnRrd3RjclZJUS92NmFVcEpRZXZsODdRS3JZejZxRUR6VjUwdjRLSU50TzVtcXE4T0FpbjgzR1VWWHNlN0NJckNzcGZJVEdwQks3a25USEpxeEVNLzJVTXJwT290VWpoSUtwRWs2Zjc1eFh6aVEra2YvSmlxcWJJbURRMVgrd3B0L0RCRFFWWVhJaWI1UStjdnFLTkw2OGZXUjh6QmJ1Q3QwVnl1dFdkakdaVW9sREo0YjBGMmM0QWk1ajNoTW5XWGZTOEdGWDhqeXY4bmFMZXRGaWEwdWVib0ZZSDZmcnhDb0ZveVg1VjlzcSttcElKQ1Vld3FicjN4Y0ovSFZSbW8rdlFjM2Q2bjU1eG82Qk5KSVVVS0JFRUthb2Z5a3lwYzRWSjVOS091YVh1NTYxczFIaXNqeHZnaUtWamZHcVd4TzBSbE4rT25FWmNHZTJqZHhlNmhIQjRSNHFtcytrQkJpUitJZkNOWFFVZncyNi9Mdkk4UGZ4aSs5ZWduR0c0a2lSRmUzMUFwZlBCbXpIQ0dlN2UwZllCMnZtYnFROVJmaXIzMHBjbVNFRU9LYUpuNkpTQWdoUkloZjRuREN0c1RCZXExZTFWaEQvcTY3ZFJ5a0JHalIzUjJSNDMzaDV0UDBHaTlXNW4rbkUxRmNhZ1JROXZPNnVPQkJlTjdMUTNxSkVoc2g5eU9QcVEvVnVrb0JBRmhoTDRXTmE4VUlyYzRwWlI1NEl1WUxSUHIzdGUwc20reFE1U3NUWTUvMVBYbDdNL2JjK0s3dWdpU0VFQWRSUW9FUVFwb0pRMkVWU3h5cXpDUndGNmZDUjVXK1VrU005MFZnbExzNFRRWWFnVkt6QmNzUENab3hPbkVuVUVpNG5ubFVoekJFQm5qWE1qSkM3bDhTSHorNGp4akxiN3RhcFNDY3ZsaDYrWHlUcUZJQUFMbEVpVWVqUDBUUDBMR0N2WXh3SXEwOXRpenJLM2doT3BxK0hnZHUvbExIa1JKQ1NQVW9vVUFJSWMxQS9nMDlrc3N0Y2JBMlRDaC9vYzVOWExNZkJjbElnYUNlYWtTTTg0V2JkL09vU3JCYWUvWXFzb3RMQUpUTnNIYzFVU0w0NVBMUzRKNjFENHlRKzV4NjRneEFyZ0JnclZKd0lhbFFkbWZmcXFsVUtRQUFBd2ttZDM0Tkl5TG1DM2Z5L1NFcVg2Rm12L2RneXE4NG10YjQrMGNRUXBvdlNpZ1FRa2dUWnRSYWtMYXZFSGRPRm9Odi9NMVBhS2prY3BTdE9BcFNGU0JENUVRL0JIUlJOWnVxQkNzTHkrTHpnMmRyL1R6Q1pSTFJvWUVZMENhazFzOUp5UDFPNHVNSDk1SGorRzJXY1cweGt2Q3NwbFNsWURXb3pTT1lHYlVJRWthWXpHV3FyOWtRSkYvMkpIMUhTUVZDU0lPaGhBSWhoRFJCckFYSXVWQ0NHMXZ6VUp4cHRPMEhXMkcydTkwRnVpQ1JJSkVCSVgwODBHNk1EeFFlemZQdFlNUDVHN2hkV0F5Z05vM2Y3TDAyTEVhVTV5R0VBQjRUSDdSVktjQzFJZ1VXOWljV2IxNG5TbXoxcVV1TG9aalQ2eE80U2NzMWVtV3JTQzJVcStqWWsvUWREcVdzcnVNb0NTR2tvdVo1QlVrSUljMllOc3VJRzF2emNQZGlDWVRqeUxuS0E0bmRCMmNXYktVWDZPb2dPZHBQOG9OZkIyWGRCOXhBV0JiNDlNQVp3UTdYQ2pDNE5jM2NtVjJEL1RHMlUzZ05aeEJDSE1WNGVrRTlaaEsvelRJdUZrb0pUaXE5bUFCVGFuS3RZNnR2NFQ0OThHeS9iK0h2M3NxMnMyd0pSSlhMSHdRdjhQdHYva3lOR2draDlZNFNDb1FRMGtTWWRCYmNPbFNFMUwyRk1HcUZtUVJCYzBYV1dwclAyajRJQzY1RTNYeWtDQnZxaFRZanZTRnpiOTV2QVZ1djNNVE4zTUt5TGRhbDVnbmM2aEhiQmZ1aVVmMUVpWTBRWXFPZU9BT01HNWZjNUh1OE9NMyt3N1Vtcm1uZXJmZFZoZUxadnQraFEwQ3NZQzlUbGlobTdidFFBaFdTQ2tmVDExTlNnUkJTcjVyMzFTUWhoRFFITEhEdmlnNDN0dWFoNkZhcGJiZjFJbEx3UVprRkN3dHJBY0RZZlg1V2VFalFhb0FuSWlmNHdyT1ZvcDRDYjFnZjd6dkZmMTNsSFQ0SFdLc1RlclZzZ1pFZHdtb2ZHQ0hFRHVPdWh2dll5Y0k5Y0dtT3BMQks0Y0xaSmxtbEFBQnlxUktQOVBnUXd5T2VGUFNIS091TFk2bVlHeTAveWVkbytucHNUZndFTEN3Z2hKQzZSZ2tGUWdocHhFcnVtcEMwSXgvWkNWcFlUTUpIV1A0aWtySFdKSlJWSkFndkxtVXFDVUw3ZXFEOVpEOTR0M1dyMTlnYjBwN3I2YmlXazg5dHNDeGNhZlZXUGdueDVzaStWUjFLQ0trbDliaXBZTnpMK2dlNG1FOFFqRWdBQUdqK1dDTkNaQTFuY0p2Wm1CMzlFZHlrN3JhZERGT2hncU95aEduQ25WMzQ3ZHhiTUZsS1FRZ2hkWWtTQ29RUTBnaVpEU3h1SDlVZ1pYY0JESVZtMndQOGhhVHRyaFhMV2lxTVE1UzZNUWpxcVVhSHFYN3diYTlzZHRNYmF2S2Z2MDd5WDR2UmlyRlh5eFlZRnRtcTVnTUpJUzVoM05WUWo1M0NiN3ZlUzhIMkcxOTYva3lUclZLd2l2RHZnK2RpdjBlSVozdkJYaTdqSW56Tlp5dDhBU1RsbnNUUHAvOFBPbU5SM1FkS0NMbHZVVUtCRUVJYUVaT2VSZFpaTGE1dnprVmhpb0hmWDNGNWcvVXVsWDF2QUltTVFXQ1VPenBNNWNaQU12ZmhxL3pobXhtNGtIa1BnTFVIUXUyckV4YU5wdDRKaE5RMTk3R1QrU29GQm94TEV4L0s5MUlvM3ZpYk9NRTFJQjlsTUo3cCt5MEdoajhzMkZ2Mjk4T3k5bE1neWxWMzNORmN4L2VuWGtDKzdrNDlSVXNJdWQvSUdqb0EwbnpwQzR3d0ZGcWd6ek5CbjgvOUFRQ2xyNHo3NHllRHdsc0tsYy85OGMrd3BLUUVjcmtjY3JtOHltT3VYTGtDRHc4UGhJVzV0azZiWlZtd0xBdUpwT1pQa1JhTEJSa1pHV2pkdXJWTDM0dUl5NmkxNE43bEV1UW42KzBtTjNES2xqZVVmY0psTGR5ZEtlSFNCa1lDK0hWUUlUREtIVkxGZlZhT1VNN25COC9hYmJ2MHR5SElLUFFQRDhIZ2RpMXJHeFlocEFhTVVnWDFoT2tvM3ZBckFPN1hVTUp5MVFxdU1wdzdEVk5xTW1SdElzUUpzZ0dOakh3YWtmNTlFSGRwTWJTbFpVdTZHR3ZEUmtFdWdiSFBLK1RyTXZIOXlSZndhUFNIYU9YZHRmNERiMGFLaW9xd2R1MWFoSWVIWSt6WXNYWDZ2WDc3N1RlNHVibGh4b3daZGZwOTZrcE9jUXB5dEtuSTBpUWhTNU9Nck9Ja0FFQ3dSeVNDUFNNUTR0a2VnZXB3dFBCbzI4Q1JrdHE2RCs5ZGtmcVFjVXlEckRNbEtFbzNRS0pnNE5kSmhYYmpmZEZ1dkMvOE9xa2dVVEFvU2pjZys0d1dHY2MwRFIxdXZWaTllalZtelpxRm5UdDNWbm5NRjE5OGdhZWVlZ28zYnR4dzZYc2NPM1lNczJmUHhycDExYy9nenM3T3hwTlBQb2tYWG5nQjJkblpMbjB2SzVabGNlZk9IZjU1akVZalNrdExIZjVqTkJwcjlmMmJ1dElpTTI0ZjFlRDZsanprM1NpWFRPQ25OMGhnTFViZ0NoTHNyNjU5STVYb01OVVB3YjNWOTMweTRmeWRlemgwTXdNQTE2RFM1VWFNZ2hQZkc5dS85b0VSUWh5aUhqTVpqSWNuZ0xJQkJpNDFaN1R2cFZDODZYZVJvbXQ0Ylh5ajhVTHNqNGp3NnkzWXk3MWdDU3VyV092L2x2MDk2RXdhL0hqNkpaekwvTFBlWW0yT05Cb040dUxpOFBmZmY5ZjU5MXE5ZWpVMmI5NWM1OStuTG15KzhqSCt2UEVOcnViOERhWE1BN0ZoMC9GYzM1VjRydTlLeElaTmgxTG1nU3M1aDdEN3hyZlljdVdUaGc2WDFOTDljV3VZMUp2aXJGTGNPcWhCY0l3YXZoR1Z6N2VYcXhUd0RMVjFtYzlQMWlOeFF5N0NobmhCSFZUMTNYdXhuVGh4QXV2WHJ4ZjFPZnYxNjRlSEhucW93bjZEd1lCZHUzWkJvOUdnVFpzMmxaNmJtSmlJbEpRVWRPclVDZTNidDYvMG1KcHMzcndaOSs3ZHEzSGtWbEJRRUh4OWZaR1JrWUV2di93U2l4Y3Zydkc1ZFRvZGNuSnlrSk9UZyt6c2JOeStmUnRKU1VsSVNrcUNWcXZGeUpFajhmcnJyK1A1NTU5SFdscWF3ekYzNzk0ZG4zMzJtY1BITnhmNmZCTnlMcFpBYzZ1U2hsbGwvL2xZaGdIRHN0eGE0a28rR1h1M2NVTlFEelhrSHBRYnR2cXZZTEtEcTQwanVFUUVkKzdRaUpibzNhcUZDSkVSUWh5aVVNQmowa3hvMXY1VXRxUDJTVkpEd3NsbVU2VUFBTzV5Ynp6V2N3bk9aR3pEbmhzcllUQ1g4SSt4ckRDZndvQ1JBR1dEZndBQVc2NHN3WjJpcXhqYllRRWtqTFFCb20rZUVoSVNzSHExYTZOS1I0NGNpWEhqeGxYWWJ6UWFJWk5WLzFFdEt5c0x5Y25WOXdueDgvTkQ1ODZkWFlyTldTbDVDZmo5d2lLTTY3QUEwYUZqS2owbTBxMHZJdjF0VFk0VDdzVGo0NE5UTUt2NysyamoyNk5lNGlUaW9vUUNFYzNkaXlYUVpodlJZYm92cEhMSFArRDRSaWpoMVVxQjlFTkY4QWhWSUxDcmU4MG5pU0EzTnhjWExsd1E5VGxEUTBNcjNiOTM3MTVvTkJwRVIwZWpTNWN1bFI1anJTb3dHQXcxZnNCZnNHQUJmSHg4N1BhbHBxWWlJU0VCYXJVYWt5Wk5Bc0JsMHIvNjZxdEtuOE5pNFc2Rm56aHhBdSsrK3k2VXlvb0pvR2VlZVFiKy92N1E2L1dZTVdOR3BkVUVMVnEwUUZSVUZOcTFhMmUzZjlDZ1FaQktxNzVZMGV2MU9ISGlSTFUvWjNPa3pUYmkzdVVTRkdkV1VwbkJXdThwY1NNZkdhQkNKa0dta3NBM1FnbmZTQ1hrYWtva0NGM055Y1B1YTF3eWk2M0ZuRWpoUklpM1JsTHZCRUxxbS92SWNkRHUrQU9Xb2tMWVJ0ZzQrUXR0cmZrdk82MTQ4Ky93ZWZrdGtTTnRXTDFiVGtLSGdQN1ltdmdwa25MTGtxbldaQUxMTFpYalhndnRYeEJQM2Q2S3pLSWJlQ1I2TWR6bFBwVThjOE13bTgzOE1vSjU4K1poOXV6WkRwMjNaODhlTEZteUJINStmdmp0dDk4cXZmYTRmdjA2RGh3NGdQUG56K1B1M2J2UWFEUlFxVlFJQ0FoQWRIUTBoZzBiVnFzUDNRVUZCUzVmVTNicjFnMEFzR1BIRHY0NXJEZUc4dlB6OGRGSEgxVTRaK1RJa2VqVHB3OU9uVHFGNWN1WFYvdjgvZnIxYytqR1VXMGRTbG1ObFB3RXZEcm9kN2pKMUE2ZjF6TjBIRG9GRHNLNkM0c1E2ZDhYZzlvOFVvZFJrcnBBQ1FVaWlyc1hTMkRVbTlGbXBMZEw1MHZkSkdnN3lnZDNUbWh3OTFJSkFydlZUMUlCQUdiUG5vMVpzMmJWNmprdVhyeUl0OTZxK2tMRldySlcxWnRqV2xvYWpodzVBZ0JJU1VsQlNrcEt0ZDl2L3Z6NUZmWnQyclFKQURCdDJqU28xZHdMdVY2dng3NTkreUNWU2l2dDNXQk5JcHc5YTcvbTNHZzB3bXcyWS9iczJmRDM5NGRTcWNUa3laTlJYRnlNa0pBUXBLZW5ZOSsrZmZqSFAvNkJNV01xejBBdlhMZ1FIaDRlVmY0TUdSa1o5MVZDUVpOUmlydVhTcUM3WjZyNFlObkZNc3N3MWtuakZYaTJWc0F2VWdrUFFYVVBzYmRrMzJuYmhvc2Q0bG5XTm81emVQdldWSjFBU0VPUUsrRHg0R01vK21rRnQ4MHdZRnpwcFNENElHMDRleEttMittUXRYS3RSMUZqNWVrV2dOblIvOFdGckQzWWRXMEZkS2F5WmFSTVdhdkc4aU9BeXR3dVNzU0tZMDlpV3RkLzJkMHRib3EyYmRzR0FCZy9mbnlGWkVKK2ZqNldMbDJLWThlT1ZUaFBvOUZBbzlFZ0pTVUZtelp0d3NDQkE3Rnc0VUo0ZW5xNkhNdlFvVU94Y09GQ3A4NnhWaUZjdm53WisvYnRzM3RNcTlWVzJBZllraERDNzl1blR4KzdmWGw1ZWZqcHA1OVFIdzZsckVheElROXplN2xXY2FxU2UySmU3NlhZZnZVTEhFNzlEWVBiUENweWhLUXVVVUtCMUZweFZpbTAyVWFYa3dsQ29mMDhrYktuQU82QjhucGIvaUNYeTZGU3FXcjFIRzV1YmxVK2R1TEVDYVNrcEtCSGp4NklqbzRHQVB6NTU1LzQ2NisvTUdmT0hFUkZSZUhISDM4RUFQajQrR0RseXBXVlZndkV4Y1ZoMWFwVmFOV3FGZno5L2UwZUt5Z293TjY5ZStIdTdvN3AwNmRYT0hmQ2hBbDQ4Y1VYSGY1NXZ2dnVPOFRGeGRudGUrNjU1L2l2TjIvZXpDY3FTTlgwZVNZVXBobFFtR2FBVVZ1aDA2Sk4yY1ZlK1VzK2hZY0V2dTFWOEcybmhGUjVmL2RHcUVseWJpRzJYTDdKYjd2ZU84RjI1cnVqWTJzWkZTSEVWYW9oSTZIZHRnSG11emtBWEIzL3l0aFhLZnl4Qmo3Lzk0WklFVFl1M1lOSEljSXZCanV2Zllrck9RZHREekNBZGNRa3l6SjJ6UnBMaklWWWMrNE45R2sxQmFQYlB3ZVpwT2tsckpPVGs1R1ltQWlKUklMeDQ4ZmJQWmFlbm80MzNuZ0RPVG5jdjZFV0xWcGcyTEJoNk5peEl6dzhQRkJjWEl4cjE2NWgvLzc5eU1uSndaRWpSNUNhbW9wUFB2a0VnWUdCL1BPY1AzOGVlWGw1QUxnRUJRRGN1M2NQKy9mdkJ3QzdCSVJVS25YNW12S1ZWMTdocjlVdVhMaUF0OTkrRzRNR0RjSS8vL2xQL3BpTkd6ZmlsMTkrcVhDZDJMRmp4d28zZU5MVDArc2xvWkNTbDRDVS9BU1hrd2xDRXp1OWpKL1B2SXd3NzI0STkrMHVRblNrUGxCQ2dkVGFyWU1hZEpqdUs5cnp0UjdpaGFTdCtlZzAwNy9tZzBWaU5CcFJVbElDYjIvN3BNaXZ2LzZLZ1FNSFZpam50enA2OUdpMUpYSVdpd1VyVjY0RXdDMGZzTzVidTNZdE1qSXlNSDc4ZUNRa0pPRFlzV09RU0NRb0tDakFwazJiOE9TVFQ5bzlUMnBxS3RhdVhRdUF1L05mdnRwZzFhcFZNQmdNbUR0M0xqdzlQWkdXbGxiaFp5SDFRNS9QSlJHSzBnd29MYTRtaVZBRlJncDRoN3ZCTjFJSjk4RDY2eW5TMUgxMjRBei90YkRLd0JuQzgwWjNERWUzNFBwN0RTS0VsQ09Sd0hQV1BCUjh0WVRiTHJlRXdXR0M0dzFuampmTEtnVXJ0Y0lYTTZNV0lhM2dQSFplWFk0Y2JXclpJNHl0c2Erd2EyUFoxNmR1YjBGeTdtbk02djV2dFBDby9IcW5zYkpXSjhUR3h0b2xBWFE2SGY3OTczL3p5WVNaTTJmaWlTZWVxSEQ5Tkhqd1lNeWRPeGMvLy93ek5tellnSXlNREh6d3dRZjQvUFBQK2NxQk5XdldJQ0Vod2U2ODVPUmsvT2MvL3dFQXRHdlhEZzgvL0xEZDR3YURnVjlhV2gyR1lmamtnSEFTV0VZRzExdzRKQ1RFTGtGUldzcjFYYXJ0alRBeC9YNWhFVjRkSkY3ajA0ZTd2NC9sUitmZzlhRk5zeUhsL1lnU0NxUldNbzV4RFJpdFBSTjA5MHk0K1dkQmhlTVVYbEswbjJSTE91UmQxeVAzbWc3R1lqUGtIbEw0ZDFUQnJ3UDNnaXB6a3lDb3B4b1p4elZvR2V0NjJabWp0Rm90bm5qaUNiUnUzZHB1bmRxbFM1ZXdhdFVxcEtXbDRlMjMzMFpwYVNrVUNsdjJ2ckN3RUI5ODhBRkNRMFB4MGtzdlZmcmNPM2JzUUhwNk9vWVBINDRPSFRvQUFBNGNPSUNNakF4MDY5WU5Bd2NPeFBQUFB3OEFlUGZkZDdGaXhRckV4Y1ZoNU1pUi9PaEluVTZIano3NkNFYWpFVk9uVHExUTVuYnIxaTNzMkxFRFBqNCsvR2loeno3N0RNbkp5WHhXMjJReVFhZlRPZngzWWpKVlVwYnZwSXlNakdyZjhLeHY4czJCdnNDTW9ySktoRktOMmFYblVQbkw0QnVoaEhkYk4waGtWSTNnakZzRkdzUmRFRXhHWVNSdzluNG1WeFVzN0ozUXRFdUFDV2tPM1BvT2hLeHRKRXdwU1dWN1hHeU9jcDlVS1ZpRisvVEE4N0UvNG56bWJ1eEwvaEZGaG52Y0EzeC9CWEJ6M2l5MjNoUjV1Z3g4YytKcERBaC9DQSswblF1NXRQTEcybzJKVnF2RjNyMTdBWUR2SFdXMWV2VnEzTHAxQ3dDMzNIVGV2SGxWUG85Y0xzY3p6endEczltTWpSczNJakV4RWR1M2I4ZlVxVk1CY0ZXZTF1VUVXVmxaMkxwMUs4TEN3dmgrRCtWN1dnSEEvL3QvLzgraEJ0Vnl1YnpTNlY4WEwxNEV3RlVlbFArWkFmQkxXeHZhNWlzZlkxeUhCVTcxVEtpSlN1NkZVWkhQWUd2aXA1amMrUitpUFMrcE81UlFJQzdUNVp0Z0xMSFlUWFBRNVhFZlJFTmkxQkMrNlF0SDJkMjdyRVAyT1MwQ285eWhiaUdITnR1SXpGUEZzSmhZQkhUaFBvRDZSaXBSbUdxQXZ0QUVwWGZkL2pOVnE5WG8yclVyOXUzYmg3Ly8vaHVEQmcwQ3dEWDVBYmcxZVV1V0xNSHQyN2V4Yk5reS9rUEg3dDI3WVRLWk1HSENoRXFmdDZTa0JLdFdyWUpNSnNPY09YT2cxK3RoTkJxeGV2VnFNQXlERjE1NEFhdFhyMFo2ZWpwR2pScUZBUU1Hd0dLeDRMMzMzc1BiYjcrTjVjdVhRNlZTNGUyMzM4Yk5temZSb1VNSFBQWFVVeFcrei9mZmZ3K0x4WUo1OCtaQnBWSWhJU0VCaVltSkNBc0w0OStJZHU3Y1dlMjR5cG9rSmlaaXpabzEvSFpXVmhZQWJobkdnUU1IQUhDbGhNTEV5b0lGQzF6K2ZrMUJxY2FNZ3BTeUpFS1I4MGtFUmdwNEJDdmdFYXFBWjBzRk5WaXNoVS8ybjRIWndnOUpBK05TY2JUdEU4ZjR6bTJvT29HUVJzSnI5bFBJVzF5V0FIQzFsNExnOTl0dzVqaE1hVGNoQzI5YWQrSmQwU05rTkxvR1BZRGo2WEU0bXI0Qk9tTVI5NEJ3M1VPNUhNM1J0UFc0a0xrSG85cy9oNmpna2ZVY3NYUCsrdXN2NlBWNmhJYUdvbmR2MnhoTnJWYkxWeTYwYTljT2MrYk1jZWo1NXMrZmp3TUhEaUF2THcvcjE2L0hsQ2xUd0RBTWhnNGR5aC96eHg5L0FPQXFCMmJPbk1udnR5NS9zT3JidDYvZFZLL016RXhjdjM0ZEVSRVJhTldxRmIrL3N2NVd1Ym01T0hyMEtPUnlPV0ppWXV3ZUt5cmkvaHRXMTZPcXZtUnJVbENrejYxeW1rTnQ5R281SHBleTkrR3VOaDJCNnVaWlVkU2NVRUtCdUt5MHlGeGg1cjArM3dRM0x5bjhPbForWjVxMUFQZXVsTUEzVW9rVzNibkdpK3BnT1F4Rkp1UmUwL0VKQllCTFFoZ0t6WFdlVUFDQXA1OStHa2VQSHNYWFgzK05tSmdZbU0xbTdOKy9IOEhCd2VqWnN5ZU9IajJLeE1SRTdOcTFDK1BHallQRllzR09IVHVnVkNveFpzd1lKQ1VsVlhqTzdPeHNGQlJ3MVJybE0rTmp4NDVGKy9idHNYcjFhbmg3ZS9QOUNRWU5Hb1FwVTZaZ3k1WXRXTFJvRVZRcUZTNWN1SUN3c0RCODlORkhGZGJNWldSazhNc2wwdExTOFBYWFgvTU5GcDk5OWxtK3gwRkVSQVI2OXV6cDhOL0hoUXNYY1AzNmRYNjdzTEFRNTgrZjU3ZjFlajBBYm4yZXRTelBXbEZoTldYS2xFcmZLSzJLaTR1eGE5Y3VoMk5xU0JZamk1SjdKdWh5amREbG1xRExOY0drYzM0NWc1dTNsRXNnaENyZzNrTE8zVWdudFpLV3I4RnZDVmRyOVJ6YzliVHR0ZXlkVWRRN2daREdRdDZoQ3hSZGU2RDBNdmNleERJdVZDa3c5cjBVTkhHcjRidHdrYWh4TmxZeWlRS0QyanlLZnEybjQ5VHRMVGlhdGg1YVkxa2xhUlZMdzRwTDg3SHg4a2M0bGg2SDRSRlBOdHFtamR1M2J3Y0FUSnc0MGE3Q0xDRWhnYS9LZlBEQkJ5R1JPUFptSzVmTE1XYk1HS3hkdXhaMzc5NUZTa3BLaFNXdlo4NmNxZUpzZTlabHJsYmJ0bTNEOWV2WE1YcjA2RXA3WFFtdFc3Y09Gb3NGbzBhTnFsQ0pZTzNsVUw0cTR0S2xTeFd1dWF6WG9IWGxia2txM09WMVYwbXNsSG5pcmphRkVncE5BQ1VVaU12MGVTWW8vZXovQ2VuemJmdFlDeXA4WUdJWW9NMEliMGpkN0IrUVNCbXdadnU3aWtvL0dmUjVKbmlIVmQzd1VDd0JBUUY0K09HSDhjc3Z2MkQxNnRYdzgvT0RUcWZEbzQ4K0NvWmhNSGZ1WE96YnR3OC8vdmdqQmcwYWhQUG56eU1qSXdPVEprMnFzdXlzYmR1MkdEQmdBT1J5T2J5OHZDQ1ZTckY1ODJhNHU3dnpsUVp2dmZVV3JsMjdCaTh2TC82OEYxNTRBYW1wcWZ3SCtJQ0FBSHo4OGNkMngxZ0ZCUVZCclZaRHA5TmgvLzc5TUp2TjBHZzBpSW1KUWQrK2ZYSDM3bDBBUU5ldVhmSHNzODg2L1BlUm5wNk9POWx4b1g0QUFDQUFTVVJCVkhmdW9FVUxyc045Ykd3c24rMDNHQXlZTVdNR0RBWURYbjMxVll3Y2FYOEhZL0xreVNnb0tNREREejlzdDBTa1BJMUdnOERBUUFRRkJUa2NWMzFnelZ5bGpUQjU0T295Qm9tY2dVZXduRThpeU53cGd5QzJmLzk1ekRwdDArWGVDWXhnSk4za3J1M1FJYkR4akZFamhBQ2VqejZGM0xlc0ZYQ002Mk1reTVTZVB3TmowalhJSXp0V2ZYd3pJNWNxTVNCOEZ2cTJub1pUdHpmalNPbzZXMktoQ3BtYUcxaHo3ZzJFZUxaSGJOZ01kQW9jQklXMGNhemR2M2p4SWxKVFV5R1h5L21sQjFhWExsM2l2eTUvaDc4bTNidDM1M3RXWGIxNjFTNmhvTkZvY083Y09YNzc5T25UNk55NXM2akxEeElTRXJCcDB5YTR1Ym54MWExeXVSeFNxUlJKU1VsSVRFeUV1N3Q3aGViY1I0OGV4ZEdqUjBXTHd4RlptaVFFZTBiVzJmT0hlRVVpc3lnSlhWb01yZmxnMHFBb29VQmNwczgzd2ErVDRJMkZCZlFGSmtnVkRKSjI1TU5RWUlaRXhzQ25uUnVDZTNtQWtRSmdZSmVFWU0xQVFhb2VoV2tHQkhTMUh4V3A5Sk1oNzZyajYvNXJhK2JNbVlpUGowZGNYQng4Zkh5Z1Vxa3djZUpFQUZ3SDM4Y2ZmeHhmZi8wMWZ2bmxGMXk3ZGcwU2lRUVBQZlJRdGMvNTNudnY4VjkvODgwM0FJQW5ubmlDenl3ckZBcEVSVVh4eDJpMVdxeGF0Y3J1elRBdkx3OXIxcXpCbzQ4K2F0ZHdDT0JHRGExZHV4WktwUklzeStMWlo1OUZTVWtKMzVmQk9zZVlZUmlVbHBiQ2JIYnNnM0ZnWUNBQ0F3TXJuZUp3NXN3WkdBeUdTcy9UNi9VWU5Xb1VBRzZlZEhWOUcyUXlHVjh1YURBWXFwMlVVV2ZLL3MxYUV3ZTZYQ1AwQldaWDI0a0RBSlMrZ2lxRVFMbnI0d1pJamE1azUyR3JjTEtEUzQwWWJlZEpHQWJ2ak9vbldueUVFSEhJV29mRHJlOUFHRTV5NDVXdEkzYWRKdXlsRUxjYXZ2LzZRS3dRbXd5WlJJSCtZUStoZjloRHVIcjNiMXpLMm9mTHdxa1FsY2pVM01DbXkvOEZBTFQzNzRlT2dmM1IxcmNuL054YlZYdGVYZHE2ZFNzQTRJRUhIcWd3NXZIZVBhNW5oSWVIQjN4OW5Xc2FIaHdjekg5dG5laGdkZkRnUVJpTlJnQmNzK3kzM25vTG5UcDF3c2NmZit4MC9KVkpTa3JDaHg5K0NJQ3JNbTNSb2dYKytPTVBmUHZ0dDVETDVmejNIamx5WklXcWk0a1RKK0tCQng2dzI1ZVRrNE1sUzVhSUVsdGxzalRKaUEycnZ0cWlOb0k5MnVQazdZMTE5dnhFUEpSUUlDN1Q1NXVnOUxYOUV6SVVtY0dhdVFaMUxicTdRNmFVb0RpekZIblg5VEJxTFFoN3dQNE9lM0dtRVduN0NnRUFxZ0FaL0R2Wlo3MlZ2akxvODJ2ZkhOQlJDb1VDeno3N0xONS8vMzNrNXVaaSt2VHBkbXZVSmsrZWpPM2J0L052WWlOSGpyUjc0NmxPY25JeU5tL2VqQzVkdW1EeTVNa1ZIamNhamRpOWV6ZCsvdmxuRkJZV1FxRlFZTzdjdVZBcWxmamhoeCt3ZmZ0MnhNZkhZOGlRSVJnM2JoeWlvNlA1RDBIV3hvZng4ZkZJVFUzRmd3OCt5Qzgvc0w3NXlHUXlmUFRSUi9qNzc3K2QranVaTldzVzVzK2ZiN2Z2OE9IRC9OY2FqUVovL2ZVWFg2VXdjK1pNZmptRU05cTNiNCt2di83YTZmUEtNMm90eUx1dWc4WEVsdjBCTENZV3JKa1Y3TFA5WVYwclBBREFMY2x4ODVGQjZTdURtN2NVU2g4WmxENVNTT1NVUWFndjcrNnl6UlYzc1ZXYjNabFA5TzJDZHY0MEhZV1F4c2h6MWx3WVRoMERXSXQxRW1LdEpqNlVYcm1BMHNTTFVIU09xdnI0WnE1VDRDQjBDaHlFaVNZTkxtYnR3N25NUDNHbjZGcTE1OXpJUFlFYnVTY0FBSjV1QVFqMmFBZTFRcnhKWDQ0b0tDamdyMmZLTjJNRXVHc1RBSEIzZDYvd1dFMkU1NVMvbm9tUGowZHdjREN5c3JMUXBrMGJSRVZGNGErLy9zTGl4WXN4Yk5nd3UyTlBuRGlCOWV2WDg5dTV1YmtBdUxIYlI0NGM0ZmRQbXpZTmd3WU5RbTV1THY3eGozOUFxOVZpMHFSSi9NL1ZzMmRQZE92V0RXYXpHVXFsRWwyN2RzV3NXYk93YU5FaUZCVVZZZTdjdVJnK2ZEaGlZMlBSbzBlUENuOVAwNlpOcyt2bElLYXM0aVFFZTFSZG9XQmhUU2cxNjZDVWVUcTBYVjZJWnlReU5SV1hGSlBHaHhJS1JEUXlsUVN0aDNoQjVTZmpHOHg1dGxKQUltTnc3NHF1d2hJSnBZOFVFZU44VUtveEl5dEJpNXZ4K1lnWTc5dWdIOGdHRGh3SVQwOVBhRFNhQ3VNZ3BWSXBubjMyV2J6MTFsc0FVR0ZFVUZWTUpoT1dMRmtDcVZTS2hRc1gybVdWczdPenNXUEhEc1RIeC9OcjNmcjA2WU9YWG5xSlQxYjA3ZHNYMzM3N0xZNGZQNDc5Ky9kai8vNzk4UGYzeDhpUkkva1AreHFOQmovKytDUDgvUHp3K09PUDg4OXZUU2hZMTlXNXU3dnpjNXEzYk5tQ3NMQXd2cmRDWEZ3Y09uZnVqSzVkdTFiWjM2QzR1QmlIRGgyQ1NxV0NUcWZEOTk5L0Q2UFJDSVBCZ0FrVEptREVpQkg4U0NPaEF3Y093R2cwNG9FSEhxaTByMEpJU0loRGY1YzFLUzAyNDk0VmNhdGFHQ21nOUpGeHlRTWZLZHk4WlZENlNpRlQwdktGaG5ROExSUDdrcmdPM3JZcUF5Y25Pd2lXU0hpNnlmSG1pTWE1VHBnUUFrZ0RnNkFhT2hLNkE3c0JjTDBVWEtwVEVDeVhLRjYvQ243dmZpSm1tRTJTVXVhSlBxMm1vRStyS2NqVFpTRGhUanpPM2ZrVHhhVjUxWjZuTWR5RHhqcEJvaDdGeDhmRFpESWhJaUtpMHRIZDFvcEhaNlpiV1FuUEVTNDFUVWhJd1BYcjEvSFFRdy94aVlKWFgzMFZhV2xwdUhEaEFpSWo3VDlZRnhZVzJ2V2lzbGFJM3IxNzE2N3lvYkNRdTdIbTcrK1BlZlBtNGZidDIzamhoUmY0eDl1MWE0ZWxTNWRXaURNeE1SRUZCUVhvMmJObmxUMnlmSHg4N0o2cnZ2MTQraVZrYTI1aWZwOHZFZXpabnQ5K3V1OEtCSGxFbEcwbjQ0bVlaV2pwMWFuQjRpUzFSd2tGNGpKckJZRmN4YTJUbHlvWWVMV3V1R2JlcTdVYmwxQW9NTnNsRkdRcUNXUXFDWlIrTXNqY3BValpYWUQ4bTNyNGx6VjBMRjhCVVI5Mjd0ekpaN1ovL2ZWWERCNDgySzdzMzlwZEYrREdOWWFIaDlmNG5OOS8vejF1M3J5SmVmUG0yVFV1VEU1T3hnc3Z2TURQS2U3Y3VUTWVmdmhoREJnd3dPNzhsaTFiNG9NUFBzREZpeGZ4MjIrLzRmVHAwOGpOemVXWE13REFWMTk5aGFLaUlyejk5dHQyMmZYeTNZQTlQRHo0WGdyeDhmRjJ2UlhpNHVMUXMyZFBQUEhFRThqSXlLZzBvYkI3OTI2VWxwWml4SWdSMkx0M0wyYk1tSUV0VzdaZytmTGw4UFgxeGNzdnYxenAzOEdwVTZkUVVGQ0FCUXNXd051N2tkNEJaZ0EzTDJsWjhrREtKeEVVSHBRNGFJemUybWxiSzhvd3JxMVJFYTZRV1BoQWIvaW9HbURaRFNIRVlSNHpaa04zWkQ5Z05ITEpCSmQ2S2RpT055WmZSK25GQkNpaUhHOWEzTno1cVZwaVJNUjhqSWlZajd2YU5Od3V2RkwySnhFNTJwU0dEbzl2aWcyZzBvcFBBUHd5QjQxR0E0MUdVMkZKUkhXeXM3UDVyd01DQXZpdjE2NWRDN2xjanNHREIvTUpCYmxjemxjS1dCdFVXNDBlUFJxalI0L210N2R0MjRibHk1Zmo2YWVmcnJJcG8zVk1aVk1SN0JHSnJPSWtSTHBWbm96WEd6VXdzMGFVbXZYbHRuV0NiUk8vWFY2bUpna2hkZGlqZ1lpSEVnckVaZGFFZ21jb2wwUXdGSnBSY3M4SW43Wkt1MmFNbHJKbWl6SWxBN09CUmRFdEF6eEM3TWZrS1gyNEQrMUdyYTF6Zm1WTkgrdVNUcWZEcWxXcjRPYm1ocWlvS0p3K2ZScmJ0Mi9IbENsVHVIajBldnp3d3crUVNxV3dXQ3hZdVhJbCt2WHJWKzBrZzAyYk5tSGp4bzN3OXZaR1dGZ1l0bTdkaXJ0Mzd5SXpNeE14TVRFWVBYbzBDZ29LTUdyVUtIVHIxZzJBcllOdmVTMWJ0c1JycjcyRzI3ZHY0L2p4NDN4Y08zZnV4TDU5KytEajQ0UE16RXlzWExrU0JRVUZLQzB0eGVEQmd3RlVQaVBaV1VhakVldlhyMGRvYUNnNmRlcUV2WHYzSWp3OEhHKzg4UVlXTFZxRUpVdVdZTTJhTlEwNkcxbmhJVVdMSHU2UXlCZ3dFb2I3ZnluWDlKT1JNcEJJVWZiL0RCZ1pBNGtFM1A5THVlTkkwN0RyYWhyTzNlRWFqZ3A3SURoRGVGNHJidzg4MTcrN3FERVNRc1FuOGZhQmV2UWthSGR3NjZwWnhzV2xUb0pFaEdiOUt2aFRRcUZTZ2Vwd0JLckQwVE4wSEFDZzFGeUNMRTBTOUNZdGpHWURqQllEakdZOWpHWUQ5aVI5Vnk4eG5UeDVFdG5aMlZDcjFSZytmSGlseDNUdTNKa2ZsWDMyN0ZtN3NZODF1WERoQXYrMTlicnM1TW1UU0VoSXdQRGh3eXNrSjRLRGd4RWNIRndob2VDS3BVdVg4a3NqYXFMVmFnRUFiNy85dHNQUC85SkxML0hOdHNVUTdCbUJMRTF5bFZOQTV2ZFpBYTJ4QUFIdVlmeDJpYkVRL3U2dGJZK1g1aU5BWGZuTnVhemlHd2oyYUM5YXZLVHVVRUtCdUV6cEowTlJ1cTA1bjZIUWhEdkhpeUZWU093cUZRclRESkRJQUpVLzk4SDd6b2xpK0hkU0liaTM3WU5uOFIydVRGNVlrYURMTThHblRmM2RNVnkzYmgzeTgvUHgyR09QWWN5WU1YamlpU2V3YXRVcWpCZ3hBaDRlSHZqOTk5K1JtNXVMR1RObW9LaW9DSHYyN01IR2pSc3hhOWFzS3AvVG1rVXZMQ3pFKysrL3orK1hTQ1RvM2JzM0ZpNWNpTUxDUWp6NDRJTk94YnBueng3K2Erc0lvNEtDQXZ6NDQ0LzgvaTVkdXVET25Uc0FJTW9ieVBidDI1R2JtOHVQdUxUcTM3OC9ubi8rZVhUbzBBSHU3dTdWTm42MFdDeVZQbDVaODBkWHlOVVNCSFp6ZnMwa2FWcmUvVlBZeWRyNWhkVGw2eG4rUFNZV2NpbFZvaERTRktnblBZaVNmYnZBNmtwY3JsSmdHSWFyOG1NWW1OSnV3cEJ3RW00OWFjbFRUUlJTZDRUNVZKNThyYStFZ25YaTFLaFJveXFNMHJhS2lZbUJSQ0tCeFdMQjVzMmJIVTRvR0kxR3Zqb3pJaUtDYjRTOWV2VnFBT0FiU2RlVmhJUUVaR1ptT25YT2lSTW5IRDdXbW9RUVM0aG5lMXpKT1ZUbDR5cTVGMVJ5TDRlM3k4c3N1b0Z1d1pVbmpVampRZ2tGNGpJM2J3bk1SdHVsdVdkTE55aDlTM0RuaEFabXZScHlEeWswdHczSXY2RkhjQzgxcEc3Y0c3NS9SeFZ5citvZ2tURndieUdIUHMrRXU1ZTBVQVhJN0JJSWxsSVdDdS82dVcyY25wNk9kZXZXd2QvZkg3Tm16WUpTcWNTRUNST3daY3NXckZtekJ1UEdqY1A2OWV2aDQrT0R4eDkvSEZxdEZnY09ITURhdFdzcmpDc1NHanAwS0ZKVFV4RWFHb3JRMEZBRUJ3Y2pKQ1NrMGdrS1NxV3lRa09kOGs2ZlBsM2hBL25reVpQUnZYdDNCQVlHd3MvUEQzNStmdkQxOVlWY0xzZC8vOHQxWlc3WnNpVUFydnpQMnZ6UVlERGcwcVZMZHMwUXo1dzVBNTFPVitGTkp6OC9ILy83My8rZ1Zxc3hac3dZL1BYWFgzYVBXOHYzOXUvZmovLzg1ejlWeGwvVlZJeVZLMWVpYmR1MjFmN3NoQUJBM0lVYlNMckhyVG1GaTJNaUlmajhFUlVTZ0dsUlZGSkpTRlBCdUt1aG5qZ0R4UnQrTGR2QmdBRUwxb25FWXZta1l2SEd0WENMN3VQODhnbFNyN0t5c25EcTFDa0E0S2R3VlNZZ0lBQWpSb3pBbmoxN2NPblNKV3pac29XdjZxek9Eei84d0ZjSUNQdGtSVVpHd3MvUEQ1R1JrUTVWSWhnTWhnb05IYTNiT3AyTzc1dGc1ZWJtQnFWU2laVXJWOW90Wnkwdkt5c0xIMzc0SWJSYUxZcUxpNkhYNnhFY0hBeVZTb1ZGaXhaVkdDVlpudGpUdEFMVjRUQ1l4RTFTQ09sTnhRaDByNXVHa2tSY2xGQWdMbFA2eUNGWFNaQ2ZySWR2aEJLTUZHZ3p3Z2ZaNTdXNGU2a0VKcjBGQ2s4cFFtTTk0QnRoeXlJSDkxWkRycFlnTDBtUGUxZEtJRlZLNE50ZWhSYmQxZnlOeHJ3YmVpZzhKVkI2MS8wL1VaWmxzWFRwVXBoTUpqei8vUE44eHZ1eHh4N0R2bjM3QUFDZmYvNDVqRVlqbm5ubUdhalZhcWpWYWt5YU5Ba2JOMjdrZXkxVVJ0Z2dzU1lCQVFGWXZIaHh0Y2RNbno2ZDcvRmcxYU5IanlvVEVaY3ZYNGFucHlkZm9hRFQ2UkFmSHcrQWF4YVpscGJHVnpFQTNNaWl0TFMwQ205b08zYnNnRmFyeGR5NWMrMG1YNVFYRkJSVTZaMkFvMGVQd21nMFl1REFnWkRKS3Y0M3JlNDVDYkV5VzFoOCtOZEpmdHZWMFhIQ3p3eWZUcXI4ZDVjUTBuaXB4MDVHeVo5YllTbmlQcGl4cnF4OUVMd1FtTkp1d25ENkdOejZES2ptQk5MUWR1ellBWlpsMGIxNzl4cDdXRDMxMUZNNGZmbzA4dlB6c1dMRkNwak5aa3lkT3JYQ3VFV0FxMHo0K2VlZnNYRWp0NVFtTmpiVzdscG0zTGh4ZGcwYWE3SjE2MWFzWExteTBzZCsrZVVYL1BMTEwzYjdIbi84Y2N5Wk02ZktpZ3NBT0hUb0VENy8vSE40ZTN2aml5Kyt3SUlGQzZEWDYvSHBwNTlpNGNLRmVQWFZWL0hPTysvWWpTS3ZheTA4MnNMVExRQUpkK0w1WlRGaU9aT3hIYjZxVUFSNmhOVjhNR2x3bEZBZ3RkS3l2eWNTTitUQ3E1VUNVamNKcEc0TVF2dlc4T0dRQWZ3N3ErRGZXVlhwd3lhOUJUbm50ZWowWVBXWlZyRWNQbndZTjIvZXJQQUc0dVBqZzk5Kyt3MjdkdTFDWEZ3Y1ltSmlNR3JVS1A3eDJiTm5ZOWV1WFRoMDZCRDY5T25qMVBlMFdDeElUVTJGdDdkM3BSK3dYV1UwR25IbnpoM2N2bjBiS1NrcHlNcktRdi8rL2ZuSFc3Um9nVFZyMWdEZ212K01HREVDTDc3NElnQ3VmSERXckZsOFU4WjU4K2J4NThYR3hpSStQcjdHcFJsZHVuUkJseTVkS3V5Zk9YTW1DZ29LOE1vcnJ6VGVwb3lrMFZ0MStnclM4N21FR3N1aTdBT0JrdzBaQlNza3BuUnRoNWpXUVdLR1NBaXBEM0lGUEI1OERFVS9yZUMyWFo0amFUdEg4OGR2Y0l1SmhWMFRLTkpvQ0pjalZEWXFzangvZjMrODk5NTdlUFBOTjFGY1hJeHZ2dmtHdTNidHdzaVJJOUd1WFR1NHU3dWpzTEFRaVltSjJMdDNMM0p5Y2dBQUhUdDJ4T3V2djI1WC9kYSt2WFByK051MmJWdHQ5V3A1NVNkRUNHVm5aK1BycjcvRzBhTkgwYUZEQjN6d3dRZnc4L1BqSHc4S0NzSm5uMzJHTjk5OEU2KysraXBHalJxRitmUG4yeDFUbDZaMGVRMGZINXlDVG9HRG9KSTczdnl5T3RyU0F1eEwvZ212RGRrb3l2T1J1a2NKQlZKcllVTzhrSDZvQ0cxSDFiN3hId0NrSHl4QzJGREhNOEcxTldqUUlFeWRPaFV4TVRFVkhsTXFsZWpVcVJPNmRPbUNWMTU1eGU0eEx5OHYvUHZmLzBiNzl1MlJuSnhjNWZPekxJdk16RXpjdUhFRDE2OWZ4OVdyVjNIOStuWG85WHI4OTcvL3JmYU5wQ1k1T1RuNC9mZmZjZWZPSFdSa1pDQTdPN3RDZFVGc2JLekx6MjhWR1JtSnhZc1hWNXM5SjZRdTZVMW1mTHp2dEcwSDQweUJNMGM0SmxJbWtlQzlzZjFyT0lNUTBsaXBobzVFeWU1dE1OMU9CK0Rhd0FkaEFzSjg1eGIweHc5RDJkL3hCbjZrL2h3K2ZCZ0ZCUVh3OGZIQm9FR0RIRHFuYytmTytQTExMN0ZreVJJa0ppWWlKU1VGMzMvL2ZhWEhTaVFTakJzM0RzOC8vM3l0bHdiRXhNUlVlazNwak1MQ1FzVEZ4V0hUcGswd0dBeVlPblVxbm5ubW1Vb2JnUWNGQldIRmloWDQ4c3N2c1h2M2JodytmQmhqeDQ3RnBFbVQ3S2FMMVpWWjNkL0h1Z3VMTUs5M3hmR1dybGgzWVJGbWRYKy81Z05KbzBFSkJWSnI2aUE1UEVJVnVITkNnOUIrdGN0TzNqbWhnVmRyQmR3RHE1NmNJRGJybTBoVk9uWHFoR1hMbGxYNm1IWDJyM1gwbzFCV1ZoWSsvZlJUSkNVbFZlaEpFQjRlam03ZHVqazBkckk2YXJVYU8zYnNnTVZpZ2Flbko2S2pveEVaR1ltMmJkdGl4WW9WS0MwdHhjQ0JBMnYxUGF5b3h3RnBTTjhmdjRpNzJyTFJVbngxZ25PRXB6elRQd3F0ZmNTNW0wSUlhUUNNQko2UFBZUDgvM0pkN2huR3hUR1Nnbk9LLzFnTFpleGdxbEpvaEt6TkdNZVBIKzlVWldlclZxMndmUGx5bkQ1OUdvY1BIOGFsUzVlUW01c0x2VjRQTHk4dkJBY0hvMWV2WGhnMWFoVGZiNm9ocGFlblk4ZU9IZGk1Y3lmMGVqMkNnb0t3WU1HQ0dtOE9LWlZLdlBiYWE0aU5qY1hLbFN1eGVmTm1iTjY4R2QyNmRVT2ZQbjNRcTFjdmRPalFvZElsSDdYVnhyY0hJdjM3WXZ2Vkx6Q3hVK1hqd3gyMUxmRnpkQW9jaERDZmJpSkZSK29ESlJTSUtBSzd1dVB1cFJLazdDbEE2eUZla0xrNTk0SmwwbHVRZnJBSVhxMFZDT2pTdUx2MEd3d0dsSmFXUXExVzgxMkVqeDA3QmdCd2Q3ZkY3dS92ait2WHI4TmtNcUZidDI3OG55NWR1dGlOSGJJMjU3bDc5eTcrK2M5L1Z2dTlTMHBLN0xiVmFqVSsvUEJEdEc3ZEdrRkJ0dEx0YmR1MlFhdlZZc3lZTVM0dE1iRDJhWENtNGQwUFAveUFyS3lzU2grekpsU1dMbDFhNVlWQVZGU1VRMDJUeVAxSFcyckNad2ZPOHR0Yyt6VW5KenNJcWhPOGxRcjhjMWh2VVdNa2hOUS9SWmNvS0tKNm9mUWk5L3JBdFZKd2J1bURjT0tET1NjVHVzUDdvQm95c280aUp0V1JTcVYyVTZ5c1VsSlNjT25TSlRBTWd3a1RKcmowM0dKVURUamk3Tm16V0xod29WUG5SRWRIWThxVUtYam5uWGR3NWNvVkFGd0R4Y2NmZnh5elpzMXlxbUppOE9EQmlJMk54ZGF0VzdGaHd3WmN1blFKbHk1ZHdvWU5HN0JzMmJJNnExZ1kxT1lSSEU3OURUK2ZlUmtQZDMrLzJ1a05sZEdXRm1EZGhVWG9GRGdJQThJcmIrQk5HaTlLS0JEUkJIWnpoM3VnSEVsYjh4SFVVdzNmU01mSzQvTnU2SkZ6WG91d29WNzFXcG5ncXFTa0pMejhNcGVCbGN2bE1Kdk5mSVZDOSs2MmNVcHl1UnhmZmZVVlFrSkNLaTFSSzg5Z01DQWhJY0hwZU1xL1FlYm01dUw3NzcrSFFxSEFuRGx6cWp4UElwSFlaYXBidEdpQnYvLytHMmxwYWJoKy9UcS96MUduVHAzQ3paczNxejNteUpFalZUNG1sVW9wb1VBcXRlelFXV2dNM0doWkZxNU5kaENlODY4UmZlRHBwcWptYUVKSVUrSDV5RHprWGtyZ3ByNkFjYnFWQWd2NzQ0czNyWVZxNERCQXBISEdwUGFzMVFuOSt2VVRaUXgyWFNvb0tFQkJRWUZUNS9qNitzTEx5d3Q5K3ZSQlJrWUdwa3laZ3NtVEo3dmNjMG91bDJQR2pCbVlObTBhamg4L2p2ajRlRXlmUHIzT2x6OE1idk1vd3J5N1lmblJPUmdWK1F4NnRSenYwSGxuTXJaalgvSlBtTlg5ZmFwTWFLSW9vVUJFcFE2U285Tk1mMlFjMTZBZzFRQ1pnb0hTVDhiOThlWCt1ZW56VGREbm1hRExNM0dqSVQwbDlkYUFVUXh0MnJSQm16WnRZRFFhK1JHT1BqNCtHRDU4ZUlYbEJjNjhlTGRzMlJMZmZQTk50Y2ZNbmoyN3dwU0g4dno4L05DM2IxOUVSVVZWKzhacjdXWnN0V2JOR2l4ZXZCaW5UNStHbTVzYkJnNGNpQkVqUmpnYy8zZmYxYzhNYW5KL3lkY1o4TTNSQzdZZExuUnpGMVpCdC9YendsTjk2WUtGa09aQzFpb2NxcUdqb0R1d3UyeVBLODBaR2I3eXlaSjdEN3FEZTZBYTduaFRQVkozZERvZFA2cDY4dVRKRFJ4TjFZWU1HZUp5enlwcjVlYnMyYlB4MEVNUFFhRVFKK0V0a1Vnd1lNQUFEQmhRZjlOTHduMjc0L1dobTdFMThWTmN5dDRMcGN3TElWNlJDUFpvanhCUHJtZFlwaVlKV2NVM2tGbDBBM3BUTVh4Vm9kU0FzWWxqMk9vR25oSlNDNFpDRS9TRlp1anp1QVNDUHQ4RUFGRDZjZ2tHbFo4TUNtK3BTNk1oUjQwYVZXbFpIT0dZeldaSTc3TzdLL1J2b25sYXVQVVFmamwxcFd6TGxROEs5Z21GWHg4ZGkvR2RhYTQxSWMySnBhZ1E5eFkrRGRaZzRIYlVzcGVDeE1zYmdVdC9BT1JVeWVTbzkvYU93THNqOW9yK3ZMZHUzY0wrL2ZzaGxVcng2S09QdWxTaFJzVGg3SC9qZTlwMDVHaFRrRmxVbGtEUUpBRUFRanpMRWd4ZTdkRkMzUVlCYWhvTjJkUlJoUUtwTTI3ZU1yaDV5K0FkVnJ0dXVjUjU5MXN5Z1RSUDEzTHlCY2tFVjRmQzJaWkl4TFJxUWNrRVFwb2hpWmMzMUJNZlJQRWYzRmhrTUZ5WEZhZnVtQWxHVDFxS0NxSDljeHZVRTJlSUhTcHhVdXZXcmF0ZHZra2Fyd0IxR0FMVVllalNnaWFuTkhmVXhwWVFRa2lqdEhEcklmNXJsb1h6alJoaGY4NG5rNGVJRlJvaHBKRlJqNThLaWE4ZnYrMThBUzdETGFrcW85MFdCN1pFVzgzeGhCQkNBRW9vRUVJSWFZUzJYMG5Cc2JSTUFDNVdMOFBhN1ozelVJOE82QjRTSUdLRWhKQkdSYTZBNTh6SGJkdXVsTVl6dHFvR1ZsY0M3Ylk0VVVJamhKRG1qQklLaEJCQ0doV2oyWUkzZHdvbmdyalE2a2ZRdWwydGtPSGZZMTFybGtVSWFUcVVnNFpEMWtxd0h0dUZsdzVoSWxLN2V4c3NoYzUxN0NlRWtQc05KUlFJSVlRMEtpdU9uRWRHWVRHM3djTHBKbHpsUDBNc0doMkxJQTkzY1lJamhEUnFubzg5WTl0d3FVaEJrRkl3R2xFYzk2c1lZUkZDU0xORkNRVkNDQ0dOeGoydERwOGVPR1BiNFVwRGI4RVNpUjZoQVRRbWtwRDdpS0pMRk54Njl1RzNXU2ZMRkZnQWpPQVUzYUc5TUdkbWlCUWRJWVEwUDVSUUlJUVEwbWk4dStzWWRFWnV4Q3hjbkdwc1RTWklHQVlycGc5M2FTazFJYVRwOG56a0NZRGhMbkVaTU02L2xqQ3NMUkhCc3RDc1h5VnloSVFRMG54UVFvRVFRa2lqY0RIekhuNC9kNTNmWmwzSkJBZytPRHcvb0RzNkIvbFZjekFocERtU0JyZUUrNGl4Z2ozT3ZwWXdkbFVLaGpQSFlVcEpFaU0wUWdocGRpaWhRQWdocEZFUWpva0U2OEpxQnhaOGVVS29seHB2ak9oVC9mR0VrR2JMWS9xallKUXFib09CQzFVS0RJUWRXWXJXL0NCYWJJUVEwcHhRUW9FUVFraURpN3R3QTJkdTV3RGdydnRacDhkRTJtY2dsazE5QUNxNVRNUUlDU0ZOQ2VQaENZOXBqd2gyTUU1UGZXQUVMMFRHNjRrd25EOHRVblNFRU5KOFVFS0JFRUpJZ3lveG1yQW8vaGkvelRET1ZTZXdLRnNuWFdaU2wzWVkzcjYxZUFFU1Fwb2s5ekdUSUcwUlVtNnY0MW1GOG9uTjRuWFVTNEVRUXNxamhBSWhoSkFHdGZ4UUFyS0xTd0FBTE90c1QzYjc1SU5hSWNQSGt3YUpGaHNocEFtVFNPQTE3em5idHYwcUJxZVpicWRCZitSQXJjTWloSkRtaEJJS2hCQkNHa3lXcGdUTERpZlk3WE8yZDRKd2FmUTdvMklSNU9GZSs4QUlJYzJDb2xzMDNIckgybmE0c1BSQmVMaG0vU3JBYkJJbE5rSUlhUTRvb1VDYXBCNDllalIwQ0tTUm9YOFRUZE5iTzQrZzFHemhObGlBY1hxeUE4dVBoZXdSR29ENS9icUpHaDhocE9uemVtdytJSE85cDRwdzRvTWxQeGNsZStORmlLcDVhZU5MNzhITkhmMDNKbFdoaEFKcGtqUWFEWktUa3hzNkROSklKQ1Vsb2JpNHVLSERJRTQ2ZlRzSG15OEpmbzlkYWNSWWRwS0VZYkJpK25DNE1tbVNFTks4U2Z3RG9aNzRvR0FQQzhhWk1nV0dPOGVxZU5QdllBMTZzY0pyRm5SR0RiSTBkRjNXWEdWcWJrQnYxRFowR0tTUm9vUUNhWklpSWlJb29VQjRTVWxKaUl5TWJPZ3dpQk5NRmd0ZTJyVGZ0c1BKa1c2MlZBTG4yZjVSNkJ6a0owcHNoSkRteDJQU2c1RDRCM0FiREFQV3lRd213ekw4NnhTckxZWjIyeDlpaDlpa0JYdEVJcXM0cWFIRElIVWtTNU9FWUUrNnppS1ZvNFFDYVpLR0RSdUdzMmZQTm5RWXBKRTRjK1lNaGcwYjF0QmhFQ2Q4Y1NnQjEzTHlBWENOR0owdUxXQUJhMG9oMUV1TnQwYjJGVGRBUWtqeklwZkRhL2I4Y2p0ZG4vaWdqZDhFUzFGaDdlTnFKcm9HRDhQTjNETU5IUWFwSXpmenppQXFhSGhEaDBFYUtVb29rQ2FwVDU4K1VDcVYyTFJwVTBPSFFocFlYRndjdkx5ODBMdDM3NFlPaFRnb09iY1FueDRRWEhnNnZVNkJzVHRsMmRRSG9KSzd2ajZhRUhKL2NJdnBEM25Icmk2Znp6QU0rRGswUmlPSzE5TVlTYXYyL24yaGtLbHc0dGJHaGc2RmlPeG8yZ2FvNUY1bzUwL1hXYVJ5bEZBZ1RkYkxMNytNYTlldVVWTGhQclpod3dZa0p5Zmp4UmRmYk9oUWlCT2VqOXNMWTFralJ0YnB3bU9BWlMzODF4TTZ0OFh3OXExRmpJNFEwcHg1elhzZVlLeVh2ODVOZkdCaDM2QlJkM2d2VExmVHhBeXZTWnZZNlJWa0ZGN0Y4WFJLS2pRWFI5TTNJTHY0SnNaM2ZLbWhReUdOR01PeVRpNWNKYVNSV2Jac0dYUTZIYUtqb3hFWkdVbHI2WnU1cEtRa0pDVWw0Y3laTS9EeThxSmtRaFB6ODhuTCtNZTJ3d0M0NWNqT04xRzBkVS93Vmlwdzh1VkhFS0JXaVJvaklhUjUwNno1RVNWL2J1VTJ5amRrcVpIMXNwazdTUkhWQzc2dnZTdGlkRTNmanF0ZndHRFNvYTFmTklJOUl4SGkyYjZoUXlKT3lOVGNRSlltQ1RkenowQ2w4S0prQXFrUnJNS24rd0FBSUFCSlJFRlVKUlJJczNEcTFDa2NQSGdRU1VsSjhQRHd3UG56NXhzNkpGSUhvcU9qb2RGb0VCa1ppV0hEaHRFeWh5WW1wMWlIbUtWcm9DM2xacml6TE92VW1Nanl4NitaUFE1ak80V0xIaWNocEhsajlUcmNYZmdNV0UwUnR3MFhjZ3FDRTN6L3RSaUtMbEVpUnRqMEpkMDdpY3M1QjVHbFNZSlNya1pxUGwyWE5RVnRmS09oTnhZajJETVMzWUtHSTRLV09SQUhVRUtCRUVKSXZYaGtkVHgyWHlzckQyYTVKbWV1VG5tYzNhc1Rsazk3UUxUWUNDSDNGOTNodlNqNmZybHRoN01sVTRMalphM0M0UC9oTXNGU0NrSUl1WC9RS3g4aGhKQTZ0K1h5VFZzeUFTNGtFd1M1NzFBdk5UNmFNRWk4NEFnaDl4M1Y0QkdRUjNTdzdXQVk1MTZUQk1rSDArMTA2SThjRUMwMlFnaHBTaWloUUFnaHBFNFY2VXZ4ZWxuZkJLRHN4cDRUNXd2SFNqSU04UFBEbzZGVzBGUUhRa2p0ZUQyMXdLNnF3T21hWGNIeG1nMi9Bc1pTY1FJamhKQW1oQklLaEJCQzZ0UTd1NDdpcmxZSHdOb0h3Y2tuRUJ6LzZwQmVpR2tkSkY1d2hKRDdscXhWT054SFQ3VHRZQUJueGo0d0RQZ3hrcGI4UEdoM2JSVTNRRUlJYVFJb29VQUlJYVRPSEUzTnhPb3pWMjA3bkZtaVhQYS8xa0xrN2lFQitPZndHREhESTRUYzV6eG5QZzZKcnorL3piSU1IRTBxY0dNa2JTOXEybTF4WUlzMUlrZElDQ0dOR3lVVUNDR0UxSWxTc3dVdi9MSFB0b01GbkZ5bERHc0d3azBteGM4UGo0Wk1RbTliaEJBUktSVHducitBMzJRY3p5ZndyRlVLckY2SDRvMXJSUXlPRUVJYVA3b3lJNFFRVWljKzJuc1N0d3JLN3RheExGZ25jd25Dd3hlUEc0QTJmbDZpeFVZSUlWYUtxRjV3aStuUGI3Tmd3RGlhVkdEc3F4Uks5c2JEZkRkSDVBZ0pJYVR4b29RQ0lZUVEwVjNOeWNOWGZ3dm1qanZiUVYxd01UOHNzaFdlN050VnJOQUlJYVFDcjduUGduRlRBckQyUm5DQzhIaldBczNhbjBTT2poQkNHaTlLS0JCQ0NCR1YyY0xpdWJoOXNMRFdMZ2pPWVZudzVRbmVTZ1crZlhDRXFQRVJRa2g1RW05ZmVNeDgzTGFEZ2VOVkNyQ3ZxREtjUGdiampVVFJZaU9Fa01hTUVncUVFRUpFOWVYZjUzQXg4eDRBYm0yeGN5c2RHTHNwRUYvUEdJRUF0VXJNOEFnaHBGTHVveWRDMWphUzM3WXdUcjUrQ2VaT0ZxMytRYnpBQ0NHa0VhT0VBaUdFRU5GY3lzckZCM3RPOE52T0xIUmdBYkN3OE51UDllNk1zWjNDeFF5UEVFS3E1VDMvUmY1ckJvemdGYWxtd3RjN1Uwb1M5SWYzVlhNMElZUTBENVJRSUlRUUlvcFNzd1ZQcmR2TmJ6dTcxSUZoYlNNaXczMDk4Wi94QTBXTWpoQkNhaVpyM1FidVk2Zncyd3pyK0xUYjhoTW5pMzcvR2F6QklHcDhoQkRTMkZCQ2dSQkNpQ2plKy9NWWt1NFY4dHZPbEFxekxBdmhXb2Z2SHhvRnRVSW1ZblNFRU9JWXp3Y2ZnOFRYbjl0Z2JHTWhIVloyT0tzcGduYno3K0lHUndnaGpRd2xGQWdoaE5UYWtkUTcrUGJZUlg3YjZlb0VRVExody9FRDBidFZDNUVpSTRRUUp5a1U4SjYvUUxDRHNldVBVQzBHRUw0Q2FuZHRnVGs3VTh6b0NDR2tVYUdFQWlHRWtGclJHRXJ4OUxxL2JEdFlaeHN4Mmk2K0ozWnBpK2Y2UjRrVkdpR0V1RVFSMVF0dU1mM3RkenFhS1dVWTI2Rm1NelJycUVFaklhVDVvb1FDSVlTUVd2bS9UUWVRWFZ4U3RtVy9kS0ZHTEdCZEhOSEd6d3ZmMEloSVFrZ2o0VFh2ZVRBcWQyNkRZYmdlQ1E2eUd5TjU3alJLTDUwVE5UWkNDR2tzS0tGQUNDSEVaWEVYYm1ETDVadjh0ak5MSFZqWXVwMnA1REtzZld3ODNPWFVONEVRMGpoSXZMemhOZWRaZnR1NXlpdllOMmo4NVZ2QTRzek1DRUlJYVJvb29VQUlJY1FsV1pvUy9HUHJJWDZiRlV4cHFFbjVZNzk1Y0RnNkJQcUlIaU1oaE5TR2N1QURjT3NSdzI4NzJrb0JzQy9XTXVkay92LzI3andzeW5KL0Evajl6czYrbzZpQjRBWXBha1ZsNXBaWWV0eXlOQ3ZOTkczUnNyVEYzRHFuTExXMFRFMDlXa2VMTXBkY3l1Vm5xYVdKb3BibXZtOGdpb0JzQXNNK3kvdjdZNWlCWVoyQkdRYmsvbHhYSHVhWloxNitjcnpnNVo3bitUN0kyN1hkaHBVUkVkVVBEQlNJaU1ocWVsSEVTK3QzUTEyb01ReUk1bzBWcTFjeWQ4eUQ5MkxRdlNHMkxaQ0l5RWJjWDNuTHRQWEI2aDFkcFJLSW5GL1dRVlJuMjdZNElpSUhZNkJBUkVSV20vdkhVUnk1a1F5ZytIN1p5clhBeHB2eWpnRysrR3hBTjlzV1IwUmtReEozRDdpUEhsOW0xTkpUSHdUVHNaTmlRVDZ5ZjJTRFJpSzZ1ekJRSUNJaXF4eUl2WVdGKzQrWEdyRmlEWENwcVc1S0JkYU8raGZrVXY0b0lxTDZUZFcxWjVtdEQ0TEYzL29rcFJMWGdzUFIwRnkrWU92eWlJZ2NobmR4UkVSa3NaU2NmTHkwZnJmcHNRakx0enFVYnNJb0VRU3NlYUVmQXR4YzdGQWxFWkh0dWIveUZnUVhWd0MxMi9xUXRXb0pHelFTMFYyRGdRSVJFVmxFTDRvWXZXNFg3dVFYQWpBMFZyU1VLTUtzQ2VPaUlUM3hhTXRtTnErUmlNaGVES2MrdkZveUlNRHlMbzBDVEZzZmRFbTNrTGRybSswTEpDSnlBQVlLUkVSa2tYbDcveW5UTjhHeU14M0szbTZQZmFnOVJ0NGZhdXZ5aUlqc1R2V0krZFlIeTVsL3YxUnZYZ045Wm9hdHlpSWljaGdHQ2tSRVZLMERzYmZ3eGI1alptT1doZ21DS0pxV0IzZHRHY0FtakVUVW9KWGUrbUJzdW1qWkRvaVNCbzBvS29KNjdiZDJxcENJcU80d1VDQWlvaXFWN1pzQWlCYnZIeFlBMDJiakVCOFBySDNoWDVCS3JEd1Nnb2lvSGpGc2ZYak45RmlBWVBFV01MTUdqWDhkWUlOR0ltcndHQ2dRRVZHbGRIb1JJMy84cmFSdmdoWHZ4WlcrdlhaVHlyRjU5RUM0S1JWMnFKS0lxRzZwSHVrQjVVT1BXdjI2c3JGRDFzb2xnRTVybTZLSWlCeUFnUUlSRVZWcTZvNFlITCtWWW5vc21MMi9WZ1d4SkhZd25PandMd1I2dWRtalJDSWloL0FZTnhFU2IxL0RBOEh5WXlRQm1PYnFrbThoZC9zbW05ZEdSRlJYR0NnUUVWR0YxcDI0aE8rT25ETTlOcXpvdGVTT1dUUTdVNDBuT2hEUjNVaHdjb2JueFBkTHZ0OEpnSFdwZ2tIT3RvM1FwU1RidERZaW9yckNRSUdJaU1vNWxwQ0N5VnVpU3daRXk4NWRONFFPSlJNbmR1dkVFeDJJNks0bGI5ME9Mb09mS1RWaVRZT1o0dkJCcTBYMnFxVTJyb3lJcUc0d1VDQWlJalBKNmp3OHYvcFhhUFY2dzRBb1FyVDBIcm5VdkdjNnRjR3N2by9ZdmtBaW9uckU5ZW5uSVcvVjFteE1zR0NsZ2dEQm1NS2k2TUlaRkJ6Y1o1ZjZpSWpzaVlFQ0VSR1pGR3AxZUc3MXIwalBLeWdlRVFIQmtyNEpBa28zT2U4ZTBoekxudTV0bnlLSmlPb1RRUUxQaVZNaHFKeE1ReFp1RGpPVHZXWWx4THhjbTVaR1JHUnZEQlNJaU1qazljMTdjU1lwRFVEcEV4MnF2alVXaS84MHJrNElEL0RGbXBFOEhwS0lHZytKankvY1I0OHZOV0xaVVpKQ3FlK3hZbzRhNm5YZjJhZEFJaUk3WWFCQVJFUUFnQytqajJQTDJXdG1ZOVZGQW1LcFB3R2dwYmM3Zmg0ekVDNEttYTNMSXlLcTExU1A5akk3U2xLd29QR01ZVHRaeWJ6ODZOK2h1WGl1MHZsRVJQVU5Bd1VpSXNJdlo2NWl6aDlIU2daRXNmaWRzOHFKTU93VE5zN3pjM0hDMXJHRDRlMnNzbU9sUkVUMWw5bFJrb0JGcXhTS0o1byt6UHBtRVZCVVpPdlNpSWpzZ29FQ0VWRWpkK2g2RXNadjJsc3lJRnAycElOUUhDa0FnS3RDamw5ZUdvUVdIcTUycXBLSXFQNHJlNVNrSUFnUUlhSzZyV09HZVFhNnRCU29OLzlvMzBLSmlHeUVnUUlSVVNOMk9UVVRJMzQwUDlIQm92TWhBUmpEQkJlRkRKdGZHb1N3SnQ3MktaS0lxQUdSdDI0SDE2ZWVNejAybk9aZ3dZcXZVcGxEM3M3dDBNYkgycWxDSWlMYllhQkFSTlJJcGVUazQrbnZ0a05kcUFGUS9QNlp4V0dDZ1pOY2hwOWZHb3lJRnY2Mkw1Q0lxSUZ5ZVhJNEZLRWRTZ2FFNm52U0dQb3pGcWNLb2g1Wks3NEVkRG83VlVoRVpCc01GSWlJR3FIY0lpMmVqdHFPSkhYeEVXVml5ZmFGeXBSZHRPc2tsMkhUNkFFTUU0aUl5aElrOEh4ckdpUmVKU3Uzak9mbVZQa3lRVEI5bzlYZXVvbmNiUnZ0VnlNUmtRMHdVQ0FpYW1SMGVoR2oxdjZHQzdjekFCaHVjaUVJRUtyWTQydFlqbHR5TTJ3TUU3b0VCZGkvWUNLaUJraHdkWVBYNUptQVZHb2NnV0Z6V2RYZmEwcy9uN1AxSjJnVGJ0aXRSaUtpMm1LZ1FFVFVpSWdpOE9yR1B4Qjk3WlpwckxyVEhBQkRtR0RjRHFHVVNSa21FQkZaUUJiY0d1NmpYakU5dG1oVG1TQ1ViSDNRNjVHMWZBRzNQaEJSdmNWQWdZaW9FWGw3V3pTMm5MMW1lbXpSa1dabHdvVDFvL296VENBaXNwQlQ3MzlCMWJWbnFaSHFZMXl6clE4M3IzUHJBeEhWV3d3VWlJZ2FpYW4vRjRQVi8xd3dQUlpGMFhEVFdnblIrRWZ4SExsVWd2V2orcU5IU0hQN0ZrcEVkSmZ4R1BjbVpQY0VtUjdycXpsR3NzS3REemZpN0ZNY0VWRXRNRkFnSW1vRVB0dHpGQ3YvUGx0cXhJSXdBYUpwZmE2elhJYU5MdzVnbUVCRVZCTnlPYnplL2dDQ3N3c0F3eG9GRWFMWlVaSGxsRnFsQUwwZW1mLzlBdEJxN1Y0cUVaRTFHQ2dRRWQzbC92ZlhXWHkrNzFpcGthcFBkQ2hwd0dpWTQrV2t4STVYaHFBN3d3UWlvaHFUK1ByRDg0MHBwc2NDQk9nRm9Lb21qWWFqSkEwZjZoSVRvTjc0Z3oxTEpDS3lHZ01GSXFLNzJBLy9YTUMwSFRHbXg2SUlDdzR1SyttWjBNVFZHYnRmZXhvZEEzenRXQ1VSVWVPZ0NMOFBMazhPTnoyMnJFbGp5WWQ1djIyRjV2S0Z5dWNTRWRVeFFiU29JeGRSL2JiN1lqeTJuTHVHczhucDhISldJaVkyMGRFbGtSMDhHdHdNbWZtRjZORFVCME03dGtaa20wQkhsMVN2L1hqc0lpWnQyVmRxeEhBS2VtVTNzTWFlQ2NhZEVNSGU3dGc2ZGpDYWU3amF0MUFpb3NaRUZISG44NDlRZFBha2FhalVRb1RLWGdSanNpRHg4WVB2WjBzaEtGVjJMTEoyQ2s0Y1JlSFJnOURHeDBIaTZvYWlDMmNjWFZLOW9RanRBSDF1RG1SQndWQTkzQjNLVGc4NHVpU2lXbUdnUUEzZTVDM1IwT2gxNkI3Y0hCMmErcUFEMzBtOXE1MU5Tc1BaNUhUc3U1WUFGNFVjQ3diM2NIUko5ZEx5UTZmeHdXK0hUSStyYThCWWRodEVlSUF2Zmg0ekVON085ZmVHbFlpb29STHo4NUQrbjNlZ3U1MWtlQ3dDRXFHYVVLSFVpVHRPUGZyQS9lVTM3VjlvRFdTdldncFJyNE1pTkJ5eW9HRElBNE1kWFZLOW83a1JCMjE4SEFyUG5ZUkVxWUw3UzY4N3VpU2lHbU9nUUEzYXVKOStSOWVXQVJqM2NBZEhsMElPOFBXaDB6aCtLd1ZmUDlQSDBhWFVLL1AyL29QNWYvNWp4U3ZNdzRSdXdjMnc5b1grY0ZISWJGNGJFUkVaNkZKVGtQN2hPeEJ6MUFDS2cxOElsZTZERUlybkdFTUZ6emVuUXZsZzF6cXExaktaeXo2SG90MjljTzR6d05HbE5CaTV1N2RERTNzRm51UGZjWFFwUkRYQ1FJRWFyTWxib3RFaHdCc3ZQeHp1NkZMSWdiNCtmQnBYVWpQeEJWY3FBQUJtL25vUUt3NlhXbG9xQW1MbDk2ZG03M2dCd0xDT2JiQnM2R09RU2RoaWg0akkzclJ4VjVIK3lkU1MweHVLVjVOVmZuTmVFZ0FMS2lmNGZyb1VFcC82c1RJemU5VlNTSU5DNE5LbnY2TkxhWEJ5ZDIrSExqRUI3bU1tT0xvVUlxdnhqcEVhcEYyWDRxSFY2eGttRUY1N3BDTnlpalRZYytXR28wdHhLRkVFM3ZwbG4zbVlVTndRb2RLZUNhWENCRUVBUHVyYkJWOC9FOGt3Z1lpb2pzaUNXOE56d3JzbEEwSjF4MGtLaG0vNEFNU0NmR1F1blFlSWVydlhXWjNDRTBjaDZ2VU1FMnJJNVlsQkVBdnlVWEQ2dUtOTEliSWE3eHFwUWRwNjlocTZCVGR6ZEJsVVQzUVBibzR0WjY4NXVneUgwWXNpeG0vYWd6WEhMNXJHUkFBaUpLaG9SNjdodVpLZUNpNEtHZGE5MEI5dmR1dGNOd1VURVpHSjhzR3VjSHR1VEtrUkFmb3ExaWdJcFVJRnpiWEx5Tm04MXM0VlZxL2c2RUVvUXJuOXREWVVZUjFSZUNTbStvbEU5UXdEQldxUXppYW5vME5USDBlWFFmVkVlSUF2emlTbE9ib01oOGpUYVBIc0Q3OWkwK2tycGpIRFBseWd3a1d6SW9xZk00UUp6ZHhkOE1mNFlYaThMVS9NSUNKeUZPZitUOEdwZTZUcHNTQ1VoQVpsaVFMTXRxcmxidHVJb3ZPT1BVVkJHeDhIV1JDYkw5YUdMQ2dFMnZoWVI1ZEJaRFVHQ3RRZ2VUb3BlWm9EbVhSczVnc1BsZExSWmRTNWxKeDg5UDM2Wit5OWVyTmtzSkxUSEVRWXR6aVVqTjNYM0EvUmJ6eUR0bjZlOWkrV2lJaXE1RDV1SWhUdE81VU1WTEZsRFlCWjRKQzVkQjcwV1psMnE2MDZFaGRYbnVaUVMvS1dJWkE0OFpobWFuZ1lLRkNEZERBdTBkRWxVRDBUMDhqK1RWeEt1WVBlLzkyRTg3Y3pUR09pQ0xOM3JVemp4VThLWlpvdi92cktVendXa29pb3ZwQkk0RGw1Qm1UM0JKbUdqTisvSzFUcW1Fa3hSNDNNcno0RGREcDdWMW1ob290bkhmSjU3elpGRngyNzBvU29KaGdvRUJFMU1BZGliK0h4cnpjalNaMXJObDVCbG1CWWxTRENGQ1lvWlZKOFBxZzd2bjRtRWdvcGZ3UVFFZFVuZ2xJRnI2bWZRTm9rb1BSb0pTc1ZCTE1iZWMyVkMxQnYrTjZ1OVJFUmxjVzdTU0tpQm1UOXljdDRPdXIva0Z0a09HS3M2bk4vRGFzU2pFRkRTMjkzN0owd0ZHTWZhbS92TW9tSXFJWWs3aDd3bmprWEV1L2lyWjFDY1RoY1NaTmRBVEN0WXNqN2JTc0tqLzlkVjZVU0VURlFJQ0pxQ0lwMGVyeTdiVC9lMkx3WGV1T1JZWlUxN0RMOVdmS2UxcE1kV3VIQXhPRUk5ZmUyZTYxRVJGUTdFazl2UTZqZzRXVVlFQVNJWXNYckZFVEFyRDlPMW9xRjBLV20yTDFHSWlLQWdRSVJVYjJYbUoyTEo3NytHVkZIejVjTUZ2ZEVLSHQ3S1VJc0hqUDhxWkpKc2VqSm52ajIyY2ZoTEpmVlRjRkVSRlJyVXI4bThKNDVGNEtiT3dERHRqWVJJb1FLcytTU2hncGlRVDd1TFBnWVlrRituZFZLUkkwWEF3VWlvbnBzMzdVRWRGKzZ3ZXhZVE5IUUZLSGNYTU9haEpMeDFyNGUyUGZHTXhnVkVWWVhwUklSa1kxSm16YUR6OHk1RUZ3TTNmOEZDTkJYbkNpWUFnY0EwQ1hlUk9hU2VaVTNkQ1Fpc2hFR0NrUkU5WkJlRlBIcG5xTVlHdlYveU13dkJHQzRMelNjL0ZnbVRDaStYelNPQ2dJd29XdEhSTDh4SEcxOGVTUWtFVkZESm0xMkQ3eG56SUhnNUF6QStETkFMTmRTd1JncUd6T0Vvak1ua0xQaGh6cXRsWWdhSDY1L0pTS3FaKzdrRitMRnRUdHg2SHFTYVV5c2VGRUN4RExIUVFaN3UyUEZNMzBRMGNLL0xrb2xJcUk2SUx1bkpieW5mWUtNdVRNaEZoWUFFR0RNRmNwbXpLVWY1dTc0R1lKQ0NaZW5ucXU3WW9tb1VlRUtCU0tpZXVTUHl6Znd5T0wxWm1GQzJSME9obDdmaHJlZ2pHR0NSQkF3c1ZzbnhMejVMTU1FSXFLN2tDeTR0V0dsUXZIMkJ3QWxvVUpwaG1NZlRBOXpmbG1Id3FPSDZxQkNJbXFNR0NnUUVkVURXUVZGbUxCcEw1NWQvU3RTYzBzMTBpcjc3cE5vK0tOc3I0VGZ4eitOV1gwZmdVb21yYU9LaVlpb3JzbUNXOFBub3k5S2pwUUV5cTFRTUE2V2JwK1F1WHdCTkZjdjJyczhJbXFFR0NnUUVUbllINWR2NE9GRjY3RGgxT1dTUWVPTllPbVZDWVlHQ3FZd1FTSUltTlQ5UGh5WStDdzZOL09ydTRLSmlNaGhwRTBDNFBQUjU1QUdORGQvb2t3RFJrRVFTOGEwV3R6NTRtTm9FMjdVVVpWRTFGZ3dVQ0FpY2hCMW9RWnZiSzVnVlFKZ0hpU1UyZDRBQUYxYkJ1REF4R2Z3bnljZWhrTEtiK1ZFUkkySnhOTWJQaDkrRG5sSW01SkJRU2l6cUUwbzNpOW4rQmtpNXVYaXptY2ZRSmVTWExmRkV0RmRqWGVoUkVSMVRCU0JINDlkeElNTDEyTDl5Y3VsbnpIL3lIUjZnM25UeGRVaittSDd1Q2NSNnU5ZEovVVNFVkg5SXppN3dIdkdYQ2c3UlpTTW9iaFpyL2xNVXpDdHo4NUN4dHlaMEdkbjFXV3BSSFFYNHlrUFpEY1hibWZnWWtvR3ppU2w0VXhTT3M0bXB3RUFPalQxUlhpQUR6b0crS0dkdnlmQ212ZzR1RkxIRTBVUkZ5OWVSRmhZbUUydWQrSENCUlFWRmFGVHAwNFd6Yy9NekVSOGZEejgvUHpRckZrem05UlFtbDZ2aHlpS2tFcTV2LzlrWWlyZTJScU5VNGxwWlo0UlVYSUxXTndqb2RRZG9adFNqdmQ2UmVDMVI4SWg1NG9FSWlJQ0FJVUNudS9NUk5iL2xxQWdacTlockhpbFFtbWxENFRRWjZUaHpxY3o0ZjN2ZVJDY1hlcTIzbnBHbzlGQW85SEEyZG5aMGFYVWlDWWhIcnFFRzlERXgwSjdJdzdhRzNFQUFGbGdNR1NCd1pDM2JBVnA4M3NnYnhIazRFcnBic1pBZ2V6aWpaLy9SSEoyTGp5ZGxBZ1A4TVg0cnVIbzBOVFFRT2hzc2lGZzJIYitHcktQRnlIQTNRVkxubnFzem10TVRrN0dMNy84Z2xkZmZkWHNGMTNqTDc4MUpaRkl6SmFtVjZlZ29BQnZ2ZlVXNHVMaXNHREJBblRzMkxIR245dG85dXpaU0VsSndlKy8vMjdSL05PblQrT1RUejdCc0dIRDhOcHJyOVg2ODVjMWJkbzBuRGh4QW12WHJvV2ZYK1BjNjUrYW00OS8vM1lJRzA5ZE1SczNIZ2NwRnQvdUdWWWptUC83R1JVUmhuOC8vakI4bkZWMVZ6QVJFVFVNZ2dRZXIwNkN2RVVnMU91anpKK0NjYkdiQUFrQWZmSFBHZTJ0bThqNDlBTjRULzBZZ3F0YjNkZHNJM3E5SGprNU9jakt5a0pXVmhiUzB0S1FscGFHMU5SVXBLV2w0Ym5ubmtPYk5tMHFmZjNmZi8rTlR6NzVCRU9HRE1HRUNST3MrdHhUcGt4QlltSWlWcTFhQlpXcTduOCtaMzJ6R1ByTURBZ3VycEFIaGNDNTcyRElBb01Cd0JRdUZCdzlCREU2RnhKdkgzaTgvRmFkMTBpTkF3TUZzcW45c2Jjd2F1MU9mTmEvRzU2L3YxMkZjNXE0QlNLeVRhRHA4WnBqRnhFeTUxdXNIdEVQandiYi90M3hpdWoxZWt5ZlBoMEpDUWxJU1VuQkJ4OThZQW9WWnMyYWhVT0hhbjY4MHF1dnZvcG5ubm5HNHZrcWxRb2hJU0dJaTR2RDBxVkxzV0xGQ2tnazllc2RhTDFlai9UMDlDcm55T1Z5ZUhwNjFsRkZEWWRHcDhmU2d5ZXhNUG80Y291MHBuSFRlZ1JCTUN4UEZjb0hDVU03dHNhMDNnOGl4TWVqVG1zbUlxS0d4N24vVTVDSHRFSG0wdm1tTFEwaURNRzFSQ2gxYUZEeEI5cjRXS1RQbWdMdmY4K0R4TDErL0p4SlQwL0hsaTFib05WcW9kVnFvZFBwb05WcVVWQlFnTHk4UE5QLzV1WGxRYTFXUTYxV1Yva21rSWVIUjVXQndzR0RCNkhYNjlHdVhjWDNyRlZKUzB0RFNrcEtyZDZFcW9taTg2ZVJ1V2d1M0VhOUFxZnVrUlhPa1hwNlFkbnhmdFBqL09nL2tESitCRHduejRBaXRFTmRsVXFOQkFNRnNwa0YrNDdoUU93dG5IMXZGTnhVQ290Zk4vS0JVQXk0TnhpajF1NUVaSnRBVE81eG54MnJOSkJJSkpneVpRcW1UcDJLbUpnWWZQcnBwNWd4WXdZa0VnbENRa0tRbjIvZUlPL3MyYlBRYXJYbzNMbHp0ZGYyOS9lM3VwNXg0OFloSmlZRzE2OWZ4L0hqeHhFUkVWSDlpNG9WRmhaaTFhcFZabU5xdFJvQThOLy8vdGVpYXlRbUpnSUFUcDQ4YWZhYXdNQkFEQnc0RUdxMUdpTkdqS2p5R3UzYnQ4ZWlSWXV3ZnYxNjZIUTZqQnc1c3NyNVdxMFdQLzMwRTN4OWZkRzNiMStMNm14SUNyUTZSQjA5ajJVeEo1R1luVnZtV1JFUURYdGFEVG1DZVpBd3ZGTmJUSG5zQVFZSlJFUmtGWGxvQi9qTVdZek1oWE9naVRXc2lCTktoUW1pY1R0ZDhmSTQzZTBrWk14NkQ5NHo1a0xpNC9nVmhPbnA2VmkvZm4yMTg1UktKWlJLSlpvMmJRbzNOemU0dTd2RHpjM045Si94Y2RPbVRjdTkxbmlQcDlGb2NQRGdRYmk2dWlJaUlzTHMzaytsVWxtMTJyU3U1R3pkZ0tMenArRzcrRnRJbkN6ZnB1SFVzdytVRVYyUXVXZ3VsSjBlZ012QW9YYXNraG9iQmdwa0V3djJIY050ZFI2MmpCMWNvOWQ3T2lteGZkeVRlSGZiZml6Y2Z4eHY5N2kvK2hmVjByMzMzb3ZaczJkait2VHBpSTZPaGt3bXcvdnZ2NC9SbzBlYnpkUHBkQmd3WUFEOC9mMHhmLzU4aTY5Lyt2UnByRml4d3VMNVVxa1U3dTd1K1BiYmIvSHR0OTlXTzkvVjFSWHo1OCtIUnFQQkw3LzhVdUdjeXNZcmMvWHFWVnk5ZXRYME9DSWlBZ01IRG9SU3FjU29VYU5NNHhzM2JvU0hod2VlZU9JSjA1Z3hTTm04ZVRNMEdrMjFnWUpHbzBGVVZCUkNRMFB2cWtCQlhhakJxci9QNHI4SFR5RTlyNkRjODhabWk0YjdGUE9ibGVmdmE0ZDNlejJBWUcvM3VpaVZpSWp1UWhJUEwzaC85QVhVUDY1RTN1N3RwbkhEYWdYRGxnZEJNQjVGTEVDWG1vTDBXZS9EKzkrZlFlclh4SEdGbDlLcVZTdE1tREFCS3BVS1NxVVNLcFhLOUo5U3FhenhML3RGUlVVWVBMajh2ZXJRb2VhL1lLOWF0UXFCZ1lIbDVqbFN6dFlOMEdkbHdIdjY3QnE5WHVMaUN1K1pjNUVWdFJ5NTJ6ZkJaZEF3RzFkSWpSVURCYXExL2JHM2NDRDJWbzNEaE5JV0RPNkJnU3UzNHVIQXB1amEwdjdiSHpwMTZvVDMzbnNQbjM3NktlTGk0cENkblYxdTJmNnRXN2VnMCtuUW9rVUxxNjZ0VnF0eDVjcVY2aWVXa1pWbFdlZGxOemZEbmtkWFYxZHMyN2JON0xtWFgzNFpLU2twNWNZcmMvRGdRY3liTnc5RGhnekIyTEZqVGVQR2JTQXFsUW92dnZnaUFNTzdCNnRYcjBiLy92MU5Zd1RjeVMvRTBwaVRXUFgzT2FnTGl5cWRaOXptWUNTVkNIaXVjenU4M3pzQ0xUeGM3VjhvRVJFMUNtNHZ2QXhGMnpCa2ZiOENvam9iUVBIeHcyTEo0WkxHUGo3NnpBeWtmL2d1dkNaTmg3eGRld2RXYmVEdTdtNXhZK21hWHI5WHIxN2x4bzhjT1lMazVQcDNyR2JSK2RNb09uKzZ4bUZDYVI1akppQmp6blRJMjRSQkVlcjQvNitwNFdPZ1FMVTJhdTFPbkgxdlZQVVRMYlI2UkY5RUxGcUhhek5lc3RrMXE5SzdkMjhvRkFwRVJFUkFwVktob0tEQWJHVkJXcHFoRy8vdDI3ZXhhTkdpU3EvVHAwOGZkT2hRc2kvdGtVY2VzZmdYK3Bvb25jNDdPVG5aNUpveW1hemFheDAvZmh3QTdQcUR2cUVRUmVCQTNDMnMvdWNDZGx5SVE2RldaL0ZybTdtN1lGUkVHRVkvZUMrYXVEYk03dEpFUkZTL0tSOTZGSDczZGtUMm1wVW9PTGpQTUZqcUZBaUo2VUJKQVdLT0dobHpac0J0NURnNDk2MzltMFQxbWErdkw5NTg4ODF5NHg5KytLRXBVUGptbTI5TVcwZ3JjdWZPSFFEQWtpVkxURy9BdlA3NjZ6YTdKeXN0YzlGYytDNnVmdldxcFR3bnpVRGFsUEh3WDc3R1p0ZWt4b3VCQXRYS0d6Ly9pYy82ZHpQcm1iRHgxQlY4ZGVBRXJxWmx3cy9WR2NNNnRzSFUzaEZReXFRNGNTc1ZmVlpzcnZSNjR4NXVqL2tEdStPako3cGcwcFo5V0R5a2ZIcHNEOTI2ZFROOVhGaFlpQjA3ZHBTYms1Q1FnSVNFaEVxdjBiWnRXN05BUVNLUjJPV0hpalVxV3RaWFcvLzg4dytrVW1takRoUnU1K1RoeDJNWHNlYllCY1RmcWZ4bW95eEJBQ0xiQkdMTWcvZWliN3NnU09yaC9rd2lJcnE3Q0s1dThIanRiVGgxNllHc1ZVdWh6OHdvZmdKbXh4VWJWeTJvMTZ5QzV1b2xlTHd4eFNIMTFvV01qQXg4OTkxMzVjYmo0K05OSCsvZHU3ZmFodFFBekU3VWV2bmxsMjErNzVmMXpXSzRqWHJGMUROQkxNaEh6cVkxS0RoNkNQb2NOZVF0VzhIMTZlZWhhRi9xdmt6VUkyL1BUdVR2M1FsdFNoS2s3cDVRZEx3ZmJzTmVnT0RxQm9tckc5eWVIWTJzVlV2aE1XNmlUZXVseG9lQkF0WFloZHNaU003S01Udk5JZXJvZWJ5N2JUOG1kTzJJT2YwZnhlbkVOTXpkY3dTWkJZWDRjbkFQdFBCMHhleC9kUzEzclYyWDRuRWc5cGJwOUlkUkVXSFlmT1lxTHFmZVFWcy9yN3I2S3dFd2JDVll2WHExNlhGVVZCVDI3Tm1EdDk5K0cvZmZYNzYzdy9idDI3Rmh3NFlxci9ucHA1L2k5dTNiTnFrdk1qSVNnd1lOc21odTZiNEhWWW1QajhmKy9mdXJuVmRVVklURGh3K2pjK2ZPY0hGcFhHZFhYMHE1ZzUyWHJtUG54WGdjdlprTWE1bzYrN3M2NFlVSHd2RFNRKzNSekwxeGZkMklpS2grVUhSNkFMN3psa0g5MC9mSTM3dXp6TFBtQVhmQjN6SFF4TWZCNCtVM0lXOGJWbmRGRm91TGk4UHMyYlZiM2g4VUZGVHBmVkJtWmliV3JsMWI1ZXRYclZwVjVRa09FeWRPeEsxYnQ3QnUzVHJTRSs5K0FBQWFFVWxFUVZUVHNaRzJ2amZTSk1SRGZ5ZmQ3RFNIekNYem9ZbTdBcmZoTDBMcTY0Kzh2VHR4NS9PUDRQM0JwNUMzRGdVQTVHN1pnSnd0NitIYzcwbTR0UjhEN2UwazVQeXlEcHJMNStIejhVSkFKb05UcnlkUThOY0JhQklUSUc5bTNiWmVvdElZS0ZDTlhVekpnS2R6eWJtN2VSb3RQdHAxR0JPNmRqU0ZCajFDbXFOUXA4UDJjN0hRNlVYNHVUaGhRdGVPWnRlNWxISUhjLzQ0Z25kNjNvKys3WUpNNDU0cUpTNm1aTmc4VUVoUFQ4ZThlZlBNeHJwMjdZb2hRNFlBTUt3c0tOMFYyTGpjclYyN2RoVjJDemIyTXFqSzVjdVhxMXpkWUkzU3F5Q3FZMm1QZy8zNzkxc1VLQnc1Y2dUNStmbm8yclVyZExxUzVmMkNJTlM3b3k1clM2Y1hjZWg2SW5aZGlzZHZGNi9qZWthMlZhLzNkM1hDZ0h0RE1PamVFSFFMYmdhcGhLc1JpSWpJc1FRblo3aVBtUURWdzkyUS9iK3ZvRXRMcVhTdUx2a1dNbVpQZzNPZi9uQjlkalFFcGFyU3ViYVdtWm1KNk9qb1dsMmpZOGVPbFFZS3djSEJXTHg0Y2JueE9YUG00TysvL3daUWZUaGczSHJxNHVKaXR4V3B1b1FiRUZ4TDdqTzFjVmRSZE9ZNFBDYThDOVVqUFFBQWlyQndwRTRlaTd3L2ZvVkg2MUJBcDBYT2pzMXc2dDBQYnM4YnRnOHJBRWg5L0pDNWFBNEtULzBENVFOZERIOEhGMWZvRXVJWktGQ3RNRkNnR2p1VGxJYndBRi9UNHordjNvUzZVR01LREFxMU9paWtVcnpiODM2ODI3UGlVeHRFRVppMFpSK2FlN2hneW1QbVJ5VjJhdWFMVTRscEdOeStsVTNyTGlnb3dJa1RKOHpHN3Jubm5rcm5HL2ZTMWVRNFNLUHFVbTVyV05QWjJOS1ZES1hEZ2FvWXQ0SXNXYklFUzVZc01ZMjNhZFBHN0xqSjNOeGNQUDMwMDZiSGVYbDVBSUJYWDMyMVhoN0RaSFR3ZWlMK2lrL0dvYmhFSExtUmpEeU4xcXJYTjNGMXhsUGhyVENvZlFpNkJBWFlxVW9pSXFMYVVZU0Z3M2ZlZjVFZnN4ZTVPMzZHTHFYeVJvUjVmL3lLL0w4T3dPV0pnWEIrZkNBRUYvczNFQTRORGNYa3laT1JsSlNFV2JObXdjZkhCM1BtekxIb3RmUG56MGRzYkN5YU4yOWU2UnhCRUNvTUFZeTlFSXlTazVPUmtKQmcxWEhldHFTSmo0VThLTVQwV05xc0JieG56SVVzdUhYSkpLa1VrTWtnYWpRQUFERXZEODZSL2FGNjZGR3phOGxhR081MTlWbDNUR1B5b0JCbzRtUEx6U1d5QmdNRnFyRXpTZWtZM3pYYzlQaHNVanE4bkpSSVZ1ZGg5THBkT0hFckZTNEtHVVk5RUlhUCtqNEN1YlQ4TzlpYlRsL0IwWnUzc2ZIRkFWQ1VlVDQ4d0JmZi9IWEc1blg3Ky92anE2KytBZ0NjUEhuUzdJaEd2VjZQd3NKQ3MvbTNiOStHU3FXQ1RDWXpPNlBZU0ZQOERWeWowWmllbDhsa2tNdmxwam1PZXZjK01qS3kra2tBa3BLU1RNMFdLM1B6NWszODg4OC9BQXdOR1lPQ0RLdEo5dXpaWXpiUDM5OGZDb1hDYkt5Z29BQTZuUTRxbGNyc2ExRlZzeU43dXBSNkI3Y3ljM0F6VTQzNE8yb2N1cDZJb3pldDM1S2lsRW5SdFdVQUhtdDlEM3EyYW9FT1RYM3NVQzBSRVpFZHlPVndlcXd2bkI3cmk0Sy9EaUIzMndab0UyNVVPRlhNVVNQbjUzWEkyYjRKVGwyNlEvVndkeWc2MnUrSWJ5Y25KN1JxMVFxdFdyVkNpeFl0a0pDUWdOemNYSFRzMkxISzE4WEh4eU0yTmhZQVRDdFBLNUtlbm82dnYvNjYzUGoxNjlkTkh4Y1dGdUwxMTErSFhxOUhWRlJVdVZQQTZvTDJScHhaZzB4QnFZSzgxTWtNK3V3czVHN2JDSDFHQnB4ZjdtZVk0K1p1V3BsUVd1SHhJd0FBZVhBYjA1Z3NLQVI1di8rZnZjcW5Sb0tCQXRYWTJlUTBkR2hhc2tJaE5UY2ZXcjJJWjMvWWdaY2VhbzhwajBYZ1FPd3RyRGg4R2psRldpd2UwdFBzOWFJSWZCbDlEUGMzOTBmdk51VlhDSVFIK09KTVVwck42NWJMNVFnTE0rd0hURTFOTlh2dTJMRmptREZqUm9XdnE2N0I0ZEtsUzdGMDZWSUFodDRGcGJjYmxPNGFYRnY5K3ZYRFUwODlaZEhjeVpNbld6UnYvLzc5MVFZS216ZVhOTlBzMmJPbmFmVkQyZGN0VzdhczNHdmZmLzk5bkRoeEFsOTk5Ulg4L1B3QUFQbjUrVFp2R25uampocmZIVDJIZkkwVytSb3Q4b3EweU5Ob2tLL1JRbDJnUVZ4R0Z1N2tGMVovb1NxRUIvaWlkM0dBMExOVjVlOStFQkVSTlJTcUx0Mmg2dElkUldlT0kzZjdaaFJkUEZ2eFJJMEcrUWYySXYvQVhnaXVicEMzYWd1cHUrMSswVGErTVZQNlRaaytmZm9nS2lvS3YvenlTN1dCd3NhTkd3RUFuVHQzUmtoSVNLWHpzckt5c0duVHBpcXZwVlFxOGRSVFQrR0hIMzdBeXBVcjhkNTc3MW42MTdBWjdZMDR5QUtESzN3dVorTnE1RzQzL0IyYyt3eUFJaXk4d25rQW9JMlBSYzdQNjZCODZGR3oxUTJ5b0JCbzQyTnRXelExT2d3VXlHWTBPaDNVaFVYNHVOOGplT05SUTZmWnZ1MkNJSW9pdnY3ckRLWkZSaURBcldRLzJoOVhidUJ5YWlhaW5uL0NVU1dYNCtYbGhhNWR5emVOdEZiWkxSUXBLU2xJVEV5czlYVUJJRHZiZkMvLzk5OS9ienJhc3V5Y0JRc1dXSFJOWThQSVk4ZU9sWHROWkdRa21qUnBncDA3ZDVxTzFiUUZKeWNuYk51MnphYXJOMjVrcXZIVmdaTTJ1WlpLSmtWYlB5KzA4emY4RitydmpTNUJBZkJ5VXRyaytrUkVSUFdOSXZ4K0tNTHZoejRqRFlXbmpxSHc5SEVVblRzRnNhRDhDazB4UjQyaVU4ZHMrdmx6YzNNTmRaUmE2VGhvMENCczJMQUJNVEV4T0gvK1BPNjk5OTRLWDN2NThtWHMzcjBiQURCMjdOZ3FQMDlJU0lqWlZrMmpXYk5tNGZEaHc2Ykh3NFlOdzdadDI3QnIxeTRNR0REQTlJWlVmYURxMmd1cUI3dWk2T0pacURmK0NGM1dIWGkrT2JYY1BNM1ZTN2p6NVNlUXRRaUV4OHZsajhva3FpMEdDbFJqSFpyNjRteHlHcHE0R1U1bWNGVVkwdVQrWWVaSmFyL1FsbGh4K0F3dUpHZVlCUW8vbjc0S2Q1VUNmZHUxclBENlpYczAxSVhXclZ0ajFxeFpOci91OHVYTGJYNU5vd01IRHBnZGMxVGF6cDFsdXpoWExTNHVEbkZ4Y1daanJWcTF3bSsvL1FhZFRvZm5ubnNPYTlaVWZtWnhVVkVSY25KeTRPenNiT3A0WEJXOVhvLzgvSHhJcFZMSVpJNzVkaFRzN1k0Z0wzY0Vlcm1obFk4bjJ2cDVvcDIvTjRLOHFtKzJTVVJFZERlU2VQdWF0a01BZ09iU09SU2VQWW1paStlZ1MwbUcvazcxeHluV2hMSG5VdW1HMSs3dTdoZzZkQ2hXcjE2TlpjdVdZY21TSmVYZWpORHBkRml5WkFsRVVjVGpqejl1MFMvK1pmc2xBT1g3VkRrNU9XSGt5SkZZdG13WlZxNWNhZkViTmJZaUN3eUc5a1ljcEo3bEc1VExtaHZldkpLMWJBV3hxQkE1bTlaQWUvTTZaUGVVM0ZjWC9IVUFXZjliREVXNzl2QjhheG9FbFhuZkNHMThMR1JCbGEva0lMSUVBd1dxc2ZBQUg1eEpTamNkOVJqaVkxanlwdEhwemVicGlwc1JPaWxLL3JucFJSRTdMMTNIZ0xEZ2NyMFRqQndSS0RSRTMzenpUYm1HajZtcHFYai8vZmVSbEpTRTk5NTdEMzM2OUFGZzZKV2dWcXNSR0JnSWxVcUYzTnhjVEo0OEdUZHYzc1NFQ1JQdzVKTlBscnUrUkNLQlhDNUhTa29LSWlJaXFnd1U5dS9majNuejVtSE1tREVZT1hKa3RiV3ZXTEVDTzNmdXhNS0ZDNjA2dmFJeWdaNXVlUCt4eWhzblNTUUNtcnU3b3FXM0lVQm80V0gveGxKRVJFUU5uYnhkZThqYnRUY2IwNldtUUp0NEEvbzdHY2ordHZ4Mng1b3dyckQwOGpML0JYcllzR0hZdlhzM0xsKytqTysrK3c3anhvMHplLzZiYjc3QnhZc1g0ZW5waVZkZWVhWENhNjlac3daWHJsd0JZRmlaV2RFYlNKY3VYU28zMXI5L2Y2eGR1eGFuVDUvRzBhTkg4ZUNERDlibzcxWVR4a0JCV2R5dlFwdHdBMFVYejhBNThsK0FVSEwvYkF3UmRHbXBwby96ZnYwRjZ2VlJjT3I1T056SFREQTBieXlEZ1FMWkFnTUZxckdPQVg3WWR2NmE2WEZrY1IrRW4wOWZ3YlRJa20rMk95OWVoN05jaG80QmZxYXhDN2N6a0YxUWhPNGhsZTlCUDVtWWltRWQyMVQ2dkQxcE5CcE1talRKNnRlOSsrNjdhTldxL0trVWUvYnN3YUpGaTJwZGw0K1BENktpb3N6R3lxYjA4Zkh4bURsekptN2Z2bzJ4WThlaWI5KytwdWVpb3FJUUhSMk5yNzc2Q21GaFlYQjNkOGZjdVhQeDVwdHZZdm55NVVoS1NzS3JyNzVxdG5jUkFBWU1HSUFlUFhwVXVoS2l2Z2owY3NQVTNvN3B4RXhFUk5TWVNQMzhJZlV6bklCbHEwRGgyalhEZldXelpzM014cDJkblRGOStuUzg4ODQ3V0w5K1BkcTFhNGR1M2JvQkFIYnQyb1dmZi80WmdpQmd4b3daNWNJSW84dVhMK1A0OGVOUXFWVFE2WFNtUnRPQVlZV2xYcSt2OEhVS2hRTERody9IbmoxNzRPcGF0MjlFeUZ1MlFzSFJRNmJIdXFRRXFILzRCbElmUHlqdmU4ZzBYbmpxT0NBSWtOOWphSmlkdi9jM3FOZEh3ZldaVVhBWk5LelM2MnV1WHpNZFAwbFVVd3dVcU1iYStYc2krM2lSNlhGTGIzZTgwcVVERmtRZmh3aWdhOHRtaUw2V2dKVi9uOFhNUGcvQnBkUUtoZFBGelJZN04vTXJlMW1UN0lJaWhQcFgvRVBCM2tSUnhKVXJWeUFJQXBUSzZ2Zk1HMzhRVlhRS0JBQm90Vm9VRkJUQTFkVzFSc2RQYXJWYTNMaHhvOXIrQlRFeE1aZy9mejd5OC9NeGV2Um9QUC84ODlWZXUyblRwbGk0Y0NHbVRwMktMVnUyNE5TcFU1ZzBhUkxhdHpkL0o2TDA4a01pSWlJaVd6TUdDb0dCZ2VXZWE5KytQY2FORzRmLy9lOS9tRDE3TnY3em4vOGdPenNiWDM3NUpRQkQzNFQ3N3J1djBtdFh0cVgxMHFWTG1ESmxDcG8wYVFJdkw2OXlSNHNEaGhNamhnNGRXdWRIWDB1YjN3TnhmNTdwc2ZLK2h5QUxibzJzLzMwRnQyRWpJZlh4UjhHSm84amYreHVjL3pVRUVsOS82TytrSTN2TktraDkvU0VvRk1qYnRjM3Ntb3AyN1NGcmFYanpTNStiQzJuejhsOXJJbXN3VUtBYUMydmlnd0IzRjZ3NWRoRWpId2dGQUh6YXZ4dnU4WFREZDBmT1lmR0JFN2pIMHcyZjl1K0dWN3FZTDJkUHpEWTAzV25oV2ZFdnFkOGZQWStXM3U1bzQrZVlRTUVvTURBUUsxZXVySGJlL1BuejhmdnZ2MWM3NzVGSEhzSDc3Nzl2ZFIycHFha1lNV0pFcGMrcjFXb3NYNzRjdi8vK095UVNDWUtEZzNINzl1MXllLzJNUy9uV3JWc0hEdzhQcytlTVA3emo0dUl3ZWZKa2RPdldEYzg4ODB5bHpZK0lpSWlJYktXd3NCRHg4ZkdReStWbzNicDFoWE9HRHg4T3RWcU45ZXZYWTlhc1dhWlZCU05Hak1Cenp6MW45ZWU4ZHUwYXBrK2ZEcGxNaGxtelpsVjRsQ1FBaC9WNWtyY0lnc1RMRy9uUmY4Q3BaeDlBSm9QM2xJK2czcndHT2RzMlFaK1ZDVm5UQUxpUEdRK24zdjhDQUJTZS9BZlFhS0JMUzRGNnphcHkxM1I3Ymd4a0xWc2g3ODlka0RWcENubXpGblg5MTZLN0RBTUZxcFVsVHoyR2tEbmZZc0M5d2ZCMFVrSVFnRGNlN1dRNjVhRXk3L2E4SCsvMnJQajg0clRjZk16NTR3Z3VUeDlqajVLcmxKK2ZqKzNidDFkNWRuRjlvdGZyc1hYclZxeGV2UnBxdFJyKy92NllPWE1tdG0zYmhuMzc5cFdiWDFSa1dGRnk3Tml4Q2s5WFdMeDRNUTRkT29RMWE5WWdKaVlHTVRFeGVPT05OOHA5UFk0ZlAyNWFMYUZXcStIazVGVHVXa1JFUkVTV09uandJTFJhTFRwMTZsUnU2MlZwZ3dZTnd1N2R1NUdSa1FFQThQUHpNeDFsYlkxang0N2g0NDgvaGw2dngyZWZmVlp1bTBWOTRmSHlXMGdaUHdMS2lDNlF1TGhDY0hXRCsranh3T2p4RmM0djNVeXpNdnJzTE9ScytoSCt5MWJibzJScVpCZ29VSzJ0SHRFUG85YnV4UFp4NVJ2NjFjU290VHV4ZWtRL20xekxHdWZPbmNQOCtmT1JtNXZiWUFJRmlVU0M1T1JrNU9Ua1lQRGd3Umc3ZGl4Y1hGd3FYVlV3ZS9ac1JFZEg0NHN2dnFpMEEzSklTQWdpSXlQeC9mZmZJeWtwcWNJZjBzYXd3YWdtMnppSWlJaUlqSGJ0MmdVQXB0NElaV2swR216ZHVoWGZmLzg5Q2dvS29GQW9JSkZJa0pxYWlwZGVlZ25EaHcvSGtDRkRxdDJpcWRmcnNXSERCbnozM1hkUUtCU1lPM2R1dVcyZTlZM241Qm5JWERRWDNqUG4ydVI2bVl2bnduUFNESnRjaTRpQkF0WGFvOEhORU5rbUVPOXUyNDhGZzJ2WDJPWHRMZEVZRUJhTWg0T2EycWk2cXQyNWN3Y0FjT2pRSVd6ZnZoMmlLS0pmdjdvUE0ycmp0ZGRlUS8vKy9SRVVGR1N6YXdZRUJHRGF0R25RNi9VVnJtUVlOMjRjSWlNakFSZ2FVWmFsMCtsTXF5RUFtSllrYWpTYUNzZUppSWlvOFlxUGo4ZUpFeWNnbDh2UnExY3ZzK2Z5OHZLd2UvZHVyRisvSHVucGh1TXEyN1ZyaDZsVHAwSW1rMkhCZ2dVNGRlb1VmdmpoQi96MDAwL28wNmNQSG52c01ZU0hoNWU3aDdsNTh5WVdMMTZNVTZkT3djZkhCeDkvL0RIYXRtMWJvNXF6czdNaGtVaWdVQ2hxOXBlMmdpSzBBNVNkSGtCMjFITERpUTIxa1BYdE1pZ2Y2QUpGMitxUDFpU3lCQU1Gc29uSlBlN0R3djNITVhEbFZxd2UwUmRlemlxclhwK1dtNDlSYTNkaVFGZ3dKbmJyYktjcXl6dDB5TkE1TnkwdERjMmJOOGZiYjcrTlRwMDZtWDdwalkrUHgrT1BQMjZ6ejNmNDhHRzg5dHByVnI5T3E5VlcrcHhFSWtGV1ZoYm16NTlmN1hVdVhyd0lBUGp4eHgvTDlWQW9TNkZRWVBMa3lSVSs1K0xpQWo4L1EwUE50bTNibG10Y3VYcjFhcXhlWFg0WjNlalJvNnV0a1lpSWlCb1BVUlN4Y09GQ2lLS0l4eDkvSEo2ZW50RHBkRGh6NWd6Mjd0MkxQLy84MDdUTjBzUERBeSs4OEFJR0R4NXNDZ3MrLy94elJFZEhJeW9xQ3JkdTNjS09IVHV3WThjT3VMdTdvM1BuemdnTkRVV1BIajN3NTU5L0lpb3FDanFkRG1GaFlmand3dy9oNCtOalZzZnQyN2NCQUNwVnlYMXNUazRPWkRLWjJkaU9IVHVRbloyTkprMmFRRnJCY1l6MjRESndLSEszYjBMR25PbnduRFFERWxmcm1tWHJzN09RdVhndWxBOTBnVXYvcCt4VUpUVkdEQlRJWnQ3dWNUOGVEbXlLaUVYcjhORVRYVEFxd3JMazgvdWo1ekhuanlOWVBhSmZuYTFNQUlDQ2dnSWtKU1VCTUp3eFBHSENCTE1mRm9EaEIwcGxXd05LaTQrUE4rM2xxMHBlWGg0U0V4T3RybFVVeFNxZlQweE14SjQ5ZXl5NmxrUWlNVHNxcVRKT1RrN2xBZ1YvZjMrTUdUTUdvYUdocHJFUFB2akE5TEducDZkVnl3WnYzYnFGek14TWkrY1RFUkhSM2VYbzBhTTRkKzRjVkNvVlhuenhSVnkrZkJuVHBrMkRXcTAyemZIeThzS1RUejZKSVVPR3dNWEZ4ZXoxZ2lDZ1Y2OWU2TjY5TzZLam83Rmx5eFpjdUhBQjJkbloyTDkvUDg2Y09ZTW5ubmpDMUp0aDlPalJlUGJaWnlHUlNKQ2JtNHUzM25vTFVxa1V1Ym01U0VsSmdadWJHM3g5ZlUzWDM3RmpCMWF1WEFtNVhBNG5KeWNVRlJXWkFvNysvZnZYelJlcG1NdWdZWkMzQ1VQYWxQRndlM1kwbkhvOVlkSHI4djdjaFp4TlA4SnowZ3l1VENDYlk2QkFOdFcxWlROY20vRVNKbTNaaDgybnI4TFRTWWxPelh3UkhtRDREd0RPSktYaFRGSWFUaWFtSXJ1Z0NDMjkzUjNTZ0ZHbFVtSFdyRmxJVEV6RW80OCtXdUdjSmsyYVdQVE92NlduUEVSR1J0cmxsSWQrL2ZyVnlWWU5mMzkvakJ3NXN0TG5JeUlpRUJFUllmSDFGaXhZZ0owN2Q5cWlOQ0lpSW1xQUhuendRWFR2M2gzMzNYY2ZmSHg4NE9Qamc4NmRPK1Bnd1lQbzNMa3ordlRwZzE2OWVsWFpxQkVBcEZJcGV2ZnVqZDY5ZXlNdUxnNzc5dTFEVEV3TXhvOGZEdzhQRDNoNGVHRHQyclZtUFJaY1hGeVFsNWVIdERURGNlWStQajZZT0hHaTJWYUpWcTBNUnl4cU5CcG9OQm9BaHZ1aGZ2MzZZZmp3NGJiK2NsUkxFZG9lL3N2WElHdlZVdVFmUGdDSnF5dmtRU0dRRmY4SEFOcjRXR2pqWTZHNWZnMzZ2RnpJL0p1eUFTUFpqU0JXOTlZblVRMWRTYjJEQ3lrWk9KV1laZ29SQUpqQ2hjN04vQkRxNzFXam95RjkvcjBDNlo5VTNOMjJQakwyRkpESlpOWCtRS1NhYVdqL0pvaUlpTzRXdDE5OEVrMSsyRnJqMTJzMEdyUDdvOXpjWEdnMEduaDZldHFpdkdycGREcm85Zm9xNzlHTWN5UVNpZDIyT1ZqN2RkUWtKa0NYRUE5TmNZQ2dqWThGQUZPNElHL1pDdExtZ1R3YWt1eUtLeFRJYnRyNEdjS0N3ZTFiT2JvVWg1TktwVHhha1lpSWlLZ0NaWCtSTDd1dHdkNmtVbW0xSVlFbGMrcWF2RmtMeUp1MWdPcWhpbGZhRXRXRjh1M2JpWWlJaUlpSWlJaXF3VUNCaUlpSWlJaUlpS3pHUUlHSWlJaUlpSWlJck1aQWdZaUlpSWlJaUlpc3hrQ0JpSWlJaUlpSWlLekdRSUdJaUlpSWlJaUlyTVpBZ1lpSWlJaUlpSWlzeGtDQmlJaUlpSWlJaUt6R1FJR0lpSWlJaUlpSXJNWkFnWWlJaUlpSWlJaXN4a0NCaUlpSWlJaUlpS3pHUUlHSWlJaUlpSWlJck1aQWdScWtSNE9iT2JvRXFtZjRiNEtJaU1neEZLRWRIRjNDWFlGZlIycUlHQ2hRZzVTWlg0aXpTV21PTG9QcWlkT0phY2d1S0hSMEdVUkVSSTJTUGpjSG1odHhqaTZqUWROY2o0VStQOWZSWlJCWmpZRUNOVWdkbXZyZ2JISzZvOHVnZXVKTVVockNBM3dkWFFZUkVWR2pKQXNLaGphZWdVSnRhT05qSVFzS2NYUVpSRlpqb0VBTjB0RHcxdGgzTGNIUlpWQTlzZS9hVFF3TmIrM29Nb2lJaUJvbDVjUGRVWFR1cEtQTGFOQUt6NTJFcWtzUFI1ZEJaRFVHQ3RRZ1JiWU5oSXRDanE4UG4zWjBLZVJnLzQwNUJTOW5GWHExdnNmUnBSQVJFVFZLcWs0UFFGQ3FrTGQ3dTZOTGFaQnlmOXNDaWFzYmxCMDZPN29VSXFzeFVLQUdhOEhnSGppZWtNSlFvUkZiZHZBVXp0NU94L3lCM1IxZENoRVJVYVBtL3RMcktJcTlndHhkREJXc2tmdmJGbWh2WElmN2k2ODV1aFNpR2hGRVVSUWRYUVJSYmJ5M2JUOXlpelRvRnR3YzRRRys2TmlNZStudlpxY1QwM0FtS1EzN3JpWEF5MW5KTUlHSWlLZ2V5WTVhRHJHZ0FJcXdjTWlDUWlCdnliNEFaV211eDBJYkg0dkNzeWNoY1hOam1FQU5HZ01GdWl2c3VYd0RXODVkdzVta05MaXJsRGdZbCtqb2tzZ091b1UwUTFaK0ljSURmREUwdkExNnRXN2g2SktJaUlpb2pNTFR4MUZ3SkFiYStGaEluRnhRZFBHc28wdXFOeFJoNGREbjVVQVdGQUpWbHg3YzVrQU5IZ01GSWlJaUlpSWlJcklhZXl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L2g5RUNlWnlBbHhmNmdBQUFBQkpSVTVFcmtKZ2dnPT0iLAoJIlRoZW1lIiA6ICIiLAoJIlR5cGUiIDogIm1pbmQiLAoJIlZlcnNpb24iIDogIiIKfQo="/>
    </extobj>
    <extobj name="C9F754DE-2CAD-44b6-B708-469DEB6407EB-4">
      <extobjdata type="C9F754DE-2CAD-44b6-B708-469DEB6407EB" data="ewoJIkZpbGVJZCIgOiAiMzQzMTI4ODk5MTU3IiwKCSJHcm91cElkIiA6ICIyMzA5MjE3NzcxIiwKCSJJbWFnZSIgOiAiaVZCT1J3MEtHZ29BQUFBTlNVaEVVZ0FBQkE0QUFBSG1DQVlBQUFEejhjd0lBQUFBQVhOU1IwSUFyczRjNlFBQUlBQkpSRUZVZUp6czNYbDhWTlg5Ly9IM25TMlRaWklBUWZaOTM1R3dLb0lzSW1KVkZMZXFGQXRLclZhcnJUK2xpN1hWcXZpdHRWWXJiVkdzVm92N0N1NklLQ0w3dmk5aDN3MFFNc2xrTXR2OS9SR1lNQ1FUc2srVzEvUHg4RkhuekxubmZtSmRNdS81M0hNTTB6Uk5BUUFBQUFBQUZNTVM2d0lBQUFBQUFFRE5SWEFBQUFBQUFBQ2lJamdBQUFBQUFBQlJFUndBQUFBQUFJQ29DQTRBQUFBQUFFQlVCQWNBQUFBQUFDQXFnZ01BQUFBQUFCQVZ3UUVBQUFBQUFJaUs0QUFBQUFBQUFFUkZjQUFBQUFBQUFLSWlPQUFBQUFBQUFGRVJIQUFBQUFBQWdLZ0lEZ0FBQUFBQVFGUUVCd0FBQUFBQUlDcUNBd0FBQUFBQUVCWEJBUUFBQUFBQWlJcmdBQUFBQUFBQVJFVndBQUFBQUFBQW9pSTRBQUFBQUFBQVVSRWNBQUFBQUFDQXFBZ09BQUFBQUFCQVZBUUhBQUFBQUFBZ0tvSURBQUFBQUFBUUZjRUJBQUFBQUFDSWl1QUFBQUFBQUFCRVJYQUFBQUFBQUFDaUlqZ0FBQUFBQUFCUkVSd0FBQUFBQUlDb0NBNEFBQUFBQUVCVUJBY0FBQUFBQUNBcWdnTUFBQUFBQUJBVndRRUFBQUFBQUlpSzRBQUFBQUFBQUVSRmNBQUFBQUFBQUtJaU9BQUFBQUFBQUZFUkhBQUFBQUFBZ0tnSURnQUFBQUFBUUZRRUJ3QUFBQUFBSUNxQ0F3QUFBQUFBRUJYQkFRQUFBQUFBaUlyZ0FBQUFBQUFBUkVWd0FBQUFBQUFBb2lJNEFBQUFBQUFBVVJFY0FBQUFBQUNBcUd5eExnQUFnSkprVGhvWjZ4SnFwYlJYNXNlNkJBQUFVRWZRY1FBQUFBQUFBS0lpT0FBQUFBQUFBRkVSSEFBQUFBQUFnS2dJRGdBQUFBQUFRRlFFQndBQUFBQUFJQ3FDQXdBQUFBQUFFQlhCQVFBQUFBQUFpSXJnQUFBQUFBQUFSRVZ3QUFBQUFBQUFvaUk0QUFBQUFBQUFVUkVjQUFBQUFBQ0FxQWdPQUFBQUFBQkFWQVFIQUFBQUFBQWdLb0lEQUFBQUFBQVFGY0VCQUFBQUFBQ0l5aGJyQWdBQVFPejU5KzlTNk1CdUJmYnNVR0J2d1IrU1pHdmRzZUNQTnAxa2JkRkd0cGJ0WWx3cEFBQ29iZ1FIQUFEVWMrNFhubFRvUkthTVJKZHNiVG9xZnN3RTJWcDNsS1J3aUpDLzRodVozK2JLMGlCTnJ0c2VpSEhGQUFDZ09oRWNBQURxbGJqQm81UTA2Vjc1MW53djk3K2ZxTEw3cEQ0OFE1WUdhVHArNy9XbHZpYjVGMytVdlVlNnN2NTRoNEpIRGxSWmJhZjVOcTJXKys4UEtmR1dYOGg1MGRoaTV6aFNCOHJSZTJENHRmZmJUM1hzNTFjcStaZVB5dDYxVDVYWENBQUFZby9nQUFCUWJ4ak9lQ1grK0E0WmRvYzhjMStYNHB6bFg4em5rOHhRK0dYcTc1OVY4SWRENFREQ2twUXNTMUpLbWVzekVoSWxTOVZ2UWVUNTZGWDVONjFXZzJmZWxDVStzZFRYT1lkZEprZjZVR1gvL1NFNWVnOVV3bzl1cXNJcUFRQkFUVUJ3QUFDb054SnZ1a3VXMUVhU3BBYVB2MVNodGJMLzlsdjUxaXlSSkZrYXBNbldxYWRNdjcvMEMxaXRTcmo4eHdvYzJpZmY4bThxVkV0WmVUNTZWY0dzNDBxWjluUzVycmNrdXBUNjIyZmtmdmx2OHN5WnJZUXJDQThBQUtqTENBNEFBUFZDM09DUmNnNGZKLy9tMWZLdFhWcmg5UUlIOWhTdVBXUlV3ZGl1cmJLa05Ta1l0RmdsUTRXdnp4REtQQ0xaN0VxWU1GbStWWXVxTlRqd2JWb3QvNmJWNVE0Tnp1UzY5VDVsUFhhdjdKMTd5TjZGeHhZQUFLaXJDQTRBQUhXZXJWTlB1YWI4UHdVUDdGYjJNdy9KOUhvcWIzSERrSFBZT0VsUy9PVTNLdjd5R3lQZWJ2algxNHRja2psMVhPWGR2NHpjZjM5SURaNTVzOUxXUy83bEl6cnh3RVExbXZGaHBhMEpBQUJxRm9JREFFQ2RabXZmVlNtL2VseG1JQ0JyODlacTlNK1B5cjJXNmMzVHNaOWZFVEhtNkgrUnJNMWFLYkJqazN5YlZvWEg0MGRkSlNNK1VaNjVzNHN1RkFoSXR1ci9UN0Q3aFNlVmVNc3ZTdHpUd0w5eHBYTGYrNDhDZTNmS2twQ291TUVqbFhEMXJUS2M4Y1hPdHlRbEsvR0dxWExQZWtxdUtmZFhWZWtBQUNDR0NBNEFBSFdXdlVlNlV1NTlWR1lncU94L1BLeVVCNTZTZit0YStkWXRLL05hemdzdmtUV3RhZVNnemE3RTYyNlhRaUc1WDN4U3dVUDdDdWNQSGluRDRaVG4zU2g3S1ZSemNCRGN2MHVoRTVsUlQwK1FKUCsyOVRyNTFJT0s2ejlNaVZmZnFtRG1ZZVcrT1ZQQlEzdVYvS3ZvSjFBNGgxK3UvQ1h6RlRpNFY3Ym1yYXVpZkFBQUVFTUVCd0NBT2l1VWRVeW16NmZzdnora3dNR0NQUWtDR1p1VTkzSFJ4d2ZPeGQ2eGU1SGd3TEE3NU4reVZ2NU5xeU5DZzVvb2NHQzNMRW11RXVma2ZmeTZyRTFheXZYejMwc1dpK3lTRkFnbzU5Vm5GVHA2VUpiem1rZTkxa2h3S1hoZ0Y4RUJBQUIxRU1FQkFLRE9DaDdZcmVQVEpzbDBuNVNSbEN4SnNuWG9ydmpMZjF6bXRheE5XaFE3NXQrNFVqSU14UTBhRWZHZUVSY3ZXWXFPbitiYnNLTE1OVlJFWU04TzJWcDNMSEZPNGsxM1NmbmV5T01nSFhHU0pOUHZLL0ZhVzl0T0N1emVycmdCd3l0Y0t3QUFxRmtJRGdBQWRacnBQaG54MnQ2K3Eyd3QyNVY1SGNNWkx3V0RFV1BPaXkrWGM4UVZVYTRvNExyem9XTEhqLys2N09GRlJRVDI3bERDbUFrbHpva0lSNEpCK2JldGwrZjlsMlh2MGtmV0ZtMUx2TmJXcHFQeXZuaS9Na29GQUFBMURNRUJBS0JleWZ2eVBlVys5VUtacjB2KzVhTnk5RWlQWEd2ZUIvS3RXVnpzL0tTZi9sb1dWNHF5bi8xRHNlK2JudHd5MTFBUmdiMDdaRzFUY3NkQm1DOWZtVk12bDh5UURGZXFraWIrNHB5WDJGcDNVbUR2OWdwV0NRQUFhaUtDQXdCQWpXUjZjcFF6ZTBhbHIydHIwMG5PMGVQTGZKMjFjZE1pWThIOXV4VGN2NnY0QzN6NVVzaVViODJTNHQrUGM1YTVodXFVK3Z0blplWjc1Zm53VloxNDVHNmwvdWF2c3JYdkZ1dXlBQUJBREJBY0FBQnFITis2cGNxWjlaUkNXY2NxZlcxN3ovNnk5K3hmdm92enZjVU9Hd21Ka3NWNjFxQlI4RCtuOWxZNGs1bVRYYjc3VjRDdGRVY0Y5K3lRcGZmQWMwOTJ4TW5Xc2Jza0tibERWeDIvNzBaNTVyNnU1SHNlaVhwSllPOTIyVnAzcXF4eUFRQkFEVUp3QUFDb09mSzljdi8zR2VWLzkwWGxyeDBLS1pSNVJONEZjK1g1N0MwNWg0eVc0VXhRL29wdkZYSm5uZlB5K0ZIalpXM2VwdGozVW4vL1hOUTlBQm85LzBHUnNXUDNUSkRwelN0Yi9SVmthOTFSZ2IwN1pJOFdISmltOGhmUGs3VnhNOWs2OVF3UEc4NEVXUnMzVStqWTBSTFhEK3paSVZ0cEg0VUFBQUMxQ3NFQkFLQkc4RzllSS9lTFR5cVVlU1E4WnJoU2lteHVXRjZtSnllOElXSGlEVk1WUCs1RytUZXNVUDZheGJJMGFIek82L05YTFpKV0xTcGhnbGVlejk4SnY0d2ZkWldNK0VSNTVzNE9qOFgxdTFEV2Ntek1XQmxzYlRySnQrTGI2Qk1NUTU2NXI4dHd4Q24xNGVjbG8rQmtoVkRtRVFVTzdwWnp5T2dTMXcvczNxYTR3YU1xczJRQUFGQkRFQndBQUdJcjM2dWN0MmJLT3kveW0zbkhnR0Z5VGJwWHgzNXhUZVhkeXpDVWVNUFBGSC9aOVpJS0hsdG8rSmZYeXJSRTVxU1J4WTZiM2p4NTNuMHAvTm81ZUtRTWh6Tml6SnJXTkhiQlFZczI4bjZiVStLY3hBay9WZmF6RHl2NytVZmtISGFaekpNbmxQdmhxektjQ1VxNGFtS0oxNXE1T2JLMkxMNGpBd0FBMUc0RUJ3Q0FtQWxrYkZiMmpFY2l1d3dTRXVXYWZMOGNBNFpYNnIyTWhDUzVibjlRam40WFNnRy96RUJBdWJPZlZ5RGE1b2FuMkx2MFVlSTF0MHAyaC9JK2ZyM3lDaklsNVh0bCt2SXJiODBTV0Z1Mms2VkJtcnpmZmlybnNNdUtuZU5JdjBqSjl6MG16MGV2S2Z1NVA4bXcyK1hvbWE3RTYyNlhKYTNvNXBDbmViK2VLMHVUNXJJMUl6Z0FBS0F1SWpnQUFGUS92MCs1Nzcyc3ZFL2Zrc3hRZU5qZWU2QmNrKytYcFVGYXBkNHV2RzVxSStYTm5hMjhMOTZUNitlL1Y5TEVlK1Q1NUExNTVyNGgrU0kzUHJTa05WSGloTW1LR3pKYW9ld1R5bm5wcjFHUFhpd1huMWVaVThkVjNucWw0THJ0QVIzNytaVnlwQStWSmRGVjdCeEgzeUZ5OUIxUzZqVkQyVm5LZlhlV0d2M2ovY29xRXdBQTFEQUVCd0NBYWhYSTJDejN6T2tLSHQ0WEhqTVNFcFYweTkyS3UzQk1wZDdMMnJ5TmtuNzhjOWw3RDVTWms2M3M1eDZXYitWM2txU1RUOTZ2aEN0dlVjS1BibFQ4cVBIS20vZUJ2Tjk4SWt0eXF1SXZ1VnB4UTBaTE1wWDN4YnZ5ZlBDS1RFOXVoZXN4blBFRmZ4SU1Wbml0OGtyKzVhUEsvdnREU3YzdE01V3lYdmF6RHluNW5rY3JaUzBBQUZBekVSd0FBS3BITUtEY2QxNHEybVhRdFk5Y2QveXUwcnNNSkVrV2kyd2R1OHY3emNmS2ZldUZ5R01RelpBOEgvNVgzbTgva2V2bnYxUEMrSjhVUE1kLzZoaEYvN2IxY3YvN0NZVXlEMWVvQkh2UC9vb2JORUtHelNaSG4wRXljN0tqSDhkb1BmV2ZaYk5DdHl5NW5xNTk1T2c5VU82WC95YlhyZmRWYUMzM1MzK1ZJMzJvN0oxN25uc3lBQUNvdFFnT0FBQlZMcmczUTlrenB5dTRMNk53TU02cHBCdnZrSFBFRmVFUDY1ViszLzI3ZFB5K0d5S1BQclRaWld2WlRyWU8zV1R2MkYzMnJuMWthWGllWkpvS1pHeVdKYldoTEdsTlplL2NTdzMrL0lJQ3U3Y3BzRytuZ2dmM0tIajBrSUkvSEZMbzVIRXAzeHY5eG1jSytNTjdDb1JPWkNybjFlY0szM000dzQ5SUdLNVUyVnAzS0ppWGZhSlNmdjVvRW41MGt6eHpaaXZyc1h1Vi9NdEhaRWxLTHRQMW9ld3NaVC83a0J6cFE1VncyUTFWVkNVQUFLZ3BDQTRBQUZVbkdKQm56bXg1UG5vMW9qM2YzcldQWExjL1dPS0dlNVhHWmxmODVWY1ZoQVV0Mjh2YW9rMzRtMzNUNjVGLzh4cjU1c3lXYjlVaWhiS09GVnpTdm12QnMvNDkrOHZlcFkvczNjNHZzbXp1Mnk4cTc5UlJpNTZQWHBQc2ptSnY3OSt5VnBtVHh4UjBXWVJDRWU4MW5QNGZHWW5KTXZOeVpVbEtrZXgyQmZmdGxPa3ArZlNEeXBCd3hVMnlkKzZoRXc5TVZPSU5VK1VjZm5tcHJ2TitQVmU1Nzg1UzhqMlAwbWtBQUVBOVFYQUFBS2dTeFhZWjJPMUtuREJGOFdPdnE3SXVnN09aT2RseTlCb29lN2UrQ3AwOEx0KzZaZkp2MnlELzFyVUs3TnBhNU1POEpBVjJibEZnNXhaNTN2dVBGT2VVdlYwWDJkcDNsYTFWQjFtYnQ1WVI1MVRlNSsrRTUrY3ZtVjl5RWNGQXNjT0JmVHZsNkRPNFlPK0RnTDlnLzRmL1BGMmhuN2NzN0YzNnFOR01EK1dlOVpUeUY4K1hrZWlTclcwbjJkcDBsSzExcDRJYTkyNVhZTThPQlhadmsrbkprZVc4NW15RUNBQkFQV09ZcGxtRlQxSUNBT29kTXlUUGg2OFY2VEt3dGU4bTE5UnBzalpyVmFibE1pZU5ySEJKUmxLeURFZWNRc2QvcVBCYXRVWGFLK2NJTTg0U09MaFh3UU83Rk5oOUtpall1MTJTWkd0OUtraG8yMW5XRm0xbGE5NjZLc29GQUFBMUdCMEhBSUJLRXp5MFQrNloweFhZdWJsd01OeGxjSzFrV0dKU2w1bVRYWlg3RGRZSnR1YXRaV3ZlV25FRGhzZTZGQUFBVU1NUUhBQUFLczRNS2UremQ1VDc3aXpKN3c4UFcxdDFVUEpkZnloemx3RUFBQUJxRG9JREFFQ0ZoRElQSy92NVJ5TzdES3hXSlZ3NVVRbFgzRlI0eENBQUFBQnFKWDZiQXdDVWoybksrL1VjNWJ6eHI0aWpDYTFOV3hWMEdadzZXaEFBQUFDMUc4RUJBS0RNUXBtSDVYN2hTZm0zckMwY05DeUtIM2U5RXErK05lclJoQUFBQUtoOUNBNEFBR1hpbmY5UnNWMEdycW5UWk92UUxZYVZBUUFBb0NvUUhBQUFTaVYwSWxQdWw1NlNmOTJ5aUhIbjZQRkt1dkVPdWd3QUFBRHFLSUlEQU1BNTVTLzZRam12UFNmVGt4c2VzNlExa2V1MkIyWHYxamVHbFFFQUFLQ3FFUndBQUtJeTNWbktuam05K0M2RDY2ZEtjYzRZVlFZQUFJRHFRbkFBQUNpV2IvazNjci95akV6M3lmQ1lKYldSWEhmOGppNERBQUNBZW9UZ0FBQVF3WFJueWYzS00vSXQvelppUE82aXNVcTY2VTRaQ1VreHFnd0FBQUN4UUhBQUFBanpyVnNxOTh6cFJib01rcWJjTDBmdlFUR3NEQUFBQUxGQ2NBQUFrT25KVWM3c0djcGYrRm5FdUdQQU1Ma20zMCtYQVFBQVFEMUdjQUFBOVp4djNWTGx6SHBLb2F4ajRUSERsU0xYcEh2bEdEQThocFVCQUFDZ0ppQTRBSUQ2S3Q4cjk2dlBGdDlsTU9sZUdhN1VHQlVHQUFDQW1vVGdBQURxSWYvbU5YSy8rS1JDbVVmQ1kwWkNvbHlUNzZmTEFBQUFBQkVNMHpUTldCY0JBS2dtK1Y3bHZEVlQzbmtmUkF6YmV3K1VhL0w5c2pSSWkxRmhBQUFBcUtub09BQ0FlaUtRc1ZuWk14NHAwbVdRZE12ZGlydHdUQXdyQXdBQVFFMUdjQUFBZFozZnA5ejNYbGJlcDI5SlppZzhiTy9hUjY0N2ZrZVhBUUFBQUVwRWNBQUFkVmdnWTdQY002Y3JlSGhmNFdDY1UwazMzaUhuaUNza3c0aGRjUUFBQUtnVkNBNEFvQzRLQnBUN3prdkZkeG5jL3FBc2FVMWpXQndBQUFCcUU0SURBS2hqZ25zemxEMXp1b0w3TWdvSDdYWWxUcGlpK0xIWDBXVUFBQUNBTWlFNEFJQzZJaGlRWjg1c2VUNTZWUW9HdzhPMjl0M2ttanBOMW1hdFlsZ2NBQUFBYWl1Q0F3Q29BMHJ1TXJoV01peXhLdzRBQUFDMUdzRUJBTlJtWmtpZUQxOHIwbVZnYmRWQnlYZjlnUzREQUFBQVZCakJBUURVVXNGRCsrU2VPVjJCblpzTEI2MVdKVnc1VVFsWDNDUlorVmM4QUFBQUtvN2ZLZ0dndGpGRHl2dnNIZVcrTzB2eSs4UEQxbFlkbER4MW1xeXRPOFN3T0FBQUFOUTFCQWNBVUl1RU1nOHIrL2xISTdzTURJdml4MTJ2eEFtVDZUSUFBQUJBcGVNM1RBQ29EVXhUM3EvbktPZU5mMG41M3ZDd3RXa3J1YVpPazYxRHR4Z1dCd0FBZ0xxTTRBQUFhcmhRNW1HNVgzaFMvaTFyQ3dkUGR4bGNmYXRrZDhTdU9BQUFBTlI1QkFjQVVJTjU1MzlVcE12QWt0WkV5WGYrZ1M0REFBQUFWQXVDQXdDb2dVSW5NdVYrNlNuNTF5MkxHSGVPSHErazY2ZEtjYzRZVlFZQUFJRDZodUFBQUdxWS9FVmZLT2UxNTJSNmNzTmpsclFtY3QzMm9PemQrc2F3TWdBQUFOUkhCQWNBVUVPWTdpeGx6NXhlcE1zZzdxS3hjazI4aHk0REFBQUF4QVRCQVFEVUFMN2wzOGo5eWpNeTNTZkRZNWJVUmtxYWNyOGN2UWZGc0RJQUFBRFVkd1FIQUJCRHBqdEw3bGVla1cvNXR4SGpqZ0hENUpwOHY0eUVwQmhWQmdBQUFCUWdPQUNBR1BHdFd5cjN6T2tSWFFhR0swV3VTZmZLTVdCNERDc0RBQUFBQ2hFY0FFQTFNejA1eXBrOVEva0xQNHNZZHd3WUp0ZWtlMlc0VW1OVUdRQUFBRkFVd1FFQVZDUGZ1cVhLbWZXVVFsbkh3bU5HUXFKY2srK255d0FBQUFBMUVzRUJBRlNIZksvY3J6NWJwTXZBM251Z1hKUHZsNlZCV293S0F3QUFBRXBHY0FBQVZjeS9lWTNjTHo2cFVPYVI4SmlSa0tpa1crNVczSVZqWWxnWkFBQUFjRzRFQndCUVZmSzl5bmxycHJ6elBvZ1l0bmZ0STljZHY2UExBQUFBQUxVQ3dRRUFWSUZBeG1abHozZ2tvc3RBY1U0bDNYaUhuQ091a0F3amRzVUJBQUFBWlVCd0FBQ1Z5ZTlUN25zdksrL1R0eVF6RkI2MmQrMGoxKzBQeXBMV05JYkZBUUFBQUdWSGNBQUFsU1NRc1ZudW1kTVZQTHl2Y05CdVYrS0VLWW9mZXgxZEJnQUFBS2lWQ0E0QW9LS0NBZVcrODFLUkxnTmIrMjV5VFowbWE3TldNU3dPQUFBQXFCaUNBd0NvZ09EZURHWFBuSzdndm96Q3dYQ1h3YldTWVlsZGNRQUFBRUFsSURnQWdQSUlCdVNaTTF1ZWoxNlZnc0h3c0xWVkJ5WGY5UWU2REFBQUFGQm5FQndBUUJrVjIyVmd0U3JoeW9sS3VPSW15Y3EvV2dFQUFGQjM4TnN0QUpTV0daTG53OWVLN3pLWU9rM1cxaDFpV0J3QUFBQlFOUWdPQUtBVWdvZjJ5VDF6dWdJN054Y09HaGJGajd0ZWlSTW0wMlVBQUFDQU9vdmZkQUdnSkdaSWVaKzlvOXgzWjBsK2YzalkyclNWWEZPbnlkYWhXd3lMQXdBQUFLb2V3UUVBUkJIS1BLenM1eDh0dnN2ZzZsc2x1eU4yeFFFQUFBRFZoT0FBQU01bW12SitQVWM1Yi94THl2ZUdoeTFwVFpSODV4L29NZ0FBQUVDOVFuQUFBR2NJWlI2Vys0VW41ZCt5Tm1MY09YcThrcTZmS3NVNVkxUVpBQUFBRUJzRUJ3QndpbmYrUjhWMkdiaHVlMUQyYm4xaldCa0FBQUFRT3dRSEFPcTkwSWxNdVY5NlN2NTF5eUxHNHk0YUs5ZkVlK2d5QUFBQVFMMUdjQUNnWHN0ZjlJVnlYbnRPcGljM1BHWkpiYVNrS2ZmTDBYdFFEQ3NEQUFBQWFnYUNBd0Qxa3VuT1V2Yk02Y1YyR1NUZGRLZU1oS1FZVlFZQUFBRFVMQVFIQU9vZDMvSnY1SDdsR1pudWsrRXh3NVVpMTlScGRCa0FBQUFBWnlFNEFGQnZtTzRzdVY5NVJyN2wzMGFNT3dZTWsydlN2VEpjcVRHcURDWEpuRFF5MWlYVVNtbXZ6STkxQ1FBQW9JNGdPQUJRTC9qV0xaVjc1dlNpWFFhVDdwVmp3UEFZVmdZQUFBRFViQVFIQU9vMDA1T2puTmt6bEwvd3M0aHhlKytCU3A0NmpTNERBQUFBNEJ3SURnRFVXYjUxUzVVejZ5bUZzbzZGeDR5RVJDWGRjcmZpTGh3VHc4b0FBQUNBMm9QZ0FFRGRrKytWKzlWbmkrMHljRTIrWDVZR2FURXFEQUFBQUtoOUNBNEExQ24reld2a2Z2RkpoVEtQRkE3R09aVjA0eDF5anJ3eWRvVUJBQUFBdFJUQkFZQzZJZCtybkxkbXlqdnZnNGhoZTljK2N0MytvQ3hwVFdOVUdBQUFBRkM3RVJ3QXFQVUNHWnVWUGVPUnlDNER1MTJKRTZZb2Z1eDFrbUhFcmpnQUFBQ2dsaU00QUZCNytYM0tmZTlsNVgzNmxtU0d3c08yOXQza21qcE4xbWF0WWxnY0FBQUFVRGNRSEFDb2xRSVptK1dlT1YzQncvc0tCOE5kQnRkS2hpVjJ4UUVBQUFCMUNNRUJnTm9sR0ZEdU95OFY2VEt3dHVxZzVMditRSmNCVUVlY1BIa3kxaVVBaUpFZE8zYW9lZlBtYXRhc1dheExBWEFLd1FHQVdpTzROMFBaTTZjcnVDK2pjTkJxVmNLVkU1Vnd4VTJTbFgrbEFRQlFGNWltR2VzU0FKeUIzN0lCMUh6QmdEeHpac3Z6MGF0U01CZ2V0cmJxb09TcDAyUnQzU0dHeFFFQUFBQjFHOEVCZ0JxdDJDNER3Nkw0Y2RjcmNjSmt1Z3dBQUFDQUtzWnYzQUJxSmpNa3o0ZXZGZTB5YU5wS3JxblRaT3ZRTFliRkFRQUFBUFVId1FHQUdpZDRhSi9jTTZjcnNITno0ZURwTG9PcmI1WHNqdGdWQndBQUFOUXpCQWNBYWc0enBMelAzbEh1dTdNa3Z6ODhiRWxyb3VRNy8wQ1hBUUFBQUJBREJBY0Fhb1JRNW1GbFAvOW9aSmVCSk9mbzhVcTZmcW9VNTR4UlphaFQ3SFlaZG9kTVQrNjU1eG9XeVpBVUNwMXpLZ0FBUUYxbWlYVUJBT281MDVSMy9rYzYvdHZKRWFHQkphMkpVcVk5cmFTSjl4QWFvTklrVHBpaVJ2K2NJMHVEdEhQT2JmaC8vMVhhZitaSmxxcjVUNld0VFNlbHZmaTVrdS81VTVXc0R3QUFVRm5vT0FBUU02SE13M0svOEtUOFc5WkdqTWRkTkZZdUFnTlVGcnREOHZ1aXZtM0VKOHJNSzBVSFFoVHhZNjZSbys4RkpjN3hyVnVxdk0vZVB1dkdobVMzUzFaN3VlK05jOHM2ZGxTcGpjNnJjZXQ3Y3JLMWZjTktkZWs5UU02RXBHTG56UHZnTmJWczExbGQrd3lzYUptbFpwb2gvWEJvdjVKU0dpZ2gwVlZ0OTBYVk9uSmdqeG8zYlNtTDFWcW02Nzc3L0QyWnBxbUx4azRJandVRGZuM3gzbjgxOU5KcjVFcHBFREYvMDZyRkNnWUQ2alhnb2txcEcwRE5RY2NCZ0pnNDNXVndabWhnU1cyazVGOC9JZGR0RHhBYW9GSWszdkF6TlhoMFpzR0g5R0pZVzdSVm8yZmZWdnlsMTViN0h0Ym1iV1R2MFUvMnpyMksvNk5IUDFtYnR5bjMraWkvbGQ5OXFabFAzSytjN0t4U3pjLzM1dW5nM2d6dDNyNnhWUE9YZkRWSHp6MThWNm5ubjJucnV1WDY2TFVaMnJOalUzZ3NMemNuWXM3S2haOXI3eG52bDFjb0ZGSk9kcGFPN04rdEhSdFhhZVhDTHpUL3cvOXA1NVoxUmVibTUzbjA3OGQvcmZYTHZxM3dmVkV6SE5xM1V5OCsrWUErZWZPRk1sOTdjTThPSGRpOUxXTHM1UEZNcmY3K0szM3d5ck15emNKSHVVS2hrTDZlKzdvK2YrY2xlZk04RmE0YlFNMUN4d0dBYWhVNmtTbjNTMC9KdjI1WnhIamNSV09WZE5PZE1xSjg4d2FVUnpEenNLek5Xc3ZSYjZoOEt4Y1dlVDkrekRXU3c2bmc4YU1WdnRleFg5OG84K1NKaURFaktWbU5uditnd211ajlQeStmSVZPN1V2UnBmY0FMWmp6dWxZdm1xZUJJeTRQejNIRU9iVjQza2M2c0h1YnZIa2UrYng1eXNuT1VuYldNVWxTbkROQjl6MCtVM1pIWEluMzZwNStnUlo4L0tZK2Yvc2wzVDd0TDdLVTRiR1diZXRYeUJIblZQdXVmU1JKWGsrT252N05GQTBkTzBIRHgxMWY2blYyYmxtcjNkczJ5dS9MbDkrWEwxKytWL2w1SHVWNWN1VDE1Q3JQazZPOFhMZE0weXh5N2FZMVMzVG43NThwODdmUVZXSERpdTgwNTM4ejlNQmZYbEdlSjFmUC9HNnFKdjd5ajJyVHNYdXNTNnRTei83aFRybFNHdWludjM1TWMyZi9TMnVYTHRDdnA4K1NNejZ4MHU3UnJGVjc5Um80VEt1Ly8wck4yM1JVdnd0SFYyaTlodWMxMDBWakoyakIzRGUwYk1HbkduVHFuNjMxeTc3UjhhT0hkT1V0ZDhrWm4xQVpwUU9vUVFnT0FGU2IvRVZmS09lMTV5STJwak5jS1hKTm5TWkg3MEV4ckF4MVZmNmlMNVYwNDgrVU1PNzZJc0dCa2RKQXpnc3VVWEJmaG56TFMvaDIxUkxsUTFXVVRST05SSmNVQ2xYbzhRZVUzMytlL3IyTzdOOGRNYmJnNHplMTRPTTN3Ni92ZTJ5bU1qYXYwZkVmRHF0bHUwNUthOXBTU2E0VXVWSWJLcmxCSTZVMGJDeXI3ZHlQa0NTbk50S2dFWmRyMTliMWNtY2RWMHJEYysrZElVbmVQSTkyYmxtbnJuMEdoc09KblZ2V0tSUUtxWEhUbG1YNGFhV01UV3UxWlA0YzJld09PZUtjY3NRNUZSZWZJR2Q4b3RLYXBzcVprS2o0UkpjU2sxS1U2RXBXUWxLeUVwTlRsZVJLVVdKeWFwSFFJSFFxWURDaWRPbHNXUEdkdnZ2OHZXTGZzOXNkbXZMQTlETFZmOXFXTlV2Vm9tMW5XVzEyYlYyN1RCYXJUUzNhZEN6WFdyVkZkdFl4blR6K2d3WU92MHlTdEM5amk5cDI2bG11ME9ESS90MDZjbkJ2MVBkYnR1dXNUYXNXNjlEZURLMkxjcVN4eldaVDkzNGxQM1oxMmdXanI5U0c1UXVWbCt1V0pQbnl2ZnA2enV0cTI3bW4rZ3krdU16MUE2ajVDQTRBVkRuVG5hWHNtZE9MZEJrNEJneVRhOUs5TWx5cE1hb01kWjNwOVNoLzZRTEZYVFJXdHJPK3VVejQwYzJTSTA2NTc3MWM0aHBwc3o0dmR0dzk0MUhsTC8yNnlIakRwMllyc0hlSFRqNXhYNmxxZFBRWlZMQUo0MW55bDM4cjk0eEhTclVHQ2wwMzVkYzZjbUNQOHIxNWF0YTZmWGpjbStmUnR2VXIxS3YvVUNVa0pVdVMybmZ0clN0dS9ublV0VGF1WEtTNXMvOVY0djFDb1pBc0Zvdis5VmowLzc4VEVsMjYrNUVaRWVzRy9ENzFIbFQ0QVd2SHBqVXlESXZhZCsxOXpwK3hPTC81Mi8vS2RkMXBMeno1Z0k0ZlBSUitQZS85Vi9YMW5OZkRyMXQzN0s0Zi8vdzM4dVM2OWNPaGZScDQ4VGpaN0lYaHl1NXRHNVY1ZUgrNTdoM3crNVN4ZVkwR1hqeE9rclI1elJJMWI5MUJ0aWdmY091S3ZUc0tOZ1R1Mm5lUVBEblp5anh5SUtJenBpdzJyUHhPMzMvNTRUbm5yVm8wVDZzV0ZmMzNqU1E1NHhQVXZkOEZjbWNkbHp1N29IdkttK2VSR1FycTRONE1XUzFXR1JhTER1M2RLVWs2LzhKUmlrOXdhZTJTQmRxelk2UGNKMCtveitBUldydGtnU1NwU1lzMmF0cXFYYmwrSGdBMUQ4RUJnQ3JsVy82TjNLODhJOU45TWp4bXVGTGttblN2SEFPR3g3QXkxQmQ1MzN5aXVLRmpaRy9YdFhEUTdwQnp5RWdGZG0rVGI5V2lFcThQYk45UTdIaklYYnJuNXMvRnpQTW9lUFJBMGZVekQxZksrdlZOZzhaTnRYaitIRzFkdTB5M1AvaC9TanExZWR0SHJ6MnZqU3NYcVdmL0MwdmRtbjllaXpZYU51NjY4T3UxaTc5V1hsNnVCby84VWRSck1nOGYwSnJGODlWcndEQTFhVm13dDRYOXJBL0FhNWQ4TFl2VnF2WmRlMG1TVE5QVXppMXJKWm1hOGVpOTRYbStmSzlXTFpxbkRTdStpN2greXYrYlh1cnVodExxTTNpRThuTGQ4dVY3dGVTck9XcmZyVTg0ZUZuOS9WY0tCUU1SOHk4YU95RWN3RWpTbCsvYmVuVk5BQUFnQUVsRVFWVDl0OXpCd1k1TmErVEw5NnAxaDI3S3k4M1JudTBiTldUVWxlWC9ZV3FKZlR1M3FtbXJka3B0ZEo2MnJsc213ekRVcGZlQUNxMVozZ0RwNHpkZTBMWlQ0ZjZxNytmcDIwOGlOM09kOVgvVDVJeFAwTEJ4MTJ2QjNEY2kzdlBsZTJXeFdPU0ljMnJaZ2svQzQwTkdYMGx3QU5RaEJBY0Fxb1RwenBMN2xXZUt0SURiZXc5VTh0UnBkQm1nMmdTMmI5Q0ozMDVSOE9BZUpkNTRSOEdnMzZmanY1MGlTMHJEYzE2ZjlmaTlVUjlMcUF6K2JldVYvYmZmVnRuNjlkRWxWLzlFdTdhdTE4cEZYMnI0dU91MVk5TnFyVjJ5UU9NbjNhT21MVXYvUWFaeDA1WVJqdzc0OHIzNjd2UDNsRDUwakJ4Uk5uQTkzY1kvZk54MWF0QzRhWkgzOSsvY3FnTzd0OHRxczhzd0N2WkUyTDVocGR4Wng5Vm44QWcxYVZHNGtlWlhIN3ltNXEwN3FNdFpweXJFRmZQOCtNSlAzeW4xejNXMndhT3VDTGZMdTdPT2E4bFhjOVMxejBEMUhUS3lvTDcxSzJXSjlzaE9KZkRrWkt0TDd3RnEwYTZ6TWcvdFU2ZWU2ZXJVSzcxY2ErM2Z0VTJMNTMyb2ZUdTN5dXZKVllJcldSMjduNjhmM1hSSGVFNG9HTlRLNzc3VSt1WGZLdlB3ZmdXREFUVklhNm9lL1M3UTRGRlhST3h0c1huMVlyMHo2MmxkY01sVkduang1WnIvNFd1bmdvNDhOVzdXU2tNdm5SQSs5ZUxJL3QyYU9mMy9xV0hqWnJycjRXZUwxTFpoeFhkNi8rVy9hOGlvS3pYNjZvbXlPK0kwNk9LQ0RnTmZmcjRHREw5TVNja1YrMjlqZWJzMHp0eWY0OEpMeG12UWlNc1ZEQVQwM01OM3FYV0hycnBtOG4yU0tUa1RFc043R3B6Mmp6LytRcTA3ZE5PVkUrK3FVTzBBYWphQ0F3Q1Z6cmR1cWR3enAwZDJHU1FrS3VtV3V4VjM0WmdZVm9iNnhuREdTeGFMUWxtWk1oSVNaWnhxclRiaUUyVm1aU3AwN0xDTWhFU1orVjRwR0l4eHRhaW9iZXRYYU1XM24wbVM3STQ0SGRpMVRiT2YvN01PN2R1bE9HZTgxaS83UnV1WGZhT09QZnFWYS8yMm5YdnEyMC9lMXQ0ZG02S3VzWGZISmlVM1NDczJOSkNrNzc1NHY4allrdmx6NVloejZ0SnJiMVdjc3pBVVdERDNEVFZ0MWE3SUI3WGlmRC92M0czcTBhUVB1elQ4WVRsNHFyUEFhaXY4RlRGa2hxcDBBOFYrRjQ0T2I5alhzbjBYWFQvMWdYS3RzMkxoNS9yc3JWa3lERVB0dXZTU0s3V1JUbVFlMXFaVmk4UEJRVERnMSt2L2ZFSzd0cTZYSzdXaHV2UVpLRU9HZG0vZm9BVWZ2Nm50RzFkcDRqMFBGOWtZMDVQajFrdFAvVllPUjV3NmR1K3JreWVPYWMvMmpYcjdoYi9vcW9tL1VPOUJ3OVdrWlZzMWFkbFdSL2J2MXVGOXU0cDgyMzY2YzZUUGtCR1NwTkhqYndtLzEydkFSUlU2d3JCZGw5N2gwT0MvZi8rakR1M05LTlYxTGR0MTFzMi9lRWlkZS9WWHcxTi96OXJzRHRuc0R1M2F1bDUrWDc0c1ZtdWxidFlJb0hZaU9BQlFhVXhQam5KbXoxRCt3czhpeHUyOUI4bzErWDVaR2xSdWF5MXdMcW0vZTFiVzFoMktqRGQ0NGo4UnI3UC84Y2VTTjBnc3EySjJzRWZWYzZVMlZKdE9QU0xHUXNHZ1duZnNIckhaWDZQem1rdVMxaTFkb0UycnZpOTJyVllkdXVxbU8zOFhNZGE2UTFlbE5HeXMxWXZuRnhzY3VFK2UwSzZ0NjlWLzJOaGkxenk0WjRlMmIxZ3BtOTBSUHVYZzhQNWQyck45by9vTUhoRVJHcFNGWVJoNjhLK3ZsdXZhcytXZk9rYlBFUmNmSGdzRmcyVTZNU0lXRHU3TjBHZHZ2YVQ0aENUZGN2Y2YxS1JsMi9CN1orN2Q4TTBuYjJ2WDF2WHEwbnVncnZucHZlRjlHb0lCdjk1OTZXL2F1bTY1Rm43MnJrWmVlVlBFK21zV3o5ZVFVVmRxMVBpYnc1MGlXOVl1MDlzdi9FV2Z2L01mZGUwN1NJNDRwL29PSHFIUDMvbVBOcTM2UGlJNHlNdk5VY2JtTldyUnRsT1pOOEFzamZaZGU0ZjN4MGdmZW9seXNxTS84dUROeTlXeXJ6K1dOOCtqeEZQZGYxMTZEeWp5bU1TbVZZc2xTWDZmVDhzV2ZLSUJ3eStUWVJqS1BwRVpNUzhVQ3Nubnk0OGNOd3dscHphcWpCOE5RQTFCY0FDZ1V2aldMVlhPcktjVU9uV2NtU1FwenFta0crK1FjMlRkZjFZVlZhT2l6L2w3di8xVWxnYW5mbmsxTElxLzdEckpzTWo3MVljeXZZWG5qQWRMMkkyOFhLcncwUVpFMTZ4VmV6VnIxVDVpN05GZlhLZXJmbkszZWc4Y0ZqSCsvYndQMWFwRHQvQTMzZXVYZmFzakIzWnI5TlUva2FSaVc4WU53NkwwaThibzY0OWVWOWF4bzBwdGRGN0UrNnNYelZNb0ZGTDYwS0tkVmFacDZ2TjMvaU5uUXBLNm56OUVhNWNXYkNEbjllVEtFZWZVQmFPdkt0ZlBIQW9GSy9VeGdqeFBqaVFwUHRFVkhqTkRWZHR4VUJySGZ6aFVaQ3pPbWFCRVY0b2thZkc4RDJXYUlZMitlbUpFYUNBVkhCOG9GUVFnSzc3OVhIWkhuTWJkY0Z2RTVvNVdtMTFqSnR5cTdSdFdhdlgzWHhVSkR0S2F0TkRJcXdwREEwbnEybWVnT3Zib3B4MGJWMm4zdGczcTNLdS9lZzY0U1BQZWYxV2JWaS9XeUt0dURzL2R0SHF4UXNGZytQR1BxdFFqL2NLbzcyMWVzMFRmei90UW9WQklZNitib3Y3RExpMTJYc0R2MDhaVmk1VFNNRTNIamg3VUYrKytvbU5IRCtuU0NiZnE3dzhWM1ZEMDVQRWZ0SG4xNHZCcnc3RG85OCs5V1dRZWdOcUw0QUJBeGVSNzVYNzEyYUpkQmwzN3lIWDdnN0trRmQrdUN4VEg5T1RLdjNHbGZCdFh5TGRocFVMRmZGZ29pN3d2QzQrTmMvUWRyUGh4TjBpU1BIUCtwOUJaMzVwVkZzTm1rMEt4Zit3aDg2ZWpxelhBU0xqaVppVmNPNlhhN2hlTk44OGpLYkxqSStEUGwvZU00ekhqbkFreVRWTnBUWnFyWi8raGtncTZBVTVrSGdtL2ppWjk2Q1ZhOHRVY2ZmSHV5eEV0OWU2VEo3UmsvbHgxNnRsUGFVMWJGTG51NklFOTJyOXJtOFpNdUZVNXAzYXNsd29lZjdqamQzOHI5MmFIb1ZBbzRnTnd2amV2MU5mYTdIWlpyWkcvQ25weUNvN1hTemdqT0FpRlFrWG1WYWRRTUtqbi8zUlBrZkYrRjE2aXkzODhWWkswWi9zbUdZWlI0b2ZtbzRmMkt0L3JVWnRPUGNLYlpwNHB0ZEY1U2sxcm91TkhEeW43UkthU3oraVNhOTJ4VzdGZEZ5M2FkTlNPamF2Q1hRMEppUzUxN3RWZm05Y3MwYUc5TzhNYlRHNWM4WjNzanJoU0gzZFkyWExkSi9YeDYvL1cxblhMMWFGN1g0MjdjYXBTR3phT09uL3QwbStVbk5wSURSczNWU2dVVktleC9mWEpHek1WNTR6WHBIc2pUM3Q1NytWbjFLUjVHMTA0NXVyQ3dTakhlUUtvdlFnT0FKU2JmL01hdVY5OFVxSE1JNFdEcDdzTVJsekJMdzQ0dDRCZi9veE44bTlZS2QrR2xRcnMyaXFaVmZOaDF6bWlzUFBGMnFLdFpMTkhCQk9ObnY5QVJrSlM0UVduUGlTa3pmb2lZaDNmK3VYS2Z2bzMwVzlrczh2MDVSY1pOcEtTMWVqcE0zWWpQL1hQaDZQM1FLWE4vQ1JpN3JGZjNTZ3pKL3VjUDFOSkVzYi9wTnFDQTg4SC93MjMzc2Zhdng2N1QrNnM0eEZqSDc4K1V4Ky9QalA4K3I3SFpzcnJ5Wkh6elArL1M4a1puNmlSVjk2a3ViUC9wZlhMRjRhZlMvL3NyUmNWQ1BnMVpzS3R4VjUzWG9zMjZ0bC9xQVplZkpubWZ6UTdQSDVnOTNabEhpNTZxb1lrQllOQi9YQm9YL2g0dTlNU2sxUFVzZnY1a2lSZmZsNTRvMFpQVHJiK09xMzA0YzJZQ2JjVzJUL2g1UEdqQmZjNDlVMitKQVVDL3BoMkhCZ1dpNjZkOHFzaTR3MU9CZE9oVUVpNTdwTnlwVFFvY1hQQXZOeUNib3JrMU9pYm9ycFNHdXI0MFVORkFwZ3pUNUE0MCttLzlvR0FQenpXWi9BSWJWNnpSQnRYZmE5bXJkc3IrMFNtOXV6WXBONERoOGxaek1hVzFXSC9ycTNhdW02NVJsNTFzeTY4Wkh5SmM0UEJnQmJQKzFEcFF5L1J2cDFiSlJVRVpsbkhqcWg1bTQ1cTNiRmJ4SHliemE1RVYwcVJjUUIxQzhFQmdMTEw5eXJuclpueXp2c2dZdGpXdnB1UzczcUlMZ09VS0xnM1E3Nk5LK1hidUZMK0xXc2x2Ni9LNzJscjAwbU92b01WM0xkVDFsYnRsWHpuUTFJb3FKTlAvMDZCblFWbnFjdGlsZW4xS0gvcDE4VXZZclhKT2V3eUdTVTg2MzE2TTBZenoxUDhoRGluUWljeTVkKzhwdGkzN2QzNlZ0cGVJQWxYL2FSUzFpa056NXpaTldaZmgwbS8vSk9DWjJ4MCtjOC8zNnZSNDI5UnA1Nzl3Mk1KcmhUbGVYSVZuMUMrRGQvNkRobXB6YXNYYSs3c2Z5bzV0YUV5TnEvVmxyWExOUEtxbTlXd2NiTmlyekVNUStNbjNSM1I2aTVKbTljczFjcUZueGQ3VFREZzErN3RHN1YvMTdhSThWWWR1b2FEQTQ4N08rS3hBcWxnbzcyU05vRDA1WHYxOGV2L0x2YTkvYnUyS2FWaFk4VW5Gb1lxQVYrK3JGWjdzZk9yZzJFWTZuYitrS2p2V3l3V1dXMTI1ZVprS3hRS1JkMlA0ZlNIL095emdxVXo1WndzNkFhSlB5dFVPak1ZT0ZQMnFjZnp6Z3hhT25UdksxZEtBMjFldlZpang5K2lqU3NMam55dHFzY1U5dXpZcERmKytVU0pjMEtudXFDKy9lUXRmZmZadTFIbm5YL2hhQ1duTkZST2RwWjZEN280SEJ4STBxaXJib2w2SFlDNmorQUFRSmtFTWpZcmU4WWprVjBHZHJzU0oweFIvTmhySmFObWI2Q0Y2aGM2ZWJ6ZzhZTU5LK1hmdURKeUg0eGlXQnFlSjBmUGRObDdwTXZSczcrTzNWWHl0Mk9sa1hqRFZBWDI3SkIvMHlyRnQyb3Y5NzhmbDJ2S0Ewcjl6VitWL1k4L3liZDI2YWxhVHlqbjViOFZ1NGFSa0NqbnNNdEt2SStSWE5EK0hEcWpGZjFzZ1QwNzVQNzM0OFcrbDN6ZjQzS3dpV2lGTkdqY1ZCKzg4cXdhbnRkTXd5NjdUcEtVNkVyVjZ1Ky9VcE1XYmRSNzBIQjVQVG5LUHBHcFJrMktQbEpRR29aaDZKcko5Mm5XLy8xR3MyYzhyb0RmcDk2RGhwL3ptOXl6UXdPcFlHZjlNM2ZYUDlPVHY1Nm84eThZRmJXTFFaS09aeDRPYi9aNFdwT1diVXQ4NU1LVGt4MDlPTmk5WFczUDJtRFM3L2RGUEE1UkV6VnQyVllIZG0vWHppMXJ3NkhLMmM1cjNsbzJ1MTJIOSsxVXJ2dGt4SWQ5U1RwNVBGTW5qaDFSYXFQemlqektjR2p2emlMcmhVSWhiVnUvUXBMVW9tMm44TGpGWWxHdmdjUDAvWmNmNnNEdTdWcS8vRHVsTmpwUHJUdDJyK2lQV2F6VWh1ZHAyTGpyU3B4ejlPQStyVnU2UUgwR1hSejF4QTlKYXRxeW5mYnUyS3owaThZVStldHplUDh1N2MzWVV1U2EvRHlQTW84YzBMSnZQaTN5WHA5Qnc4dTk2U2VBbW9YZ0FFRHArSDNLZmU5bDVYMzZWa1FydWExOU43bW1UcE8xV2FzWUZvY2F4ZWVWYjlNYStUZXVrRy9qS2dVUDdDNXh1cEdRS0h1MzgrWG9VUkFXV0N0NXgzSEhnR0d5OTBpWGU4YWpzclhySWtrSzdNMVExbVAzS0dYYTAwcSsreEVkbnphcFV1NWxhOTVHa2hROGRyUndNTjliTFYwVktIRGt3QjZ0WDc0dy9PeTdKTWt3bE9mSjBhZHZ2YWlXN1R2citBOEZtMjZlK1dHdnJMeWVYQ1VscDRRMzdYTWxOMURBNzYvV0Q5aWVuR3lkK09Id09mZGxLSzI5R1Z1VWMvS0VXcDc2NStTMGdOOG5xNjFtQndmcFE4Zm93Tzd0K3V6dGx6VHg3b2NqOW93NHVEZER6VnQza04wUnA3NkRSMnJGd3MvMXlac3Y2SnBiZnhuK3VYejVYbjMyOWl5RmdzRmlqNy9jczMyajFpNzVXbjBHandpUGZmL2xCenFSZVVRdDIzZlJlYzFiUjh6dk0zaUV2di95UXkzOSttTWRPYkJiRjE5K1E4VEpIcFVwcFdHYWhvd3FlUlBpcmV1V2FkM1NCZXFSZm1HUmswZk8xcWhKODJMM3REaTRKNlBZYm9VOFQ2NThCM1lyNjh4Lzc1M1NwZGNBZ2dPZ2ppQTRBSEJPZ1l6TmNzK2NydURoZllXRFZxc1NycHlvaEt0dW9jdWd2Z3VGRk5pOXJlRFJndzByNU4rK1VUcDFGbnl4ckRiWk8vVTQxVkdRTGx2Ykx1SDlCQ3FiNFVxVmErSXZGVHkwVi9uTHZna0hCNUlVUEhKQVdVL2NKMXZMZGhVNnZTSDNqWDhyOS8yWFpXWm55WDdxRjNKYnMxYUtHenhTK1V2bUszUHF1SUphb2p3ampjbzEvNlBaYXBEV0pPSURuaVNOdVdhU2RtNWVvM252dnlwSFhMeWF0R3hiNUJ2VjB2RGtaR3ZKVjNPMDdKdFBGUXdHTlBUU2E3UnY1MVl0K3ZJRGJWeTVTSU5HWGFHK2cwZUUyK0tyMG9hVmkyU2FwcnIySGxncDZ5My81aFBaN0hiMTZGKzR3YURmbHkvVE5HVjNSTzRkc0hmSFpqbWNoVWMybnF5aXpVWkxxL2VnNGRxNVphMDJyUGhPLy96enZXcmZ0YmVjQ1VuS1BMeGZtVWNPNklHL3ZDSkpHbm5WelRxd1o3dTJyRm1xZi96eGJyWHIwa3MrWDc3Mjc5b3FkOVp4ZGU4M1JBT0dGKzBzYXRPeHUrYSsvbSt0K3Y0cnBUVnBvYU1IOStyZ25oMXlKaVRwUnovK1daSDVhVTFhcUdXN3p0cTRjcEVNdzFEdlFSZFgrVitEeWhMdEdNVitGNDRPbjBKeXBuLzg4UmRxM2FHYnJweDRWMVdYQmlDR0NBNEFSQmNNS1BlZGw0cDBHVmhiZFZEeTFHbXl0dTRRdytJUVM2SE13L0t0WFZvUUZteGVMZE9UVytKOGE2c09jdlRvSjBmUC9ySjM2U1U1cXY1RGxTUWwzZklMR2NrcGNqLzdVTEdiTG9hT0hwVHY2TUVLM2NQMGVpU3ZSN0xhRkRka2xPVDNLVzdvcFhLTytKRkN1Vzc1MXkrdjBQb292VU43ZDJySHhsVzY3cmI3WmJYYUZEcGpjMGhuUXFKdStOazBXYXhXemZxL2FicnNodHZLdFBiQnZSbGE5ZDJYMnJoeWtYejVYclh0M0ZPWFhQTVROVzNaVHFZWjBzcnZ2dFMzbjd5dHo5OStTZC9NZlVOZCt3NVc3NEhEMUtwRDhidnhWMVFvRk5McVJmUFVwbE9QSXNjUDV1VzRpejIrOERSdk1mKzgvbkI0djdhc1dhcGVBNGRIbktqd3c2R0N3TmlWRXJtaDROc3ZQbFZramVvSVM2SXAyRVBpSHJYdDNGT3JGczNUemkzclpMRllsSnJXUk1QSFhSK2VGK2VNMTA5KytTY3QvZnBqYlZ5NVNCdFhMWkxGWXRWNXpWdHIrTGpyMVhmSXlHSTdBMXEwNjZSaDQ2N1RWeC8rVHh0V0xKVEQ0VlRQL2tOMThlVTNSRzM5N3pQNFl1M2Z0VTN0dXZRdTk2a1psU1hmNjQzcC9RSFVmZ1FIQUlvVjNKdWg3Sm5URmR5WFVUaG9XQlEvN25vbFRwZ3N4ZkJvTGxRL015ZGIvczFyU24xTW9pVzFVVUZIUVk5K2N2UWVLTU9WV2syVlJncGxIbGJlcDI4cnNHTlRsZDhyZnV4MXNqUnFJdStDdWNwZnNWQXA5ejJ1bEh2K3BLenB2MVlnWTNPVjN4OVNzOWJ0OWJQZi9sVjV1VzZ0WGJwQVB4d3MrTkI3ZXFPN3BxM2E2clhuSGxWeWcwYmgweEJLa25Yc3FOWXNucS9OcTVjbzgwakJ5UWR0Ty9mVWhXT3VWdnV1dmNQekRNT2kvaGRkcWw0RGhtbmx3aSswL0p0UHRXYnhmSzFaUEYvTytFVDE2SCtoTHJ2K3RrcHRWVi8xM1JjNmVuQ3ZmdnJyeDRxOHQrakxEN1RveXcrS3VhcDRBYjlmNzcvOGR4bUdSVU5HWGFGZFc5ZHI4NW9sc3R2anRHMUR3VFA4cmRwSFByNHc5VGRQUld3dXVmQ3o5N1JoeGNKeS9qU1Z3ekFNblgvQktKMS93YWdTNXpuaW5McG83QVJkTkhaQ21kWnYyN21ucHZ5L2tqY2hQSlA3MUVhTGZZZU1PTWZNeXBkMTdLaSsrZVF0eFNlNlpERXMyclQ2ZTBsU1NxUHpxcjBXQUhVRHYva0RpQlFNeURObnRqd2Z2U3Fkc1RPNXRXa3J1YVpPazYwRHh5M1ZDd0cvL05zMnlMZGhoZndiVnlxd1ozdUp1K1liem5qWnUvWU5QMzVnUGZXc2Y2emxmZm0rUXJrVk85YXdOQnk5QnlueDJpa3kzVm5LZmZjL01yTlBLT2UvZjFmU1QzK2xsRjg5b2F4SDcxWW81MlNWMTRHQ0RmQVdmdnFPRm56OHBxeFdtenAyUDEvdHUvYVNKUGw5dnZBMzB5VWQyM2VhWVZpMFl1SG5Na01ocFErOVJPbER4eFQ1ZHY5TWNjNTRYWERKVlJvMDhuSnRYYnRNYTVjczBLNnQ2OVg5L0NHVi9ueTdMejlmQTRkZnBwYnRPaGQ1YitEd3k5U2poSDBQOHZNOG1qMmpNSEE0c0h1Ymp1emZyZEhqYjFIalpxMlVtNU90MVl2bUtSUUt5Um1mb0lzdnYwR056OXJIeHBYU0lPS0l3bGgyRzlSRW9WQklhNzZmcjRTa1pIV3BwRWRKeXNMaGpOZUc1UXZEWFRmeGlVa2FlZFhOU20zWXVOcHJBVkEzR0daTk9YZ1pRTXlWMkdWdzlhMVNLWDdSUmkxbG1ncnUzeFY1VEtJdlAvcDhpMFcyRHQzbDZKa3VSNDkwMmRwM2s2cm9uUGZNU1pWM2hGbmlqWGNvL3JMcmRmemU2eFU2NjVuc1J2K2NJeU0rb2VTZk84NHAvL3JsT3ZuVWc0VkRROGZJTmZsK0tSalV5YjlPSy9ocmQvcCsxOTJtK0IvZHBGRG1FWjE4NmtFMW1QNXlxWTVqUEhiWGVKazVGUXM4MGw2Wlg2SHJ5eUp6OGhqRmo3MU9pZGZmWG1scm5qeFpNNEtXNHo4Y2tpdWxvZXlPdUhKZG4rL05VOXdaZXdGSWttbUdaSnFxa2tjWXltdnJ1dVhxM0NzOTR1UUgwelNyYkVPLzJtTHo2c1Y2WjliVHV1Q1NxOHAwSE9IU3J6L1dGKysrckJGWC9GaERMNzJtQ2lzOE45TU1GWHVpUjAyMlk4Y09OV3ZXVE0yYk56LzNaQURWZ280REFKSVprdWZEMTRwMEdWalNtaWo1emovUVpWQkhoVTRlbDMvZE12azJGSVFGcGp1cnhQblc1bTNDeHlUYXUvYVZjZGFIb2JyQTlIcmtXL2xkOFcvYWJJb2JITmtDSFQ5bWdoSnZ2a3RtWHE2eW4zczRJalNRcE55M1g1UWxyYWxDSjQ4cmRDb0lzS1EwVkZ4NmxHK0RDZWRxbklhTm0xWG8rck5EQTZtZ2s2R21mUjd2MG50QWtiSDZIaHFVeC8vKzhXZFpiVmJ0MkxoYVRWcTAxY0NMeDhXNnBGb1hHZ0NvbVFnT2dIb3VlR2lmM0RPbks3QXo4aGxzNStqeFNycCtxa1Q3YVoxaGV2UGszN0syOU1ja3VsTGw2Tkd2NFBHRFBvTmtPV3R6dE5ySTlPVVhiT1FZcGRrdWxIVmM3aGVlTFBZOUl5R3hTSENRdDJDdXJDM2JLZS9UTnhVOHRLL1k2OXovZWt3eXpmQ3BDcjUxeTVUOXQ5OFdPemY1dnNmbDZEdTR0RDhPZ0JybXlJSGRDZ2I4NnQ3dkFvMlpjQ3VQY0FDb00zaFVBYWl2ekpEeVBudEh1ZS9Pa3Z6KzhMQWxyWWxjdHowb2U3ZStNU3dPbFNJVVVpQmprM3diVjhtM1lZVUNHWnVrVU5HVEJjSWNjYkozNlMxSHovNXk5T2duYTh2MnFnbGZpMWJtb3dyMUNZOHFBS2l0ZUZRQnFIbm9PQURxSWRPZHBaTlAvNjVJbDBIY1JXUGxtbmdQWFFhMVdQRElBZmszckNqZE1ZbUdSYloyWFFvZlArallYYkxacTY5WUFBQUExQW9FQjBBOTQxdTNWTzZaMDJXNkM3L05zNlEyVXRMaysrWG9NeWlHbGFFOHpKenM4TWtIdmcwckZUcCt0TVQ1MXFZdFR4MlRtQzU3dC9ObG5IR2NHZ0FBQUZDY1doa2MwTFlLVks1UTFqRmxQLzJiV0pkUmJ0WFpraDF6ZnAvODJ6ZVcvcGpFcEdUWnU1MWZjUHBCNzBHeWNCUVhBQUFBeXFoV0JnY0FVRytZcGdKN2Q4aS9ZYVY4RzFmSXYyMTl4SjRVUmRqdHNuZnVKVWVQL3JMMzZDZGJtNDRTTzJvREFBQ2dBZ2dPQUtDR0NSMy9JZnpvd1RtUFNUUU0yZHAwa3IxSHY0S3dvSE5QanZSRDlRc0c1TisyWHA3M1g2NjBKZjBmL0xmUzFnSlF5OXp6RjQ0REJXb1lnZ01BaURIVG15Zi9wbFhoeHcrQ2gvZVhPTi9TdUprY1BkSUxOalhzZG43NG1EOGdsZ0xiTnlpd2ZVT3N5d0JRQjZTbnA4ZTZCQUJuSVRnQWdPb1dEQ3F3YzNPcGowazBFaElMOWlub2tTNUhuMEd5cERXdHhtS0JjNnRYKzR3QUFGQVBFUndBUURVSUh0cGIwRkd3WWFYOFc5Ykk5T1pGbjJ5MXlkNnBSOEhwQnozVFpXdmJSYkt3VHdFQUFBQmlnK0FBQUtxQTZjNlNiK09xMGgrVDJLcURIRDM2eWRHenYreGRla2tPWnpWVkNnQUFBSlNNNEFBQUtvUGZKLy9XZGZKdFdDSGZocFVLN3Nzb2NicWw0WGtGZXhUMFNKZWpSejhacnRScUtoUUFBQUFvRzRJREFDaVBNaDZUYURqalplL2FOL3o0Z2JWNW0yb3NGZ0FBQUNnL2dnTUFLS1V5SFpOb3NjaldvYnNjUGRQbDZKRXVXL3R1a3RWYWZjVUNBQUFBbFlUZ0FBQ2lLT3N4aWRibWJjS1BIOWk3OXBYaGpLK21TZ0VBQUlDcVEzQUFBS2VWOFpoRVMycWo4QjRGOXA3OVpVbHBXSTNGQWdBQUFOV0Q0QUJBdlZhbVl4SWRjYkozNlMxSHovNXk5T2duYTZzTzFWY29BQUFBRUNNRUJ3RHFsVElkazJoWVpHdlhwZkR4ZzQ3ZEpadTkrb29GQUFBQWFnQ0NBd0IxV3htUFNiUTJiWG5xOFlOMDJidWRMeU1oc1pvS1JUUnByOHlQZFFrQUFBRDFHc0VCZ0xyRkRDbXdONlAweHlTNlVndjJLT2lSTGtmUC9ySTBiRnlOeFFJQUFBQTFIOEVCZ0ZvdmRQd0grZFl0bFgvakt2azJyWktaa3gxOXN0MHVlK2RlY3ZUb0wzdVBmcksxNlNRWlJ2VVZDd0FBQU5ReWhtbWFacXlMS0t2TVNTTmpYUUtBMnNJd1pHdlRTZlllL1FyQ2dzNDlKYnNqMWxVQkFBQUF0UVlkQndEcUhFdmpabkwwU0MvWTFMRGIrVEtTa21OZEVnQUFBRkJyRVJ3QXFQV01wR1RadTUwdlI4OVQreFNrTlkxMVNRQUFBRUNkUVhBQW9OWnI5SS8zSk1NUzZ6SUFBQUNBT29uZnRBSFVmb1FHQUFBQVFKWGh0MjBBQUFBQUFCQVZ3UUVBQUFBQUFJaUs0QUFBQUFBQUFFUkZjQUFBQUFBQUFLSWlPQUFBQUFBQUFGRVJIQUFBQUFBQWdLZ0lEZ0FBQUFBQVFGUUVCd0FBQUFBQUlDcUNBd0FBQUFBQUVCWEJBV3FHT0dlc0t3QUFBQUFBRk1NVzZ3SlFzeGp4aVRLYzhlSFhvUk9aMVhCVFE2a1AvRVZHVXJMeXYvdEMza1ZmS25UOGFKbVdjSTRlTDRzclJaSVUyTFZWdmpWTHFxTFNlc2ZhdEtWa0dKSWswNXRYL044UFZwc1VERlJ6WlFBQUFBQ3FDOEZCT2NWZE9FYnhJMzRVZnAzMXhLK0svZkJreENjcTVkZFBoRjk3UG45WHZ1WGZWRXVONVpFdy9pZUtIM3RkK0hYbXBKRlZmay9ueUN0bDY5aWo0UDdYVHBFamZhaXkvblNuWkpxbFhpTis5Tld5Tm1zbFNmSitQWWZnb0pJMCtQTXN5VzZYSlBuWEw5ZkpweDZNbkdDeEtQbWVSMlE0NHVTZTlSZUZNZy9Ib0VvQUFBQUFWWW5nb0p5c2pjNlRyVlBQd2dHTElRV0xtMmlObUdkZFZuTkRBMG1TeFZyNDUyWDQ0Rjd1MjZVMlV1SjF0eFhlMHB1bjdCbVBWc3U5SmNuYXFyMmNnMGNxOSswWHp6SFJLdG5zMVZKVHFlUjdZMTJCSk1rMStYNDUrZzZXSkRWOC9DWGx6SjRoNzRLNU1hNEtBQUFBUUdVaU9FQUV3MklVdmdnVmw0UlVycVNmL0ZKR2ZHTDRkYzRyZjFQbzZNRXF2Ni9sdk9aS25QQlR4UTBhS1JtR2dwbUg1ZjA2K2dmZStGSGpsWGp6WFZWZVYya2R1MnU4ekp6czJCWVI1NVFsdFZIRTY2U2Yva3FPdm9QbGZ1RkptYm51Mk5VR0FBQUFvTkt3T1NJaUdXZjhMUkdzMnVEQU9meHlPZEtIaGwvbmYvZUY4citmVjJSZTNBV1h5TjU3WUtYYzA5SWdUVW0zL2tvTnA3K2l1TUdqd3Mvdko5N3dNMWthcEZYS1BlcU5mSzlPUHZXZ1BPKytKSm1oOExEai9BdlU0Tkdac3JYdkdzUGlBQUFBQUZRV09nNXFvZml4MThsd3hGVm9qZUNSL2NwZnVxRG9HMmM4cW1CV1ljZUJ0V2tySmQxUytBMSs4UEIrdWYvN1RHUXBhVTNsK3VtdlpPL1pYMlpPdGs0OGRMdEN4MzhvMS8wc2FVMFZmK2tFeFkrNFFySTdpcndmUExSUGx0UkdVVGVEREI3Wkw5L3liOHQxYjBtU3pTYkgrUmVFWC9wV0xwUkNGWGdjSStBdi83V1Z6UFBSYS9MdjNLTGtuLzllUmxLeUpNblNxSWxTZi91TXNxYi9Tb0VkbTJKY0lRQUFBSUNLSURpb2hSS3V1RG44QWEyOGZHdVdGQjhjV00vWTR5QlFSVHZsVzIxeTNmbDd5WEhxQ0VhZlY5bi8rRk9SNS9ZdHlRMWs3OTVQa21Ra0pTdjV6b2VVOWZpOVVpaDA5b3BSMmJ2MFZ2eWxFK1RvZDJGa044VXAvcTFyNWZub2YvSnZXRkhpT3I2MVMrVmJ1N1RVOXoyYmtaU3NSczkvRUg2ZC9jOC9TLzZhOCtHL292d2JWdWpFdzNjbzViN0haRzNaVHBMazI3UmFnWjFiWWx3WkFBQUFnSXFxOThHQkVaK29SbjkvdSt3WG52a0J1d3dTYjVpcXhHdW5sUG02NHc5TVZDanJXTG51V1JiR21SMEhWWFRFbm12eS9iSzE2UlIrblQzelNRWDNaUlNaRjlpNVdaNDVyeW5ocXA5SWtteWRlaXJoLzdOMzMrRlJWVnNid045enBwZFVRZ0toOTk1VWlseEJzTkpVTEdBSHhYSlZMUGhoNy8zS1ZSU3V2U0VnS29JS2dpQUlDQW9Lb2ZjYUlBRVNrcEEyeWZSeXp2ZkhoRW1HbVNRems4QWs1UDA5ejMyUzJXZWZ2ZGVFd1BXczJYdnQwZU5nL1hsbTFSTW9sTzJvN2U0QUFDQUFTVVJCVk5BTXZCSzZxMitFc25YSG9GMmNPOU5nWGZRdDNJZDJSLzVHeUkrVW40T2kxeVlpZHVMTEVHTml2Y21nTUpJOFJFUkVSRVJVTnpYNHhBRUVBQnJ0dVp0UHFZcXNPcjlRWHJSUXR0c2dCRmx1RDBFQUttNWhjRGtyZjNCek9TcUpyK0tLZzlyL1JGeC8wejNRWEhLVjc3WDFsOWxWSGs5cFhUZ2I2cDc5b1d6VHlYdi9OWGZBdVd0emxRLzgyc0hEb1IwOFBQQ0N4d1BINXJXd0xma083c3owa09LTnVlOXBhQzY1T3FTKzRVajZjbm10ak9OWXR4eWxYMHp4dlJhME9paWF0S2lWc2IwRFZ2aFdwNjgwRVZPUmRlRnNDRm90bEtrdEsrMGplenhCazBWRVJFUkVSRlQzTUhGUUR4Vk92alZvdTdKRGQ4Uy84RC9mNjVLUFg0ZHo2OS9oRFY1eHhVRnRibFVRQkJodS9qZDB3OGY2bXB4Yi82NSs5WUFrb2ZTenQ1RHcydWZlcElnb0l2YUI1MUQwL0QyUTdiYVFwcGJOSmJDditSVzJsUXVEMWpEUURSc0Q1NjVOOEdSbGhQV1c2aUpsdXk2SWUrcmRzek4yKzI2SWYvWFRXaGxMTnBlZ1lPTG9XaG1MaUlpSWlJak9yZ2FmT0pCdE5oUy9GdjR4ZTlwQnc2QWRlazNZOTltVy93aEgydXF3NzVOS2lzTytwekw2Rys2R2ZzUXR3UzlXV0hHZ1NFNk42Sk54VDg0eEZMMXduKysxR0plSW1QdWZnYXI3UmVWOVRoeEY2V2R2UWREcUlPaU5FQXl4RUExbFg0MHhFSXl4RUEyeEVHTGlJTWJFUVhiWWZRVWh4YVFtTU56eUlNd3ozNnM2anVPSFlWdXhBUFovVm5wWFgxUkNmKzBkTU56NklOeEhEOER5NDFlVjFqdVFyV2E0ang0TTUwZFJUcW1BcWxNdjMwdlh2bTBSRjBkVXR1a0lRVytNTEE0aUlpSWlJcUl3TmZqRUFXUUo3c1A3d3I1TjZuWmhSTk5KK2JrUnpWZWJCS1VTVUlXd1hVSVFRdXRYSFpVYXFqTitYb3FVWm1qMHlXSkFqT3hFVU8zUVVYQnMvaXZvUTc3bitHR1k1M3dJMS80ZDFROGtpQkQwQmdDQXNrMG5xTnAwcWpSeDRENTJHS2IvUGhGUnZHY1dSelJOZlNiaTRvaHh6NzRQVmVkZXdTOTZQQUZGSm11azRqWWVTYW95QVJPT1VGZUxFQkVSRVJGUjlERnhRTFZPUHVPQldNclBnV3YvRHFpNjlDNXZERmFqSVV3eGQvOGZDcCtkQURqOUg1UmQ2WHREU3hvQUVHTGovRTViOEJUazFUaXVhSEx0MzRIOCswZlUybmhKWHk3M0pZOWNlN2JBOU83VHRUWTJFUkVSRVJIVkQwd2NORUNPemV2Z09aVVQ5SnAreE0wUWsxTUJBSjZUeDJGYi9tTklZK3BIM1FveHFRa0FRQTVTVk5HK2RwbC80cUFpcHdOU1NURWtzd2x5MlZlcDFBUzUxQVRKWE9KdE41ZEFNcGRBZStrSTZLNjhBVURabG9VYjc0YmwrMDlDaWpFWVJVSmp2OWRTUVc1STk4VSs5anBVblN0NVB4WFkvMXBhWlh6R2NZOUJjL0VWMVk3ajNMVVJwUisvSGxKc1JFUkVSRVJFdFltSmd3YklmV1FmM0VlQ2I1ZlFEaG1KMDUrL1MvazVzSzllSE5LWTJxR2pmSW1EWUV2d0haditoQ0s1S2FUaVFrZ2xSWkJNaFpCTVJaQk1SUUVyQnFwaS9YRUdOUDJHUUl4TEJHVFp1elFmQUZCZUwwQ29lTEpFTlJSbFNaTFRQSG5aSWQwbmFIUytMUTVWOTZ2NnhBNUJvdzF4SEYxSWNWVjZ2ekVXaXVSbWxmNjVoMFFkNFNvUnRUYXNQMk1pSWlJaUlxcGJtRGdnUHhXUGVaVEQyTTh1S01wL2xZS3RPSURUQWV1Q1dUV0tEUUJrdXhXV2VWL0FNSG9jU3IvNEwxd0h2RnNTNUFyNytoWE5Xb2M4WHNXQ2pYRFlnNTY2RUl4dDFTOXdibDlmYlQvMzhTTlZYcmV2WHhYUzBaQ2VVeWREaWlzWVJiUFdpSnYwQnNTNFJCUy84MVNWUjFsV1JkV3hCeFROV29kMStvU3FTeC9FUHZ3eVNtZStYK1d4bTBSRVJFUkVWSGN4Y1VCK0tuNUNManNkb2Q5WUlYRUFkKzBVMEt1TVk5MXlPRGIrNmZjcHRuVHFKTkM2SXdCQTJib2p0RU5Id2I1bWlYZFZRakJLRmJSRFJrRTdlRmg1Mk1jQ0grQXRQMzBOYTlsMmpZb0YvWnhiMXRiR1c0RnI5K1pLaXpGV3B2U3JkeUJvdlNzUVpITnBsWDBWemRzZy9zVVBmZjNqbm5nYnB2OCtHVm1CVGtHRTRmcTdVUExoS3lGMVY3YnVpTmhKcjBQUTZoSDc4TXV3THBvRDY4OWZWLzVuUWtSRVJFUkVkUklUQitSSDBPcDkzOHVPMEN2ZkM4b0tLdzZxT0MwZzdwbjNJQnBpSWd1dWpHUXBoZW50Ly9OcmMyejlHK3ErbC9wZUcrLzZQeGh2ZXdpU3hSdzRnQ2hDaklrUE9OSEJzZW12d0xrSzg0REN1bFV3VVFweE93VUFlTEl5NE55WkJrMi9JUUM4Zjc1eFQvd1hwaW1UNGM0SS8yaEo5VVdEb0dqWkRwNWpoNnZzcDJqU0FuRlBUUEg3ZmRKZmN4dGNlN2ZDdFc5NzJQTVNFUkVSRVZIME1IRUFBQ29WQkwweHJGdE9mNEliTGtHbmh4Q1hFTlk5c3MwS2hQUHBmdzBJdXZMOTlyTFZFdnFORlZjY1ZMSEZRZG1pTFFSamJDU2grWWpta29BMngvby9vQjAwSEtxdWZjb2IxVnFJNnFwckRKem0ycmNkdHBVTHErOVlKdmJ4TjZIdTBxZmFmclkvbDhEeTdVZVZYamZlOVRpMEE2K3NkaHpuempTVWZQaHF5UEg1eURKS1Avc1B4TGdFcURwNWozQVU5QWJFUGZsZkZML3hDRHduajRjM25pREFjTVBkS0puMlFxVmR4TVRHaUh2NkhRZ3hjZVdOSGc5S1AzdVRTUU1pSWlJaW9ucUlpUU1BbXI2WEl1YmZ6NTJUdWZRMzNBMzlEWGVIZFk5bDdxZXcvVGJ2TEVWVVRqREdBZ3FGNzdWVVVoejZ2UlZySElSUkc2SFd5QkpNVTUrQi90cmJvUjAwSEdKaTQ1RHU4Wnc0Q3Z1NjMyRmJzUUR3dUVPZVRsQnBnR29LSDNyN1ZWMVFVRkNwUXhvSHF0QUxQZ1p3dTFBeTdVWEV2L0EvWC8wSHdSanJUUjY4OWpDazRvS3dobFAzR1FoVjUxNUJqN3dVRTVJUTkvUzdFQk9UeXh0ZExwUjg5Q3FjMi82Si9EMFFFUkVSRVZIVU1IRkFQbUpDa3QvcnNCNG9LeFpWREZZY01RanJvam13L2pRanBMNzY2OGREUDNwODFaM2NMbGgvbmducnp6TWhHR0s4cTBnRW9kSytVbWx4MEJNZ1FtRmI4VE1jVzlkVjI4OXo0bWlWMSsxLy93N1gwUVBWamlQVm9EZ2lBTWhXTTB6dlBvMzRseitHR044SUFDQTJTa0hjRTIraitNMUprRzFockM0QkVIUFBreWg4L2g2L2xUQ0tKaTBROTlSL0lUWktLWi9YYmtQSnRCZmcycmV0UnZFVEVSRVJFVkgwTUhGQVBtSmNvdDlyeVZRWThyMStuNnhIWThYQkdXUkxLV1JMMVlVRGF5TGNUODlsaHczbW1lK1hON2k5eDBpNjltNkRhKys1ZWFpV0NrK2haUHFMaUg5dW1pL1JvMmpSRHJHUHZRYlRPMDlYditMQzZRREtqcm9VazFOaHVPa2VXTDc3R0lDM0VHTGNFMVA4dGlmSXBTYVlwajREZHdpSkVTSWlJaUlpcXJ1WU9BRGdTRnNkMHRGNkZlbUczd3o5dFhlRVBaZGwvcGV3Ly9GTFdQZkl6blB6SUs1SWF1TDNPcXdWQjhyb2JsVm85TCtmZkErdDFvV3pZZjFsOWptUG9Vb3VGK3lyRjBjN0NyaVA3RWZwakttSStmZXp2alpCSHdQUkdGdHRvc2gxY0JjRXJRN0s5dDBBQUxxcmJvQmo0eG9JS28zdjlJVFRwUHhjbU41OUt2d2FDa1JFUkVSRVZPY3djUUFBSGs5NGhRQ0J5RDlWZHpyQ24rc2NVYmJ0VlA1Q2t1QUpkWG04VXVXM0pTQ3NZeHhyaTBKUmZrcUNXTW4yaEVvbzIzZUZwdDhRMzZmbkFDREVKU0R1a1FpS0VVYUo2WU9YSVp1S1F1cnIrR2NGbEMzYVFqZmlaampXcjBMcGpIZERLNzRweXpCLzh3SGlYL2tZRUVSQUVCRTc4U1dJTVFtQVN1WHI1czVNUjhuVVo4SmFzVUpFUkVSRVJIVVhFd2ZrbzJyVDJmZTlKenN6NUpNY0JLWEt2eUhFcElxNlp6K0lGU3Z2VjBIWnBsUDFuY0trYU5JQ2hySDNRbjNoSUFEZWVnVDJ2MzRENE4xNm9lelF2ZGJuUEZzRWxScHlHUDB0OHo2SEszMHZuRnZXQmgvUEdBdjl5RnY5VnBJQWdEdmpJT3gvTEliMjh1c0F3TDhJSWdEWHpvMG8rZWhWeVBiUWovSWtJaUlpSXFLNmpZa0Q4bEtwZlJYM0FZUzNMMTNqWC9GZmRvU1djRkMyN2dobDY0Nmh6MU5MRkNuTm9MLzJEbWdHWGxtK1NnR0E0WllINE5pK0FYSkpFU0RKZ01OZWU1TldQRG5CN1FJOG50b2JHL0RHR3c1WkRwbzBFTFE2Nks0ZUE5M3dNWDVIYzFaa252c1pWTjB2Z2lLbG1WKzdmZVZDbU9kOENNaFNlTEVRRVJFUkVWR2R4c1FCQWZCKytsL3hLRVpYeHNHUTd4WFUvc2NKeXE0b2JGVUlnU0sxRmZTamJvWG00aXY4RWdhbmVVNmRoQ0loQ2U2U0lraUZlY2kvZjBTdHpDdm9EV2owOFNMZmRvNlNUOTZBYzNQd1QvcWpScW1DN3JKcm9iLzJkZ2d4OFZYM2RkcFIrdmwvRVAvOC8veCtqdTdzVENZTjZLeklIMzladEVPb2w1Sm0vUkh0RUlpSWlPZzh3Y1JCUTZWUysyMHAwUFFmNm5mWnRXdFR5RU1KNmpOV0hJUzR4Y0cyWkM0c0lSWXgxRjl6Ty9UWDNCNXlUQldwdXZTR2J2ak4zdVJJa09NWjNlbDdZUDFsRHB3NzB5SWF2enJLdGwzSzU1VWx1UFp0UHl2elJFU2hoUGJTRWRCZmN6dkV4TVloMytaTzN3dkxENS9CY091RHZqYmpuWThDTHFkdnV3Y1JFUkVSRVowZm1EaG9JQVM5RWFvdXZhSHVkaUZVM1M2RWErOVdtR2ROODE1VWE2RHBmYkd2citmNEVYaHlzMElmVytPLzRnQWhuZ0loZTl5aGJ3ZW83cWpBTTJQUzZxRVplQVYwUTYrQm9tVzdvSDFjKzNmQStzdnNzMzRjb3FwOVY5LzM3c3owczNwTVpNZ1VDbWd2R1FiOXRYZEFURW9KdUN5YmltQmQ4ajBNWSsvekZyOE13clpzUHBSdE9rRXpvT3pUWUVHQWNjSmt5QzRuSE90WG5jM29pWWlJaUlqb0hHTGk0RHltYXQ4VnFnN2RvT3A2QVpTdDJuc3I0WmR4Wng3eWZhLzkxNVYrZS9BZG0vNEthNTdBRlFlMVdCc2dBcG9CbDBNLy9HYi91Z0lWdUhadGd1V1hiK0ErdER1c2NXTWZlejJpZUNyV2NSQmo0eU1lcHlMTEQ1L0JrM01pL0J0RkVkcExydlltREJvM0RiZ3NseGJEdXZRSDJGWXVCSndPR01iY1YrVndwVis5QTBWU2l1K0lSZ2dpWXY3OUxNVDRSckQ5TmkvOCtJaUlpSWlJcU01cDhJa0RNYWxKMFAzdTFSRU1NUkhOSjhURVFVeE9qZWhlNmRSSlFBNWVCRStJVGZEN1pCc0FkQ052clhRc01TN1IrNDFDQWYybzI4b3Z5REljRzFlSEZWZEFqWU5vSE1kWWdhSko4NEEyMldxQi9lL2xzSzlhQk0vSll4R05xNzdnWHpVTkRXSmlNdFJubkVRUUNldXYzNFYzZzBJSjdlQmgwSSs2emZzN2Z3YlpYQUxyMHJtd3JWZ0loSlA0Y1RwZ212b3M0cCtiQmtXTHR0NDJRWVRobGdlZ2FOckN1NnFsdGd0QkVoRVJFUkhST2RYZ0V3Y0pyMzhCUVIrOGV2elpvTC8yRHVpdnZTT2lld3Ntam9ac0xnRUVFWW9XYmFEcTBOMjdxcUI5dDlDVEVVNEhYT2w3NGRpeURnQ2cvZGRWZmcrU3p1M3I0VGw1UEt5NEJKM083N1VjNHZZRHpZV1hCRlRtcjR5eWVadXdZanJOZTN6Z0l0alhyNnIwZUVreEtRVlNmbTVFNDlkNUtqVzBsNDZFZnRTdEVCT1NBaTdMTmd0c3kzK0U3YmY1a08zV2lLYVFyV2FZM25rS2NjKytEMFhURnI1MjdhVWpvVWh1aHRKUDM0UlVYQkR4V3lBaUlpSWlvdWhxOEltRCtrWXo0RElZNzU0TVFhdXJ2ak1BZU54d0g5a1A1NTZ0Y08zZEJ0Zmh2ZDdqQU9GZE5hRy9jWUpmZCt1djM0Y2RrNkRWKzcwT2RjV0JvbGxydnlNZ2E0M1RBVWZhYXRqK1dBVDNrZjNWZG8rYjlBYWdWTU94ZmlYc2Y2K0FsSjlUN1QybFg3eGQ2WllPVmR2T2lIdm1QUUNBVkpTUHdxZkhWVHBPd29zZitqNnBMLzM0ZFRpMnJ3L2FUOUVvQlFuLyticmF1RTRUOUVib0xyOE91cXR1Z0JDYkVOakJhWWR0eFVKWWwzeGZLelVYSkZNaGl0OThESEZQL3RlN0xhYU1xa3R2Skx6NUZjeXpwOEdSdHFiRzh4QVJFUkVSMGJuSHhFRTk0OGs1VVczU3dIUDhDSng3dHNDMVp5dWNCM1pVV29EUU9PNVJpUEdOZks5ZCszZkFuYjRuN0pnRVRXUXJEaURMbFc2OUNKeEVDSG9pUWpEV3BYTmhYVEFydEhIaFRhQ0lpY25RMzNBM3hLUW1NSC8xVHZVM3VWeVYvbHdERWlkVi9Ud3F2SC9aNWF4aXpOQitwbUpDRW5SWDN3VHQwR3VDLzU1NDNMQ3ZXUUxMTDdNaG00cENHak5VY21reFRHOC9qdGhKYjBEVnFaZXZYVERHSXVhaGw2Qys0Rjh3ei9rUWNxbXBWdWNsSWlJaUlxS3pxOEVuRGdvZXVnNEk3WG5Vai82YU82Qy80YTZ3NzdOOC93bHN2LzhVL29RQUlFbHdXMG9obTBzZ0dHUExtNHNMNE5xOUJjNDltK0hjc3lXa0IwSk52eUhRRExpOHZNSGpobm5PQnhHRkplak9XSEhnc0lWMG4zWHh0N0QrTkNPa3Z2cnJ4ME0vZW56WXNZVkNOTWI1dnBlSzhzL0tIT2VLY2Z3a3FQc01ETHdnUzNCc1dBM0xUek84dFRMT0V0bHFnV25LRXpEZStTaTBRNi94dTZZWmNEblV2UWJBK3V2M3NDMmY3MDIrRUJFUkVSRlJuZGZnRXdlUUpTREVENzBEN291RUpIbi9GeWxaaG5QblJvaHhDWER1M2d6bnJrM3dIRDhTMWhES0R0MFJjOS9UZm0zV1g3OFBlNXpUQWdwRlJyazRZbGpVV3FEQ3FSQlMwYWtvQmxOemxwKytocnIzeFg2ck01dzcwMkNaOTBYRWY3NWg4M2hnbnZrKzNCbUhZTHg5b3QvUFY5QVpZQmh6TDNTWFg0dVNqOThJKzJRTElpSWlJaUk2OTVnNHFJZEtQM3NyNG5zVnFhMFE5L2liZmc5em5xd01XQmZOaVhoTVpZVTZCWEtwS2ZUdEIzV0FJckd4MzJ0UFFWNlVJcWtkbnVPSDRWaS9DcHFCVjhDZGNSQ1d1Wi9DdFc5N1pJT0pJcUJRUkJ5TGZjMnZjQjNjaGRnSFg0Q2laVHUvYTdMVkFzL3h3eEdQVFVUblA1T0oyNW9vTXVucDZVaE5UVVhUcG9ISERoTVJVV1NZT0doQWxPMjZJTzZ4Ti94V0NNam1FcFJNZjlGWE1ERmNRbXdDbE8yNytWNTdUbVhYT003Z0UxV3puNlRDQ3BBeml6VldSWkhpZnhxRmxIZVc0aitITEQvTmdITkhHaHdiVnRWb0hFVktjNytqU3VVSVZzcDRzak5SOU1xRDBJOGVCLzJJbXdHbENyS2xGS2IzbjROc0QyMUxTeWhjKzdaQmtkTE1lM0tFRVA3eHFrUkVkSDZSNjlHSEdFUkU5UUVUQncyRVpzQmxpTG4zS1VDbExtOTB1VkF5L1VWNGNyUDhPeXNVM3UwVTFmeWZycURWSSthZUoveUs4TGtPbnAybDU0cms4bU1iNVNCSkR0bG1oUkFURHdCUXRlc1M4cmpxQ3k4cGYrRnl3Wk5iTnhNSGdzN28zMURGSDQyVW53TkhDQ2REVkVtcGdtSE12ZjVUUm5yNmdzY042MDh6NFBobkJZempKOEcyWWtHdEgzOXBlbnV5OXh1RkVvckdUYUZJU1lVaXVSbkVzcStLbEZRb0dqY0ZGUHduajRpSWlJZ29YUHl2NlBPY29OWEJNT1krYUs4WTdYL0I0MGJwNS8rQjYrQ3VnSHZVUGZzajl0SFhJSlVXUXlvdWhGeFNCTWxtQWR3dXlHNDM0SEpDakc4RVZjZnV2b2YxMHh4cHEyc1FyQWl4Y1JQQTR3RWtEMlRKQTBHbGhycnJCZEQwdTlUWFRTb3VDTGpWblowSmRiSjM5WUN5UTNjWWJua0FqbzFyS2ozaFFkRHBvZTU5TWJTRFI1U1BrWGtvOHRvVnRVUnMzQlNxZGwwaGxSWkR0bGtodTV3UWpUSFFYM2VuWHovWmJxM3hYTWE3L2cvS3RwMGdtNG9nbVUwVjVvdURxbE1QaUkzOWwzaTZNdy9WYUQ3UHllUGxEL2huaThjTlQ4NXhlSEtPQjE0VFJJaU5rbjFKQlVWeUtoUXBwNyttZXV0ZEVCRVJFUkZSQUNZT3ptUHFYdjFodk90eGlJbkpmdTJ5M1lxU0QxNkJhL2Ztb1BlNWp4OEJSQkZpWENMRXVNU1E1M051K3dmdUkvdHJFTEdNaE5jK2c2QXpWTm5MdFhkYlFKdGovUi9lb29CbGRNUEhRamQ4YkZpejIvLzZMYXorWjRPZzFpRG13ZWVyN0NQYmJZR3JSQ0lnRmVSQ09YUlVhSjJkRHRqWHI2enhuR2VMc20wWGVQS3lJSnRMS3U4a1M1RHljeURsNThDMVoydkFaU0V1b1h4MVFzV2tRcE1XRVBUR0lBTVNFUkVSRVRVTVRCeWN4OVFYRFE1SUdrakZCU2g1NzFtNE05TXJ2VS9LejRGc3Q0WlZLOENkY1JDbFgvNDM0bGdCQUxJTTk1SDlVSFc3c1BJdXBpSllsODBMYUhkc1dBWDFCUU9oNlQ4MG9xa2RmLzhPKzU5TElycTNObm15TXdHbnZjcFB2MjNMNWdFZWQ0M25jb2Rhbk5EalJ1bFg3NFowekdlMHhMLzhFUUJBdGxuZ3ljdUdKemNMVXRsWDMrdHFqdHFVVFVWd200cUNudlFnNkkwVlZpZDR2NHFudjhZbFZsK0RnNGlJaUlpb0htUGk0RHhtbmpFVllrd2MxSDBHQWdDY1c5YWk5T3YzSVpjV1YzdXY2OEF1cURwMGc2RFNBQ3BWOEU0ZU45d25qc0x4ejByWVZpMEVYSkVWV0t6SW5YSElQM0VnUzREYkRhbWtDSzY5MjJCWk1LdlNCOWpTajErSGM4czZhUG9QOGRaRVVHc2dWUEpBSjBzZXlEWXJQQ2VPd3I3aGowcFhYMFJDS2p3RjY4SlozbmxzVlc4cHNQMnhDR0s4ZDFXSDUrUXhiL0xrUkFhVWJUcjZGL21UWlhoeWpzTzI4aGZZVnk2b2xUamRXWm5lYlNIQlRrNlFaVWhGK1hEdDJ3YnJzdm53SEtzZkp5QUlPZ09VclRwQTJhcEQ0RVdYQzU2ODhrUkN4YTlTZms2Vng2VEtWalBjUncvQWZmUkE0RVdWMnB0UThOdjZVSlpVU0dyaVYyQ1NpSWlJaUtnK1l1TGdmQ1pMS1AzMExjUTk5UTVzS3hmQzhjK0trRzh0ZWU5Wi93YVZDaEFWM2dmeHNnZGEyV1lKTzZTQ2lhT3J2RzZaOXprc1AzN3BMZjRYUWIwQlI5cnFtdFZacUFWU1VUNnNDMmFGMU5lK2VuRkFXL0dyRDNtL09YMGNvcUFBWE01YXI3OGduVHFKL0FsWGVsOG9sTjc1QkFHQUFMZ2M5ZXBZelpDb1ZGQTBhdzFGaGVORGZUd2VlUEp6QWxZcGVQS3l2U2VGVkpVVWN6bmh5Y3FBSnlzajhKcENBVVZTRTkvcUJML0VRbExUeXBOeVJIVFdaUjdhQTduc2E2c08zdE9CV25mb1Z2Vk5SRVJFRFpRZzE4UHphdkxIWHhidEVJaW9Ea21hOWNmWkcxeVdJUlVYZUZjcjVHWUhKQmNpU2FDZEppWWsrU1VUeE5OSmhaVG1mcWVWTkhSMTZkOTh6YUJoVUxYckF2TjNuM2kzRlVWSTBhUTV0RU5Hd1pPZGVkYnFxNXpWdnhmbmdNbGtxdlV4aXd2eThPZlMrVGl3Y3lNY1FWYUVhWFI2ZE9yWkQ1ZU9HSVA0UnNsQlJxRDZJRDA5SFUyYk5rVnFhbXIxblltSUtDUmNjVUJFVkJWQmdKaVFCREVoQ2FwT3ZRSXV5NldtOGtSQ1dYTGg5TmZxdGdWSlJmbmVMU0g3ZHdST0d4TmZmZ0tFMzBrUXFRR25tVkExRkFyRVB2cDZRTE50eWZkd0hkd0Z3ODMzUTluVy94aFgxLzRkc0M2WTZYMmgwUUp1RitEeGVFOTVHWGdGTEQ5K0Jia3NjYUFiTmdhcVRqMER4cGVkRHBSKzhrWmdQSUtBbVB1ZWhySjlON2oyYmFzVGhWa2JndDkvbW9tMDFWWFhzbkhZck5pWnRnWTcwOWFnMzVBUnVIVGtXR2lyS2RoYm04d2x4YkJiTFdpVTBoU0NVRCsyT1JVWG5zS0pJd2ZRdGMvRkVJTnRmU01pb3ZNQ0V3ZEVSRFVneE1SQkdSTUhaZnV1QWRlOEoyQ2NpS3hZWTJreDNLWEZjS2Z2RFp4VHF5dGZuWERHVnpHaE1ZczFua2tVb2U0OUFKNnNETGhQSElXb04wTFZvNjl2KzVheVJUc29tN2VCWThzNkFJQ203NldRUzcyZmRvdEpLVWljK2owczg3NkFiY24zUVlkWHR1ME05UVgvQWlvZS82clJRcmJiZ3ZiWERiOFp5dmJkQUk4YnFpNTlvTHZ5QnRoVy9GeUxiNWdxc3Rzc21EM3RGZVFHMjA0RUlLVjVhNWdLOG1BL1l3WEN4alZMa1hsb0w4Wk5ldVdjSlErV3p2MGNlU2VQNDhIbjM0TkNXWFhpd0c2ell1V0MyYmgwNU0ySWlVdW90Ti9iLzNjSCtneThIRmZmZEhlbGZYS3pNcEZ4c0x3d3JFS2h3RVdEaHlFcjQ1QmZ1MUtsUnYraEkvM3VQWEhrQUJiTW5JNE8zUytFUnFHRHBkUUUweG4vdm9tQ2lDWXQyZ1RNdTM3VklyaWNEZ3dlUHFiSzkwcEVSTkhIeEFFUjBWa2lhSFZWRjJ2TVB4bFlxREUzQzU3OEhHL2h5a3JJZGhzOHh3NEhMMXFwVWtIUitJeGlqYWRQZ1VoSzhkYXphS0FjbS82RWRjRXNLRnEyUTBLUHZuN1hwTUpUTU05NEZ3Q2c2dGdqb3ZFTC91OFd5T1lTaVBHTmtEaDlQanduamdUMFVmY2VBTU9ZZXlGYlNsSDg5djhoZHVMTE1OejhiN2l6amdZOWFwWnFidmIwd0tTQlZxZkg0QkZqL1I2Q013L3R3ZktmWmlMM1JIbmYzS3dNeko3MlNvMlRCeDYzQy91MnB3VzlGaE9YZ0ZZZHV1SEkvaDA0c0hNVGV2VWZnajFiMS92MU1SaGowYTVyYjc4MlUwRWU5bXo1RzhlUDdNZTR4MTZGSVNZdTZQaXlMRlZhS1BpMEUwY09ZTlhDT1lodmxBeVgwd0c3ellLTEJnL0RzY1A3c0c3NXoyaVVuQXE3elFLN3pZTCtRMGNpNS9oUnJGZ3dHemYvKyttQXNmWnMvUWZMNTgvd2ExTnJ0SGg2NmpkK2JZZjNic2ZLQmQ5QUVBUzA3dEFkTGR2N3Ivb2hJcUs2cGVIK0Z5UVJVVFNwVkZBMGJRbEYwNWFCMXlRSlVuNU8wQk1nUEhuWjNtS1psWEc1NE1uTzlCN3RlU1pCaE5nbytZeXREK1Zmb2RiVTN2dHJ3TlM5THdZQU9EYjk1ZGV1Yk4wUnNRKzlCQWdDU2o5N0M1NWpoMUh5MGF0SWVQRkR4RDMrRmt6dlBRdlh2dTNSQ1BtODlmc1ppWURUVGljTk1nL3R3ZjRkRzlHa2VXdjBHakFVWSs5N0VsKzgvYVRmNm9QY3JBejh0WFErcnJyeHJvampjRGpzV1BMOVp3QUF0OXNGV1pLZ0t2djcxcXBETjZRMGI0TmZ2L3NVZW1Nc2poM2VoMk9IOS9udUxjclBSZk8yblFJU0J5bk5XK09tZXlaajdxZi93YmNmdllGeGo3NE1yZDRZTUxjc0EwSUlwN3ZFTjByR1F5OU5SL3JlYmZqcHEvZDg3WTJidHNDRUo5N0NnWjBic2ZqYlR3QUFWa3NwTWc3dWhpUUZUM0FLZ29pSFgva0FBTEJvenNld2x2clhxekNiaXZEcmQ1K2lWLzhoc0ZwSzhjczNIMkxDRTI5Vm12d2dJcUxvWStLQWlLaXVFVVdJeWFrUWsxT2g2bjZSLzdXYUZHdVV2UWtKS1Q4SHJqMWJBNmVOYitSZnBMSENNWk5Da0FjU0NrN2Rld0FBLzhTQnFuTXZ4RTU2QTlCb1lmMXBCcHc3dko4K2U0NGRobW42aTRpYjlDYmlucGdDeTl6UHVHMmhsaFFYNUFXdGFSQ2YyQmo5aDQ1RWNVRWVaazkveGRldTFSdlFxV2MvcERSdmc4eERlL3p1U1Z1OUJQMkdqSWk0WUtMZUVPUDd4SDNlNSs5QXBWYmorcnNlQXdESXNveDVuLzhYSG84SER6ei9udC9EOCthMXk3RnMzZ3dNR1hsejBISGJkZTJOWVdQdnhkSzVuMlBOa2g4d2JNdzlBWDBranh0aUZJNkZqVytVREkvYmhaUEhEcVB2cGNOOTdTNm5BL08rZUFkS3RSckR4dDREbDlPQkw5NSswcHY4ZU96Y2JRc2hJcUx3TUhGQVJGU2ZWRmVzMFZ6aVRTcjRKUlM4QlJ0bFUxR1ZRMHZGQlpDS0M0QURPd09uMVJzRGFpcWNQbVpTakc5VWEyK3YzbE9xb081MkFkeEg5a01xeUFVQWFQb1BSY3g5endBcUZhd0xaOEc2YUk3ZkxhN2RtMUh5NGN1SW5mZ1NESGM4REZXM0MyRCs5aU5JcDA1RzR4MmNOLzVhT2o5b2UwcHo3NUdzTzlMVytMWG5uTWhBcDU3OTBLcEQxNERFd2VueHJyMXpZbzFpa2lRSkdZZDJZL2pZOGdmOFZRdm40T0N1emJqNnBydGhLVFhCVXZicGZFbFJQbjcvYVJZdStOZmxNTVRFSVMvN0dFU0ZBa2twemZ6R3ZQQ1NLNkhXYU5HMXo0Q0ErV1JaZ2l6TEVNWG9GQzA4Y2ZRZ25BNDdPdlgwYmcxeTJLMzQ0Yk1weU0vSndyaEpyMEN0MFVLdDBlTFdoNTdIckdrdjRhdDNuc1dZZTU5QWNtcVFsVmhFUkJSVlRCd1FFWjFIQkdNc2xNYllnRk1DQUFCT096dzVaeVlWeW1vckZPWjUxelJYUXJhYTRUNTZBTzZqQndJdnFyVm5uQUJSL3IyWW1BeEU0ZFBPYUZGMTZRMm90ZDdWQmlvMWpMYy9ETzNRVVFBQXl3K2Z3N1owYnREN25OczNvUGlOUnhFNzZRMm8rd3hFWW8rK3NDMy9FWlo1WDV6TDhNOHJCM1p1RE5xZWN5SURzNmUvak9LQ1UzN3RyVHQwSzd0dlU5RDc5dS9jaUd0UnM4VEI4Y1A3NExUYjBhNXJId0JBOXJIRFdMOXFFWnEyYkl2bFAzNGQ5SjR0NjFaZ3l6cHZJVTlEVEJ6Kzd6OWZCdlRwMFhkUTBIc2RkbS9CVG5OSjFTZThuQzNwZTdmQkdKZUExRmJ0WVNyTXgvd3YzMEYrVGhadWUraDVOR2xlWGl3eHBWa3IzUEh3aTVqNzZkdVk4ZTV6dU9UcUd6RGdzbEZRcXRSUmladUlpQUl4Y1VCRTFGQ290VkMwYkFkRnkzYUIxOXd1ZUU1RkJyMG9yd0FBSUFCSlJFRlVWcXdSVGpzOHg0L0Fjenl3R0NBVUNpaVNtdmhXSi9pdFdtamNGRkNxYXUvOTFRRWEzemFGUDZHLzVuWnYwc0RqaGxSU0RNUG9jVENNSGxmbC9iYlZpeUVtSkVIVGZ5aGtTVG9YSVorWE1nL3RDVGdsNFRSVDRTbVlDdjJUQnIzNkQwR3JEdDJRZXlJamFFMEV3SHRVWSthaFBXaFZsbUNJeEs1TmE1R2MyaEp1cHdNbFRnZGk0aEp4ejFOdkkvZEVCbjc3NFVzODlOSjBBTjY2Qm5NK2VBMDMvL3RwMzZmdjJ6ZXN4dFoxSzNEaXlBRjgrMUg1TVo5TldyVEIrRW12QlozUDZmQ2U3RkdZbHgxeHpEVnhlTzkyZE94K0VUSVA3Y0g4TDZmQ2JqV2pjKy8reU1uS1FFNlFVeTU2OWgrQ0kvdDJZUFhpNzFGcUt2SmJtVUZFUk5IRnhBRVJFUUhLYW9vMUZwNnFVS0F4eTdmOXdaT2JEVGp0Z2ZlYzV2RjQ3OHZOZ3V2TWE0SUFNVEhacjVhQzcxako1RlFJV2wxdHZzTno0blF0Q0dWcVMxZ1h6NEd5WlR0WWYvME9xbzQ5b2Fyd3dDbkd4a1BadmhzOEo0L0RjL0tZcjkxOVpEOGNhYXZoV0w4S3J2MDd6bm44RFZHbm5uMXg3WjBUa1hzaUE3OTg4OUZabThkdXMyTHYxdlZ3MksyWS91S0RBQUNkd1lnbnBuenRUVllJZ3ErR2d0dmwvZHRpakV2d3RlbktmcmZpR2lWajZMVzNBUUMyLzdNS0xvZWowamxQcjZySXpjcUVKRWxCYXgzWWJWYTRYVTdJc2d5N3pRS1gwMUhXYm9IYjZZUWtlV0MzV2VCMDJDSEwzbmJKNDY3Mi9icWNEcHpLT1lGT3ZmcEJiNHhGYkh3aUxybHFOTmF2V296amgvZDc1N0JhQUVHQVZxY0hBS2hVYWp6MDBuVDg5ZHVQNkRWZ1NMVnpFQkhSdWNQRUFSRVJWVTBVSVNhbFFFeEtnYXJiQlFHWHBhSjgvMktORlJJTHNyV3FZbzB5cElKY1NBVzVjTzBMUElwUWlJbURJam0xUnFISFBUOGRZbXc4QUVCM3hmWFE5TDhNZ3NxN3lzRnc2NFBRWDM4WEZJbU5BVkdCaExkbkFRQVVqWnRBVEdpRWhMZG53YjcydDdEbU0zLzNDZFM5TDRieHJzZFIrTlNkS0puMkFnREFuYjRYdGdyOVZEMzZJdTZKS1hDay9RSHJnbGtCNHppMy9SUEJ1NlhUenR5R1VCbXRUbzlyNzV5STRvSTh6SnIrTWh5VnJGSTRMYU1HS3c2Mi9iMENEcnNWTGR0MXhzaGJIMEQ2M3ExWXQ3eThFS1lzU3ppeTMxdGZwTFM0QUFDUW5YSEkrM0FOb0tCczFVQk1YQUw2bFJVYnpEaXdDeVZGQlpYT1daQ2JCUUJ3MkczSU9YRVVxVUZXRzMzNHlrVFlMR1lBd0R0UGxwOGNVZFgzRi96cnltcmZyMHF0d1pDUk4rUFBwZlBSL2FKTGNQK3o3MElRQkZ4OHhYVytQdC84NzFXbzFHcmM4c0N6ZnZjT3ZlYldhc2NuSXFKemk0a0RJaUtxa1NxTE5Wck44T1FjajZoWW8xeHFndnVNWTl6QzVjbktnRlFjQTBXVEZwQk1oWENmT0FwUmI0U1kxQVJTUVM0OEJYa1E5QVlJS2pYY3g5TEwzazhqeUZZTDNNZlNJWnRMd3BwUExpMkdkZkYzTU54OFAzUkRyb25xQ1FtRlQ5NEI2Und1VVZmM0dlZzlPYUlPaUcvVU9LUitLYzNiUUtzejRQY2ZaMWFiTkFESzZ5Q0V5MkczWXYycXhSQkZFU3ExQmtsTm1pSG54RkcvUHBMSGcvbGZ2QVBBZTlJQ0FLeFk4STF2bFlESDdZWldIOTZKQThmUzl5SWhLUVdDS09MUTdpMUJFd2NUbm5nTHV6YXR4YzYwUDNIcmc4L2grSkg5V1A3ajE3ajNxU25Zdm1FMWp1emZnUnZ1bW9TakIzWmg5YS9mWThMa3Q1Q2ZtNFd0ZjYrb2R2NkxyN2dPMjlldnhwcGZmOENORXg0UEszWWlJcXBibURnZ0lxS3pSdEFib1d6YnBmSmlqYm5aL2ttRjB5c1hDdklBdWVaNy9NMHozd2RVS21qNkRZRmowNSt3THBnRlJjdDJTT2pSRjdiZmY0WWpiVFhpbnBnQ01TNFJwUisvRGdCSWVIc1dQQ2VPb3ZUajF5RW1wWVE5cDMzTlloaHVtZ0ROb0dHd3JWd0lRUmU0NVVMUWFMMWZWV29JUVI0R1pZOEhjRlN4QlNRRXVxdHVDRHZ4RVNuYjZzVlZGdGM4MTBJOTBzOXV0U0RqMEI3a1ZGTFhvTGFrL2JFRWJwY0wzZnNPaHFVa01HRW1TUkxVR3EzdnlNYjhuQ3g4OHNZa2pILzhOZC9EZnRycUpmajc5d1VoenlsNVBEaThid2U2OUI0QXBWcU52VnYrd2FVanhnYjBTMnpjRk1hWWVDZ1VTaVExYVliaXdqd0lnb0NrSnMxZ2lJbUZVcWxDVXBObUtNakxnaWlLU0dyU0RDWEZsYTl5cUVnVVJYVHZld25XcjF5RU5VdCtRTm9mdi9wZGR6bWRBSUFwaysvMGEwOUthWVo3bm5vNzVQZEtSRVJuSHhNSFJFUVVIV290RkMzYVF0R2liZERMbnBQSDRNbk5Sc243ejUzandHcEd0bHJnemp3RVpadk9VTGJ0aFBpWEt0ODNyeHQ1SzNRakE1ZGx1ek1Pb3ZqbEIyb1VoKzdLRzJwMGZ6anEydGFLbE9hdG9kWHBLeTJRZUZwdVZnYSttZjVLU0dOcWRmcUl0eW4wN0g4cDRoSWJJei8zUk5ERWdkTnVoYm9zbVZRVFc5YXRRRUpTQ3RwMjdvbUR1N2ZBVW1wQ3U2NjlvZFVac0dIVllxVHYzWWIyWlNjNlZPUjJ1eUFxQW85c2xEd2VLSlExKzAvRitFYkpjRGtkYU5PeE94SWErU2ZpMXEvOEJhSlNpZjVEUnZxMWE4cHFIaEFSVWQzQnhBRVJFZFZKbFJackRKT2dMRHZTcmJKVENoUkt5TzZBMG8wMUloV2NBdHAyQWR4dTJGY3VETGd1TmtxR3VzOUF1SS9zaC92SS9vRHJub0xjV28ybkllclVzeDkycEsycDFmRWlGZDhvR2ZHTmtySHFsemxCcjlzc1pyaWNUdncyN3lzQWdNUG1yV3V3ZnVVdjBCdmpBQUI1UVU0aE9FMlNKS3hjTUJ0cHE1ZGc5UGhISWNzeS92NTlBUklhTjBIN2JoZEFFQVFrcDdiRW4wdm1vVjJYM2hBRXdlOStwOE1lTkhIaGJZK3NTS25iNVlSQ3FVSjI1bUVvRkVvMGI5TVJzZkdOc0hITlVsdzY2bVpvZFFiczNQZ25WR28xZWcwWWdpUDdkeUFtdmhFYU4ya2UwWHhFUkhSMk1YRkFSRVRudGRPbk04aVZmUG9zYUhXUUhiYWcxeUtlczJ6N2dhYzRIK1p2L2djeElRbVN1UVJ3ZVpkbXEzcjBoYnJQUURoM3BwVVhSMVFvcWo3MmtzSXllTVNZYWhNSGcwZU13YVVqeG1MMjlGZVFlV2hQdFgzUGxyeVR4MkNJaVl2b1hvZkRobTgvZkIzSER1L0RxTnNlUUkrK2c3Qmp3MnBrWjZiajJqc20rbW9rREJwMkkzNmE4VDYyckYyT2l3WVA4eHVqcENnLzZQeWxwa0lZakxFUnhmWGxsS2RSVkpBSHQ4dUpudjB2aFVLcHdySWZ2MGJ1aWFNWWNzMHRmbjI5aVk4NUtEVVY0bzZIWDBSSzg5WVJ6VWxFUkdjUEV3ZEVSSFJlRThvK3NaWHRsU1FPOUFaSXBzSWF6Nk81Y0JBOGhYbFFwRFNIcWtzZnlLWWlYd0hJMkVkZWhaallHTVd2VFlSVUdGanhYMy9EWFZEM0dnRFRsQ2NnVzgwMWpvVzhuL0wzSHpvU2FhdVgxSGlzL2tOSCtvNUZyS2xqaC9mancxY2Vock9zaG9Va1NjaktTRWZmd2NOOHlZbjhuQ3pzMnJRV0YxOXhYWlUxRG9vTFQ2RXc3eVRzVmd2dWVPUWx0R3JmRllXblRtTDVqMThqdFdVNzlPZzd5TmUzUzU4QmFOcXlMWDcvZVRaU21yZEdpN2FkZmRmeVRoNFBXdmd4UHljTG5YdjFEMmh2MDZrSG5wOCtOK2oyaHRNR2p4aURrOGVQSURtMUpicjJ1Umg3dDY1SCtwNnR1SEhDNDlCby9iY2lpS0tJMng1NkRyT212NHh2UG5nVmR6N3lNcE1IUkVSMVRPQ0J2a1JFUk9jUlpiTldBQUJQa0FkMmlDSVVqWnQ2aXpFR0lkdHRjS3hiRHMrSkk5WE9vK2svQkhGUFRJSHh6a2NBVVlUbDU2OEJBTm9obzZCczF3V2U3TXlnU1FNQUVPTVNvV3pkRVhGUHZ3dEJid3p4blZGMXJycnhyaW9mUVA5YU9oK3ZQenlteXRVR0tjMWI0Nm9iNzZyMGVyamlHeVhqWDFkZGo2SFgzSXFyYnJ3YjZYdTJ3bW91UWJ1dXZhdThUNVlsdnkwR3BzSjg1R1VkUTFLVFpyam55ZitnVmZ1dUtDMHV4SGNmdlFsQkVISGpQZi9uOTJBdkNDSnV2UHR4S0pVcWZQL3hmM3p2MldZeEl6dmpFSnEzNlhSNklnQ0EzV3JHeVdPSDBheDErNEJZQkVId2pTMVhVc1MwNndVRGNmbDFkNkJIMzhFb0xqeUZYNy83RkoxNjlrWFhDd2I2dlNmQSs1Nk1jUW00L2VFWG9WSnBNT2VEMTVCZmRwUWtFUkhWRFZ4eFFFUkU1elZsSysrRGorZDQ0TU8vb21sTFFLR0VPenN6NkwyeXVRU2xYMHdKYVI3YnFsL2dQbjRFc3NzSjU5YS80VDZ5SDBKY0FneGo3Z1U4YnBpLytWK2w5NXBudmcvUkVBdDEzOEdJZTNLS2QrV0J2WGEzVHpSVTR4NTdCYk9udjRMY0NFNU9TR25lR3VNZUM2MTRZcWhpNHhQUlorRGxBTHdQemw5UGZRR05tN1pBczlZZEF2cTZYUzdzVFBzVENxVVN1emF0aGE1Q1Vpa3VNUWszVHBpRVptVzFBMDZkUEk0ZlBwdUNrdUpDakwzdmlhQXJKQklhTjhGMTR5Yml4Ni9ld3pmL2V3M0R4OTREdDhzSnRWYVB4azJiWTlPZnkzRDB3QzdvREViczJyUU9XcDBCY1ltTmtYM3NNQTd2MndHVlNnTUF5RDJSZ2F6TWRMaGRUdXpldkE0S2hSSnFqYWJTOTV5K1p4czBXaDJ1dWYwaGJGLy9CMHFMQ3lISkVrNGNQZVMzS2lJK3NURnVmL2hGL0wxaUllSVNraUwrR1JNUlVlMWo0b0NJaU01cjZqNy9nbFNVNzl1T0lDaE8vMStmREhYWk1tejNzY00xbnNkMVlDZWNXOWFWTjRnaVlpZStETUVZQyt2aWIrRTVlYnp5bTJVWkpaKzhnVGpqZjZIcTBodXhqNzhGMDd0UCsyb2lVT1MwT2dQdWYrWWQvUDdUekxDMkxmUWZPckpXVnhvQXdDVlgzd2haS3E5amtaV1JqcXlNUXhoNy81TisvWlFxRlZLYXQ0Wk9iOEQ4bjJmQmFpbUZScWZIOExIMyt2WHIwdWRpMy9lckY4K0YxVnlDV3g5OEZtMDY5YWcwaGs0OSsrSDJpUzlnOGJlZm9FM25Idmo5cDVrWWNOa29hSFY2YlAxN0JRQmd5TWhic0NOdERmb09HWTdzek1QNGFjWjdFRVVSbHd5N0VRQ1FmZXd3bG56L0dRRHZOb09CVjQ2R0lGUytpTFgvMEpIb05XQW90RG85Y3JNeXNYSE5VdStSanluTjBIK28vNGtLU1UyYTRibzdKMWIxWXlRaW9paGc0b0NJaU01YnlyYWRvV2phQXZaVnYwRGRzei9FeGsyZzduNFJBRUF5bDBBMzRoYkk1aEs0MC9mNjdoRlVLZ0RlNWRwUWF3Q253M2ROUFAwcHJsUjlFVVBETFE5QTFha24zSm1IWUYwdzArK2FJcVVaQUVCMlZrZ01lTndvbWY0aTRwK2ZEbFhISGxCMTZRM1h6bzBSdkdzSzVxb2I3MEsvSVNQdzE5TDVPTEJ6WTlDakdyVTZQVHIxN0lmQkk4YlVXazJEaWpSYS94TUttcmZwaUh1ZS9BOVNXL2x2QjRodmxJejduM2tIQURCNXlveXliUXBWN3k2OWJ0ekRLTXJQUVpQbWJhcU5vM1hIN25qb3BlbFFLSlM0L3E1SkVFVVJLclVHLzM1dXFxOVB4eDRYUWhBVjBHaDE2TkxuQjhneWZJVVdlMTk4R1hyMEhRUkprcUJVcXZ5MlJQUzdkRGo2WFRvOFlFNXQyUkdMVjk5ME42Nis2ZTVxWXlRaW9ycUZpUU1pSWpwdjZVZVBCd0RZMTYrQ3FtMW5HRzU3Q0FDODJ3aDBCaWhiZDRUOXo2VlE5K29QOVFVRElZZ0tpRWxONE5uMkR3QkFjOUVnR01jL0Rpa3YyMXNQb1hrYnlPWVN5RlpMdFhNN3QvMERkZGMrS1AzMExjRGpRY0liWHdJS0JXU0hIY3FXd2JkUHlEWUxURk9mZ2FKRld5WU56b0w0UnNtNDlzNkpBQ1lpOTBRRzdEWUxpZ3RPSWI1UlkyaDFocWdVNURzemFSQk1kVWtEd0p1VUNDVnBjSnFpYk9YTm1jbU0wN1FWdGtVSWdvaUtKemdLZ2dDbFNoM3lYRVJFVlA4eGNVQkVST2N0NSthL0lLalVjQi9hRGZlUi9YQ2tyUVlFQVZKUlBzVEV4cEJNaGJBdG5RdEZreGJRRGg0T0NDS2t2R3pZVi8wQ0FQRGtaRUhRNnFBb3Eyd3ZXeTB3Zi90aFNITzc5bTFIMFF2MytWNUxwa0tveWxZN3lGWXo3T3QraDNObldzQjlVbEUrcEtMOG1yNTFxc2JwSkVHcndOSUNSRVJFZEFaQmxzdks1OVlqK2VNdmkzWUlSRlNISk0zNkk5b2gwRmxVMDMvenhiakVTbzliRkJ1bFFDcklMVzlRS0FEUEdkc1FSQkZRS0FGQkJKejJHc1VDd0R0T0paWG9hOU81L0h0Ui9OTDlFQk1hSS9ieE4ydHRUSlBKVkd0alVjT1NucDZPcGsyYklqVTFOZHFoRUJHZE43amlnSWlJem11VkpRMEErQ2NOZ01Da0FRQklFaURWWXBIQ2M1QTBJQ0lpSXFwTjFXK2FJeUlpSWlJaUlxSUdpNGtESWlJaUlpSWlJcW9VRXdkRVJFUkVSRVJFVkNuV09DQWlJcUlhOCtRY2gzWEJ6Rm9iejdWd2RxMk5SUTNNbys5QXFIaCtKQkVSMVZpOVRCeXdnanBSN1pMTkpURFAvUlNPdGN2ODJwV3RPc0I0NXlOUWR1Z2VwY2lJcUg0UTRNazVBU3NmOXFrT3VQRENDNk1kQWhIUmVhZGVIc2RJUkdlSCs5QnVsTTZZQ2s5MnBsKzdadEF3R0c5NUFJSXhOa3FSVVVQR0kzZ2p3eVE3RVJFUjFSYldPQ0FpSDJXSDdraDQ0MHNZeHQ0UHFMVytkc2ZhWlNoOGVoenNmeTRGbUdza0lpSWlJbXBRbURnZ0luOEtCWFFqYjBIaWxKblE5Qi9xYTViTkpURFBlQmZGYnp3S1QxWkdGQU1rSWlJaUlxSnppVnNWaUtoS3JyM2JVUHIxVkVoNTJlV05vZ2pkc0RFd1hEL2ViMlVDMGRuQXJRcVI0VllGSWlJaXFpMWNjVUJFVlZKMTdZUEV0NzZHZnZRNFFLbnlOa29TYkV0L1FPSFQ0K0hjdmo2NkFSSVJFUkVSMFZuRkZRZEVGRElwTHh1bE02YkN0VytiWDd1Njl3QVl4MCtDbUpnY3Bjam9mTVlWQjVIaGlnTWlJaUtxTFZ4eFFFUWhFNU5URWZmTVZNUTgrRHlFdUFSZnUzUDdCaFErZlJkc1MrWUNMbGNVSXlRaUlpSWlvdHJHeEFFUmhVMHo0SElrVHBrTjdlWFhBWUxnYlhUYVlabjNPUXFmdXh1dXZkdXFIb0NJaUlpSWlPb05ibFVnb2hweFp4eUVlY1pVdURNUCtiVnIrZytGNGZhSkVPTVNveFFablMrNFZTRXkzS3BBUkVSRXRZVXJEb2lvUnBTdE95TCsxVTlnblBBRUJHT3NyOTJSdGhwRlQ0MkRiY1hQZ0N4Rk1VSWlJaUlpSXFvSnJqZ2dvbG9qbTB0Z252c3BIR3VYK2JVclczV0FjY0prS0Z0M2pGSmtSRVJFUkVRVUtTWU9pS2pXdVEvdFJ1bU1xZkJrWjVZM0NnSzBsMTBMdzVoN0llZ00wUXVPaUlpSWlJakN3c1FCRVowZEhnOXN5K2JEc25BMjRMVDdtb1c0QkJodmV3aWFBWmRITVRnaUlpSWlJZ29WRXdkRWRGWkpoWGt3ejVvRzUvWU5mdTJxTG4xZ3ZQTVJLSnExamxKa1JFUkVSRVFVQ2lZT2lPaWNjRzVmRC9Pc2FaQUtUNVUzaWlKMHc4YkFjUDE0UUsyTlhuQkVSRVJFUkZRcEpnNkk2Tnh4Mm1GZE1oZldYNzhIM0M1ZnM1allHTWJ4azZEdWZYRVVneU1pSWlJaW9tQ1lPQ0NpYzA3S3kwYnBqS2x3N2R2bTE2N3VQUURHOFpNZ0ppWkhLVElpSWlJaUlqb1RFd2RFRkRXT0RhdGcvdTVqeUthaThrYTFGb2JSNDZBYk5nWlFLS0lYSEJFUkVSRVJBV0RpZ0lpaVRMWlpZSm4vSmV4L0xBSXEvSE9rU0cyRm1BbVRvZXpRUFlyUkVSRVJFUkVSRXdkRVZDZTRNdzdDUEdNcTNKbUgvTm8xZzRiQmVNc0RFSXl4VVlxTWlJaUlpS2hoWStLQWlPb09XWUp0NVVKWWY1d0IyVzcxTlF2R1dCakczZy90NEdHQUlFWXhRQ0lpSWlLaWhvZUpBeUtxY3lSVElTemZmZ1JIMm1xL2RtV3JEakJPbUF4bDY0NVJpb3lJaUlpSXFPRmg0b0NJNml6WDNtMHdmL00vZUxJenl4c0ZBZHJMcm9WaHpMMFFkSWJvQlVkRVJFUkUxRUF3Y1VCRWRadkhBOXV5K2JBc25BMDQ3YjVtSVM0Qnh0c2VnbWJBNVZFTWpvaUlpSWpvL01mRUFSSFZDMUpoSHN5enBzRzVmWU5mdTZwTEg4Uk1tQXd4T1RWS2tSRVJFUkVSbmQrWU9DQ2llc1c1ZlQzTXM2WkJLanhWM3FoVVFUL3FWdWhIM1E2b1ZORUxqb2lJaUlqb1BNVEVBUkhWUDA0N0xBdG13YlpzUGlCSnZtWXhPUlV4ZDArR3FtdWZLQVpIUkVSRVJIUitZZUtBaU9vdFQxWUdTbWRNaFR0OWoxKzdwdjlRR0c3NU44VEU1Q2hGUmtSRVJFUjAvbURpZ0lqcU4xbUdJKzBQbUwvN0dMS3BxTHhkcllWaDlEam9obzBCRklyb3hVZEVSRVJFVk04eGNVQkU1d1haWm9GbC9wZXcvN0VJcVBEUG1pSzFGV0ltVElheVEvY29Sa2RFUkVSRVZIOHhjVUJFNXhWM3hrR1laMHlGTy9PUVg3dG0wREFZYjNrQWdqRTJTcEVSRVJFUkVkVlBUQndRMGZsSGxtQmJ1UkRXSDJkQXRsdDl6WUl4Rm9heDkwTTdlRGdnQ0ZFTWtJaUlpSWlvL21EaWdJak9XNUtwRUpadlA0SWpiYlZmdTdKOU44Uk1tQXhGczlaUmlveUlpSWlJcVA1ZzRvQ0l6bnV1dmR0USt2VlVTSG5aNVkyaUNOMndNZEJmZXdjRW5TRjZ3UkVSRVJFUjFYRk1IQkJSdytCeXdmcnJ0N0QrK2ozZ2R2bWFoYmdFR0c5N0NKb0JsMGN4T0NJaUlpS2l1b3VKQXlKcVVLUzhiSmkvL1JETzdSdjgybFZkK2lCbXdtU0l5YWxSaW95SWlJaUlxRzVpNG9DSUdpVG45dlV3ejVvR3FmQlVlYU5TQmYyb1c2RWZkVHVnVWtVdk9DSWlJaUtpT29TSkF5SnF1SngyV0JiTWdtM1pmRUNTZk0xaWNpcGk3cDRNVmRjK1VReU9pSWlJaUtodVlPS0FpQm84VDFZR1NtZE1oVHQ5ajErN3B2OVFHRzZmQ0RFdU1VcVJFUkVSRVJGRkh4TUhSRVFBSU11dy8vVWJMUE0raDJ3dThUVUxXajMwTjAyQTdvclJnQ0JHTVVBaUlpSWlvdWhnNG9DSXFBTFpYQUx6M0UvaFdMdk1yMTNacWdPTWR6NENaWWZ1VVlxTWlJaUlpQ2c2bURnZ0lnckNmV2czek45OEFIZm1JYjkyemFCaE1ON3lBQVJqYkpRaUl5SWlJaUk2dDVnNElDS3FqQ3pCdG5JaHJEL09nR3kzK3BvRll5d01ZKytIZHZCd1FCQ2lHQ0FSRVJFUjBkbkh4QUVSVVRVa1V5RXMzMzRFUjlwcXYzWmwrMjZJbVRBWmltYXRveFFaRVJFUkVkSFp4OFFCRVZHSVhIdTNvZlRycVpEeXNzc2JSUkc2WVdOZ3VINDhvTlpHTHpnaUlpSWlvck9FaVFNaW9uQzRYTEQrK2kyc3YzNFB1RjIrWmpHeE1ZempKMEhkKytJb0JrZEVSRVJFVlB1WU9DQWlpb0NVbDQzU0dWUGgycmZOcjEzZGV3Q000eWRCVEV5T1VtUkVSRVJFUkxXTGlRTWlvaHB3YkZnRjgzY2ZRellWbFRlcXRUQ01IZ2ZkVlRjQ0tsWDBnaU1pSWlJaXFnVk1IQkFSMVpCc3M4QzZhQTVzeStZRGt1UnJGNU5URVhQM1pLaTY5b2xpZEVSRVJFUkVOY1BFQVJGUkxmRmtaYUIweGxTNDAvZjR0V3Y2RDRYaDlva1E0eEtqRkJrUkVSRVJVZVNZT0NBaXFrMnlEUHRmdjhFeTczUEk1aEpmczZEVlEzL1RCT2l1R0EwSVloUURKQ0lpSWlJS0R4TUhSRVJuZ1d3dWdYbnVwM0NzWGViWHJtelZBY1lKazZGczNURktrUkVSRVJFUmhZZUpBeUtpczhoOWFEZEtaMHlGSnp1enZGRVFvTDNzV2hqRzNBdEJaNGhlY0VSRVJFUkVJV0RpZ0lqb2JQTjRZRnMySDVhRnN3R24zZGNzeENYQWVOdEQwQXk0UElyQkVSRVJFUkZWallrRElxSnpSQ3JNZzJYdVozQ2tyZlpyVjNYcEErT2RqMERSckhXVUlpTnFlRXdtVTdSRElDSUtTWHA2T2xKVFU5RzBhZE5vaDBJTkdCTUhSRVRubUd2dk5wUitQUlZTWG5aNW95aENOMndNRE5lUEI5VGE2QVZIMUVBd2NVQkU5VVY2ZWpxYU5tMksxTlRVYUlkQ0RSaExleE1SbldPcXJuMlErTmJYMEk4ZUJ5aFYza1pKZ20zcER5aDhlanljMjlkSE4wQWlJaUlpb2dxNDRvQ0lLSXFrdkd5VXpwZ0sxNzV0ZnUzcTNnTmdIRDhKWW1KeWxDSWpPcjl4eFFFUjFSZGNjVUIxQVJNSFJFUjFnR1BES3BpLyt4aXlxYWk4VWEyRllmUTQ2SWFOQVJTSzZBVkhkQjVpNG9DSTZnc21EcWd1WU9LQWlLaU9rRzBXV09aL0Nmc2ZpNEFLL3pRclVsc2hac0prS0R0MGoySjBST2NYSmc2SXFMNWc0b0RxQWlZT2lJanFHSGZHUVpoblRJVTc4NUJmdTJiUU1CaHZlUUNDTVRaS2tSR2RQNWc0SUtMNmdva0RxZ3VZT0NBaXFvdGtDZmEvbHNFeTczUEk1aEpmczJDTWhXSHMvZEFPSGdZSXJHOUxGQ2ttRG9pb3ZtRGlnT29DSmc2SWlPb3cyVndDODl4UDRWaTd6SzlkMmFvRGpCTW1ROW02WTVRaUk2cmZtRGdnb3ZxQ2lRT3FDL2h4RlJGUkhTWVlZeEZ6NzFPSWYrRi9VS1MyOHJXN013K2grSlVIWVo0OUhiTE5Fc1VJaVJxMjRvSTh5TEpVWlorU292d2F6Mk8zV3BDWGZRd2V0NnZHWTlVR3U5V0MzWnZYNGNET2pUVWF4Mll4US9KNGFpa3FMNWZUZ2NKVEorRnlPc0s2ci9EVVNSemN0Ym5LUGpuSGp5TGo0TzZhaEZkbldNMGxjTmh0dFRLVzNXYUIyMVg1NzJacHhjSy9FU291eUl2b1BxdTVCRHMyckliZGFxNjB6OHFGYzdCL1IvaS95NVpTSmlDcDRXRGlnSWlvSGxCMjZJNkVONzZFWWV6OWdGcnJiWlJsMkZmOWdzS254OEd4WVZWMEF5UnFnS3lXVW56eDlsTllPT3VEU2g5K3QvMnpDaCs4OGpCMnBLMEplajAvTndzTFprNkgzV1lOdUxaNzh6cmZ3MUw2M20zNDdLM0pNSVdRaEpCbEdSNlBHeTZuQXc2N0ZUYUxHYVdtSWhRWDVDRS9Od3U1SnpKdzRzZ0JIRDJ3Q3dkM2JjYXVUWDloODlybDJMRWhlSXhuY3RodCtQNlR0N0JnNW5UODhzMUh5RGwrTktUN3p1UjAyREY3K3N2NDdLM0pjTHVjRVkwUnpQRWpCL0RScTQvaStKRURZZDEzYVBkVy9QcmRwMVgyK1dQUnQxajg3U2Z3ZU54VjlqdDE4amplZis0KzVHWmxWdHJuNEs3Tm1QN0NBL2hpeWxQVkpwOHEycG4ySjJhKzkyS05FbEtTeDRNdjNuNEthNWY5RkZKL1daWlJYSkNIOUQxYmd6NHMvN1YwUHQ1OSttNllDZ05qY3J0YytPVDF4L0R6MTlNaWpuZkRxc1g0NE9XSnlEaTBKK3g3RCt6Y2hFVnpQa1ptK2w1Zm04M2luMFRZc25ZNWpsVzRIb29kYVd2dy9uUDNZZnY2UDhLT2lhZytVa1k3QUNJaUNwRkNBZDNJVzZDNStES1laMDJEYy9zR0FJQnNLa0xwSjIvQ3ZtWXBZaVpNaHBqTXBZeEU1NExlRUlOTFI5Mk01Zk5uQUFCR2ozOEVRb1hhSTBXbmN2RDdUelBSdUdrTGRPN1ZMK2dZTmtzcDltejVCeDYzR3pmZE85blhmaXJuQkJiTW5JNWhZKzVCMzB1SGhSelQ3T212SURPTWh5dVZXZ09WV2dPMVJvdlkrRVQwR2pDa3l2NTJxeG56dm5nWDJjY09ZL1Q0UjdCbDdRcDg4OEZydVBPUmw5Q2tSWnVRNTVWbEdZdm1mSXk4N0dPNC9xN0hBS0RLNUlFb0tpQ1dIVXRibEorTFkrbjdLdTE3NnVSeEFNQ1JmVHRRV2x4WWFiK1krQVMwN2R5cjB1c3Vwd09PTXhJNkZ3NjZDdk0rZndkN3R2eUR0cDE2K0YzVDZnMVFxdFFBZ0JOSEQ4Sm10U0N4Y1pPZ1kyZW03OFhQWDA5RFFsSUs4ckl5c1hyUjk3anN1dHNyamFXaTJNUWs1SjA4aG04L2ZBTjNQL0VXdERwOVNQZEprdVMzQ3FQUHZ5N0h4alZMY2ZIbDEvamlWaWlVS0NuT3g1OUw1c0ZodDhKaHM4Sm10YUM0SU05Mzc1QlJ0MkRRc0J2THgvVjRzR2ZyUDBodDFSNXhpVWtCOHg3WnZ3TU91dzN0dS9ZSktjNWd1bDQ0RUd1Vy9JRGw4MmZndm1mZWdTaUcvdG5ud1YyYm9kWm9mWC9XZHFzWjd6MTdEeTRaZGlNdUhURTJvbml5angzRzBybWZJNlY1YTNUdVBhRGF4TmZwbnk5UmZjYkVBUkZSUFNNbUppUDI4YmZnM0w0ZTVsblRJQldlQWdDNDltMUQ0Yk4zUXovcVZ1aEgzUTZvVkZHT2xPajhaTE9ZY2ZMNEVRQkFVa296dE83WUhZZjNiY2YrN1duUTZBeStmbXQrblF1UDI0MytRMFlnS3lNZEFHQXd4aUtsZVd0Zm54WnRPMlBRc0J2eDEyL3pzWG50Y2x3MDZHb0F3S0ZkV3dDZzBvUkRaYTY2WVR4S1RVVlFLSlZRS0pWUUtsVlFLSlFRRlFyczJmSTNOdjI1REErLytpRlVLalZVYWsxWVkrZWV5TUM4TDk1QnFha0lOOTN6ZitqVXN4ODY5cmdJY3ovNUQ3NSs3d1VNR3pNQmZRWmVIdEpZeTMrY2dYM2IxZ01BRnN5Y1htMy9pd1lQdy9DeDl3QUFzalBUc1d6K1Y1WDJsU1R2Nm85TmYvMEdVVlJVMnE5TnB4NVZKZzUyYjE1WDZRcUVYMlovRU5CMjNiaEgwTEhIaFhBN25jZzh0QWRObXJlR3cyYjFKUjhNc2ZFUUJBSDdkMnpFZ3BuVEVCUGZDSGMrK2pKMmJGaU5sUXZuUUtGU2hmUWcyN3BETjl6MjRIT1lQZjBWL1BiREY3N0VTM1VPN2Q2TWVaKy9FOUQrM3JQMytyNi80RjlYb2tmZlFkaTllUjNhZHU2RitLUW1hQllUaDVpNEJNVEdKeUx5dlArc0FBQWdBRWxFUVZRMklRbUpqWnNDQUR3ZU45d3VGNDdzMnc2enFRaVhYM2VIYit1RElBaFFhN3lyNDNadS9Bc0toUktwcmRzSHJwSVFCTVRHTjZvMjl0ajRSdWcvZENTT0h0aUYwdUxDb0FtS1lPdzJLNDdzMzRuT3ZmcjVmdCtQN044SlNaTFF1RW56a01ZNDA2bWNFL2orb3pmaGRybVFjL3dvM25seWZMWDNUSDc3SytoNUloTFZjeXlPU0VSVW56bnRzQzZaQyt1djN3TVY5ajZMeWFtSXVYc3lWRFg0aElmb2ZGYVQ0b2hIOXUvRXR4KytIdEc5blhyMnhkajduL0pyODNqYytPcS96NklvUHdlUHZ2WUpkQVlqdnA3NlBFNGNQZWg3K1BKNFBQQzRYVkNwTlJBRXdlLytoMTZjanBqNFJOK0RlR1VPN3Q2S2Zkdlc0N283SjFiWkw3RnhVNy9raHNmdHd2cFZpN0YyMlUvUUcyTXg1dDdKU0czVjNuZmQ3WEpoMmZ5dnNPMmZWZWpZNHlKY1B2b09KS1UwcTNUOEZRdG1ZOE9xeGJqd2tpdlJzV2ZmU3Z1NVhTNzgvdE5NbUFwUFlmVDRSOUdqNzZBcTR6N3Q5Si9QN1ErL2lMYWRlMWJiZi8rT2pTZ3BMa0Rtb1QwNHVuOG5obHh6S3dDZ2FZczJzSnBMSUhrOHlNMCtocVpCVmxSa0hOeURsdTA2UTFRbzBMUkZXeXliUHdNSGRtNEtPcytrTno3RCtsV0xrTFo2Q2VJU2szRG5vNjhnSVNrRnNpeGo4YmNmWThlR05laCswU1VZZnZPOTBGWklRRlZtd3grTHNlTG4yYmoxd1dmUnZ0c0YxZlozMkswb3pzL0R2dTBiMEtYUHhYNi9Sd2QzYlVaeWFrczBiZEVXUmZtNW1EWHRKVHoyK2llSVRhajhBWDNqbjcvNVZ0dWNTYTNSNHVtcDM4QnFMc0cwNS85ZDZkYU8wLzMyYlBtNzJtMGlraVJWdTlKQWI0akJJNjk5N0h1OVpkMEtMSjM3T1c2YitBTGFkZkVtaVJiTitSZzcwLzdFRTFPK2dsWnZCQUJNbVh3bitneThIRmZkZUZlVjQrZm4vajk3OXgwZVZiRStjUHk3dTltU1hnaUJBSUhRSWZUZWUraElGYkZSUkM2bzZCWEZYcTdsWXJ1STVTY1dFRkVRbENZZ3ZTYWhwa0JJZ1JCQ0FvUkFDSkRldDUvZkgwc1dsdDFOZ2lBb3p1ZDU3b1BubkRselprdHlNKy9NdkpQSmlxL2V4Mnd5TVh6U2pFcURiMmRQSlJJZHRvVmFkUnN3L2FXUGNMbU5ZTDVJamlqOEZZZ1pCNElnQ0g5bktnMXU0NmFoNlRXRTRxVUxNQ1RIQVdDK2VvbkNUK2FpN2pZQTk0ZG5JZmNMdU1jTkZZVDd6NVE1NzFHcmJnT2JjeEZiVnBFUUZjSHo4K3c3UWF1Ky9kaGhQUXFGQzJNbXowYW5MY2ZWM1lQTTlGUXVuanROdHdFanFSM1VDSURNOUZTTzd0OUIvNUdUY1BQMHRybGZmVzJxK3Q3ZlYxYmFYbDE1R1VhRHZzcHliYnIycFZhOVlDUko0dlR4byt6ZHVJTGNxNWRvMGE0ckl4NmVpZnROejNkUktobjE2Rk1FTlc3QnJ0K1dzZWlERjJuYnJUK2QrZ3loVHYzRzFuSW1rNUV0Szc4bE1XWS8zUWFPSW5UTTQ5YmxCemNyS2N4bjlhSlBLTXpMWnVqRTZRNkRCbnFkMW1HaXdvcThBcG5wcVE2bmtOY09hbWd6eW4zczBHNHVuRG1GeVdqRVpESVN2dWtYQUI1KytuV2F0KzFLVk5obUl2ZHM0b2tYNTlrc3g3aDROb1VqKzdZRE1QVEJKd0FZK2Nnc3VnMGN4Zkl2M21IU3JGY0pxRk1mZ0xTa1l5ejc4aDN5c3kralVtdm9OM0lTUmZrNTFoSDR0bDM3Y2ZWU0JrbXhoMGxQVGFKbjZCZzY5Z3F0dEdQYXVjOHc5djYra3Qzcmw5T29aZnNxTzlWcWpSc3FqU3ZSNFZ1UnllWFcyUTI1Vnk5eFlNZHZ0R2hubVVHU24zT2wwbnB1Tm1UOFZHc0hIQ0F4WmgrWHpsdG0yTVRzMjQ3SlpHVDA0N1BSdU5rdXFUaTBheU81Vnk0QkVGQzNBWDFIVExSZVM0Z01wN3k4bE80RFJ6bDliczdsVE9JancyalRwUysxNmxsK0RwVTNMUWxJaUFwSHJsRFFxSVZsV1lra1NadzlsUUJJZlBQZk9kWnllcDJXWTRmMmNPTG9RWnY3bjN6NVkrdnNob3d6cDFpOTZCT1VTaVZUNXJ5SG4zOXRwOS9mWTRkMmN5UmlHLzYxNi9MWXMyL2ZWdEJBRVA0cVJPQkFFQVRoUGlBUHFJUDNhd3ZRUmUybDVKZHZrSzVsc05aRmg2T0xpOFI5N0JSY2gwMEVKMy9rQ0lKdzZ6UWFON3VSWVlYQzBrRndOR0xzckpNQjJJendIOXExQVkyck8vMUhQV3lkY1NDWHl6bTZmd2ZOMm5hMlRoVy8yYlB2THF5MHZkSGhXOW0vYlUyVjVRQ1NZZzl4WU1kdlpHZGR3TlBibDRrelhpSml5eW9XZlRpMzB2c216cGhMUWxRNENWSGh4RWVHMGFCSkNKT2ZmNWZDdkd3Mi9QUWxGOCtkcHMrd0NmUUlIYzJLcjk2bmRsQkRCbytmYWpQNm5abWV5bTlMUDZPNE1KK1JqOHlpWTY5UWg4OHFLYklFRjF5VVNyc2xDU3ExaHNPN045cWNreVFKZzE3SG1DblAwYlpyWCt2NVI1OTUwL3IrSE5xMWdSYy9XbUp6WDVlK3cwaU0zcys2cFoveDlKdWZvWEJSb3RkcCtYM0YxOVNxRjh5QWF6TVVBTnc5dlVsTE9vYXJ1d2RGQmJra1J1OWp3cE12Y0RJdWl2S1NJa1krTXBOektTZllzY1orcVlXYnV5ZFB2dndSVzM3OWp0Z0R1MmpmWTJDbDcvWEZjeW1ZVFNaeXJtU1NHQjFSWlhrQVgvOWFESmt3alQwYlY5QzEzd2cwYm01c1d2RU5OUUxxTVBLUldWWGU3MGpMRHQxdFppWmN5ampEcGZOcGFNdEtPQkt4blJidHV6bk1uUkVmR1c1Ti9sbXpkajJicFFONm5aYURPOWZUcWZjUTY4L0F6UTd1WEE5QXZ4RVQ4WFdRUytMaTJSUXkwMU5SdUNpdHVVZFNUOFJTWEpCSHUrNERiSUorZXpldW9FNzl4alMvYVdsUVJWQXVKbUliZXphdXdOUGJsOGRtdjhXVnpIUisvZVpEbStBUVdQSjBoRzM2aGVqd3JkUU5ic3BETTEreEM3UUp3dCtWQ0J3SWdpRGNSOVRkQjZGcTE1M1N0VXZRaG0wQ1NRSzlsdEkxaTlFZTNJbm45TG00TkcxOXI1dDVTM0ttVnYzSHNIRDMrUzhUbWNTWExualRicFRYYURSZ05wbjRaTzVrdS9JR3ZZNW1iVHBiajgrZVN1UktacnIxdUVQUFVOUWFEYTd1bm5RYk1OSnBoNmtxWDd3MWk1TENBZ2RYSkNSSll0NXpreHplTjNEMG8vUWNQQWF3VE1rdUtzaGx3QU9QMExYL0NGUnFEZVZsSlJpcVNBSVhVS2MrWTZZOFI4L0JZem13NHpjYU5BbEJraVIrL2VaRGlncHltVEQ5UlVJNjlrQ1NKR3JVcWtOMCtGYktTb29ZL2Zoc0RBWTkrN2F1SmlaaUcyNGVYa3grN2gzcU4ybFo1ZXNkTytVNVduYm9VV1c1b3Z3Y3Zuejc2U3JMVlpUTlRFKzFIcmZzMEIxdGVhbDF1OFpUQ1RIa1oxOWg4UGdwbkRscG1lbWxkblduVVl1MnBKMk1vM0hMOXVqS3l5Z3F5RVVtazFzU1p5TEQwOGVQanIwR08zMnVYcWVsWTYvQjFBdHVpbHJqV21rYlV4SmlrQ3NVMUF3TTR1RE85YlR0MXIvU1dRZS9MZjNNbW0vQjI5ZWZEVDk5Z1U1YnpzVnpwNmxWTDVoMVN6NEZMUGtrN29TRHV6YWkxNVhUZjZUajc1c2ttWjJPeEFjM2E4MytiV3ZKU0R2cGRCbEdSdHBKdkh6OUhRWU5MTS9mWUhjdUttd0xLcldHb1E5T1E2MjVQZ01pWXNzcWFnYzFwTnVBa1hiM0hEOXlnSjNyZnFSeFNIdkdUM3NlalpzSEJyME92YmFjWlovL2g0ZWZmbzJnUmkwNG41ckVsbDhXa1plZFJidnUvUmt4YWFhWWFTRGNWMFRnUUJBRTRUNGpjM1hIWThyemFQb09wMlRwQW96bkxYLzhtaTZkcDJEZXYxSDNHWWJIdzA4aEU0bWFCT0cyOUIweEVlK2Ixb0NmT0hxUXM2Y1NIWTdlSHRpeHp1WTRKU0dHMklPN3FlalF0MnpmbmF1WjUyblF0QlZnU1NwWG9hSVRlenJ4cU4xU0JZQTJYWHBiUjFYTkpoUDlSa3kwRytXTml3d2pPbXdyVDcyNXdPNytIeGU4WmJNbFlNL1FNWFRyUDhKbUNucDFFeDhDMUF3TVl2d1QxNmVDajU0OEc2VktiUjJkbGNsa2pIaDRKaTR1U21MMmJhZW9JSStDM0NzVTV1VVEwckVIUXgrY2pvZVhUN1dlZGZYU0JadWtsTTZVbFJSVnUvMlo1OVBZdE9JYnUvUEhEdTYyL3JkU3BTSml5eXJyY1VDZCtqUm9Hc0xaNUFTR1Qvb1hoZGNTMTRJbHVkKzZKUXU0bUg3YXByN1FzWk5wM2JrM09tMDVLclVhYlZrSjIxWXRadVpyOWtrTWIyUXlHamh4OUNCTlczV2tmWStCckY3MENTZU9IS0J0dDM1Tzc2blhzTG5OMGcxSnNuenZiZ3htZ1dYcERNQTMvNTFqbDArandzTlB2MTVwK3dENkRuK1FCazFha3BlZFJXbHhJY0hOYklQV1pwTUp1Y0p4VjZSKzR4WjQrOVVrTGpMTVllQ2d1RENmY3luSG5RWTVMcDFQSS9WRUxDNUtGUlhwM0M1ZlBNZjUxQ1RhZFI5Z0V6U29TdXZPdlRHYlRiVHQydGY2TTFhclhqQ1RuMytYbFF2L3k4cUY4MmdTMG9IaytDamNQYjBaTisxNVduZnVYZTM2QmVIdlFnUU9CRUVRN2xNdXdjM3dlZTlieXZkc3BHemRVaVN0WmFSSmQyQUgrcmpEdUQ4MEUwM2Y0ZURrRDBOQkVDclhwR1Y3bXlVR0FGa1paem1mbXVTdzQzRHMwQjZiNCtHVFpqQjgwZ3lTNHlKWjk4Tm5BTVJIaHBGOGJhdFZzSXhBS3hTV0hSSlVhZzI3Tnl4SHJsRGc0bUk3a2huU29RY3V5dXVqelM1S0phcWJScXdyT29RM253ZnNmZzlVYk5PWWN6blR1a3ZCamZ4cTFzWkZxU0k5TlluQzNHeTc2d0JOV25Xd1R0T3VHOXpVN3Jwa05oUFV1QVVKMGZzNG41cUVYMEFnazJhOWF0ZVJyY3JoUFJ1UmgxVzlES3M2K2NCTkpoTkhEK3pFWkRUeTZvS2ZiYTZkUG42VTlOUWsrZzU3RUkyYjQwREZtWlB4NlBVNm1vUjBJUGJnTHB0clphWEZlUG5VSUtoUkN3QVNvc014NkhXWVRTYis5OUlVbm56bFl6eXFPYTM5WkZ3a1phWEZ0T3ZlbjZhdE8xRXpNSWhEdXpiUXVrc2ZwN01PYmg1TjM3ZHREY2RqOXRzdFhhblk2akowN09ObzNEd3dHdlJzWHZrdFhmdVBzSDZPL3JYcVduTkpPS05TYTJnYzBvR2w4MStuSU84cU0xNzVCSjhhMS9QdEdJMUd1Kzl4QlpsTVRxYytRd2pmOUNzRnVWZHQ3Z09JTzdRSHM5bE1wOTVEN082VkpJbWQ2MzVFNCtaQlNJY2VKRVJIQUtBdEswV2wxdEF6ZEV5bDdiWnZpNHgyM2V5WFdxalVHb0lhdFNBNVBvcVV4Qmc2OWdwbDRPakhjSFgzY0ZDTElQejlpY0NCSUFqQy9Vd214M1h3ZU5SZCsxTzY4bXQwMGVFQVNDVkZsQ3o5Rk8zKzdYaE9uNHVpYm5BVkZRbUNjTE5MR1dmUWxwZmFuQ3NxeU1Gc05uRStOY211dkxhOEZJMXI1U09kb3lmUFp2UU51eDU4L09MajlCb3lqajdESmdBdy8rV3BkT3c5bUVGakhxKzBudkROcTlpLzNYYUdRMFh5dnkvZmVzcXV2RjZuZFZqUFQ1Ky9SWGxwaWQzNW1hL05wMWE5WUdJUDdDSTVMdEltaVY5RkxvR3BjOTUzdUw2N3RMaVF1TU43aVQyd2k2S0NYTHo5L0JrMDluSGFYT3YwT2twb0tKY3JuT2FJdU4ybEN1ZFNqcE4yTW81VDhkRm95MG9JMy9Rclhmb1B0eW1qMTJuWnZ1WUhhZ1FFV3RlOU8zTGhYQXB5dVlJMTM4K25NQytiOHRKaWxuLzVMazFiV1hhNGFkaThqVFVud3BuaytDcmI3SWdrU1J6YXRSRTNEeSthdE9xSVRDYWoxNUN4YkZ6MkZRbFI0VTVuaHBpTUJwdWxKa2FESGttU2JMN0RDb1dMZGVaSmkvYmQ4ZkR5UVZ0ZXl1YVYzMUkzdUtuRGdKaWo5L1RHM0J3VG5ueVJKWis4d3VwRm4vREUzQStzMXlTekNZV0w4NjVJcDk2RGlkcTdtVjIvL1dTekUwbHhZVDVSWVZ0bzJyb2ovclh0ZCsrNG1ubWVpK2RPTTJUQ05FcUs4cTNuZzV1MTVxazNQNi8yVm82T1NKTEV1WlRqSE5tM25kUVRsaTFUVzNYcVJaOWhFL0QxcndYZzhQdnJjbFBTUmtINE94S0JBMEVRaEg4QXViY2Zucys4amFiL0tFcCsvajlNbHl3alJjYTBKUExmbW9IcnNJbTRqNXNLcWorMnBsb1Evb2txMno1dStaZnZPanp2NDFlejJ2WHJkVm9NZWwybHVRNU1KcU4xSnNHTlFzZFBvV3MvMjg1dlJYTEVsK2N2c3l2LzFYK2VjZnFNYmdOSDBiR25KVUZoOXVVTHJGdGl1OVNoZnBNUXBqeC8vZlhtWE03azIzbHpiTW9VNXVWd0tpR2FsTVFZTXRKTzJTeUxLTXpMWWR1cXhXeGJ0ZGhwRzdvUGZJREI0NmM0dkhhN1N4VisvM2toQnAwV0wxOS8zRHk4ZU9HRHhTUkVSOWprcVRDYlRSZ05Ca3FMQy9uZlM0N2IwYlIxSnpyMkNyVk83ODlJUzhaa010S2dhUWgrQVhVZ0tZN1R4NDlhbHpBVUYrUlcyV1pIRXFMQ3ljNjZ3SkFKMDZ5ZmZldk92VG04KzNjaXRxeWlaZnZ1RG1kRUpNYnNkL2lkbmYveTlTMElPL1lhVE9PUTlnQzRPcGxWY2JQS2RsVUFTMExHRVEvUFpQMlBYN0I5elEvVzdVQ05SbU9sSFdxTnF6c0RSei9LbGwrKzQvaVJBOWFkTlhhc1dZTFJhSEM2ZFdKQTNRYTA3dHlicnYySEUzWnRod3l3TFBmSnVaenA4QjZUeVVSMjFnVVNvaUpzenJ0N2VkT29lVnZTVTA5d0tpR0dsTVFqbEJUbTI1UkppajFFVXV3aHA2OEQ0SlZQbDFlWnMwSVEvdXBFNEVBUUJPRWZSQm5TQWQ5NVN5amZzWmJTamN0QnJ3V3ptZkp0cTlGRmhlTXgrVGxVSFh2ZDYyWUt3bCthWEM1SDRhTGtzZGx2VWpNd3lPYmF2cTFyU0l6WngzUHZmVzEzMzdvZkZqaGQwKzFJVnNZWkFQeHZ5RFovcy9CTnY1S1huV1V6SWd0d2NNZHZITjIzdythY3Ryd1VuYmFjYjk1LzNxNmVva282c2U0ZVh0YVJYYjNlOGN5RXl1UmR6ZUxiZVhNd204MTQrOVdrYnNPbVhEeWJ3b2lIWjFhck03VngyZjlWZXYxMmx5cU1mK0lGNnRSdlRPekJYUnphdFFHNVFrSEQ1bTBZTy9VNUFETFBwWEpvOTBaNkRSbEgzZUFtMXZzU29pSklPeG5QbU1temNWRXE4ZkR5cFc1d1UrdGEva083Tm1EUTY2emJIa2FIYjhYVDI1YzYxNmI3bjNPd2xXUlZTb3NMMmJ0eEJmNjE2dExsaHZYOU1wbWMwSEZUK09YcmVlelorRE9qSHJXZlZkS3lmWGZyTWdtQUkvdDNrSHJpS0k4Kzg1YjFuTWJObmJTa1l5aFZhaFJPbGhIWTFldGtWNFVidGVyVWkrUzRLSTdIN0tmN2dKSFVxaGVNeVdpb01nRm8reDREU1k2TFpNc3YzK0xsNDhlWjVBUk9KY1F3Y014alRuY1hrY2xrbG1TVU10c2xHOG54MGNRZTJPbndIcFBSUUhwcUVoZlAyZWFnQ0dyY2dxVFlReVJHNzBPdVVOQzRaVHZPbFpVUzFLaDV0WGF4U0VtTTRlU3h5Q3JMQ2NMZmdRZ2NDSUlnL05Nb0ZMaU9mQmgxajRHVUxQc0MvYlgxMU9hOHF4UjkrVGJLbGgzd25ENFhlVUNkZTl4UVFmaHJDbTdXbWplKytNWGh0WW9SVkRjSHlVZW5QUDlldFo5aE5wa0kzN3dLVjNjUDZqVzB6dzlRb2JTNGdJSTgreHdESVIxNzBLeE5GNXR6cHhLaU9SNnpuMkVQUFdsWHZxck8rZTN3Q3doazlPVForTlFJSUtoUkMyTDJiZWZpMlJTYXQrbU1oN2R2bGZkdlhQWlZwZGR2ZDZsQy9jWXQ3TTc1MUFqQXAwWUEyckpTZHYyMnpMckVvR0kyZ2Jhc2hFMC9mMFA3SGdObzFhbnlZS3ZaYkthMHlMTExSV0Q5eHRhWklEY21XcXdPU1pMNC9lZUZsSlVXTTJicWMzWkxOeHEzYkVlTGRsMkpPN3lYSnEwNjB1S21yUVUxYnU0VTVtWHorODlmOCtDTUYzSHo4RVF1VjJBdzZEaXdmUjNqcGoyUFVxWG02cVVNYXRTNjg3Ly9oMCthUVkvUTBkYThJSHE5RGsrZkdwWGVJNVBKR0QvOUJYNzQzK3Y4OHMySEdBMTYybmJyUjYvQlk2dTR6ejdQUStqWXh3a2Q2M2lKenlkeko5T2g1eUNIc3hnSzgzSUlhdFNjbHUxNzRPcnV3YWV2UG9HdmYrMXFKVURNejc3TVNVVGdRTGcvaU1DQklBakNQNVRjTHdDdkZ6NUVIeDlKeWJJdk1GL3JmQmlTNDhoNy9RbmNSajJDMjZqSFFHd25KUWdBWkYrK3lOTDVsV2VUcjJ3N3hodDE2QlhLa1BGVEhWNHJLU3JnOStVTHVYRDJGQ01mbVdtVEFWNnAxcENmZlFWSmtpZ3ZLK0Y4V2pJTm1vYlkzRDlsem51NGUzamJKV25MenJxQVhDNm5VWXUyZHM5ODRzVjVOdFBOYjhlTnl4QXF0T25TOTQ3VTdjamxpK2tvcTdGMVpWbEo4UzNYZlNVekhibENRVmJHR1hhc1hVcUhuZ09wRVZDSE5kOS9pb3RLUmQ5aEQ5cVVUenNaeCtVTDV5ak15K0hDbVdSeXM3UDQ2SVZIcVJmY0ZKbGN3ZkVqKzdsd05nV0FndHlydDlTV1BSdCs1c3pKZURyM0hVYVRrQTRPeXd5ZjlDOHkwcExaOVBOQ2ZHcThSKzE2RFcydTc5K3hEbDE1cWMxdUlHcTFLMmVTRTlqMTJ6SkdQaktUaStkT1U2OWg4MXRxVzNXNGUzcmI1THd3NkhVb3E3SDJYMXRXaW9lWE4zblpXUUI0ZXZsaU5CanUybGFIM243K2xXNmhLUWovRkNKd0lBaUM4QStuYXQ4RHY1QU9sRzVZUnZtT3RXQTJnOUZBMmNibGFBL3Z3Zk9KdVNpZC9KRXFDUDhrbmw0K2hJNnRQQ0NRSEI5RnhwbFRWWmE3Y1lsRDVubkxrZ1NEWHNmRnN5bXNXUGhmakFZRGc4ZE5zZXV3dEd6WGpaaDkyL25nMzVPUUpBbUZ3b1VPUGE0bnc5dTQ3Q3RTRW1NY1ByTWlPV0psUVkxcEw4NmpWdDBHTnVlT0h0aEZTdUlSYXhzZEtTa3FvTGdnRDZWS1RXTE1Qb0JLa3dqZVNkSGhXem02ZjBlVjVhcXhxWUtkQmsxYjhjemJYM0xtWkJ6UjRkdjQvdU5YY1BQd29xeWtpTW4vZnNkdXhzVHhtUDFjUEp1Q2I4M2F1S2hVZVBuVVlOakU2ZFFNREdMVGltK28wNkFwYmJwWVJxcDNydnZSY3BOTWhxZVBId3E1OCtVV0VWdFhFeFcybVVZdDJqSFV5ZHArQUE4dkg4Wk1lWlpWMzMzTUwxOS93R096MzdLTzhHZW1wM0lxUHByUmp6OWpzd3pCTHlDUS9pTWZZcy9HRlRSczNvYk05RlI2RFJsMzYyL1dMZEtWbDFVYThDa3JLU0pxNzJaaTltM0haRExTZStoNExweE40ZER1alNURkhxTGJvQWRvMzMxQWxjc2RCRUc0TTBUZ1FCQUVRUUNWQnZkSnM5RDBIa3J4MGdVWTB5d1o0YzFYTDFINHlWelUzUWJnL3RoczVONSs5N2loZ25EdmFOdzg2TlRIZnZ1M0crVmxYeVl6UGJYS2NoWENOLzlLNUo3ZlVidTZzWG5sdHp6NDVJdDA3VGVjMWwzNkVGQ252bDM1b1JPbjA2cFRMMHFLQzFFb0ZOU3FGNHpYRGRPOUI0MTVqTjVEeHp0OFZtTE1Qbzd1MzhIMGx6NXkycDZidDcwRFMzSzdpclg5cFVXRlhMMlVZVmNtTytzQ0s3NTYzM29jV0wrUlhmNkhQOHVZeWJOdmE2bENCYU5CYjEyS2NETlhkMDg4ZmZ5UUt4UW9YRnhRdUNoWisvMm50T3N4Z0M1OWh1SmJzellBNDZaZHp4OXhhTmNHVWhLUDBMUjFKK3U1R2dHQk5HOXJXVUlRdm5rVllNbVpNV2ZlSXVENkxBUUpTNVREb05leGZmVVNFcUlqcUJrWXhJVHBMempkWGFKQ2sxWWRDUjAzbWQzcmwvUFQ1Mjh6ZVB3VU92UWN4TUdkNjZsVkw1aTIzZnBabm1HK1BqT2syOEFIQ0t6Zm1PUzRLSHo4YXRxMHVTcmYvSGVPemZ0bU5CcWNick5ZNGZMRmN4ajBPcng4N1A4LzVWTEdHWTRkM0UxUzdDSDBPaTNCelZvemVQd1VhdGRyaUNTWmlUMjRtLzNiMXJKejdWTDJiVmxGaS9iZGFkdTFMMEdOV3pyZGlsSVFoTnNuQWdlQ0lBaUNsYUp1TUQ1di9SKzY2REJLZnZrRzZWcjJhRjEwT1BxRWFOd2VuSTVyNkZod3NINVVFSVJiczMvN1dnN3VYRSszQVNQcDNHY295NzU4aDIvbnZVQ3pOcDFKUFJITGhiTXB5T1Z5NUhLRnRXTm1OcHN3bVV5WVRFWWtrNG5zckl1WVRFWTY5QnhVNWRSM2cxNW50LzNlelM1ZlBJZUhsNDlOQUtGeHkzYldFZWpMRjg2UkhCOEZOM1d3NnpSb3dzUi92UXhZc3ZIWGE5aXN5azdjd3ZlZWM5cFJ2OUhOU3gvT0pDZFFVcGhQYVhFaEFPbXBKOUhySE0rRXVKRzJ6TEt0NUlVenlkWk9jNnRPdlRoMmFEZGxwY1VjajltUHE3c25BT2RUazdoOE1aMUw1OU00bjVwRWNXRStYcjcrREJyOUdKMzdEcU84cklTb3NNM0VIZHBEZE5nV21yVHFTTytoNDJ5U0R6cVRmZmtpUnIyZWtxSjgxQnBYVENZalNiR0hVYWsxbkwyMlJhTzdoemM2YlJsTFAzMkRuTXVaTkd6ZWhnZG56RVZUamQwandMSUxoY2xrSXV6M2xXejlkVEhsWmFXTWYySU8rVGxYaUR1OEY0VkNTWEpjRks3WGxxZFVmRmF4QjNjeDR1R1p0OVFCNzl4bnFFMlN5OVNrWTJSblhiQWVaNmFuRWhPeERVK2ZHcWcxcnBoTkpoS2pMYnNYVkN5YktjaTlTbnhrR01seFVlUmNzZXg4RU55c05iMkdqTE5aV2lPVHllbmNaeWh0dXZRbDlzQXVqdXpiVG54a0dQR1JZV2hjM1duVnVSZkRINXBScmUvVjdZaVAzTXVKb3dlcUxHY3lHdi9VZGdqQzNTUUNCNElnQ0lJdG1ReDE5MEdvMm5XbmRPMFN0R0diUUpLUXRHV1VybGlJN3NCT1BLYlB4U1c0MmIxdXFTRDhyWG43K3RPeWZYY0dqNStLVENiajZUYy9JM0x2Wms0ZlA4cXBoR2lNQmtPMTZ2RUxDQ1NrWXc5V0x2eHZ0Y3BYVmU3Ry9BdlRYL29RVnpkUDY3WGFRUTE1ZGNIUGR2ZW9OYTUyeWZpcTBuL1VKSnY4RGM1cy9YV1J6ZkdSZmRzNW4ycVpGYVZTYTBpTWpyQjJSS3VpVW1zNGNmUWdKNDRlQktCcG0wNWtwcWR5NHVoQjFLNXU5QjgxQ1lENHFIQVNvL2ZoN2VkUGsxWWRhZDYySzQxRDJsczcxSjdldmd3ZU40WGVROFlURmJhWkkvdTJZemFOcnZUWkxrb2xDaGNYNGc3dDRlSzUwelJ0M1lrbXJUcWlVTGl3ZCtQUGxCUVZvRkM0MEtuM1lEeXZqY1EzYmRXSjRLYXRHZnJnRTFYT05MaFpyOEZqcVJGUWg4VG9mWFFmT0FxRndnWC8ydlg0WWY1ckdBMEczRDI5R1RENlVXdDViWGtaemRwMG9XT3YwRnQ2VHRmK3cyMTJWU2dwTHJRSkhMaDdlcE1VZThobVZ3dU5xeHVoWXgrblFkTldnQ1VnY1BUQVRpU3ptVTY5QjlPcDl4RHJFZ3RIMUJwWGVnNGVRN2VCSTBsSmlDRWhLb0p6S2NjSjZkRGpUdzhhQUFRMWJtbmRIckl5cVNkaXJjdDhCT0h2VGlZNTI1dEdFQVJCRUFCaittbEtsaTdBZUQ3MStrbVpETTNBMGJpUGZ3S1pnK3p4ZDFMTzFLcTN2Qkx1UHY5bFlmZTZDYmVsc0xEd1hqY0I4N1daQTBxVjJ1RjFnMTZIMld4R01wdVJKQWtKQ2JsTUJqSTVNcGtNbVV5R1hLNUFybENJS2RwM1dGbHBNU2FqRWM5cTdQb0FvTmRwYjN1dHZXVm1oY3ltNHl0SjBsM3BDUDhST20wWjVhVWxlUG42Vit2N1p6SWFNT2oxU0pKa2w3Z1RJQzg3QzA5dlA2Yy9EMVczcDl4dWUwOUpNaU5KL08xL1B0TFMwZ2dNREtST0hiSGJrWER2aU1DQklBaUNVRFhKVFBtZWpaU3RXNHFrTGJPZWxubDQ0ZjdRVERSOWg5dE5YYjVUUk9EZ3Iwa0VEZ1JCRU80T0VUZ1EvZ3IrM3VFM1FSQUU0ZTZReVhFZFBCN2YveTFIM1cyQTliUlVVa1RKMGs4cG1QZHZUSm5wOTdDQmdpQUlnaUFJd3A5RkJBNEVRUkNFYXBONysrSDV6TnQ0djdvQWVjRDFrUTlqV2hMNWI4MmdkUFVpMEd2dllRc0ZRUkFFUVJDRU8wMEVEZ1JCRUlSYnBnenBnTitIUCtJMmRncFViTHRsTmxPK2JUVjVyMDVGSHg5NWJ4c29DSUlnQ0lJZzNERWljQ0FJZ2lEOE1Vb2xidU9tNGZmUmo2amFkN2VlTnVkbFUvVDVteFI5L2dibXZNcTNoeE1FUVJBRVFSRCsra1RnUUJBRVFiZ3Q4b0E2ZUwzd0lWNHZmSURjcjZiMXZENCtpcnhYcDFHK2RSVlVjMXU1dnh5WkROUWE1RDQxVUFRRzRkS29KZkthZ2JkZWoxeU94NVRuOFg3bFV6eW16NzFqelZPMmJJLzdJMC9iTEJzUkJFRVFCRUc0MDF6dWRRTUVRUkNFKzRPcWZRLzhRanBRdW1FWjVUdldndGtNZWkybGF4WlRIckVGenlmbW9nenBjRS9hNWpwc0lpNk5XaUNUeTBHdUFJVUxNb1VDWEZ5UXVTZ3R4MG9WS0ZYSVZPcHIvMU9CeW41N05lMys3WlQ4TUwvNkQ1Zko4SnoxT3VydWd3QlFTbVlNcHhMUkhkNTlXNjlKN2w4YnIyZmZSZWJoaGVuU2ViUlhMOTFXZllJZ0NJSWdDTTZJd0lFZ0NJSnc1NmcwdUUrYWhhYjNVSXFYTHNDWWxnU0ErZW9sQ2orWmk3cmJBTndmbTQzYzIrK3VOa3ZtNW82cVRSY3dHcENNUnN1L0JqMlMwUUFHQTVKT2k5elhIN212UC9xakJ6Q1hsWUJCajZUVEl1bDFsbjkxNVVpNmNzelpsNnYvWUlVTG5rKytoTHI3SUV3WHpsSzg3QXU4WnY4SHo1bXZBaEs2dzN2KzJPdHhkY2Y3aFErUWVYaWhPN3dIYlZRWVZIY1BlZDNmUDNtbFZGcU1NVDBWWTBhYXpmYWd0OEt3Y2ZrZGJwVWdDTUtmNU4vek1lZGNBYkVkbzNBUHlTUkprdTUxSXdSQkVJVDdrQ1NoM2IrZDBqV0xrVXFLcktkbEdtaDNNeElBQUNBQVNVUkJWRGZjSHB5T2EraFlrRlc5WWk1bjZzQS9zNVZXbnY5NkZYWHZvZVErL1FCU1dlbHQxeWYzOWNmcnVmZHdhZHdTNC9sVUN2LzNNbEpKRWZLQU92aTgvaGx5MzVxVWIxOU42ZG9sbHRrWjFTVFR1T0w5OG54Y21vVDhvWGJsemg1cjgzbjhVZjdMd202N2psdG1ORkM2ZGdubE85ZUIrUE5GRUlSL0VMZXhVM0FiTisxZU4wUDRCeE9CQTBFUUJPRlBKWlVVVWJMcU8zUUhkdGljZDJuUUZJL3BjM0VKYmxicC9iY1RPSkI1ZUtIcE9iaGFaZFU5QnVIU3FJV2xJNi9YVlZuZWxKMkZQdTZ3dzJ1cTlqM3dmUElsWkY2KzZLTERLVm42S1pLMjNIcGQ3dXVQMTdQdjR0SWtCR1BhU1lvWGY0VHBTbVkxR3FuQmUrN0hLSnUzeFhUcFBJYVRjZFY2YmNvMlhWRFVxZ3M2TGJuL25tRFRsai9xYmdjT3pJVjVGSDQ0QjlQbGk2aDdocUx1MGc5bGkvYkkzTnp2YWpzRVFSQUU0WjlJQkE0RVFSQ0V1OEtZZW9LU243L0NlRDcxK2ttWkRNM0EwYmhQbklITTFYRUg4SFlDQjRxNndmaCt1UFFQMzE4WmZYd1VSWisvWVhOTzdsOGJqOG5Qb1dyZkE0d0dTbjc5RHUyZURVNGE1NExIbzArakNSMEhKaVBhOE0yVWJseU9WRnpvc0xqYzF4K3ZGejdFcFVFVGpHbEpGQzU0SGFtc3BNcDJ1bzErSExjSjA1SEtTeWxjOERyRzFCTzMvRm9kdWR1Qmc4SUZyMkU4ZlJ6dmx6N0JwV25ydS9wc1FSQUVRZmluRTRFRFFSQUU0ZTZSekpUdjJValp1cVUyYTlObDNyNTRQUHFNTllIZ2pXNTdxWUs4ZWhzSWVUNzVDdXJlUXl4VCthdlJJVWVTck5QbDViNyt1QTZaZ092Z2NhQlVZVWhKcFBTWGJ6Qm1aVlJaamFwVko5d2ZmZ3BGcmJwSTJqSkx6b0w5MnpHZVM3R1djV25ZSEs5L3Y0L2NyeWFHNDBjby9MLy80Rkt2RVZKNUNhYXNDdzdybGJtNjR6bmpGVlNkK3lDVkZsTTQveFdiT20vWDNRd2NWQ1NrckZoT0lnaUNJQWpDM1NXU0l3cUNJQWgzajB5TzYrRHhxTHYycDNUbDEraWl3d0dRQ3ZNcC92WUR0QkhiOEpqOEhJcTZ3WGZ1bWRmeUJ5anFOVVRoWDh0cE1ibXZQd0NxVmgyUktra2dxRStLdFc0dktmZXZoZHVZS1doNmhvS0xFbk5CTHFWcnZzZGNsSS9QZTk5VnEzbFNTUkc1Y3liaU51cFJYSWROUkROd05KcUJvOUh1MjBiSmp3dHdIZmtJN3VPbmdjSUY3WjZObFB6eU5ZcmFRZmk4OFRtU1hrZlJWKzlnU0k2M3FWUFpzZ09lTTE1RzdsOGJZL3BwaWhhK2h6azdxMXJ0K1N2U2htOUJVVHRJQkEwRVFSQUU0UjRSTXc0RVFSQ0VlOFp3TW83aUh4ZGd2bkVyUWJrYzEyRVRjUjgzRlZTYU81WWMwV1BhQzJnR1BIRGI5ZVROZVFoemZnNWdDUno0ZmZnamtxNmNzcTJyS04vN094ajBLT28wd0hYSStHclZKMm5MS1YxbENUTEkzRDF4SFRvQjE0R2pLZmpnZVRDYjhYbC9FUUFsUDN5S0xpYkNlcC9yaUlkeG56UVRURWFLZi9nVTNhRmR5THg4Y1o4NEEwM2Y0UUJvd3pkVHNtSWhHQTIzL2JwdmRqZG5IT1ErTndGVjY4NTR6bnI5cmoxVEVBUkJFSVRyUk9CQUVBUkJ1TGNNQnNxMnJLUnN5NjgySFZ5NVgwMDhwczZoNlBNMzc4aGpLZ0lIZVhNZVF0TFpKd2YwbURvSGRmZEI1TDM0Q0ZLNS9WSUZ0N0ZUY1IzNm9FM2dBTEFrT013NEMvbzd1TTJoUWdFbUUyQ1pQV0RPdStvd2VhS203M0E4bnBnTGNqbTZtQWhVYmJzaTA3aGh1bnlCa3VYL2h5RXA5czYxNlNaM00zQ1FNM1dneUNndUNJSWdDUGVRV0tvZ0NJSWczRnRLSlc3anBxSHBOWVRpcFFzd0pGdDJDakRuWmQreG9NR056R1VsNEdncGd0RUlnRlJlNG5nN1JpZWo5c2EwazViL1VHdWNQOVJvQkpPbGZtV3pOcFh1QkdES3k4YVVjY1o2WFBGK09LSTdkc2l5dTBEYnJxaTc5a2ZTbGxHMjdnZkt0cTIyUGs4UUJFRVFCT0YyaWNDQklBaUM4SmNnRDZpRDkyc0wwQi9aVC9IUFh5SVY1djhwei9IL2FyM2pDeTVLQUdwOHNkYkpkZWYvbHluejhLTEcxeHVkWGkvZnZzYTZITUZqOHI5UjFHL3N0S3p1OEI2S0YzM285RHBZa2lWcStvMUUwMnN3cU5SSUpVV1U3MTVQK2E3MTFVdnNlQWNVZmpqbnJqekhRc0tjYy9rdVBrOFFCRUVRaEJ1SndJRWdDSUx3bDZMcTBoZS8xcDBvMjdTQzhoMXJyY2tONzVTaTd6NUFNdWp0enJzTmZ3aGxxMDRVTGY3SVlYSkVUWi9ocUx2MXI3UnUwK1VMTm9rS1pXNmVEdStSdEdVVUwvbWZ6VG1aeGczUEdhODRyVnNlVUFkMTEvNW9lZ3hDVWEvaERRODFZamg5SEVXdGVuaE0vbmVsN1FNb1h2S0pkUm5FN1RDa0pONTJIZFVudzVRdEFnZUNJQWlDY0srSXdJRWdDSUx3bHlOemRjZDkwaXcwdlllUy84YjBPMXEzUGluVzRWSUZjM2RMRWtiRHlXTU9seXFvV3JhdnNtNWoya2xLZnZyY2VxeW9HK3c0MkdBMG9qK3kzK2FVek1QTHJwaExjRFBVWGZ1aGF0c05SVkFqeHc5VnVLRHEyS3ZLdGxVb1hqci9qZ1FPN25hT0EyVTEzbjlCRUFSQkVQNGNJbkFnQ0lJZy9HWGQwVzBacjZueDZVcHdrQmE0SXUrQTN5ZkxIVi9YdU43eHRsUkZVYWNCcmlNZkFjQjA4UnphUTd0eEd6RUptYnNuT1UrTnVxVzZmTjlmaEtKMjBKL1JURUVRQkVFUTduTWljQ0FJZ2lEOG81VHZXby9rSU5HaHV0c0FYQm8ycDN6M0JvZExHVlR0dXFGczJlRnVOTkZLZDNnM2NoOC9ERW14R00rbkFlQTZaRHd5Y0p6Z3NUSmlEeVZCRUFSQkVQNGdFVGdRQkVFUS9oSDBDZEdZaXd1ZDdqamdVcStoSlhDd1o0UERwUXJHakRTVUtZbEk1V1YzbzdsVzVkdFczOVhuQ1lJZ0NJSWczRXdFRGdSQkVJVDducUorWTJTdWJwaXlNcHdtT0pUWERBUkEzWFVBa3Q3eGFMN3BTaWFxamozUkhkN2orRG0xZzlBTWVPQjZuYjQxcXQvR2dMb0FEbWREQ0lJZ0NJSWczRXNpY0NBSWdpRGM5elRkQjFwekJWVEY0NGtYcXl6akxIRGcwaVFFanlZaDFXNlgxNXg1bGgwY1RFYVVyVG9CWU1xNlVPMzdoVCt1c0xEd1hqZEJFQVJCK0lkS1MwdWpUcDA2QkFZRzN1dW1WSnNJSEFpQ0lBajN2ZEoxUDFDNjRhZEt5M2hPZndsMXo4SGtQamNCcWJ6a0R6MUhIeDlKMllabDFtTkZyVHA0UHZNZnArVVZOV3FocU4vWWVteE1TMElidHVrUFBWc1FCRUVRaEw4UFNmcDdKUjhTZ1FOQkVBVGh2aVh6OHNXbFR2MXFsWlY3K2dDZ2JOUWNTVnRlWlhselNSR21pK2RzemtrbFJSalRUMTgvMXV2QVlIQ1lVd0dnOExQWGtibTZnMHlHVkZLRXVUQ3ZXbTFGTHNkLzhiYnFsYTJnVXQ5YWVVRVFCRUVRaEd0RTRFQVFCRUc0YjZsYWQ4SnoxaHUzZEkvWEN4OVdxNXcrUG9xaXp5MTFTMlVsRkx6ekZPWVMyK252cGt2bnlaa3gxR2tkNXZ3Y3lNKzVwZlpaSGlpaFQ0cTlwVnVVSVIzdnlaYVNnaUFJZ2lEOC9ZbkFnU0FJZ25EZjBpZEVVL0RPVTM5SzNlYXlHNVl6bU0wMk13MytkSkpFMFpkdjM5SXR2aDh2UXhFWTlDYzFTQkFFUVJDRSs1a0lIQWlDSUFqM0xhbTBHR05wOGIxdWhvMzh0LzkxVy9mbnpYbm9qejMzdGFtMzlWeEJFQVJCRVA2NTVQZTZBWUlnQ0lJZ0NJSWdDSUlnL0hXSndJRWdDSUlnQ0lJZ0NJSWdDRTZKd0lFZ0NJSWdDSUlnQ0lJZ0NFNkp3SUVnQ0lJZ0NNSWRZRFRvdVpSeGhwekxtWGU4Ym0xWktWY3ZaV0F5R3U1NDNYK0V0cXlVRTBjUGtwSVljMXYxbEplV1lEYVo3bENyL2g0S2NxLytvZnZLU29wSWlBcEhlMk5pMXB2czJiaUNVd20zL3BtVUZoZFdYZWd1eXJtU1NYRkJOYmVuclVSSllUNTZuYmJTTXRtWEx5SkpVclhxTStoMVZaYjVNMzcrNzRXcTNqZTlUa3ZSSDlrVjZBNG9MUzdrNHRrVXpHYXozVFZ0V1NrWHo2YmMwZWVaVEVhMDVXVjN0TTYvSTVFY1VSQUVRUkFFNFRacHk4dFlzL2gvWEw1d2prZWZxZjRXb0RsWE1qbXdmUjNESi8wTGphdWJ6YlVUUnc5U3IyRXpmR29Fa0hZeWpnMC9mY25zZC80UHY1cUJsZFlwU1JKbXN3bXp5WFR0WHpOR293R1QwV0Q1MTJEQW9OZGhNT2d4NkhYb3RHWG90T1VvbFdyYWRlOWZaWnQxMm5KKy9mWkRMcDQ3amRyVmpTbi9ya250b0liVmZzMFY5RG90eTc5OEI3UEp4TDllK3g4dVN0VXQzWitkZFlFVlg3M1BvN1Bmb2xiZEJnN0xuRDUrbE8ycmwrRG02Y1dNVno1R0pxdmVtRmxpOUQ2T0hkckQrQ2VleDh2WC81YmFWWm1vdlp2WnZXRTVrNTkvbCtDbXJXN3AzcFRFSTJ6NTVUc2Vtdmt5emR0MkJTeUJGMWQzRDJ1WjJBTTdNWnVNdEdqWHRkcjFKa1JIc0huRk40eDY5Q25hOXhoNFMyMzZzNno0Nm4yYXR1ckV5RWRtV3M5SmtobVQwZWowSHJuQ0JibmM5dlBkdW1veFZ6UFA4OXo3M3ppOHB5RDNLb3MrbUV1blBrTVkvdENUVmJicjkrVUx5Yys5d3BNdmYyejNMSURZZzd2WnRtb3hNMTc5aE1DZ1JwWFdWVlNRUzFiR21TcWZlU052djVyVXJuZnJQMnUzNnVxbERINlkvem9QUFBZMHJUdjN0cnR1TWhwWTlNR0xCTlJ0d0tSWnIxWlozN21VNCtoMTViZlVoc1l0TytDaVZEcThkdUxvUVhiOTloTlB2ZmtaTlcvYUxXak45L1BKeWpqRHRCZm5PZjI5QUpiZmsxY3ZaVmpMckZ3NEQ0MmJHeE9tdndoQTJzazRHalZ2aTF5aElEM2xCTDk4OHdGUHZEaVBlbzJhMzlMcnVKK0l3SUVnQ0lJZ0NNSnRLTWk5eXByRjg3bVNtYzdnY1ZNd204MWtwQ1U3TE91aVVsR25mbVByY1hscE1VbXhoekVaalR3NFk2NzFmUGJsaTJ6NDZVdUdUWHlTTHYyR1Zic3R5Nzk4bC9PcFNkVXVyMVNwVWFyVXFOUWF2SHo4cWd3Y2FNdEtXUFA5cDF6S09NUFlxYzhSZTJBM1AzLzFQcE9mKzg4dEJROGtTV0xUaW0rNGVpbURjZE9lQnl3ek5weVJ5eFhJRlFxYmN4ZlBuYWE4ckJTL21yVWQzbk0rN1NUcmYvd0NYLzlhWE0wOFQvaW1YeGs0NXJGcXRjL0x6NStyV1Jtc1hEaVBKMTc2MEM2bzgwZUZkT3BKeE5iVjdGeTdsSCs5TnQ5aDU5T1owOGVQb2xKcmFOU2lIV0Q1TEQ1Ny9VbDZENXRBdnhGL2JMZVZTeGxuMkxacU1iWHFCZE9pZmZkS1B3UGdsb003ZDFMcWlXT3NYdlNKMCt1aDR5YlRZOUJvbTNONTJWblVxRlhINlQxUlladVJ5V1YwSHpDeXl1Y1g1RjdsVkVJTTNRYU1SQzZYVTF5WVQzYldCWnN5SGw3ZXVDaVZITmkranM1OWJYOXVhOWNMeHMzRHkzcWNrWmJNaHArK3JQSzVOK3JZYTdCTk1PWFBFaDIrRlpsTVJzUG1iUURJT0hQSzdydFJyMUZ6a21JUGtSd1hpZHJWM1hwZXJYR2xibkJUbTdMYlZ5OGg5K3FsVzJyREN4OHN4c1BiMStHMWxNUVkvQUlDN1lJR0FBTkhQOHF5ejk5bTdaSlBtZkh5eDJqYzNCM1VBSEdIOTdCejNZOU1mZUcvMUtuZjJCSmt2VGFESVRrK2luVkxGakJ1MnZPMDd0eWJyQXRuVWFrMUJEWm83TEN1ZndvUk9CQUVRUkFFUWZpRFVrL0Vzbkg1UXV2MDhkMGJsbGRhM3NldnBzM29aMUNqRnZRWk5vSDkyOWR5OU1CT092Y1phcW4zZUN6QUxZMGNBd3daUDVYaXdud1VMaTRvWEZ4d2NWR2lVTGdnVnloSWlqM0VrWDA3ZVBhOWhTaVZLcFFxOVMzVmZlVmlPbXUrbjA5eFlUNFBQdmtpemR0MnBWbWJ6cXo2OWlOKy9Pd3RoazJjVG9lZWc2cFYxODUxUzBtT2l3U29WdWVwYzk5aDFoRmhiWGtwUnIyZTg2bEoxSzRYaks2OEROMjFhY1R1WGo3SVpESk9KY1N3NGFjdjhQU3B3ZVIvdjBOQ1ZEaDdOcTVBb1ZSV3E1TWQzTFFWano3OUJzdS9mSmZ0cTcrM0JqZHVsNWRQRGJvTkdNbTVsT01VRitUaDdWZTkyUXphOGpMT25rcWtSYnV1MXMvdDdLbEV6R1l6Tld2WCswTnR5YjU4a1YrLy9nQ2p3Y0RsQytlWS8zTFZXN2JPL2ZnSG04N3ZuYUl0THlNaEt0eDZiTkJwdVpxVlFYVDRWZ0RjUGIxcDBDVEU2ZWZnNkRza1NXYnljNjdTdUdWN2gvY1VGK1lUZDNndkhYdUc0bHV6TnBJa0VYZDRMMzRCZ1E1bmc4UkViTU5GcWFUbjRERUFuRTFPWU5PS3IxR3BOVGJsNUhJRjUxS09jeTdsdVBXY1hxZGwwcXhYYWRhbXMxMjlNMTc5cE1wWlJBQmZ2Zk5NbFdYdWhOTGlRazRjUFVEblBzTnc5L1FHNFBkbC8yZjl2WElqcFVyTnBoWFhmNStaakVZQzZ0Um54cXYyQVo0Vzdic3grdkhaVlQ0Lzd2QWVkcTkzL251MHFDQ1hqTFJUOUJveTF1SDFlZzJiMFh2WUJMSXl6bUl5T1oraDByNzdRT0lqdzFuNy9hYzg5ZVlDNi9tODdDdzJyL2lXZHQzN1cyZGJuRTlOb242VEVCU0tmM2JYK1ovOTZnVkJFQVJCRVA0QWJWa3B1OVl2SXlFcW5BWk5Xekhxa1ZsMkhZZ0tsekxPc0gzMUV2UTZMYUhqSnR0ZDd6MXNQQ21KUjlpN2NRV3RPdmJDMWQzRG1qdmdtLzlhT2txbWEza0FGbi8wTWpLWnpPYitaOTcrRWs4ZlAydEhITUJvc0YrTFhWU1FoOWxzNHZ6cEU1VytOcithZ2RTcUYydzlOaGtOUk83ZHpJRWR2K0htNGNXMEY5Nm5Ub01tQUtnMWJqejI3SC9Zc2ZZSHR2enlIYWVQSDJYUTJNZnhyMVhYYWYyN055em55TDRkZE9vOW1HWnR1emd0WnpRWTJQWGJUeFRtWlZPdllUUHIrVTAvZjAxSzRoSHI4ZWR2WGgrQm5UTnZFWkY3TnhFZHZoVnZQMzhlbS8wV2JoNWVkQjgwbXV6TEY5bS9iUzE1VjdNWVBta0dHbGZISTVFVjZqVnF6c0F4ajdKNy9YTGFkT2xEazFZZEt5MFBrQlI3aUMyL2ZGZHBHYlBaakZ3dTU3c1BYbkJheHMzZDB5YkFsQlI3Q0tOQlQ5dHUxMmVFcEoyTVJ5YVQwNmhGMnlyYmRiT2NLNW1zWFBoZlpISTVEODZZVzJrUTZleXBSS0xEdGxDcmJnTlVhdGRiZmxaMWFNdExpZGl5eW5xczEybTVsSjdLMWN6ekFOUU9ha2pyenIwZFRwc0gyOENCVGx0R2FYRWhKWVVGbUl3R1hOMDh5TXZPQWl6TEdYejhhZ0p3WVB0YUZBb1grZ3gvRUFDWlRNYUpJd2NvTFM1azVodWYyblFTUzRzTGlZOE1vM09mb2RiT05JQ3J1d2N2ZmZKamxhOXYzbk9UbkY1VEt0V29OWC9PKy9wSFJJVnRSaTVYV0FNa0ZVTEhUNkZyditHVjNudGcrenFibjgwYnllV0thcjFPZVJXZDgvaklNQ1RKVEp1dWZmbHh3WnRjdlpSaFYwYVNKR1F5R1F2ZmZkYnUybU96MzZKZW8rYklGUXJHVFh1ZXpQUlUxSnJyTTRyVUdqZmE5eGpBd05HVzJVbmFzbExTVTVNSWF0U0NBOXZYMmRYWHBkOHdORzRlZHVmdlJ5SndJQWlDSUFpQ1VFMlNaQ1krTXB6d3piOVNWbEpNNzZIajZUUHNRUzVsbktGK2dPMm9vZEdnSjJMTGFxTEN0bEMvU1V2R1Rublc0WHA1aGNLRk1aTm5vOU9XNCtydVFXWjZLaGZQbmFiYmdKSFV2clpPT2pNOWxhUDdkOUIvNUNUY2J1aTRBS2l2VGFQZisvdktTdHV1S3kvRGFOQlhXYTVOMTc3VXFoZU1KRW1jUG42VXZSdFhrSHYxRWkzYWRXWEV3ek50T2s0QUxrb2xveDU5aXFER0xkajEyeklXZmZBaWJidjFwMU9mSVRiTE1rd21JMXRXZmt0aXpINjZEUnhGNkpqSDdaWWZWQ2dwekdmMW9rOG96TXRtNk1UcHRPblN4M3B0NUNPejZEWndGTXUvZUlkSnMxNGxvRTU5QU5LU2pySHN5M2ZJejc2TVNxMmgzOGhKRk9YbldCTzR0ZTNhajZ1WE1raUtQVXg2YWhJOVE4ZlFzVmRvcFozbXpuMkdzZmYzbGV4ZXY1eEdMZHRYdWJRZ29HNEQrbzZZYUQxT2lBeW52THlVN2dOSE9iMG41M0ltOFpGaHRPblNsMXIxTE91dGxUY3RDVWlJQ2tldVVOQ29oV1hxdUNSSm5EMlZBRWg4ODk4NTFuSjZuWlpqaC9adzR1aEJtL3VmZlBsajYreUdqRE9uV0wzb0U1UktKVlBtdkllZmYyMm5uOE94UTdzNUVyRU4vOXAxZWV6WnQ1MnVPYjlkUG40MWVYWEJ6OWJqTDk2YVpaZmpvTHBPeGNld2FjWFgxdU9JcmF1SjJMb2FBRi8vV2p6NzdrS3lzeTRRZDNndmc4WThqb2VYajdYc2dOR1A4Tk5uYnhNVHNjMW0yVVA0NWwrUkt4VDBIamFlczZjU09McC9KM1Z2Q0diZGp0eXJtZFZLZXVvb0VlQ2RWcEI3bGVqd2JmUVpPaDUzVDIvVy9mQVpUVUljejlpNFZicnlVcTVjVEsreVhFa2xTVEhOSmhNSmtlSFVEQXpDdjFaZE92WWVURmxKMFMyMXc4dlBuNUtpQWpiOXZOQjZMakU2Z2l1WjZjamxDbjVmL2hVQWF4Wi9RdC9oRTdseUtRUEpiRVpiWGtweVFyU2xqWVg1bEpVVUVWQzNBVzI3OVJlQkEwRVFCRUVRQk1GV2NVRWU0WnQveGR2WG4wZWZlWlBhUVEySmp3eGp5eS9mTVhyeXM3VHQyaGVUeVVqODRUQU83bHlQVGx0RzZOakg2VFp3WktXSitXNGM0VCswYXdNYVYzZjZqM3JZT290QkxwZHpkUDhPbXJYdDdIUmE4N1B2TG5SNHZrSjArRmIyYjF0VFpUbXdqSEFmMlBFYjJWa1g4UFQyWmVLTWw0allzb3BGSDg2dDlMNkpNK2FTRUJWT1FsUTQ4WkZoTkdnU3d1VG4zNlV3TDVzTlAzM0p4WE9uNlROc0FqMUNSN1BpcS9lcEhkU1F3ZU9uMnN5aXlFeFA1YmVsbjFGY21NL0lSMmJSc1Zlb3pUUGNQYjFKU3pxR3E3c0hSUVc1SkVidlk4S1RMM0F5TG9yeWtpSkdQaktUY3lrbjJMSG1CN3YydWJsNzh1VExIN0hsMSsrSVBiQ3J5bVNBRjgrbFlEYVp5TG1TU1dKMFJKWGxhOWF1WjdOMFFLL1RjbkRuZWpyMUh1SjBSc3JCbmVzQjZEZGlJcjRPOGpWY1BKdENabm9xQ2hlbDlUdVVlaUtXNG9JODJuVWZZSk1BYnUvR0ZkU3AzNWptTnkxeHFRZ3V4VVJzWTgvR0ZYaDYrL0xZN0xlNGtwbk9yOTk4YUJPQUFVdlFLMnpUTDBTSGI2VnVjRk1lbXZtS1hjRG9YdENXbFlLczhqSU5XN1Roa1dmZUlPbm9RWTRmT2Npa1dhOGlrOHM0dlB0M3lrdUxNUmtOYkZ2OVBYNDFBK25TLy9vSXVzbG93SzltSVBXYnRPVEE5blcwNjlZZk53OHZybVNlSno0eW5LRVBQb0hHMVoySUxhc3hHZzAwYTlPWjh0SVNQcGxyUDR2b1pwTGt2Tk8vWnZIOGFyLytQOXVlRFQvajd1bE45MEVQY09aa1BNbHhrYlRxMU5OeWJmMXl3amY5VXVuOUZVc1ZIRG1Ubk1DWjVJVGJhdC94SXdjb3lNdTI1bEJvZDIwR1RuRkJIcDQrZms3dk81K2FoRStOV3RiZ21iYXN4T1ozYm1aNkd1V2xKZFFJcUdOelhxVnhKU1ppSy82MTZ6SHp0ZXVmMDlaZkY1TjJNczdtM0QrQkNCd0lnaUFJZ2lCVWs1ZXZQek5lK1JoUEh6OXJKNjU5ajRIa1hNNWswODlmYy9uQ1dWSVNZaWpNejZWRHowSDBIelhKYVlmcjdLbEVybVJlSDRIcjBETVV0VWFEcTdzbjNRYU1kTnJSck1vWGI4MmlwTERBd1JVSlNaS2NUcHNlT1BwUjYvVGtuQ3VaRkJYa011Q0JSK2phZndRcXRZYnlzaElNVlNUUEM2aFRuekZUbnFQbjRMRWMyUEViRFpxRUlFa1N2Mzd6SVVVRnVVeVkvaUloSFhzZ1NSSTFhdFVoT253clpTVkZqSDU4TmdhRG5uMWJWeE1Uc1EwM0R5OG1QL2NPOVp1MGRQaWN0Sk54Tkc3WkhsMTVHVVVGdWNoa2NzWk9mUTRaTWp4OS9PallhN0RUTnVwMVdqcjJHa3k5NEtaVlRwMU9TWWhCcmxCUU16Q0lnenZYMDdaYi8xdEthQmpjckRYN3Q2MGxJKzJrMDZVT0dXa244ZkwxZHhnMEFEaTRhNFBkdWFpd0xhalVHb1krT00xbW1uWEVsbFhVRG1wSU53ZkovbzRmT2NET2RUL1NPS1E5NDZjOWo4Yk5BNE5laDE1YnpyTFAvOFBEVDc5R1VLTVduRTlOWXNzdmk4akx6cUpkOS82TW1EVHpUNXRwVUNFdDZSaGxwZGUzbVRUb2RPUmxaNUVZczk5NnJsbnJUbnoxempOVmJvdm41Vk1ETDU4YUpFUkZVRE93SGsxYlc5NzM2TEF0ZVBuVVlPMlNUOGxJUzhiRDI1ZEZIOHhGVzE2S1RsdUcwV0E3Nm45bzEwWUdqNTlDU21LTVphWlJWQmh4aC9kd0pmTThVNTUvbDRMY2JOUWFONXVrcHM3czJiRGM2WGZ0b1prdjQrTVhVR1VkSzcrZWg4TEY4Y3lRTzhGa01wS2FGSXRhNDhieUw5NmhJUGNxRFpxMm9tWDc3dXhadjV5T3ZVTnAxc2I1MGlLdy9FNHJ6TXQyZUsxeHkzWU1Hdk40bGUwNEdSZEo1TjdOY05PU0xMUEpaQTJ5M2VqQTluVWMyUEViTDM3MHZkT1IvNDNMRjZMWGFabjc4US9JNVhJMGJoN1d0c1FkM2t0MCtEYlVHamZrY2puWldSY1k5Y2hUZUhqN2toQVZUczdsVEd2Z3JVSnhZUjQrMWN4UGNqOFJnUU5CRUFSQkVJUmJjUE55Z3hzenE4ZEViS05abTg1MDZCVktjV0UrZWRsWlRnTUhLUWt4eEI3Y1RVV0h2bVg3N2x6TlBFK0RhNG5aYnV3MFphYW5BbkE2OGFqZFVnV0FObDE2V3dNWlpwT0pmaU1tMnUyUUVCY1pSblRZVnB0RVlCVitYUENXemFob3o5QXhkT3Mvd3VZUDhlb21QZ1NvR1JqRStDZXVUNkVmUFhrMlNwWGFPaG9wazhrWThmQk1YRnlVeE96YlRsRkJIZ1c1VnlqTXl5R2tZdytHUGpqZFpncjVqVXdtSTJlVEV4Zys2VjgyblJRdm54cXNXN0tBaSttbmJjcUhqcDFNNjg2OTBXbkxVYW5WYU10SzJMWnFjWldqaFNhamdSTkhEOUswVlVmYTl4akk2a1dmY09MSUFkcDI2MWZ0OTZGKzR4WjQrOVVrTGpMTVllQ2d1RENmY3luSDdUTHdWN2gwUG8zVUU3RzRLRlZJa2dUQTVZdm5PSithUkx2dUEyeUNCbFZwM2JrM1pyT0p0bDM3V3I4cnRlb0ZNL241ZDFtNThMK3NYRGlQSmlFZFNJNlB3dDNUMjVwUi9tNkkyTEthckF0bmJjNmxuejVCK2czNU9HYTlZZm5ldHV6UWd6WmRiTnUxY2RsWHlPVzJuZW9yRjlOdHRzNHJ5cytsUWJOV0tPUUsvR29HNGwrN0x1NmUzbmg0KytMdTRZMmJoeWV1N3A2NHVua1F2dmtYamg3WVNmZEJEOUMyYXo5OC9XdWhjWFhuOTU4WEV0S3hCdzJhdHFJZ053S0ZRbEd0SEJNelgvL1U3bHpMRHQxcDBxb0RhbzFydGJZSmZmR2pKVldXdVIwS2hZdjFaelk5NVFSWkY4NHg5TUVuck5kckJOU3Q4clU2dS83a0t4OGhrOG1yRlF5dFZTK1lBUTg4WW5mK3lQNGQ1R1ZuMlFVSEdqUnRSY1RXMVNUSFJ6djhIWlZ6SlpPaS9CeTdvSisycklSZDY1ZHpQR1lmb3g1N21zVG9mUmlOQm9vSzhsajg4Y3VNbi80Q0IzZHR3TVBibDVMQ2ZFcUxDNjIveTNPdlhyTEp1L0pQSVFJSGdpQUlnaUFJdHlqMzZpVlNUOFJ5NHVoQnNqTE9vdGE0MGFYZk1EcjNIVXA4WkJqaG0zK2w5OUR4QkRWcTRiU080Wk5tTUh6U0RKTGpJbG4zdzJlQUpmRlhjbnlVdFl4ZXAwV2hzT3lRb0ZKcjJMMWhPWEtGQWhjWDJ4SGdrQTQ5Y0ZGZS82UFlSYWxFZGRNSVowV3l0NXZQQTNhamV4WGJOT1pjenNSc050a1Y5NnRaR3hlbGl2VFVKQXB6SFk4d05tblZ3ZnFIOXMzYnN3Rklaak5CalZ1UUVMMlA4NmxKK0FVRU9zMDhmNlAwbEJQbzlUcWFoSFFnOXVBdW0ydGxwY1Y0K2RTd3Z1OEowZUVZOURyTUpoUC9lMmtLVDc3eU1SN1ZuSEovTWk2U3N0Smkyblh2VDlQV25hZ1pHTVNoWFJ0bzNhVlB0V2NkeUdSeU92VVpRdmltWHluSXZZcFBEZHVSNWJoRGV6Q2J6WFRxUGNUdVhrbVMyTG51UnpSdUhvUjA2RUZDZEFSZ21hNnZVbXZvR1RyRzdwN0syeUt6VHUyK2tVcXRJYWhSQzVMam8waEpqS0ZqcjFBR2puNE1WL2U3dDI3N2libnpySUVSc0NSK1hQdjlmSjUrK3d0ck1rUEZ0ZTk4allCQW1yZTFYWXB4WTM0RXNPelNrSmVkUmZkQkR3Q1dSSnQ1MlZsMDZUK2NUcjBITTdTS2puclB3V014R2cxb3kwcW9HUmlFVDQwQW9zTzNZaklhQ1IwN0JiQUVzRnhVYW1MMmJXZmZEWWtkblduWGZRQ05XcmJqdDJzLzY3ZXJRNjlRaG95dmVpZU1XOUc4YlZmME9pMDcxaXlsUzc5aDFtVXdKcE1ScFVyRkYyL053cURUVmxuUE0vLzVQOWI5c0lETEY4N2RrWFk5K2NySDdOdTZoanIxRytNWEVFaCt6aFhydGFER0xmRHlxVUZTN0NHSGdZT3pweElCQ09uUTNYb3UvZlFKMXYvNEJUS1pqRWVlZVlOR0xkcVJHTDBQRHk4ZnhreCtsbzNMdm1MRGoxOHdhT3hrZkdvRXNPenp0OGxNVDZWWm04N290R1hrWGMyaWk1TmczLzFNQkE0RVFSQUVRUkNxS1hMdkpvNGQzRU5lZGhZeW1aejZUVm95Zk5JTTJuVHBTMmx4QVp0WGZrdEdXakpnbVgwUUU3SE5yZzYvZ0VEKzllci9ITlkvZXZKc1JrKyt2bVhaeHk4K1RxOGg0K2d6YkFJQTgxK2VTc2ZlZzZ1YzhodStlUlg3OWNwRWNBQUFHS3hKUkVGVWI4b0FiaklhTVptTWZQbldVM2JsOVU0NkF6OTkvaGJsTjB3aHJ6RHp0Zm5VcWhkTTdJRmRKTWRGMmlRWWxDUUpnMTdIMURudk81eHRVVnBjU056aHZjUWUyRVZSUVM3ZWZ2NE1HdnM0YmE1MXlHL2VMeDRzR2RrckV2aGRPSmVDWEs1Z3pmZnpLY3pMcHJ5MG1PVmZ2a3ZUVmgwQWFOaThqWFhFOGt4eXZMTzNxRktTSkhGbzEwYmNQTHhvMHFvak1wbU1Ya1BHc25IWlZ5UkVoZC9TN0l0T3ZRY1R0WGN6dTM3N2lZZG12bUk5WDF5WVQxVFlGcHEyN29oL2JmdGRLSzVtbnVmaXVkTU1tVENOa3FKODYvbmdacTE1NnMzUHE3MlZvN1BYZHk3bE9FZjJiU2YxaEdYcnoxYWRldEZuMkFSOC9Xc0JPUHdjWEc1SzJuaW5LRnlVcEo0NHhvRWQ2M2pzMmJlc2dSa1hGMlcxbjVtU0dFTlFveGE0ZVhoeDhWd0traVJSdjdGbHFVdldoVE9ZeldZQ2d4b2hrOG5SYWNzcnJTdXdmbU9tUFArZTliaW9JSmQ5VzlmUWQ4UkU2L3R1ME90UWExd3hHUTJvMUs2TWZIUVdtZWRTaVk4TVkrU2pzOWk4OGxzNjlneWxic09tSE5pK0RvTmVqMyt0dXZRZjliQzEzdHlybDRnOXNJc09QUWRSTXpEb2x0NnoyamVzeGIrVDltMWRnMWt5MDIvazlTVk5CcjBldGNZVlhYa1pYZm9PbzM3VEVMYXZYa0tyamoweG04MGt4MGN4Zk5JTUNuS3VzSDNORDBqWGdtR2x4WVhXT21JaXRtRTJtYXpCbkZ2aDV1NkpYQ0ZuK0tRWmRyOVRaVElaTGRwMzQ4aStIVGF6QWlxY09SbVBXdU5tTXh2Q0x5Q1FKcTA2RURwdUNtN3Vua1R1K1ozNlRWclNzSGxiVkdvTkUvODFsN3pzeTlRSXFBTllacG1kTzVWSXN6YWRPWjk2RW5BY0RMM2ZpY0NCSUFpQ0lBaENOZm5YcW9ldmZ3QTlRa2ZUdkcwWDNEMjlNWnRNeE96YlJzU1cxWGo3K2pQeWtWa085L3RPak5sSCt1a1RlUHZXck5hejlEb3RCcjJ1MHVtOUpwUFI0Yk1jYloxV2tSeng1Zm5MN01wLzlSL25lOFIzR3ppS2pqMHRDUXF6TDE5ZzNSTGJwUTcxbTRRdzVmbDNyY2M1bHpQNWR0NGNtektGZVRtY1NvZ21KVEdHakxSVE5zc2lDdk55MkxacU1kdFdMWGJhaHU0REgyRHdlTXRJYjNEVFZ0WmtpaGxweVpoTVJobzBEY0V2b0E0a3hYSDYrRkhyRW9iaWdseW5kVlltSVNxYzdLd0xESmt3emZyK3R1N2NtOE83ZnlkaXl5cGF0dStPeHEzeTdSd3JhRnpkR1RqNlViYjg4aDNIanh5dzdoQ3hZODBTakVZRFF5Wk1jM2hmUU4wR3RPN2NtNjc5aHhOMlExSzZ6UFJVY2k1bk9yekhaREtSblhXQmhLZ0ltL1B1WHQ0MGF0Nlc5TlFUbkVxSUlTWHhDQ1dGK1RabGttSVBrUlI3cU5MWDhzcW56dGZxMzY2aS9Cd3kwMU50QWdXUzJZejUybGFrem5aK3FMQm53d3FDR2pkbjlPT3p1WERtRkM1S0ZSN2VsdVV1WjVJVFVMdTZFUmpVQ0tOQnovOWVtbEpsZTE3L2ZDVXVTaFZtazRtTnk3NUNwVlpUcTI0RFRoNDdqRUd2cDZ5a3lQcXpxVlNwYVJMU0FaUFJnRExXOHQ5S3BZcmFRY0UwQ2VuQXNZTzdBZkNwRVdDVGYyTG4ycVdvMUJvR2o1LzZsOWlTOGV5cEJLTER0OUF6ZEF3WHppUmJkdzdRbHBkYXQrSU1xTnVBSmlFZFVMdTZFVkMzQVdhem1iTXBpVFFKNldDemE4S055MXhLaWdyWXMyRTV2WWROY0poL296b2VmL1kvMUE1cTZQQmE4M1pkaVluWXh1bmpSMjJDZWthRG52VFRKMmpadnB0MXhnckEvN2QzNS9GUmxmY2V4Nzh6azMySEFFSUlFRWdDQ1dFTElMdHdRUUVGTEVzRjZ3Wm8xYllxVnJEMTF1WGVGaFczMmxvVjl4VkJSRkVNZ3V4QjlpVVFJRUJJd2lxQ0JFbklSaEt5elp6N3g1QXhRK2FRQk9HSzdlZjlGek56enBrek0yUmU4M3pQOC94K1ByNys2alBrUmhVWDV1dEk1bTZ0U3BxamdTUEd5ODgvd05YZXNXWm5rM1p4WFpTUnRsWERicHFzekxRVUJRYUhLcUxOangxai9sTVFIQUFBQU5SVGJLZnVybUpya3BTWmxxTGtoWE9Vbi9PRGVnOFpxY0dqZmxQckNxbGhHRnF6ZUo2KzNiOVhiVHQwMXRqSkQ5YnJ1YksvT3lSSmFsS2pTdi81dnZucUUrWGxaTHRkeVpha0RjdSswUGExeTl6dWN4YUJPNnZYbi94anJlTVVYV0NBSFJnVTRyb2lYbEZSOXpUbDgrV2R5dFliVHo4a2g4T2gwTVpOMWJKdHJJNGZ6dEtJMzl4YnI4RlMwcXhYM0c1SHRlK2txUGFkSkRrN1VGUldsR3ZRaUFtU25PRkljR2dqUlp5N0duaWt4aHI1K2lvNVU2amtwRGxxY2xWTHQrbklGb3RWMTQyZHFMbXZQYTFWU2JNMTZ0YmFNemZNZE9zN1JCazdOMnZ4M0RjVUV0WlloekxTbEptV29pR2pielB0a21HeFdKd0ZIOCtiVnAreGE2dFMxeS8zdUkrOXFsTGZIa2pYOFNQdWRSNWFSY2NwUFhXamRtOWRLNnZOcHVqNHJqcFNXcUpXN1RyVTJTbENjbDdOMzdkamN6MWY3Y1U1VzFvc1g3OEF0eUJzNXZRcHJuOC8vdktGbHdPVUZCZTY2byswaSt1aWJldVc2YjIvUDZvSjl6NmlQU25yRkp2UVhWYWJ6YlgwcHVjMXd4WGJ1VWV0NHh6WWs2cnROZDdmd3Z4Y0hUMlFMa21hOThaekNnd0pVMlRiOXJMWnZDNVl5YjgrOW14ZnI5REdUVjNMVU9yaTVlVmRxOHZJcGJRblpaMXp0czNLSlBsdENGUlFTSmhyaHNCUGVhMzdkbTZXdytGUVpYbTVVdFl1cmRjK3JhUGoxRHp5eDZEQUxEU1FwTmJ0NHVUbkg2ak04K29jZkx0L3I2b3FLeFJmWTVtQ0pCM0pUSE10RDZ1MmJzbDhyVnN5MzNYN3FzZ29WeDJVaEI3OXRXdnphdTNZbUt5TW5adlZ1VWFka1A4a0JBY0FnQ3RhazFtcmYrNVRBTnc0N0hhbDc5aWtMYXNYNmVTeEk3b3FNa3FUcHoybFpoR3R0V2ZiZXJjZnJtV2x4ZnA2M2p2YXQyT1R1dlFlcEpHLytWMjlLdFE3N0haOXMyaWUvQU9ERk5uV2ZFcHN5WmtDRlhpb1l0NnhlOTlhRmRBejA3WnFUOG82WFQvaHQ3VzJQMzl3ZmlrMWJ0WkN2N3JqZm9XRk4xT3JkbkZLV2J0VXh3OW5xVVBubmdvS2JWVG4va216WHExekc0ZkRvWklpWnllSkZxMmpYYk10cXEvMDFwZGhHRm80ZTZaS1M4NW85S1FwdGE1eVI4ZDNWVnpYWHRxNUtWa3hDZDBWZDE3YlF6TVdpMFhqN3BxcTkxNTRWSE5mZjBaVmxSWHEwbnVRK2c4ZFU4ZCt0UWNuMTQyNVhkZU44YnhVNWZtSDcxQml2MnM5em1Jb3pNdFZxM1lkRk4rdHIvd0RnL1RpZjkrcFJrMmExNnNBWW43T1NlM1Q1UTBPQ2s2ZnFsVlhZZmhOZHlvZ0tFU1NaTEZhNWVNWG9CTkhEK2xNWWI1czV6NGJ3ekIwTUgySHlzK1d1cWFXdDRsTjBPU3BUK21UMTUvUk84ODlJbnRWcGRzU0lFa0tiOTVTTVIwVGE1MUhYczVKdDl1Tm1seWxlLy95ZHdVM0NsZEFZTERyL3JlZi9iUGl1dlZ5bmZ1Yk02YXBvdnlzaWdzTDlPYU1hU3JLUDYzbG4zK2dieGJOVTFGK3JoSjYxSDZmRFlkRGhYazVkYlk1bEp6TEJjTENtMTdXNEdEd2piZG80SWdKQ2c1dDdQcWV5a3hMa2MzTFcwMnVjb2FIeVVsenRHSDVBdVhubmxSeTBoeEpVbWxKa2Q2Y01jM2o4aFpKcXFxb2tJK3ZYNjJhSko0NEhBNVZWVlpvOU1RcGJzSEJoVmh0TnNVa0pDcGoxMWFWbDVXNmlvWm03ZDRtSDE4L1JjZDNjOXMrdGxOUFRaM3h0clp2V0tGTks1STA4YUhwcmxvYVZWV1YrdkNmVHlpeXhsS0V0aDA2S2J4WmhKWjk5cTRjRG9kNlhqTzhYdWYxNzRiZ0FBQUFvQUcyckY2czVJVnoxTFJGSy8zNnJtbUtUK3dqaThXaWpGMWJ0SGp1bXlvcU9LMUJJeVlvYmVzYXJmcHl0c3JMem1yWXJ5ZlhlNHB1Y1ZHQkZuNDBVOGNPWjJya0xmZTZWYzczOXZWVGZzNFBNZ3hEWjB1TGRmUmdodHJFZG5UYmYrSkQweFVZRkZwckVKYVRmVXhXcTlWajVmTTdwejF0MnNxc29UejFyTzk4OWNCTGNtekoyWXJ4NUxFaktzekwxYkZER1RxZGs2MW5wOTZxeUtoWVdhdzI3ZG0yVHNjT1owbHlEdWdhWXRXWHMzVm8zeTcxSEhpOXgwR2xKTjF3OHozNjdtQ0d2cG85VTJIaDArczl1Q2tyTFZGUVNLanljcklsU2NFaGpWUlZXWG5aV3gxV0MyM2M1SUp0S245dWVhZXlWWEQ2bEE2bTczRGQxNzV6VDdlQ2twMTdEdERHbFVuNjErUDMxdG8vTEx5WlltdDBybWdXMFZxMzNQZVkzbnJHMlM2eEtQL2lscTFJenF2UDFlejJLdVdlL0Y2blRoelZvSkVUbEplVHJZQ2dZQTBhTVY3Zkh6Mmt2ZHZXYWRDSThWbzIvMzExN041ZkxkdEVhOVBLaFI2UDYyblprSmwzbm45RWZ2NzFXeDV6c2M3dkdGTmFja1lIOXFhcVNmT1dyaEF0cmx0dnRZNk8wOG92WjZ0REYyYzRtYlY3bXdhTkdLK0N2Qnl0K25KMnJlUDJHenJhMWVxMUx2djNiTmVuYnozZjRCb2UwUjBUdFhmN0JoM2FsK1pxK2JwL3ozYkZKSFN2TlF2TXk5dGJkcnRkVzFjdlZ0T0lWZ29LYmVRS01aZC8vb0hPbHBab3dMbTZNdEs1SXFjRGhtckZnbG1LYXQvSjFSM21QdzNCQVFBQVFBUDBIakpTalp1MVVJY3VWN3ZXMmt0U2ZMYyt1bTdNN1ZxVk5FZVp1N2JxMUludkZORTZXamZlZnQ4RmYyaCtmOVM1SktHeW9sekhEMmRwenN5blZGVlpxYUZqSjlZYTZNVjM3YTJVdFVzMTQ4R2JaUmlHYkRZdkpmYjljWVpEMHF4WGxiVTd4ZVB6VkJkSGZQN2hPMHpQWmZLMHAxMlYxS3R0WDc5Q1didTN1YzdSaytLaUFwMHB5Sk8zajY5MnA2eVZwRnE5enkrVlBTbnJkUHh3bGhvMWJTNHZIeCtGaElYcit2RjNxV21MVnZwcXp1dUthQlByYXRlMy9QTVBuRHRaTEFvT2F5eWIxWHlkL0pxdlA5V1cxWXZVTHE2cmhwdlVIWkRrckx3KzhRSE5lL001elgxdGhtNjcvd20zZ2VYNVNvdUx0Q1Y1a1ZMV0xwWGRYcVVCdzhmcDJPRXNiVnlacFBUVWplcDk3WTNxMW1kd3ZWclZYVW1xS2l1MTRJT1hsTkNqdnhKNjlQL0p4L3IrNkVFRkJvZHEwZHczVFR0R0RCbDltenIyNktjekJYbHVYUmg4L1FQVXNrMnNXd2hqR0E0bEo4MlJyMStBUWhxRksybldLeW90TGxLUEFRMExUdzVuN2xaV1dvcnljMDhxTCtla0N2Tnk1SEE0NU9YdG96YXhDY3JMeVphUHI3L2lFL3ZLYXJOcC8rNXRpay9zcStTRkg2dFZ1L2JxMEtXWDlteGJmM0Z2ak91MUdNclBPYW1PM2Z2VmV1elF2bDNhdG02cHhreWM4cFBDUDN0VnBkWXQvVno1dVQ4b1AvY0g1WjNLVnRuWkVrblNnT0hqWE51MWpJcFZmR0pmclYrK1FDMmpZdVZ3T0hUMDREN0ZKL1oxcTNGd3NmSk9PWU8xeGsyYU4yaS9tSVJFL2VyMit4VFZ3Ym1NNmJ1RCsxUmNWS0Q0Ym4wOGJoL1NLRnlqSjA3UnVpWHo5ZHJmSGxCQ2p3RUtDbTJrbERWTE5PN09oeFFTRnU3YU5qLzNCMjFjbVNSSk9ucGduekxUVXVvOTIramZDY0VCQUFCQUE5aHNYclYrTk9hZS9GN3BxUnUxZC9zR1NWSjVXYWxHMy9IQXViV3dGaytIa1NSOXMrZ1RiVjYxVUw3K0FWcjA4UnU2NmJmVDFHdlFEZXAwOVRVZXc0Ymg0KzlTUW8vK0tqNVRLSnZOcHFzaW85eCs0RjQ3K2phM0gvazE3VTVacSszcmx1bXVQejFyZWo3bnR3dVVuRk8xVzBiRlNKSktpZ3BkeGNOcXlzaytwam12UHVtNjNhSjF1d1pYaWErdnNaTi9yTkd3Y2NXWHl0cTlUYkdkZmx5clhyTmQzemVMbk92aXJWYXJIbnI2TFVrL3prSXc1Qng0VmxhVWErbW43eXB0NjVwenMwaW0xbG1JTHlhaHU2NGJlNGRXTHZoSUg3NzBQeG82YnFJUysxM3J0clRneEhlSHRHUERTcVduYmxSRmVabWkybmZTMEhFVDFUeXlyUXpEb2RRTks3VnV5WHd0bi8rKzFpNmVwN2h1ZmRTbDEwQzFpbzZ2ZDd2SG4xTlZWYVhLenBacXdRZi8wdWxUSnpUd2h2RVhmYXlqQjlKVlZWbWhXKzk3VEVzL2ZWY3JGM3hrdW0zenlMWjF6dkl3REllV2Z2cXV2ajJRcmx2dmYxek5XclRXN0ZlbmE4M2llV3AvN3Y5S1dVbXh4eGtwWmVkMUVUbFRjRnBIRCs1VGk5YnRGTjB4VWMwam83VG80emNVMmJhOS9DNVRPSGErdzVtN1ZWNTIxbU1sLzRyeXN6cWN1VWZ2di9pNGJ2bkRvMnJVdEdFRDdtbzJMMjhkU04raHdLQVFSYlZQVUo4aG8xUncrcFJXZnpYWFl4dlB5OEV3SE1wTVMxRklXSGlEYXlvRUJBYXJhNS9CcnR2cHFSdmw1ZTJqbUFUUE00Y3NGb3ZpdXZaU2h5NVhLMlhORXEzNDRrTkpVa2hZdUFKRHdsemJsWndwMU56WFo2anNiS25HVEpxaU5Zdm02Y3NQWDliTnYzdEU3ZUs2WHNTci9PVWlPQUFBQUdpZ2d0T25kT0xvSVozNDdwQU9aNmE1cnJSRnRJN1dtRWxUbE5DOWY1MkR6M1ZMNTJ2RDhnWHFQWGlrZWw0elhMTmUvcXZlZUhxcTJuZnVxUU43VTNYc2NKYXNWcXVzVnBzcmZIQTQ3TExiN2JMYnEyVFk3Y3JKUGk2N3ZVcUovYTZ0YzFwK1pVVzVETU53WFVYMDVPVHhJd29LQ1hNTEVLTGp1NnIvc0xIT3g0OGRVY2F1TGRKNVlVaEVteGlOditmUGtpVC9nRUJGdG0xZjUrQjM1dlFwRnd4VnFubGErbENYbkpQSFZWVlJvZUtpZkdmTFBIdVYwbE0zeWNmWFQ0ZlB0V2dNREFwVmVWbXAzbi94TWVXZS9GNXRPM1RXVFhjL1hPL3A0SDJHM0NpNzNhN1ZDei9XMTUrOHJiT2xKVXJvM2srN05xOVd4czR0eXYzQjJma2dxbjBuOVI4MjFtMkppTVZpVmM5cmhxdnoxUU9WdW42RnRxMWRxbDJiVjJ2WDV0WHk4dzlVUXMvK3VtSEMzZlY2ZjM2S1hadVR0WGQ3M1ZmRDdWVlZ0ZTd6OHcvUWJmYy9ycVNQWm1ydDE1K3B1REJmTjl4ODkwVVZqZHUrZnJuOEFvTFVPaVpldDk3L3VMNTQveVVkUDdKZmMxK2JvWmlFUklVMmJtbzZTTGZiN1hJNDdITFk3YkxhYk9yU2E1Q1NacjJpN3c1bDZKWS9QS28yTWM2bFBCTWYvS3RPblRqbUdwQ3VYZktaMWk3NXJNNXo2OXBuc051QWRPZW1aQldjenRHNHU2Yld1Vy8yc1NNeURHZUkxREd4N3dXM05ReUh2cHI5bW54OC9lWHJIeUNibDVkc05pOFY1ZWRxNy9ZTkNnd09WUWNQVjduakUvc3FJQ2hFbjczOWdqNzQ1eE4xem9DNWtPcGlnSkx6KytMdDUvNnM5cDE3cW5Fenp3VThxNVdmTGRXaGpEUWQycmRUVXQxdE96TjJidGFCOUIzeUN3aVNqNitmYkZhYjdBNjdqbVR1MXZFais5MWFWcG81Y2ZTZ1pyOHkzZlR4NnUrN2x4Njd4KzMreFA3WGFkaTRTVElNUTluSERtdkhocFZLMjdwR29ZMmI2T3FCMTJ2SHhtVE5mdmx2R2pSeWdtSTZKbXIrdS8vUW1ZSTgzWFQzdzRycjJrdk5XN1hUaC85NFFuTmZtNkgrdzhacTBJZ0pkWDdYLzdzZ09BQUFBS2luZ3RPbjlONExmMUZweVJsSnpxdFd6U1BiNnBvYmJsS25IZ05jM1FmcUk3UlJFOFYzNjZPaDR5YkpZckhvRDQvL1U1dVRGMm4vbnUzS1ROdXFxc3JLZWgybmNiTVc2dGk5cno2ZStWUzl0cTlydStvZjFwSjAxNStla1gvQWp3WGhtcmRxcS8vK1IrMDF6TDUrL2cyZXV2dGZvMjUycTk5ZzV1dFAzcXIzTWIyOHZXWHo4dExPamF0MC9NaCt4WGJxb1ppRTdyTFp2SlNjTkZ2RlJRV3kyYnpVWThCUTF3QXlOcUdIb21JN2FmaE5kelo0QU5CLzZCaUZONHZRN3ExcjFXZklLQlVYRm1qNyt1WG4rdGdQVlk4Qnd5NDRpUFAxODFlL29hUFZlOGhJWmFXbEtHM0xHaDNKMnFPT2lYMHZlMmdnU2EyaTQxM3RJUy9rd041VTEzS1ZtbXhlM2hvNytZK3lXcTNhbTdwUmZhNjkwYlJMeElVRUJvZTZabXlFTkdxaVNRODlxYXpkS2RxemJiMzI3MDNWbVlMVDlmcDc2TkNsbDJJNkpzb3dETjM5eVBOdUFWaDFNRkZkd0cvQThIRWVsMWlrcDI3VWh1VUxUSitqdkt4VWZhNjlVUkd0YTdmamE5VXVUcU1uUGlCSnV2bjNmOUc4TjU3VjF0V0xGUklXcnM2OUxsem53Mkt4S2lmN3VFNGUvOVl0TFBQeDlWTkVteGdOSFRmUnJUaGpUVzFpRTNUci9VL280NWxQYStmbVpGMC92bllCMUlhcUtDK1RyNisvUnR4OGo4ZkhSOTM2ZTRVMmFpS2J6YWFpL0Z4OTl2WUw4dmJ4VVk5cmh0WFpxdFJxczJudnRnMnkyOTBEcVpDd2NBMGFNVUVEaG8rdDgveUN3OEkxY0VURFo3azBqMnlyakYxYnRPeXo5MVJjVktEZ3NNWWFQT29XOVJ3NFhENitmdW85ZUpSMmJrcFdZSENvUG56cGYrWGw3YTBKOXpvREZFbHEyanhTazZZK3FmbnZ2S2hOSzVQVU1iSHZSUWMxdnpRV28rWUNJUUFBZ0N0TTdxUWhDaGd6VVFGanpkZWROMVJoWWVGRjc3dHh4WmV5VjFXcGVhdTJpbXpYd2ZUSGZGMGM1MllPZVB2NGVueThzcUpjRG9kRGhzTWh3ekJreUpEVllwRXNWbGtzRmxrc0ZsbXRObGx0dGwvRTFQWXJnWE5BWm5FYmxCdUdjVWtINlhrNTJRb09iV3o2dWRhbHZPeHNyVGFWaHVHUVllaUsvWndkRG9meWMwKzZ1aG8wMU9sVEorVHJGNkNnR2xQRVBUMkg0OXpzZ3VyM1F6S2tHa01aTDIrZk9xOTJTMUpWWllXc05xK0xmajhkRHNkbC9Td013M0MrVG9mUm9PS1p1VDk4ci9CbUxTNVpxOERML1Rxcm44TncyR1d4V1AvZnJ0d1g1dVZxL2JMUDFhRkxMMFYzN09ieE5kcnRWVnJ4eFN6MUhqekNZeGhXVmxxaXc1bHBIdXRPMU1mQmd3ZlZva1VMUlVSYzNOL016NEhnQUFBQVhOR3V0T0FBQUlDZjRwY1lIRnlac1NVQUFBQUFBTGdpRUJ3QUFBQUFBQUJUQkFjQUFBQUFBTUFVd1FFQUFBQUFBREJGY0FBQUFBQUFBRXdSSEFBQUFBQUFBRk1FQndBQUFBQUF3SlRYejMwQ0FBQUFkYW5NU0ZPcFByeDB4MHY2NkpJZEN3Q0FCbm53NzdKWUxELzNXVFNJeFRBTTQrYytDUUFBQUFBQWNHVmlxUUlBQUFBQUFEQkZjQUFBQUFBQUFFd1JIQUFBQUFBQUFGTUVCd0FBQUFBQXdCVEJBUUFBQUFBQU1FVndBQUFBQUFBQVRCRWNBQUFBQUFBQVV3UUhBQUFBQUFEQUZNRUJBQUFBQUFBd1JYQUFBQUFBQUFCTUVSd0FBQUFBQUFCVEJBY0FBQUFBQU1BVXdRRUFBQUFBQURCRmNBQUFBQUFBQUV3UkhBQUFBQUFBQUZNRUJ3QUFBQUFBd0JUQkFRQUFBQUFBTUVWd0FBQUFBQUFBVEJFY0FBQUFBQUFBVXdRSEFBQUFBQURBRk1FQkFBQUFBQUF3UlhBQUFBQUFBQUJNRVJ3QUFBQUFBQUJUQkFjQUFBQUFBTUFVd1FFQUFBQUFBREJGY0FBQUFBQUFBRXdSSEFBQUFBQUFBRk1FQndBQUFBQUF3QlRCQVFBQUFBQUFNRVZ3QUFBQUFBQUFUQkVjQUFBQUFBQUFVd1FIQUFBQUFBREFGTUVCQUFBQUFBQXdSWEFBQUFBQUFBQk1FUndBQUFBQUFBQlRCQWNBQUFBQUFNQVV3UUVBQUFBQUFEQkZjQUFBQUFBQUFFd1JIQUFBQUFBQUFGTUVCd0FBQUFBQXdCVEJBUUFBQUFBQU1FVndBQUFBQUFBQVRCRWNBQUFBQUFBQVV3UUhBQUFBQUFEQTFQOEJBeE1QaWo3SU1FZ0FBQUFBU1VWT1JLNUNZSUk9IiwKCSJUaGVtZSIgOiAiIiwKCSJUeXBlIiA6ICJtaW5kIiwKCSJWZXJzaW9uIiA6ICIiCn0K"/>
    </extobj>
    <extobj name="C9F754DE-2CAD-44b6-B708-469DEB6407EB-7">
      <extobjdata type="C9F754DE-2CAD-44b6-B708-469DEB6407EB" data="ewoJIkZpbGVJZCIgOiAiMzQzMTI5NjAwOTAxIiwKCSJHcm91cElkIiA6ICIyMzA5MjE3NzcxIiwKCSJJbWFnZSIgOiAiaVZCT1J3MEtHZ29BQUFBTlNVaEVVZ0FBQnpvQUFBUi9DQVlBQUFCald1Qm5BQUFBQVhOU1IwSUFyczRjNlFBQUlBQkpSRUZVZUp6czNYbFkxT1grLy9IWERJc0lMcmhoWnU2N29vV1dtRXVhV1pxYW1lVjJ6TEx5WkdaWkhqMjVaV1pwaXBscnJxZU9xWm1VcVNkUkU5ZktOVUE5bW51YVd4cWFJSUxLTWpEOC91REg1OHM0d3lvSW44N3pjVjFlemR5ZmRXN2pjdmk4N3Z0OVcxSlRVMU1GQUFBQUFBQUFBQUFBQUNaaUxld2JBQUFBQUFBQUFBQUFBSURjSX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NTDJZbUZoVnEvR2dTcGVwbzlKbDZxaGFqUWNMKzVZQUFBQUFBRUFCSStnRUFBQUFZSHB6NXkxV1ZOUTFwYVRZbFpKaVYxVFVOWDA2ZDNGaDN4WUFBQUFBQUNoQWx0VFUxTlRDdmdrQUFBQUF5S3R6NTM1WHk5WmRkZjE2bkVONzZkSWxkZVNYbitUclc2cVE3Z3dBQUFBQUFCUWtablFDQUFBQU1MVjNSbjVvaEp5cHFhbEtIOHQ1L1hxY1BwbzhxekJ2RFFBQUFBQUFGQ0JtZEFJQUFBQXdyWjkyN0ZYbkx2Mk05K20vM2xnc0ZxTnQ5ODRRTlduUzhLN2ZHd0FBQUFBQUtGak02QVFBQUFCZ1d1K00vTkI0WGJkZUxWa3NGbGtzRnRXb1VkVm9IemxxWW1IY0dnQUFBQUFBS0dBRW5RQUFBQUJNNmNzdnY5WGh3OGNsU2FWS2xWVHpCeDh3dHZWOHJwdnhlc2ZPbnhXeWJ0TmR2ejhBQUFBQUFGQ3dDRG9CQUFBQW1FNU1US3hHanY2L21acERYbjlKcFVxVk5ONlhMZXVyMXdjUE1ONHpxeE1BQUFBQWdMOGVnazRBQUFBQXB2UFI1Rm02ZmoxT2tsU2x5cjBhTytZdHAzM0dqSDdMQ0QvUG43K29TUi9OdXF2M0NBQUFBQUFBQ2haQkp3QUFBQUJUT1hmdWQ4MmIvNFh4Zm1yUU9KZjcrZnFXMHBqUi94ZUF6cHUvV0RFeHNRVitmd0FBQUFBQTRPNGc2QVFBQUFCZ0tvTmUrNmZ4dW5XcjVucXE2eE9aN3Z2R2tKZFVwY3E5a3FUcjErUDB6cWdQQy96K0FBQUFBQURBM1VIUUNRQUFBTUEwZnRxeFZ6dDNoUm52TTV2Tm1kSENCUjhicjcvNmFyVU9IVHBhSVBjR0FBQUFBQUR1TG9KT0FBQUFBS2F4WThmUHh1dlhCdzlRa3lZTnN6M21rVFl0MUxwVmMrUDlUeG5PQVFBQUFBQUF6SXVnRXdBQUFJQnBqQjN6bGphc1g2N1dyWm83ckwrWm5ZVUxQbGJyVnMyMVlmMXl2VEhrcFFLOFF3QUFBQUFBY0xlNEYvWU5BQUFBQUVCdVBOS21oUjc1dmtXdWpxbFc3VDV0L0g1RkFkMFJBQUFBQUFBb0RNem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XdGOUNRa0tpOGRyTHk3TVE3d1FBQUFBQUFOd05CSjBBQUFBQS9oSVNFak1FbmNXS0ZlS2RBQUFBQUFDQXU0R2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NEM4aE1TSFJlRjNNcTFnaDNna0FBQUFBQUxnYkNEb0JBQUFBL0NVa1pBZzZ2UWc2QVFBQUFBRDR5eVB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0ZJQ1VscFZDdWUrSENCWVdGaFdXNXo5NjlleFVaR1htWDdzaTE1T1JrcGFhbTN2RjViRFpicnZZM1MvOFVGdm9IQUZDVUVIUUNBQUFBQUFDZ1NJaUppZEhwMDZkei9DZTNRWXJOWmxOY1hKd3VYNzZzMDZkUDY5Q2hROXE1YzZkQ1FrSzBaTWtTaFlTRUZOQW5jM2JreUJIMTY5ZFBodzhmdnFQelJFVkZhZHk0Y1pvNWMyYU9qOW0xYTVkbXpacmwxRzYzMjQzWGt5Wk4wdDY5ZSsvbzNuTERicmNyS2lwSzU4K2ZOOXBtekppaEYxNTRJZGRCWlVaYnRteFJyMTY5Y3RYUFJiRi84c3ZwMDZjMWVmSmt4Y2JHR20zdnZmZWVkdTdjbWVOei9KWDdCd0JnUHU2RmZRTUFBQUFBQUFENDZ6bDgrTEJDUWtKMCtQQmhYYnQyVGNXS0ZWUDE2dFhWdm4xN2RlN2NXVzV1Yms3SGJOdTJUZlBuejgveE5WcTNicTN4NDhjN3RCMDdka3dmZnZpaDdIYTdVbEpTbEpLU0lwdk5wc1RFUkplekF6MDhQT1R0N1MwZkh4OVZxRkJCWGJwMGtkV2F0N2tCMzMvL3ZVNmVQS2toUTRiSTNUM3J4MjYxYXRXU2o0K1BKa3lZb0FVTEZxaGN1WEs1dmw1Q1FvTEdqUnVuczJmUHltYXp5ZC9mWHgwNmRNalR2Vis2ZEVsdnZ2bW1KazJhcFByMTYrZnBITGsxWmNvVW5UdDNUbEZSVVlxSmlWRnFhcXBLbENpaE5Xdlc2TkNoUTlxMGFaT2VldW9wblRsenh1RzRFaVZLNk41Nzc4M1JOUUlDQXVUdTdxNVBQdmxFaXhZdGtvZUhSNTd1dFRENkp5SWlRbGV1WExtamMxU3FWRWtCQVFHUzBuNDIzbjMzWGRsc05wMDllOWJZNSt6WnN6cDU4cVNXTFZ2bWRIejE2dFUxZXZUb2JLK1QyLzQ1ZVBDZ05tellvTUdEQjh2WDF6Y1hud2dBQUVjRW5RQUFBQUFBQU1nM2RydGRDeGN1MU9yVnEyVzFXdFc0Y1dNRkJBUW9MaTVPdi96eWkyYlBucTFObXpacDRzU0pLbDI2dE10emhJU0VaQnMyamhrenhtVjdVbEtTL3Z6elQ3MzY2cXVxVkttU1BEdzg1T25wYWZ6MzNMbHpPbno0c0Y1NjZTWDUrUGprT2ZpNjNaRWpSelJ6NWt5Tkd6Zk9JZVRjdlh1M0VoTVRYUjdUdG0xYmZmUE5OOXF5Wll2OC9QeWN0bnQ3ZXlzd01ORGxzZkh4OFJvL2Zyek9uVHVuYWRPbWFkdTJiWm8yYlpwS2xpeVo2VEZaT1h6NHNHSmpZMVdwVXFWY0g1dFg3dTd1OHZYMTFjMmJOMVd4WWtVOS9mVFRxbENoZ3FLaW92VHh4eC9MM2QxZG16ZHYxdWJObTQxakVoSVMxTEpsUzAyWU1NRm9PM1BtaklZT0hacnBkWktTa25UanhnMzE2TkhENWZhWFgzNVp6enp6VEpiM1doajlzMkhEQm9XSGgrZnFtS1NrSktXbXBxcFlzV0tTcEZhdFdpa2dJRUI3OXV6UmhBa1Q5UGUvLzEyTkd6ZDJPT2FkZDk1UisvYnQxYTVkTzZmemVYbDU1ZWk2dWUyZnhvMGI2NHN2dnREa3laTTFlZkxrUEE4dUFBQ0FvQk1BQUFBQUFBRDU1c3N2djlUcTFhdFZxMVl0alJzM1RwVXJWemEySlNRa2FPSENoVnEzYnAwKytPQURmZnp4eHk0RERnOFBENWN6UGpQS0xoZ0pEQXhVMWFwVm5kcFBuRGloRFJzMmFOaXdZVG44Uk5sTFNVblIxS2xUMWJwMWE3VnUzZHBoMjR3Wk14UVhGNWRwb0dxeFdQVGxsMTg2dGR0c05sV3FWTWxsYUJrVEU2T3hZOGZxekprekdqZHVuQm8yYktnR0RScm94bzBiZXUrOTl6Umt5QkIxNjlZdHkzdU9qWTNWcTYrK3FxbFRwOHJYMTFkaFlXR3FXYk5tcHVGelFSZ3hZb1FrYWViTW1icDgrYktlZSs0NTNicDFTOE9IRDVja0xWKytYR1hMbGpYMlg3OSt2ZWJNbWFObm4zM1c0VHgydTEwSkNRbnExNjlmcm9QSUpVdVdLRGs1MmFtOUtQVFBlKys5bCt0alJvOGVyYVNrSkgzeXlTZEdXMlJrcEtwV3JhcStmZnVxVmF0V1RzZFlMQllWTDE1Y3BVcVZjbm5PeU1oSStmbjVPZnpNM1duL1dLMVdqUmd4UWkrLy9MSysvLzU3ZGVuU0paZWZGQUNBTkFTZEFBQUFBQUFBeUJkWHJselI4dVhMVmFaTUdRVUZCVG1GSGw1ZVhucnJyYmQwNWNvVmhZV0Y2Y2NmZjlTamp6NWFJUGR5NXN3Wmx5VTM0K1BqSlVuOSt2VnoydWJtNXFhbFM1Zm0rbHJidG0zVHBVdVhuTXJvcHZ2YjMvNm1GMTU0d2FIdG0yKytVYk5telZTclZpMlh4OHlaTTBmNzkrOTNhZzhQRDlmSEgzK3NwS1FrVFpreVJVMmFOSkdVRmxhTkhEbFNaY3FVMFp3NWMzVGt5Qkduc3FCbno1N1ZuRGx6OU9DREQ2cDQ4ZUtLajQvWHYvLzlidzBaTWtSaFlXR0tqNC9YNDQ4L2J1dy9kKzVjelowNzEzaHZ0Vm9WR2hxYTg0N0pnd3NYTHVqcTFhc2FPSENnTGwyNnBFdVhMa21Tb3FPak5YZnVYSFhvMEVGV3ExV0hEeDlXN2RxMUhXWWNCZ1lHcWtHREJybTYzdXJWcTQzWFp1aWYzTExiN1hyOTlkZU45OTk5OTUzVFBoYUxSV3ZXck5HYU5Xc3lQYytTSlVzVUZSV1ZyLzFUdVhKbFBmcm9vL3JxcTYvVXNXUEhiTXM5QXdEZ0N2OTZBQUFBMDBsSlNjbDJoSDlCMkxsenArclVxYU9LRlN1NjNIN3g0a1ZkdkhoUnpaczN2OHQzNXNobXMrVkxDYmJjbnNjcy9WTlk2QjhBd1ArQzBOQlEyZTEyOWVuVEo4dVpYYzgvLzd6Q3dzSzBhZE1tbDBHbnpXWlRTa3BLbHRleTIrMVpicTlRb1lJR0Roem8xTDUvLzM1dDNMalI1YmE4bHM5Y3UzYXQvUDM5VmJObVRhZHRibTV1c2xnc0RtMEhEeDdVdi83MUwzbDRlR1FhZEZxdFZvZnZ2TEd4c2ZyaWl5OFVFaEtpV3JWcTZkMTMzOVY5OTkzbmNJekZZdEdnUVlOVXZYcDFmZnJwcHdvUEQ5ZUxMNzZvSjU5OFVwNmVuanAxNnBUKy9QTlBXU3dXZVhoNGFNaVFJWHJ2dmZkVXJsdzVKU1FrNk1NUFAxU0pFaVVrU1NOSGpsVFhybDNWcGsyYlBQVkpkaElTRWpSanhneEphYk5zNCtQak5YbnlaSlVvVVVManhvM1QyTEZqblk1eGMzUFRqei8rcU8zYnR5c3BLVW1MRmkxU2pSbzE1T2ZucHhFalJ1U3ByR3ovL3YyTldjZEZxWDh5Q2c4UFYzUjBkS2JiTzNic21PazJxOVZxaExrcEtTbEcwSjhUYm01dUtsNjh1UEgrNTU5L3p2Zis2ZGF0bTdadTNhcnc4SEE5L1BERE9iNDNBQURTRVhRQ0FQQVhjT2JNbVd3ZjlHUlVwVW9WZVhwNjVtaGZ1OTJ1cEtRa3hjZkg2OGFORzdweDQ0WnUzcnlwbUpnWVJVZEhLem82V2oxNjlIQzVwbEJCbURoeG9tdzJtOGFQSDM5SDY3aXNXclZLRVJFUjZ0ZXZuL3o5L1hOMHpFY2ZmYVMzM25yTDRVR0MzVzQzN21QMzd0MWFzV0tGdzZqd2duYnIxaTFGUlVYSjE5ZFhKVXVXMU8rLy82NUJnd1pweUpBaDZ0eTVjNTdPbVppWXFCRWpScWhNbVRKNi8vMzNjOXpQUmJGLzhrTnFhcW8rKyt3ejFhaFJReDA2ZEpDVUZscHUyclJKSDN6d1FZN1A4MWZ0SHdBQU1qcDgrTEFrWlJ0WTFLdFhUMTVlWGpwKy9Makw3VTg5OVZTT3JuZDdtZGlNU3BRb29ZWU5HenExMzdoeFF4czNic3kzbWFSeGNYRTZlZktrMDR6TmRNSEJ3VTV0bjMzMm1TcFhycHpsNXh3eVpJanhldlhxMVZxNmRLbmk0K1BWcFVzWHZmTEtLM0ozZDg4MHRIcmtrVWRVdTNadFRaOCtYWjkrK3FtKy9QSkxqUjgvWHIvOTlwdXFWNjl1N05laVJRdE5tVEpGWDN6eGhSNSsrR0cxYU5IQzJHYTFXbFdwVXFVY2YxZk9MVGMzTjlXclYwK1M5TXN2djhqSHg4ZjQvNkpKa3lZS0NRbko5Tmd6Wjg3bzFWZGZOZDZQR2pWSzU4K2YxNmVmZnBxbmU2bFVxWklXTFZwVXBQb25vK0RnWUowOGVkS3B0R3g4Zkx6aTR1S3lERG96Q2c4UDE3aHg0M0swN21aeWNySnExS2loZWZQbUdXMEYwVC8xNjllWGo0K1A5dS9mVDlBSkFNZ1RnazRBQUlxUXk1Y3Y2OXR2djlYKy9mdDE1Y29WU1dtL2RELzg4TU42N3JublZMSmtTWmZIRFJzMlREZHYzc3p4ZGRKSFBtYzBjZUpFSFRseVJDa3BLYkxiN1VwT1RsWlNVcEpzTnB2VDhlbHJ1UGo0K01qYjIxdDE2OVpWKy9idGMvRkovMDlzYkt6bXpadW54eDU3VEE4OTlGQzIrei8wMEVPYU5tMmFsaTVkcWdFREJ1VHBtdHUzYjllQ0JRdms0ZUdoYTlldWFmcjA2ZkwyOXM3VHVhWk5tNmFVbEJTWFpkRUtRa1JFaEZhc1dLR29xQ2hGUlVVcElTRkJralI0OEdEMTZORkRNMmZPbE5WcVZaVXFWWFR5NUVtSFk2dFZxNlppeFlwbGU0MWl4WXFwV2JObVdyNTh1YlpzMmFJbm5uZ2l6L2Q3dC92bit2WHIyclZyMXgyZnAwMmJOaXBac3FSc05wdG16NTZ0alJzM3FuTGx5bHE1Y3FWeG5XdlhybW5Rb0VFdWozL2pqVGZVdUhIamJLK1RtLzZ4MisyYVAzKytxbGV2emhwR0FJQWk2K3JWcTVLVWFRV0RkRmFyVmVYS2xkUEZpeGVWbkp4c2xLd3NWNjZjR2pWcXBOZGVleTNid1ZacjE2NVYrZkxsTTkxdXNWZ1VIeDl2aEsvcHpwOC9MeWt0OU1tb2RPblNxbHUzYnBiWGRPWFlzV095MiswdS8rMlBpSWhRVEV5TVE5dWxTNWQwL1BoeFBmSEVFL3JoaHgreVBYL0ZpaFYxL3Z4NVZhMWFWVU9IRHRYZ3dZTzFmdjM2SE4zYk04ODhvMTY5ZWlrME5GUjE2OWJWNTU5L3JxWk5tenJzNCtucHFXUEhqbW5xMUtrNU9tZCs4ZkR3VUk4ZVBSUVhGNmVGQ3hlcWFkT21ldkxKSjFXOGVIRWRPSEJBUVVGQm1SNTcrMnpmZnYzNktTNHVMdFA5MTZ4Wm94czNicWgvLy80dXQvdjQrRWhLKzdzc0t2MXp1NVl0V3pwOVo5eXdZWU14S3phblBEdzhzZ3lSMHdVSEIrdW5uMzV5YUN1SS9yRmFyYXBmdjc2T0hEbVNwK01CQUNEb0JBQ2dpTmkyYlp1bVRac21tODJtbWpWcnFrMmJOa3BPVHRheFk4ZjAxVmRmYWNPR0RabzBhVkttRDEvNjlPbVQ2Uy91Nlk0Y09hSjMzbm5INWJacjE2NnBRb1VLZXZiWlorWGg0U0ZQVDA5NWVub2FyOWV2WDYvR2pSdXJlZlBtOHZiMmRpcS9sUmVwcWFrS0NnclN0V3ZYOU1BRER4anRseTVkMG9rVEoxd2U0K25wcVdyVnF1bVhYMzdSOXUzYlhlN1RxRkdqVEdlWTd0cTFTeDkvL0xGYXQyNnRBUU1HNkIvLytJY21USmlnQ1JNbTVHaGs4KzBPSFRwMFYwY2VGeTllWEttcHFhcGN1Ykl1WHJ5b3pwMDdxMzc5K21yWXNLRldybHlwZ3djUHlzdkxTMlBHakRHT1NVNU9Wbkp5c2hZc1dPQlFHbTNTcEVuYXUzZXZ5K3VrcHFaS1Nsc2JhczZjT1U3YnZieThqTkF2SzNlN2YvNzg4MC9Obno4L1Y4ZWt6MXIyOFBBd3lzUDUrL3ZMMjl0YkkwYU0wSTBiTnpSbnpoeUhoNjAvL1BDRE5tellvT0hEaDdzOFozcjVzK3prcG4rc1ZxdWFOMjl1bEttNy8vNzdjM1RjLzVLRXhFVGp0VmNPUW4wQVFQN0xydHhzUmhhTFJSYUx4YUU4YTl1MmJkVzJiZHNjSFQ5aXhBaVg3ZWtEOVR3OVBSVVpHYWt4WThiSTA5UFQ0ZDl5THk4dmg4b01TVWxKdXYvKysvTVUxcVNYRkMxYnRxelR0cFVyVitybzBhUEcrL1R2SGU3dTd2cnBwNStjZ3FTa3BDVFo3WGFINzZXdFdyWFM4T0hENWU3dUxvdkY0akxZR2pseXBCNTk5RkYxNnRUSm9iMTgrZks2NTU1N2pENjlkZXVXNnRXcnA5OSsrODNZcDJIRGhucmpqVGNVRUJDUTY4K2VIN1p2M3k2NzNhNWZmLzFWTDczMGt1Yk9uYXVhTld0bStudUxKRVZHUmpyMFE4dVdMWTNYeDQ0ZDA3MzMzdXRRT25uMzd0MnlXcTNaem53c2l2MlQzMncyVzQ1bVRLZlA2TXlvb1BxbmJObXlPbmZ1WEo2UEJ3RDhieVBvQkFDZ0NEaHc0SUNtVEpraUh4OGZmZkRCQjNyd3dRZU5iYW1wcWZyKysrODFhOVlzalIwN1Znc1dMRkM1Y3VXY3ptRzFXck10UjV2ZGVvdCtmbjZaUGxqYXNXT0hmSDE5ODYzRWx5UnQyclJKWVdGaFdyUm9rY085N2R1M1Q3Tm56ODR5ZUx4OCtiS21UNS91MUo2UWtLQXhZOGE0RERyWHIxK3YyYk5uNi83Nzc5Zm8wYVBsNmVtcGp6NzZTQ05IanRTd1ljTTBjZUpFbDMyYjBUZmZmS05MbHk3cHBaZGUwdm56NTNYNThtV0hrTGFnTldyVVNOT25UMWQwZExSNjkrNnRUcDA2cVVHREJ0cTZkYXNXTFZxa2dRTUhxbmZ2M3NiK3QyN2QwcEFoUTFTcFVpV25CeFZKU1VtNjU1NTc5Tnh6eitYcUhrNmRPcVdOR3plNjNGYlkvVk83ZHUwY2pWRFA2Tml4WXhvNmRLZ21UNTVzaEljM2J0elFuMy8rcVNlZmZGSitmbjd5OWZWMU9LWjQ4ZUt5V0N4TzVjUFN4Y1hGeVc2M084M0N2dFArZWVpaGgvVFlZNDlwNnRTcFdySmtpVEg3QldrU0UvNHY2Q3ptUmRBSkFJV2hUSmt5dW5qeG9xNWV2WnJsMGdaMnUxMVJVVkVxVzdhc0xCYUx6cDgvNzFDcU5hTldyVnBwMUtoUkNnOFB6N1JzL0d1dnZXWlVQRWl2ZUZHOGVISGR1blZMa2pSanhneGp3T0N0VzdjVUV4T2plKys5MXpoKzh1VEp1bmJ0V3U0L3NOSXFsRWh5dVNicDdiTVNseXhab2hVclZtamh3b1dxV3JXcXd6YTczYTRCQXdhb1JvMGFtakJoUXFiWGMxVUsxR3ExeXMvUEw5c3lvUXNYTGxScWFxcERVR1cxV2hVWUdPZzBBQzRsSlVYbnpwMXphSzlRb1VLbWE0cm1SV3BxcXRhdVhTdHZiMi9WckZsVFNVbEpldi85OXpWOStuU25tWU1ablRsekp0TnRJMGVPMUpOUFBxbkJnd2ZuK242S1d2L2t0N0pseTZwZHUzWjY2NjIzSkVrZmZQQ0I3ci8vZmozOTlOT1NwSUVEQjJySWtDRUtDQWhRV0ZpWVRwOCs3WEI4UWZWUHFWS2xqSjhqQUFCeWl5Y2pBQUFVc3RUVVZHUEczSVFKRTlTa1NST0g3UmFMUlowN2Q5YU5HemYwcjMvOVM4dVdMZFBiYjc5ZFlQY3piZG8wSFRod3dLbjkrdlhyV3IxNnRVSkRRNTIyOWV6WlU5MjdkOC9WZGV4MnUxYXNXS0hXclZzN0JYRHBiZytzVHA0OHFSTW5UdWlKSjU1d1dZTDErdlhyTGtPN216ZHY2dE5QUDlXV0xWdlVybDA3dmZQT08wYXdXcTllUGMyY09WTmp4NDdWNE1HRDllYWJiNnBObXpZT3g4K1pNMGVOR2pXU2xMYlcwOHFWSzlXcFV5ZnQyTEZEa3ZUKysrODc3UC80NDQ4N3ZCOHdZSUQ2OWV1WFZYZmNzYkN3TUQzd3dBTnExS2lSUTNtMmxTdFg2dHExYTNydHRkZDA5T2hSbFNwVnl1R2hXdm55NVhPOHBrKzZFaVZLT0FTZFp1aWYzQW9KQ2NsMnhxckZZdEhycjcrZTZmYk9uVHRyNE1DQitkNC9mL3ZiMzdSbHl4WnQyclFweit1d0FnQlFVQm8wYUtERGh3OHJMQ3hNWGJ0MnpYUy9FeWRPS0Q0KzNsaTZJQ1VsUlFrSkNSbzJiSmdxVktoZzdCY2NIS3pFL3o5alAzMmZEejc0d0dHd1Qvb2E3dW5TMTYzTWJORGNUei85cEU4KytVU2JOMi9PK3dmTklIMndZV0ppWXFaTFRVaHBKWE9EZzRQVnMyZFBwNUJUU2h1VTk4Y2ZmMlE1azlGbXN5azVPVG5UYmE3VzdDeFdySmpEYkZhTGZsMlRBQUFnQUVsRVFWUlhsVm5DdzhQMStlZWZPNTF2MDZaTkRsVlUyclp0cTJIRGhtVjZmN20xYytkT1JVVkZxV1hMbG9xSmlkR1lNV00wZCs1Y1RadzRVYnQzNzg3MSthNWN1YUw0K0hqVnFWUEhhVnRzYkt6TDMyVWtPWHdmTGtyOWsxOSsvZlZYclZtelJsTGE0TmYwZFRkUG5Ub2xmMzkvbFNoUlFsSmFsWi92dnZ0T2UvYnNNWTZkT25XcVNwY3ViU3paVUJEOUV4OGZuK2VsUkFBQUlPZ0VBS0NRL2ZMTEw3cHc0WUphdG16cEZISm05UFRUVCt1cnI3N1MxcTFiOWVhYmJ6cVUrSkwrcnd4V1ZseXR0M203amgwN3FsbXpaazd0czJiTlVrQkFnQjU1NUJHbmJUVnIxc3oydkxmYnQyK2ZMbDY4YUl3bXpzaHF0YnBjazJuUm9rWDYvZmZmbllLZ2RCYUx4ZW5ZbjMvK1daOSsrcW11WExtaWwxOStXWDM2OUhINjVieDY5ZXFhUFh1MmdvS0M5TUVISCtqaGh4L1dnQUVEak04VkhoNnVCZzBhU0VvTHI5YXVYYXNsUzVibzZOR2phdE9talhyMDZDRXByZXpXMXExYk5YSGlSSWZ6WnpXYkliZTJiTm1pOFBCdzQrOTY2ZEtsS2xXcWxEcDI3S2lWSzFkbXV0Ymp4SWtUbFpTVXBKWXRXMnI4K1BHU3BPN2R1OHR1dCtmNkhtclhycTAzMzN6VGVGK1UraWRkZEhTMDA3cGJ0MytHckViYjkrM2JWMzM3OXBXVTl1QWxOMlg0aWhjdjd2RHptZC85Yzk5OTk2bHAwNllLQ1FraDZBUUFGRG5wMzBtQ2c0UFZ2bjM3VE1PTHBVdVhTcEpUcVZWL2YzK0hFREEwTk5UcDMrRm16Wm81VkRLNS9YdnhsU3RYVkxKa3lVeXJuZGhzdG13cm5lUkdldVdIbUppWUxOY00zYkZqaDFKU1VyUmp4dzVqc0ZsNkdQdnJyNzlxMGFKRmV2enh4N09jbFJrVUZLUWZmL3pSNWJiZzRHQUZCd2M3dGMrZVBkdjRMcEtacDU1NnlxbWM2Vk5QUGFWWFhua2wxd01hY3lvcEtVbWZmZmFaT25mdXJKczNiMHBLKzk0elljSUVYYmx5UlMrODhJS2t0SUdod2NIQmF0ZXVuU3BWcWlRcDdlOTQvdno1VG4vSEJ3OGVsQ1NYeTMzOCtlZWZXcmh3b2N0N3lXN2dYMkgweisxKytPRUhwL0EzcDk5Unk1WXRxMWF0V2ptMTM3NStyWlEyV0tGKy9mb09iYTRHbVdaMHAvMFRFeFBqY2tZMEFBQTVRZEFKQUVBaFMvL2xNcnQxK29vVks2WkdqUm9wTEN4TTU4NmRjd29YTTN1d2tWdU5HemQyMlQ1djNqelZxRkVqMzByWFJrUkVxRml4WWk0ZjVIVHAwc1VvUFpZdUxDeE1CdzhlMUQvLytjOU1SK2VYS2xYS0dLVjk4ZUpGelo0OVcvdjM3MWZGaWhVMVpjb1UxYTlmM3lobGRqdHZiMis5Ly83N1dyMTZ0WUtEZzdWbnp4NjFiOTllYjcvOXRpSWpJMVc5ZW5WajN4RWpSdWpVcVZQYXVuV3J4bzhmYndSbXg0NGRrOVZxemJaazJKM3c4L05UdlhyMWpEVnNxbGF0cW9vVks2cE1tVEthUEhseWxzZG1MSUcyYTljdVRaa3k1WTd1eGRQVFU0R0JnVVdxZjlKZHVIQkIwNlpOVTdseTVad2VmbDY5ZWxYOSt2WExjVm14NGNPSDY4eVpNemtxRTV1UWtLQVBQL3hRTFZxMGtKUVdraFpFL3pScjFreUxGaTNTOWV2WGVTZ0VBQ2hTcWxXcnB1N2R1K3MvLy9tUDNuMzNYWTBkTzlaaGFZRDQrSGpObno5ZkVSRVJhdG15cFRHak16OWR1SERCNVl6SmRGRlJVU3BUcGt5K1hTLzlXbWZQbmxYdDJyVXozYTlmdjM1cTE2NmRWcTFhcFVXTEZtbng0c1hxM0xtekdqWnNxT25UcCt1KysrN1QwS0ZEczd6V2l5Kys2REk0eW15TlRpbnQ3NlFvT243OHVHN2V2S2srZmZvNHpBYjgvZmZmdFhYclZuWHMyRkd6WnMzU1cyKzlKWnZOcHFWTGx4ckxXMVNxVkVtUFAvNjQwL0lDUC96d2c2UzBTaSszcTFXcmxqR1QwWXdhTjI2YzZ5VW4wcFVyVjA2Yk5tMXlHaGpycXAvQ3c4TjE2dFFwaDdiTUJwcm1sOTkrKzAzMTZ0VXIwR3NBQVA2NkNEb0JBQ2hrVjY5ZWxTUmpkSEpXMGtlSXg4VEVPTFEzYU5CQURSczJWR0JnWUpiSC8vSEhIMXF6Wm8yS0Z5L3VjbnY2VE1mVHAwOHJPanJhWVZ0eWNySXVYcnpvTkV1dVFZTUdScW1qM0RoeTVJanExNi92TkpvK09qcGErL2Z2ZDlyL20yKytrWStQanl3V2k3WnMyWkx0K1d2VXFLRlRwMDVwd0lBQlNraEl5TElFMk8wKy8veHpyVnk1VW8wYk45Yng0OGZsN3U3dUVGVFZxRkZEOCtmUGw3Ky8vMTFmZzZkSmt5WnEwcVNKNXMrZkwwbHEwYUtGSG5qZ0FWa3NGbzBkTzlacEhaMk00dUxpMUx4NWMwbHBNeHJmZU9PTlRQZTljdVdLbGk1ZHFoNDllbVE2WTdkZXZYcEZybjl1OThrbm42aHk1Y29PYlgzNjlNbjFlVjU4OGNVY0hYZjdETXVDNnAvMFVyakhqaDB6UWxVQUFJcUtRWU1HS1RZMlZ0dTJiVlAvL3YwVkVCQ2c4dVhMS3pZMlZ2Lzk3MzkxNDhZTk5XN2NXQ05Iaml5UTZ4OC9mdHhZZDl2ZDNWMit2cjdHd0tmVTFGU0ZoWVVwTmpaV3k1WXRVN2R1M1ZTNmRHbVZLRkVpMDVLdzJhbFpzNmJLbENtamZmdjJxVU9IRGxudVc3bHlaUTBkT2xRdnZQQ0N2djc2YTZOVXZzVmkwZWpSbzdOY28xNlNxbFNwb2lwVnFqaTE1M1NOenZ5MGZQbHlOV3JVS00vcnNmdjcrMnZVcUZGTzVYNURRMFAxeXkrLzZKRkhIbEZFUklUaTQrTTFmUGh3dmZycXExcTFhcFdhTm0ycVAvNzRRK3ZXclpNazllL2ZYNUowN3R3NVJVUkV5TXZMUzdObno5Yk1tVFBsNCtOelp4L3lEdHhwLzJSMHp6MzNxR3pac25mMHZhOXIxNjVPTTBBdlhicmt0RitiTm0yYy9qKzY1NTU3OG56ZDdFUkdSaW95TXRLb3BnSUFRRzRSZEFJQVVNalNmOWwwdGRiSjdkTDN1WDFtV1hZeitkTFZyVnRYYmR1MmRibk5ack1acForKy9QSkw3ZDY5MjZrVTFPN2R1NDF5U2FtcHFVcE1UTlNNR1RQeTlFQWxPanJhNVhFWExselFyRm16SE5xU2twSmt0OXVOaHhZWnBkK0hoNGVIdzh5OXVYUG5hc1dLRmZMMDlOU1ZLMWVjUXVEdDI3ZHI3ZHExbWpGamh0TTkzSGZmZlJvK2ZMZ2thZXZXcldyWXNLRlRudzhlUE5qbENPaTdJU1VseFNoWjl0RkhINmxMbHk0YU1HQ0ErdmZ2cjF1M2JtVjYzTEpseTR6WEZTdFdORXAwUlVWRjZmcjE2NnBldmJwUjl2ZjA2ZE5hdW5TcEFnSUNzbnlnY3ZUbzBTTFhQd1ZoeVpJbFdyNThlYmI3M1Y0ZU9qbzZ1a0Q2cDJ6WnNwTFMxbEVDQUtDb2NYZDMxK2pSby9Yb280OXEvZnIxT243OHVDSWlJdVRqNDZNcVZhcm8rUEhqK3UyMzM3Ujc5MjZuWURBeE1kRmhuVWxYcFRudGRudW1KVHZQbmoycml4Y3Y2dFZYWDVXVUZneW1oNG0zYnQzUzNMbHpkZnIwYWZYcTFVc2JObXhRY0hDd25uamlDZlhzMlZQMzNudHZuai96STQ4OG9tM2J0aWtoSVNIYnNQTEtsU3Zhdkhtek5tL2VMRGMzTjdWdDIxWUhEaHpRbURGajFLUkpFL1hxMVV2Tm16ZlAwZThIaFNVbEpVVW5UcHpRc21YTE5IVG8wRHlWMDdkYXJYcnd3UWNkMnBLU2toUWFHcXBYWG5uRjRmT1hLbFZLTTJmT2xKK2ZuNEtEZzNYeTVFbjE2dFZMeTVZdFU0OGVQZVRqNDZONTgrWVp2eStNSERsU28wYU4wcWhSbzV3R3ZkME4rZEUvR2Yzem4vL004YjQzYjk1MEtEV2JtcHFxQ3hjdXFHTEZpazc3dWlyaDdPbnA2VFF3OXZyMTYvTDE5YzIyaEcxZS9QREREL0x3OE1pMndoRUFBSmtoNkFRQW9KQ2xsODI2ZlBseXR2dW16LzVNTC84MVpjb1U3ZHExeStXK2MrZk9WZFdxVlRWczJEQ24wa05TMnNPQ2pNRk5Ra0tDd3krMER6MzBrTU5hZ1pjdlg1YTN0N2N4NHZyaXhZc2FNR0JBdHZlY21kallXSmNsTisrLy8zNkZoSVFZNzY5ZnY2NlhYbnBKZ1lHQkxrZjloNGFHYXRxMGFab3paMDZtcytQOC9QeWMxams4ZHV5WUpHVWIwajcyMkdOcTM3NjlVM3VOR2pVVUVSR2h2WHYzR20zbnpwMVRTa3FLUTVza1BmREFBOWsrOE1xTm5UdDNHZzhBdTNidHF1WExsNnRPblRvdTE5M0pLR08vWnJSdDJ6WXRXclJJYTlhc3lmWHMzS0xZUC9rdElDQkF6ejMzbkpvM2I2NkRCdzlxNXN5WldyeDRzU1JwM2JwMWlvaUkwUHZ2dnk4cGJTM2I5QkJTS3JqK0tWV3FsS1MwbnlNQUFJcXFGaTFhdUJ3d2RlalFJUVVGQlNrb0tFaDc5dXh4V0xQOTlkZGZkOXEvZGV2V0R1OXZYd3N3bzIrLy9WWmVYbDVHZ0phVWxLUmp4NDVwMTY1ZDJySmxpK3gydTk1Nzd6MjFhdFZLTDd6d2drSkRReFVjSEt3Tkd6YW9YYnQyNnR1M3IwTWxocHpxMWF1WDFxOWZyNUNRRVBYczJkTmhXMVJVbEU2ZlBxMGpSNDVvMzc1OU9uSGloQkZ3UHYvODg2cFNwWXFTa3BLMFljTUdyVnk1VXUrKys2NnFWYXVtbmoxNzZySEhIcE83dTd0T25qeVpaWVdTaElRRUJRY0hhL1hxMVM2MysvdjdPNjBEbnU3WFgzL1Y3Ny8vN3RTZWtwS2lVNmRPYWZ2MjdRN3RGU3BVa0wrL3Y5NS8vMzNObmoxYk0yYk0wTFZyMTlTdlg3L3N1aWxiQnc4ZVZGSlNrdHEyYld1VVdkMjBhWlBhdFdzbmk4V2lNMmZPYU8zYXRlcmJ0NjhlZi94eGhZU0U2UHo1ODlxNWM2ZjI3OSt2VjE1NVJkV3FWZE9VS1ZNMFljSUVEUnc0VU0yYU5kUHZ2Lzh1bTgybWpSczN5bUt4R0g5c05wdFNVbEprczluVXZuMTdwMUs0UmExL2JtZTMyelYvL256NStQakkwOU5UbHk5ZjFyRmp4eHlDMWNURVJHTVE1KzFjZlpkY3ZIaXgwOUlQVXRwYXJ6VnExSEJxejJ2L3BOL2JxbFdyOU9TVFQrWnJPV2tBd1A4V2drNEFBQXBaZ3dZTkpLV3RRWm5WMmllSmlZazZmUGl3U3BjdWJZeEtUa3hNVk4yNmRSMUthdjc1NTUrYU1XT0dNY285TVRGUmdZR0J4dXc5U2Rxelo0K3hmazI2K1BqNExNT21ZY09HNmNrbm56UktROTBwVDA5UEpTWW1acnZmL1BuelpiZmJqVkg1R1NVa0pPakxMNzlVMDZaTk13MDVVMU5UWGE3TG1UN3pMdU9NZ1hSdWJtNE9zMWt6RzAwL1k4WU0zYng1MDNpZmxKUWttODNtdFBibGdnVUw4cTNjVTJwcXFwWXZYNjZPSFR0cXpabzFhdDY4dVZKU1VuVGh3b1Vjcloxeis0TkNLUzFncTFTcGtzdVE4OENCQXk1bkh0YXVYZHZvODZMVVAvbnBpeSsrMEpVclZ5U2xyU2tiRVJHaHExZXZLaVlteHVpcmxKUVVuVDU5MmxqdnljUERRLy81ejM4a3BaV3g5ZmYzTDVEK1NmLy8xdHZiT3g4K0tRQUFkMWVUSmsyMGFORWloWVNFS0NrcFNUdDI3RkQ5K3ZVbFNaTW1UWEw0ZDIvaHdvVk94My8yMldjTzFSTFN5L0VuSlNWcDc5Njk2dFdybDVLVGt6VnMyRENkUG4xYUtTa3A4dlB6VTdkdTNkUzllM2NqelBMdzhGRFhybDNWc1dOSHJWdTNUbDk5OVpXMmI5K3V4WXNYNTNvV29KK2ZuM3IxNnFYZzRHQTk5dGhqeHNDbjVPUmt2ZlhXVzdwOCtiS3NWcXNhTldxazExNTdUWTgrK3FqRDRDaFBUMDkxNzk1ZFhidDIxZmZmZjY4VksxWm8xcXhaYXRLa2lTcFZxcVNLRlN0bXVleEFkcklLa1hidjNxMU5temE1UE9iQWdRTTZjT0NBUTN0Z1lLRDgvZjFsdFZyMTl0dHZ5MnExYXUvZXZlclpzNmRUUlpqY2V1aWhoN1I4K1hKNWVYbkp5OHRMTDcvOHNsYXVYS2x2di8xV1V0cHM0V2JObXFsang0N3k4dkxTNHNXTGRmUG1UWVdFaENnd01GQzlldldTSkZXdlhsM3o1OC9YNXMyYjlkTlBQeWs1T1ZuWHIxL1g5T25UbFpxYTZuVGRraVZMcWx1M2JrVytmMjVudFZvVkZoWm1sS0IxYzNOVHc0WU5IY3JBZW5sNUdiT2FiK2RxWU1IWXNXT3pIVUNaVVY3N1I1SldyRmloMU5SVS9lMXZmOHZ4OVFBQXVCMUJKd0FBaGF4WnMyWXFYNzY4ZnZycEovWHUzVnUxYTlkMnVkK2FOV3QwOCtaTjllN2QyNkc5VEpreWV1aWhoNHozNTgrZmR6cjJubnZ1Y2RqbjRzV0xEdHZ0ZHJ1aW9xS01OVUJkc2Rsc0xrc2I1Wld2cjYvVFdxTzN1M2J0bWc0ZE9xU0VoQVF0V0xCQXp6NzdyT3JXclNzcExmQ2JNV09Hb3FPak14MmRMcVdWd24zbGxWY3kzZTdxZ2NhRER6NllvM0xBdDVjeVhibHlwVmFzV0pIcFNQcjhzSEhqUmwyNmRFbGp4b3pSbWpWckpFa3Z2L3l5YkRhYnc5L3h1WFBuRkI0ZXJ1ZWVlODdoL2x5Rm1ZY09IVEw2MWRYMVhJM283dDI3ZDdiclN4WkcvOXh1MEtCQlRrR2pxK0RibFFjZWVNQWhpSlNra3lkUE9qMnM4Zkh4Y2ZrdzZQWlp4TGU3ay81Si85bHhOU3NhQUFBejhQSHhjVnIvZXZQbXpVNzdUWm8weVhqZG9rVUxsL3VrZnllUzBwWjBxRktsaXJ5OHZOUzllM2NsSkNUSTM5L2Y1VXkwZEI0ZUhucm1tV2ZVcVZNbjdkdTNMOCtsVGw5ODhVVWRPWEpFVTZaTVVWQlFrQ3dXaTl6ZDNUVjI3RmdsSlNXcFhyMTYyVmF4Y0hkMzExTlBQYVZPblRycDFLbFRxbFNwa3FTMGYvT3pXLzh6Ti9yMDZXUDAvNHN2dnFnWFgzd3h6K2Q2ODgwM2xaaVllRWNoM3R0dnYyMjh6cml1WnQrK2ZiTmN1OUZpc2FoRWlSSWFPM2FzbWpScFlpekRJS1VGZkU4OTlaVFRER0M3M2E3VTFGVFo3WFpKYVdHaDFXcDErTTVZMVBvbkswdVdMTW56c2VtRDlkS0Zob2JtNkxqODZKK0RCdzlxeFlvVm1qUnBrbEd4Q0FDQXZDRG9CQUNna0xtN3UydklrQ0dhTUdHQzNuMzNYWTBmUDk2WTVTbWxCWHJyMXEzVDRzV0w1ZWZuNS9SQUtEOUVSa2JLWnJPcGF0V3FMcmZiYkRiRnhzYm1hem1ocWxXcjZyZmZmc3R5bnpKbHltalpzbVhhdm4yN3Z2MzJXdzBaTWtUKy92NTY1cGxudEdmUEhtM2J0azJqUm8xU3RXclZNajFIeFlvVlhhN0RtZFVhbmJrdDMzbzNiZDI2VlgzNzlqVktsNmI3N3J2djVPL3ZyMzM3OWtsS0M5QzNiOSt1cGsyYkdqTTlPM1hxcE9qb2FJZmpUcHc0b1QvKytNUGxtajJTTkhyMDZDelg2Q3pxWG4vOWRZZlpFdW51dSsrK2JJK05pNHZUaGcwYkhOcGNoZk94c2JGYXQyNmRRNXZWYW5WNE1KdmYwbjkyOGxKYUR3Q0F2N0k2ZGVvWXIzTlM3U0tqNHNXTHU2eCtrVk5XcTFWQlFVRkd5ZFYwR2IvYjU1U0hoMGVlamlzTUZvdWwwSmNoQ0F3TXpQRys2V0dvcThGOEJhRW85RTlSMUxCaFEzMzMzWGYwRFFEZ2poRjBBZ0JRQkxSdTNWcERoZ3pSdkhuek5IVG9VRFZzMkZEVnFsVlRZbUtpamh3NW9zdVhMNnRzMmJLYVBIbHlnWVJ3eDQ4Zmx5UWpNQ3hac3FUREE1cnc4SERaN1hhRmhvYXFmUG55YXRhc21kemMzT1RyNit0UU5pdzNtalZycGwyN2R1bVBQLzR3UnFxNzR1Ym1wZzRkT3FoRGh3NktpSWpRcDU5K3FnOC8vRkJTMnN6TGxpMWJabm1kWXNXS3VWeUhNNmRyZE9hbnlNaElyVnExU24vLys5L3pQS0s3WDc5Kzh2ZjNWMXhjbk5GMjgrWk4vZnZmLzliRWlST045Vmo3OWV1bkYxNTRRZlBuejFmTGxpMjFZY01HeGNYRkdXVzkwa2ZLcjFxMVNoNGVIanAwNkpCQ1EwTWRTaHpmYmZuUlArbTh2THhVclZvMVBmamdnOW5Pck14TTdkcTE5ZlRUVHp1MG5UaHh3bW5OVzE5Zlg2Y0JDSm1WcTgwdisvZnZWN2x5NVRJZG5BQUFBQXFIbTV1Ync3cjNBRnp6OFBESTE0cEJBSUQvWGRic2R3RUFBSGREOSs3ZHRYRGhRblhzMkZGWHIxN1Y1czJidFh2M2JwVXVYVm8rUGo2NmR1MmFObTNhWkt3dG1TNGxKVVh4OGZIR0gxZnJYcWFtcGlvbEpjWDRjL3U2TkR0MzdsU3RXcldNa2tILytNYy9OR3JVS0VscGF6Uk9uejVkRHp6d2dFcVhMcTFSbzBacDBLQkJPbno0c0lLRGc0MzFsSEtyWmN1V2NuZDNkMW9yMUpXVWxCVDkvUFBQV3IxNnRTNWV2S2pxMWFzck1EQlFFUkVSNnR1M3J6Ny8vSE9ubVlwRjBSOS8vS0dOR3pkcStQRGh1bmJ0V3A3T0VSQVE0UFJBSURRMFZHWExsbFZBUUlCVHlhMTU4K2JKeTh0TFgzenhoZEhuNmFWUkR4OCtyTzNidCt2Wlo1L1ZnQUVETkgzNmRLMVpzOFlvNDNXMzVVZi9wS3RYcjU0KysreXpISVdjNmVWcE01WTZpNG1Ka2MxbTA3MzMzdXZ3eDlYc1VLdlZxdUxGaXp2ODhmTHlNdFpLeW04SkNRbjYrZWVmMWJadDJ3STVQd0FBQUFBQWdGa3dveE1BZ0NLa1JvMGFHakZpaEZQNzVjdVhGUlFVcEsrLy9scmg0ZUVhTldxVXNjN1F6cDA3dFhQbnppelArODAzMytpYmI3NXhhQ3Rac3FTa3RQVTY5K3pabytlZmY5N1lGaGtacWYzNzkydkxsaTM2NVpkZkZCZ1lxREZqeHNqYjIxdm56cDNUVjE5OXBhbFRwMnJKa2lYcTNidTNPbmJzbU92UnVPWEtsVk9uVHAyMGV2VnE5ZWpSUThXS0ZUTzIyV3cyblQxN1ZyLysrcXYrKzkvL2F0KytmWXFOalZYbHlwVTFkT2hRZGVuU1JWYXJWYWRQbjlhS0ZTdjA5ZGRmYTlXcVZlclFvWU42OXV5cEtsV3FTSkltVEpqZ3RKNWl1dlFacTkyN2Q4LzBIaWRPbk9oeXhxZk5ablBaNTZkT25WSnljcksyYjkvdXRLMTU4K1lLQ0FqUTlPblROV2JNR0wzOTl0c0tDZ3JTUGZmY2szVkg1Y0NQUC82b2poMDd5bUt4cUZ5NWN0cTVjNmYyNzkrdkVpVktLRGs1V2F0V3JaSzN0N2ZxMXEycmJ0MjY2ZEtsUzRxTWpOU0hIMzVvekViMDl2WldZbUtpNXMyYnB6VnIxaGhyeGU3YnQwL1hyMStYbEJibzJlMTJKU2NueTJhenljL1B6K1dNMnFMV1A3ZmJ1M2V2RGgwNlpNeTJTTCtmak5jS0NRblIyclZyblk2OWZhQ0JKRjI2ZEVuRGh3OTNhbS9Sb29YR2poM3I4aHg1NlovMFdiZ2hJU0dLajQ5WHo1NDlNL3VJQUFBQUFBQUEveE1JT2dFQU1JR0tGU3RxMnJScDJyaHhvNjVldmFxZmYvNVpGU3BVa0pRV2dBd2FOTWpZTnpJeTBpbGM2ZEtsaTBNb3NuWHJWdjNuUC8rUkpPM2V2VnZGaXhkWHQyN2RGQklTb3FWTGx5b21Ka1p1Ym01cTJyU3BKazJhcE9iTm14dkhWcXRXVGFOSGoxYWZQbjMwNzMvL1c3Tm16ZExSbzBmMXpqdnY1UHB6UGYvODg5cXhZNGRXckZpaEFRTUdHTzJiTjI4MjFzNHNXN2FzV3JkdXJVY2VlVVJObXpaMW1MRllxMVl0dmZ2dXV6cC8vcnlXTGwycTc3Ly9YaGFMUmNPR0RaTWtkZXZXVGExYXRjcjFmYVdyWExteXkvYUVoQVI5OXRsbkxyZVZMRm5TNWJZNmRlckl4OGRIZGVyVTBjY2ZmNngzM25sSEowK2V6SmNnYi9yMDZVWUE5K3l6eitybzBhTWFQWHEwTVRPelhMbHlldlBOTjJXMVd2WDg4OC9MWXJIb2l5KytVR3hzcklLQ2dvd0FiY0NBQVdyVnFwWFdyMSt2bzBlUHFtVEprbHEzYnAyU2s1TmRYamZqLzNjWkZiWCt1VjFjWEp5Ky9mWmJZMlp6cVZLbE5IRGdRT05uU3BMNjkrK3YvdjM3T3gyN2QrOWVqUnMzenFHdFJvMGFXcmh3WVk2dmZ5ZjlFeDBkcmErLy9scTllL2RXK2ZMbGMzeE5BQUFBQUFDQXZ5Skw2dTIxNndBQXdQOFV1OTJ1WThlT3FWR2pSb3FPanRhNmRldFV0MjVkTlc3YzJBakFzbkxreUJINSt2cG1HZ3BtWjkrK2ZSbzdkcXlDZ29KMC8vMzNTMG9yVmZ2amp6K3FYcjE2dVRydm1UTm5WTDU4ZVdPMmFsRVdIeDlmcU9zM0pTUWs2TC8vL2E5YXRHaVJvLzN0ZHJ2c2RydFNVMU5sc1Zoa3RWb2RTcjNtdDhMdW42TElicmRyMUtoUlNrNU8xclJwMHdxMC84MnEwNU45dFhOWG1DUnB3L3JsZXFSTnp2Ny9CZ0FBQUFBQTVrVFFDUUFBQ2wxQ1FvTGMzTnh5WGY0VytGK1NtcHFxaElRRWVYcDZ5czNOcmJCdnAwZ2k2QVFBQUFBQTRIOExwV3NCQUVDaDgvTHlLdXhiQUlvOGk4WENMRmNBQUFBQUFJQU0vaDk3ZHg0ZTQvbTJEL3pNTWtsa1pCZUpiTFZMUWhCaVYwV3JZcWZVV2xxMGFpbHFxYTFLSlpiRzEwNHBMVldxVzVDUzJLSmlYeUpFUW9nZ1NNZ3U2MlJpa3NuTS9QN0lMOC9iTVpOTncwUnlmbzZqeHl2UGVzMW8zKytUNTd6djYyYlFTVVJFUkVSRVJFUlV3eFVXRmlJckt3dloyZG5JenM3RzgrZlBkVjBTRVZHbDY5S2xpNjVMSUNLaVNzYWdrNGlJaUlpSWlJaW9Cc3JMeTBOMGREUmlZbUtRa0pDZzYzS0lpRjQ1QnAxRVJOVVBnMDRpSWlJaUlpSWlvaG9rUFQwZHAwK2Z4cU5IandBQWxwYVc2TlNwRTZ5dHJXRnBhUWxMUzB1WW1wcnF1RW9pSWlJaW9ySXg2Q1FpSWlJaUlpSWlxZ0hrY2prdVhyeUlzTEF3R0JrWm9VMmJObkIzZDBlOWV2VjBYUm9SRVJFUjBVdGgwRWxFUkVSRVJFUkVWTTNsNU9UZ3I3LytRbVptSnR6YzNOQ2pSdytJeFdKZGwwVkVSRVJFOUo4dzZDUWlJaUlpSWlJaXFzWlNVbExnNys4UFUxTlRqQjQ5R282T2pyb3VpWWlJaUlpb1VqRG9KQ0lpK2cveTh2S1FuWjJON094czVPVGtRQzZYNjdva0lxSksxNlZMRjEyWFFFUkVMeWsyTmhhSERoMkNpNHNMaGd3WkFnTURBMTJYUkVSRVJFUlVhUmgwRWhFUlZWQnljakx1M3IyTG1KZ1k1T1RrNkxvY0lxSlhqa0VuRWRHYktUNCtIZ2NQSG1USVNVUkVSRVRWRm9OT0lpS2ljcnA5K3pZdVhyeUk3T3hzQUVEOSt2WFJwazBiV0ZsWndjTENBbFpXVmpBMDVQKzBFaEVSRVpIdVpXZG5JeUFnQUM0dUxoZzZkQ2hEVGlJaUlpS3FsdmcybG9pSXFBd1pHUmtJRGc3R2t5ZFBZRzF0alI0OWVzRE56UTFpc1ZqWHBSRVJFUkVSYVpETDVjS2FuQjk4OEFFSDR4RVJFUkZSdGNVblhTSWlvbExjdTNjUGdZR0JNRFEwUk0rZVBkR21UUnZvNmVucHVpd2lJaUlpSXExVUtoWCsvdnR2NU9UazRPT1BQNFpJSk5KMVNVUkVSRVJFcnd5RFRpSWlvaEpjdlhvVlo4K2VoYnU3TzNyMDZBRlRVMU5kbDBSRVJLV1E1ZWNMZnpZeE50WmhKVVJFdWhNZUhvN0hqeCtqWDc5K3NMR3gwWFU1UkVSRVJFU3ZGSU5PSWlLaUY2aFVLaHc3ZGd5M2I5K0d0N2MzUER3OGRGMFNFUkdWZzB6MnI2RFRoRUVuRWRVOHo1OC94L256NTlHb1VTTzR1N3ZydWh3aUlpSWlvbGRPWDljRkVCRVJWVFhCd2NFTU9ZbUlpSWpvalhQcTFDa29sVXIwNnRWTDE2VVFFUkVSRWIwV0REcUppSWorNWNhTkc3aDU4eVpEVGlJaUlpSjZveVFrSkNBNk9ob2RPM2FFbVptWnJzc2hJaUlpSW5vdEdIUVNFUkg5ZndrSkNUaDE2aFE2ZHV6SWtKT0lpSWlJM2hoS3BSTEhqaDJEaFlVRk9uVG9vT3R5aUlpSWlJaGVHd2FkUkVSRUFDUVNDUTRjT0FBSEJ3ZDA3ZHBWMStVUUVSRVJFWlhiclZ1M2tKbVpDVzl2YnhnWUdPaTZIQ0lpSWlLaTE0WkJKeEVSRVlERGh3OURUMDhQZ3dZTmdwNmVucTdMSVNJaUlpSXFGNVZLaFN0WHJzREp5UWt1TGk2NkxvZUlpSWlJNkxWaTBFbEVSRFhlclZ1M2tKaVlpRjY5ZWtFc0Z1dTZIQ0lpSWlLaWNvdUppVUZPVGc3YXQyK3Y2MUtJaUlpSWlGNDdCcDFFUkZTajVlZm40L1RwMDNCd2NJQ3JxNnV1eXlFaUlpSWlxcERMbHkvRHlzb0tqUm8xMG5VcFJFUkVSRVN2SFlOT0lpS3EwVTZmUGcyNVhJNCtmZnJvdWhRaUlpSWlvZ3A1L1BneG5qMTdoazZkT3VtNkZDSWlJaUlpbldEUVNVUkVOVlpLU2dwdTNib0ZMeTh2V0Z0YjY3b2NJaUlpSXFJS0NRME5oVmdzaHB1Ym02NUxJU0lpSWlMU0NRYWRSRVJVWTUwNmRRcGlzUmhkdW5UUmRTbEVSRVJFUkJXU25aMk4rUGg0ZUhwNlFsK2ZyM2VJaUlpSXFHYmlrekFSRWRWSUtTa3BTRWhJUUpjdVhXQm9hS2pyY29pSWlJaUlLaVF5TWhJQTRPSGhvZU5LaUlpSWlJaDBoMEVuRVJIVlNCY3ZYa1N0V3JYUW9rVUxYWmRDUkVSRVJGUmhVVkZSY0hGeFFlM2F0WFZkU3BXWGxaV0ZFeWRPUUNxVlZ0bzFwVklwbEVxbDFuMlBIajNDL2Z2M3k3ekdnd2NQY09QR0RhMzd3c1BESzdWZUlpSWlvdXFLUVNjUkVkVTR6NTQ5UTJ4c0xMeTh2R0JnWUtEcmNvaUlpSWlJS2lRK1BoNVNxYlRHek9hY08zY3VWcTllRFFEdzgvUERUei85aElLQ2duS2ZuNVNVaERWcjFpQTlQYjNTYXRxelp3OG1USmlnc1QweE1SSFRwazJEcjY4djVISjVxZGNJRGc3R3I3LytxckZkSXBGZzhlTEZPSDc4ZUtYVlMwUkVSRlJkc1ZjZkVSSFZPRmV1WElHaG9TSGF0R21qNjFLSWlJaUlpQ29zS2lvS0lwRUlUWnMyMVhVcHBVcFBUMGRBUUFDdVhyMks1T1JrRkJZV3d0TFNFczJhTmNQNDhlUGg0dUpTN212SlpESUF3UHZ2dnc4L1B6K2NQMzhlUzVjdVJjT0dEVjJYWlZFQUFDQUFTVVJCVkY5VitZSUZDeGJneVpNbjJMdDNyN0FlNnVYTGwrSHA2YWx4N0xadDIrRG82SWpzN0d6czNidFhheGhhbGlOSGpxQ3dzQkN0VzdkR1dscWF4bjR6TXpPWW1KaFUvSU1RRVJFUlZVTU1Pb21JcUViSnljbEJkSFEwMnJWckJ5TWpJMTJYUTBSRVJFUlVJWVdGaGJoMzd4NWNYVjJyOUZyelo4NmN3Wm8xYTVDZm53OW5aMmQwNnRRSkFKQ1Nrb0xMbHkralI0OGU1UTQ2alkyTm9WQW9BQUNlbnA3WXNXTUg5dTdkQ3pzN3UxZFdmN0drcENSY3YzNGQ0OGVQRjBMT0J3OGVJQ2twQ1hQbXpGRTc5c0NCQTdoNjlTbzJiOTZNdExRMCtQajR3TlhWRlowN2R5NzMvV1F5R2ZidjN3K1ZTb1hKa3lkclBXYisvUGw0NzczM1h2NURFUkVSRVZValZmZUptSWlJNkJXSWlJZ0FBSzJqcjRtSWlJaUlxcnJZMkZqSTVYSTBiOTVjMTZXVTZPTEZpMWl4WWdXc3JhM2g0K09qMFVrbE16TlRDQzRCNEx2dnZzUEZpeGRMdkY1eG05b0JBd2FvYlQ5Ky9EamMzZDNoNStlSFNaTW1JU2twU2V2NXhXdHBUcDA2RlhwNmVscVBhZHk0TWRhdlg2K3hQVEF3RUFZR0J1alRwNC9hZmUzczdOQ3laVXRoMjZWTGw3Qmp4dzVNbWpRSlRaczJSZE9tVFRGbzBDQ3NXTEVDUGo0K2FOdTJMUUJBTHBjTHY1T2twS1JBSXBFZ0xDd01BTkN1WFR2czI3Y1AyZG5aZU8rOTkvRE9PKytvMWJKNzkyNDhmUGdRam82T0pYNVhSRVJFUkRVTmcwNGlJcXBSb3FLaTRPVGtCQXNMQzEyWFFrUkVSRVJVWWZmdjM0ZUppUW1jbloxMVhZcFdlWGw1V0x0MkxXclZxb1cxYTlmQ3ljbEo0eGdyS3l1MW4vUHo4MkZ2YjQvUm8wZHJ2ZWFSSTBlUW5wNk9jZVBHYWV5enRMUUVBRXljT0JGNWVYa2Erd3NMQzdGcDB5WUFnRmdzTG5HV3BKbVptY1kydVZ5TzRPQmdkTzNhVmFoWkpwTWhKQ1FFSGg0ZVFtZ2FFaElDUHo4LzlPdlhEME9IRGhYT256eDVNakl5TXJCbzBTSjg5dGxuR0RwMEtLUlNLWHg4ZkFBVUJiZ3FsVXI0K2Z2dnY4ZUJBd2ZnNU9TRTBOQlFUSmt5QmVibTVzSTlZbU5qTVdiTUdMaTV1V245REVSRVJFUTFFWU5PSWlLcU1lTGk0aUNWU3ZIMjIyL3J1cFEzd3ZYcjF5RVNpZFJHcXY5WEVvbEU2MHNrcVZTS1I0OGV3ZG5adWRRUXVyQ3dFT2ZQbjRlbnA2ZndVcXRZV2xvYTB0UFQ0ZXJxV21uMUVoRVJFVlVsS3BVS3NiR3hWWHB0enVEZ1lFZ2tFb3diTjA1cnlGa1NLeXNyOU9qUlErdStPM2Z1SURjM3Q4VDlBTkNoUXdldDIvLzg4MDhZR0JnQUtBcFU5ZlgxTldaS2x1VGN1WFBJenM1Ry8vNzloVzFIang2RlJDSUJVQlJVL3Zqamovajc3Nzh4Wk1nUVRKa3lSZTE4ZlgxOUxGcTBDTnUzYjhmMjdkc1JFaEtDcjc3NkNvR0JnUUNBZWZQbVFhRlFZTzNhdFFDQWFkT213ZG5aR1JzM2JzUzhlZk93YXRVcStQajRJQ0lpQW12WHJrWEhqaDIxaHIxRVJFUkVOWm0rcmdzZ0lpSjZYVzdmdmcwREE0TWFFWVNGaDRkandJQUJlUExrQ1dKall6RnQyalJFUjBkWDZCcjc5Ky9INGNPSEs2MG1pVVNDRHovOEVDRWhJUnI3ZnZqaEI4eWFOUXVYTGwwcTlSb3ltUXdyVjY1RVhGeWN4cjZBZ0FCOC9mWFhLQ3dzckxTYWlZaUlpS3FTK1BoNEZCUVVvSEhqeHJvdXBVVGg0ZUVBZ0c3ZHVsWGFOY1ZpTWFSU3FkcTJIVHQybFBuc21KcWFpbDkvL1JWanhvd0JBSXdjT1JMYnQyK0hUQ1lyMTMyRGdvTGc1T1NFMXExYkF5Z0tOdjM5L1lYOWQrL2V4ZEdqUnpGOStuUU1IejRjcDA2ZFVuc1d6YzdPUmtoSUNENzU1QlA0K1BoQUpCS2hUcDA2QUlxZWE2T2lvaUNSU0hEdTNEa0FRSThlUGZETk45L0F4TVFFMzN6ekRlTGk0akIzN2x3c1diSUVuVHQzeHJmZmZpdXNFMHBFUkVSRVJUaWprNGlJYW9UQ3drTGN2WHNYcnE2dUVJbEV1aTZuUlBuNStUaHk1QWpPbnorUHVMZzQ1T1hsd2N6TURHKzk5UmFHRGgyS1RwMDZsZXM2aG9hR2tNbGtVQ2dVY0hSMFJJTUdEVEJ6NWt3TUd6WU1reVpOZXNXZm9talUvY3laTXpGNzlteGhQYU1yVjY1QW9WQm96QkM5ZCs4ZVRwdzRBVTlQVC96NDQ0L28wS0VEcksydEszUS9tVXlHRXlkT29HUEhqc2pNek5UWWIyQmdVT0ZyRWhFUkVWVTFEeDgraEo2ZUh1clhyNi9yVWtxVW5Kd01BQldhelFrQWtaR1JHbXR3Tm12V0RHdldySUdGaFFXeXNyS0U3WEZ4Y2ZEMzk5ZG9nZnR2Q29VQ0sxYXNRSWNPSGRDaVJRc0FRT2ZPblJFYUdvcE5telpoM3J4NXBkYnorUEZqUkVWRnFjM1M5UGYzaDBRaUVkWWNiZG15SmZidDJ3ZExTMHRjdVhJRmZuNSs2Tml4STJyWHJnMEFTRXhNaEorZkgzYnYzbzFPblRxcFBjdWZPM2NPY3JrY0Vva0UvL3ZmLzVDWm1ZbGh3NFlKKzNOemMyRm5aNGVvcUNqbzZlbmhyYmZlZ2tRaTBlaHFRa1JFUkZUVE1lZ2tJcUlhSVNZbUJncUZRbmpKVVJVOWV2UUlTNVlzUVhKeU1pd3RMZEdxVlN1WW1wb2lMUzBOOSs3ZHc3VnIxOG9kZEJvYkd3TW9lc0ZqWW1LQ3VYUG5vbjM3OXVVZXZmNWZCUVVGUVN3V3E3VVhPMy8rUEZxMmJDbU1ZZ2VLWm5uNit2cWlVNmRPV0xKa0NhWlBudzVmWDEvNCtmbkJ5TWlvM1BjN2ZQZ3djbkp5RUJ3Y2pPRGdZSTM5OWVyVnc1NDllLzdiaHlJaUlpTFNzYmk0T0RnNU9WWHBnWHNGQlFYUTA5T3IwTXpEZ29JQ05HellVRzE5eTZDZ0lPSFBkZXJVZ1V3bWcxUXFoVmdzeG9FREIyQmhZYUVSalA3YnpwMDdrWmlZaUdYTGxpRXBLVW5ZUG5QbVRFeWRPaFh1N3U1cUxXbGZGQmdZQ0NNakkvVHExUXNBb0ZRcWNlREFBUXdmUGh6SnljbkNETk9YRFI2RGdvSmdZMk1EQndjSGpCbzFDcjYrdnVqUW9RT3lzcklRRUJDQTA2ZFBvM256NWxpOWVqWHUzTG1EQXdjT1lOKytmV2pUcGcxYXQyNk5idDI2d2M3TzdxWHVUVVJFUkZTZE1PZ2tJcUlhSVNZbUJtS3hHQzR1THJvdVJhdms1R1RNbVRNSGVYbDVtRFp0R2dZTUdDQ3NKUVFVemZSTVNVa1JmbzZQajhlMGFkTkt2SjVTcVFRQXpKZ3hRK01sMCtiTm03RjgrWEprWm1ZSzZ3RnBVMUJRQUFDbHZrQmFzbVFKMnJWcnA3Wk5JcEhnekprejZOZXZIMHhNVEFBQW1abVpDQTBOeGV6WnM0WGpaRElabGkxYkJnQ1lQWHMyREF3TThQWFhYMlBHakJudzlmWEY0c1dMaGNBMkxpNE9xYW1wUWxCNzkrNWRGQlFVd01IQkFXS3hHTC85OWh0TVRFd3diOTQ4dFJkLzhmSHgrUEhISDZ2czN6c1JFUkZSZWVYbjV5TXRMYTNLcnpkdmJtNk9oSVFFcEtlbnF3MXdLMDFlWGg0YU5HaUE5OTU3VDloMjhlSkZ5T1Z5QUJBQ3ZZU0VCQmdaR1NFNE9CaWZmUEtKOEt6NW9xTkhqOExmM3grK3ZyNnd0TFJVQ3pycjE2K1BUei85RkZ1M2JvVzl2VDI4dkx3MHpwZkpaUGpubjMvUXZYdDNZWDE1ZlgxOURCbzBDQ05IanNTR0RSczB6aWx1V1Z1ZXdYbzNidHhBZkh3ODNubm5IVHg5K2hSZVhsNllOV3NXdnY3NmE4VEh4Nk5GaXhidzhmRkJ4NDRkQVFDZW5wNFlNbVFJamg4L2puLysrUWM3ZHV5QXU3czdnMDRpSWlJaU1PZ2tJcUlhUUM2WEl6WTJWbWd4VlJXdFc3Y09Fb2tFaXhZdFVwc0ZXY3pZMkZndHJGTW9GSkRKWkJnM2Jweld0bUFTaVFTYk4yL0dzR0hEdExZMmMzRnhnYjI5dlZydytHK1hMMS9HNmRPbkFRRGUzdDV3ZDNmWGVsekRoZzAxdHAwNGNRSnl1Vnh0aFB5SkV5ZWdWQ3FGOWFSeWMzT3hlUEZpUEhueUJPdlhyNGVGaFFVQXdOSFJFYjYrdmxpNGNDRysvUEpMTEYyNkZQYjI5amh5NUFpT0hUc0dsVW9GQVBqbGwxOWdZR0NBVWFORzRjbVRKMUFvRkJDTHhYajgrREhHamgwTG9DaW8zYlZyRnl3dExURnIxaXl0OVJNUkVSRzlLUjQrZkFnQVZicHRMUUM0dXJvaU9qb2FWNjllUmQrK2ZjdDFUbTV1cmhBb0ZwUEpaTUsydDk1NkMvcjYrbmp3NEFGT25qd0pXMXRiREI0OFdPdTFMbHk0Z0kwYk4yTDA2TkZDVVBpaUlVT0dJREl5RWt1V0xJR1BqNDlHMkJrU0VvSzh2RHlOQVg4ZmYveHhpWjhoT3pzYnhzYkdaUWFkU3FVU1AvendBM3IzN2kwODJ3SkEwNlpOMGFwVkt3d2JOZ3ptNXVaUUtCUzRlUEdpMnJsMmRuYjQ3TFBQVUxkdVhUZzZPcFo2SHlJaUlxS2Fna0VuRVJGVmUwK2VQQUdnUFpTckNoNDllb1FiTjI2Z1ZhdFdXa1BPMG5oNmVtcHR4MXNjZERacjFneWRPM2N1OFh4dG84Q2xVaW0yYmRzR3NWZ01vR2k5cENsVHBwU3IvWmhLcFVKUVVCQThQRHp3MWx0dkFTZ0ttZzhlUENnY2MvdjJiYXhhdFFweXVSenIxcTNUbUczcDd1Nk85ZXZYNCt1dnY4YUVDUk13WXNRSVRKMDZGVk9uVGtWVVZCUm16WnFGVmF0V29WV3JWZ2dORGNYUFAvK01oUXNYUWl3V1k5bXlaWEIzZDRlSGh3ZVdMVnVHeE1SRXJGaXhBalkyTm1YV1RrUkVSRlNWeGNmSFF5UVN3ZDdlWHRlbGxPcTk5OTVEUUVBQWZ2LzlkN3p6emp2Q00yVkpsRW9sRWhJUzRPM3RyYlpkSXBFSXo2ckd4c1pvMEtBQmR1L2VqYXlzTEt4ZHUxYnJiTTVMbHk1aDVjcVY2TmF0R3o3NTVKTVM3Nm1ucDRkRml4YmhxNisrRXBaUEtGNVhIaWhxVzl1b1VTTzR1cnFXKzNNbkp5ZVhhMDM0N094c0pDVWxZZVhLbGZqenp6K0Y3UTRPRHBneFl3YVdMbDJLSzFldWFBMU01WEk1NnRXcmg1OS8vcm5jZFJFUkVSRlZkK1ZmTUlHSWlPZ05GUnNiQzBORHd5cmJ2alE4UEJ3QTBLMWJ0MHE3WnZFTHBlSzFnNENpOXIxYnQyNUZUazVPcWVmdTNyMGJEUm8wZ0p1Ykc3eTh2R0JnWUlCRGh3NlY2NzRSRVJGSVNFaFFHLzErOU9oUlpHWm1Dai92MmJNSDF0YlcyTEpsQzFKU1VuRHYzajIxYTl5NGNRUFBuei9IamgwNzBMMTdkN1dYWTlldVhRTlFORkkvSnljSGpSczN4cmh4NDlDelowOTA2TkFCbzBhTnd0S2xTekY3OW16Y3ZuMGIzMzMzSFZxMWFsV3Uyb21JaUlpcXN2ajRlR0VnV1ZYV3RHbFR2UC8rKzBoT1RzYUNCUXVRbUppb2NVeENRb0xRVHZicDA2ZVF5K1ZvMHFTSjJqRlpXVmxxc3p6YnRHbUR6TXhNREJreUJCNGVIZ0NLbm05Mzc5NE51VnlPRXlkT1lObXlaV2pWcWhVbVRKaUFhOWV1SVN3c0RHRmhZWWlPamdZQVJFVkZDZHR1M3J5SlJZc1dvWDc5K2xpM2JoMVdyMTROaFVLQnUzZnY0c0dEQnhnNGNHQ0ZQbmQ0ZURpYU4yOWU1bkZXVmxaWXRXcFZxUVB4T25mdWpNREFRSTEvUm93WVVhR2FpSWlJaUdvQ3p1Z2tJcUpxNy83OSsyallzS0hhbXBkVlNYSnlNZ0RBMmRtNXd1Zk9uejlmWTZibHNtWEwwS1pORzlTdVhSdFpXVm5DOXIvKytndVJrWkdZTUdGQ2lkY0xEUTFGWUdBZ3RtM2JoaDA3ZGdBQUprMmFoRysrK1FhdFc3ZEdnd1lOU3EzbjhPSERzTEN3UU5ldVhRRVV0U0hidTNjdk9uZnVqRXVYTGdFb1d0ZlQyTmdZaG9hR1dMcDBLVnEwYUlHbVRadXExV2x1Ym82RkN4ZGkzcng1d25hVlNvVlRwMDRCS0FvOEl5SWlzSHIxYXFGVnJWd3VSKzNhdFZGWVdJaVltQmcwYmRvVStmbjVVS2xVME5QVEsvTzdKQ0lpSXFxcTh2THlrSldWVmFXWFl2aTNHVE5tUUNxVjR1TEZpeGcvZmp3OFBEemc0T0NBdkx3OEpDVWw0ZDY5ZS9qbW0yOVFyMTQ5aElhR3dzREFBSTBiTjBab2FDZ3NMQ3dRRnhlSGxKUVVOR3JVQ0VCUlI1Q2pSNDhDZ0ZwQUdCMGRqYi8rK2d0RGh3N0ZyNy8raXJadDIyTFpzbVU0ZCs2YzJqcWF4ZXZYYjkyNlZlMjU4UHZ2djhmYXRXdmg0K01ER3hzYkdCZ1lJREF3RUthbXB1alpzMmU1UCsvang0OXg3OTY5RXR2cHZxZzhnU2dSRVJFUmxRK0RUaUlpcXRiUzA5TWhsVXJMRE9oMHFhQ2dBQUFxRk1RV256TjY5R2locFZkV1ZoYTJiOThPUThPaS8zbXZVNmNPbmoxN0JnQklTVW5CaFFzWE1ISGlSSzF0dmdBZ05UVVZmbjUrR0QxNnROcjM1ZW5waWE1ZHUyTFpzbVhZdW5VclRFMU50WjZmbnA2T1M1Y3VZZmp3NFJDSlJBQ0E0T0JnS0pWS2pCa3pSZ2c2eTJwZlZwTHIxNjlETHBjREFLWk5tNGEvL3ZvTGUvYnN3YWVmZm9xUWtCRDg4Y2Nma0Vna0dETm1ERHc4UFBEYmI3OWh3WUlGcUZldkh0cTFheWQ4RGlJaUlxSTNUVnhjSElDWEd4aW5DOGJHeHZqMjIyOXg0Y0lGSEQ5K0hERXhNWWlLaW9LWm1SbHNiVzB4YnR3NHRHelpVaGpJMXJGalI1aWFtbUxMbGkzQ0lNQldyVnFoYTlldXVIRGhBdno4L09EczdBeG5aMmZzMmJNSG5wNmVhTktrQ2VMaTR0Q2dRUU9ZbVpsaHk1WXRNRFUxaFVna3dydnZ2b3QzMzMxWHFDYzZPaG96WnN6QTFxMWJ0WFo1V2JGaUJmVDE5WkdibTRzelo4N0EyOXU3eEdkbWJYNzY2U2ZZMk5pZ2UvZnUvLzNMSXlJaUlxSUtZZEJKUkVUVld2RkxvZnIxNit1NGtwS1ptNXNEQU5MUzBzcDlUbDVlSGdEZzNYZmZGZFpwZXZUb0VRQUlMMlhzN095UWtKQUFBTmk1Y3lkcTE2NWRZZ3V1M054Y0xGNjhHSTZPamhnelpvekcvdW5UcDJQU3BFbnc5ZldGajQrUEVHVCsyN0ZqeDZCU3FkQ3ZYejlobTVlWEY4UmlzZkFaWDFSWVdLaDEvU0Z0OXUzYmg1NDllOExmM3g4aWtRaExseTdGaGcwYjhPR0hIOExFeEFUZTN0NFlQbnc0TEMwdEFRQ3RXN2ZHblR0M2NQVG9VWnc2ZFFwUG56NWwwRWxFUkVSdnBLZFBuMElrRXNIVzFsYlhwVlJJMTY1ZFMzMytPbm55SkdKalk0V09JNXMzYjBaT1RnNU1URXhnYTJ1TDc3Ly9Ib2NPSFVLblRwMndhTkVpQUVYZnhlelpzOUc5ZTNlY09YTkdlUGEwc0xCNDZUcUxPNlFFQndlam9LQUEvZnYzTC9lNSsvYnRRMmhvS0diTm1xWDFHZmxsWExseUJSOTg4SUhHOXZ6OGZOU3RXN2RTN2tGRVJFUlVYVERvSkNLaWFpMHVMZzZXbHBZbEJtMVZnYXVyS3dEZzZ0V3JhaVBQUzVPYm13c0FhdXNXeVdReUFCQm1YRFpvMEFBblQ1N0U5ZXZYY2ZyMGFjeWNPVlByeVBUOC9Id3NYcndZMmRuWjJMeDVzOWFacFdLeEdGOS8vVFhtenAyTEpVdVdhSVNkU3FVU3g0NGRnNWVYbHhDOEFvQ0xpd3RjWEZ5RWtma3Z5czdPTHRmZnpibHo1eEFURTRQWnMyZkQzOTlmcUtsNExWRkxTMHNZR3h2ajl1M2JHdWQyNnRRSm8wZVByclFYVDBSRVJFU3ZXMEpDQWh3Y0hLcGRPMzV6YzNOMDdOZ1I3ZHUzQndCWVdsb0tnOVlBb0ZtelpwZzJiWnBhUzlnMWE5WmcxNjVkT0h2MkxPenM3TXJkTHJZOGdvS0MwTHg1OHdwMWc4bkp5Y0Y3NzcySHZuMzdhdXd6TURDQW1abFppWjFiOVBYMU5aYWhBSURHalJ0ckRUclBuajByRE9Ra0lpSWlvaUlNT29tSXFGcUxpNHVEdTd1N3Jzc29sWmVYRnl3c0xIRDI3RmtNR3pZTVRabzBLZk9jK1BoNGlNVml0VGF3RW9rRXdQOEZuVzV1YnZqamp6L2c1K2VITm0zYWFCMlovdno1Y3l4ZHVoUVBIanpBdW5YclNoMGg3dTd1am9VTEY4TFgxeGZ6NXMzRDRzV0xoVFdTcmx5NWd0VFVWRXliTnEzY24xc21reUVyS3d2VzF0WmxIaHNaR1luKy9mdkR5c3BLYmZ2bzBhTVJHeHVMeVpNbnc4aklTT3VMSXBsTWhrV0xGcUZIang3bHJvMklpSWlvcWlnb0tFQmFXaHE2ZE9taTYxSXFYWWNPSGVEcDZWbmkvbDY5ZW1sc3ExV3JGcVpObTFhaDUwNDNOemVjUEhteXpPTjI3ZHBWcnV2OWV4MzVLVk9tQ0d1QXZxaHAwNlk0ZVBCZ2lkZVpQSG15eHJabHk1YVZlRHlmWjRtSWlJZzBNZWdrSXFKcUt5a3BDWEs1dkVxM3JRV0sxakNhTkdrUy92ZS8vMkhSb2tWWXRHaVJ4Z3NmaVVTQ3hNUkVOR3ZXREVCUm05ckdqUnVySFpPVmxRWGcvMlo1dG03ZEd2cjYrc2pQejhlY09YT0U0M2J2M2cwdkx5KzR1TGhnMGFKRmVQandJWll0V3dhWlRJYXdzRERodU96c2JCUVVGS2h0YzNCd3dLeFpzN0Jod3daTW5qd1pTNWN1UllzV0xSQVVGQVJiVzF0MDdOaXgzSjg3TWpJU1NxVVN6WnMzTC9QWUFRTUd3TmJXRmlxVnFzUmp0bXpab2pINlhxRlF3TnZidTl3MUVSRVJFVlUxaVltSkFBQkhSMGNkVi9KcWxIY1pnNnBNMjJBN0lpSWlJbm85R0hRU0VWRzFWZHpXeWRuWldjZVZsTzM5OTk5SGVubzZkdTNhaFhuejVxRkJnd1pvMHFRSlZDb1ZVbE5URVIwZERXOXZielJyMWd5RmhZVzRmdjA2K3ZmdmovajRlR1JsWlVFa0V1SFlzV053ZG5hR1NDU0NRcUhBeG8wYm9WUXFZV3hzckRiejgvRGh3ekEyTnNhREJ3L3c2TkVqK1BqNHdNdkxDeE1uVGtScWFxcHdYRUZCQVFEQXg4ZEgyTmFsU3hjc1dMQUFGaFlXMkw1OU8yeHNiSkNjbkl4cjE2NWgzTGh4RlhySmMvTGtTZGpiMjZOZXZYcGxIbHNjVmhlMzdDVWkwaVkvUDEvNHM3R0pzUTRySVNLcVBOVTk2Q1FpSWlJaStpOFlkQklSVWJYMTVNa1RXRmxab1ZhdFdyb3VwVnhHalJvRkx5OHZCQVFFSURJeUVpRWhJVEEyTm9hTmpRMTY5KzR0dEo2OWN1VUtjbk56MGFOSEQ4VEV4R0QxNnRVQWltYUdMbHEwQ0JLSkJINStmZ2dMQzhQWXNXUGg3KytQalJzM1l1SENoY2pLeW9KRUlrSERoZzNSb1VNSGRPM2FGWFhxMUFFQTdOeTVVNjJlaFFzWFFpd1dZL0hpeFJxMWR1N2NHUjA2ZElDQmdRRjI3dHdKUFQwOTlPblRwOXlmTlNZbUJtZlBucTFReXpFaW9yTElaUDhYZEpvWU0rZ2tvdW9oS1NrSk5qWTJNRFRrS3h3aUlpSWlvaGZ4S1ptSWlLb2xsVXFGaElRRXVMcTY2cnFVQ21uU3BJbmFtajh2S2l3c3hNNmRPOUdzV1RNMGJOZ1F6czdPYU5HaUJlUnlPZXJXcll1blQ1OWk4dVRKa0VxbFdMWnNHVHAyN0Fnbkp5ZjQrZmtoT1RrWnhzYkcwTmZYRjlZdExRNDVYNGFCZ1FIa2NqbU9IeitPenAwN0MrdDFsaVU5UFIwK1BqNnd0N2RIMzc1OVgvcitMNW8xYXhiYmhoRVJFVkcxOC9UcFV6UnQybFRYWlJBUkVSRVJWVWtNT29tSXFGcDY5dXdaNUhJNW5KeWNkRjFLcGRMVDA0T2xwU1UrLy94ekFJQklKRkpyL1dwdmJ3OHZMeStNR2pVSzl2YjJBSUNlUFh2QzB0SVNPM2Z1Ukd4c0xENzY2Q05oSGMvLzZzS0ZDOGpLeXNLQUFRUEtmVTVPVGc1TVRFeXdlUEZpcldzeWljVmltSnFhYWoxWFQwOFArdnI2ME5QVDA5ZzNac3dZamVCV3BWSmgxYXBWNWE2TmlJaUlxQ29wWGpPOVBLMytpWWlJaUlocUlqMlZTcVhTZFJGRVJFU1ZMVEl5RXNIQndmajAwMDloWldXbDYzSXFWVUZCZ2RhQThFMmlWQ281KzVLSUtwMWI4N2Z4NUVuUlduYTNiNTNGVzI5VnI4RXVSRlR6M0wxN0Y0R0JnUmczYmh6czdPeDBYUTRSRVJFUlVaWERONHhFUkZRdFBYMzZGQ1ltSnRVdTVBVHd4b2VjQUJoeUVoRVJFWlZEVWxJUzlQWDFVYmR1WFYyWFFrUkVSRVJVSmZFdEl4RVJWVXRKU1VuVnJtMHRFUkVSRWRVc0tTa3BzTE96MDlxMm40aUlpSWlJdUVZbkVSRlZRd1VGQmNqTXpFU0xGaTEwWFFvUkVSRVIwVXRMU2twNkxjKzB1Ym01U0U5UGgwd21nMHdtUTM1K1B1UnkrU3UvTCtsRzA2Wk5ZV3RycStzeWlJaUlpQ29GZzA0aUlxcDJFaE9MMW1lclY2K2VqaXNoSWlJaUlubzVtWm1aS0N3c2ZDVnJjejUvL2h3M2I5NUVRa0lDa3BPVElaVktLLzBlVkhWWldWa3g2Q1FpSXFKcWcwRW5FUkZWTzBsSlNRQVlkQklSRVJIUm15czFOUlVBS2pYb1RFdExRMWhZR0c3ZnZnMEFNRE16ZzZPakkrclZxd2Q3ZTN2VXFsVUxKaVltTURFeGdVZ2txclQ3RWhFUkVSRzlLZ3c2aVlpbzJrbEtTb0sxdFRXTWpJeDBYUW9SRVJFUjBVdEpTVW1CdnI0KzZ0YXQrNSt2SlpWS2NlclVLY1RFeE1EVTFCVHQycldEaDRjSGJHeHNLcUZTSWlJaUlpTGRZZEJKUkVUVlRtSmlJaG8yYktqck1vaUlpSWlJWGxwS1NncHNiVzJocDZmM242NXo3ZG8xWExod0FmcjYrdWpidHkrYU4yOWVTUlVTRVJFUkVla2VnMDRpSXFwV0pCSUpuajkvenJhMVJFUkVSUFJHUzBwS1F0T21UVi82L0x5OFBBUUVCQ0F4TVJGdWJtNTQ5OTEzVWF0V3JVcXNrSWlJaUloSTl4aDBFaEZSdFpLU2tnSUFzTGUzZitYM1NrdExRMDVPRHZMejg1R2ZudytaVEFhbFV2bks3MHU2MGFaTkc3NGNKQ0lpb3RkQ0twVWlQejhmdHJhMkwzVitZbUlpL3Y3N2IrVG41MlB3NE1GbzBxUkpKVmRJUkVSRVJGUTFNT2drSXFKcXBUam90TE96cS9ScnA2YW00dmJ0MjBoTVRFUnFhaW9LQ3dzci9SNVVkYm01dVRIb0pDSWlvdGNpTFMwTkFGNXFmYzc0K0hqNCsvdkQzTndjSTBlT2hMVzFkV1dYUjBSRVJFUlVaVERvSkNLaWFpVTFOUlhXMXRiUTE5ZXZ0R3ZldVhNSE4yN2NRR0ppSWdEQTF0WVdIaDRlc0xPemc0Mk5EVXhNVEdCc2JBeXhXRnhwOXlRaUlpS2ltdXRsZzg2blQ1OWkvLzc5Y0hGeHdhQkJnMkJrWlBRcXlpTWlJaUlpcWpJWWRCSVJVYldTbXBvS1IwZkhTcm5Xa3lkUGNQejRjV1JsWmNIT3pnN3Z2ZmNlM04zZFlXeHNYQ25YSnlJaUlpTFNKalUxRmJWcjE2N1FjMmRTVWhMOC9mM3gxbHR2NFlNUFBvQ2VudDRyckpDSWlJaUlxR3BnMEVsRVJOVkdmbjQrY25KeTRPbnArWit1STVWS0VSSVNncnQzNzhMQndRR0RCZzE2cWJaaFJFUkVSRVF2SXkwdHJVTHJjK2JrNU1EZjN4ODJOallZTkdnUVEwNGlJaUlpcWpFWWRCSVJVYldSbXBvSzRPWFdNaW9XRnhlSHYvLytHeXFWQ3UrOTk5NS9EazJKaUlpSWlDcENwVkloUFQwZERSbzBLTmZ4U3FVU0J3OGVoSjZlSG9ZT0hRcERRNzdxSVNJaUlxS2FnMCsvUkVSVWJhU2twQUFBNnRXcjkxTG5YN3AwQ1JjdlhvU2RuUjBHRHg0TWMzUHp5aXlQaUlpSWlLaE1tWm1aVUNxVnFGT25Ucm1PUDMzNk5OTFMwakJpeEFpdUdVOUVSRVJFTlE2RFRpSWlxamJTMHRJZ0ZvdGZhZzNONDhlUDQ5YXRXM0IxZFVYZnZuMWhZR0R3Q2lva0lpSWlJaXBkV2xvYUFKUXI2SXlOalVWNGVEamF0MjhQRnhlWFYxMGFFUkVSRVZHVnc2Q1RpSWlxallxdVpWVHM1TW1UaUlxS1F2ZnUzZEd1WGJ0WFVCa1JFUkVSVWZta3A2Y0RRSm5QdFFVRkJUaHk1QWpzN2UzeDl0dHZ2NDdTaUlpSWlJaXFISDFkRjBCRVJGUVpWQ3JWU3dXZElTRWhpSWlJUU4rK2ZSbHlFaEVSRVpIT3BhV2x3Y3JLQ3ZyNnBiK3l1WERoQXVSeU9RWU1HRkRtc1VSRVJFUkUxUldmaEltSXFGb29Yc3VvSWtGblJFUUVybCsvamk1ZHVzRGQzZjBWVmtkRVJFUkVWRDdQbmowcnMyMXRabVltd3NQRDBhNWRPMWhhV3I2bXlvaUlpSWlJcWg0R25VUkVWQzBVcjJWVTNxQXpMUzBOcDA2ZFF1UEdqZEc1YytkWFdSb1JFUkVSVWJrb0ZBcGtaR1NVK1V4NzZ0UXBtSnFhb2xPblRxK3BNaUlpSWlLaXFvbEJKeEVSVlF2RlFXZFpvOThCUUM2WDQrREJnekExTlVXL2Z2MWVkV2xFUkVSRVJPV1NtWmtKQUxDeHNTbnhtS2RQbitMUm8wZm8yYk1uUkNMUjZ5cU5pSWlJaUtoS1l0QkpSRVRWUWxwYUdteHNiTXExUGxGZ1lDQWtFZ21HREJrQ0l5T2oxMUFkRVJFUkVWSFpuajE3QnFEMG9QUFNwVXV3c3JLQ3E2dnI2eXFMaUlpSWlLaktZdEJKUkVUVndyTm56OHJWdGpZNk9ocXhzYkY0NTUxM1lHOXYveG9xSXlJaUlpSXFuL1QwZEFDQXRiVzExdjBwS1NtSWk0dmowZ3RFUkVSRVJQOGZnMDRpSW5yaktSUUtaR1ZsbGRtMlZxRlE0UFRwMDZoYnR5N2F0V3YzbXFvaklpSWlJaXFmOVBSMFdGbFp3Y0RBUU92KzBOQlFtSnVidzgzTjdUVlhSa1JFUkVSVU5USG9KQ0tpTjE1NVdud0JSUytHcEZJcGV2WHE5VHJLSWlJaUlpS3FrUFQwOUJKbmMwcWxVdHk3ZHc5ZVhsN1EwOU43elpVUkVSRVJFVlZORERxSmlPaU5WOXppcTdRWm5WS3BGRmV1WEVHelpzM2c0T0R3dWtvaklxTFhLRitXTC96WnhNUlloNVVRRVZXY1NxWENzMmZQU2h5OEZ4a1pDWDE5ZlhoNGVMem15b2lJaUlpSXFpNEduVVJFOU1Zcm50RnBaV1ZWNGpIbno1K0hRcUhBTysrODlRMmZXQUFBSUFCSlJFRlU4N3JLSWlLaTEweVdYeUQ4MmRpWVFTY1J2Vm15c3JJQWxOeWxKQ0lpQW01dWJqQXlNbnFkWlZWclNxVlMxeVhveE92NDNDcVY2cFhmb3lReW1VeG45eVlpSXFMWGowRW5FUkc5OGRMVDAyRmpZMU5pQ3krcFZJcW9xQ2kwYXRVS0ZoWVdyN2s2SWlJaUlxS3lGUS9lMDlhbEpENCtIbEtwbExNNUs1Ry92ejltekpoUm9kQXZQejhmejU4L0w5Yy8veVZzaTQyTnhhcFZxMUJZV0toMS82Wk5tM0RxMUtrS1gxZWxVbUhCZ2dYNDRZY2ZYcnEyOHRpelp3L216NTlmNGZQaTR1SXdiZG8wSWZUWFJpNlhZOXk0Y1RoNzlxelcvYm01dWZqNDQ0K3hlL2R1algzaDRlSDQ4TU1QSVpGSTFMYm41ZVdWV1Z0SVNBZ0dEQmlBSjArZWxIa3NFUkVSdlY2R3VpNkFpSWpvdjBwUFQwZmR1blZMM0gvcDBpVUFRTWVPSFY5WFNVUkVSRVJFRlpLUmtRRkErNHpPVzdkdVFTd1d3OG5KNlhXWDlWSjY5KzZ0RmlDYW1KaWdidDI2YU5XcUZRWU9ISWo2OWV1WGVZMDdkKzVnNXN5Wm1EMTdOdnIwNllONTgrYmh4bzBid242UlNBUXJLeXU0dWJtaGQrL2VhTmV1WFlWcWJOU29FWGJzMklIVHAwL2ozWGZmTGRjNTA2Wk5RMFpHQm1yVnFsWHFjWEs1SE0rZlAwZGdZR0NaMTF5d1lBR2VQSG1Ddlh2M1FsKy9hRDZDc2JFeHpwNDlpOGFORytQRER6OVVPNzZnb0FCSGp4NUY4K2JOdFY1UG9WQWdMUzJ0eFBzNU96dmowS0ZENk5LbEMrenM3TFFlWTJwcUNuTnpjNDN0K2ZuNUdERmlCRHAyN0lnRkN4YVVlSStHRFJ0aTc5NjlPSG55SkhyMTZsWGljUzhLQ1FsQldscWExbnNYVTZsVVNFcEtnbFFxMWJyL2h4OStnS0doSVlZT0hRcUZRb0hIangralVhTkdBSXErdTZ5c0xPSGZUWmxNaG9NSEQrS3Z2LzdDckZtelN1MytVMUJRQUpsTUJnTURnM0ovSGlJaUlubzlHSFFTRWRFYlRhRlFJRE16RTI1dWJscjNGeFFVNE5hdFcyamV2SG1wdnpBVEVSRVJFZWxTUmtZR3hHSXhSQ0tSMm5hNVhJNlltQmgwNk5CQlI1VzlIQnNiRzNUcjFnMUEwWXk1K1BoNEhEbHlCSUdCZ1JneFlnUW1USmdnQkh2YUJBVUZRU3dXbzBlUEhtcmJCdzhlREQwOVBSUVVGQ0FsSlFXaG9hRTRlL1lzdkx5OHNIRGhRclZuL29rVEp5STFOYlhVT2xldlhvME5HemFVdVArUFAvNkFXQ3dXZm43bm5YZlFzbVhMVXEvNTlPbFQvUFhYWDZVZUF3QkpTVW00ZnYwNnhvOGZyL1pkT0RrNVlkQ2dRWGo0OEtIR09UZHYzb1JDb1VEYnRtMjFYak10TFExang0NHQ4OTV6NTg0dGNWKy9mdjN3NVpkZmFtdy9jK1lNcEZJcEJnd1lnTXVYTDBNdWw1ZDREUnNiRzl5K2ZidkVWdklHQmdibzBxV0w4TE5TcVVSSVNBaTZkdTFhNnI4WHBUbHo1Z3hPblRxRkRSczJ3TXpNREVlT0hNRzJiZHV3ZGV0V3VMaTRDTWRsWkdRZ0lDQUFnWUdCS0N3c1JOKytmZUh1N2w3cXRSVUtCUUJvL1BkSlJFUkV1c2VnazRpSTNtaWxqWHdIZ01qSVNDZ1VDclJ2My81MWxrVkVSRVJsaVg4SzNJZ0U3c2NDOXg0QUdabTZyb2lxTW1zcm9HbGpvRWxqd0xNbDRQSm16R3lzaU16TVRLMXJ6dCsvZng4S2hRSXRXclRRUVZVdno5N2VIbE9uVGxYYmxweWNqRTJiTnVIUFAvK0VSQ0xCckZtenRKNHJrVWh3NXN3WjlPdlhEeVltSm1yN0prK2VyRGFyVGlxVll0KytmZkQzOThmOCtmT3hidDA2WWNibHpKa3prWitmTHh3YkhSMk5oZzBiYWczZjB0TFNZR1JrcExIVXhZdjNWeXFWUXVoVmtyTDJGd3NNRElTQmdRSDY5T21ETld2VzRPYk5tOEkrbFVvRlBUMDlqQnMzVHRpMlpzMGFuRGx6QnBhV2xnZ05EZFc0bnJ1N094d2RIZkhiYjc5cHZWOW1aaVlXTEZpQThlUEhsOXJ0cHFRWnE0Y1BIMGFEQmczUXZIbHpqQnc1RWprNU9hVit2dURnWUFRSEIydmRaMkppb2haMFhybHlCY25KeWVXZVhmdWk4UEJ3ckY2OUdsT25Ua1d6WnMwQUFIMzY5TUdKRXlmZzYrdUxyVnUzQ3NkT25qd1pOalkyR0RseUpQcjI3UXVaVENhRXF5cVZTbXM3NCtKUVYxOWZ2OVMvWDg3NEpDSWlldjBZZEJJUjBSdXRlQzJqa29MTzY5ZXZ3OUhSc2NUOVJFUkU5Sm9WeUlHL0RnS0hqd0JLbGE2cm9UZEZSaVp3SmF6b24zMS9BSVA2QXlPR0FvYlZKMVRJeU1oQWt5Wk5OTGJIeE1UQXpzNnVXcXcxYjI5dmorWExsMlBSb2tVNGV2UW91blRwb25WQTRva1RKeUNYeTlHL2YvOHlyeWtXaXpGcDBpU1ltcHJpbDE5K3dhKy8vb3JQUHZzTUFOUm1Ya29rRXZqNitxSmJ0MjVhWnpNdVdyUUlqeDgveHM4Ly8xemlMRVFBdUh6NXNsb2dxVTFCUVVHWmRjdmxjZ1FIQjZOcjE2NndzcktDdDdkM21ZTXpsVW9senB3NWc5cTFhOFBmM3g5QVVUdlo1T1JrT0RnNFlNS0VDWEIyZGtaWVdCak9ueitQeFlzWEM3TlJaVElaVnF4WUFWZFhWM2g3ZTZPd3NCREJ3Y0hvMjdldk1FdHgzNzU5U0UxTjFUcWI4Lzc5KzdoMzd4NW16SmdCb0dpbTY0dnk4dkpnYW1xcXNUMHRMUTIydHJhbGZyYURCdy9DME5BUURnNE9HREJnUUtuSEFzQ1dMVnV3YmRzMmlNVmk3TjY5RzRzWEx3WlFGSmllUEhrU09UazV5TW5KRWRiajNMTm5qOUR1ZCtiTW1lamR1N2NRU2w2NmRBbHIxcXhCVUZBUTd0eTVVK3BzMTVFalI1WmExNGtUSjE1NlJpb1JFUkc5SEFhZFJFVDBSaXVlMFdsdGJhMnhMeTR1RGhLSlJHaVpSZitkVXFtc2tiKzRLeFNLVno0NnUzalV2aTdrNStlWCtrS1BpS2pTUEk0SDFtMEdFcE4xWFFtOXlaUXFJQ0FRaUxnSlRQMFVhRkQyZW85VlhmR2FqaS9PNkN3c0xNVERody9WWnI2OTZmVDE5Zkg1NTU5ajBxUkpDQWdJMEFqM1ZDb1Znb0tDNE9IaGdiZmVlcXZjMXgweFlnUUNBd01SR0JpSThlUEh3OUJRL1pXWG1aa1pwazZkaXJWcjE4TFQwMU50NXVDRkN4Y1FGaGFHbVRObmx2cE1aR0JnZ0xGangycTAwMzNSM2J0M3NYejU4bEtQT1hmdUhMS3pzNFV3dDNqRzdnOC8vSURhdFd2am80OCtRa3hNRFA3NDR3OHNXTEFBeHNiRzJMbHpKL0x6OHpGMjdGaU1HREVDQUhEdDJqVXNYTGdRNjlhdEV3WjN0bXpaRXIvOTlodG16WnFGNzc3N0RnWUdCdkQxOVlXSmlRbm16NStQdkx3OHJGaXhBcW1wcVdqZnZqMnNyS3l3YWRNbW5EbHpCdE9tVGRQNlRCb1lHQWdURTVNU1oxejYrL3ZqenovL3hNYU5HK0hvNkNoc1QwNU94c1NKRTlHN2QyOU1uVHBWNCs4RkFDSWlJaEFaR1FtUlNBUlRVMU44OGNVWEpYNXZDb1VDNjlldlI4K2VQZUhoNFFHUlNBUVRFeE1NSHo0Y3o1NDlnNldsSlN3dExXRnViZzRMQ3d1WW01dmozTGx6Q0FvS0V0YUc3ZHk1czlxemZYcDZPc3pNekNBU2llRG82SWhwMDZacDNQZnExYXNJQ3d2RGxDbFR0UDQrZFA3OGVVUkZSZFhJMzVXSWlJaDBqVUVuRVJHOTBUSXlNbUJoWWFFMWhJcUtpb0pJSkVMVHBrMTFVRm4xazU2ZWpubno1bUg4K1BIbzJyVnJ1YzVSS3BWcTdjTEtJaEtKdEw3OEtJL2R1M2VqZnYzNjZONjl1OGErcUtnb0JBUUU0S3V2dnRKb1AxYVdzTEF3ckZtekJsdTJiQ2x6SlByTHVuVHBFclp2MzQ1Tm16WlZhTGFHVXFuRTlPblQ4Zm5ubjVlNlZwU1Bqdy9zN096dytlZWZhOTIvYk5reXlHUXlyRjI3VnUzRmxrd213OWl4WXpGbnpoeTE5bVlLaFFJS2hRSkdSa1lsM2pNdExRMFRKa3pBbENsVDBMZHYzM0ovSmlLcXhtVDV3UDgyQWltbHI1ZEhWRzZQNG9BMW00R05mc0JMUGo5VUZXbHBhUUEwQisvZHYzOGZTcVZTYU1WWlhUUm8wQUIxNnRUUk9qTXlJaUlDQ1FrSitQampqeXQwVFpGSUJFOVBUNXc2ZFFyMzc5K0htNXVieGpIZTN0NklqSXhFN2RxMWhXMHltUXpidG0xRHQyN2R0TTRnUFgzNk5NNmRPd2NBY0hCd1FIaDRPTUxEdzh1c3g5UFRFOHVXTFFOUUZEd09HVEpFYlg5UVVCQ2NuSnpRdW5WcllkdjE2OWR4NE1BQnpKczNEd0JRcDA0ZFJFZEhZL255NVpnd1lRTDI3OThQa1Vpa3R1NW9lbm82akl5TTFQN2RjWEp5d3NhTkd6RjM3bHhFUkVRZ1BqNGVrWkdSTURBd3dFY2ZmUVNaVEFaUFQwOXMzcndaWm1abUNBb0t3cTFidDdCeDQwYXRzNHFsVWlsT256Nk5kOTk5Vit1TXpULysrQU03ZCs3RTRNR0QxVUpPb0dnVzc1ZGZmb2wxNjliaDhlUEhXTHAwcWRyenJrcWx3czZkTzRXZmpZMk4wYnQzN3hLLzE0S0NBcXhmdng3dTd1NXF4NDBhTlVycm1xWUEwTEZqUnd3Wk1rUm90WHZvMENIaGU4L0p5Y0hSbzBmUnNHRkQ0VHNmUEhpd3hqVVNFeE1SRVJHQkR6NzRRT3M5NHVMaWNQLysvUkxySmlJaW9sZm56ZjVOZ0lpSWFyeU1qQXl0YldrTEN3c1JFeE9ENXMyYnYzUnc5anJObXpjUE4yN2NFSDRXaVVTd3NyS0NtNXNiZXZmdWpYYnQycFhyT2dzV0xNQ1RKMCt3ZCs5ZTNMbHpSMlBkbzlxMWE4UEp5UW50MjdmSGdBRURZR2xwV2U0YWJXeHNZRzV1amwyN2RxRno1ODdsR3ExODRjSUZyRml4QW5YcTFDbnoyTXpNVEl3ZlB4NGZmdmhocWNmZHVYTUhNMmZPeE96WnM5R25UeDloZTJwcUtvNGRPNFlPSFRwb3JDdDA3ZG8xUEhqd29NU1FNenM3RzgrZlA5ZTZ6OXJhR3MrZlA4ZldyVnRMREFvQm9HN2R1bHEvazk5Ly94MjdkdTNDN3QyN05WNzhGR3ZjdURIUzA5UHg0NDgvbHRvcTYwVVJFUkc0ZCs5ZW1lRm9XbHFhMEpMc1JTZFBua1I0ZURqV3JWc0hQVDA5M0x0M1R4Z2NvRktwa0pXVkpiUmZVNmxVT0hQbURIYnYzbzIyYmRzS3JjdTBLU3dzaEV3bTA5a3NWU0txZ243M1o4aEpsUzhsRmZqakFQRFJDRjFYOHA5a1poYXRVYXN0NkxTMnR0YTZkdWVienRiV0ZzK2VQWU5VS2hYYXF3SkY2MEJhV0ZpVWUyRGRpOWNFL3UvN0JJQ0FnQURzMnJWTDdiZ0xGeTRJZjFZcWxTZ29LRUJtWnFaR3k5VHAwNmZEMDlNVDl2YjJGYTdsMzE1OFZudjgrREdpb3FJd1pjb1VZVnRtWmlaV3IxNk4zcjE3bzFldlhnQ0tucjk5ZlgweGE5WXM3TnExQ3g0ZUhtallzQ0ZpWW1LRTh4NCtmQWduSnllTlp5NGJHeHZzMkxFRG9hR2hlUHZ0dC9IaGh4OGlJeU1EeTVjdlIrdldyVEY0OEdCRVJrYWlhOWV1cUYrL1BpWk5tcVExNUFTS25oZGxNcG5HOTZOVUtyRmp4dzRjT0hBQXc0WU53N0JodzdTZTcrRGdnSlVyVjhMWDF4ZGZmUEVGVnF4WUFSY1hGd0JGTTBYdjNyMkw5dTNicS8wK0ZCOGZqNXljbkhLdlRadVltSWdaTTJiQXpNeE1iUkJzUVVFQjVISTVqaDQ5aXJwMTYyTG8wS0U0Y3VRSTl1L2ZENkJvbHE2TGl3c21UWnBVNnZXenNySmdibTVlNHY3Q3drSjJTQ0VpSXRLUnF2L21sNGlJcUJUcDZlbkNMOG4vRmhNVEE0VkNBWGQzZHgxVTlmSUdEeDRNUFQwOUZCUVVJQ1VsQmFHaG9UaDc5aXk4dkx5d2NPSENVbis1VGtwS3d2WHIxekYrL0hpMXdLMVpzMlp3ZDNlSFNxV0NSQ0xCL2Z2M3NXZlBIdmo3KzJQV3JGbHFyYmRPblRxRkRSczJsSGlQd3NKQ0ZCWVdZdURBZ1NVR1dBTUhEaFRXUlFLS3d0VlBQLzIwek0vKzIyKy9sWGtNVURUNlhTd1dhN1FNbXpoeElxS2lvdkRvMFNPTnYvZnc4SEI0ZVhtVmVNM3QyN2ZqNU1tVHBkNzN3b1VMYWkvRlh2VG5uMzlxdkp4VUtwVTRldlFvMnJScGc1eWNITVRHeHBaNHZwdWJHNUtTa29RWkE5cDRlbnJDek14TStQbWZmLzZCaTR0TGhkcTYvVnRDUWdJMmI5Nk16ei8vSE83dTdvaVBqOGNYWDN5QnI3NzZTbmpCQmhTMXRnMEtDa0pBUUFDZVBuMkt0OTkrRzk3ZTNxVmVXNkZRQUVDSkFTc1IxVEF4OTRHandicXVncXFyUTBjQUwwL0E5YzN0NHFFdDZGU3BWSWlOalVYYnRtMTFWZFlyVlZoWUNBQnFneExUMDlOeDZkSWxEQjgrL0tXZUliUmRzN0N3RUFxRlFwaGRXUkgxNjllSHJhMnRFS0QyN2RzWFJrWkdhcy9hTXBrTUFOUUcxS2xVS3VUbTVtTC8vdjFhQjZRRkJnYkN5TWhJZU41U0twVll2bnc1ek0zTk1YMzZkTFZqWlRJWlpzK2VEUU1EQTd6OTl0czRmZm8wZ29LQ0lKZkxJUktKRUIwZERWZFhWNDE3M0w1OUd6Lzk5Qk1lUEhpQUdUTm1JQ0lpQWdFQkFaZytmVG82ZE9pQTJOaFlyRjY5R2tCUmU5bWZmdm9KclZ1M3h0U3BVelYrdnpweTVBamMzTnpRcUZFallWdDJkalo4ZlgwUkdSbUppUk1ud3NiR0JoTW1UTUF2di95aU5wZ3lOVFVWczJmUHhyaHg0N0J1M1RyTW16Y1BYMzc1SlZhc1dBRTNOemY0Ky91amUvZnVjSE56VXdzNmYvenhSeng0OEFBLy9mU1RXaEJlbHUrKyswNnRvMDlnWUNDMmJkc0dvR2lkMXA0OWUyTFNwRWtWYmpFYkh4K1BldlhxbGJpL29LQ2cxRzRuUkVSRTlPb3c2Q1NxaGtKU29oQ2UrUWp4MG1kNGtwZXU2M0pJeDV4TmJmQ1cyQlp0ckJxZ2gxMXpYWmRUcVNRU0NSUUtoZGIxT2UvY3VRT3hXQXhuWjJjZFZQYnlKaytlckRZQ1dTcVZZdCsrZmZEMzk4ZjgrZk94YnQwNmpkbUt4UUlEQTJGZ1lLQTJ5eEVBMnJadGkvSGp4NnR0dTNYckZ0YXVYWXVWSzFkQ3FWUUthKzIwYXRVS1M1WXNFWTdMejg5SGJHeHNpWUh4Z3djUDBMaHhZN1Z0ZG5aMkdzY1ZoMTZsVWFsVVpSNGprVWh3NXN3WjlPdlhEd2tKQ1JvdnJGUXFGYjc3N2p2aDV5NWR1bUR3NE1HSWpvNUd3NFlOY2VMRUNiWGpqWTJOMGIxN2QweVpNa1hqT3lyMisrKy80K2JObTFpK2ZIbXA2M1JxbXgwYkZoYUc1T1JrZlA3NTV3Z0lDQ2cxS0MwV0hSMWQ0cjZOR3pjS1FXZFdWaGJPbkRtRGp6NzZxTXhyYXBPU2tvSUZDeGFnZmZ2MlFpczFGeGNYREJzMkRKczJiWUtibTVzd1czck5talV3TWpLQ3Q3ZTNNRVAzNmRPbndyVzAvZjNLNVhJQVJldHdsZmIzcjYrdnoxbWZSRFhCa1JOQU9mNy9QTkZMVWFtQWYwNi8wVUZuUmthR3hyTkVYRndjQ2dzTE5aNjFxZ09sVW9ta3BDUllXbHFxellJN2R1d1lWQ29WK3ZYcjkxTFhUVXhNQkFDTkdaZ0dCZ2JsN3BCU2x1WExsNnZOTXR5OGVUTnljM094Y09GQ1lWdGFXaHBHang2dDlYeVpUSVovL3ZrSDNidDNGNTdyOVBYMTBidDNiemc3TytPYmI3N0J1SEhqMEtKRkM2U25wMlArL1BuNDVKTlBNSHo0Y0FCRmJYRHo4L01SSGg2T1pzMmE0ZTdkdXhnNGNLQncvWXlNREt4Y3VSSlJVVkhvMTY4ZmxpNWRpdFdyVnlNc0xBeG1abVpZdlhvMW5qOS9EcmxjRGlNakk2eGF0UXByMXF6QmpoMDdzR25USmt5YU5BbVRKMDhXMnJmZXVuVUxqeDgveGxkZmZhWDJPYTVjdVlLWW1CaDgrKzIzNk5LbEMzSnljckJwMHliczI3ZFBiWTNMUFh2MndOallHUDM3OTRlRmhRWFdyMThQWDE5ZklieDgvLzMzTVhqd1lJMUJoMTk4OFFVKy9mUlQ3TnExU3lQOExVMWNYSnphei85dTgzdmp4ZzM0K3ZyaThPSER3dTlVU3FVUzU4NmRFNExra3Y3TzR1UGp5MnlwVzlFbE1vaUlpS2h5TU9na3FrYXk1WG5ZY3U4RXJtV1VQR09JYXA0bmVlbDRrcGVPQzJsM0VacCtIMTgwOVVadHcrcnhDMWhHUmdZQXpSWmZNcGtNY1hGeGxmWXlRNWZFWWpFbVRab0VVMU5UL1BMTEwvajExMS9WWmtzV2s4dmxDQTRPUnRldVhjdlYyc3pEd3dQcjE2L0hsQ2xUc0hIalJyUnQyeGFXbHBhb1U2ZU9XcHZabjMvK0dRY1BIc1QzMzMrdk1iSTdPam9hdTNidHdoZGZmSUZCZ3dhVmVLL2MzRnpzMjdldnpKcUsxNllxellrVEp5Q1h5OUcvZjM5WVcxdVhPVlBVenM0T2h3NGRncjYrUHFLaW9oQVZGUVdnS09UVDE5ZEg0OGFOMGIxN2QranA2ZUhiYjcvRnFGR2oxTnFrWGJod0FTZE9uSUNQancvczdlMXg2ZElsMk5uWkNhUFprNU9Uc1hMbFNzeWNPVlByK3AxQlFVR3dzYkZCcDA2ZHRMWmZ5OHZMMDdyT1VXWm1Kc3pNekVwdHV4d1lHQWk1WEk1V3JWcGh5cFFwYXNIamkvTHo4M0h2M2oxY3VuUUpBTEJwMHlaczNyd1p5Y25Kc0xlM3g2eFpzeUNSU0pDZG5ZMmNuQndvbFVxc1diTUdLMWFzQUFEMDZkTUhuMzc2cWJDZVZXcHFLajc3N0RPc1hyMGFucDZlcGM3dVhMVnFGVmF0V2xYaS91SnJFRkUxbDVDazZ3cW91bnZEL3gzTHlNalFlS1l0YnJ2djRPQ2dvNnBlbmNqSVNPVG01Z3FEN1lDaXdPbllzV1B3OHZKNnFWYXhVcWtVTjI3Y1FKMDZkZFNlVytWeWVhVXVaYkZxMVNxMW1YdVptWmxRcVZScWcrWktHK1FWRWhLQ3ZMdzhqVGF3NzcvL1BsUXFGZXJVcVlPRkN4ZkMxOWNYRnk1Y2dLbXBxZHJhb2JhMnRtamF0Q21PSHorT3VMZzRHQm9hb2xPblRzSitLeXNydEczYkZuUG16QkZtSUU2ZlBoMFNpUVRHeHNhSWpvN0czMy8valEwYk5zREV4QVQrL3Y1Qys5WTFhOWJnNU1tVGF0MUNnb0tDWUdabWh1N2R1NnZWMjd0M2IzaDVlUWtENDh6TnpURm16Qmo4L1BQUGVQdnR0OUd5WlV0RVJVVWhPRGdZbjMzMm1UQ3oxZEhSRVQvODhJTnduYkZqeDJyOW51enM3REI2OUdqOC9QUFA2Tk9uVDdrRC85MjdkNnY5L2VUbTVtbzlUaXFWSWlRa0JQdjM3MGRpWWlMYXRXdUhybDI3YWgyQUZ4WVdCcmxjcnJhZTZvdGtNaG1EVGlJaUloMWgwRWxVVGR6TWlzTzZ1MGVRTGMvVGRTbFVoWVdtUDhDRDhGOHd4N1UvM015MXJ4WDRKaWtwNkx4Ly96NVVLaFdhTld1bWk3SmVpUkVqUmlBd01CQ0JnWUVZUDM2OHhzdWFjK2ZPSVRzN1crMGxTRm1zckt3d2N1UklmUC85OXpoKy9EaEdqaHlwY2N5b1VhTncvdng1TEYrK0hGdTJiQkZlR2lpVlNtemN1QkdPam81NC8vMzNTN3lIdnI0KzZ0YXRpODJiTjVkWno3Smx5MHFkMmFkU3FSQVVGQVFQRHcvaDVVdTNidDJRbkp5TTc3NzdEbDk5OVJVY0hSMnhidDA2ZE96WUVaMDdkMFpXVmhhQ2dvSmdhR2lJbjM3NlNialdqQmt6MEtCQkEyRU4wOXExYTZOdDI3Ync4ZkhCdEduVE1HalFJSncrZlJvYk5tekExMTkvRFZkWFYxeStmQm0rdnI0WU0yWU1HalZxaEJzM2JtRGx5cFZ3Y25MU09wc3pOVFVWVjY5ZXhlalJvN1hPQkwxNTh5YVdMRm1DT1hQbXFJMGVWeXFWbURkdkhtclhybzBsUzVab0RhNGxFZ2tPSERnZ2ZNZGp4b3lCVkNvdDhidjc5ZGRmWVdWbEpjeU9xRk9uRGdZT0hBaGJXMXRZV1ZuQjB0SVM1dWJtd3Y5TlMwdkRxbFdyaEdEWTA5TlRDRG1Cb3JaeXdQLzl0L2Z2VWZ2RkVoSVM4UGZmZjJQZ3dJRmFaMVkvZlBnUXg0NGRZMnRib3BxaUhJTlppUDZUaEVSZFYvQ2ZaR1JrYUxTaXYzZnZYcldjelZsUVVJRHQyN2NEZ05yYTdGZXVYRUZxYXFyVzU0cnkyTGx6SjU0L2Y0NVBQdmxFYlh0ZVhsNkpIVkZleHNLRkMvL1RqTTdBd0VBMGF0UklhN3RaUFQwOXpKMDdGd1VGQmZqNjY2K2hVcW1FUVkvLzV1M3RqYzJiTitQV3JWdm8ycldyV210WFBUMDlqQm8xU3UzNGV2WHFDYUhuL2Z2M0VSc2JLN1J1L2ZmZkFRQzE1UXV5czdOeC92eDVEQmd3UUd0YjF1S1FzOWl3WWNOdy92eDUrUGo0d05mWEY2dFdyWUtycXl1R0RoMnE5YnNveXdjZmZJQ2dvQ0JFUkVTVSs3K0ZwVXVYbHRpNnR0aTZkZXR3K2ZKbGlFUWk5T2pSQTB1WExrWERoZzIxWGsrbFV1SFBQLzlFclZxMVNsMEtnMEVuRVJHUjdqRG9KS29tZ3BOdk11U2tja25QbCtCSVluaTFDVHBGSXBIR21pMHhNVEV3TXpON3FaSGdWWlZJSklLbnB5ZE9uVHFGKy9mdnc4M05UVzEvVUZBUW5KeWNTaDFsckUzNzl1M3gvZmZmSXpJeVVtdlFhV0ppZ2psejV1RFFvVU5DZXlzQU9IejRNT0xqNDdGeDQwYU5GMGRLcFJLK3ZyN0N6NDBiTjhiYXRXdkxyS1YyN2RxNGZmczJidCsrRGFCbzVQbS9RK3lJaUFna0pDVGc0NDgvVnJ1WG41OGZwRktwTUJQVjF0WVd5NWN2aDUrZkg0NGVQZnIvMkx2ditLaktySUhqdjB3SzZTRzlrVURvQkFnUWFkSlJPb3FBbmJWZ1djRUdJaXZvcWlpS3dzc3J4YllpS3JLdml5SzRRUWdRRUtXSWlKUkFRZ3NFUW5ydmZaSkpadDQvYmpJd3pFd0tCRUxnZkQ4ZlBwbTU5N25QZlc2U2RTZjMzSE1PVlZWVmFEUWFDZ3NMOVUrUzUrYm1NbWpRSUlQelAvMzAwemc2T2hJUkVjSFFvVU5adm53NWFyV2FEei84VUo4Sk1ILytmRWFNR0lGYXJXYkZpaFhjZmZmZC9QM3ZmemNaeU55K2ZUdWc5SEs2MHZIangzbjc3YmZwMkxFam9hR2hCdnRVS2hYejU4L25yYmZlNG9VWFh1Qzk5OTZqVTZkT0JtTisrT0VIZzhDbXFXelJ5MjNkdWhWZlgxK0RjbHNqUm96QXo4L1BaTWFCajQ4UG4zMzJHWjA3ZDhiQndZSGR1M2ZqNHVLaTd4OGJGaFpta0dGU1c5cnNjZ2NPSE9Ebm4zOW0xS2hSUnIrdkFIdjM3aVVpSXNLZ1hKMFE0aFpXVnQ3Y0t4QzN1aGI4TzFaVVZHVFVqaUVuSjRmUzBsS3p3WmVXS2prNW1XWExsaEVYRjhjVFR6eGgwUE54NjlhdGVIcDZNbkRnd0ViTldWeGN6TmRmZjYzdmkzNWxwWkdzckt3R1ZUeHBxQVVMRmhoODlpc3ZMMGVyMVhMczJESDlObk10R2M2ZVBjdUZDeGYwRDl1Wm9sS3BlUFhWVjVrMmJScWxwYVVtSHhnYk4yNGMvLzczdnlrc0xEUUthdjcyMjIrc1hMblM3UHkxbi8zcUNqNTZlWG54elRmZnNHUEhEbjAxbFlhd3NyTGluWGZlNGVXWFgyYldyRm00dTd1ellNR0NSdmZEck5XcVZTdFdyMTdkcUI2ZGI3Lzl0c0ZEb2VYbHh2OXRzTEN3NE0wMzM2UnYzNzVZVzFzVEd4dkxqei8reU5TcFU0MGV3dHU4ZVRQbnpwM2prVWNlcVhNZFpXVmxKaXU4Q0NHRUVPTDZrMENuRUxlQS9kbG5PWkI5cnJtWElWcVFBOW5uR09EZWlhR2V4azhSdHlTNXVibEdUeEZYVmxhU2tKQlE1OU8yTFZYdEg4NzUrZmtHMnhNU0VqaDE2aFRQUC85OGs4MzU0SU1Qb2xhckRiWWRQSGhRLzdxeXNoS2RUc2Vycjc1cU1NYmQzWjIxYTlmcWV3aGRpOXFlUmJXMmJObUNpNHVMUVZCdjNicDFYTGh3Z2M4Ly8xd2ZNSHY4OGNkSlNrcmluWGZlb1dmUG5zeVpNNGVsUzVkeThlSkYrdlRwUTJscEtWbFpXU1p2R2ozMDBFT01HREdDSTBlTzhOMTMzK0hvNk1pR0RSdjQ1WmRmZU9PTk4waEpTYUd3c0JCbloyY21USmpBaEFrVFRBWTVxNnVyaVlpSVlPREFnVVkzUEhidjNzMnlaY3ZvMnJVcmMrYk1NWG5EUktWU3NYanhZdjduZi82SE9YUG04TVliYnpCNDhHQkF5WVQ4NzMvL3k0QUJBemgwNkpEK21PTGlZbzRmUDg2d1ljTWEvRDErL2ZYWHFhcXFNZ2cyYXJWYWZZOGxVTEpmdi8zMlc5NSsrMjFBdVRIazd1N09uRGx6NnN6R0xDZ29BSlF5WnFaVVZWVUJTS0JUQ0NIRWJjOVVsWkw0K0hnQTJyVnIxeXhyYWdvWkdSbjg2MS8vQXBRZ1VFSkNBckd4c1ZoWVdQRHNzOC95OE1NUEc0dzlldlFvVHp6eFJMMUJzVldyVm1GaFlVRkZSUVdabVptY09uV0tpb29LUm80Y3lhdXZ2bXIwMmV6czJiTjA3OTY5U2E3cHBaZGVZdURBZ1FZL0sxTVpuV3ExbWwyN2RoazlFQmdlSG82OXZUMTMzWFdYMlhOVVYxZXplUEZpZERvZG5UdDM1dDEzMzJYcDBxVUdENDd0MzcrZndzSkNRSG00N3ZJczJONjlleHYxc2IvYzhlUEhXYjkrdlZGQThISTJOamJvZERxMmJkdEc3OTY5VFg1dU5xV3Fxb28vL3ZoREgxeFVxOVg4K2VlZjNIUFBQVmNkN0d4TWtCUGcrZWVmTjhpTzNyZHZIeHMyYkRBWU0yZk9ISU9mVFZwYUdsOS8vYlhSdzN0Ly9QRUhYM3p4QlFFQkFUejIyR04xbnJlb3FNZ29LMXNJSVlRUU40WUVPb1c0QmV4TWoycnVKWWdXYUdkNlZJc1BkT2JuNTlPbVRSdURiUmN2WGtTbjB4bGx3TjBLYWdORFY5NlFDQThQeDhiR3hxRE0xTFhPcVZhckdUbHlwRUZKMVlhb3pmaXN2Ukd6ZnYxNjFxNWRhMVJ1cTdpNEdFZEhSNE5TdFdxMW12SGp4L1B5eXk4YnpadWJtOHVmZi83SlF3ODlwQSt1SFR0MmpPKysrNDdYWG52Tm9BOVRYbDRlRHo3NElLNnVyanorK09NNE9UbnhuLy84aDlPblQ5T25UeDlpWW1JQWpNcUZsWldWRVJZV3hvOC8va2cxZFd4MEFBQWdBRWxFUVZTSERoM28yTEVqQ3hjdXhOUFRrODgvL3h4N2UzdkN3c0xZdkhrejgrZlBaOCtlUGF4ZnY1NG5uM3lTKys2N3orRG16WUVEQjhqTHl6UG92VlJkWGMzcTFhc0pDd3RqeUpBaFBQNzQ0enozM0hPODk5NTdCb0Y1blU3SG9rV0w4UER3WU5teVpiejU1cHNzWExpUWwxOSttWHZ2dlpld3NEQzh2THlZTm0yYVFhQno1ODZkZlBYVlYzaDdlemVxYlBQamp6OXVVTElzS1NtSlo1NTVSci9tTm0zYXNHclZxa2JmWkVwS1N0S1hMamFsc3JJU3dHUVpOQ0dFRU9KMllpclFtWkNRZ0srdmI0dCtJQ2czTjVkTm16WUJZRzl2ajdlM04xT25UbVh5NU1sR2xWZTJiZHVHaFlVRjQ4ZVByM2ZlbjMvK0dWQStRN2k1dVRGczJEQW1USmhnVUU2MjFva1RKMGhQVDlkL3RybGFIMy84TWZ2MjdRTXdhSWNBNkI4T1BITGtpTkZ4MzM3N0xhR2hvYnoxMWx1VWxKU3dkKzlleG8wYlo3YkVxVWFqWWZueTVVUkdScko0OFdMYXQyL1BLNis4d2h0dnZNR0tGU3NJQ2dwaS8vNzlMRjI2bEFFREJ1RHA2Y25QUC8rTW82T2p2dXFKdTd1NzBjT2dsNnY5ZmV2ZHUzZWRuOE9PSGoxS2VubzZ6ejc3YkIzZkdVVkJRUUcvL3ZvcllXRmhaR2RuTTI3Y09KNTQ0Z25XclZ2SHA1OSt5c2FORzVrOGVUSWpSb3lvYzIwTlVWeGNER0QyZStqbjUwZFFVSkQrZlcwckJrRC90NGRXcXpVNEppOHZEeWNuSi8zLzNuUTZIUnMyYkdETm1qVzR1Ym14ZVBIaU92KzNtSnljVEU1T2p0SGZwa0lJSVlTNE1TVFFLY1F0SUV0ZDFOeExFQzFRUy8rOXFhNnVwcWlveUtnTTFZVUxGN0MxdGNYZnYrV1g1cjFTV3ByU2UrcnlHME5xdFpwZmYvMlZFU05HR0dWQVh1MmN0UUlDQXVqWHI5OVZydmFTa0pBUWxpNWRxbjlmV0ZqSUF3ODh3R2VmZldid2M2cXJ2RzFFUkFRNm5VN2ZZeElnS0NpSW1UTm5ZbUZod2VMRmk1azNieDZXbHBaOC8vMzM3TjY5bXg5KytFRi9RNkpYcjE0Y1BIaVF4eDU3aklNSEQrTHI2MnR3a3lVOFBGeC9JK09OTjk3QXhjV0ZGMTU0QVoxT2g1dWJHOU9tVGRNL21XNXBhY25YWDMvTlo1OTl4cFl0VzFpelpnMDdkdXhneVpJbCt0L0g4UEJ3Zkh4OHVPT09PL1RuU0U1T1p2djI3VXliTm8zcDA2ZGpZV0ZCeDQ0ZCtlcXJyd2dORGRVSFNuLzk5VmVTazVONTRZVVhjSEJ3WU1tU0piejc3cnY2SHBuOSt2VmovUGp4UmpkYnBreVp3cSsvL3NyeTVjdjU0b3N2R3Z6VWZIWjJOckd4c2ZyM21abVordGNsSlNXOCtPS0x2UC8rK3dabDVNNmNPY1BwMDZlTmVqcGRMalkyRm45L2Y3TlpuN1dCVHVsbEpJUVE0blozWlR1RzZ1cHFrcE9UR1RCZ1FET3Y3T3J0M0xtendXTTFHZzA3ZHV4ZzBLQkJkUWJCTHY4ODJkQjVWNjFhaFllSFI3MWwvdXN6ZS9ac1pzK2ViWEtmcVl4T1UzNzU1UmNxS3l2TmxvRk5Ta3Jpd3c4L0pERXhrVGZmZkpOZXZYb0JzSGp4WXRhdlg0K2ZueDhiTjI3a3E2KytJaVFraEFVTEZtQmxaVVZCUVFILytjOS9PSC8rUFAvNHh6OU05bzYvR3VIaDRiaTZ1aHExZTZpVm1abkprU05IK091dnYvUkIza0dEQnZIKysrL3JTeEsvOHNvcjNIUFBQWHozM1hlc1dyV0tWYXRXMGFWTEYwSkNRZ2dPRG03d3oyWDE2dFhZMmRsaGJXMU5WSlR5b1BmbFpZK3ZwTlBwU0VwS3d0YldscGlZR1AzM3BMYU5SVVJFaEQ3TFY2MVdzMlBIRG4yWjZKU1VGRDcrK0dPaW9xSm8zNzQ5Q3hjdXhOdmJXejkzUmtZR2E5YXN3ZG5aR1Z0Yld6UWFEZnYyN1VPbFV1a3JzQWdoaEJEaXhwSkFweEF0bkJZZHVSWEZ6YjBNMFFMbFZoUlRyZE5pYVhGMUpZU2FtNmtuMzNVNkhYRnhjYmRrTm1kcGFTbkhqeC9IdzhQRElIdHg5KzdkbEpXVkdXUU9Oc2IrL2ZzQkRBSnlnTDRuWlZNNGMrWU1UejMxbFA1OTdSUFVyNy8rdXNFNTh2UHp1ZnZ1dTQyTzEycTFSRVJFMExkdlg0T0FyS3VySzFPblR1WDgrZk44OXRsbnZQZmVlenovL1BOczM3NmRKNTU0d2lBUU9IandZQ0lpSW9pSmlXSHYzcjFHZlRNN2RPakF6Smt6R1QxNk5DcVZDcTFXeTdKbHk3Q3pzOFBXMXBaUFAvMlUvdjM3TTJYS0ZGSlRVL245OTk4QnBiZlI4T0hEK2UyMzMvUkJ6cFNVRktLaW9uajIyV2NOTWxiYnRXdkgyclZyRFc3Z3padzVrOW16WjdOKy9YcW1UWnVtN3pFMVlNQUFmWmFucmEwdFM1WXMwUjh6ZlBod0FPTGk0Z3l1d2RMU2tsbXpaakY3OW14Ky92bG5wazZkV3VmUHBkYnUzYnNOTWhCcXMzeXZWRjFkemFGRGh3Z0xDeU02T2hvZkh4L3V2dnR1Zy84TjFpb29LT0RNbVRNR2dla3IxV1kvU0tCVENDSEU3ZTdLZGd4SlNVbFVWMWNiWktYZHl2NzQ0dzhLQ2dxdSt2T3NPY1hGeFdSblp6Ti8vbnlUclFZYWF1blNwZnJQektab05CcDBPaDEvL3ZtbjJUR2hvYUVrSnlmVHZYdDNrejlYclZiTGdnVUwwR2cwckZpeHdxRHlpSmVYRjdObXpXTFpzbVhzMkxHRDBhTkhNM3YyYkgwMjVwdHZ2c21YWDM3Snp6Ly9USGg0T0k4Ly92aFZYMnV0bkp3Yy92cnJMeDU1NUJHemZ4Tjg5TkZIUkVWRkVSZ1l5R09QUGNiNDhlUHg4UEF3R2xkYkpTVWpJNE9kTzNleWYvOStObTdjeUtPUFB0cmdRR2RrWkNRWEwxNEVsTC8vWnN5WVVXZVpXQXNMQzFhdVhFbCtmajcyOXZiTW5Ea1RnQjQ5ZWpCOCtIRFdyRm1EUnFQUmovWDM5OWYvdmZLdmYvMkxxS2dvSms2Y3lNeVpNNDArcTdxNHVMQnYzejc5M3pRV0ZoYjQrZm54K3V1djF4bDhGVUlJSWNUMUk0Rk9JVm80RlJabzBUWDNNa1FMcEVYWFlvT2NZRHJRbVpLU1FtVmw1UzM1QitZMzMzeERlWGs1MDZkUE45Z2VIaDVPaHc0ZGpNcXdOa1JxYWlxYk5tM0N6YzNOb0U5UVpXVWwxZFhWUmoyRnJsWndjTERKak00bFM1WTBLS1B6cjcvK0lpc3J5NkQzME9VNmRlcWt6K2g4L3ZubmNYRnhZY3FVS1Faait2YnRpN3U3T3dzV0xLQzR1Tmlvekc5d2NEREJ3Y0g2OXlxVnlxRDhXVnBhR25sNWVWaFlXTkNtVFJ1bVRadW0zK2ZoNFdIUVl5bzhQQndyS3l2R2poMXJ0Tllyc3hTQ2c0T1pPblVxYTlldXBXM2J0bXpidG8zS3lrcXpHUVAxcVgweVBpb3Fxc0dCem9jZmZ0aHM2ZHBhNGVIaExGKytuT0xpWXZyMzc4OEhIM3hBMzc1OXpXYU5idGl3QWExV3F3L0ttbEliNkd6SkpmbUVFRUtJcHBDYm0ydlFpek14TVJFYkd4djgvUHlhY1ZVM3pzaVJJeGs1Y21TVHordm01c2FYWDM1cDhxR3N4cGczYng3ejVzMXJvbFdacGxLcGVPZWRkM0IzZHpmYjMzenk1TWtFQndjYmxmZTFzckxpeFJkZkpEUTAxS0FkZ2ptalJvMWkxS2hSZFk3eDhQQ29OeXQzL3Z6NWxKV1ZHVHlFV1JjZkh4K2VmUEpKbm56eVNUSXpNNDArRjArZE90WHM1OWN2di95eTN2bURnb0xZdFd1WC92MktGU3VNeHFoVUt0NTY2NjA2NTVrL2Z6NkppWW1FaElTWTNHOW5aOGZPblR2UjZYUlVWVldoVXFtdUtaQXVoQkJDaUdzbmdVNGhoQkF0VW01dUxtQVlPSXFMaThQQ3d1S1dDblRXWnZodDM3NmQwTkJRN3J2dlB2MitzMmZQY3VIQ0JlYk1tZFBvZVk4ZVBjcEhIMzJFV3EzbTNYZmZOUWcyWldWbEFSaVZCYjVhSjArZU5GbmlkTmFzV1FhQnNyS3lNc2FORzJjMGJ1dldyWGg2ZWhxVVRyMVN0MjdkZU9TUlIxaTdkaTN0MjdjM2V2TGMwdEtTQng1NGdDKy8vSkloUTRZWTNaQjU1cGxuOU5kdGlscXQ1cWVmZm1MejVzMW14N3p5eWlzTUhUcVVYYnQyTVd6WXNBYVhEWHYyMldlSmk0dmozWGZmeGRMU2tnOC8vQkJQVDg4R0hXdktQLzd4ajBiMTAveisrKy8xdmE1QXlkeThVa2xKQ1U4OTlSUkRodzdGMGRFUmpVYkQ2dFdyZWVDQkI0eWUzTDl3NFFKaFlXRjA2OVpOWDNMTmxMS3lNbXh0YlEyeVhvVVFRb2pialVham9iUzAxT0F6YldKaVlwM1phcUxocmpYSWVTUFZsOEhib1VPSE92L091ZlBPTzV0NlNYVXlsYjNaVUplWGdyM1p1TGk0bUExeVhzN0N3c0pzaXdZaGhCQkMzRmdTNkJSQ0NORWk1ZVhsNGVUa1pQRDBiRUpDQWdFQkFVMVdjclU1ckZxMUNnc0xDeW9xS3NqTXpPVFVxVk5VVkZRd2N1UklYbjMxVllQckRROFB4OTdlM2lBYjA1VEl5RWpLeTh2UjZYUVVGUlZ4N3R3NVVsTlRjWFoyNW9NUFBxQlBuejRHNDJOaVlnQWEvSFIyWGZyMTYwZTdkdTBNZ3BTMUdaMmZmUEtKUVVibmlSTW5qRElFTXpJeU9IcjBLRTg4OFVTZFBTZFBuRGpCdW5YcjZOV3JGeWRQbm1UeDRzWDg4NS8vMUIralZxdjU3YmZmQUNYd21wS1NRcHMyYmZUSHo1a3pSOTh6MHBTbFM1ZlNzMmRQb3lmb0w5ZTJiVnYyN3QxTGNYR3gyZDVMcGh3N2Rrd2ZaTlZxdFJ3OGVKQXVYYm8wS2xoNXVjWWVOMjdjT01hTUdhTi9uNUdSd1lJRkN3ekdQUHJvb3dZL3c1S1NFdjc3My85eXh4MTNHTnprU2tsSjRjMDMzOFRTMHBLNWMrZldlZDZpb2lMczdlMGJ0VlloaEJEaVZwT1Rrd05jZW5pdm9xS0NyS3dzZXZiczJaekxFa0lJSVlRUW9zVm91WGVDaFJCQzNOYnk4dklNbnRBdUt5c2pPenViWWNPR05lT3FybDF0WnAyTmpRMXVibTRNR3phTUNSTW1HSlJSQlNYUXRIZnZYc2FORzFkdmo4Tno1ODV4N3R3NUxDd3NjSFIwcEczYnRreVlNSUdKRXllYURJcnQzTG1Ud01CQWZIMTlyL282TWpJeWVPR0ZGK29jODlKTEw1bk41bHV5WkFtZE8zZG0yN1p0V0ZoWTFCbGdqSW1KWWNHQ0JZU0dockp3NFVKMjdOakJ5cFVyc2JPelkrN2N1WlNWbGZIV1cyK1JtSmpJSzYrOHdqZmZmTVA4K2ZOWnRteVp2dWZubGQvZks5blkyT0R0N1Uxb2FHaWQ0N1p1M1VyYnRtM3J2VGxaV1ZuSmdRTUgrT21ubjRpTmphVjc5KzRzV3JTSXlNaEl2dm5tRzNidDJzWDQ4ZU1aTTJaTWsvVG5LaTR1TnZ0NzR1Ym1abkNPeTRQcHRUK2YyaDVFdFdwTFIxOGU1RHg2OUNnZmZ2Z2haV1ZsdlBmZWUzVm1vbWcwR2s2ZVBHa1FiQlpDQ0NGdVIxZFdLVWxNVEFTYTVvRXpJWVFRUWdnaGJnY1M2QlJDQ05FaTVlWGxHUVNuNHVQakFRejZHN1VrbC9ld2JJaGZmdm1GeXNyS09qTUhlL1RvWWRDbnBpSDI3OTlQZEhRMHMyYk5hdFJ4Vi9MeDhTRXNMTXprdnRxTXpzOCsrOHdnby9OS0dvMkdIVHQyTUdqUUlLTWVQcUFFMzM3ODhVZldybDFMOSs3ZGVldXR0N0MwdEdUaXhJa1VGeGZUcFVzWGZYWmlVbElTQ3hjdVpNQ0FBUVFGQlRGdjNqeG16cHpKckZtejZzMkliYWk0dURoaVltTE05aEl0S1NraE1qS1N3NGNQYytEQUFVcExTK25TcFFzTEZ5NWswS0JCZ0hKVGM5aXdZYXhmdjU3dzhIQisrdWtuZkgxOTZkT25EMTI3ZG1YWXNHRU55dGdNRHc4bk56Y1hXMXRiTWpJeVNFMU41Zjc3NzYvem1QVDBkRlFxRlZGUlVZQlN0c3ZCd1FGTFMwdCsvLzEzZlNsanJWYkx6ei8vakkyTkRmNysvcFNXbHZMTk45OFFIaDZPazVNVGl4Y3ZOc29TL3QvLy9WK3NyYTJ4dDdmSHdzS0M0OGVQazVXVlpiS2tzUkJDQ0hFN3FRMTAxcGE4VDB4TXBGV3JWdGRVRmxRSUlZUVFRb2piaVFRNmhSQkN0RGdsSlNWb05CcUQ0RmQ4Zkx3KzYrNTJzSFhyVnJwMzc5NGsyWDZYaTR1TG8wZVBIa3ljT1BHcTUwaEpTZUg1NTUrdmQ5eU1HVFBxN00vNHlDT1BVRkJRd0wzMzNtdHkvKzdkdTFtelpnMlRKMDlteG93WkJpV0xIM25rRVJJU0VwZzVjeWJXMXRZc1diS0UzcjE3QXhBY0hNenk1Y3RadUhBaG4zNzZLZjM2OWNQSnlhbVJWMmtzUER5Y1ZxMWFNWHIwYUpQN2YvNzVaLzc5NzMvajZ1cktYWGZkeGZqeDQrblVxWlBST0hkM2QxNTg4VVdtVDUvTzd0MjcyYk5uRHp0MjdDQXBLWW14WThjMmFDM0p5Y2xzMnJRSlVFclpqaDQ5Mm1ULzA4dHQyYktGUC8vOEV4c2JHLzcydDcvaDUrY0hLUDFMMTYxYnB5LzlDOHJOMk9lZmZ4NGJHeHMyYmRwRWVIZzRJU0VodlBiYWEvb3MyU3ZYVTFzU0daVCtyNDgrK2lpVEprMXEwUFVJSVlRUXQ2cmMzRnpjM2QzMW40bVNrcEphN0lON1FnZ2hoQkJDTkFjTG5VNm5hKzVGQ0NHdXpaVDlIelgzRWtRTHRXbm9QNXA3Q1ZjbE1UR1JEUnMyOFBEREQrdkxlbjN5eVNlMGI5KytVYjBSaFRHdFZrdFJVWkUrcStCbWQrTEVDVUpDUXN6dVg3OStQYU5IanphWkVWcFVWRVI4ZkR5OWV2VzZua3ZVcTZxcTR1elpzd1FIQjlmWmI5U1U0dUppdEZvdExpNHVqVHBPcDlQVkdVeHVDanFkamdNSERqQjQ4T0I2ejFWVlZRWFFvdnZvaXB1Ylg1dmVGQlVWQTVDU2RKeldyWjJiZVVWQzc0SEhtM3NGb29HS3FuWHNMcS9tdHpJdFJkcjZ4OWZGV1FWMzI2dTR5ODRTWjh2cisvOUhBUHowM2ZVL1J4UDc2cXV2OFBiMlp0S2tTYWpWYWo3OTlGTkdqUnBsVkIxQkNDR0VFRUlJWVpyY1pSSkNDTkhpMVBZSHJPM1JtWk9UUTBWRmhmUXlhZ0lxbGFyRkJEbUJPb09jb0dSMm11UHM3SHpEZ3B5Z0JQZnE2d1ZxenRWbW5GN3ZJR2Z0T1lZTUdkS2dzUkxnRkVMY3NvTGF3U3N2UU5RSitQWS9Wei9Qd0g3dzdKUHc4UmR3OHJUeGZsOGZXREFmdHY4QzRSRlhmNTQ2ZkY1UVJVd2JCNTRlNWtGT1h1VTF6L2Zabml4aUNxcDR3OTI2Q1ZaM2E2bXVycWFnb0lEdTNic0RrSkNRQUZCbmFYOGhoQkJDQ0NHRUlibmJKSVFRb3NYSnpjM0YydG9hUjBkSFFDbnhCVWlnVXdnaGhCQTNUbXNYS0NoVVhyZXlBWDlmU0U0eEhPUGxDVm5aRFovVHhscVoxOFpNVU5ES0Nqdzl3TEgrZnMxWEs2WlN4NElIL0duWHVXa3lvdHQ2dHVLTkwrTWswR2xDVGs0T2dMNGZaM0p5TXRiVzFuaDZlamJuc29RUVFnZ2hoR2hSSk5BcGhCQ2l4Y25MeTlQZkVBS2xsSzJUazFPTHlrUVVRZ2doeERVSzdRMy9uS3U4L3ZBak9CWnRmdXdMejhKZHcwRmRBZE5uUUZXMW1UbDd3VDlyU3Z1LytSNmNPMjg4eHNZYVpqeXRuSC9CSWtoT05UMlhydzk4dEFndVhJUzEzME44UXNPdnJablpOR0ZGQUcrUFZxU1orWGJmN25KemN3SERRR2ViTm0xdVNFV0dXaFVWRmFqVmFxTi9GUlVWYURTYUc3WU9JWVRDM3Q1ZVNsY0xJWVFRalNTQlRpR0VFQzFPYm00dTdkcTEwNzlQVEV5a1M1Y3V6YmdpSVlRUVF0eHdwMDVEWlNYWTJFQ3ZublVIT252WGxEcTNiUVZkT3NQcEdOUGplZ1FyWDB2TDRQd0Y0LzFlbmpEdkZXZ1hDTms1eXJuTlVhdmh5REVZY2ljc2ZRLzJIWUQvL0FnRkJZYnp2ZmpjcGZlMWZXWC85akJNbXFpOC9wL2xNSGNXZE9rRXFwb0EySDMzd01SeGh1ZmJ1QWsyYnpPL0huSFRxYzNvZEhWMVJhMVdrNXViUzdkdTNhN2IrY3JMeTBsTFN5TTFOWlcwdERUUzA5UDEvYk9GRURjSE56YzNDWFFLSVlRUWpTU0JUaUdFRUMyS1JxT2hwS1FFZDNkM0FESXpNOUZvTkZLMlZnZ2hCR3AxaGY2MXJXMnJabHlKdUNFcU5YRHFqSkpaMmF1bitYRkJiY0hOOWRMNzNqM05CenA3S3IwU2lUNEpXcDNodm1HRDRKa253Y0Vlamg2SFQxY3BBVkZ6OGd0ZzViL2d0MzN3M0hRWU1RVDYzd0UvL2hjaWZsSG10MVFwcFdwcjJkc3BYeDNzd2RLeVpxTUZ4SnlEd2lKd2NZWmVQU0FwR1ZMU2xOMk9Ea29tcXJXVWhtMXBjbkp5OFBUMHhNTENndVRrWkFEYXRHblRwT2VJaVluaDRzV0xwS1dsVVZBVFpMZTJ0c2JMeTR1UWtCQ2NuSnl3dGJYRjF0WVdPenM3V3JWcWhaMmRIYmEydGxqTDc1UVFRZ2doaEdnQkpOQXBoQkRYcUxxc2lwTFQrWlNjektPNlhIdE5jMW5hcVhEczZZWmpkMWNzN2VVLzBhWmtaeXQ5cm1vRG5iWDlPWU9DZ3BwdFRVSUlJVzRPbFpXVit0Y1M2THhOUkVZcGdjNDJma293TXkvZmVFeG9MK1ZyYXJyU1I3TlhUMWkzd1hpY282T1NxUWtRZGVMU2RoZG5wVlJ0L3p1VWtyZmZyVzljNW1SeUtyeS9GRWJmQlpQR3cxT1B3Y2hoc0dRNXBHZkM3SG1YeGc0YkJMT2VoOVhmS3RkVzY2ZWZsYThEK2lxQnpvaGRzT2QzWlZ0UU8rVWFWYXFHcjZrUlpxK0laYzh4NCsrcms3MGxCNzdzZTEzT2Vidkl6czdHMzk4ZmdKUVVwYitycjYvdk5jK2JuNTlQZEhRMHAwNmRvcnk4bklDQUFEcDE2b1MzdHpkZVhsNzZ6OUZDQ0NHRUVFTGNDdVF1dWhEaXVwdmcxNGMrcnUwSVN6NU1UTkdsSGthT1ZyYXN2R002Q1NWWkxEb2RCb0NEVlN1Nk92c1RtWGV4UVhPNzJqaXdQUFJKSXRLT3N5SHBvTWt4eS9vOFFZYTZnUCtOMlhMdEYyTkM3bzRVT3VTVU0yVzhEeG1GMTk3SDVyK2JVOGhOTHNWcmFydjZCOStHYWt0OFhkN0xxSFhyMXRqYjJ6Zm5zb1FRUWdqUkhDS2o0TzgxcjN2MXZCVDh1MXhvYitYcndVUHd3R1FsdzlQSkVZcExETWYxREliYTNvakhhd0tkamc2d1lqRTRPeXNCeTArK2dQakVocTJ0UnpDTXZSdjYzYUZraUM1ZXBxemh4ZWRBcDFVeVBzMnh0RlRXMmFFOS9IVVlIcjRmamtkRFFFMjJYODNuSVFDME5RMHdyYS9Qbi9lUGpmV2hTMXZqejFsK0huV1U3UlgxMG1nMEZCVVYwYnUzOHZ1Wm5KeU1yNjh2VmxaWDkzT3NycTdtM0xselJFZEhrNUtTZ28yTkRUMTY5T0NPTys2UVB2WkNDQ0dFRU9LV0pvRk9JY1IxZDVkM0R6bzRlaE9SRm1XdzNkSkNoYnVOSTNuV2wyNHl6ZWc0aXFHZTNkaVhkWWF2NG42anRLcml5dWtNcUxDZ3RiVTk5cGJtYjdSNDJqcFJvYjMyQUtRNTZyUXlYdjU3RUgzODdacGtQbjl2Tzk1YWRVRUNuV2JrNU9TZ1VxbHdjWEZCcDlPUmxKUWsvVG1GRUVLSTIxVk9MaVNuS0FIQVhqMk1BNTBPOXRDcEEraDA4T3RldUdlODBxZXpWMC80NDRxSDVIclc5T2RNVExvVWhDd3BWVXJQMnRnby9UVTFaajVUbmpzUGovOGQyZ2NwL1RVSDlnTmY3NW81U3BRNXJTemhZZ0xNZjFzSm5GYlhCQ2d0TFpXTTFLQzJNTEMvc3UyMTJaZUNyb1dGTUd3d2pCOE5WVlhLdGNRbFhEcDNiU1p6YmI5UU4xZGxYRkZ4NDc2WFp2UUxkcVpmc0hPVHpDVXV5Y3JLQXBTSDl6UWFEWm1abWZUdjMvK3E1c3JJeUdEVHBrMzY5ZzZqUm8yaVI0OGVVbnBXQ0NHRUVFTGNGaVRRS1lSb2tLN09mb3p5Q2FHYnN6L3VyUnl4VmxtaHJ0YVFVMUhFbWNJVS9oMi9EM1cxOFkwZlg5dldkSEQwSnJlaW1PUDU4UWI3TEV5YzU3djQvZmpidVRQY0s1anVMZ0g4Yjh3V1lvdlRyOU5WTlIyVmxhbXJ1VHIrYnRaVTVWWFdQL0EyVmR2TENKUWJSQnFOaG9DQWdCdTZockt5TWlvcUtsQ3IxVWIvdE5wcksxOHNoR2c4RnhjWGV2VG8wZHpMRUVJMGw4Z29KZEFaWXVLL0EzMXFTcnJHSnloQjBWTm5vRzhmSlNocUZPaXM2Yzk1N0lUaGRsTmxibXQ1dUVQWHprcjJadDgrbC9wdGFyVVFmUXIyN29lL2poZ0dTS3VxTDVYWTdSRU1iODFUZ3FDWHUzQVJUcHlHdUl0S051aExjNVdTdG4xQ2xQM1BQZ0gvdHg0S0NxQ3NYTm5tNEtCOERlMEZ6ejRKYnkrQzgzSG0xeTZhVlcyVkVrOVB6NnZ1ejZuVDZmanp6ejg1ZVBBZ05qWTJqQjA3bHBDUWtDWmZxeEJDQ0NHRUVEY3pDWFFLSWVwa1phSGkrVTVqdU12YitNYVJ2YVVOZ2ZZZUJOcDdzRG5sS0JuVnh1VzNSdnNxZjJqdnpqeUY3b3A5RmpWUHFlc3UyNU5kVWNRYjBkL3pZcWV4RFBQcXhuc2hEekhqOEZjVWFzcjBZOTRJbm95RGxkSjN5MHFsM0JRYTR0bVZqazQrQVB5UWVJQmdsd0NtQmloUFJOdXFyT25pN01jUGcyY2JuUDlVUVJJZm5ON1VtRytIdUFuazVPVFFycDJTN1hxMU40VWFJeTh2ajlUVVZOTFMwa2hOVFNVM04vZTZuVXNJY1hVQ0FnSWswQ25FN1N3eUNpYmZBODVPU3IvSytNdXlIV3NEZzdYQnkrUFJOWUhPbm9aenVMdUJyL0paMHFBLzUrWGNYTUhmRDlvR1FKZE95ajgzMTB2N3k5VndPRkpaeitHanhxVnhUVWxNVXNyUW5qc1BaMk9oZFd0NGVLclNrL1B5SHAxZW50QWhTTW5tVE10UU1qejdoaXBacHIvdVVRS3I3bTdLV0ZkWHNMSUNkZDJWVVVUenlzckt3c3JLQ21kblo0NGZQdzVBWUdCZ2c0OHZLaXBpOCtiTlpHUmswS1ZMRjBhTkdpV3RISVFRUWdnaHhHMUpBcDFDaURvOTFYNGtkM24zUUljU3JQdzE0d1RwNVFWVWFhdHh0WEdnUzAybXB5bTJLbXZHK1BTaVNsZE5SSHFVMFg0YmxmS2ZJRTF0WDZFYWxkb3FWcHpiUmx4Skp1cnFTb01nSjRDTGpUMk9WcmFBVXY0V3dNYlNtdFkyeWxQczFoYVdwSlRsY2lqblBBRER2SUxKcnl6bFZFR1NmbzRobmwyeFVVa3BwNVpHbzlGUVdscHEwSi9Ud2NHaFNmc09sWldWY2VyVUtaS1Nra2hMUzZPaVFybEo2T0RnZ0xlM041MDZkY0xlM2g1YlcxdWpmdzYxbVJSQ0NDR0V1SEhPbllmU01xVk1iZThlaG9ITzNqV2ZVNDlIMTN5dENXSzZ1VUtBdjlKM0V5NWxjNWFybFlCanJZZW5Lbk8wOFFjN1c4UHpscFRBc1dobC9Pa1lKUXV6MnZCemJiMktTK0NsZjF4NlAyeVE4WmdCZmVHRnZ5dlg5Mk1ZaEcyQisrK0RxWk9VNEtaV0Mra1pTaURVeGhvQzJ5amJNak1idHhZei9oV1d3dEd6OVpmQjdkdlZpUmVtWHIrSHoyNDFXVmxaK1Bnb3dmV1VsQlM4dkx3YVhHbzJPVG1ac0xBd2JHeHN1UC8rKzJuZnZ2MzFYS29RUWdnaGhCQTNOUWwwQ2lITWNyQnN4Wmlhak15dzVFUDhKMkcvd2Y3UzhncFN5dlA0TGZPVXlUSzBkL24wd01HcUZiOW1uaVMvc3RSb3YzVnRvRk5uK29iUWx0U2pKcmUvSHZXOS9yVzdqU05mRDVqSjdveVRySTNmWnpEdVlFNHNqbGEyRFBjSzVrUitJcC9FUnVqMzlYZnZpS1ZGMDVXYnZkenNGYkhzT1padnROM0ozcElEWC9hOUx1ZThYV1JrWkFEb0E1MHBLU2tFQlFVMXlkeng4ZkZFUlVWeDRjSUZySzJ0Q1FvS29uLy8vbmg3ZStQdDdTMVB5QXNoaEJBM0s2MVdLZTg2YUlDU3FibHBxN0s5WTN0d2NWYUNvTEVYbEcxWjJVcFEwTmRIR1ZzYjZBeXBDWFNlUEcwY3JPellIckp6SU9Zc0pDWkRmS0lTVEUydkNTUStNQm1tUGFSa1laNDgzZmoxdDI0Tk9pMW9xcFF5dUtCa1kvcDR3Mk0xL1Q2MVdpVjc4K2VhYTlzUUJvZU9RbHBOaTRmSUtKZzBBZDUvVzhrNFBYY2VLcHVtUjcyenZSVTYzWlcxV1V5UEV3MlhsWlZGU0VnSVZWVlZwS2VuRXhvYTJxRGpFaE1UQ1FzTHc5L2ZueWxUcGtnZlRpR0VFRUlJY2R1VHYwU0VFR2I1MkxYR3lrSXBEUnVWbjFEbjJDdHZmZGlvckxnL1lBQUFXMU9QMGM3QlUvKytsa05OVm1aYmV3L21kcjJuM3ZWOGZuNm55VDZnQUZoWTRHUGJtbzVPUHFTVzVkTE5wUTA2blk3VThqd0FjaXFLRElaWDY3VDZzcmRON2JHeFBuUnBheHdVOC9Pd3VTN251NTFjM3Nzb0p5Y0h0VnFOdjcvL1ZjOVhXbHBLZEhRMEowK2VwS2lvQ0RjM04wYU5Ha1dQSGoza3BwRVFRZ2pSa2tSR0tZSE9ycDNCeGdZcUt5RzB0N0l2K3FRU0tLeDEvTVNsUU9mV0hjcTJIc0UxKzZJTjU5MjBWZmxYV1VmLzlKN2RvWHRYK0xHUjJaeTE3cDhFNDBkZmVsOVNxZ1JTNytpakJEblRNdUJmWHhsbW1vSlM5clpXV0xoeXZSMkNsQ0RwOXh1dmJpMG1QRGJPaDhmRytUVFpmRUpwalZCVlZZVzN0emVwcWFub2RMb0c5WnhQU0VnZ0xDeU10bTNiTW1YS0ZGUXExUTFZclJCQ0NDR0VFRGMzQ1hRS0ljd3F1Q3dMczRPVEQ2Y0treHQ4N0pRMi9YR3pjUVFncjZLRWprN2VEUEhzYW5Lc3E0MkQyWDJYVzMzaE45UW9nVTV2V3hlQ0hMd0lkbEhLWTAzeTc4dDkva3EyNU5keHV4bmwwNU4yRHA1VTFXU0xuaS9PTUppclVsdEZxNXJTdFRZcUt6eGJPZXVEb3RlcVg3QXovWUtkbTJRdVlTZzdPeHNyS3l1Y25KeUlpNHNEYU5CTklWTU9IejdNL3YzNzBlbDBkT2pRZ1hIanh0RzJiZHVtWEs0UVFnZ2hicFRqMGFEVktiMHB1M2RWZ3BtaHZXcjJYZEZ6TStvRVRCZ0R3VjJVOGQ2ZWwzcHRYam0yc2hJNmRZQ3hkNXMvZDd1YXZvcjNqSU83aHRXLzFtMi9HSmJYUGZDWEV2Qy95WHdBQUNBQVNVUkJWSWkxVkVGeEtldy9BR1hsc1A5UHBUenUwMC9BZTIvQlEwK1luN09rQlA3eFR3aG9Bem01RGVzUEtwcE5WbFlXQU43ZTNzVEdLZ0hzK2o3VFptWm1FaFlXUnZ2MjdaazBhWklFT1lVUVFnZ2hoS2doZ1U0aGhGbTVsU1djSzA2amk1TWZqd1FPSXFNOG4wTzVGK285enMzR2tja0IvUXkyUmVjbjh1aUJqdzIyOVhQdndLdGQ3MkZuZWpRSGMySjV0K2VESE15SjVaTnpFWmlpMW1wb3BiSm16Y0Ruc2JjMHpJN01yaWprYU81RnpoZW5FMTJReUk3MEtCNXRPMWlmUlhwLzRBRHlLa3VJSzFGS2pKVlZWK0pnMVFwUXl0OSsxdmRwdnIyNDEyeTVYSEZ6eU1uSjBmY3lTazVPeHRiV1ZsL0d0cUZLUzB2WnNtVUxLU2twZUh0N00zSGlSTnpkM2EvSGNvVVFRZ2h4b3hRVlE5eEZKU2pacXlmRXhVUDdtdkwyVndZdlQ1MVJ5cnEyYWdYZE9vTy9uN0k5SlUwSkVsN0p5eE5HREsxL0RmM3ZhTmhhOXhpMmd5Qy9RQ21YVzEwTnJXeGcxRWpEL1M3T1NpRDBpVWZybi92b2NRbHl0Z0FaR1Jtb1ZDbzhQRHpZdFdzWDd1N3UyTnJhbWgydlZxdjU3My8vaTVlWEYvZmRkeDhXMTZrRmh4QkNDQ0dFRUMyUkJEcUZFSFZhZFg0WDc0YzhqS09WTGE4SFQrWjRmZ0xyRXZickE0YW12Tmg1TExZcWEzU2c3OTJwUllkYWExaDJ0amFqc2tCVFNxVzJDbEJLeWw0NTduSVZXZzBYU3pJcHE2cmdiRkVxR2VvQzVuVzdqNFBac1FZOU91MHNiZWpob2p3Vm5WS2VSeGNuUDViMmVZeWQ2ZEY4RzdlSHdzcFN1amo3b2NJQ3QxWks1bW1WbVY2aDR1YVJtWmxKang0OUFDWFEyZGhzenRqWVdIYnMySUZXcStXdXUrN2lqanNhZUVOU0NDR0VFRGUveUNnbDBObXpPMXlNQjVXRjBrK3pvTUJ3WEtWRzZiZlpxeWVFOUFSZmIyWDdsV1ZyYXgwOERKSEhUZThiTWdobVBxMEVHRmQrWHZmNjNwZ0wzYnNwUWRuTGViZ3IvVFhyMDVBeDZSbHc1bXo5NHhyaHQ4ZzhZaFBMRzNWTTU3WjIzSDJIVzVPdTQxYVNrWkdCbDVjWFZWVlZwS1dsMGJ0M2I3TmpkVG9kWVdGaDZIUTZwazZkS2tGT0lZUVFRZ2docmlDQlRpRkVuUkpLczVsNzdEdGU2aktXbmk2QjlIRnRSeC9YZGh6TGorZjdoRCtNQXA2amZVSUlkUTBpcFR5UHZJcGlRbHFiTHdYcWFhdVVkODIvckVSdVE3eDk0a2Y5YS9lYThyaVhDN1QzWUc2M2V3aTA5eUM2SUpIM1R2N0VBSTlPek9nNGluWU9ubWgwMVNTWDVkSGRKWUJPenI0RTJpc1pnYWxsVFZPNjlsOWhLUnc5VzF6dnVMNWRuWGhoYXBzbU9lZnRvS0NnZ0txcUtyeTh2TWpQejZlMHRKUTJiUnIrL2R1OWV6ZVJrWkcwYjkrZU1XUEc0T1RrZEIxWEs0UVFRb2diTGpJS0hya2YydmhCN3hCbG03bmc1ZkVUU3FDemF5Y2wwRmk3elJTdFZ1bDdhY3F3UWNyWFkxSG14OVN5dDFPK0ZocjJqaWZtTER6MnJPbGpSZ3lGWjUrRWJUdmhoenI2YnQ0M0VSNmNvcFM4YldKN0l2UFpzaituVWNkTUd1b2hnYzQ2cEtlbjA3Tm5UNUtTa3REcGRBUUZCWmtkKytlZmY1S1dsc2EwYWRPd3Q3ZS9nYXNVUWdnaGhCQ2laWkJBcHhDaVhsa1ZoU3c0c1lHK2JoMTRwTzBnT2poNkUrb2FSQi9YSUhhbVIvSHR4YjM2ak13ZUxnRlU2N1I4ZWk2Q0J3UHZySFBlZ0pvQVkwcVppUkpoZFhDd2FrVXJsVFhxNmtwNnRGWjZJcW0xR3V3dGJYZ2djQ0QzK3QrQmxZVWxmK2JFc3ZMc05yVG9PSmdUeStuQ1pHeFZTc25ieUx3NHh2bjI0dFd1RTdHeXNLUlNXOFhab3JUR2ZtdE1jcmEzUXFmVE5XaWNhTGpNVENXbzd1M3RUWEt5MGkrMm9SbWRPM2Z1NU1TSkU0d2VQYnJPSithRkVFSUkwWUxGSnlobFlGMWJROTlRWlp1NTRPWHhFekQ5YnhEVURteGJRVVZGNHpNaFI0MkE0SzZnVml0OU51dmo0cUlFVFl1dmVDQk9xek1mSkswdG1Ydm9hTjJCVkp1YXRnNGxqWHVBc0NFV1BkZUJSYzkxYVBKNWIxZTV1YmxVVlZYaDYrdExRa0lDRmhZV0JBWUdtaHliblozTndZTUh1ZlBPTy9Iejg3dkJLeFZDQ0NHRUVLSmxrTHZzUW9nR081b1h4OUc4T0VKZGcvaGJ1NkcwZC9SaW5HOXZBdXpkZWZma1JxcDBXdlpsblNHaE5Jdlk0dlI2NSt2bTRvOE9TQ3pOSWNDKzRUMFNRMW9ITXEvYmZRYmJUaFFrNFdianlEamYzbFJxcS9qcTRtLzhrbUY0WTZ0SVUwNFI1VFhYY3BFRDJlY1k3TmtGZ0xVWDkxSlJSOG5jeG5oc25BK1BqZk5wa3JuRUpWbFpXUUI0ZVhrUkdSbUp0YlUxWGw1ZTlSNjNmZnQyVHA4K3pZUUpFK2pldmZ2MVhxWVFRZ2dobXRPeEtMaDdoSkk5V1ZZRzU4NmJIcGVhQnRrNTRGblQ2L3RVREZSVk5mdzhnd2ZDMzZjcnIzLzRDVXJMNmg2dnNvRFdMbEJRQ0ExNElBNkFCeWREeC9hUWtGUi9FTmFwcHNySmxXVnh4VTBuTFUxNXVOTEh4NGVEQncvaTcrK1B0YlcxMFRpdFZzdVdMVnR3ZFhYbHpqdnJmb0JVQ0NHRUVFS0kyNWtFT29VUWpYWXNQNTdqK2ZFODFtNFlVd1A2MDkwbGdFbHQraEtXZkppby9BU081Y2ZYTzBlUWd4ZXRyZTI1V0pKRlNaVzZVZWVQS1V4bGEyb2tLZ3NWRmRvcW92SVRPRk9ZQXNEQ2t6OHhxVTFmbnU4MGh0VHlQRTdYYkRmbG83UGhyRTg4Z0VaWFRhYTZzRkZyRURkZVZsWVdIaDRlcUZRcVVsSlNDQWdJcUxkSDBkNjllemx6NWd6MzNITVAzYnAxdTBFckZVSUlJVVN6aWF3SmRBS2NPSzFrVUpwei9BU011ZXZTNjRhd3Q0Y25IbFd5T1FGMjdGTEt5dFlucUIyb1ZKQlcvOE9BV0ZuQ293L0JmUk9VNE91WGErby94cjNtb2NHaW9yckhpV2FYbHBhR3RiVTFkbloyNU9mbkV4d2NiSExjZ1FNSHlNL1A1NGtubmtDbFV0M2dWUW9oaEJCQ0NORnlTS0JUQ0hGVmRNQjNDYjhUN05LR3JzNStEUEhzU2xqeVliUTA3QW4xa2Q1S1p0MngvSXVOUG5lQnBveHFuWlpxblJZVkVPcmFqbERYZHZyOWJleVZma0NqZlVMbzUxWjNtYTNrc2x4K3l6elY2RFdJR3k4OVBaMzI3ZHRUWEZ4TVVWRVJmZnIwcVhOOGJHd3NSNDRjWWVUSWtSTGtGRUlJSVc0WGh5UGhnY2NiTm5iMXQ4cS9ockMzZy9GallOSUVjTEJYQXFnYk5zRi9OeHVPczIxbFhHTFcxaGIrOXBEeStsU00rWFBZMkNpWm9nOU9CaTlQWlo2Vm44UDV1RXY3ZFRyUVhGR0ZwRzJBMG11MHVBUnltNmJuZkdGcEZVMVZLTFd3dElvdTFuVS9uSFk3U1UxTkpTQWdnTGc0NWVkcXFqOW5abVltZi8zMUY0TUhEMjVRQlJNaGhCQkNDQ0Z1WnhMb0ZFSmNrNlN5YkxvNisrRmcxYXJCeDlpcXJCbFJFK2pjbTNtbTN2R2pmVUpvWSsvR3R0UmpaRlVvVDZuZjE2WmZ2Y2NOOXpMOWRQVGw5bWVmYmZKQTUyK1JlY1FtbGpmcW1NNXQ3Ymo3RHJjbVhjZXRwTGk0bVBMeWNyeTl2Ymw0VVFtT20rdGxCSkNYbDhlMmJkdm8xS2tUZmZ2MnZWSExGRUlJSWNTdHBsMGczRE1PQmcyNDFBZnpZZ0tzK1E3T3hocVBmLzh0Q0dpakJCMDFHcWl1Qm5jMzVkaUNBb2o0eFhCOGF4Y0k2UUc5ZWtEL3ZtQm5xMncvZlJhK1hndkpxWmZHM3RrZlhwNmg5Qk10Szc4VThQUndWN0pGdCs5cWtrc2VaYTlpenI4VDZIYzREejhQMjJ1ZWIwOWtIbE1jTFp0Z1pTMWZaV1VsdWJtNUJBY0hjL0hpUld4c2JQRDE5VFVhdDNYclZqdzlQUms0Y0dBenJGSUlJWVFRUW9pV1JRS2RRZ2l6dkZxNVlHbGhRYnE2d09SK0t3c1YzWnpiQUpCV2JucU1LZmY0MzRHVGxTMm5DcE5KTGEvL3FYTmZPMWNtK2ZjbHZUeWZIZW5SQUR4NjRHT1RZNzN0V3JNeTlFbmlTako1SzNxOTJUazdPL3V4c09lRGxGVlZtQjF6dGZaRTVyTmxmMDZqanBrMDFFTUNuWFhJeU1nQXdOZlhseU5Iam1Calk0T1BqK2srcU5YVjFXemF0QWxuWjJjbVRweDRJNWNwaEJCQ2lGdU50VFVNRzZ3RUV1UGlZY3QyT1BDWCtmR3hjUkFZQUs2dEwyMHJLSVJqMGZCL1B4ajM4dXphR1diTlZGNXJkVXFQMFloZHBrdnB4bDFVZ3B2V051QmE4NUJoVlRWa1pzTytQMkJUK0xWZGE0MG5YS3p3SzZ2bTdJbUdmNzZ2eXd1dExCamxJcmNlQUJJVEV3SHc5L2ZuNE1HRGRPelkwV2hNZEhRMGVYbDVVckpXQ0NHRUVFS0lCcEsvTm9RUVpublpPdk5PendmNE16dVd2M0pqT1YrY1FaR21IQWVyVmdUYWV6QWxvRDhCOWtvL29CMXBVUTJhMDdPVk0vY0hEQUJnUStMQkJoM2pZbTBIUUU1RnNYNmJXcXN4T1haa1RSYm5rZHc0czJOQUNkSUNqZTRQMmhDTG51dkFvdWZxTHBrckdxYzIwT25qNDBOQ1FnTHQyclV6Ty9hUFAvNmdvS0NBNmRPblkyMXRmYU9XS0lRUVFvaGIwZms0K0dTVjBsdnpZa0w5NDc5YXEvd0RzTEJRU3MzVzVhOGo4UDNHbW1Cb2xQTFZuSlEwZVBUcFMrOGJNdjlWR21WdnlTajc2ekwxYlMwK1BoNXJhMnNxS2lxb3FxcWlVNmRPQnZzckt5dlp0MjhmblR0M3h0dmJ1NWxXS1lRUVFnZ2hSTXNpZ1U0aGhGazZkRmhaV0RMTXF4dkR2RXozT05TaTQ0ZUVBeHpLUFYvdmZCYkFTNTNIWW10cHpkRzhpNXdzVEdyUU9qeGFPUU9RVVUvV2FBK1hBTzV0MDVkS2JSVy9aRVRYT2RhcEpuaGFwR2xjaVZuUlBOTFMwdkQyOWlZcks0dkt5a3F6Z2M3TXpFd09IejdNMEtGRGNYZDN2OEdyRkVJSUljUXQ2WStHUFp4bnBLRkJ5TEF0MTNkK2NkT0lqNDhuSUNDQWl4Y3ZvbEtwakRJNjkrL2ZUMlZsSlNOSGpteW1GUW9oaEJCQ0NOSHlTS0JUQ0dIV21jSVVQank5aWY3dUhlbm81SU9YclF1Mmx0YW9xeXZKS0Mva2RHRXl2MlNjSUtVc3QwSHpQUjQwbkpEV2JWRnJOYXkrOEt2QnZpcGROUURldHEwTnRydmFPTkRaeVpjS3JZWU1NeVYwQVlaNWRlUEZUbU5SWWNHNmhEL0lyeXl0Y3kwZXJad0FLTlNVMVRsT05EK2RUa2RxYWlvaElTRWtKQ2laRk8zYnR6Y2FWMVZWeFpZdFcvRDA5R1RBZ0FFM2VwbENDQ0dFRUVLWWxaZVhSMUZSRVgzNzl1WFFvVU8wYmRzV0t5c3JnLzNIangrblQ1OCtPRHM3TitOS2hSQkNDQ0dFYUZrazBDbUVNRXNISE1tTDQwaGUzRFhQZFo5L1g2YTA2UWZBdjJKM2tsMVJaTEEvclN5ZktwMldUazQrZk43M0dmSXJTMUJacUdqcjRJR3RwVFYvWkorbFNxYzFPTVlDNk5XNkxROEcza213aTlJcmRFUFNRYmFrSGdYQTBrS0Z0Y29TZGJWaENWc0hxMVlNOWV3S1FIeEoxalZmRzBCUlNUVTBVWFdwb3BKcVd2bEpyYkJhV1ZsWlZGZFg0Ky92VDNSME5LMWJ0OGJKeWNsbzNMNTkreWdxS21MNjlPbFlXRmcwdzBxRkVFSUlJWVF3N2Z4NXBRS09tNXNicGFXbFJtVnI5KzdkaTVXVkZZTUdEV3FPNWQwV3RGcXQ5RDI5eVJVVkZSRVpHVW0vZnYxd2RIUkVwOVBKMzNaQ0NDR0VxSmNFT29VUTE1MmRwUTFUQXZvRHNEbjFLUHV6enhxTkthMnU0Sk56RVV4ck54Z2Z1OWI0MmJrQ1VLSFZjRFR2SWwvSDdRYkFWbVZOajlZQjlHcmRsb0VlbmZXWm1abnFRcjZPMjgzUnk0S3lyallPZk5WL0JsVzZha3FxS3RCb3E2alNhWEczY2NSR1pjVzVvalNTeW5LdStmcWNlcnJ4d1dleDlPdm1qSitIN1RYUHR5Y3lENWYrbnRjOHo2MGlOVFVWVVBwemJ0dTJqWkNRRUtNeFdWbFpIRHQyVEVyV0NpR0VFRUtJbTlMNTgrZng5dmJXVnlqcDBxV0xmbDl5Y2pKeGNYRU1IVG9VT3p1NzVscmlMUzAzTjVkNTgrYngxRk5QTVdUSWtBWWRVMUJRUUc1dXc2b1hBVGc0T09EajQzTzFTN3dteGNYRnBLV2wwYWxUSjMwdzk2dXZ2dUxJa1NPc1hyMGFVQUs5MzN6ekRSTW5Uc1RQeisrcXpsTlNVc0xjdVhONTVaVlg2TmJOZEh1Ymp6NzZpTkxTVXQ1NTU1MUd6NSthbXNxSEgzN0lxbFdyc0xlM1orSENoUVFFQlBEMDAwOUxrRm9JSVlRUVprbWdVd2h4M1pWWFY3TGt6TStNOE9yTzJvdDd6WTdibngzRC91d1lWRmhnYWFGQ2g4NG9pOVBaMnA2NVhlL0YxdElhZ0lUU2JMYW5IV2R2NW1rME5lVnZhK1ZVRkpOYlVZeHJLMGRhV3lzWmtqb2dyN0tFcVB3RXZvdi92VW11ejNXNEQ4VnVOdnlSV2dabDE5NHJxZFVvZjF4N3VqWEJ5bTROU1VsSnVMaTRrSm1aaVU2bm8wT0hEa1pqZnZubEYxcTNiaTBsYTRVUVFnZ2h4RTJudkx5YzlQUjBoZ3daUW1Sa0pJR0JnZGphWG5wQWN0ZXVYVGc0T05Ddlg3OW1YR1hUR2p0MkxGcnRwYi9sYkcxdDhmTHlvbGV2WGt5YU5JbDI3ZHJWTzhlWk0yZVlQWHMycjc3Nkt1UEhqMmZldkhrY1AzNmNIVHQyWUdscDJhajF1THU3NCt6c3pKbzFheGcwYUZDRGdtYTdkKy9taXkrK2FQQTVoZ3daVW05dzcvSnIyck5uRDBsSlNVWmp4bzBieDdsejV6aDE2bFNkYzAyWk1vV25uMzRhZ0IwN2R2RFZWMS94NzMvL0cxOWZYd0F1WHJ5SWc0T0RmbnhwYVNuUjBkRnMyYktGR1RObWNNODk5OVI3VFQvODhBTnIxcXhoN2RxMStQdjdVMTFkemNXTEZ5a3ZMemQ3VEdscEthV2xkYmVTYVFpVlNrWFBuajFadlhvMTU4K2Y1ODAzMzVTeXprSUlJWVF3U1FLZFFvanI1b1BUWWZyWFo0dktPVnVVMXFEanRPalFYaEcwckpWVlVjaW5zUkY0Mjdwd0pPOWl2ZjFCbnozOHBmNjFCVXFnODNwdzZ1bUdrd1FucjR2RXhFUzZkT25DK2ZQbnNiS3lNcm9wRWhNVFEzcDZPcE1uVDVheVJrSUlJWVFRNHFaeit2UnBBT3pzN0Nndkx6ZW9VQklkSFUxdWJpNFRKMDVzZFBEdVp1ZnU3czZ3WWNNQUtDc3JJeWtwaVczYnRoRWVIczdERHo5Y2I1YmUxcTFiY1hCd1lPVElrUTA2MzIrLy9jYktsU3ZON3ErcXFxS3Fxb3BKa3lhWi9idGgwcVJKL1AzdmZ6ZllGaDRlWG05ZzlKLy8vR2VEMW5qNU5YbDRlRkJTVXNLWk0yZll0bTBicjczMkdnQnQyclNoVjY5ZUJBWUdFaFlXeHZ6NTgvVy9HenQzN2lROVBaM3AwNmNUR0Jpb256Y2lJb0wrL2Z2cmc1d0E4Zkh4REIwNlZQL2V5Y21KRlN0VzhNVVhYL0R4eHgrVG1abkpNODg4WTNhdFdxMlc3ZHUzRXhvYWlyKy9mNE91cjZrOThNQUQrUG41c1hqeFl0YXRXOGZ6enovZkxPc1FRZ2doeE0xTkFwMUNpQmJuejV6WXF6cnVlZ1U1eGZXVG5wNU9aV1VsZ1lHQjdOcTFpL2J0Mnh2Y0FLcXVybWJQbmozNCt2b2E5VGtTUWdnaGhCRGlaaEFWRlVWQVFBQnhjWEhZMk5qb3k5WldWRlR3KysrLzQrWGxSWEJ3Y0RPdnN1bjUrUGp3d2dzdkdHekx5TWpnazA4KzRjY2ZmNlM0dUpnNWMrYVlQTGE0dUppOWUvY3ljZUpFZyt6WHV2VHExWXNGQ3hibzMxZFVWQkFYRjJmMmUzdmh3Z1U2ZHV4b3NNM2IyOXRvbkxXMWRiMUI2SVpraUY1NVRiVVp2T2ZQbjZkcjE2NUdBZDNpNG1MQ3dzSVlQbnc0MXRaS1JhTlRwMDVSV2xwcU1QYlVxVk1rSnljemMrWk0vYmJjM0Z4eWMzT05ycy9hMnBwWnMyWVJFaEpDcjE2OTZsenZrU05IeU1qSVlNYU1HV1JuWjVPY25FeFpXUm1nZk85QUNSNi8vZmJiQnNmVlp2S09IVHZXWVB1MGFkTjQ4c2tuNi80bW1UQm8wQ0ErKyt5enF5NjNLNFFRUW9oYm53UTZoUkJDM0xUaTRwU2VxeXFWaXNyS1NqcDM3bXl3LzYrLy9xSzB0SlQ3NzcrL09aWW5oQkJDQ0NGRW5kTFQwOG5QejZkbno1NzgvdnZ2aElhRzZvTmllL2Z1UmExVzg5QkREelh6S204Y0h4OGZGaTFheEQvLytVKzJiOS9PNE1HRDZkKy92OUc0blR0M290Rm9HbFJldFphSGh3Y2VIaDc2OTk5Kyt5MWhZV0Y4L3ZubkJ0bVBvRlNGV2JObURTKzk5QkwzM1hmZjFWOVFJNWk3cHVqb2FKUGZnNGFxRFRxKytlYWJSdnMrK3VnalB2cm9vM3JuMkxWcmw5RzJyVnUzNHU3dXpwMTMzc21PSFR0WXRXcVZmdC9hdFd1eHRMVGtwWmRlTWpydlR6LzloRnF0NXJISEhqUFlYdnN6ZU82NTUwaFBUemU1anRvZzZheFpzOHdHajcyOHZQam1tMi9xdlNZaGhCQkMzRDRrMENtRUVPS21kZjc4ZWZ6OC9FaEpTY0hDd3NLZ1AyZHBhU21IRGgyaVM1Y3VKcCs4RmsxRHE5VTI2QWwxMFh4T25EaUJTcVdpUjQ4ZUFPaDBPaW5qTElRUVF0d2tqaDA3aHJXMU5Ta3BLVmhhV25Mbm5YY0NrSm1aeVlrVEp3Z05EYjN0UHN1cVZDcG16SmpCYzg4OXg2Wk5tNHlDZkRxZGpxMWJ0OUt6WjAvYXRtMTcxZWQ1OU5GSDJiOS9QNHNXTGVLenp6N0R4c1lHVUQ3ZmZ2enh4L2o3K3pObXpKaDY1OUZvTkZSWG0yNnRVdXZ5ZnFTbW1MdW1qSXdNWW1OanpXYTJOc1RBZ1FQeDlQUTAyTFp4NDBiUzA5T1pOV3ZXVmMyWmxaWEY0Y09IbVRadEdwYVdsa3ljT0pHSkV5ZFNXRmpJQXc4OHdLSkZpd2dORFRWNTdKNDlleWd0TGRXWExiN1NNODg4bzg4TXZWeGhZU0dmZi80NW9Idy9YMzc1WlZxMWFtVTBycUVadmtJSUlZUzRmVWlnVXdnaHhFMnBzTENRbkp3Y2hnOGZ6dUhEaDJuYnRxMys1Z1RBdm4zNzBPbDBqQmd4b2hsWGVXdmJ1SEVqKy9idDQ1TlBQbWx3c0RNK1ByN2VHejJYQ3dnSU1QaTUza2l4c2JGNGUzdmo0dUlDS0wyanBrMmJ4b3N2dnNqbzBhTUJPSG55Sk9mUG4yZktsQ2xYSFR4Y3YzNDl5Y25KK3I1TFYwcEtTdUtWVjE3aGd3OCtvRnUzYm8yZS80Y2Zmc0RHeG9ZZVBYcHc2dFFwVnE1Y3ladHZ2a2xRVU5CVnJWY0lJWVFRVGFPa3BJU1ltQmk2ZGV2R21UTm51UFBPTzdHM3Q2ZXFxb3J3OEhEczdlM05Cb051ZFVGQlFYaDRlSERpeEFtamZWRlJVYVNtcGw1Vm1kUEwyZHJhTW5mdVhEWnYzb3hHbzlGLzV0eXlaUXRKU1VsOC9QSEgyTm5aMVR2UHZmZmUyNkR6RFJreXhPdytjOWUwYTljdVZDb1ZtemR2QnFCMTY5WkdmVFByK3d6cTQrT0RqNCtQL24xVlZSWExsaTFqMEtCQkRCNDh1RUZydjlMMjdkc0JtREJoUXAzanRGb3R1Ym01QnRzcUt5dlJhRFJrWjJmcnR6azRPR0J2YncvQWdBRURUTTYxZE9sU0FnTURTVXBLd3R2Ym00eU1ES1pQbjM1VjZ4ZENDQ0hFN1VVQ25VSUlJVzVLNTgrZkI4RE96bzd5OG5LREFGQnViaTZuVDUrbVg3OStPRHM3TjljU205UzhlZk00ZnZ5NC9yMjF0VFd1cnE1MDY5YU5zV1BINm52NDFPZjExMThuT1RtWjc3Nzdqak5uempCbnpoeW1UWnZHVTA4OTFlZzFkZWpRZ2RXclY3Tm56eDd1dnZ2dUJoMHpaODRjU2t0TEczeU8xYXRYMXh1UXE3Mm1sMTU2aVk4Ly90amttRm16WnJGNDhlSjZ6N2R4NDBac2JXM1JhRFM4L3ZycjNIbm5uZm9BWkdKaUlxV2xwUVlsejlMUzBsaTllalVIRHg3a3RkZGV3OHZMcTg3NUt5b3FlUGpoaHhrNGNDQ3Z2LzQ2QU5uWjJhU21wcG85cHJxNm11TGk0bm96QlJyQ3k4c0xsVXJGeXkrL3pOeTVjNDE2UFFseEsxT3JLL1N2bStzQkNsRUhGMmNvTEdydVZZaGJtY3ZOOTVudzBLRkRXRmxaa1oyZGpaMmRuVDdBOCt1dnY1S2ZuODlERHoyazc3MTRPL0wwOUNRbko0ZlMwbEljSEJ6MDI3ZHMyWUtMaTB1ZGdjTzZQUGpnZzZqVmFvTnRCdzhlMUwrdXJLeEVwOVB4NnF1dkdveHhkM2RuN2RxMUJ1KzdkKy9PekprejYzM29iOHVXTFFhZklVM3R2L0thS2lzcjJiSmxDMjNhdEtHNnVwcTB0RFNpbzZNWk0yWU1GeTVjNE96WnN3RDgvdnZ2K21CbmFtb3FSVVZGN05tekI0QisvZnJoNk9ob2NLNWp4NDVSWEZ5TWk0c0x4NDRkTTdzbUN3c0wrdlRwWTdTOXVycWFpSWdJazVtaXRYUTZIYWRQbjZhNnVwcTVjK2VhSEROdDJqVDk2K25UcC9PM3YvM043RnFpbzZQWnQyOGY4K2JOWTlHaVJUejU1Sk1zWDc2Y01XUEdTRzlPSVlRUVF0UkxBcDFDQ0NGdVNqRXhNZmo2K2hJWEY0ZTF0YlZCb0hQWHJsMjBhdFdLUVlNR05lTUtyNC9Ka3lkallXRkJaV1VsbVptWkhEcDBpSDM3OXRHM2IxL2VlT09OT2dPNzZlbnBSRVpHOHRSVFR6VTRBL09aWjU0aEt5dXJ6akZMbHk1bDVjcVZadmV2WDcvZTRPYlVJNDg4d3VPUFAxN25uS2RQbjJiZXZIbjFydS95YStyWXNTTXpac3dBNE1zdnY2UlhyMTRNSERnUWdFNmRPdkhxcTYreWV2VnFPbmZ1ck0vMExTOHZaOFdLRlR6eXlDTzBiOTllZnpQeGp6LytvTGk0MktBblUzeDhQQUFkTzNiVWJ4czdkaXlCZ1lHODk5NTdQUGZjYzN6NzdiZTR1cnFhWGUvZXZYc3BMUzF0OEpQL1RjM0x5NHVWSzFmeXdRY2ZzSHo1Y2tKQ1FuQjNkMitXdFFoeG8xMGU2TFMxTlM1MUo1cFp1N1lRZmJLNVZ5RnVaZTJ1dnNUcDlWQlFVRUIwZERRZE9uUWdOamFXTVdQR1lHMXRUVXhNRENkUG5xUmZ2MzdYVkpiMVZsQlZWUVdBbGRXbFcxTzV1Ym44K2VlZjF4UUVWcXZWakJ3NWtxRkRoemJxdUNzZmtoaytmRGpEaHc5djBMSC8rTWMvek80emQwMmJOMittb0tDQWtTTkg4c0lMTDdCejUwN1dyVnZIMGFOSFdiTm1qZjRodUJVclZ1aVAwV2cwYUxWYWxpOWZEc0FubjN4aUZPamN2WHMzQUJzMmJHRHo1czBtTTBJMUdnMDZuWTZkTzNjYTdUdHc0QUI1ZVhsR24yY3JLeXVKam80RzROMTMzMFd0VnZQUlJ4K3haY3NXWG5ycEpRWU1HR0QwTjhEcDA2ZDU0NDAzNk5tenA5bnZUMzUrUG9zWEwyYnExS242aHdvREF3TzU2NjY3V0xKa0NjdVdMYnV0SHdnUVFnZ2hSUDBrMENtRUVPS21rNStmVDBaR0JuZmRkUmQ3OSs2bGUvZnVXRnBhQW5EMjdGbVNrNU81Kys2N2I4bU1uWmt6WitxdkZaUmVwT3ZXcldQanhvM01ueitmNWN1WG15MnhGUjRlanFXbEplUEhqMi93K1diUG5rMUZ4YVhnUUV4TURPM2J0emZaRHljN094c2JHeHQ5cWRkYVYvYkpVYWxVOWY1c0ducXo0dkpyY25WMVplVElrWlNWbGJGa3lSTEdqeDlQNzk2OTlXTkhqaHpKdW5YckNBd00xR2N5RmhZV3NtTEZDa0pDUWd5eVlpTWlJdWpTcFF1ZE8zZldienQzN2h4ZVhsNDRPVGtacktGYnQyNTg4Y1VYSER0MnJNNGdKeWhQNndjRkJkRzllM2RPbkRoQlZWV1ZQbFBoMkxGajJOblo4Y01QUDNEbzBDR2pZMDA5RFI4UkVkSG9IcW4yOXZhOC8vNzd4TWZIUzVCVENISHpDSkpBcDdqT2dtNnVvT0dPSFR1d3RiVWxPVG1aMXExYkV4SVNRbloyTmhFUkVmajcremM0Z0hhcjBtcTFwS2VuMDdwMWE0UFBuUkVSRWVoME9pWk9uSGhOOHdjRUJEUzRJc3FWa3BLU2VQSEZGMDN1R3p4NE1LKy8vanBIamh6aHZmZmVNemxtNXN5WkJ1czNkVTBGQlFWODk5MTNKai9uVFpreWhTbFRwdkRUVHoreGJ0MDZObTNhcE4vMzZhZWZFaHNieTZlZmZtcnkzRmxaV2V6ZHU1ZDc3NzJYMzM3N2pmbno1eHM5SEtyVDZYanV1ZWZNWnFDR2g0Zmo0K1BESFhmY29kLzI0NDgvOG4vLzkzOVVWbFlDTUc3Y09PNjc3ejdhdEdrREtFSGhYYnQyOGV5enp4cGMwL2J0MndrS0NpSWs1UC9adS9PNHFNcjI4ZU1mQmdhUVJWRVVFQkFsY0FIM0xjSE1CWDF5WDdKY3NqSk5yYlJIMDlKY0h0TTB5MGZMbnkzdWxwbHBtcmtEaXJuaG1vb3JxT0NDb29JZ2lMRUlEQXpNL1A3Z3kvazZ6ckNwZlFHOTNxOFhyNWd6OTduUGZlWk1kVGpYZlY5WEU1UEh5c3ZMNDRzdnZzRE96bzYzMzM2YjZPaG81YjJSSTBjeWF0UW9GaTllelBqeDQwM3VMNFFRUWdnQkV1Z1VRZ2hSRHAwOWV4WnpjM015TWpMUTZYUTBiZG9VeUo5NXZHL2ZQaHdkSFUybVdYb1cyZHJhOHQ1NzcyRmpZOE12di96QzJyVnJHVFZxbEZFN3JWYkxuMy8rU2J0MjdZb054ajNzNFljTzZlbnBmUEhGRjdSdjM5N2tyUFJwMDZZUkV4UER6ei8vYkRJUStyUVZkazRSRVJHWW01dlRvRUdEeCs3NzJyVnJwS2VuSzdVNEgyWnFXNEdDOUxodnYvMDJRNGNPTlhqdjZ0V3JYTGx5aFhIanhnRXdiOTQ4MHRMU2xKbjNNMmZPeE1QRGc5R2pSOU9sU3hkbHY2U2tKSll0VzhiUW9VT3BWYXVXUVo5bVptYUVob2F5WU1HQ1FzZFU4TUNwcUZXazQ4ZVBMM0g2WVNHRStFZDBhZzlCSWZBL0s3aUVlS29zektGeitRa2NuanQzanR1M2IyTnZiMDlPVGc2REJ3L20zcjE3Yk42OEdUczdPL3IzNy8vWXRiK2ZGZWZQUWJucGJRQUFJQUJKUkVGVW4rZkJnd2NHOXljNm5ZNWR1M2JScWxVcmc1cVRwYVhWYWcxV2laWldYbDRlR28yR0NSTW1HS1J1M2JCaGd6SkJzS0RON05tekRZNDFaODRjdEZxdDhycXdjN0t6czhQZjM3L0lrZy9KeWNsVXExYXRWR1BmdUhFakFHKzg4UVpxdFpwMTY5Ymg1K2RuRUh3TURnN201czJiUnFsN0FXSmpZemwzN2h3alI0NDArSTVXcTFhTlljT0cwYXhaTThhTUdZTy92NzhTNUFUbzJiTW42OWV2WisvZXZienl5aXRBL2ozNzRjT0grZUtMTDB5T1ZhZlRNWC8rZktLaW9saTBhSkhSUkVsN2UzcysvZlJUSmsrZWpJdUxDNE1IRHk3Vlp5R0VFRUtJNTRjRU9vVVFRcFFyT1RrNWhJZUhVN2R1WGM2Y09VT2RPbldvV2JNbUFBY09IQ0F6TTVQWFgzLzl1WHM0TkdqUUlBSURBd2tNREdUNDhPRkdEMjhPSFRwRWFtb3F2WHIxZXV4ajJOdmJNMmJNR0JZc1dFRHo1czBOSGp3ZE9YS0VzTEF3UHZyb28yS0RuRHFkVGdtK0ZlYmhCMENGS2V5Y0NsTDVQcnFTdERTbVRKbGlNSWFrcENRV0wxNU0vLzc5QzUxeC9yQkhBNUtRUC92ZDJ0cGErZHpXclZzSDVNKzhqNDZPTGpUOWIwSEszS1pObTlLb1VTT2o5MzE4ZkV3K2lJTDhCMVVGS2NSYXRHaWhwT3cxMVljUVFwUXB0NXJ3YW0vNFkydnhiWVVvclVHdlFjM0hENHc5VGZIeDhlemJ0dzhiR3hzeU16TVpOR2dROSsvZlorZk9uZGphMnZMNjY2OC8wVDNNc3lBbko0Zmx5NWNEK2ZVMEN4dy9mcHpFeE1SQ1YxT1d0Tys4dkx4Q002Q1VScU5HamZEdzhGQmU3OTY5MjZpbWVzdVdMUTBDZEE5blpvSEN6OG5Dd29LcFU2Y3lhOWFzUW84ZkhSMWRxdnFVZCs3Y1lkZXVYWFRyMW8wYU5XcncxbHR2TVd6WU1OYXNXY093WWNPQS9NbCt5NWN2cDIvZnZpYnZEd01EQTdHd3NLQnIxNjRHMndzbUFxYW1wcG84dHFPakk3MTc5MmJGaWhXOCtPS0xxRlFxL3Z2Zi8vTFNTeThwcFNZZXB0UHBtRGR2SHZ2MzcyZnk1TW04OE1JTEp2dHQwYUlGdzRZTjQ2ZWZmaUlqSTRNUkkwYVUrUE1RUWdnaHhQTkRBcDFDQ0NIS2xmUG56NlBWYWpFek0wT3IxUklRRUFEa3p5NCtmLzQ4elpvMXc5blp1WXhIK1g5UHJWYlR2SGx6OXUzYng5V3JWNDBlVEFRRkJlSHU3bTZReXZWeGRPdldqZlBuenh2VSt0Rm9OQ3hkdXBUMjdkdVhLSkM2WWNNR05telk4RVRqQU5QbmxKbVp5ZEdqUjNGM2QxZFdPZmJvMGNQZzh5aEpFUHpGRjE4MGVQM0hIMzhBOE5wcnJ5bTFnVW9qSXlPREF3Y08wTGx6WjJ4c2JJcHNtNTZlamthalVWNm5wS1FvLzB4S1NnTHl6NkVnblppenM3UEo3L3p0MjdlNWZQa3libTV1NlBWNklpSWkrUGpqajQxU0N3c2hSTG5SdnpjYy9RdnVKSlQxU01TenhMTTI5SDJ5TktkUHk3MTc5OWkwYVJQbTV1WmtaV1hSdlh0M3dzTEN1SHIxS3A2ZW52VHQyL2U1cnpWNCsvWnRGaXhZUUhSME5FT0hEc1hMeTB0NUx5Z29pQm8xYXBnTWpKVlVRZTM1MG1RNCtTYzk3ams5ZVBDQThQRHdFZ2Q5OVhxOVVzdHkrUERoUVA0a3hpbFRwdkNmLy93SEt5c3IyclJwdzdScDA2aGJ0NjVTOS81aE9UazU3Tm16aC9idDIrUGc0RkNxOFFLODg4NDdIRHQyakJrelpwQ2JtNHVGaFlYSjBnd1pHUm5NblR1WEV5ZE84TjU3N3hsa09qSGx6VGZmSkRVMWxRMGJObkRyMWkzR2p4OWZicTZ2RUVJSUljb0hDWFFLSVlRb04zUTZIV0ZoWVhoNmVoSVZGVVdqUm8xd2RIUWtLeXVMSFR0MlVMbHk1VUpYckQwUENsSm4vZjMzM3diYlkySml1SERoQXFOSGozNnNmcmR1M2NxcVZhc010aDA1Y2tUNXZXQ0Y1dDkvLzIyVUhuWHMyTEZLZWlySVh6bm82K3RMbXpadGlqeG1mSHc4VzdkdUxYUzJmV0huRkJ3Y1RHWm1KbTV1YnVUbDVYSDQ4R0dhTm0zS3ZYdjN5TTNOSlNNamcxdTNibkhnd0FFQXNyS3lBQWdQRCtmQmd3ZlVxRkhENUtySmd3Y1BVclZxVldKalk0bU5qUzEwM0s2dXJpWlRxZTNac3dlTlJsTmsrdGpVMUZSdTNMakJybDI3Mkw5L3Y5SDdEOC9vVjZsVTdONjl1OUMrOUhvOTMzMzNIYSs4OGdwMzd0ekIwdElTYTJ0cmZ2enhSNU1QbElRUW9seFFxK0g5ZDJIbVYyVTlFdkdzVUpuQm1KRlF5bnJXLzRUWTJGZzJidHhJWGw0ZWxTdFh4dG5abVowN2QrTG82RWovL3YwTkFuclBpNFNFQkpZc1dRTGtUMWFMaVluaHlwVXJtSm1aTVhMa1NBWU5HbVRROXRTcFV3d2RPclRZK3VUTGxpMHptdGpXcmwwN21qUnBRbVJrSklEQlNzeXlVdEp6dW4zN05udjM3dVhTcFV2S3R1M2J0d09VT0VDNmRldFd3c1BEbVRCaGdzR2t0OWF0V3pOcDBpVG16NS9QTDcvOFF2MzY5Wmt6WjQ3SjFMNmhvYUdrcDZjL2RvWVlXMXRiM243N2JiNzU1aHNBdnY3NmErenQ3UTNhSkNRa01HWEtGT0xpNGhneFlvVEJpdDZpakI0OUdnc0xDLzc0NHc4aUlpSll1WEtsMUtJWFFnZ2hoRUlDblVJSUljcU4wNmRQazVHUmdabVpHU3FWaWc0ZDhtc3RCUVlHa3BtWnlkQ2hRNS9yV2ZDNS8xUFg3TkVIRTRHQmdWaGFXaFpaVzdLNGZ2UHk4b3BNblZXWU9uWHFHTHd1cUdGWm5IcjE2aW5YMXhSVDU1U1ptYW1zdkJ3M2JoeDJkblpLMnRidnYvOGVqVWFEUnFNaEpTV0YwNmRQRy9TM2VmTm16TTNOOGZQek13cDB4c1hGY2ZueVpRQ21UcDFxVkIrb2dFYWpZZGl3WWJ6NTVwdEc3d1VIQitQajQyUDBFRE11TG82NHVEaXVYTG5Dd0lFRGFkeTRNWFBuenFWMTY5Yjh2Ly8zLzFpN2RxMVJzSGY2OU9uRnJrcjk3YmZmdUhyMUt0T25UMmZldkhrQURCOCtuSGZmZlJkL2YzL2F0bTFiNVA1Q0NQRi9iZmZ1M2R5OWV6Zi9SZTh1a0pvR3FlbUF2a3pISlNvcU02aGlCMVdxd09GRCtUOWxvQ0FMU1VwS2lwTFMxTUxDZ3JTME5Nek16T2pldmJ2SkNWYlBpK1RrWkxadXpVOVhiV05qZzdPek0vMzc5NmRmdjM1R0U4ZUNnNE9WejZ3NDI3WnRNOXJtNHVKQ2t5Wk4yTDE3Tng0ZUhrcnBpeWVSbloydFRKb0RqTkxXUXY2RVFGUGJvZVRuRkJrWlNWeGNISkNmeWVQZXZYdHMyTENCWHIxNkdkUUlMY3pSbzBkWnZudzVIVHQycEVlUEhnWmpPMzM2TkR0MzdnVHlWM2pldUhHRHRXdlg4dnJycnh2Vi93d0tDcUoyN2RvMGJ0eTQwR1BwOWFiL201MmVuczZxVmFzSURnNm1WYXRXM0xsemgrblRwek5reUJBR0RCaWcvQTFYdVhKbExDMHRtVHAxcXBLNXB5VE16TXg0NzczMzhQYjI1dGF0V3hMa0ZFSUlJWVFCQ1hRSzhReW9hMStUcStueFpUME1VY0hVdFgveVAvNmZwb3lNREk0Y09VS2RPblc0ZnYwNmZuNSsyTmpZY09USUVXN2V2RW5YcmwwZks2WG9zK1RPblRzQUJnK0dOQm9OZS9mdXBXUEhqa1l6cGt2RDNOeWMxcTFiUC9iKy8vM3Zmemw2OUtqSjl4WXZYb3lIaHdjVEpremcyclZyUnU5WHJseFpxV2NKaFovVGI3LzlWbWhkb0lJQWFKOCtmUmcrZkRpdnZ2b3FrTCtLOHZYWFgyZldyRm1GbnQvR2pSdXh0TFNrUjQ4ZVJFUkVzR3paTXFNMkJ3OGVaTTZjT2JSbzBjTG92WWlJQ0dKaVlwZzBhWkt5TFQwOW5iRmp4eW9Qclp5Y25Qand3dzlwMmJJbGFyV2FkdTNhOGQxMzMzSHk1RW02ZGV1bTdIZmp4ZzNDdzhPWk9YT215YkVDaElXRjhjc3Z2ekJwMGlTRHRHSXVMaTRNSFRxVWVmUG1zV2pSSXBOMVJJVVFvcXlFaDRjYmI3UitmaWN2aWFjZ094ditKMDFwZWFIWDY1V0phVmxaV1Z5NmRJbVVsQlJxMXF5SnE2dnJVNmtiV1ZFVWxabmlVVnF0bHBDUUVOcTJiVnRrQUd2Ky9QbEY5blA0OEdIT256L1B1SEhqU256c29vd1pNOFpvVzd0MjdReGVGNWJObzZUbkJQREtLNjhveDhyTXpPVGpqei9HMXRhV3Q5NTZxOWd4eHNiRzh1V1hYK0x0N2MyRUNSUFE2WFJjdVhLRnc0Y1BFeG9hU21KaUlzMmFOV1BSb2tWNGVucXllZk5tTm16WXdMWnQyMmpkdWpVdFc3YWtSWXNXWkdkbkV4a1pXV2lxM0ppWUdDSWlJcmgxNnhhQThsMk9qbzRtT0RpWXZYdjNZbWxweWVUSmsrbmN1VE1hallZVksxYnc4ODgvczJuVEpnSUNBdWpXclJ2ZTN0NHNYYnJVcUpacFNaVW1PQ3FFRUVLSTU0Y0VPb1Y0Qm5qYU9rbWdVNVNhcDIzNUNScnE5WHAyN05pQldxM201czJidUxxNjByWnRXODZjT2NOZmYvMUZzMmJOYU5La1NWa1BzMHhsWkdSdzl1eFpxbGV2YnBDS2EvLysvV1JtWmhhWk1yVTRXcTNXWlBxcTBzak96cVpldlhvTUhqeFkyWmFVbE1UQ2hRdVZXZTdaMmRtMGFkT0dybDI3S20zKyt1c3ZRa05ERGZvcTdKeDhmWDE1OWRWWDJieDVzOGt4YURRYXNyS3lqR2FuRnlVNU9aazllL2JRclZzMzNuampEWGJ0MnNXeFk4Y01Wa1JxTkJwKyt1a25Ybnp4UmFQYXFKQS8rOTNlM3Q0Z3JiS05qUTJOR2pYaXd3OC81T2pSbzhURXhCajBhVzF0VGRldVhkbXdZUU5kdW5UQndzSUN2VjdQMHFWTHFWZXZIaSs5OUpMSjhVWkdSakpuemh3NmRPaGdjZ1h2d0lFRENRc0w0N1BQUG1QKy9QblAvZVFBSVVUNTBhUkprLzlkMFNuRU0wQ24wNkhWYXNuT3ppWW5KOGRnVlYvVnFsV1Y4Z3RuenB3aE96dGIyZTdwNlVuRGhnMU5wc0ovWGgwNWNvU1VsSlFudXArRi9LQmJvMGFONk5uejZkUnMvZkxMTHcydTAvTGx5NDNhL1Bqamp3YjMwZi8rOTcrQmtwL1QxS2xURFRKNVJFZEhrNUtTd3B3NWMwcFVKOVBOelkwK2Zmb3daTWdRc3JLeWVQZmRkMGxPVHNiS3lvb09IVHJRcDA4ZjZ0ZXZyN1IvNDQwMzZONjlPNXMzYnlZa0pJUmp4NDdoNStkSHRXclZzTEt5S2pSRFRHcHFLdDkvL3owcWxZbzJiZHBRdjM1OUVoSVNHRHQyTERZMk5nd2FOSWkrZmZ0aVoyY0g1Ti9yamhzM2pwNDllN0oyN1ZwMjdOaEIvZnIxOGZiMmZ1d2dweEJDQ0NGRVlTVFFLY1F6NEY4MUc3TTNJUnlkcFA0U0phVENqSzQxbTViMU1CUUhEeDRrTmpZV2MzTnpxbGV2em9BQkEvanp6eis1Y09FQ2pSbzFldXlVck0rU24zNzZpYXlzTElZTkcyYXdQVEF3RUM4dkx4bzBhUERZZldkbVpqNlZGUVpWcTFZMVdEVlpNT1A3WVM0dUxnWnRDbFk4UHF5d2MycmJ0aTAxYTlZc05OQlpzRnJVMWRXMXhHTmVzMllOa0I4Z3JGYXRHb01IRCthNzc3NmpidDI2U3Fxd2hRc1hrcHFhYW5JVlFXcHFLb2NQSDZaMzc5NEdLVy9OemMyWk9IRWlBTWVQSHpkNTdFR0RCckY3OTI1KysrMDNoZzRkeXFaTm13Z1BEK2Y3Nzc4M21ibzJLaXFLcVZPbjR1cnF5b1FKRTB6MnFWS3BtRHAxS2g5OTlCRVRKa3hnL3Z6NXVMbTVsZmp6RUVLSWY4ckRrMXlFZUJiRnhzYXlaY3NXc3JPelNVMU41ZSsvLzZaang0NE1HVEtFNU9Sa2J0eTRRWFIwTkdmT25PSE1tVE00T0RqUXJGa3ptamR2L3NRVHppcTZUcDA2MGFsVHB5ZnVaK2pRb2FTbHBSVmI0N000bnA2ZTdObXp4Mmo3bDE5K3FmenU1K2Ruc2sxQnFsNmdST2YwYU1tRXhvMGJzM2J0MmtLL0UyUEhqalY0YldabXhnY2ZmS0M4SGoxNk5IbDVlZmo3K3hkNmYrL2c0TUNJRVNONDU1MTNPSGJzR0sxYXRjTEd4cWJRKzB1QXBrMmJzbnYzYm9QUDFzWEZoVysvL1piYXRXdGpaV1ZsY2o4dkx5OW16cHhKY25KeWlkTE4rdmo0bVB4Y2hSQkNDQ0dLOG1SM2YwS0ljc0hiem9VdUxzLzNhamRST2oxY20vT0NYZmxZNlhYdTNEbkN3c0l3TnpmSHpzNk9WcTFhc1diTkdpNWR1a1NYTGwxS1ZLZm5XWmFlbnM3Q2hRc0pEQXlrUllzVzlPM2JWM2t2S2lxS2E5ZXUwYWRQbnljNlJtSmlJbFdyVm4zU29UNFZUM0pPeDQ0ZHc4SEJBVzl2N3hLMVAzdjJMRHQzN21UQWdBSEtiUDAzM25nRE56YzNKaytlVEh4OFBELzg4QU9ob2FGTW16Yk41TXFMa0pBUXRGb3R2WHIxS3ZWNGE5U293YnZ2dnN2YXRXdjUvdnZ2V2JGaUJlKy8vejcxNnRVemFudmt5QkUrL2ZSVHFsU3B3dHk1YzdHeHNTbTAzK3JWcXpOdjNqeXlzN01aTzNZcysvZnZML1hZaEJCQ0NGRTY3dTd1akJneEFoY1hGM1E2SFpVclZ5WTBOSlNnb0NBY0hCeG8xYW9WZ3dZTll2VG8wYno4OHNzQWhJYUdzbkxsU2lJaUlncXRmU2hLVHFWU2xXZ1ZaSG4zSklIdkRoMDZFQkFRVUtKSmpCWVdGclJ2Mzc3SSs4cUhtUW9nMTZ0WHI5QWc1OE9rcHFZUVFnZ2gva25QOTdSQklaNGhiOVpweDEvM3JwQ2VtMVhXUXhIbFhEVkxPOTZzODNKWkR3UElmN2h6OHVSSnpNek1xRldyRmhxTmhsMjdkbEd2WGoxZWUrMjFjaE44KzcrMGJOa3l6TXpNeU03TzV1N2R1MXk0Y0lIczdHdzZkZXJFeHg5L2JKRHFLVEF3RUJzYm0ySnIxWncrZlpxc0xNUC9ObGhaV1RGaXhBZ2dQN2pZc0dIRHAzOHlqNkdrNTNUdzRFR3NyS3pRYURSQWZtcmYzYnQzMDZGREI1T3JJUi8xNE1FREZpeFlnSnViRzIrODhZYXkzZHpjbk5telp6TjU4bVNHRHgrT1RxZmpQLy81RDIzYXRESHFRNi9YRXh3Y1RMTm16UjY3SG1iUG5qM1p2bjA3Z1lHQk5HM2FsSDc5K2htMVdiZHVIYXRYcjZaV3JWck1uVHUzUkEvdzNOM2QrZnJyci9uc3M4K1lPM2N1TjI3Y1VLNjNFRUlJSWY0WnRyYTJEQmt5aEwxNzl4SWVIbzZIaHdlUmtaSGs1dVlxLzQrM3M3UER6ODhQUHo4L3JseTV3ckZqeHdnSkNlSGt5Wk4wNk5DaHhCTzJoQkJDQ0NHRUVQa2swQ25FTXlBb0tJajc5KzhUb0xmalhyYU9yTHpzc2g2U0tLY3FtVnRSM2FvU0d5K3ZMN014NU9ibWtwdWJTMXBhR2pxZERwVktoVjZ2SnlZbWhoZGVlSUZodzRZcEtVT2ZSOXUyYlFQeTAxaFZxMWFOOXUzYjA2TkhEeG8xYW1UUTdzR0RCNFNHaHRLdFd6ZXNyYTJMN1BQeTVjdGN2bnpaWUp1dHJTMGpSb3dnUER5YytQajRweElFeTh2TE13aW9GdFNqZXBoZXJ6ZW9ZZlh3Nm9YU25OT0dEUnN3TXpQRDF0WVdHeHNiMXF4WmcwYWpNUWhhRmlZN081dlBQdnVNKy9mdjg4TVBQeGdjS3prNW1jREFRR0pqWTdHM3R5Y2xKWVhObXplalZxdng5L2MzQ0tLZVBuMmErUGg0Um80Y1dlVHhDbHVoY2VMRUNSWXZYa3hhV2hxZE9uWGl3SUVEZlBUUlIzejAwVWQ0ZVhrcDdhcFVxVUxqeG8yWk5Xc1c5dmIyeFo1ZkFVOVBUNVlzV2NLMzMzNzdXQ3RPaFJCQ0NGRjY1dWJtZE8zYUZZMUd3OVdyVjJuU3BBbmg0ZUdFaFlVWnBPK0gvTlZ3OWVyVjQrclZxeHc5ZXBTdFc3Zmk1T1NFdjcrL3lRd1BRZ2doaEJCQ0NHTVM2QlRpR1JBWkdXbnd1dWp3Z0hpZTZkR1FoS2FzaDJIZzRTRFF2WHYzT0g3OE9EVnIxc1ROelEwbkp5ZURGWXpQTWxQMUg0dnk1NTkva3BPVFUyUUFxMUdqUmtYV3VORnF0U3hidG96cTFhdlRybDI3VWgzZmxDTkhqbkRreUpFaTIyemN1SkdOR3pjYWJDc0kzcFhrbkFvc1hib1VPenM3QVBiczJjT1dMVnNZUG54NGlZTGtQL3p3QXhjdlhtVEtsQ2w0ZVhtUm1wckt5Wk1uT1hqd0lHRmhZZGphMmpKdzRFQUdEQmhBVEV3TXk1Y3ZaK2JNbWJpN3U5T21UUnRhdG14SjQ4YU5DUXdNcEdyVnFyUnQyOWJrY1VKQ1Fzak56ZVhVcVZOS25VeU5Sc09CQXdjSUNncml5cFVydEd2WGpyRmp4MUt0V2pWNjllckYvUG56K2VDREQyalVxQkd2dlBJS25UcDFvbGV2WG5UdjN2MngvbDJvWExreU0yYk1LUFYrUWdnaGhIZ3lYYnAwSVNZbWhqdDM3dURwNlVsb2FDZ3VMaTRtczBEVXJWdVh1blhyRWgwZHpiRmp4OWkrZlR1T2pvNzQrL3ZUb0VHREVtV3JFRUlJSVlRUTRua2xnVTRobmdFK1BqN2N2MysvckljaFJMSHk4dkxJenM0bUp5ZUhuSndjSUQvUXFWS3BjSEp5d3M3T2pudjM3aEVWRmFYczQrcnFTcjE2OVdqVXFGR0phczA4TDRLQ2dtallzQ0dlbnA2UDNVZDZlanBKU1VsTW5qejVxUVNVWDN6eFJkNS8vMzNsZFVKQ0F2LzV6MzhNMnZUczJaTUJBd1lvci9mdDI2ZXNZaTNKT2RXdVhac2RPM1lZZkJlT0hUdEdRRUFBUTRZTUtkRTR1M1hyaG8rUER3RUJBZnp5eXkrc1c3Y092VjZQcDZjbm8wZVBwbXZYcmtyLzllclZZOEdDQlp3NGNZSXRXN2F3ZWZObWR1ell3YlJwMHpoKy9EaURCdzh1dEk3U25qMTdDQThQeDhIQmdWZGZmUlhJRDlEdTNMbVRWcTFhc1dEQkFwbzArZC82eWsyYU5PR25uMzVpNTg2ZGJOeTRrYTFidDlLeFkwZUE1eWJnTDRRUVFqd3JiRzF0Q1FnSUlDUWtCQjhmSDlMVDA5bTJiUnZEaHc5WEptczl5c3ZMQ3k4dkwySmlZamgyN0JoQlFVRWNQWG9VUHo4L2ZIMTlUZFpJRkVJSUlZUVE0bmxucHBlSzkwSUlJY3JJMGFOSE9YYnNHQUJtWm1aVXFsU0oxMTU3RFJjWEYyN2R1c1gxNjllNWV2VXFLU2twUUg0cXpwWXRXejVSY0U4WXVuLy9QdFdxVlN2cllUeXh2THk4eHdvR1ptUmtzSFhyVnRxMmJjc0xMN3hRYlB1NHVEZ1NFeE5wM3J4NXNXMzFlcjBTeUMrUWxaWEZuVHQzREZMVG1xTFZhc25NektSS2xTckZuNFFRQW9DVWxEVGNQZkwvM2F4YzJaNDdzZWZLZUVSQ0NBSHIxNi9uN3QyN3ZQbm1tNnhmdng1M2QzZjY5Kzlmb24xdjM3N05zV1BIdUhYckZ0YlcxdFNwVXdkUFQwODhQVDJ4dGJYOWgwY3VoQkJDQ0NGRXhTQ0JUaUdFRUdYcSt2WHI3Tml4QTYxV2k3VzFOVGs1T1hUdjNoMWZYMStsVFZ4Y0hCRVJFVVJGUmFIVmFxbFZxeFlCQVFFNE9UbVY0Y2lGRUVLVUp4TG9GRUtVUndrSkNmejY2Nis4OU5KTFdGdGJzMi9mUG9ZTUdhS2t0UytKdi8vK202aW9LQzVmdmt4U1VoSUFOV3JVd04zZEhXZG5aMXhjWEo3ckd2ZENDQ0dFRU9MNUpvRk9JWVFRWlM0bEpZVXRXN2FRbXBwSzFhcFZTVXBLb2srZlB0U3ZYOStnWFhaMk5pZFBudVQwNmROb3RWcnExNjlQKy9idGNYQndLS09SQ3lHRUtDOGswQ21FS0svV3JGbERTa29LbzBlUFp0V3FWVlNxVkltaFE0YytWbDhwS1NsRVJVVngvZnAxNHVMaWxPM201dWE0dUxqZzRPQ0FnNE1EVmFwVVVmNVpXS3BjSVlRUVFnZ2huZ1VTNkJSQ0NGRXVaR1Zsc1dMRkN1enM3RkNwVktTa3BEQjA2RkFjSFIyTjJtWm5aM1BxMUNsT25UcUZWcXZGMTljWGYzOS9xbGF0V2dZakYwSUlVUjVJb0ZNSVVWNWR1SENCWGJ0MjBiVnJWNnl0cmRtK2ZUdjkrL2N2TnBWOVNkeTllNWU3ZCsrU21KakkzYnQzU1VsSklUTXowNmlkV3EzR3dzSUNDd3NMMUdxMThtTnVicTVzZi9SSGFvU0xaMUg5K3ZXcFhyMTZXUTlEQ0NHRUVFK1JCRHFGRUVLVUd4Y3ZYbVRuenAyMGJ0MmFDeGN1WUdWbHhiQmh3MUNyMVNiYloyZG5jK2JNR1U2ZE9vVkdvOEhIeDRlMmJkcytFelVuaFJCQ2xJNEVPb1VRNVZWZVhoNkxGaTNDeWNtSk45NTRnMVdyVm1GcmE4dWdRWVAra2VQbDV1YVNtcHBLU2tvS3FhbXBaR1ptb3RWcWxaL2MzRnh5YzNNTmZuLzBSNnZWL2lOakU2S3M5ZXJWQ3g4Zm43SWVoaEJDQ0NHZUlvdXlIb0FRUWdoUm9HSERobHk4ZUpIVHAwL1R1M2R2QWdNRENRd01wSC8vL2liYlcxbFo0ZS92VDZ0V3JUaDc5aXhoWVdGRVJrWlNyMTQ5MnJadEs3V0toQkJDQ0NGRW1UTTNONmRwMDZhRWhZV1JucDVPeTVZdCtmUFBQMGxNVFB4SGFzNWJXRmpnNk9ob01qT0tFRUlJSVlRUXp4cFZXUTlBQ0NHRWVGaVBIajFRcVZSY3ZIaVJMbDI2RUIwZFRXUmtaSkg3cU5WcVhuenhSZDUvLzMwQ0FnSzRjK2NPcTFldjV1ZWZmeVkwTkpTYk4yK1NsNWYzZjNRR1FnZ2hoQkJDR0dyZVBIL0YrWVVMRjJqVXFCSFcxdGFjT25XcWpFY2xoQkJDQ0NGRXhTY3JPb1VRUXBRcmRuWjJ0R2pSZ3BNblQ5S3hZMGVjblowSkRRMmxmdjM2cUZSRno4K3hzTENnWmN1V3RHelprcGlZR0M1ZnZreDRlRGhoWVdHWW01dmo3dTZPcTZzckxpNHV1THE2WW1OajgzOTBWa0lJSVlRUTRubFdwVW9WYXRXcVJWUlVGUDcrL3NvS3o4NmRPMk5sWlZYV3d4TkNDQ0dFRUtMQ2trQ25FRUtJY3FjZzBIbnMyREU2ZCs3TWI3Lzl4dW5UcDJuZHVuV0orNmhUcHc1MTZ0U2hhOWV1M0x4NWs2aW9LRzdkdXNYTm16ZVZOcmEydGpnNU9WR2xTaFVjSEJ5b1VxVUtWYXBVb1dyVnFsaGFXdjRUcHlhRUVFSUlJWjVUOWVyVlk5KytmYVNtcHRLaVJRdE9uRGpCaFFzWGFObXlaVmtQVFFnaGhCQkNpQXBMQXAxQ0NDSEtIWHQ3ZStyVnE4ZWxTNWZvMUtrVGRldlc1Zmp4NDdSbzBRSnpjL05TOTFlN2RtMXExNjROUUU1T0Rna0pDU1FrSkJBZkg4LzkrL2VKalkxRnE5VWE3V2RwYVlsYXJjYkN3Z0lMQ3d2VWFyWHkydHpjM09DOWdoOHpNN01uUG44aHlwdW1UWnRpWjJkWDFzTVFRZ2doS3JTNmRldXliOTgrcmx5NVF1dldyZkh3OE9EY3VYTVM2QlJDQ0NHRUVPSUpTS0JUQ0NGRXVkU3laVXV1WExuQ2hRc1hlUG5sbDFtMWFoVVhMMTZrU1pNbVQ5U3ZwYVVsSGg0ZWVIaDRHR3pQek13a05UVlYrZEZvTk9UbTVwS2JtNHRXcTBXcjFTcXZzN0t5bE44Zi9SSGlXZVRsNVNXQlRpR0VFT0lKMmR2YjQram95STBiTjJqZHVqVk5talFoS0NpSStQaDRhdGFzV2RiREUwSUlJWVFRb2tLU1FLY1FRb2h5eWQzZEhTY25KeUlpSW5qeHhSZHhkM2NuTEN6c2lRT2RoYkd4c2NIR3hrWWVNZ2toaEJCQ2lIL01DeSs4d0tsVHA5QnF0ZFN0V3hjckt5dkN3OFBsSGxRSUlZUVFRb2pIcENyckFRZ2hoQkNGYWRteUpmZnYzK2ZPblR2Szd6ZHUzQ2pyWVFraGhCQkNDUEZZNnRTcGcxNnY1L2J0MjFoWVdPRGo0ME5rWktSa0JoRkNDQ0dFRU9JeFNhQlRDQ0ZFdWRXZ1FRTlVLaFdYTDErbWJ0MjYyTnZiYy9iczJiSWVsaEJDQ0NHRUVJL0YzZDBkTXpNemJ0MjZCVUREaGczUmFyVmN1M2F0akVjbWhCQkNDQ0ZFeFNTQlRpR0VFT1dXaFlVRm5wNmVYTGx5QlRNek01bzJiVXAwZERTWm1abGxQVFFoaEJEbFRIWjJ0dks3dFpWbEdZNUVDQ0VLWjJGaGdadWJteExvZEhWMXhkN2Vua3VYTHBYeHlJUVFRZ2doaEtpWUpOQXBoQkNpWFBQMjlpWXRMWTJrcENRYU4yNE1RRVJFUkJtUFNnZ2hSSG1qMGZ4dm9OUEsycW9NUnlLRUVFWHo4UERnN3QyNzVPVGtBT0RyNjh1Tkd6ZlFhRFJsUERJaGhCQkNDQ0VxSGdsMENpR0VLTmU4dmIwQnVISGpCbloyZHRTcFU0Zno1OCtYOGFpRUVFSUlJWVI0UEI0ZUhnREV4Y1VCK1lGT25VNUhWRlJVV1E1TENDR0VFRUtJQ2trQ25VSUlJY28xR3hzYnFsZXZ6dlhyMXdGbzNMZ3hxYW1wM0w1OXU0eEhKb1FRUWdnaFJPblZyRmtUTXpNelltTmpBYWhldlRxT2pvNlN2bFlJSVlRUVFvakhJSUZPSVlRUTVWNmRPbldJalkwbE56ZVhldlhxb1ZhcnVYRGhRbGtQU3dnaGhCQkNpRkt6c0xEQXhjWEZZT0tlcjY4dmNYRnhwS1dsbGVISWhCQkNDQ0dFcUhnazBDbUVFS0xjOC9Ed1FLL1hFeGNYaDBxbG9rR0RCbHkrZkJtZFRsZldReE5DQ0NHRUVLTFUzTnpjaUkrUFYrNW5HelpzQ0NDck9vVVFRZ2doaENnbENYUUtJWVFvOXdycUdCWE1ldmYxOVVXcjFYTDE2dFd5SEpZUVFnZ2hoQkNQeGRYVkZaMU94OTI3ZHdHd3Q3Zkh6YzJOaUlpSU1oNlpFRUlJSVlRUUZZc0VPb1VRUXBSN2FyWGFJTDJYaDRjSE5qWTJSRVpHbHZISWhCQkNDQ0dFS0QxWFYxY0E3dHk1bzJ6ejlmVWxKU1ZGQ1g0S0lZUVFRZ2doaWllQlRpR0VFQldDdTdzN2NYRnhTbm92WDE5Zm9xT2p5Y25KS2VPUkNTR0VFRUlJVVRyMjl2YlkyZGtaQkRvYk5HaUFTcVdTeVh4Q0NDR0VFRUtVZ2dRNmhSQkNWQWkxYXRWQ3I5Y1RIeDhQNUFjNmRUb2RVVkZSWlR3eUlZUVFRZ2doU3MvVjFWVzV0d1d3dHJiRzA5T1RpeGN2bHVHb2hCQkNDQ0dFcUZnazBDbUVFS0pDY0hOekF5QXVMZzRBWjJkbkhCd2M1RUdRRUVJSUlZU29rRnhkWFVsTlRTVTdPMXZaNXV2clMyWm1KcmR1M1NyRGtRa2hoQkJDQ0ZGeFNLQlRDQ0ZFaFZDcFVpVmloTnZTQUFBZ0FFbEVRVlNxVmF1bUJEb0JHalZxUkd4c0xPbnA2V1U0TWlHRUVFSUlJVXJQeGNVRk1LelQ2ZTN0alZxdDV0S2xTMlUxTENHRUVFSUlJU29VQ1hRS0lZU29NRnhkWFkwQ25ZQThDQkpDQ0NHRUVCVk96Wm8xQVF6UzExcFlXRkMvZm4waUl5UFJhclZsTlRRaGhCQkNDQ0VxREFsMENpR0VxREJjWFYzSnlzb2lOVFVWQUh0N2UxeGRYU1hRS1lRUVFnZ2hLaHdMQ3dzY0hSMUpTRWd3Mk42NGNXTnljM09sUklQNHg2V2twSERseWhXajdWZXVYUG5IQSsxNnZmNnA5cGVjbkV4aVl1SlQ3Vk1JSVlRUUZZTUVPb1VRUWxRWUJiUGVIMDd2NWV2cnk3MTc5MGhLU2lxcllRa2hoQkJDQ1BGWVhGeGNERlowQXJpN3UrUG82TWlaTTJmS2FGVGwzNElGQzlpMGFkTlQ3WFAxNnRYTW5UdjNzZmZYNlhUY3VISERhUHVEQnc5SVNrb3krZlBnd1lOaXh6Umh3Z1NET3E1UDA0a1RKL2owMDArTnh2dlJSeDhSRWhMeWp4d1Q0T1RKazd6MTFsc2xxa1dibFpYRnpKa3pUUVprSDdabzBTSysrZWFieHg1VFNrb0syN1p0VTE3bjVPU1FsWlZsOUtQUmFJejJIVGR1bk5IM1VhdlZtdHkvc0IrZFR2ZllZeGRDQ0NHZWR4WmxQUUFoaEJDaXBHclVxSUdGaFFYeDhmSDQrUGdBNE9Qanc3NTkrN2gwNlJJZE9uUW80eEVLSVlRUVFnaFJjczdPemx5OGVKRUhEeDVnWjJlbmJHL1JvZ1Y3OXV3aE5qWVdkM2YzTWh6aDQrbmF0U3M2blk0ZVBYb3dZY0tFSXR0dTM3NmRSWXNXQWJCcDB5YXFWS2xTYlA4SERoeWdaOCtlVDJXc0JXSmpZNG1KaVNseCswdVhMdkhSUngveDhjY2YwNzE3ZDlhdFc4ZUdEUnVZTTJjT3paczNWOXI5K09PUEJBY0htK3lqWjgrZWpCOC8zdVI3a1pHUnJGKy9IajgvUDY1ZnYxN3NlRHc5UGJHMnRpNzAvZlhyMTdOcTFTcFdyMTVkNVBmcTBLRkRBSFRzMkxIWVl6NHFPenViUVlNRzRlZm54NVFwVXdwdDUrWGxSVnBhR3Q5Ly8zMnh3VW1kVGtkR1JnWVRKa3hnNnRTcHRHdlhydFRqS3N6RDE5REJ3WUdsUzVjU0hSM05oQWtUbUQxN05pZE9uRERheDkzZG5aOS8vcG5RMEZEUzA5UHAzYnMzMmRuWjVPYm1HclJidG13WmYvNzVKNVVyVnk1MkhJbUppU3hldkpoNjllbzl0WE1UUWdnaG5pY1M2QlJDQ0ZGaG1KbVpHYzE2dDdhMnh0UFRrOGpJU0FsMENpR0VFRUtJQ3NYRnhRV0F1M2Z2R2dRNkd6WnN5SUVEQnpoMzdseUZESFFXMkw5L1ArKzk5eDYydHJhRnR0bStmWHVwK3RSb05HUm5aK1BvNlBpa3czc2lRVUZCMk5yYTBxbFRKd0FHREJqQW1UTm4rT3l6ei9qcXE2OW8wcVFKa0oraTFkUFRrOG1USnh2cy85VlhYeFhhZDJKaUlqTm56a1NuMDNINjlPa2lWL2ZtNU9TZzArbUtESlRwZERwMjd0eEppeFl0Y0hOejR6Ly8rUTg5ZS9ZMEdZVGJ0V3NYRFJzMkpDMHRqYlMwTkpQOU9UbzZtZ3lxaG9hR2twR1JRZS9ldlFzZGI4SCtBd2NPNU9USms2U2twT0RnNEZCb1cxdGJXK2JPbmN1Y09YT1lQWHMyWDN6eEJXM2F0Q215LzVKNitCcGFXMXZ6eVNlZjhQWFhYeXRCeTg2ZE96Tm8wQ0NsL1lFREJ6aDgrRENRSHlSTlNrb3E4bHpyMXExYjdHY0JQTkZLWWlHRUVFSklvRk1JSVVRRjQrTGl3cGt6WjlEcjlaaVptUUg1Nld1RGdvSzRmZnMydFdyVkt1TVJDaUdFRUVJSVVUSk9UazRBSkNRazRPWGxwV3hYcTlVMGJ0eVljK2ZPMGJselp5cFZxbFJXUTN4c3RXclY0dmJ0Mit6ZXZadisvZnViYkhQNjlHbHUzNzZOcTZ1clFYbUtvaFJNZWl4Sm9ETXBLWWtMRnk2VXFOL0V4RVF5TWpJNGNPQ0F3WFlmSHg4bElGMGdQVDJkME5CUWV2YnNxUVQ4cksydG1UMTdOdVBIaitmU3BVdEtvRE0rUGg1WFYxZUQ2d3RnWldWbGNoejM3dDFqMHFSSlZLNWNHWjFPUjVNbVRaZ3laUXFXbHBZRzdYUTZIYi8vL2p1clY2OG1JQ0FBYjIvdlFzOHRMQ3lNaElRRTNuLy9mWFE2SFhmdjNxVm16WnBrWkdRWXRMdDI3UnBSVVZFQURCczJyTkQrNXM2ZFM2dFdyWXkyNzlpeEEwOVBUeG8yYk1qdnYvL08yclZyQysxRHA5T2hVcWw0KysyM0MyM3o3cnZ2OHVxcnI2SldxNWt4WXdaLy9QRUhMVnEwNE9qUm8vejN2LzgxYUp1VGt3TmdGRmg4NVpWWEdEdDJyRkhmcHE3aEs2KzhRazVPRG01dWJtemV2Sm5LbFN2ajZlbEpSRVFFenM3T1ZLdFdyZEN4bXFMWDY4bkx5eXZWUGtJSUlZUW9QUWwwQ2lHRXFGQmNYRnpRNlhRa0ppYmk3T3dNNU0rVXRiQ3dJQ0lpUWdLZFFnZ2hoQkNpd2xDcjFUZzZPbkwzN2wyajkxcTJiTW5aczJjNWYvNDhmbjUrWlRDNkorUGg0VUZtWmlZN2R1emcxVmRmVlNZcFBtemJ0bTFVcVZLRnVuWHJsampRR1IwZERlUUhoNHNUR1JsWjVNcEpVeDV0UDNIaVJLTkE1KzdkdTlGcXRmVHExY3RndTcyOVBjdVhMOGZDSXY5eDIvWHIxemwzN2h3alJvd3dPbzVLcFNJNU9Wa0orQUhjdUhHRDZkT25ZMnRyeTlkZmY4MzkrL2Y1OU5OUCtmampqeGsvZnJ3U3pMeDgrVExMbHkvbjRzV0x2UDMyMjd6NTVwc21QOThDUVVGQk9EbzY0dS92VDFKU0VybTV1Y3A1YXJWYWV2ZnVUWXNXTGJDMHRNVER3NE5wMDZZeGYvNTh2THk4ZU8yMTEvajg4ODlwMDZZTmZuNStUSjA2MVdUZy9lclZxMXk1Y29WeDQ4WUIwTHAxYTZPVm1qLzg4QU1OR2pUZ1gvLzZWNkZqZlZqOSt2VkpUazZtVXFWSzJOallNSGp3WUFBYU5HaGdsQnIzOTk5L1I2UFI4TTQ3N3hoc2YvVGFGWGowR2haY2g0TFhtemR2VnRwKy9mWFhoUWJyaTNMOStuWFdyVnRYYkR1OVhsL3F2b1VRUWdqeHZ5VFFLWVFRb2tLcFdiTW1rUDlnb3lEUWFXRmhnYSt2THhjdlhxUkxseTVHczUyRmVKcXVYYnRHdFdyVkRHWjBKeWNubzlWcUMzMlE4clE4dkpMNVNXbTFXdUxqNDNGMmRpNTBSWUVRUWdnaC9ubk96czdjdkhuVGFIdlZxbFh4OFBEZ3pKa3p0RzdkR25Oejh6SVkzWlBwMmJNbmE5YXM0Y3laTTdSczJkTGd2WVNFQkU2Y09NR2dRWU5LSE9TRS9JQWF3TW1USjNuenpUZUxiTnV1WGJ0QzYyTVdlUERnQWFOR2pTSXRMUTBQRHcrV0xsMXE4SDVCMExLQVhxOG5LQ2lJeG8wYlU3dDJiWEp5Y2d4U3k5YXVYWnVhTldzU0ZSWEY1NTkvVHVYS2xlbmV2YnZSY2IyOXZRa09EcVpYcjE2WW01c3plL1pzMXExYmg1dWJHek5tek1ET3pvNHFWYXF3Yk5reWZ2amhCMGFQSGsxQVFBQlpXVm44OWRkZitQcjZzbWpSSXVyV3JWdmsrU1VtSm5MeTVFbUdEQm1DdWJrNTRlSGhXRnRiTTMvK2ZFNmNPTUhtelp1WlAzOCs5Ky9mWi9iczJVeWFOQWt2THkrU2twTG8xNjhmWGw1ZXBLZW4wNkJCQStYdkx4c2JHNlBqQkFZR1ltMXRUZWZPblFGNDRZVVhlT0dGRnd6YWZQZmRkM2g1ZWRHMWE5Y2l4L3l3aVJNbmtwU1V4SXdaTTVSVnNZNk9qcnowMGtzRzdmYnUzVXRHUm9iUmRsTWV2WVpKU1VsOCt1bW5qQjA3bGhZdFdwUjRiRVZScVZUNCsvdno3My8vdTlpMkF3Y09mQ3JIRkVJSUlaNVhFdWdVUWdoUm9UZzRPR0JsWlVWQ1FnSk5telpWdHJkczJaTHc4SERPbno5UDY5YXR5M0NFNWRPWk0yZll2bjA3NDhhTmUycjFqTzdldmN1Y09YTVlNV0lFelpvMWU2dytidDY4aWF1cksycTFXdG1tMCtsSVRrNHVkQjlIUjBkbDF2dWpVbEpTR0RkdUhFT0hEcVZMbHk2UE5hYml6Snc1azlkZWU4MWdWdmZtelp2WnYzOC92LzMyVzZGamV4STZuWTdaczJkalkyUERwNTkrV216N0F3Y09jT25TSlQ3NDRJTkNINHJHeHNieTNudnZzWERoUWhvMWF2Ulk0OXF6WncrK3ZyNjR1Ym1oMCtuSXpzNDIyYzdTMHRKZ0hNZVBIMmYrL1BsczJiTEZvRjFXVmxhSmoyMXViaTZUR29RUVFqd1RuSjJkdVhUcEVoa1pHVWExTEY5ODhVVTJiZHJFK2ZQbm4xb0E1ditLWHErblo4K2VyRnUzamgwN2RoZ0ZPcmR0MjRhWm1SbTllL2MyQ2k0VzVlVEprOWpiMnhNWkdVbGlZcUtTL3RjVWxVcFY3UDNDNnRXcnNiYTJ4c2ZIaDRTRWhHTGJuenQzanJpNE9HWGxZR3BxS3A5OTlwbnkvbnZ2dlVlL2Z2MzQ2cXV2eU1uSlljNmNPU1pyWWY3NzMvK21UWnMyU3ZwWWIyOXZ2dmppQzRQN0pyMWVUMHBLQ2krODhBSm56NTVsLy83OVFINmEzQVlOR3BDWW1FaVZLbFdLL0F4Mjd0d0pRSThlUFFBNGNlSUVEUnMyeE1mSGgxdTNibUZ1Ym82UGp3L1RwMCtuZHUzYUJBUUVrSnljVEhwNk92WHExZVBCZ3dka1pHVGc1dWFtM0tzOXVxS3pJT1Z2NTg2ZFRRWkJBZkx5OHRCcXRhVk93enh4NGtTbVQ1L091SEhqR0Q5K2ZJbFhneGJsMFd0WXRXcFZ2THk4bURwMUt1UEhqemNabUM2Skd6ZHVzR2JOR29OdEN4WXNLSGEvTm0zYXNINzllZ0FxVjY3TWhBa1RIdXY0UWdnaHhQTktBcDFDQ0NFcUhCY1hGNlAwWHRXclY4ZlYxWlhUcDA5WHlFRG5wNTkreXRtelozRjNkMmZWcWxWRnJ0cUxpWWxoMUtoUkFIejIyV2UwYjkrKzJQNnZYYnZHc1dQSFNoUWtLNm5zN0d5aW9xSklTMHNyOFQ1VHBremg5dTNiL1BycnIyUmtaREIrL0hnYU5XckVqQmt6bEdCblNrb0tRNFlNS2JTUDMzLy8zV1I5SEwxZXo0SUZDMGhNVE1UYTJwckl5TWdpeDJKbloxZGtxdVBzN0d3R0RScUVuNThmSTBlT0pDb3F5dVFNY2IxZVQyaG9LQUVCQVk4VjVGeS9majJyVnExaTllclZ1TG01bVd5alVxbHdjWEZoOCtiTmRPdldUYW41VkJpVlNrVndjREMzYnQxaXhvd1pSZzlObjBUQk5WeTllaldCZ1lFc1c3YU11WFBuQXZEaGh4K2EzR2ZhdEdtMGJkdVdSWXNXTVd6WU1QTHk4dEJvTkFadFVsTlRlZjMxMTNGMGRDeDJ4VXBHUmdhTkdqVml6cHc1VCtla2hCQkNpREpVc0VydTd0MjdSaXZnUEQwOXFWbXpKc2VQSDZkcDA2WVZibFZudFdyVmFOKytQUWNQSHVUdTNidkt1V28wR2tKQ1F2RDM5eTh5U1BlbzJOaFlZbU5qR1QxNk5PdlhyMmZQbmozRnJ1b3N5c0dEQjltMWF4ZHo1ODRsSkNTa1JQdnMyTEdES2xXcTBLNWRPeUIvRXQ2bVRac0FHRDE2TkpDZmtualdyRm1rcGFWaFoyZkhyVnUzVFBibDV1Wkd0V3JWc0xPekEvS3poRVJGUlhIMTZsV2lvcUtJaUlnZ0pTVUZOemMzK3ZYcnh5dXZ2SUpXcTJYZnZuMmNPSEZDbVRSbVpXV0ZpNHNMMWFwVm8zUG56c3FLeWJ5OFBIYnQyb1dmbng4MWF0UUE4bXVHRnF5NmZOZ2JiN3lCU3FWQ3BWSng2dFFwN096czhQVDA1TktsU3dEVXFWTkhXVTM3YURCeno1NDlhRFFhby9xWUQzdnc0QUdRZnkvL2NGcFlVOWF1WFV1VktsV0EvTC85dnZ2dU8yYk5tbFhvNTFoYWoxNURDd3NMSlYzdjh1WEw4ZmYzZjZ4K25aeWNubmgxNXNNVFFJVVFRZ2hSTWhMb0ZFSUlVZUU0T3p0ejZ0UXBnM28yQU0yYk55YzRPSmdiTjI3ZzZlbFpoaU44ZkxHeHNadzllN2JJR2Z2YnRtMHJkYjhwS1NsWVdWazkxWUJYYWNYSHgzUDY5R21HRHgrT1NxWEMzdDZlaVJNbk1udjJiT2JNbWNObm4zMkdoWVdGVXFObTNMaHgrUHI2S3Z0SFJFU3dlUEhpUXZ0ZnZYbzF4NDhmUjZWU01XL2V2RUxiNlhRNmNuSnlhTk9tVFpHQnN0RFFVREl5TXVqZHV6Zmg0ZUVzWExpUXdNQkFvM2FuVHAwaUtTbUpoZzBiRWhjWFo3SXZ0VnB0OGlHZVRxZGo1ODZkdEdqUm90QWdaNEczM25xTHc0Y1BFeE1UVTJ5Z3MwT0hEbFN1WEprWk0yWXdkZXBVdnZ2dXU2ZVM4dmJoYTZoV3EvbnFxNitZT0hFaUV5ZE81SU1QUGdEeVU1STlQRk8vWUVhNlZxc2xKQ1NrMlBwR2d3Y1BWaDVzRmVibzBhTkdnVkloaEJDaW9pcElmVzhxMEFuNTZWZi8rT09QQ3JtcUU2QmZ2MzRjT0hDQW9LQWdwVlpsUVpyUnZuMzdscXF2d01CQVZDb1ZBUUVCeE1mSEV4Z1l5TUNCQXg4ck9IVDU4bVcrL3ZwcnVuZnZUcXRXclVvVTZFeE9UdWJZc1dNR3gxU3BWTXE5eThQM1crYm01a3ljT0xIWVBqLzg4RVA2OWV0SGRIUTBvMGVQUnEvWDQram9pSStQRDBPR0RLRlZxMVpHay9OR2pCakJpQkVqU0VsSlVRS2pzYkd4SkNjbjA2Wk5HNlhkMGFOSHVYLy92a0VBOHB0dnZrR3IxUnIwRngwZFRVeE1ERDE3OWdSZzM3NTkrUG41b1ZLcHVIRGhBclZxMWFKU3BVcks2dE5IVjJVR0J3Zmo0K09qcEpZMTVmNzkrd0IwNzk3ZDRCNy9ZWWNPSGVLdnYvNHlDcVRhMnRyeTFWZGZZVzV1em8wYk41UTZvQS9MeWNrQk1CbHNIVFZxRkgzNjlBRk1YMFBJdjQ2ZmZ2b3BzYkd4UnJWRmRUb2Q1dWJtNU9YbEZYcCtCZVAwOGZFQllPclVxVVJFUkJpc0VNN056VVdqMFNpQjdRSVBIanhnK3ZUcEpackFLb1FRUWdoakV1Z1VRZ2hSNFRnN082UFQ2VWhLU2xKbWhRTTBhTkNBZmZ2MmNmYnMyUW9aNkt4ZXZUb1BIanhnKy9idGhUN0VldkRnQWZ2MjdjUFYxYlZVdFl6aTQrTkxuTEkyTEN4TW1YRmRsSUwwc2hjdlhqVDRvOS9hMnRya0xPakF3RURNemMwTlVrRzk5TkpMZlBqaGgyemZ2cDNrNUdTY25aMkpqNDhIb0dIRGhnWVArNUtTa2dvZHk0WU5HL2p0dDk5bzBxUUowZEhSekpneHcrUm5lUHYyYmI3ODhrc1NFaEtLbmYyL1k4Y09QRDA5YWRpd0llZk9uVlBxdzVvNkw0RFBQLys4MEw1OGZIejQvdnZ2amJhSGhZV1JrSkRBKysrL0QrUS9DQ3pxQVlwT3AyUGx5cFdzWExuUzVQdlcxdGI4OGNjZlFIN2dmKzdjdVdnMEdzek16UGp3d3c4TlpzSHJkRG9BSmsrZWJMUVNkZlhxMVNhL0w0OWVRenM3TytiTm04ZTZkZXVvWGJzMkFCNGVIbVJuWjNQcjFpMmFOMjllNmxXdU9wMnUySWRJQldNWFFnZ2huZ1ZxdFJvSEJ3ZWpqQ1VGNnRTcFU2RlhkZnI2K2xLM2JsMTI3dHpKMEtGRFVhdlZiTisrSFE4UEQ1bzNiMTdpZmpJeU1nZ0pDYUZseTVZNE9EalF1M2R2dG0zYlJuQndNUDM2OVN2Vm1LNWR1OGJVcVZOcDBLQUJZOGVPTGZGK3UzYnRVbEx5RnFkV3JWcjg5Tk5QakJ3NWt0bXpaeHVVM1FBSUNRbGh5WklsU2drQkx5OHZGaTFhaEpPVEUvUG16ZVBVcVZPY09uV0tWYXRXbFdoc0N4Y3V4TnZiMjJCYllHQWdMaTR1Qm1tREsxV3FSS1ZLbFVoS1NpSWlJb0tNakF3KytPQUR2TDI5NmRteko5ZXZYK2ZjdVhOODg4MDNRSDZxNElJeUZWbFpXYWpWYW9NQVlVUkVCREV4TVV5YU5Lbkk4UlZNQ096VXFST05HemMyMmVieTVjdEcvUmU0Zi84K1ZhdFd4Y25KaVNsVHBoaTh0M0xsU3BLVGsvbmtrMDlNN3Z2dzM0WkZYVU9WU29XSGg0ZlJkbzFHZzZXbFphbktMRUQrS3RtSC8rWTRkT2dRUzVZc1ljT0dEUWJ0aGc0ZFdxcCtoUkJDQ0dGSUFwMUNDQ0VxbklkbnZUOGM2RlNwVkRSdDJwUVRKMDZZckhGVTNoV3NNang4K0hDaDlZWkNRa0xRYURTMGF0V0tIVHQybExqdjZPaG8vdjc3YjdSYWJiRXozcGN2WDg3Tm16ZEwzUGVqZFJhZG5KeU1BcDFhclpZLy8veVRkdTNhVWJWcVZZUDMrdlRwUTQ4ZVBiQ3dzRkQ2czdPenc5M2QzYUJkUWNBc0tTbEpTVjJyMCtuNDhjY2YrZU9QUHhnM2JoeTlldlZpMGFKRlRKczJqV0hEaHZIYWE2K2hWcXZSYURSczM3NmRYMy85bFpvMWEvTEREejhVbWJiMjZ0V3JYTGx5UlprdGZ1Zk9IV0ppWXVqZHV6Y2FqWWFWSzFmeTg4OC9NMjdjT0k0ZlA4NllNV093c0xEZysrKy81N3Z2dmlNaUlvS2ZmLzZaeFlzWHMyYk5ta0pYSHdZRkJlSG82S2g4WGg5KytLRkJFTy9NbVRQczM3K2YwYU5IbCtqN1hQQVozcjU5bTFxMWFoblUzaHc1Y2lTWm1abks2OFRFUkpZc1djSmJiNzFsOUVESDN0N2VxTzlIcjJIQnl0c3FWYW93WnN3WXJseTVvclE5ZS9Zc1M1WXNNZnB1bE1UV3JWdVY4eWhNV2xxYU1sdGVDQ0dFZUJZOFBObkxsSmRmZnBtTkd6Y1NIaDVlcXVCZ2VkRzNiMSsrK2VZYlFrTkRjWEp5SWlZbXBsUUJSb0JmZnZtRnpNeE1wY1NCaDRjSGJkdTI1WmRmZnFGang0NUdxL0FLYy9ic1dXYk5tb1dMaXd1elpzMHE4V3BRblU3SHJsMjdhTldxbGZMM1NGSE16TXp3OFBEQTM5K2ZEUnMyMEtaTkcyWEZaMFpHQmhzM2JxUkRodzRHd2NsNjllb0IrWDhYOU9qUmcwR0RCaG4wK2Q1NzcvSDIyMi96OHNzdks5c3lNek1aUG55NDBVU3cyTmhZenAwN3g4aVJJdzFXbWg0OWVwU3RXN2NTSGg2T1hxOUhyVll6Wjg0Y21qVnJSbDVlSGdzWExxUnQyN1kwYWRLRStQaDRJaUlpbE0vOHdZTUhScXM1ZzRLQ3NMZTNwMlBIamtWK0hoRVJFYWhVcWlKWGZXWmtaSmk4RHdWWXVuUXBjWEZ4ckZpeHdxQ2N4TEZqeDRpTGkrUEREejhzZGd6RlhjTTdkKzZ3WXNVS3hvd1pvMnpMeWNraE5UVVZCd2VIVWdjNnQyelp3dDY5ZTVYWFdWbFovUDMzM3d3ZlB0eWdYV0ppWXFuNkZVSUlJWVFoQ1hRS0lZU29jQndjSEZDcjFTYi9JR3pXckJrblRwemd4SWtUQkFRRWxNSG9IcDlPcDZOUG56NGNQSGlRb0tBZzNuMzNYYVAzdDIvZmpvK1BqN0o2cmlRZVBIaWdQRGdMRHc4M21ORnR5dEtsUzVVZ1ZtRTJiTmpBcjcvK0N1U25aU3FvYndPWVRKRjY2TkFoVWxOVDZkV3JGd0RYcjE5WHJwKzV1VG10VzdjbUp5ZUhGU3RXY1Bqd1lkNTU1eDJETkUrUXY1ckJ3c0tDc1dQSFltVmxSWU1HRFJneVpBaUJnWUZNbno2ZERoMDZBREIyN0ZoOGZIeFl1blFwZ1lHQmRPellrVC8vL0JPTlJzT2dRWU1ZUEhod3NRKzBBZ01Ec2JhMlZ1b1hoWWVIOCtxcnI5S3hZMGRtenB4SnAwNmQ2Tml4SSt2WHI4ZlYxWlcrZmZ1eWZmdDJxbGV2anErdkwxRlJVVGc1T2VIbDVZV2xwYVhKVlkySmlZbWNQSG1TSVVPR0tDc3ovdld2ZnhtMCtmdnZ2d0hvMnJWcmlRUDM0ZUhoZlBMSkp3d2NPSkFSSTBZb3gzNzBvZWlOR3pjQWFOeTRzVUZBdERDUFhzT2ZmLzZaMk5oWUprK2VqSldWVlluR1ZoUXpNek5VS2hXelo4OVdha2dWWnRPbVRWeS9mdjJKanltRUVFS1VGelZyMXVUeTVjdGtaMmViL1A5cTdkcTE4ZlQwNU1pUkkvajQrR0J0YlYwR28zeDhuVHAxWXNXS0ZlemV2UnNuSnlkc2JHeU03bnVLY3ZueVpiWnYzMDdIamgwTjdsdUdEUnZHQng5OHdJSUZDNWc5ZTNhUnFmcjFlajFidG14aHhZb1ZlSHQ3TTJmT25GSk5qRHgrL0RpSmlZbUYxaVF2eklnUkkzai8vZmZadEdrVEF3WU1RSy9YczNEaFFqUWFqVUZBN1ZIVzF0WkdkZW5Oek15d3RiVTEyUDdvUFhPQndNQkFMQ3dzbEhxZEJjTEN3a2hOVFdYTW1ESGs1ZVh4NjYrL0twbFFGaTVjeU0yYk41a3hZd1lBdi83Nkt5NHVMc3A5WkVaR2hrRmEyZFRVVkE0ZlBrenYzcjBMSFFmazF3bzllUEFndnI2K1JtbHBINWFlbm00eTBKbWRuYzJwVTZlTXprV2owYkI0OFdKOGZIeVUxTFRuenAwaktDaUlhZE9tR2QyREYzY053OFBET1hyMHFGS1NBVkRxa3JxNXVSVTVHY0dVL3YzN20xelIrZlBQUHh1MGt4V2RRZ2doeEpPUlFLY1FRb2dLeWNuSnlXU2dzM0xseWpSbzBJRHo1OC9qNys5dk5PTzRQTlByOVRScDBnUlBUMDkyN2RyRjIyKy9iUkNRTzNIaUJBa0pDUXdmUHB5MHRMUVM5eHNXRmdia3I5STdkT2hRc1lITzRvS0FjWEZ4Yk55NGtUNTkrckJqeHc0c0xDeUtmTEFCK1RPOTNkM2RsYlJYVzdkdVZlb2dXVnRiRXhnWXlQNzkrOW0rZlR1ZE8zZFdabzAvek1uSmlSVXJWbkQxNmxWME9oMDFhdFNnYWRPbS9QYmJid1lQUkRJeU1sQ3IxWGg1ZVhIMjdGazJidHdJNUtkTnM3ZTNKem82R2s5UHowS0RjeGtaR1J3NGNJRE9uVHRqWTJQRHJWdTNTRWhJb0VPSER2ajQrS0JXcTNGMmRzYmMzSnkvL3ZxTDZkT25vMUtwaUltSlVXYmhKeVFrS0RVM3M3S3lxRnk1c3RGeGR1N2NDVUNQSGowSy9kd0tabzJYNW52Y3BFa1RSbzBheGNxVks3bDgrVExUcDA4djhRcUhvang2RFZ1M2JzMzI3ZHVaT0hFaVgzenh4V1AzdTNyMWFtVUZjZHUyYlZtelprMko5ak0zTjJmV3JGbEEvcXJnaXJpNlJRZ2hoQ2hRa01uajd0MjdKbE5uUXY3RXB4OS8vSkU5ZS9hWXJFTllubGxhV3RLalJ3OSsvLzEzTEMwdDZkNjllNG52Yis3ZnY4L25uMytPcGFVbG8wYU5NbmpQMDlPVGdRTUhzbUhEQmxhdFdxWFVBSDFVWW1JaTMzNzdMV0ZoWVhUbzBJRkpreWFWZXFKV1VGQVFOV3JVd00vUHI5aTJxYW1wYk55NGtWR2pSdUhoNGNISWtTTlpzV0lGVmF0VzVkS2xTeHcrZkpndnYvelNLSkQ1c0MxYnRpajNpdy8zdTJqUklwWXZYMTdrOFhOeWN0aXpady90MjdjM3VnOGNPWEtrVWlOeTkrN2R5dmJGaXhjVEVoS2lURG83ZCs0Y2UvZnVaZEtrU2Nxa3ZQVDBkSVBnY0VoSUNGcXRWcGtJVjVpOWUvZVNuSnhjYkVBdkpTWEZaSzMyMDZkUG85Rm9qR3BZcmxtemh0VFVWT2JPbmFzRU5kVnFOWWNPSGFKMjdkcTgvZmJiQnUyTHU0Ymg0ZUc0dXJyaTR1TEMrKysvajZXbEpaczJiY0xNekF5ZFRrZUhEaDBLVGJ0cnlvWU5HOWkyYlp2eVdxdlZrcG1aeVlBQkF3emFsZVp2T3lHRUVFSVlrMENuRUVLSUNzbkp5WWtMRnk2WWZLOWR1M1pFUlVWeDRzU0pZdE1YbFVkOSsvYmwyMisvNWVEQmczVHAwa1hadm0zYk5od2NISGo1NVpjSkRnNHVjWDkvL2ZVWERnNE92UEhHRy96eXl5K01IajM2c1ZjQmFMVmF2dnp5Uzd5OXZlbmJ0MitKMHVmR3hNUnc0Y0lGUm84ZXJXd2JNMllNSTBlTzVNQ0JBL3owMDA4QWRPdldEVXRMUzd5OXZZbU5qUzIwdi9yMTZ5dEJ4SnljSEpLU2tnZ0xDK1B5NWN0Y3ZIaVJxMWV2WW1GaFFZc1dMZmpzczg5bzBhSUZKMCtlNU5DaFE2eGV2WnFNakF3QUhCMGRjWEp5d3RIUmtZa1RKeW9QYmZiczJZTkdvMUVlSU42NWMwY0pvRC9NdzhPRGNlUEcwYUZEQi9SNlBhZE9uYUovLy83S09SZWtJZE5vTkVhcHNmTHk4dGkxYXhkK2ZuNUZybDRzcUpYYXQyL2ZJai9qSGoxNkdIeStBd2NPeE1YRmhSVXJWcENkblYza3ZpVmg2aG8yYnR5WWVmUG1NV1hLRkxaczJXS3dxcmMwT25YcVpKQlM5M0VVVmo5VkNDR0VxQ2dLN2hVU0V4TUxEWFRhMjl2VHRtMWJEaDA2aEsrdmI1RXBRTXVqM3IxN3MzSGpSckt6czVYVmQ4VkpTVWxoMnJScDNMOS9uNWt6WjVvczdUQjA2RkRPbnovUGhnMGIwT3YxakJneFFsblpxZFZxMmJadEc3LysraXRhclpiaHc0ZWJuRkJYbklTRUJFNmRPc1hRb1VPTHJEK3UxV281ZCs0Y0d6ZHV4TmJXVmduTXZ2YmFhMXk5ZXBWNTgrWUIrUmxSV3JWcVZlUXh1M1hyeHNDQkF3MjJqUjQ5bXJmZWVzc2dkV3RtWmlZalI0NDBhQmNhR2twNmVyckpBR1JCa1BOUkRnNE9USm8waVRadDJwQ1FrTURjdVhOcDFhcVZ3ZDhqYVdscHl2NTZ2WjdnNEdDYU5XdFdaRW1JMU5SVWZ2enhSNXljbklwZHhmdjMzMzlUdjM1OW8rMkhEaDNDd2NIQllEWHZxVk9uMkxScEV4OS8vTEhCdnpNTkd6YWtmLy8rckYyN2xsYXRXaW5sRGtweURjK2ZQOCtMTDc0STVOZFlqWW1KSVRnNEdHOXZiOGFPSGN2a3laTnAyN1l0QUtOR2pTb3lDMDYvZnYxNDk5MTNxVnUzcnNGNW1LclJ1WC8vZm9OMlFnZ2hoQ2dkQ1hRS0lZU29rSnljbk5CcXRhU21waHJOK3ExYXRTbytQajZjUFh1V05tM2FWS2hWblFDZE8zZm14eDkvWk1lT0hjcURoVnUzYm5IbXpCbmVmUFBORXRjUmd2eUhRMGVPSEtGbno1NEVCQVN3WXNVS1FrSkM2TmV2WDZuSHBkZnJtVGR2SHJkdjMyYkpraVhGcHJjdEVCZ1lpS1dscGNHRGpVcVZLaWsvRHp0MjdCaHo1ODR0c2o5N2UzdWw5dVBjdVhNNWN1UUlhclVhVDA5UEdqZHV6RnR2dlVXelpzME1ncmtCQVFFRUJBU1FsNWZIOWV2WHVYTGxDamR1M0NBdUxnNGZIeCtEbWVuQndjSDQrUGdvRHcvOS9QeFlzbVNKd1FPUnJLd3NEaDA2cE16b3ZuanhJb21KaWZqNys1T1hsMGRrWktTeVVqTWpJOFBvUEk4ZVBjcjkrL2VMWGE4VDJxc0FBQ0FBU1VSQlZJMXgvLzU5cWxhdHludnZ2V2Z5ZloxT3g5ZGZmMjF5UlczNzl1M3g5L2RIclZiejVaZGZjdno0Y2FOOUFTWlBubXowc01mVzF0YmdBWXlwYXdqUW9FRURmdmpoQjl6YzNMaDI3WnBCM3dVei80dFRrSVk1TWpLU2NlUEdHYVVyeThqSXdOTFMwdUI3cjlWcWNYWjI1c2NmZnl6Uk1ZUVFRb2p5enNyS0NudDdlKzdldlZ0a3V6WnQybkRod2dWQ1FrSjQ5OTEzSzlSOWJrRWQ5NnlzckNJRFl3VnUzYnJGOU9uVGlZK1BaOXk0Y1VxQTZWRnF0WnJQUC8rY2p6LyttTjkvLzUxcjE2N3h5U2VmVUtOR0RWYXVYTW5XclZ0cDJMQWgvNSs5T3crTHN0Ny9QLzVpMkRjQkZVRUJGYkZjc2pRMXR6UzNVbk1wMTdLZmFhV2VjaWxMS3kxYnpEUXRjNnRUNnFrczE3Sk1UeW01a2tHS3VTdXVwT0srNEM0Z09ERE16TzhQdjh4eEhFQ29kQUNmait2eXlyblg5OHpnT1RmMzYvNjhQME9IRHMxMytvZjA5UFE4NXduLzVaZGY1T0xpb2tjZmZUVGZlaTlkdXFSTm16YXBWYXRXZXZIRkZ5VmRtMS8reHg5L1ZGeGNuRUpDUW5UeDRrWE5uRGxUUnFOUmJkdTJ6Zk9heWNmSHgrR0JPQmNYRi9uNStka3R6M2t3N25yUjBkR3FWS2xTb1VZZjVyUllUVTVPMW11dnZTWnZiMjhOSHo3Y3JoM3cwYU5IYmQvZDFxMWJkZnIwYVllUTlYb21rMGxqeG96UjVjdVg5Y0VISCtUN2U4elpzMmQxNXN3WnUyQlZ1dmJRWUh4OHZGcTFhbVc3Wm8ySmlkSFVxVk5WcDA0ZDNYWFhYZHErZmJ2UzB0SnNmOHhtc3l3V2l6NzY2Q1A5NXovL2thZW41MDIvdzZTa0pKMDllOWJXeGpjNU9WbHZ2ZldXS2xldXJFOC8vVlNMRmkzU2UrKzlwejU5K3VqcHA1KzJleS9YLzE0VUV4T2phZE9tNVhxTzdPeHNHWTFHMjhPUk4vTHc4SEFJUVFFQXdNMFJkQUlBaXFXY3A3blBuajJiYTN1akJ4OThVUHYyN1N1V296cTl2THpVdG0xYkxWcTBTQWNPSE5CZGQ5MmxuMy8rV1FhRG9kQnR5cFlzV1NLVHlhVFdyVnZiUm9OKy8vMzNhdCsrL1UzYnpWN1BhclZxOHVUSldydDJyY2FNR2FPSWlBZ2RPM2JzcHZzWmpVYkZ4TVNvUllzV3VjNjNjNk1SSTBiSXc4TkRKMDZjc0QzeG5pTTdPMXN2dlBDQzNkUE9MNy84c25yMzdxM1UxRlM5ODg0N09uYnNXSUZIdXo3d3dBTU9vZXF1WGJ0MDVNZ1J2Zjc2NjNiTFEwSkNaTEZZdEczYk5xV25wMnZXckZreUdBeDY1NTEzVkxseVpTMWV2RmkxYTlkV2hRb1Z0R1BIRGhtTlJ0V3VYVnZTdFZEMHh2bWZsaTVkcXREUTBKdTJFVDU1OHFRcVZhcmtjTU1uUjFwYW1pVGxPYi9VMmJObkZSWVdwcTVkdTlyOU96aHc0SURtejUrdmh4OStPTmVSbU5mZjVMdlpkNWpialVxajBWaW9uNjhjQm9QQkZtTG42TisvdjdwMjdXclg0amNtSm9hYlFBQ0FFaWV2cVJsdTFLNWRPMzM3N2JkYXVIQ2hubnJxcVVJOUJIZTdYTjhTOVhydnZmZGVyc3RIalJwbDkzclJva1dhT1hPbXJGYXJYbnp4eFp0ZUE1Y3VYVnFUSmszU3UrKytxNjFidCtxWlo1N1I1TW1UYlNQcUhuNzRZYnZBem1LeGFPTEVpZkwxOVpXbnA2ZFNVMU8xZGV0V2g5YW8wcld3YnNXS0ZXclNwSW5LbENtVFp3MVdxMVdCZ1lFYU5HaVFHamR1ckMxYnRpZ21Ka1liTm15UXQ3ZTMrdlRwbys3ZHUrdkNoUXVhTm0yYXBreVpvbG16WnFsKy9mcXFYNysrR2pac2FIZE50M3IxYWlVa0pOaWRJeTB0VGZQbXpWTjBkTFRkZTdsZVVsS1M5dTNiVitpNVJLVnJveVRIalJzbmYzOS9mZnp4eDlxeFk0ZlMwdExrN2UydFAvLzhVNG1KaWVyU3BZdWthOWV6UVVGQmVRYlE2ZW5wR2pObWpCSVNFdFNuVHgvYlNFbnAyZ051SzFhc1VIQndzUHo4L0dTeFdHelRXalJ1M05qdU9ILzg4WWVNUnFQZEtOWWRPM1lvTXpOVDI3ZHZ0ODJuNmVucHFjREFRTnVmRmkxYUtEWTJWdDk4ODQzNjlldDMwKzh3UGo1ZUxpNHVxbE9uanRhdlg2K0pFeWNxSUNCQVk4ZU9sWnVibTU1ODhrbjUrL3RyeXBRcGNuRnhVZFdxVlpXZW5xNzA5SFFkUDM3Y05sWEZ3dzgvbk9lMWUxNGpPZ0VBd045RDBBa0FLSlp5bm1JK2UvWnNybTEraXZ1b3pzY2ZmMXlMRnkvV3p6Ly9yRUdEQm1uMTZ0VnEyclJwdmpkWGJuVHUzRGt0WExoUTk5OS92NjN0NnBOUFBxblkyRmpObXpkUGZmdjJMZEJ4c3JLeU5HSENCTVhGeGVuMTExKzN1MGx4TTJ2V3JGRkdSa2FCQTFwM2QzZDE3ZHBWQXdjTzFONjllKzJDd0lVTEYrckNoUXY2NElNUGJNdHlibVFrSkNUSWFEVHF1Kysrc3h1ZHVIcjFhaTFkdWxTZmZ2cXAzWGxtejU2dEN4Y3VPSncvT2pwYS92NytkcUZnYW1xcTVzNmRxOWpZV0YyK2ZGblN0UkdpTDd6d2drcVhMcTMxNjljclBqNWVuMzMybVNScDFhcFZxbEdqaG9LQ2dpUmRlOHIrK3ArL0V5ZE9hTWVPSGVyZnY3L2REYmNicGFXbDZjaVJJK3Jldlh1ZTIrUzA0YzB0Z0R4OCtMQ2VmLzU1alJvMXlpN010RmdzbWo5L3ZzcVZLNmNoUTRiYzlOL0d6YjdETDc3NFF1SGg0YlpXdmRLMW43Mi9NaStveFdMUmM4ODlaN2NzT1RsWnMyYk4wc0tGQzIzTE1qSXlDaFNjQXdCUW5JU0VoQ2dwS1VrV2l5WGY5cWhoWVdIcTJMR2pvcU9qdFdqUkl2WG8wYVBBblJTS0N4Y1hGNVV0VzFadnYvMjJiUTcwbXlsVHBveW1USm1pcjcvK1dsZXVYTEZkLytiV0x0VmdNR2pQbmowNmRlcVU3WFZVVkpTZWVlWVpoMjNYclZ1bnk1Y3YzL1I2dGxLbFNwbzNiNTRNQm9OZWVPRUZIVDkrWE9IaDRYcisrZWZWdG0xYlc0Z1pHaHFxOTk5L1h6dDM3dFR5NWN1MWR1MWE3ZHExU3cwYk5yUTdYcTFhdFc3YTZsVzY5b0RaKysrL2IzdTlkT2xTZVhwNkZtamZHMWtzRnQxenp6MGFQbnk0L1AzOXRXL2ZQdHREYUg1K2Z1clJvNGRhdG15cDgrZlBhOE9HRGVyWnMyZWVvMkNuVDUrdXJWdTNxbGV2WGc1elpYcDVlV25ObWpVeUdvMjJaYVZMbDliUW9VTWRXdGRtWkdRb0xDek1iajcyM3IxN3ExR2pSaXBkdXJTQ2dvSVVGQlNVNjlRY0xpNHVPblRva09MaTRtNzZIWHA0ZU9pZWUrN1JwVXVYTkhyMGFEVm8wTUQyT2VSbzM3NjkvUDM5VmFkT0hjMlpNOGMyLytiZGQ5K3RaczJhYWZueTVYbU81cFN1VFY5aE1wbnlyY1BkM2QzaHdUOEFBSkEvZ2s0QVFMSGs2dXFxc21YTDV0dmVxM256NWpwdzRJRGk0dUxVcmwyNzIxamQzMWUrZkhrMWFOQkFjWEZ4cWxxMXFxNWV2WHJUZVJwdjlObG5ueWtySzB1REJnMnlMYXRhdGFwYXRHaWhIMzc0UVEwYk50UTk5OXlUN3pGT256NnRzV1BINnVEQmczcjU1WmZWcGsyYlF0V3dkT2xTUlVWRk9jeHZtWitxVmF2cTRZY2YxdVRKa3pWOStuU1ZLbFZLQnc0YzBLeFpzL1RFRTA4b01qSXl6MzJEZ29Mc2J2VDUrUGpJWURDb2RPblNkdHQ1ZW5vNjdKdVNrcUsxYTllcVU2ZE9kcU1SczdPenRXelpNalZ2M2x6dDI3ZlgrUEhqVmExYU5aVXVYVnBIamh6Unh4OS9yTTZkTyt1dXUrN1N5Wk1uOWV1dnYycm8wS0cyL2RQVDArWGo0MlAzbWJpNXVhbHQyN2I1Zmc2eHNiR3lXcTE2NElFSDh0d21aMFJuYnFIZnVuWHJaREFZN09ZeWtxNk44ajF3NElER2pSc25iMjl2bVV3bWZmcnBwMnJXckZtdUlmYk52c080dURqVnJsM2JMdWpjdjMrL2JSN1Z3akFZRFBybW0yL3NsakdpRXdWbHZHNCtXaTh2eDMvakFGRFU1WFFzT1hmdW5FSkNRdkxkdGthTkdzck16TlRxMWF2MTg4OC9xMHVYTHZrK1FGWGNkTzNhVlIwNmRNajFtaTAvSGg0ZXRoRitOek43OW14Si94c1JtVmU0M0xKbFM3VnMyYkpBeDh5cDk5MTMzMVZXVmxhK0llMTk5OTJuKys2N1QwT0dERkZhV3ByZGFNNUpreVlWNkh3NVZxOWViZnY3SzYrOG9sZGVlYVZBKzdWdDI5YnVtclJCZ3daMjE0TURCdzdVQ3krOElMUFpiRGR5dUd6WnNubU8yczB4WU1BQU5XM2FWSTBhTlhKWUZ4a1pxYVZMbDhwaXNTZ3JLMHVTY2cwcUphbERodzdxMEtHRDNiS1FrSkNiL2h1UnBOZGVlODEyWFovWEtNc2NQWHYyMUJOUFBDR0R3YUFaTTJiaytUdEhzMmJOSkVtREJ3KzIvYXpsL1A3eDZLT1A1dHZlR0FBQTNCb0VuUUNBWXF0Y3VYTDV0ay8xOS9mWGd3OCtxTGk0T05Xb1VTUGZPWG1Lb3M2ZE8ydmp4bzM2K3V1dkZSa1pxZnZ1dTYvQSs4NmZQMS9yMTY5WDU4NmRWYmx5WmJ0MUF3Y08xSll0Vy9UKysrL3JrMDgrVVdob2FLN0hXTEZpaGFaUG55NkR3YUFQUC96UTdpbnFna2hNVE5UQmd3ZnRRci84L1A3NzcvTHk4bEtEQmcwMGVQQmd2ZkRDQzNyNzdiZlZ2MzkvalJrelJqVnExTkN6eno2Yjd6RjY5dXhwOXpvckswdEdvMUU5ZXZTd1czNzE2bFhWcVZQSGJ0bUtGU3RrTXBuVXNXTkh1K1dsUzVmVzk5OS9MejgvUDd2bFI0NGMwZkRod3hVVkZhWCsvZnZMWXJIb2swOCtVZm55NVcxUDBCdU5SbVZuWjl0dVhHVmxaV24xNnRWNjZLR0g4aDN4YURhYjllT1BQNnBjdVhLMkZyaTV5UmxobWx2NzV2ajRlTjE3NzcxMjU3bHc0WUptelpxbHRtM2IyZ0pVZDNkM1hiaHdRUjkvL0xHKy9QSkx1KzF2OWgwbUp5ZnI3Tm16cWxldm5pcFdyS2hQUC8xVVJxTlJPM2Z1MUVNUFBTU3IxYW9QUC93d3o1K3hHMWtzRm9mdktqVTFWZi81ejMvc0FsQ1R5YVN5WmNzVzZKaTRjMlFhL3hkMEZ2YkdPQUFVQlRsQjU1a3pad29VNHRTcFUwY1pHUm1LajQvWEw3Lzg0bkFOVTl6ZHJ2OHR6Mi8wN0Y5MTQvVjNmbktidDc0b01SZ01mK2t6OHZQenl6WGt2UEhZZVFXYy80VENUcVdROHo3emU3RHllaVZ0SkRVQUFNVVZRU2NBb05nS0NRblIzcjE3bFptWm1lZU5rQWNlZUVCNzl1elJzbVhMMUw5Ly95STVoMUZlNnRXcnA3Q3dNSjA4ZWJKUW96bWpvNk0xYTlZczFhcFZTLy82MTc4YzFwY3VYVnF2di82NlJvMGFwV0hEaHVuRER6OVV4WW9WYmV1VGtwSTBmZnAwSlNRa0tDb3FTbSsvL2JiQ3c4TUxYZi9TcFV2bDQrT2pWcTFhNWJtTnlXU1MyV3pXdUhIajlOdHZ2K25OTjkrVWRPM0d5QWNmZktCQmd3YnAxVmRmVmRXcVZmWCsrKy9mOUdiQ1o1OTlabmNqNXRkZmYxVjBkTFNtVEpsaXQ5MmNPWE4wNmRJbDIydXIxYXBmZnZsRmRlclV5WFhPeVJ0RHpweGxOV3JVMElnUkkrVHU3cTZaTTJjcUlTRkJreVpOc3RXWm1wcHF0MzlzYkt6UzB0SnVlaVB5dSsrKzA2bFRwL1R5eXkvbmUyTXA1ejNjR0pxZU9uVktTVWxKZXZIRkYyM0xzck96Tlg3OGVKVXVYZHB1dVNRTkhUcFUvL3JYdnpSeDRrU05IVHZXdHZ4bTMySE92RkgzMzMrL3ZMeThWS05HRFkwZlAxNStmbjdhdVhPblJvMGFwUkVqUnRpQzNpVkxsc2pUMDlQV0p1NTY1Y3VYMXl1dnZPTHd4SDV1SXpwUG5qeXBnd2NQNXZtNUFBQlFIQVVFQk1qRHd5UGZqaVUzYXRLa2lZeEdvN1p1M1NvUEQ0OUNkOThBQUFBQWlqdUNUZ0JBc1pYejFIdHljbktlb3pWZFhGelVybDA3elpzM1QydldyTGxwdTlDaXhNWEZSWTgvL3JobXo1NnQxcTFiMzNSN2k4V2lPWFBtYVA3OCthcFlzYUxlZi8vOVBKOWlidEtraVFZTUdLQVpNMlpvOE9EQmV2SEZGOVdtVFJ0ZHZIaFJMNy84c3FSckFWUDM3dDN6REJkejVvZk1iVjZlSzFldUtEWTJWdTNhdGN2M0tlMGRPM2JJWkRKcCsvYnRHajE2dEpvMGFTS0x4YUwxNjlkcnpwdzVNcHZOQ2dzTFUxSlNrcVpPbmFyZXZYdm5Ha1RtS0Z1MnJGMjl2cjYrTWhnTXRqbGRjM2g3ZTlzRm5WdTNidFhwMDZmVnYzLy9QSStkMjdsR2p4NHQ2VnB3dW1EQkFnMGNPTkN1VmV6Um8wY2wvZTluTlRvNldwVXFWZEs5OTk2YjUzRTNidHlvdVhQbnFtYk5tbmJoWG01Mjdkb2xnOEdnQ2hVcTJDMy85ZGRmSlVrUFB2aWdKT25peFl2NjZLT1B0R3ZYTG8wY09WS0hEaDFTV2xxYVVsTlRsWmFXcGl0WHJpZzBORlFiTjI3VWloVXIxSzVkdXdKOWgrdlhyMWZseXBWdHJZRm56NTZ0Tld2V2FOU29VYnI3N3J2MXhodHY2S1dYWHRLWU1XTVVGaFptRzYxZ3RWcnRqdlA4ODgvci9QbnprcVNaTTJmYXJVdFBUOWYwNmRQMTFWZGZPWnovazA4K1VlL2V2ZFdsUzVkOFB5Y0FBSXFMQ2hVcUtEazV1VkQ3dEdyVlNwbVptVXBJU0ZCS1NvcmF0V3ZIWE5ZQUFBQzRZeEIwQWdDS3JaeVdYbWZQbnMyM0xXMzU4dVZWcDA0ZDdkaXhRNEdCZ1dyWXNPSHRLckhBSmt5WWtPdnlMbDI2NUJyaWRPN2NXWjA3ZDdhOVRrNU8xcmh4NDdSdjN6NVZyMTVkNzc3NzdrMXZjSFhyMWszdTd1NzYvUFBQTlhIaVJHM1lzRUdqUm8zU08rKzhvMHFWS2ptMEc0MkxpOU8yYmR0czRlSEdqUnNsS2RmUm5xdFdyVkpXVnRaTlJ5NTZlSGlvUVlNR2V2MzExNVdhbXFxNWMrZHExYXBWU2s1T1ZwMDZkZlQ1NTUrclNwVXFXckZpaFdiT25LbTR1RGpWckZsVDllclZVNE1HRFJ6bVBYcjExVmZ0WGwrOGVGSG56NTkzbUtjb09UblpiazdKcFV1WEtpZ29TRTJhTk1tMzNoc1pqVVpObkRoUmNYRng2dGV2bjVvM2I2NkZDeGVxVktsU01wdk4rdUdISHhRZUhxN1EwRkFsSlNWcDM3NTlHang0Y0o3SGk0K1Axd2NmZktDZ29DQzk4ODQ3ZHFNNXYvenlTMW10VmdVRkJjbkx5MHZIamgzVHFsV3IxS0JCQTRlUnlyLzk5cHVxVmF0bWErK2FsWldsN2R1M3kycTEya1pzdXJpNHFGU3BVZ29LQ2xKQVFJREN3OE5sTXBrMFk4WU0xYXRYVDJ2WHJzMzNPelFhamRxeVpZczZkdXlvMU5SVWZmcnBwNHFMaTlNTEw3eWdwazJiU3BLbVRwMnE0Y09IYThpUUlab3laWXIyN3Qwckx5OHZyVnExU3FWS2xiSWQ2NHN2dnNqek04bHRSQ2NBQUNWVmFHaW9ObTNhSkl2RlVxaDJvWTgrK3FoQ1FrTDArKysvYStiTW1XcmV2SG1ocHgwQUFBQUFpaU9DVGdCQXNlWHA2YWxTcFVvVnFMMVg2OWF0ZGZueVpmMysrKy95OWZXMUczVlhFdmo2K2lvbEpVWGR1blZULy83OWN4MWxtWnZISG50TVVWRlJtalp0bXZyMDZTTkplUWJCSnBOSnk1WXRzenZuMDA4L2JkZjJOa2QwZExUdXVlZWVtODV2TTNUb1VMbTV1U2ttSmtZVEpreVF1N3U3bWpadHFqZmZmRk0xYTlhMGJkZStmWHMxYTlaTUsxZXUxS3BWcXpSNzltejUrZms1QkoxUFBmVlVnVzRLUmtkSHkydzJTNUxPbnordkRSczJxR2ZQbmdYKzNISzR1Ym5KYURUcTNYZmZWYk5telhUbHloVmJhR2N3R0JRVkZhVmh3NFpKdWhhbWVucDYydWJ2dk5IcDA2YzFac3dZQlFjSDY2T1BQbktZZy9MY3VYT0tpNHVUeFdLeG5idGV2WG9PSWU2VksxY1VGQlNrQmcwYTJKYUZob1pxekpneGNuVjFWWmt5WlJRVUZLUlNwVW81ZkZaSGpoelJzR0hEdEgvLy9wdCtoNm1wcVlxSWlORDk5OSt2enovL1hGdTNidFU3Nzd5amh4NTZ5TFpOcVZLbDlQSEhIMnY3OXUwS0RBelVwRW1USkVsZVhsNGFNR0NBSktsMzc5NjJ1VVp6azVtWnFjOCsrMHpUcDAvUGM1dG5ubmxHM2J0M3ozTTlBQURGUldob3FDd1dpODZkTzFlZ2VUcXZWN2R1WFVWRlJlbVhYMzVSVEV5TWR1M2FwVTZkT2lrb0tPZ1dWUXNBQUFBNG40djF4dDVoQUFBVUkvLzk3MzkxNmRJbDllM2I5NmJiWm1kbjYvdnZ2OWVwVTZmMCtPT1BPNFJreFYxK2M1WCtrNnhXcTZ4V2E2RkdHUlJFZkh5ODZ0U3BZNXZQTVQ5SGp4N05keFN2czJWblo4dGdNQlQ2TTlxNGNhTnExcXlaNzJoY2s4bWtyS3dzZVh0Ny8rUGZnWFJ0OUdkZUxZOXpZN0ZZZE9YS0ZabE1KcFVwVXliZmJhMVdxN0t6czR2VlhMa29QbmJ1M0tzbVRUdEprbXJWcXE0TjYzOXhja1VBVUhocGFXbWFNV09HMnJScG85cTFhLy9sNDJ6ZnZsMXhjWEV5bTgxcTNMaXhHalZxZEV1dUd3QUFBQUJuNHlvWEFGQ3NoWVNFNk1LRkM3WlJidmx4YzNOVGp4NDlGQndjckNWTGx1aklrU08zb2NMYjUzYUVuTksxbHFlMzRrYlpndzgrV0tDUVUxS1JEam1sYXo5cmYrVXphdGl3NFUxYkRydTd1OXZhQjk4S2hRazVwV3NqVjB1VktuWFRrRk82OXJORHlBa0FRTjc4L2YzbDQrTlQ2SGs2YjNULy9mZXJYNzkrQ2dzTFUzeDh2S1pObTZabHk1WnAvLzc5TXBsTS8xQzFBQUFBZ1BQUnVoWUFVS3psdFBRNmMrYU15cGN2ZjlQdFBUdzg5T1NUVDJyKy9QbGF2SGl4bm56eVNZV0ZoZDNxTWdFQUFJQUNDUTBOL2R0QnAzUXROTzNaczZlU2s1T1ZtSmlveE1SRTdkbXpSd2FEUVJVclZsVFZxbFYxMTExM3ljL1A3eCtvR2dBQUFIQU9nazRBUUxHV0UyNG1KeWNYS09pVUpHOXZiL1hzMlZQejVzM1Q5OTkvcndjZmZGQU5HalNRaTR2THJTd1ZBQUFBdUtueTVjc3JQajVlMmRuWmhaNC9QRGVob2FFS0RRMVZpeFl0ZFBMa1NmMzU1NS9hdTNldmpodzVvcGlZR0xtN3U4dmIyMXZlM3Q3eThmR3gvYmV3WFI0QU9KZVBqNC91di85K1o1Y0JBTUJ0UjlBSkFDaldmSHg4NU9mbnA5T25UeGZxbHpvL1B6LzE2ZE5ISzFhczBPKy8vNjY5ZS9lcVE0Y09LbGV1M0Myc0ZnQUFBTWhmenNON3AwK2ZWa1JFeEQ5NjdMQ3dNSVdGaGFsVnExYkt5TWhRYW1xcVVsTlRsWktTWXZ2NytmUG5sWnFhS3FQUitJK2VHOEN0VmJwMGFZSk9BTUFkaWFBVEFGRHMvZFgyWGo0K1B1cmF0YXNTRXhNVkV4T2pPWFBtcUg3OSttcldySmxjWFYxdlFhVUFBQUJBL2lwVXFDQkpPblhxMUQ4ZWRGN1B4OGRIUGo0K0NnME52V1huQUFBQUFHNDFnazRBUUxFWEdocXFnd2NQL3VYMlh0V3JWMWZGaWhVVkV4T2p6WnMzYS8vKy9XcmZ2cjNDdzhOdlFiVUFBQUJBM2p3OVBWVzZkR21kT25YSzJhVUFBQUFBUlI1Qkp3Q2cyTXQ1Q2owNU9ma3ZoNU0rUGo1NjdMSEhkUERnUWExWXNVTGZmZmVkZ29PRFZiVnFWVld0V3BVbjNRRUFBSERiVktoUVFVbEpTYzR1QXdBQUFDanlDRG9CQU1WZVRudXZ2eE4wNXFoYXRhb0dEQmlnZ3djUEtqRXhVWnMyYmRJZmYvd2hYMTlmUlVWRnFXclZxcXBjdVRLdGJRRUFBSERMVktoUVFidDM3MVpLU29vQ0FnS2NYUTRBQUFCUVpCRjBBZ0NLUFU5UFR3VUVCT2owNmRQL3lQSGMzTnhVdlhwMVZhOWVYU2FUU1gvKythZjI3OSt2blR0M2F1Zk9uWklrTHk4dmVYdDd5OGZIeC9aZkh4OGZHUXlHZjZRR0FMZEhRRUNBYXRXcTVld3lBQUN3VTc1OGVVblg1dWtrNkFRQUFBRHlSdEFKQUNnUktsU29vSk1uVC83angzVjNkMWV0V3JWVXExWXRXU3dXcGFXbEtUVTFWYW1wcVVwSlNWRmFXcHBTVWxKMC9QaHhwYVdsS1RzNyt4K3ZBY0N0RXg0ZVR0QUpBQ2h5Z29PRDVlN3VycE1uVDZwR2pSck9MZ2NBQUFBb3NnZzZBUUFsUW9VS0ZiUnYzejVkdlhwVjN0N2V0K1FjQm9OQkFRRUJQRlVQQUFDQVc4ckZ4VVhoNGVFNmNlS0VzMHNCQUFBQWlqVDY2d0VBU29TY2VUcTVHUVFBQUlDU0lEdzhYT2ZPblZOV1ZwYXpTd0VBQUFDS0xJSk9BRUNKVUs1Y09Sa01CcDA2ZGNyWnBRQUFBQUIvVzNoNHVDVHArUEhqVHE0RUFBQUFLTG9JT2dFQUpZTEJZRkQ1OHVVSk9nRUFBRkFpVktoUVFTNHVMblFzQVFBQUFQSkIwQWtBS0RFcVZLaWc1T1JrV2ExV1o1Y0NBQUFBL0MwR2cwRmhZV0U2ZHV5WXMwc0JBQUFBaWl5Q1RnQkFpVkdoUWdWbFoyZnJ6Smt6emk0RkFBQUErTnNpSWlLVW5Kd3NrOG5rN0ZJQUFBQ0FJb21nRXdCUVlrUkVSRWdTN2IwQUFBQlFJbFNxVkVtU2RQVG9VU2RYQWdBQUFCUk5CSjBBZ0JMRDI5dGJRVUZCQkowQUFBQW9FY0xDd3VUcTZrcjdXZ0FBQUNBUEJKMEFnQklsUER4Y3g0OGZkM1laQUFBQXdOOW1NQmdVRVJIQmlFNEFBQUFnRHdTZEFJQVNKVHc4WEVhalVSY3VYSEIyS1FBQUFNRGZWcWxTSlowL2YxNUdvOUhacFFBQUFBQkZEa0VuQUtCRUNROFBseVJHZFFJQUFLQkVpSXlNbENRZE9uVEl5WlVBQUFBQVJROUJKd0NnUkFrTURKU3ZyeS90dlFBQUFGQWlCQWNIeTgvUGo2QVRBQUFBeUFWQkp3Q2d4S2xjdWJLT0hUdm03RElBQUFDQWYwUlVWSlNTa3BLY1hRWUFBQUJRNUJCMEFnQktuTXFWSzh0b05PcnMyYlBPTGdVQWNKc1lqWm0ydjN0NWVUcXhFZ0Q0NTFXcFVrVlpXVms2Y2VLRXMwc0JBQUFBaWhTQ1RnQkFpVk9wVWlWSm9uMHRBTnhCakpuWEJaMmVCSjBBU3BaS2xTckoxZFdWVVowQUFBREFEUWc2QVFBbGpxK3ZyOHFVS1VQN1dnQUFBSlFJN3U3dXFsaXhvZzRjT09Ec1VnQUFBSUFpaGFBVEFGQWlSVVpHNnZqeDR6S2J6YzR1QlFBQUFQamJxbFdycGt1WEx1bmN1WFBPTHFYWXljcktjbGgyK2ZKbEoxUUNBQUNBZnhwQkp3Q2dSS3BTcFlwTUpoT2pPZ0VBQUZBaVZLMWFWUzR1THZyenp6K2RYY290dDNEaFFuM3d3UWUyMXhjdlhyUUxKdGV0VzZmT25UdkxZckhZbHAwK2ZUclhZNTA0Y1VMZHVuV3orOXd1WExpZzNyMTdhL1hxMVgrN1ZwUEpwS3lzTE5zZms4bjB0NC81L2ZmZjYvWFhYLzlIamdVQUFGRFN1VG03QUFBQWJvV0tGU3ZLM2QxZGh3NGRVbVJrcExQTEFRQUFBUDRXYjI5dlZheFlVWW1KaVdyYXRLbXp5OG1YeFdMUnI3LytxbVhMbHVuRWlSTktUVTJWcjYrdnFsYXRxcEVqUnlvd01ERFBmYk96czdWbzBTSTFidHpZdHV6Zi8vNjNUcDA2cFVtVEpzblB6MDhtazBucDZlbXlXcTJTcE4yN2QrdTExMTdUdSsrK3F5Wk5tdGdkYi9iczJhcGF0YXFxVmF0bVcxYW1UQm0xYmR0V1gzenhoWm8xYXlZdkw2OEN2N2U5ZS9mcTVaZGYxckJody9Ub280L3ErZWVmMTRrVEoreU92V0RCQWkxWnNrUmZmdmxsbnNkeGNYSFJUei85SklQQmZnekN5Wk1uTlcvZVBOV3RXMWVIRHgvT3R4WVBEdzlWcmx5NXdMVURBQUNVUkFTZEFJQVN5Y1hGUlpVcVZkS2hRNGZVdW5Wclo1Y0RBQUFBL0cwMWF0VFFpaFVyZE9iTUdZV0VoRGk3bkZ4bFoyZnJqVGZlVUVKQ2dzcVhMNjhISG5oQUJvTkJ5Y25KU2toSVVHcHFhcjVCNSsrLy82NExGeTZvYXRXcVNraElrQ1FOR1RKRVE0WU0wZWpSby9YaGh4L2FiWC9od2dXTkhUdFdkZXJVVWNPR0RlM1diZHUyVGJHeHNYSnpjMU9uVHAzczFsa3NGbVZuWjZ0SGp4NE9OYmk3dTJ2eDRzVzUxaGNkSFMxZlgxKzFiTm5TdHF4ZnYzNXEzYnExNHVQanRXREJBdHZuNE9ibXB2ZmVlOC9oR051M2I5ZC8vL3RmaDVEVGFEUnE5T2pSTWhxTjJycDFxN1p0MjViWHh5U2owYWlJaUFoOS9mWFhlVzREQUFCd0p5RG9CQUNVV0ZXcVZOSEJnd2QxOGVKRmxTNWQydG5sQUFBQUFIOUw5ZXJWdFhyMWF1M1pzNmZJQnAyclY2OVdRa0tDV3JWcXBSRWpSdGlGZVdmT25KR2ZuMStlKzJabFpXbldyRmt5R0F6Ni9QUFBiY3NYTDE2c3Q5OStXNis5OXByMjdObGp0OC9reVpNVkdCaW9kOTk5VjY2dXJyYmxhV2xwbWpScGt1clZxNmVYWG5ySjRWeHo1ODdWNmRPbk5YejRjSWQxTndhUTF4OHpOalpXSFRwMHNCc0Y2dXZycStEZ1lJZjM1dWJtcHRxMWF6c2NKekV4VVVGQlFRN3YvZDEzMzFWYVdwcktseSt2eU1oSXZmMzIyM0ozZDdmYkxqMDlYUjkvL0xIV3IxK3YzcjE3NTFvbkFBREFuWVNnRXdCUVlsV3RXbFdyVnEzU2dRTUhISjd1QmdBQUFJb2JkM2QzVmE5ZVhmdjI3VlBMbGkzbDR1TGk3SkljSER4NFVKTFV1blZyaDhEd1p1SHN0OTkrcTVTVUZNMmJOMC9Cd2NGMjY2cFZxNmE1YytjcU1EQlF2LzMybTIzNVN5KzlKRTlQVC9uNCtOaVdtYzFtalJzM1RtZlBubFZJU0lqT256L3ZjSzZyVjY4cUt5c3IxM1ZoWVdHNTFyZHk1VXFaVENaMTdOZ3gzL2R4bzh1WEwydno1czBLQ2dxUzBXalVraVZMN0FMUXRMUTBqUjQ5V2tlT0hOSGt5WlBsNGVHaGwxOStXY09IRDlmdzRjTlZ2bng1U2RLV0xWdjA3My8vV3lrcEtSb3paZ3kvNHdBQUFJaWdFd0JRZ3ZuNitpb3NpckVaNVFBQUlBQkpSRUZVTEV4Ly92a25Od0VLS1NzclN4NGVIbmJMckZhclVsTlRGUkFRNEtTcUFBQUFjTys5OTJyUG5qM2F2MysvM2J5VFJVVk9RTGxqeHc0MWFOQ2d3UHVaeldiOTlOTlA2dEtsaTFKVFU1V2FtaXJwV3JoNytQQmhUWmt5eGJadGRuYTJKS2xidDI1Mng1ZzVjNmJLbENtalR6LzlWSHYyN0ZGVVZKUU9IanlvcVZPbk9wenYwcVZMeXM3T3puWGQwMDgvN1REOWhkVnFWWFIwdE82OTkxNVZxbFRKYnQyMmJkdGtOQnAxNE1DQlBOL2ZwRW1UWkRhYjVlcnFxbHExYXFsZnYzNjJkWk1uVDFaeWNySW1UNTZzaWhVclNybzJMK240OGVQVnIxOC9kZXZXVGZ2MjdWTkNRb0lhTm15b2lSTW5PZ1RCQUFBQWR5cUNUZ0JBaVZhdFdqV3RXYk5HcWFtcEtsV3FsTFBMdVdXTVJxT0dEUnVtZnYzNnFWNjllcEtrcEtRa1JVVkYyYllaUEhpd21qUnBvbDY5ZWttNjl1UzR3V0NRcjYrdncvRW1UNTZzek14TWpSbzF5clpzeG93WjJycDFxejcvL0hONWVucis1VnB6NWtPNm5wdWJXNTR0d2dvaVBUMWRRNFlNVVo4K2ZkUzhlZk8vZkJ3QUFJQ2lMaUlpUXNIQndmcmpqeitLWk5EWnJsMDcvZkRERDFxNGNLRlNVMVBWcjE4L2h6YXR1WEYxZGRYSWtTTVZHeHVyQVFNRzJKYUhoNGVyVjY5ZU1wdk5ldkhGRjNQZDkvejU4NW8xYTVZc0Zvc2txV0hEaG5yMDBVZTFaTWtTbFNsVFJxKzg4b3JEUHJObXpkS3BVNmMwY3VSSWgzWCsvdjRPeTNiczJLR1RKMC9xbVdlZWNWaG5OQnFWa3BLaWpJeU1YT3NMREF6VWloVXJiUFhkZU4wN2RPaFFtYzFtdTgvSlpES3BZY09HK3ZQUFAyM3pmbGFxVkVudDJyV3phNXNMQUFCd3B5UG9CQUNVYU5XclY5ZWFOV3UwYjkrK0lqK3FjK2ZPbmZyeHh4K1ZsSlNrOCtmUHk5UFRVK0hoNFJvMGFKQnExYXFWNzc0clY2NVVVbEtTN1Fud3BLUWtEUm8wU0VPSERsVzdkdTBrU1JrWkdjckt5cEowN1luMDhlUEhLeVVsUlo5OTlwbGQyN09qUjQvcXQ5OSswL2p4NCszTzBhVkxGeTFmdmx4TGx5NVY5KzdkQy9YZTNuampEUjAvZmx4ejU4NVZYRnljeG8wYlo3ZCs2TkNoYXQrK3ZYcjI3S24wOVBROGovUFVVMC9wLy8yLy8rZXcvTXN2djlTSkV5Zms0ZUdoL2Z2MzUxdEwrZkxsYzcxNUJRQUFVRncwYk5oUTBkSFJPbnIwcU1Qb1FtY0xEQXpVNU1tVE5XN2NPSzFjdVZKeGNYRjYvUEhIMWJObnozem41NVNrQmcwYXFHN2R1Z29ORGRVZmYveWhUejc1UkM0dUxvcUxpNU83dTd2YXRtMmI2MzZIRHgvV3JGbXpiSytiTkdraVNWcXlaSWsyYmRxa3A1OSsybUdmbk5BeHQzV0RCdy9XWTQ4OVpyZHN5WklsQ2dnSVVOT21UUjIyYjlLa2lUcDE2cVNZbUJoYjYxNUpTazFOMVhQUFBaZm4rNTA4ZWJLQ2dvTGs2dXFxa3lkUGF1M2F0VXBNVEZSQ1FvTE9uajJyME5CUWRldldUUzFidHRTaFE0ZTBldlZxalIwN1ZtYXpXV0ZoWWFwVXFaTEN3c0lVRkJTa0ZpMWFNTW9UQUFEY2tRZzZBUUFsbXErdnJ5SWlJclJuejU0aUhYVE9talZMOCtmUGw2K3ZyK3JYcnk5ZlgxK2RPM2RPZS9mdTFlSERoL01OT3ExV3EvNzczLytxV3JWcU9uWHFsRTZkT3FYZzRHRDE3OTlmVTZaTVVYQndzRzJVWjQ1NTgrWnAyN1p0R2o5K3ZGM0lhYlZhTlhYcVZGa3NGcnZSbkRteXNySTBhOVlzelo0OTIySGRNODg4azJzQWV2cjBhVzNkdWxYUFBmZWM3ZW4xZ0lBQVRaOCtYZEsxa0RPSDBXaFUrL2J0YlRlbnJ2ZlJSeC9sT3BKMDllclYrdVdYWDJRd0dCd0MxT3VaVENhWnpXYTk5ZFpiYXRHaVJaN2JBUUFBRkhYVnExZFhiR3lzTm0zYVZPU0NUa21xWExteXBrK2ZydVhMbDJ2ZXZIbjYvdnZ2dFhMbFNvMGNPVkwzMzM5L3Z2dTZ1Ym5KMWRWVkxpNHVkbE1wWkdkbkt6NCtQdGQ5enA0OW0rZnhtalp0bXV0MTdiLy8vVzhkUDM1Y0V5Wk11T243dVhEaGd0YXZYNjhubm5oQzd1N3VOOTAraDdlM3Q5cTNiNjl2dnZsR2I3Lzl0dTFhZU5PbVRWcStmTG04dmIxMS9QaHg5ZS9mWHhhTFJZR0JnYXBaczZhNmR1MnFldlhxS1Q0K1hna0pDZXJYcjUrcVZLbWloeDkrV0JrWkdkcTVjNmYyN05tamd3Y1BLaTR1VHVYS2xYTm80d3NBQUhDbklPZ0VBSlI0dFdyVjB2TGx5M1htekJtRmhJUTR1eHdISjArZTFQejU4MVd4WWtWOThza25kays2WjJSazJPWW55c3Z5NWN0MTh1UkpuVDE3Vm0rKythYWthL01WOWV2WFQzdjI3TkVQUC94Z0YzUW1KaVpxN3R5NUdqNTh1TU9OcGg5Ly9GRzdkKy9XMkxGakZSNGVicmZ1eXBVcmV2SEZGL1hhYTYvcHJydnVjcWdqcjdrN2x5NWRLbGRYVnozNjZLTzJaUzR1THJZbnptOXMzUlVlSHE3YXRXdmJMYk5ZTEVwTFMzTm9lN1p4NDBaTm5qeFo5OTEzbi9idjM2L1JvMGVyYnQyNkRqWDg4Y2NmK3Vpamp4UVJFVkdvdWFJQUFBQ0tJaGNYRnpWbzBFQnIxcXpSdVhQbml1UklQbGRYVjNYczJGRnQyN2JWRHovOG9ObXpaK3V0dDk3U2pCa3piRjFJcm1jeW1iUm16UnBKMHNHREI1V2FtcXFWSzFkS3V2WityMTY5cXZmZWU2L1FkZnp4eHgvcTNMbXp3L0xNekV4WkxKWmMxMG5TbTIrK2FYdFFjdm55NWJKYXJlclFvVU9oenUzdTdxNk9IVHZxcTYrK3NvV1lrclJzMlRMVnFsVkxYbDVlaW9pSTBDZWZmS0t5WmN1cWJObXlkdnZuOW5DaGo0K1BHalZxcEVhTkdoV3FGZ0FBZ0pLS29CTUFVT0pWcTFaTnExYXQwdTdkdTR0azBKbVVsQ1JKYXRTb2tVTTdMeDhmSC9uNCtPUzViMHBLaXI3NjZpdDE3ZHBWQXdjT2RGai8rdXV2MnowSkwxMGJBVEIxNmxUYmpaWWNPM2JzMEZkZmZTVkp1bno1c3NQY1B6a3RaUzlmdnF6ejU4L2JyWE4xZFZWWVdKakQrVTBtazFhdFdxV21UWnNXYUc2bTYyM2V2RmxHbzFGK2ZuNWF2MzY5c3JLeVZMMTZkZHY2Mk5oWVRaZ3dRUjA3ZHRUZ3dZTTFjK1pNdmZYV1d4bzBhSkE2ZE9nZ2c4R2d0TFEwelprelJ6Lzk5Sk1lZlBCQmpSZ3hRdDdlM29XcUF3QUFvQ2lxWGJ1MjR1UGp0WGJ0V25YdDJ0WFo1ZVRKM2QxZHZYcjFrcSt2cno3Ly9ITXRYcnc0MXprelRTYVRGaTVjS09uYU5XNTZlcnJ0ZGZmdTNlWHY3MiticS9KR1I0OGUxYUJCZ3h5V0d3d0cxYTFiMTI3T3o0TEtDWTh0Rm91V0wxK3UrdlhyS3pRME5OZHRQL3ZzTTAyZlB0MDJLdk42M3Q3ZXFsMjd0dGF0VzZlYU5XdnF5cFVyMnJKbGk5MW5VTDE2ZFEwY09GQW5UcHl3MnpkbjJvbE9uVHJsZXQ3YXRXdHI3Tml4aFg1dkFBQUFKUWxCSndDZ3hITjNkMWVOR2pXMFo4OGVQZlRRUTRWcU4zVTc1TnhFMmJWcmx5d1dpOE1JeC95c1dyVkszdDdlZXVpaGgyeUJxU1NGaElUb3RkZGVVM0p5c20xWlJrYUdGaTVjcUo5Ly90bTI3SkZISHRIZ3dZTjE3Tmd4alJvMVN2ZmNjNDkyN2RxbGVmUG15YzNOL2pJaFp4NmpoUXNYT29Tbi92NysrdlRUVHgzcSsvMzMzNVdTa3FLT0hUdmFMYy9NekxUZHVMcHk1VXF1NzIzVHBrMzYrZWVmWmJWYUZSQVFvTUdEQjZ0Q2hRcVNyb1hENDhhTjA1TlBQcW0rZmZ0S2t2cjE2NmR5NWNwcHhvd1pXcmx5cGVyWHI2K2ZmdnBKcnE2dUdqWnNtTjJJVWdBQWdPTE96YzFOalJzM1ZteHNySTRmUDY2SWlBaG5sNVN2bks0Ylo4NmN5WFc5ajQrUDdhRzcrZlBuS3o0K1h0T21UWk1reGNURVNMcjJjRjF1OHJwK2Z1NjU1NVNhbWlxejJWemdPbjE5ZlZXdVhEbmI2dzBiTnVqczJiTWFQSGh3cnR1YlRDYjE3ZHRYelpzMzEvcjE2L1hERHo4NGJOT3VYVHROblRwVlBYcjAwSUlGQ3hRWUdPZ3dsY0tBQVFOMDllcFYyK3UwdERSTm1EQkJQWHIwMEgzMzNlZHd6RGx6NWpoY2t3TUFBTnlKQ0RvQkFIZUUrdlhyYS9mdTNVcElTRkQ5K3ZXZFhZNmRHalZxcUZhdFd0cTllN2VHRFJ1bWwxNTZTVkZSVVFYYXQxMjdkaXBidHF6RFUvRWpSNDVVUmthR0dqVnFsT2M4U0V1V0xKSFJhSlIwTFJqdDJiT25tamR2cm1lZWVVYkRoZzNMdFhYdDg4OC9yNEVEQjZwYXRXcDI2L0s2dVJRZEhhM3c4SERWcVZQSGJyblZhbFZLU29xay93V29OeG84ZUxBR0R4NHNzOW5zY0ZNcktpcEtYMzc1cGQyY1ZKbVptUW9PRGxhMWF0VzBhOWN1L2Zubm41S2tIajE2Nk82Nzd5NTBpQXdBQUZEVTFhdFhUenQyN05EcTFhdHREMzg1MjVvMWExU3paazJIMFk5cjE2NlZKRVZHUnY2bDQ2YWxwYWxkdTNhRjJtZnUzTGxhdm54NWdRUEJyS3dzUGZEQUEzYWpKS09qb3hVY0hKeG5xOWowOUhRRkJ3Y3JORFJVcFVxVnluV2JGaTFhYU83Y3VmcjQ0NCsxYmRzMkRSOCszS0dtRzZkdW1EOS92dHpkM2ZYRUUwODRqQkxOV2UvdjcxK2c5d1VBQUZDU0VYUUNBTzRJd2NIQmlveU0xT2JObTFXM2J0MGlGM2lOR1ROR2t5Wk4wcnAxNnpSZ3dBQTFiOTVjeno3N3JFUFllQ04vZjMrMWFORkNEejc0b0RwMTZxUjMzbmxIRFJvMGtKdWJtNzc1NWh0VnIxNWRiZHUyelhYZkRSczIyUDd1NmVtcHA1NTZ5allDOUkwMzNzaTMxaHVWS2xYS05rSXp4NUVqUjdSNzkrNWNXK3A2ZVhtcGYvLytrcTZOK3J6ZW5EbHp0SGp4NGx6UG5mTzVXQ3dXZVhoNGFQMzY5VXBNVE5UZXZYdTFkKzllU2RMOTk5K3Z0OTU2U3hFUkVWcTllclhpNHVLMGNPRkNlWHQ3S3lvcVN1SGg0U3BYcnB3cVY2NnNaczJhNWZrK0FRQUFpanFEd2FCSEhubEVDeGN1VkVKQ2drTlk1Z3hidG16Umh4OStxT3JWcTlzZTNrdEtTdEsrZmZ0VXJsdzU5ZWpSbzFESDI3UnBrNlJySXo3ZmYvLzlYTGRKVGs3V3hJa1RjMTFYdDI1ZGpSOC92a0RubWpwMXF0MFVEY25KeWRxeVpZdjY5T21UNis4UEtTa3B1bkxsaXQwSTBOd1lEQVk5Kyt5ekdqdDJyTzYrKzI2MWF0VXEzKzEzNzk2dCtmUG5xMHVYTHJtR25KS1VtcHFxZ0lDQUFyd3JBQUNBa28yZ0V3Qnd4MmpZc0tFV0xGaWd4TVJFaC9rcG5jM1B6MCtqUm8zUzFxMWI5ZlhYWHlzdUxrN3g4ZkhxMjdmdlRXOEd1Ymk0Mko0SWQzTnpzM3M2L1BEaHc0cVBqODkxdndzWExqak1DWnBqeG93WkRrL2JwNlNrcUh2MzdwbzBhWkpxMWFwMTAvZTBkT2xTZVhoNDZKRkhIcm5wdHRkcjFxeVo5dTNicHlwVnF0Z0ZrUjkrK0tHc1Zxc2thY0tFQ2ZyMTExOWxNQmhVcFVvVjNYdnZ2ZXJhdGF1cVZhdW1vVU9IeXRQVFUxRlJVWXFLaXRLQUFRTjArUEJoN2RxMVM0bUppVXBLU2xKY1hKemVldXV0UXRVRkFBQlFGRld1WEZsUlVWR0tpNHRUalJvMW5ON090SDM3OXNyS3lsSmlZcUwyNzk4dlYxZFhoWWFHNm9rbm50Q1RUejZaNTZqSDYxMjVja1dYTGwzU2tDRkRkUExrU1EwWU1FQ3VycTU1QnJrNUl4dGRYRnorMGZmeXl5Ky95TVhGSmM4cEVIYnMyQ0dEd2FES2xTdm5lNXpkdTNmcnM4OCtVMVJVbEE0ZVBLalJvMGZybFZkZXlUV29qSTJOMWFSSmsxUzllblU5Kyt5enVSNHZLeXRMNTg2ZFUwaElTT0hmRkFBQVFBbEQwQWtBdUdORVJFUW9ORFJVbXpadEtuSkJaNDU2OWVxcFhyMTZXcnQycmFaTW1hSXZ2dmhDcFVxVnluTlVabUppb280ZVBTcnBXanZZN2R1M0t5VWx4UlpTTGx1MlRNdVdMY3Z6Zk5lM2ZyM2V5eSsvN1BEVWVrN0krT2FiYitZNlAxSmtaS1NtVEpraVNUSWFqWXFKaVZHTEZpMEszVklyTWpKU1BqNCtPbmp3b0sxRjJNR0RCNVdlbm01ck96eGd3QUIxN2RwVmtaR1Jkbk91SGo1OFdLZFBuM1k0WjJSa3BDSWpJL1hZWTQ4VnFoWUFBSURpNEpGSEh0RTMzM3lqRlN0V09QMTZwMWF0V2dWNktDNC9HemR1VkVwS2loNSsrR0dOSHo5ZWYvenhoOE0ySzFldTFMbHo1K1R1N3E2RWhBUzV1TGprK2hEZjd0Mjc5ZHh6enhYb3ZKY3VYYkxWYmpLWnRHTEZDalZwMGtSbHlwVEpkZnVsUzVlcWR1M2FPblBtakdKaVlyUjU4MmFINjlBcFU2Wm8yYkpsYXQrK3ZZWU1HYUtkTzNkcXpKZ3g2dFdybDlxMGFhTytmZnZLejg5UHUzZnYxcng1ODdSMTYxWTk5TkJEZXYzMTEyM1h1VG1CcTYrdnJ3d0dnMkppWW1RMm0yM3puZ0lBQU56SkNEb0JBSGVVaGcwYjZ1ZWZmMVppWXFLcVY2L3U3SEx5MUt4Wk0xV29VRUdEQmczU2dnVUw4Z3c2ZCt6WW9aaVlHRW5YZ3NoMTY5WnA2OWF0YXQrK3ZTUnA0TUNCNnRpeFk2NzdqaHMzem1HWmk0dUxEQWFEUm80Y3FRb1ZLaFNxNXV0SEQ2eFpzMFlaR1JucTFLbFRydHRldm56WlZxUEpaSEpZMzZoUkl5MWF0RWhYcmx5Um41K2ZZbU5qRlJvYWFydnhGQmdZcUYyN2R1blZWMSsxMnk5bnZzOFJJMGJrMlo3NG80OCtLckpCTndBQXdGL2g3Kyt2RGgwNmFQSGl4VVdtaGUzZk1XTEVDSGw2ZXVZN1V2TDA2ZFA2NVpkZlpEYWI1ZUhob2I1OSs4ckx5OHRodTRpSWlBSUhuVC85OUpQdDcrdldyZFBseTVmenZKNlZwSW9WSzZwRml4WXltVXlLaTR1VHE2dXJiWHFHSE9YS2xkUG8wYVBWcEVrVFNkZW1XZmo2NjY4MWUvWnNYYmh3UWI2K3Zoby9mcnpXckZtamloVXJhdFNvVVdyYXRLbmRNZUxqNDdWNTgyYmI2OURRVUkwWU1VTGx5NWN2MFBzQ0FBQW95VnlzT2NNekFBQzRROHllUFZ0R28xSDkrL2ZQZFdSaVVkS2pSdytscDZmbk95b3pSOXUyYlRWNjlHamJLTWcrZmZxb1M1Y3VlVDdWUDNic1dQbjUrZG1GaFdheldjZU9IU3QwbldGaFlYWkI1OENCQTJXMVdqVmp4Z3lIYlZldFdxV1pNMmZxazA4K2tTUzkrdXFyNnRXcmw5cTNiNi9PblR1clg3OSs2dGl4by9yMjdhc21UWnFvYTlldWV2YlpaOVcvZjM4OS92amp0dU5jdUhCQkJ3NGNzRHYyenovL3JNT0hEK3VWVjE1eE9PK0pFeWYwbi8vOFIxOSsrZVZOMjRzQktINStYN3RCN1R2MGtpUTFmYkNCVml6L3pza1ZBY0R0dDJyVkt1M2F0VXU5ZS9lKzZieVJLRHBPblRxbDA2ZFBxMjdkdW5tMjM3VllMREtielRJWURFWCtkeGdBQUlEYmlSR2RBSUE3VHBzMmJUUnYzanh0MnJSSmpSczNkblk1MnJsenAxeGNYSFR2dmZmYUxkKzllN2N1WDc2c3UrKysreThmZTlxMGFabzJiVnFlNjl1MWEyZjNPaVVsUmM4Ly83dzhQRHp5SEJGNVBhdlZxc3pNVEgzKytlZTJPaE1URTNYdzRFRU5IVG8wMTMzUzA5UGw3ZTJ0ME5CUVNjcjFSbzJMaTR1ZWZ2cHBUWm8wU1ljT0hWSklTSWc2ZE9oZ3QwMlpNbVhzMm9oZHVYSkZFeVpNVUpzMmJXeGg3L1Z5bm9JdmJDdGRBQUNBNHFKVnExWTZkdXlZZnZ6eFIvWHUzWnZybm1LaVFvVUtOKzJtWWpBWUNuUjlEZ0FBY0tjaDZBUUEzSEhLbHkrdkdqVnFhTU9HRGFwZHU3WjhmSHljV3MvcDA2YzFjZUpFaFllSHEyYk5tdkwyOWxaeWNySTJiOTRzZDNkM1BmLzg4NFU2M3FWTGwzVCsvSGxKVXVmT25SMWFYK1dZUFh0Mm5zZVlPSEdpYXRTb2NkTnpYYng0VVU4KythVGRzcVZMbDhySHgwZXRXclhLZFo4VEowNFVhSVJCNjlhdDllMjMzMnJMbGkwYU8zYXMzTnp5dm13eG04MzYrT09QWmJGWTFLTkhqMXkzU1UxTmxTUUZCQVRjOU53QUFBREZrWnVibTNyMDZLSDU4K2ZydSsrKzA5TlBQKzMwYTEwQUFBRGdWdUpSTUFEQUhhbGx5NWFTcE5qWVdDZFhjbTJlbms2ZE9zblYxVld4c2JHS2pvN1c0Y09IMWJwMWEwMmJOcTFBY3l4bFpHVElZckZveVpJbDZ0T25qL2JzMlNQcFdrdloyclZyNS9xblZLbFNlYmJHK3F1dVhMbWkyTmhZUGZ6d3c3bk9rU1JkbTFjMEtpb3EzK05rWm1acTBxUkpTazVPVnFWS2xmVFJSeDlwN2RxMXVXNTcrZkpsdmZQT085cXdZWU5HakJoaE44cnplaWRQbmxUcDBxWHpEVXdCQUFDS3U0Q0FBRDMxMUZQS3pNelVnZ1VMZFBYcVZXZVhCQUFBQU53eTNPa0RBTnlSZkgxOTFiSmxTNjFldlZvMWF0UlFaR1NrMDJvcFY2NmNoZ3daOHJlT3NYSGpSa25YUm5OKzhNRUh1dSsrKzdSNDhXSzdiYzZkTzZmbzZHaDVlM3NyTXpOVDI3ZHZ6M2YrenV2bjNNeUx4V0t4ZTcxcTFTcGxaV1dwWThlT3VXNi9jK2RPSFR0MlRFT0hEdFhTcFV1Vm5aMnRjK2ZPMmJWVjI3ZHZueFlzV0NDVHlhUkpreVlwTWpKU2t5Wk4wdnZ2djYrb3FDZzk4OHd6YXR5NHNkTFQwN1YwNlZKOS8vMzNjbkZ4MGRpeFkvWEFBdzlJa2c0ZlBxd2RPM2JJMzk5ZjN0N2VPbmZ1bkJZdlhwem42RllBQUlDU0pDZ29TRDE3OXRTMzMzNnJ1WFBucWx1M2JuaytEQVlBQUFBVVp3U2RBSUE3VnAwNmRaU1VsS1NsUzVlcWI5Kys4dlB6YzNaSmYxbUxGaTJVbloydDFxMWI1emwzajVlWGwxYXVYQ21UeVNTcjFhcEtsU3JsR1VoMjY5Wk5FUkVSTnoxdldscWF4bzhmYjNzZEhSMnRlKzY1SjgvZ3VGU3BVbXJldkxscTFhcWxOV3ZXS0NrcFNhMWJ0MWJEaGcxdDJ3UUhCNnRldlhyNjE3LytaUXRBUjQ0Y3FSWXRXdWpycjcrV3Y3Ky9EaDgrckJkZmZGRm1zMW50MnJYVHM4OCtxOERBUU5zeGpFYWpwaytmTHF2VmFudnY5ZXZYMXdzdnZIRFQ5d1FBQUZBU0JBY0hxMCtmUGxxMGFKSG16Sm1qZHUzYUZXaHFBZ0FBQUtBNGNiSG0zQUVFQU9BT1pEUWFiZUZacjE2OThnd0pVZlNzVzdkTzk5eHpqNEtDZ3ZMY3htdzJ5MncyRjJoMEtvRGk3ZmUxRzlTK1F5OUpVdE1IRzJqRjh1K2NYQkVBRkEwbWswbExseTVWVWxLUzZ0U3BvMWF0V3NuVjFkWFpaUUVBQUFEL0NPN21BZ0R1YUY1ZVh1clVxWk9TazVPMWJOa3laNWVEUW1qYXRHbStJYWNrdWJxNkVuSUNBSUE3bXJ1N3U3cDI3YXFXTFZzcUlTRkJYMzMxbGJadDI2YnM3R3hubHdZQUFBRDhiYlN1QlFEYzhTSWlJdFNtVFJ1dFdyVktIaDRlYXRPbWpiTkxBZ0FBQVA1UjlldlhWOVdxVmJWNTgyYjkrdXV2aW8rUFY3VnExUlFaR2FuS2xTdkwzZDNkMlNVQ0FBQUFoVWJRQ1FDQXBOcTFhOHRzTnV2WFgzK1ZtNXViV3JWcTVleVNBQUNGa0duTXRQM2QwOHZUaVpVQVFORVZHQmlvUng1NVJFMmJOdFdPSFR0MDZOQWhKU1FrU0pMQ3dzTGs0K01qTHk4dmVYbDVFWHplUWJ5OHZGU3ZYajFubHdFQUFQQ1hFSFFDQVBCLzZ0YXRxOHpNVEsxYnQwNFpHUmxxMTY2ZDNOejR2MG9BS0E2TW1mOExPcjA4Q1RvQklEL2UzdDVxM0xpeEdqZHVMSlBKcENOSGp1alVxVk82ZlBteXpwNDlxNVNVRkJtTlJtZVhpZHNrTURDUW9CTUFBQlJiM0wwRkFPQTZqUnMzbHErdnIySmlZblRtekJsMTc5NWRBUUVCemk0TEFBQUF1Q1hjM2QxMTExMTM2YTY3N25KMktRQUFBRUNoR1p4ZEFBQUFSYzE5OTkyblhyMTZ5V1F5Nlp0dnZ0R2hRNGVjWFJJQUFBQUFBQUFBNEFZRW5RQUE1Q0lrSkVUUFBmZWNLbFNvb0VXTEZtbmh3b1U2ZXZTb3M4c0NBQUFBQUFBQUFQd2ZXdGNDQUpBSFQwOVBQZkhFRTBwS1N0TG16WnYxd3c4L0tEZzRXSGZmZmJjaUl5TlZ2bng1WjVjSUFBQUFBQUFBQUhjc2drNEFBRzRpS2lwS1VWRlJPblBtakJJU0VyUjU4MmJGeDhmTHk4dExJU0VoOHZiMmxxZW5wN3k5dldVdzBDemhUbEcyYkZsVnExYk4yV1VBQUFBQUFBQUFkeXlDVGdBQUNpZ2tKRVJ0MnJSUm16WnRkT2pRSWUzZHUxY1hMMTVVU2txS2pFYWpqRWFqczB2RWJWUzllbldDVGdBQUFBQUFBTUNKQ0RvQkFQZ0xxbFNwb2lwVnFqaTdEQUFBQUFBQUFBQzRZOUZmRHdBQUFBQUFBQUFBQUVDeFE5QUpBQUFBQUFBQUFBQUFvTmdoNkFRQUFBQUFBQUFBQUFCUTdCQjBBZ0FBQUFBQUFBQUFBQ2gyQ0RvQkFBQUFBQUFBQUFBQUZEc0VuUUFBQUFBQUFBQUFBQUNLSFlKT0FBQUFBQUFBQUFBQUFNVU9RU2NBQUFBQUFBQUFBQUNBWW9lZ0V3QUFBQUFBQUFBQUFFQ3hROUFKQUFBQUFBQUFBQUFBb05naDZBUUFBQUFBQUFBQUFBQlE3QkIwQWdBQUFBQUFBQUFBQUNoMkNEb0JBQUFBQUFBQUFBQUFGRHNFblFBQUFBQUFBQUFBQUFDS0hZSk9BQUFBQUFBQUFBQUFBTVVPUVNjQUFBQUFBQUFBQUFDQVlvZWdFd0FBQUFBQUFBQUFBRUN4UTlBSkFBQUFBQUFBQUFBQW9OZ2g2QVFBQUFBQUFBQUFBQUJRN0JCMEFnQUFBQUFBQUFBQUFDaDJDRG9CQUFBQUFBQUFBQUFBRkRzRW5RQUFBQUNLUGFNeDAvWjNMeTlQSjFZQ0FBQUFBQUJ1RjRKT0FBQUFBTVZlNW5WQnB5ZEJKd0FBQUFBQWR3U0NUZ0FBQUFBQUFBQUFBQURGRGtFbkFBQUFBQUFBQUFBQWdHS0hvQk1BQUFBQUFBQUFBQUJBc1VQUUNRQUFBQUFBQUFBQUFLRFlJZWdFQUFBQUFBQUFBQUFBVU93UWRBSUFBQUFBQUFBQUFBQW9kZ2c2QVFBQUFBQUFBQUFBQUJRN0JKMEFBQUFBQUFBQUFBQUFpaDJDVGdBQUFBQUFBQUFBQUFERkRrRW5BQUFBQUFBQUFBQUFnR0tIb0JNQUFBQUFBQUFBQUFCQXNVUFFDUUFBQUFBQUFBQUFBS0RZSWVnRUFBQUFBQUFBQUFBQVVPd1FkQUlBQUFBQUFBQUFBQUFvZGdnNkFRQUFBQUFBQUFBQUFCUTdCSjBBQUFBQUFBQUFBQUFBaWgyQ1RnQUFBQUFBQUFBQUFBREZqcHV6Q3dBQUFBQUFBQUFBQUlBOXM4V3FLeGxaeWpTWmxXa3lLK3YvL21TYkxUSmJyREticmNvMlc1eGRKdkxoNW1xUXE2dUxYQTB1Y25NMXlNUGRWUjd1cnZKMGQ1V25oNnY4dkQza2FuQnhkcG5GR2tFbkFBQUFBQUFBQUFCQUVXRE16TmFsSzVtNm5HWlVXbnFXck00dUNIOUx0dG1pYkhQZTYxMGsrZnQ2S05EZlMwSCtYdkx5Y0wxdHRaVVVCSjBBQUFBQUFBQUFBQUJPa21VeTY5emxxenAvK2FxTVdkbk9MZ2Uza1ZWU2FucVdVdE96ZEN3NVZWNGViZ29POUZiWlFHOTV1Qk42RmdSQkp3QUFBQUFBQUFBQXdHMTI3dkpWbmJ1VW9iU01MR2VYZ2lMQ21KV3Q0MmZUZFB4c212eDlQRlFtd0Z0bEE3emw2a3A3Mjd3UWRBSUFBQUFBQUFBQUFOd201eTlmMVltemFjbzA1ZFBURkhlOHRJd3NwV1ZrNldoeWlpcUZCcWhjYVI4UmR6b2k2QVFBQUFBQUFBQUFBTGpGemwyK3FwUG4wcFNaUmNDSmdyTmFwU09uVTVSODRZb3FocFpTa0wrWHMwc3FVZ2c2QVFBQUFBQUFBQUFBYnBIMHF5WWRQcFdpZEtQSjJhV2dHRE5tbWJYLzJDWDUrYmlyY21pQWZMM2RuVjFTa1VEUUNRQUFBQUFBQUFBQThBOHpaVnQwTkRsVkYxS3VPcnNVbENCWE1remFmZWk4eWdSNEtTS2tsRHpkWFoxZGtsTVJkQUlBQUFBQUFBQUFBUHlETHFZYWxYVHlzaXdXcTdOTFFRbDFJY1dvUzZtWmlnb1BWT2xTZDI0N1c0T3pDd0FBQUFBQUFBQUFBQ2dwamlhbjZzRHhTNFNjdU9Vc1Zxc09ITCtrMCtmVG5WMkswekNpRXdBQUFBQUFBQUFBNEcreVdLM2FmK3lTVXE1a09yc1UzR0dPblVsVlJxWkpVV0dCemk3bHRpUG9CQUFBQUFBQUFBQUErQnV5elJZbEhybW9kS1BKMmFYZ0RuWCs4bFdac2kyNkt5SklyZ1lYWjVkejI5QzZGZ0FBQUFBQUFBQUE0Qy9LekRKcjk2SHpoSnh3dXBRcm1kcHo2THl5c2kzT0x1VzJjYkZhclRTSkJnQUFBQUFBQUFBQUtLVDBxeVlsSHIyb2JQT2RFeXloNkhOM002aGFwZEx5OVhKM2RpbTNIQ002QVFBQUFBQUFBQUFBQ3NtVWJkR0I0NWNJT1ZIazVQeHNtdTZBa1owRW5RQUFBQUFBQUFBQUFJVmd0bGkxNzhnRlpack16aTRGeUZWbWxsbjdqbHlRMlZLeUc3c1NkQUlBQUFBQUFBQUFBQlNRMVNydFAzWlJWLzgvZS9jZDMxVDEvM0g4bmFScHVpY0Z5bDVTUUVBWklsdGxGVUVVSnlvT0VOd1RCeklVQnlqaUZ3VVIvWW1JNEVDY3FJQWlRMUJBdG9JZ0NwU3lkMXU2ZDV2OC9xZ05EVjBwVFpzV1g4L0hnd2U1OTU1ejdpZHB5OFA2dnVlY3pCeDNsd0tVS0QwelIzc1BuOUdGdklrbFFTY0FBQUFBQUFBQUFJQ1REcDVJVkZKcWxydkxBSnlTbEpxbGd5Y1MzVjFHaFNIb0JBQUFBQUFBQUFBQWNFSjhVb1pPeDZlNXV3eWdURTdIcHlreEpkUGRaVlFJZ2s1QkJaR2lBQUFnQUVsRVFWUUFBQUFBQUFBQUFJQlNaT2RZRlgwc3dkMWxBT2NsK2xpQ3NuT3M3aTdENVFnNkFRQUFBQUFBQUFBQVNuSGdlS0p5clJmd1pvZTRvR1huV0hYZytJVzNoQzFCSndBQUFBQUFBQUFBUUFrU1V6SVZuNXpoN2pLQWNvbFB6cmpnbHJBbDZBUUFBQUFBQUFBQUFDaUd6U1lkUEhIaHpZVERmOVBCRTBteVhVQVRrd2s2QVFBQUFBQUFBQUFBaW5Fc0psa1pXYm51THNNdGJEYWJsaXhhb2pObnpoVGJKaWNuVi9NL25xOTVjK2FXT3Q3ZTNYdjB2MWVuNk9USms2NHNFMldRa1pXakUzRXA3aTdEWlR6Y1hRQUFBQUFBQUFBQUFFQlZsR3UxNlhqc2hSTUtsZFhzZDJkcDlhclZXclZ5cFY1NDZVVUZCZ2NWYXJOMTgyWXQrWDZSSk1uSHgxZTMzSFpMa1dOWnJWYk4vZUJESFR4d1VMdisycVhwNzd5bG9PQmdsOVI1OU9neGZmUkI2VUZyUVpFRCtxdGpwNDR1dVg5MWN6d21SYldDZldVeUdkeGRTcmtSZEFJQUFBQUFBQUFBQUJUaFJHektCYlhNWjFsMTdkbE42OWFzMDRsakp6VHBwWW1hTVBFRitmc0hPTFRwM0xXTGRtejdVNnRYcmRhM1gzK2pvSkFnOVl2c1YyaXNsY3RYNk9DQmc1S2s2MjY0dnNTUTg1VVhKeWsxcmVTQStmNkhIbEREUm8wa1NlbXBxZnByNTg0eXZiZU9uVHFVcWYyRkpOZHEwNG00Rk5XcjZlL3VVc3FOb0JNQUFBQUFBQUFBQU9BY3VWYWJUc2FsdXJzTXQycmRwbzBlZVBSQnZUMXRobzRlT2FvcGs2Wm8vSXZQeTl2Ynk2SGQ4UHRINk1qUm85cTNOMG9mZlRCWE5XdlcxS1h0THJWZlQ0aVAxNWVmZlNGSmF0TzJqYTY3NGJvUzczdnc0QUdsSkpjY2RLYW5aeFI1ZnZDTjE4dkx5NnZJYTVMMC9jTHZsSjZlWHVMWS93VW40MUpWSjh4UFJrUDFudFZKMEFrQUFBQUFBQUFBQUhDT1UyZFNsV3Y5RDAvbi9GZlg3dDEwNHZnSmZmM0ZWNHJldDA5dlRwbXEwYzg5SzdPSDJkN0c3R0hXazg4OHBmSFBqbFg4bVhqdDN4ZnRFSFRPZWY4RHBhYW1LamdrUkE4LzhaaU1ScU5UOXg1ODQvV3EzNkMrdzduMzN2NC9aZWRrRjlzbjh1cklFbWVMTGx1NmpLQlRlVUgrNlROcHFoM3E2KzVTeW9XZ0V3QUFBQUFBQUFBQTRCd3g4V251THFIS3VPSG1HM1g0MEdGdDNyaEp1Yms1eWt6UGxObmZySVNFUk1sbWxTUVpETktJKzBZb0xUMURiZHEwVmtKOHZDVHB6MjEvYXV2bXJaS2tZU09HeTJiTnRWK1R3YWlnb01CaTc5dnk0bFpxZTBsYmgzUHZ2enRMeXFtQU4va2ZkT3BNS2tFbkFBQUFBQUFBQUFEQWhTUXRJMGNaV2JudUxxUEtNQmdNZXVDUmgxUzNYajFkZi9QMTl0bWN6enp4WktsTHpCWTA3WDl2T0J6NytmdHA5cnc1THEwVnpzdkl5bFZhUm81OHZLcHZYRmg5S3djQUFBQUFBQUFBQUtnQU1Rbk01anlYdDdlWGJybnRsaUt2bVV3bUdRM09MVWNyU1ZhYlZibTVCTWxWUVV4Q21ocldEbkIzR2VlTm9CTUFBQUFBQUFBQUFPQmZOcHNVbThBZWptWHg5TmpSRG50eWxtYkhuenMwK2VWWEtxU1dYS3RWT1RtRXFNNktTMGduNkFRQUFBQUFBQUFBQUxnUUpLZGxLU2ZYNnU0eTNDb3hQa0VwcWFtRnp0ZXRWOWNOMVpUTkkvYzk1TzRTcXBYc1hLdFMwclBsNTIxMmR5bm5oYUFUQUFBQUFBQUFBQURnWDBtcG1lNHV3ZTIrK3ZJci9ieDhaYUh6Qzc3NXdnM1ZvS0tscEdVUmRBSUFBQUFBQUFBQUFGUjNTYWxaN2k3QjdZd0dvNHpHdkQwM2JUYWJiRGFiVytxWU92bC9NaG9ORHVjeU0wc09vaWRQZlUzKy92N0ZYaC8vN0hnbEppUzRwTDRMUlZKcWxtcUgrcnE3alBOQzBBa0FBQUFBQUFBQUFLQzgvVGxUMGdrNjc3bHZoTzY1YjRRazZlKy9kbW5pQ3krN3BZN3NiT2UrRmptNVovZmtESzBSS24vLzR2ZWN6QTl3Y1ZaeVd2V2R4VXpRQ1FBQUFBQUFBQUFBSUNrOU0wZHVtcnlJSWp6MCtDTnEwU0xDNGR6VFR6eWxyRXpIQURRbko4ZisybVEwVlVwdEY1S2NYSnZTTW5MazQxWDlZc1BxVnpFQUFBQUFBQUFBQUVBRlNNL01kbmNKMVZKcVNxb1M0dU9kYnArV211cFV1OERBUUlYVnJPbHd6aUJEb1hhNUJXWjBtajJyNTE2VDdwYVpUZEFKQUFBQUFBQUFBQUJRYmFWbjVwVGVDSVhNbkQ3RHJmZFBUY2tMVHMyZVpwbk5ubTZ0cGJwS3o4eFJjUEZibTFaWkJKMEFBQUFBQUFBQUFBQ1NNck56UzIrRVFzeG1UeG1OQmxsenJjck95WmJCWUpDbloxN2dhTFZabFoyVk4xUFdZckhrbmJQYW5ONS8weG5KU2NtU0pHOHZMOFdjUGwxaVc2dlY2ckw3WGtpcWE4aFAwQWtBQUFBQUFBQUFBQ0FwbzVxR1BlN2k3NTgzQmZEeHA1NVE2elp0dE9LbkZmcHc5Z2RxMHF5cEpyMzJpaVFwYXM5ZVRSajN2Q1JwM21jZlM1TCsyZldQM3Z6ZlZIdi84a3BJeUZzMk55a3BXWTg5K0toTHh2eXZxYTdmK3dTZEFBQUFBQUFBQUFBQWtySnltTzFYRm0rK1BkM2hPRDA5VFpMazQrMWRZcitXRjdmVTdIbHpYRmJIc2FOSDdhK05SbU9KYlpuUldiVHErcjFQMEFrQUFBQUFWZERKa3lkVnUzWnRkNWNCQUFBQS9LZllyRFozbDFCdHBLZG55R0x4ZEFnV0UrSVRKRW0rZnBXNzJlT1JRMGNrU1RjTnVWazMzbkpUaVcwZnV2ZEJ4Wjg1VXhsbFZTdlY5WHVmb0JNQUFBQUFLdG5reVpOMTIyMjNxVkdqUm9XdS9mbm5uNW84ZWJLKytlWWJMVnUyVEwxNjlYTEpQVE16TXhVVkZTVkpxbHUzcm9LRGcxMHlMZ0FBQUhBaHlXRzJuMU1TRTVQMCtpdVROZmI1OGZMejk3T2ZQM0hpaENTcGRuZ3RsOXhuNnVUL3lXZzBPSnpMek14ME9ENTk2clJPblRvbFNXcDZVVE9YM1BlL3lHcXJua0ZueWZOM0FRQUFBQUF1OWZISEgydmN1SEZxMGFLRkprMmFWT2o2L3YzNzljVVhYeWduSjBldnYvNjZ5KzRiRlJXbE5tM2FxRTJiTnZyaWl5OWNObTVCNmVucGlvNk90Z2VxQUFBQVFIVlRUYk9lU25YNjFHbTlPSDZDOWtmdlYycHFxdjI4MVdwVjFONS9INjZzVjgvcDhUNzdaTDUyNzk1ZDVMWHM3Q3hsWm1ZNi9Eblh4dlViSkVsbVQ3TmF0bXBabHJlQ0FxcHIwTW1NVGdBQUFBQ29KREV4TVhyeXlTY2w1VDJGWExkdTNVSnRycnZ1T2wxMDBVV0tpb3JTc21YTHRHYk5HdlhzMmJQU2FyVFpiRXBMUzFOcWFxcFNVMU9Wa3BKUzZIVnNiS3lPSHovdThPZkVpUk5LU01oYnBxcHUzYm82ZE9pUVRDWlRwZFVOQUFBQW9PSWRPbmhRcjAxNlRRbng4UW9PQ1pHWHhXSy90dXV2WFVwTlNaRWtYZHo2WXFmSFhQUExHaTMrYnBHRzNuV0hycmx1a01PMUVmZU5WTFBtUmMvU3JGMDdYTm5aV2ZycHg2V1NwTXM3ZDVhbFFEMG9tMnFhY3hKMEFnQUFBTlhWK3ZYcjljMDMzMmpyMXEyS2lvcFNRa0tDc3JLeTVPWGxwZERRVURWczJGQWRPM2JVOWRkZnJ4NDlldGo3elprelJ5TkhqclFmdi9UU1M1b3dZWUxUOTkyd1lZTzZkdTFxUHg0N2RxeGVmZlZWcC92MzZ0VkxxMWV2bGlTWnpXYkZ4Y1hKMzcvMC9WdTJiZHVtRlN0V2FOV3FWVHA4K0xCaVkyT1ZrSkNnb0tBZzFheFpVeEVSRVlxTWpOU0FBUU5VcjVTbmh3MEdRNG5YeTJMRGhnM3EzTG16VTIwZmYveHh4Y1hGU1pLdXZQSktEUjgrdkZBYm85R29jZVBHMmE4OS92amordjMzM3gzMnZhbEl6WnMzMTc1OSs4bzF4ckZqeC9Uamp6OXEwS0JCcFRjR0FBQUFVS1VsL3h0ZVN0TEx6NytrdExRMDFXOVFYNlBIalZGZ2NKQ2t2Tm1jQzcvOFdwSVUwU0pDd1NIT2I1V1JrWjR1U2ZJUEtQeDdZYzNhdGRTb2NlTmkrMzY1NEV2Rm40bVhKRVVPNk8vMFBYSGhJT2dFQUFBQXFwblZxMWRyMUtoUit2UFBQNHU4bmovNzd2RGh3MXE3ZHEybVRadW1tSmdZMWFoUlE1STBZTUFBR1F3RzJmNTlYSFA1OHVWbENqcC8vUEZIaCtObHk1WTVIWFJtWkdSb3c0WU45dU51M2JxVkduS3VXTEZDenozM25EWnYzbHprOVppWUdNWEV4R2pYcmwxYXVIQ2hUQ2FUaGcwYnBoZGZmTEhVd0xNeWZmLzk5MXF3WUlFa3lXS3hhTmFzV2NXMnZldXV1elI5K25UOStlZWYycjU5dTZaTm02YW5ubnFxVXVxME9ma1lyNWVYbDhMRHc5V2dRUU0xYk5pdzBOOE5HemFzNEVvQkFBQUFWSVpqUjQ3YVg2ZWxwYWxWNjR2MTFPaW41T1ByYXovLzlSZGZhZmMvZWN2UERycitPcWZIemtqUHNDOUhHeFlXWmovLzVETlBLenNuVzQyYkZCOXlSdStMMXFKdnY1TWt0ZS9ZUWMzWW4vTS9pYUFUQUFBQXFFWW1UNTZzOGVQSE94MUdGU1U4UEZ6dDJyWFRIMy84SVVuYXRHbVRrcEtTRkJBUTRGVC9jNFBPYmR1MktUWTIxaDZrbHVTMzMzNVRSa2FHL2JoLy8rS2Z1TTNJeU5Dd1ljUEt2SjlrYm02dTVzeVpvODgvLzF6ejU4L1hkZGM1LzB0MlJkbTNiNS91dnZ0dSsvSDQ4ZVBWdkhuell0c2JqVVpObXpaTnZYcjFraVNOR3pkT3ZYdjMxcVdYWGxyaHRlYXJVYU9HeG8wYnA1Q1FFQVVIQjl2LzVCOTdlM3RYV2kwQUFBQUEzQ016TTFQTGx2NWtQKzdXbzV2dWYrUkJtVDNNa3ZKKy8xcnc2V2Y2WWRFU1NWS1BLM3FxUThjT0RtT1kvbTByU1prWm1iSjRuVjFlTmlZbXh2NjZSb0dncytYRkplKzFHWDhtWG05TW1hcmMzRnlaUGMyNmMvaGRUcjJmbk93Y3BTVG56VkExbVlqSUxnUjhGUUVBQUlCcTR1T1BQOWE0Y2VNY3pyVnUzVm9qUm94UXk1WXRWYjkrZlVsU1FrS0NkdS9lclEwYk51amJiNysxTDVWYTBNQ0JBKzFCWjA1T2psYXRXcVhCZ3dlWFdzT3BVNmUwYmRzMmgzTTJtMDByVnF6UWJiZmRWbXIvbjMvKzJlSDQ2cXV2THJKZGJHeXNycm5tR20zYXRNbmhmSGg0dUs2OTlscGRlZVdWcWxPbmp2ejgvQlFURTZQbzZHZ3RXN1pNeTVZdHN6OE5uSnFhcWh0dXVFSFRwMC9YbzQ4KzZqQk9WRlJVc1RWR1JVVnB3SUFCOXVPcFU2ZVdHSmJtZis3RlNVMU4xZURCZzVXWW1DaEp1dnp5eXpWbXpKZ1MrMGpTVlZkZHBmdnZ2MSt6WnMxU1ZsYVdicnJwSm0zWXNNSGhLZWVLRkJvYXFsR2pSbFhLdlFBQUFBQlVUUmFMUloyN2ROSHluNWFwVjkvZUdubi92ZmF0UVBidDI2YzVzejdRd2YwSEpFbVh0THRVSSs0ZldXaU1zSnFoOXRjLy9iaFVmZnIxbGRGa1VrNU9scFl1L3NGK241Q1FFS2RxU2twSzF1UkpyeXIrekJsSjBoMTMzNm5hdFdzN3RFbE5TZFdtRFJ2bDdlMGxUNHRGWnJOWk9UbTUrbTN0V21WblowbVNRc05LZjFnWFZSOUJKd0FBQUZBTlpHVmxPU3hkNnVIaG9Ybno1bW5vMEtGRnR1L2F0YXZ1dWVjZXZmUE9PNW8xYTVZOFBUMGRyZzhjT0ZBVEowNjBINjlZc2NLcG9IUHAwcVgyMmFTZW5wN0t5c3I3QlhINTh1VmxEanJyMUttanRtM2JGbXBqdFZwMTY2MjNPb1NjUGo0K21qQmhncDU0NGdsWkxKWkNmU1Rwb1ljZTB1SERoL1hNTTgvb3l5Ky90SS8xeEJOUHFIbno1b3FNakxTM2JkYXMrQ1dOQ3M0NGxhUmF0V3FWMkw0MHc0Y1AxNjVkdXlUbHpaTDg2cXV2WkRhYlMrbVZaK3JVcVZxeFlvWDI3OSt2Nk9ob1hYdnR0VnExYWxXcHN5a1BIanlvVHovOTFPSGM2ZE9uN2ErWExsMnEyTmhZaCt0MzNua255ODBDQUFBQUtPU3VlKzVXY0VpSXJybHVrQXdHZzA0Y1A2RjVjK1pxeC9hejI2bjA2ZGRYZDQyNDJ6N1RzeUIvL3dDMWJ0dGFmKzM0UzUvUFg2RFA1eThvMUtaVDU4dmxZWFl1c25wanl1czZjdWl3SktsSHp4N3Exeit5VUJzUHM0YyttRFc3Mk5XUUFnSURGTkd5aFZQM1E5VkcwQWtBQUFCVUF6Ly8vTE5ETVBYa2swOFdHM0lXNU9ucFdXZzJveVJkZHRsbENnc0xzeThUdEh6NWNxZnFLTGhzYmFkT25iUnUzVHBKZVVGcGFSSVRFL1g3NzcvYmp3c0dqd1c5OU5KTERvRm9qUm8xdEdUSkVsMSsrZVdsM3FOQmd3YjY0b3N2MUtaTkd6My8vUE9TOHNMT29VT0hhdWZPblFvUER5OTFERmQ2N3JubjlOVlhYMG5LVzQ1Mi92ejVwYzRBTGNqUHowOExGeTVVMTY1ZGxaYVdwbzBiTitxYWE2N1I5OTkvTHo4L3YyTDc3ZHUzei83K2k3Sm8wU0l0V3JUSTRWejM3dDBKT2dFQWdFc2tKQ1RwdHRzZjBOaXhqNmxuajg3dUxnZEFPWmxNSmcyKzhleURzY0hCd1lyNTkwSEttalZyNnU0Unc5VytZL3NTeDNqNHNVZjA4ZHlQdGV1dnY1U1VtR1EvNytmdnAzYnQyMnZZaUdGTzF6UGkzcEY2ZGVLcnF0K2dudTU5Nkw0aTIxZ3NGdFdwVzBmSGpoNXpPTy9oNGFHR0RSdHEyTWpoOG1FN2pnc0NRU2NBQUFCUURaeTcxR3B4Uzc0NnkyZzA2dXFycjliSEgzOHNLUzhZTzNEZ2dCbzNibHhzbjl6Y1hJZEE4NXBycnJFSG5jZU9IZE91WGJ0MDhjVVhGOXYvbDE5K1VXNXVib252NGNTSkU1b3laWXI5Mk1QRFE0c1hMM1lxNUN6b3VlZWUwLzc5K3pWMzdseEpVbHhjbktaTW1hTHAwNmVYYVp6eWVQSEZGL1hLSzYvWWoxOTQ0UVgxNjlldnpPTmNjc2tsbWpkdm5vWU1HU0tiemFaVnExYXBiOSsrV3J4NGNiSDdvbnA0ZU1qWDE5ZmhuTlZxVlhwNnVxUzhYL285UEJ4L0hUU1pUR1d1RFFBQW9DaXZUbjVMYTlkdDB0cUJRelYwNkkwYU4rWXhOV3hZejkxbEFYQVJMMjh2UGZMRTQ0cmFzMXU5Ky9aMWFpWm1VSEN3SG52eWNaZmN2MEdqaG5waDRvc0tDUW1SMmV4WmJMdXBiNzBwU2NySnlWVnVibzVzVnB2TW5tWis5N25BR04xZEFBQUFBSURTWldkbk94em41T1NVZTh5QkF3YzZISmMycTNQOSt2VktTRWlRSlBuNysrdmVlKzkxK0FXeHRQNnJWcTJ5dnphWlRPcmJ0MitoTnRPbVRiUHZzU2xKRXlaTVVPZk81emNMWU1hTUdhcFZxNWI5ZVBiczJmWVpyQlZ0NHNTSmV1bWxsK3pIUTRjT0xYR0daV2x1dnZsbXZmMzIyL2JqalJzM3FrT0hEdHF5WlV1UjdhKzg4a3FscEtRNC9KazJiWnI5K3ZUcDB3dGQ3OUdqeDNuWEJ3QUFrQzhoSVVtZnp2L0dmangvL2pmcTJ2MGF2VHA1aGhJU2trcm9DYUE2YWRLMHNTSUhYTzMwY3JPdUZsNG5YQmF2b3JjMU9aZUhoMGtXaTBWZTNsNkVuQmNnZ2s0QUFBQ2dHb2lJaUhBNFhyaHdZYm5Iakl5TWRKalZWMXBRV1hEWjJ0NjlleXNrSk1SaHBtVnAvUXN1UjN2NTVaY3JLQ2pJNGJyTlp0T0hIMzVvUHc0S0N0S29VYU5LZmhNbDhQUHowMzMzblYzR0tDMHRyZEJ5cmE1bXM5bjB3Z3N2YU1LRUNmWnpnd2NQMXJ4NTgyUXdHTW8xOXNNUFA2eXBVNmZhanc4ZlBxd2VQWHBveXBRcFRnWGZGZjNlQVFBQUpDa29LRUFiZmx1aTIyKy93WDR1TVRGWnIwNStTMTI3WDZQRlM1emJNZ0VBQUdjUWRBSUFBQURWUUg2d21HL1dyRm1hTTJkT3VjWU1EQXhVdDI3ZDdNZXJWcTF5V0ZyMlhBV0R6dnhsWndzdVA3dG16UnFIMlpnRm5UcDFTcnQyN2JJZjkrL2Z2MUNiSFR0MktDNHV6bjU4NTUxM2xyZ1BwVFB1dU9NT2grT0NzMHBkTFNVbFJUZmZmTE5lZnZsbCs3bCsvZnJwODg4L0w3Uk03UGw2NnFtbk5IZnVYUHQ0bVptWkdqTm1qQzYvL0hKdDNMaXgySDZwcWFtRjNudEpYMnNBQUlEeWFOaXdudDUvNzMvNjhZZjVhdDI2aGYzODRjUEhkTnZ0RCtycUFiZHJ4NDYvM1ZnaEFPQkN3UjZkY0xtVks5Zm9qVGZmYzNjWktJWE5aclBQS2lqK2J6a2NxOVQySmZlMy82M3o3RmZPKzVaZXY1eXN6OVYxbDl5dlVOMkY2cXVZejZ2TS9WUkszWlgwZVJYN3Q1enJYM3pkNTF1dmsvMkwvYjRyMjMwTDEzKzJmLzRmcCtxc3BKOERuV2MvMS8wY25GKy9VdXV1b0gvbnZKeGNrZ1VYSm05dmIwMmFORWtQUGZTUXBMejlGa2VPSEtuRml4ZnJ6VGZmVkpNbVRjNXIzSUVEQityWFgzK1ZKQ1VrSkdqTGxpMUZMaFY3L1BoeDdkaXh3MzZjSDFUMjc5L2Z2aVJyV2xxYTFxMWJwOTY5ZXhmcVgzQTJwMVQwL3B6NWRlVHIxYXRYR2Q5TlljMmJOMWRvYUtnOVFOMndZVU81eHl6S3ZuMzdOSGp3WUljdzk4b3JyOVMzMzM0cmk4VzFQN3ZEaGcxVHZYcjFkTnR0dHlrMk5sYVM5TWNmZjZoTGx5NGFQSGl3cGsrZnJvWU5HenIwK2ZISEg1V1JrV0UvM3JadG0xcTFhcVdQUHZxbzJLV0JUNXc0b1dIRGhwVzczbm56NXBWN0RBQUFVRDMxN05GWkc5Zi9vRTgvL1ZxangweFNVbEt5SkdudHVrM3EybjJRaGc2OVVWTW1QNmVnb0FBM1Z3b0FxSzRJT3VGeUowK2UxdHAxbTl4ZEJnQUFjQkdMeFZPUys0TCswaCtjcU9BSEtrb0pycmRzL3FuUVoxWlJIbnp3UVIwOGVGQ3Z2LzY2L2R6MzMzK3ZIMy84VVNOSGp0U1lNV1BVb0VHRE1vMDVjT0JBalI0OTJuNjhmUG55SW9PdmdyTTVXN1ZxWmI5UGh3NGRGQllXWnQvN2N2bnk1YVVHbldGaFllclFvVU9oTnZ2MzczYzR2dXl5eThyMFhvclR1blZyZTRoNjh1UkpsNHg1cm1lZWVjWWg1THpycnJzMGUvWnNlWHA2VnNqOSt2VHBvKzNidCt1MjIyN1QyclZyN2VjUEhUcmtNUE0zM3djZmZPQncvUDc3NzB1U2JyenhSbTNkdWxYaDRlR0YraVFsSmVtamp6NHFkNjJWRVhSKy9NbFhrbml3eVdBd2FOMjZ6UlgrNzJEcC95Njc2TDVsZmdDcTVQNFg4dGY5dk9ybHdiYnkxYzJEYlVDWjNISEhUYnJtbW41NjU5MjVtdnphRFB2NStmTy8wWklseTNYc3lIWTNWZ2NBcU00SU9nRUFBRkNpek13c2Q1ZUFBcVpNbWFMMjdkdnJrVWNlc2MvbXk4N08xdi85My8vcGd3OCswTjEzMzYxeDQ4YXBjZVBHVG8zWHFsVXJOV3JVU0FjUEhwU1VGMVFXM0Y4eVgxSEwxa3A1LzJPMlg3OSttajkvdmlScDJiSmxtakpsU3FIK0JaZE43ZGV2MzluL2tWeEF3V1ZySmFsR2pScE92WWZTRkF6KzB0UFRsWmFXSmg4Zkg1ZU1uZStqano1U2p4NDl0SFBuVGsyY09GSERody9YdUhIalhIcVBncDUrK21uVnJWdFhxMWV2MW93Wk16Umh3Z1FGQlFWcDZkS2w4dmYzZDJoNzhPQkJyVnk1MHVGY1pHU2tsaTFicHVQSGoydklrQ0ZhdFdwVm9lVjFEUVpEcVo5VGFtcXFKTWxrTXNuTHk4c0Y3K3o4UFBUd0dMZmRHd0NxRzR2RjB5Rmd6ZjlUOFBqc2F4VjlUWVhicWRneGltaGIxbmFGN25kdVArVTNkcXBkcWZjdThBQ0ZjNS9WdisyYytneFV6TDFLYVZmSzE4bmhmRWxmVHhWZjQzbDlWdWUwSy9pd1FOSGZMOUs5STRmcXA1OVc2OGpSNDVMeTl1OEVBT0I4RVhUQzVmcjJ2VUkvL2pEZjNXV2dGRGFiVFRhYjdkL1haODhWUEdGeittOFZmVjduMmErYzl5MjlmamxabjZ2ckxybGZvYm9MMVZjeDl5MXpmNVZTZHlWOVhzWCtMZWY2RjErM2l6OHZwMzh1eW5iZnd2V2ZiOTBxcFM3WGZwMTB2dlc2K2VlaDFMb3IrTjg3Z2thY2E4aVFJZXJidDY4bVRKaWcyYk5uS3lzcjczc2tPenRiSDN6d2dlYk5tNmRISDMxVUw3endnZ0lEQTBzZGIrREFnWHJublhja1NaczJiVkpTVXBJQ0FzNHVINWFkbmUwd0kvUGNaV2Y3OSs5dkR6cDM3TmloVTZkT3FWYXRXdmJyKy9mdnR3ZXBSZlhQZCtiTUdmdHJpOFhpc2lWZkM3NFhLVzlmUzFjSG5RRUJBZnIyMjIrMWJkczIzWGpqamRxK2ZidmVlT01ObDk2am9QdnZ2MSsxYTllV3lXVFNxRkdqZE5OTk55aytQdDdoYzg4M2UvWnNXYTFXV1N3Vyt4NnFnd2NQVnIxNjlUUm56aHl0WGJ0VzQ4ZVBMeFJRTjIvZVhMdDM3eTYyaG95TURIbDdlOXZIKy9ycnIxMzREZ0VBRllYL3RrUlZrZi83VGxFUHdBRUE0Q3lDVHJoY3JWcGhxbFVyek4xbEFBQ0Fjc3JJeUF0RUtqdndMLzBCaWdwK3NLS013Yis3aElTRWFPYk1tWHIyMldjMWVmSmtmZmpoaC9ZUUt5Y25SOU9tVGRQWFgzK3RCUXNXcUZ1M2JpV09WVERvek1uSjBlclZxM1hkZGRmWnI2OWJ0MDVKU1VtU0pGOWZYL1hvMGNPaGYyUmtwSXhHbzZ4V3EydzJtMWFzV0tFNzdyakRmcjFnU0pvL0E3UW9CWmQ1emN6TVZIWjJ0c3htc3pNZlI0bFNVbExzcjQxR280S0Nnc285WmxHYU5HbHkzbnVsbGxWK3dKaXZmdjM2cWwrL2ZxRjJpWW1KOXEvdG9FR0RITUxJdDk1NlMydldyRkZVVkpUKzk3Ly9xVisvZnVyZHU3ZjllOXRrTWxYZ08zQ3RvVU52bE1TRFRUYWJUZDI3WCs2eWYvOUsvL2Y0ZkQvSDgrekhBMjNuVnk4UHRKV3ZiaDVvQXlwRTNzOUFnZG00QUFDY0o0Sk9BQUFBRklrOW9xcUgrdlhyNjkxMzM5Vnp6ejJuS1ZPbWFOYXNXZmJBODhpUkkrclZxNWUrK3VvclhYdnR0Y1dPY2RWVlY4bkh4MGRwYVdtUzhwYXZMUmgwRmx5MnRuZnYzb1gyblF3TEMxUDc5dTIxZGV0V2UvL2lnczc4UFQyTGN1NVN0WEZ4Y2FwZHUzYUo3OThaOGZIeDl0Y2hJU0dWTW11Z2JkdTJTazR1ZWhtMk45OThVeSs4OElMOTliMzMzdXZVbUlNR0RkSXZ2L3dpcVhEUVdaenAwNmNyTVRGUmtuVG5uWGM2QkoyK3ZyNmFOMitlZXZUb0lhdlZxbnZ1dVVlN2R1MVNSa2FHSkxsc1JtMWxtUFYvcjVmZUNBRCtvd28rdkZZd2FDMThyS0xicWVoMktuS01jOGN2WnN5UzJxbWtHZ3NFekNXK2w3UHRTcjIzSE51Vy9sazVCdVVsajY5aTdsVzRYVW4zTHUwekxicU9meStwOUsrVDA1OVZNVjlQaDYrRml2NnNDbjZPZjI3L1M4dFcvcXJNRElKK0FFRDVFWFFDQUFBQUY0QTZkZXJvcmJmZTBxaFJvL1RnZ3cvcXA1OStraVJsWldYcHR0dHUwOWF0VzlXeVpjc2krM3A1ZWFsWHIxNWFzbVNKcEx5Z3NxQ2xTNWZhWHhlMzdHei8vdjN0UWVlS0ZTdnM1MjAybTFhdlhsMXFmMG1GbGwzZHZuMjcrdmZ2WDJ4N1ovMzk5OS8yMTg3dVhWcGVScU5SZm41K1JWN0wzMXRWa3BvMmJWcHN1M1BsTDFFc09SZDB4c2ZIYS9yMDZaS2tYcjE2RlRuYnRHdlhybnJra1VjMFk4WU1EUmt5Uk43ZTN2YWczSjE3YmdJQVhJZUgxMUJWckZtN1VjK09tYVNkTy85eE9OKzlXeWMzVlFRQXVCQVkzVjBBQUFBQUFOZHAxS2lSZnZ6eFJ6MzAwRVAyYzJscGFSbzdkbXlKL1FZT0hHaC92Vy9mUGgwNGNFQ1NkUGp3WWUzYXRjdCtyYmpnc2VENWt5ZFBhc2VPSFpLa25UdDM2dlRwMDZYMmwvSkN0NEorL2ZYWEVtdDJSblIwdEU2ZVBHay83dG16WjduSExLL0Rody9iWHhlMTNHeHg4bWRhU3M0Rm5XUEdqRkZDUW9Ja2FkU29VY1cyZS9YVlYvWGRkOS9wOWRkZmw4RmdzUGR4Wm45WEFBQ0EwaHc2ZEZTMzN2YUFCZ3djNmhCeTFxOWZSd3MrK3ovOXRIU0JHNnNEQUZSM0JKMEFBQURBQmNaZ01HakdqQm1LaUlpd24vdmhoeC9zKzJ3V3BXRFFLWjJkbFZsdzJkb1dMVnFvVWFOR1JmYnYzTG16Z29PRDdjZjVzMElMTGxzYkhCeXN5eSsvdk5nYWV2YnM2YkFuNXllZmZLTHM3T3hpMnp2anM4OCtjemkrNG9vcnlqV2VLL3p4eHgrUzh2YkFMUGcxS2sxcWFxcWt2SkN6dE9WM04yN2NxTm16WjB1U1dyWnNXZWpyVzVDdnI2OTlxZUxUcDA4ck56ZFhraFFlSHU1MGJRQUFBT2RLU0VqU3E1Tm42T0kyVjJqSkQyZFgvQWdJOE5mWU1ZL3BuMTFyTmVpYW92ZHVCd0RBV1FTZEFBQUF3QVhJWkRKcDhPREI5dU9jbkJ4RlIwY1gyNzUrL2ZwcTA2YU4vVGcvcUN3WWRKYTA3S3pKWkZLZlBuMEs5VisxYXBYOVhKOCtmV1F5bVlvZHc4L1B6eUdRTzNic21ENysrT05pMjVjbUxTMU43Nzc3cnYyNGJ0MjZpb3lNUE8veFhPSGt5Wk02Y3VTSUpLbFZxMWJ5OGZGeHVtLytIcXIrL3Y2bHRuM3Z2ZmZzZTJKTm1qVEo2WDFKRHgwNlpIOWRwMDRkcDJzREFBQW82Tk5QdjliRmJYcnExY2x2T1p5Ly9mWWJ0T0czSlJvLzduRTNWUVlBdU5Dd1J5Y0FBQUJ3Z1RwM2o4V0NzeVdMTW5EZ1FPM2N1Vk5TWGtDWmxaWGxFRlNXRkhSS2VjdlNmdlhWVjVLa3RXdlhLaTB0VFd2V3JIRzZ2eVNOSHo5ZTMzMzNuZjM0eVNlZlZLOWV2YzVyYjgxSEgzM1VZZG5hVWFOR3lkUFRzOHpqdUZMQjkzYnVVcjJseVorUjYwelFlZU9OTitxamp6NVNseTVkZE1NTk56aDlqNy8rK3N2K3Vubno1bVdxRHdBQVFNcWJ5VGw2ekNRbEpTWGJ6M1h2MWtuanhqMnVuaE9sbWowQUFDQUFTVVJCVkQwNnU3RXlBTzd3NlVlZmFQYy91eXRzL0VtdnZWSmhZNk42SU9nRUFBQUFxb0hvNkdnMWJ0eFlScVB6aTdJVTNPUFNaREtwUVlNR0piWWZPSENnWG52dE5VbFNmSHk4NXMrZmIxOHUxY2ZIcDlUOUxRdnV2NW1Sa2FGNTgrWTVMSmZyekd6S2poMDc2cFpiYnRHWFgzNHBLUy9jdS9ycXE3VnMyVEkxYk5pdzFQNzVKazZjcUE4Ly9OQitmTkZGRittQkJ4NXd1bjlGV2JEZzdCNVUrY3ZGT2lzbEpVV1NjMEhuZ0FFRDFMQmhRNzMvL3Z0bHVzZjI3ZHZ0cnd2TzhBVUFBSEJXVUZDQXhvMTlYR1BHVGxMOStuVTBmdXpqdXVPT205eGRGbkJCVy9ialVxMWRzMDUrZnI1NmJOVGo4dkgxbFNRbEp5ZHIxODVkbFZwTFVIQ1FXclJzWVQ4K2Z2UzRvcVAyVldvTlR6NzZoTTdFbmFudys0eDQ0RjcxNk5uRGZweWVucUVaYjA1WGNuS3lldlRzcnNnQnBUL3NpL0lqNkFRQUFBQ3FnVTgrK1VRLy9mU1RYbjc1WmZYdDI3ZlVwVWpmZmZkZC9mTExML2JqcTY2NlNnRUJBU1gyNmRLbGkwSkNRblRtVE40dmhKOS8vcm45V3E5ZXZXU3hXRXJzWDZkT0hiVnQyMVk3ZHV5UUpIdFlLVWx0MjdaMWVpblUyYk5uYTl1MmJZcUtpcElrN2RtelIxMjZkTkcwYWRNMFpNaVFFdnNlT0hCQW8wZVAxdGRmZjIwLzUrM3RyYSsvL2xxKy8vNnk3eTdyMTYrM3ozQU5EZzVXNzk2OW5lNmJuSnhzM3p2VG1hRFRaREpwK2ZMbFpaNlZ1WHIxYWtsNXM0RmJ0V3BWcHI0QUFBRDVIbmw0dUNUcGpxRTNLaWlvNVA4R0JWQSsyN2R0MTBjZmZpU2J6YWJSNDhmWVEwNUpPbm44aE41NlkxcWwxdFAyMGtzMDl2bHhoYzczN3RkSEE2Kzl4aVgzaUl1TjFTc3ZUaXIyZWtaR3BqSXpNMTF5cjVKWWMzSWRqcjI5dlhUMU5RUDAyc1JYdFg5ZnRHcldxcVYySGRwWGVCMy9kUVNkQUFBQVFEV3hhZE1tUlVaR3FuSGp4aG80Y0tCNjl1eXBpeTY2U0dGaFlaS2swNmRQYS92Mjdaby9mNzUrL3ZsbmV6K1R5YVNKRXllV09yN0paRkprWktSOTFtRis2Q1U1dCt5c2xEZXJNei9vWExkdVhabjdTMUpBUUlBV0xWcWtmdjM2MmZlelBISGloRzY5OVZhOThzb3J1djc2NjlXbFN4ZlZybDFiSGg0ZWlvbUowZTdkdTdWczJUSXRYYnBVV1ZsWjlyRzh2YjIxWU1FQ3RXM2IxdW43VjRUczdHeU5HalhLZnZ6d3d3K1hhUm5kK1BoNCsrdlNBdXQ4WlEwNWp4NDlxbDI3OHA3Mjd0YXRXNm5CTmdBQVFFbnl3MDZndWpFWXBIKzN1Ni95a3BLUzlkN2I3OHBtc3lueTZraTFhOS9PNGJySnc2ekF3RUNYM3pjdFBVM1pXZGt5R28yRkhzVDA4eXY2QVZNZkh4K0ZoNGU3dkphaURCc3h2TWlnYy8yNjM3VDlqMjBLREF6VTBMdnZMSFdjZDJmTWxDUmQwZXRLWGR5NmRhSHJ6U01LLzg3VjlwSzJ1bnJnQVAyNDVBZTlOL05kVFpuMmhvS0NYUDgxcUFnbVk4a1BWRmRWQkowQUFBQkFOWFBnd0FITm5EbFRNMmZPTExXdHlXVFNlKys5cDg2ZG5kc1BhZURBZ2ZhZ016czcyMzYrNExLMEplbmZ2NzllZi8xMVNiTFBRQ3hMLzN3dFdyVFE1czJiZGQxMTEybno1czMyOHp0MzdyVHZJMXFhT25YcTZQdnZ2MWZIamgzTGRPK0tNSHIwYVB2N0NBd00xR09QUFZhbS92bUJyeVNGaG9hNnRMWjhCWmZWN2R1M2I0WGNBd0FBQUtqcWpBYURjcXRKMHZucHZJK1ZtSmlvNEpBUTNUcjA5a0xYbXpSdHJQYytMTnQyRnM1NC81MzN0SHJWYW9XRmhXbjZ1ek5jUG41NWRlcmNxY2p6aHc0ZTFQWS90c25MeTBzOXJ1aFJaSnVDOG9QT3BrMmJPZFUrM3kyM0Q5R1dUWnNVRXhPclQrYk8wNk9qSG5lNnJ6dVpQWnpmS3FjcUllZ0VBQUFBcW9GT25Ub3BMQ3hNTVRFeFR2ZnAwS0dEM25yckxYWHIxczNwUHYzNzk1ZlJhSlRWYXJXZmk0aUlVSk1tVFp6cTM3MTdkL243K3lzNU9kbCt6dC9mdjB3MTVLdGR1N1orKyswM3paMDdWeE1uVG5RSSswb1NFQkNnSjU5OFVrOCsrYVJUeTd4V3REZmZmRlBUcDArM0g4K2NPZE0rQzlkWkJXZkhObXJVeUdXMTViTmFyWm96WjQ0a3lXQXdsTHBFTUFBQUFIQ2hNaG9NeWxYVkR6b1BIamlndGIvbWJZMXgwNjAzeTh2Ynk4MFZsV3pGc3VWYXQyWmQ2UTJkVVBEMzFhcklZckhvNWx1SDZOMjMzOUg2ZGV0MTlhQ0JhdGFzbWJ2TEtwWFp3K1R1RXM0TFFTY0FBQUJRRFF3WU1FQkhqeDdWNnRXcjlldXZ2MnJIamgzYXZYdTNUcDgrcmJTME5QbjQrQ2c0T0ZnUkVSSHEwS0dEcnIvK2VuWHFWUFJUckNVSkRRMVY1ODZkdFg3OWV2dTVzc3pHTkp2TjZ0V3JsNzcvL252N3VWNjllc2xzTnBlNUZrbnk4UERRdmZmZXE3dnZ2bHUvL1BLTGxpMWJwdDkrKzAyblRwMVNURXlNY25OekZSWVdwcG8xYTZwRGh3NktqSXhVbno1OW5GN2V0U0paclZhTkd6ZE9VNlpNc1o4Yk1tU0k3cmpqampLTms1S1Nvdi83di8rekg1OVBhRnlhYjcvOVZudjI3SkVrOWV6WnMwTENWQUFBQUtBNk1Ka015czR0dloyN2ZiY3c3M2V1NEpBUTliemlDamRYVTdxTTlBeGxwR2U0dTR4SzA3VkhOMzM1eFplS1BSMmpSUXUvMTVPam4zSjNTYVh5WkVZbkFBQUFnSXJrNmVtcHlNaElSVVpHVnVoOWZ2dnR0M0wxLys2NzcxeFV5Vm1lbnA3cTE2K2YrdlhyNS9LeHo5VzZkV3ZaeXJsVTFkOS8vNjJSSTBkcXc0WU45bk1EQmd6UXZIbnpITnJsNXVacTRjS0ZxbHUzcnVyVXFhUEF3RUQ1K1BqSVlySElhclZxeTVZdEdqVnFsQTRkT2lRcGJ6bmVLNis4c2x5MW5Tc3pNMU5qeDQ2MUh6LzFWTlgvQlJ3QUFBQ29LR1lQa3pLeXFuYlNtUkFmcnkyYjhyYkc2Tk92anp5cXdVeThBWU1HNnFZaHQ3aGtyTmlZR0wwODRVV1hqRlZSVENhVCtrYjIxWUpQUHRQdlc3WXFOaVpXTmNKcXVMdXNFcG5OVmYvN3FDZ0VuUUFBQUFEZ0lvY09IZEwwNmRQMTdydnZLaXNyeTM3Kyt1dXYxK2VmZnk1UFQwK0g5aWFUU1E4OTlKQmlZMk1MbmJkYXJZVUMxMWRmZmJYUUdPVTFjZUpFUlVWRlNaSXV2ZlJTRFJvMHlLWGpBd0FBQU5XSnQ4VkR5V2xacFRkMG8wMGJOc3FhbXhmR2R1blcxZWwrdzI2L1M5bloyVTYzOS9MeTBweFA1cGE1dnFLWVRDWjVGN0c4N3BjTHZ0U3FGU3ZWNXBLMmV2anhSd3BkM3g5OVFLKy9NbGxodFdwcTR1UkprcVQ2RGVwcjlydzVMcW1ySW5YcDJrVUxQdmtzN3lIV3padDE5Y0FCN2k2cFJOVjFqODdxV1RVQUFBQUFWREZQUC8yMG1qVnJwdW5UcDl0RFRoOGZIODJjT1ZQZmZQTk5zUUZseTVZdEM1M0x6YzExQ0RrOVBEejAybXV2NmU2NzczWnB6Y3VYTDllcnI3NHFLVzl2enBrelo3cDBmQUFBQUtDNjhiWlUvZmxoZi95K1RaSlVwMjVkaGRjSmQ3cWZOZGNxcTlYNVA3bTVGVCt6TlQwOVRZbUppVXBOU1MzeWVtNU90aElURTVXY21GVGh0YmhhV00yYXF0K3dnU1RwajYyL3U3bWEwckZISndBQUFBRDhoOTE1NTUyYU5XdVdVbEpTSkVuWFhIT04zbmpqRFRWdjNyekVmc09IRDFmOSt2V1ZrcEtpdExRMFpXZG55MnExeW1Bd0tEZzRXTzNhdGRNZGQ5eWhwazJidXJ6bWl5NjZTRUZCUVlxUGo5Y0REenhRSWZ0L0FnQUFBTldKeGJOcWh6MDJtMDM3OXVhdHlCTFJJdUs4eGhoeDMwaDE3TlN4Mk91Yk5tN1N2QTljTTVPem9NWGZMZEtHOWVzZHpzWEZ4a21TOXV6ZXJYR2p4eFRxazVtZUtVazZFM2VteU91ang0MVZVRkNneTJ0MWxZaUlDQjA1ZEZqUlVkR3lXcTB5R3F2dS9FTUxTOWNDQUFBQXdIL1hKWmRjb2krKytFSWZmdmloeG84ZnIzYnQyam5WYi9qdzRSbytmSGdGVjFlMHhvMGI2OU5QUDlWTEw3MmthZE9tdWFVR0FBQUFvQ3F4bUt0MmJITHk1RW1scGFWSmtobzNhWEplWS9qNCtpZ29PTGo0Nno2KzV6VnVTWXhHbzJKalluVWcra0NSMTlQUzBvcTlKa25aT2RsRlhzL05jWDRwWG5kbzNLU3hKQ2s5UFYyblQ1OVc3ZHExM1Z4UjhUeXI2ZEsxVmZzbkZnQUFBQUNxa1FFREJtakFnS3E1NzBycjFxMEw3ZmtwNWRYY3ExY3ZXU3lXTW8zbjVlVlY1SGdBQUFCQWRlWnQ4WkRCSUZYVi85U05QUlZqZjEycmRrMDNWbEkyUnFOUk53NjVXZjJ2dWRyaC9IZmZmS2MxcTM5UnE5WVhhK1FEOXhicWQrakFJYjMxeGpUVnFCR3FjUzgrWCtoNndjRDI4TUZEZXU3WjhjWFdrR3ZOVzRyMzFLbFR1bXZJSFU3WFB1L0R1ZnBrN2tkRlh1dmFzNXNlZVBqQll2dUdoWVhaWDU4K1ZYV0RUcFBSSUl0bjlZd01xMmZWQUFBQUFBQ1g4Zkx5Y25jSkFBQUFRSlZnTUVoKzNwNUtUc3R5ZHlsRmlrK0l0NzhPREE1eVl5WE9zZHFza3ZLQ3pvQUFmd1VFK0R0YzkvSHhsaVJaUEMwS0R5KzgzMmhLVXJJa3lXVHlLUEw2dWZmS2RuS0dwN1B0Sk1tYW15dXJpdDZ2TkNjbnA4UytBY0ZubDlWTlRFeDArcDZWTGNqUElvUEIzVldjSDRKT0FBQUFBQUFBQUFDQWZ3WDRWdDJnTXlNejAvN2F5MUwxSDFqTXljNExBajA5UFN2OFhtRmhOZlhvcU1lS3ZmN0xxbCswODg4ZENnME4xZTEzRFMxMXZMZW56WkFrWGRYcktyVytwRTB4OXd3cjhueStnbCtqckl6TUVscTZWM0JBMWY5ZUtnNUJKd0FBQUFBQUFBQUF3TCtDL0wxMExDYkYzV1VVeVpwanRiODJHcXYrbm9wWjJYbUJjVkpTa3FMM1JSZTZudlR2TE1lMHROUWlyeDgvZGx5U2xKMlRVK1IxS1cvUDBmRHdjUG42K2FwcjkyN0YxdkxudGo4bFNjR2hJU1cyeTVjZmREWnUydFNwOWtVeEZKZ21XVlczL2pBWThyN25xeXVDVGdBQUFBQUFBQUFBZ0gvNWVadGxOaG1WbldzdHZYRWw4N1NjblJtWm1WVTFaNTBXbEpLU3QvVHNENHVXNklkRlM0cHR0MmYzSGozMzdMaGlyNStKaXl2MmVydjI3VFY2L0xPbDFwS1dsaXBKOHZiMkxyV3RxMlJrWk5oZlc2cm9saUVCdmhhWmpOVjAzVm9SZEFJQUFBQUFBQUFBQURnSURmTFd5YmhVZDVkUmlLK2ZyLzExZm9oWVZrY09IOUdPUDNjVWUvM29rU1BuTlc1UmtoTHphbXpZcUpIOC9mUDI1MHhNVE5DUncwZGtNcG5Vc2xVcmU5djkrL2NyTFRWVmdZR0JxdCtnZ2RQM2FOaTRvVlB0WWs3SFNwSkNRa09jSHJ1OFVwTFBmbzM4ejltZnRLb0lxY2F6T1NXQ1RnQUFBQUFBQUFBQUFBZGhRVDVWTXVnTUM2dHBmeDF6S2tZdFdyUW84eGpmZmZPdHZ2dm1XMWVXVmFTMHREU2xwdVF0QVR6eS9wRnExdndpU2RMNmRiL3A3V2t6NU8zanJmRXZQbWR2dityblZacjk3aXhsWkdUb25udnZVWGpkT2tXT2UrTDRDUjAvZGxRZExydk02VnFzVnF0T25Ub3BTYXBacTliNXZxVXlpemtkWTM5ZDJuNmU3bEtkOStlVUNEb0JBQUFBQUFBQUFBQWMrSGg1eU12VHBJeXNYSGVYNHFCT25YQVpqVVpaclZZZE9YejR2TVlJQzZzaGJ4L2ZVdHRadkN6bk5YNis0OGVQMjE4SGh3U1gydjdLcTY3VXFoVS9LenBxbjk1K2E0WmVldVZsbWMxbmwrcE5UazdXdDE4dDFQS2Zsc25pNWFYcDcwVEkzei9BcVZyMjc5K3ZqUFM4WldRYk5uUit0bWg1SFQ2VTl6VXltejFWcXhJRFZtZjVlWnRsOXFqNmU3MldoS0FUQUFBQUFBQUFBQURnSEtHQjNqb1drK0x1TWh4NGVYdXBmb01HT25Ud29LTDI3RDJ2TVc2OTQzWjE3ZDdOeFpVVmRtai9RVW1TMFdSU1lGRHBRYWZSYU5TalR6eW1zVTgvcXdQUkIvVEdsRGYwMUxOUHlacHIwMDgvTHRXaTd4WXBMZlhzTE51OWU2TFVvV01IcDJyWjlOdEdTWkxCWUZETFZpM1A0OTJjbjZpb0tFbFM0eWFONVdHdWVwRmNkWi9OS1JGMEFnQUFBQUFBQUFBQUZCSWU2cWVUY2FuS3RkcmNYWXFETnBlMnlRczY5MFlwTlNYVllkL09rbHpXK1RMbDVPUXFwRVpvQlZlWTUrOWR1eVJKalJzM2xvZUh5YWsrdFdyWDBpTlBQS1kzWDUrcVA3ZHQxOFFYSnVyMHFkTktURWlRSklYWERWZmsxZjExeFpWWHlzdmJ1WkF1TmlaV0s1ZXZrQ1JkMHU1UytmZzY5M21WVjNKeWtxS2o5djE3MzBzcTVaNWxZVElhVkR1MGNqNkxpa1RRQ1FBQUFBQUFBQUFBY0E2VEtTOElxbXF6T2p0MzZhSWwzeTFXYm02dXRtN1pvaXV1dXRLcGZvK09lcnlDS3pzckp6dEhPLzdjSVVscWVYR3JNdlZ0MzdHOUhuNzhFYzE4YTZaOTFtcU5tbUVhUHVJZXRldlFUZ2FEd2VteHNyT3o5UGEwR2NySXlGdTJkdUMxQTh0VVMzbHMyYnhWVnF0VmtuVFo1WjBxN2I3T3FoM3FLMk1aUHN1cXFub3Z2QXNBQUFBQUFBQUFBRkJCd2tQOVZOV3lvS2JObXFwUms4YVNwSlhMVjFiNi9UTXlNL05lbFBEQmJQdGptMUtTOHdMaXRwZTJkV3Jjek14TS9iNWxpOTUvNXoxMTZkWlY0eWFNazUrL255UXA5blNNZmxpOFJEdi8zR0VQRDB1VG5wNmhLWk9tYU8rZVBaS2s3ajE3cUhXYk5rNzFkWVdmbCtYTklvMW9FYUg2RGVwWDJuMmRZVEJJNFRYODNGMkdTekNqRXdBQUFBQUFBQUFBb0FnbWswSGhvWDQ2SGx1MVpuVmVjKzBnelp3K1EvdjJSbW4zN3QxcTBhSkZwZHczT3lkYlVmOEdoMzUreFFkbGk3OWZKRW1xVmJ1MldyZHA3WEROV21BcDRJVDRlUDN4K3piOXZtV3JkdTdZb2V5c2JFblNmUTgvb0l0YnQ5WnJiN3l1RDJmUDBSOWJmdGZmZiszUzMzL3RVbWhvcUM3cjNFbXQyN1pSODRqbTh2ZjNMM1QvQS92MzYrM3BNM1RpMkFsSjBrVVJ6WFhQZlNQTDkrYkw0TysvL3RiKzZQMlNwSUhYRHFxMCt6cXJUZzAvbVl4VkxNRS9Ud1NkQUFBQUFBQUFBQUFBeGFnVDVxZll4SFJsWmVlNnV4UzdydDI3Nm9mRmkzVWcrb0FXZkRKZkw3MHkwYVhqZi9mTmR6b1RGeWNmWHg5WkxGNHllNXFWbFpXbDN6ZHZVV3hzbkNTcFRwM3dJdnYrdHZZMys1S3pmZnIyTHJUVTdPbFRweVJKS2NrcGVuRGtBdzdYVENhVFdyWTZ1OVJ0YUdpb25oa3pXdHQrLzBQZmZQV05vcVAyS1M0dVRqLzlzRlEvL2JEMDN6cnE2S1ZYSjhyUDMwOXBhV242OXB1RittbkpVdVhrNUVpU1dsN2NVazgvKzR5OG5kelQweFVXelA5TWt0UThJa0tYWFg1WnBkM1hHWjRlUnRVTkt4d09WMWNFblFBQUFBQUFBQUFBQU1Vd0dRMXFVTXRmKzQ0bXVMc1VPNFBCb0JIMzNhc0o0NTdYM3QxNzlldXFYM1JGTCtmMjZuUkdYR3lzVmk1ZlVlTDlCeFN6MzJWeVVyS2t2SkN5VDJRL2gyczJtMDFyZmxuamNNN2IyMXVYdEd1bmpwMDZxbDM3UytYajYxdG96SFlkMnF0ZGgvYmE4ODhlcmZuMVYyM2V1RWtweVNreUdBd2FldmVkOWlWdTMzdjdYVzNadk1YZTcrcUJBM1Q3WFhmSXc4UGszQnQzZ1ZVcmZ0YSt2VkV5bVV5NjU3NTdLdTIrem1wVUo3REtMY2RjSGdTZEFBQUFBQUFBQUFBQUpRZ045RlpNZkxvU1V6UGRYWXBkMDJaTmRlUE5OK3FyejcvVXgvTStWcXMyclJVV1ZzTWxZOWR2MUVBR2cwRTJtODNodkkrUGorbzNxSzliYnJ0VmpSbzNMckp2LzRIOXRUODZXdTA3ZHBEWE9iTW9EUWFEN2h4MnA5NllNbFh0T3JaWDM4aCthdDI2dFR6TXpzVlZFUzBqRk5FeVFpUHZ2MWNIRHh4UVltS1NMbTEzcWYzNlBmZU4wTDU5KytScDl0U0lCKzVWbTdhVnR5ZW5KSjArZFZxZmZ2U0pKT25tVzI5UncwYU5LdlgrcFFuMHN5all2L0ptdGxZR2crM2M3MUlBQUFBQUFBQUFBQUE0eU16TzFjNTlNY3ExVnAxWXhXYXphZnJVYWRxOGNaTWFOV21zRnllOUpJdkY0dkw3V0sxVzJXdzJtVXpPell6TXpzbVcyY05jN1BYRStBUUZCZ2U1cWp3SEo0NmZVRWhvU0lWOERpWEp6TWpVaEhIUDYvQ2hRK3JjdGJNZWUvS0pRc3YydXBQSmFGQ2JabUd5bUN0dmRtdGxJT2dFQUFBQUFBQUFBQUJ3UW54U2h2WWVpWGQzR1E2c1Zxc3lNN01rU1o2ZVpxZkRTTGhXYm02dXNyS3lKVWtXaTZlTVJxT2JLM0xVdkVId0JUZWJVeUxvQkFBQUFBQUFBQUFBY05xaGswazZHWmZxN2pJQXA5VU85VlhEMmdIdUxxTkNWSzA0R1FBQUFBQUFBQUFBb0FwclVDdEF2dDdGTDhzS1ZDVyszbVkxcUhWaGhwd1NRU2NBQUFBQUFBQUFBSURUREFicG92ckJGOXhlaDdqd1dNd21YVlEvV0ZWb3ExQ1hJK2dFQUFBQUFBQUFBQUFvQTR2WnBKYU5RMlgySUdaQjFaVC9QWHFoQi9MOEJBSUFBQUFBQUFBQUFKU1J4V3hTeTBhRW5haDZ6QjdHLzBUSUtVa0dtODFtYzNjUkFBQUFBQUFBQUFBQTFWRkdWcTUySDRwVFpsYXV1MHNCNU9QbG9SWU4venNCUEVFbkFBQUFBQUFBQUFCQU9XVG5XdlhQZ1RpbForYTR1eFQ4aHdYN2U2bFovU0FaTCtSTk9jOUIwQWtBQUFBQUFBQUFBRkJPdVZhYjloNCtvNlRVTEhlWGd2K2dlalg5VlRmTXo5MWxWRHFDVGdBQUFBQUFBQUFBQUJldzJhUWpwNUowSWk3VjNhWGdQOEpvTUtoWi9TQUYrM3RWK3IzM25VblUvb1JFN1ltTDE5NjRCTzA5a3lCSmFoNFNwT2FoUVdvUkdxd21RUUZxR2hKVVlUVVFkQUlBQUFDbzloNTcvRGw5T0hlQkpHbjZ0SmMxY3NSUU4xY0VBQUFBNEw4c01TVlQwVWNUbEoxcmRYY3B1SUNaUFl4cTBUQkVQbDdtU3IvM2kyczJLU1kxWFFFV1QwV0VCcXQ1YUpDYS94dG83ajJUb0wxeENkb2RGNitVckd6VjlQSFdoSjZkS3FRT2p3b1pGUUFBQUFBcVVVWm1wdjIxbDhYaXhrb0FBQUFBUUFyMHM2anRSV0U2ZkRKSk1RbnA3aTRIRjZCYUlUNnFWek5BSHFiSzNZOXp5L0ZUZW5ybE9qM2R1YjBHTlc5Y1pKc2FQdDdxV2kvY2Z2ejkzdjI2NnBPRm10cW51enFFMTNScFBRU2RBQUFBQUFBQUFBQUFMdVpoTXFwSjNTRFZEUGJWL3VNSlNzL01jWGRKdUFBRSszdXBRUzEvZVZrcVArS2JzMzJYdGh3L3JSOXV2VlorbnM3UElyMnVlUk5kMWJDZW5sNjVUbDNyaFd2WUpTMWRWcFBSWlNNQkFBQUFBQUFBQUFEQWdaK1BXVzJhaGFsK0xYOFpEWlU3K3c0WERoOHZEN1ZxSEtybURZTGRGbkxHcG1Yb3ZRRlhsU25rekJkZzhkVDdBM3ZwUkVxcTV2NzV0OHZxSXVnRUFBQUFBQUFBQUFDb1FBWkpkV3I0NmRLSW1xcFgwMThlSnVJWk9NZGdrQnJYQ1ZTYnBtSHk5L0YwU3cxYmpwL1NsdU9uOVd6WER1VWVhMnkzamxwLzVLVCtPSG5hQlpVUmRBSUFBQUFBQUFBQUFGUUtzOG1vdW1GK2FoOVJTMDNxQk1yYkRUUHpVRDM0KzNpcWNaMUFkWWlvclpyQlBtNnQ1ZW1WNnpTMVQzZVhqVGUxYnpjOXZlSTNsNHpGVHhBQUFBQUFBQUFBQUVBbE1oaWtzR0FmaFFYN0tDczdWN0VKNllwSlNGZEdGdnQ0L2xkNW1Jd0s5cmNveU45TFFYNFdHWTFWWTVuakY5ZHMwdE9kMnhlNVhPMjZJeWYweFBJMTJqcGlpTVA1SEp0Tjg3Yi9yZS8zSGxCc1dycnFCL2pwOXRZUkdoelJSSklVYUxIb3NVNlhhT0xhelhxK1I2ZHkxVWZRQ1FBQUFBQUFBQUFBNENhZVpwUHFoUG1wVHBpZk1yTnpsWnlhcGVTMExDV2xaU2tqaytEelF1YmxhVkt3djVlQ0E3emN0aXh0U2FMakUzUTZOVjJEbWpjdWRHM3JpZE1hdDNwOWtmMWVXYnRGaTZNTzZLYVd6ZFNqUVIwZFNralc5TTNiZFNJbFZROTJhQ05KR2h6UlJNdWlEK2xBZkpJYUJ3ZWNkNDBFblFBQUFBQUFBQUFBQUZXQXhXeVNKY2hiTllLOEpVbTVWcHZTTTNPVWxwR3Q5TXdjcFdmbUtEdkhxbHlyVmJtNU51WGtXdDFjTVlwak1ocmthVGFkL2VOaGxLWEFzY1ZzcWpLek5vc1RIWitrUUl0akFKdVduYU41Ty83UlIzLytJOThpWm5tZVRFblQ0cWdER3RMcUlqM1RwYjBrcVZ1OWNOWDA5ZGI0MVJ0MFhVUVQxZkh6bFNUNVd6eTFQeUdSb0JNQUFBQUFBQUFBQU9CQ1l6SWE1T2R0bHA5MzRVQUpxR2g3NHVJVkVScnNjRzV4MUFGOS9jOCtqZXJjVHVuWk9YcG42dzZINndjVGt5UkpQUnJVY1RqZnJuYVljbTAyclQ5eVFqZTFiQ1pKYWhFYXJOMXg4ZXJkdVA1NTEyZzg3NTRBQUFBQUFBQUFBQUFBTGtoNzR4TFVQRFRJNFZ5Myt1RmFNbVNRYm0xMWtZcWFqeHJrWlpFa0hVdE9kVGgvSkNsRmtuUTg1ZXo1aU5CZzdZbUxMMWVOek9nRUFBQUFBQUFBQUFBQTRHRHZtUVExRDNFTU91djUrNVhZcDNsSWtKb0ZCK3FkclR2azcybFd1OXBoT3BTWXJOZlgveTZ6MGFpMDdMUDd6a2FFQm1sUFhFSzVhaVRvQkFBQUFBQUFBQUFBQUZCdVJvTkIwL3IxMUlSZk4ycmM2ZzJTSkYremg1N3Awa0Z2YnRvbUx3K1RTKzlIMEFrQUFBQUFBQUFBQUFEQVFmT1FJTzA5azZBYVB0NWw2aGZ1NTZQWkEzdnBaRXFhWXRNejFDdzRVSkwwNHBwTkNyUlk3TzMyeENVbzRweWxjY3VLUFRvQkFBQUFBQUFBQUFBQU9HZ2VHcVM5WlZ4YU50ZG0wNnFEUjNVb01WbTEvWHpVT2l4RVhoNG0vUk43UnBMVUlqVFkzblpQWEx3aUNoeWZENEpPQUFBQUFBQUFBQUFBQUE1YWhBWnJkMXg4bWZxWURBYTlzZkVQZmJwemo4UDV6M2J0VmFERlU1ZldybUUvdHpzdTNpSDRQQjhzWFFzQUFBQUFBQUFBQUFEQVFaUGdBSDIvTjZ2TS9XNjl1TGxtYnRtaGhvSCthbEVqV0V2M0hkTHFnMGMxb1VjbmVYdWNqU2FUTTdQVU5EaWdYRFVTZEFJQUFBQUFBQUFBQUFCdzBEUTRTRFY5ZlBUOTN2MjZybmtUcC9zTmJSMmhYSnROWC80ZHBUUHBHV29VRktEWGVuVlZuOGIxN1cwVzdvNVd2UUEvTlFvS0xGZU5CSjBBQUFBQUFBQUFBQUFBQ3BuUXM1T3UrbVNocm1wWVR3RVdUNGRyd3k1cHFXR1h0Q3pVeDJnd2FGamJsaHJXdHZBMVNZcFB6OUM3disvVXlxR0R5MTBmZTNRQ0FBQUFBQUFBQUFBQUtOTFVQdDMxOU1wMUxodnY2WlcvYVdxZmJpNFppNkFUQUFBQUFBQUFBQUFBUUpFNmhOZFUxM3JobXZ6YjFuS1A5Y3E2TGJxeVVWMWRXaXZNQlpVUmRBSUFBQUFBQUFBQUFBQW93YkJMV3FxMm40L3VYYkpLaVptWlplNGZuNTZoRVl0L1ZvTkFmOTNacG9YTDZpTG9CQUFBQUFBQUFBQUFBRkNpNFplMDBvTWRXK3Y2TDMvVWQzdjJPOTF2NGU1bzNiendKejNhcWExTFEwNUo4bkRwYUFBQUFBQUFBQUFBQUFBdVNPMXIxOVNxTzYvWHhMV2J0U3o2a1B3dG5tb1JHcXlJMEdCRmhBWkprdmJFSldoUFhMeDJ4OFVyT1ROTDlRTDh0SExvNEFxcGg2QVRBQUFBQUFBQUFBQUFnTk9lNzlGSkJ4S1N0RDgrVWJ2ajR2WEYzM3UxSnk1QmtoUVJHcVNJMEdCRk5tbWdKc0dCYWh3VVVHRjFFSFFDQUFBQUFBQUFBQUFBS0pQR1FRRnFIQlNnM28zcnU2MEc5dWdFQUFBQUFBQUFBQUFBVU8wUWRBSUFBQUFBQUFBQUFBQ29kZ2c2QVFBQUFBQUFBQUFBQUZRN0JKMEFBQUFBQUFBQUFBQUFxaDJDVGdBQUFBRFZYbVpHcHYyMXhjdml4a29BQUFBQUFFQmxJZWdFQUFBQVVPMWxGQWc2dlFnNkFRQUFBQUQ0VHlEb0JBQUFBQUFBQUFBQUFGRHRFSFFDQUFBQUFBQUFBQUFBcUhZSU9nRUFBQUFBQUFBQUFBQlVPd1NkQUFEZ2doVVhGNmZUcDA4NzNmN2t5Wk5Gbm8rT2psWkNRb0tyeWdJQUFBQUFBQURnQWdTZEFBQkFpeFl0MHErLy9scnNkYXZWcW9VTEZ5b3pNN1BJNnphYlRjODg4NHcrLy96emlpclJRWHA2dWw1NDRRWHQzYnUzeEhZelo4N1UxS2xUblJwei9mcjFHajU4dUtLam93dGRHek5takg3NTVaZnpxclVpbFBiMUttakdqQmw2NFlVWFpMUFpDbDFMVGs3V1k0ODlwbFdyVnJtNlJBQUFBQUFBQUtEQ2ViaTdBQUFBVUxMUm8wZHIyN1p0OW1PejJheWFOV3VxVzdkdXV2MzIyK1hyNjF0czM3UzBOR1ZrWkJSNzNXdzJ5OFBEUTNQbXpORzExMTZySzY2NG9zaDJCdzRjME1jZmY2d2xTNVpvL1BqeGF0cTBxY1AxZGV2V2FmdjI3YnJwcHB2SytPN09qOVZxVldwcXFrYU5HcVd4WThlcWUvZnU1Um92TlRWVjc3enpqanAwNktDbVRac3FKeWRIVnF1MTBEMnpzckxzeHdhRFFXYXp1VnozUFplcnZsNzVWcTVjcWNXTEYydm8wS0U2ZVBDZ3c3WGF0V3RyN3R5NWlvcUtVczJhTlhYZ3dBR0g2Nkdob2ZwLzl1NDhQcVo3L1FQNFoyYXlUQktUbFN4Q3h3SzdVd0FBSUFCSlJFRlV5Q0lMSVhaRmlaM1MwRnBLS1MydHBWVnFxYVd0cmVGU3k3VXJ0ZFd2OXEyVWFybFVWWEh0S1NLU1NJUXNFaUdMckxQUDc0L2NuSnBPRXBKTWpDU2Y5K3ZsOVRMbmZNLzNQQ2ZIdlQyWjUzeWZ4OWJXdHV3WFEwUkVSRVJFUkVSRVZNR1k2Q1FpSXFva0Jnd1lBSkZJaFBUMGROeTZkUXY3OXUzRGxTdFhzSHIxYWtpbDBpS1AyYjU5T3c0Y09GRHNuUDcrL3VqUm93ZVVTaVhlZXV1dFlzZDVlM3RqM2JwMW1EZHZIaVpPbklpdnZ2b0s3ZHExQXdDb1ZDcHMzTGdSd2NIQmFOT21qYkR0NU1tVDZOV3JGOFJpNHhlUXNMR3h3YUpGaTdCZ3dRS0Vob1ppL3Z6NXdybkxZc1dLRlpETDVaZzZkU29BNEYvLytoZk9uVHVuTjJiOSt2Vll2MzY5OExsUm8wWll1WEpsbWM5WkZHUGRMd0M0YytjTzFxeFpBNmxVaWlOSGp1RElrU042Kzd0MTY0YWZmLzRaMXRiV21ETm5qc0h4SDN6d0FmcjI3VnUyQ3lFaUlpS2lVa2xLU29KTUpudWhGODF5YzNPaDFXb2hrOG4wdGl1VlN0eS9meC8xNjllSGhZVkZSWVZLUkVSRTlFcGhvcE9JaUtpU0dEMTZOQ1FTQ1lDQ1JPSzhlZk53K2ZKbEhEdDJEQU1HRENqeW1NR0RCK09OTjk0UVBoODZkQWdSRVJINDZxdXZBQUJtWm1hWVBYczI2dGF0aTB1WExoVTVSMkJnSUR3OFBPRHU3bzZWSzFmaTIyKy9oYSt2cjdCLysvYnR5TTNOeFNlZmZDSnNTMDFOeGJwMTY1Q1ZsWVVoUTRhVSs5cUxZbTV1ampsejVtRC8vdjFvM3J3NXpwOC9qMisrK1VadlRPRUt6SkNRRUwzdFBYcjB3SVFKRTRUNHo1NDlpM256NXNIQndRRUFNSFhxVkdFL0FJd1pNd1lEQmd4QXo1NDlBUUM3ZHUxQ1RFeU0wYS9KV1Bjck9Ua1o4K2ZQaDR1TEMxYXVYSW5kdTNmRHpNd003Ny8vUGlRU0NWSlRVekY2OUdqMDZORURVNlpNd2NLRkMrSGo0NFBCZ3dkREpCSVovYnFJaUlpSWpLWHdCVHMvUDc4aTk2ZW5wK1BTcFV0NnoxVC8zRDk5K25TTUdUTUdyVnUzcnNoUUFRRHg4ZkhZc21VTHBreVpBanM3dTJMSFRaZ3dBUU1HRE1Dd1ljT2VPK2NQUC95QWMrZk9ZZHUyYlhvVlJsSlNVakIrL0hoczNMZ1JucDZlUm9tL3ZKNTN2d3JKNVhMTW1qVUxRVUZCR0Q1OHVNSCs4UEJ3ckYyN0ZyTm56NGE3dTN0RmhVdEVSRVNWRUJPZFJFUkVsWkM1dVRtR0RSdUd5NWN2NCtiTm04VW1PdTN0N1dGdmJ5OTh0clcxaFlXRkJUdzhQQUFBTzNmdVJIeDhQTnpjM0xCLy8zNWhYRVpHQmxRcUZaeWRuV0Z0YlEwSEJ3ZklaRExZMk5oZzJyUnB3cmlJaUFqczNic1hzMmJOZ3FPam83RGQzZDBkbzBhTndxWk5tOUM4ZVhPOXhLZ3hwS1dsd2NyS0N0Ylcxa0lpMWQvZkh6Tm56dFFidDNmdlhzamxjcnovL3Z0NjIxMWRYUUVVSkN4LytPRUhUSmd3QWUzYXRVTldWcFl3LzdPMFdpM3k4L1B4OU9sVEFJQkNvWUJjTGtkY1hCd2NIQnowZnNibFlhejc5ZURCQTlTdFd4Zi8rdGUvSUpQSjBLOWZQOHlkT3hkdDI3WkZRRUFBRGgwNmhCNDlldUNUVHo2QlNDVEN5SkVqOGE5Ly9RdkJ3Y0Z3YzNNenlyVVFFUkZSOVJJZUhvN0preWZyYmF0Um93YjgvZjB4YU5BZ05HL2V2TVRqczdLeW9GYXJpOTF2WldXRnUzZnZDaSs1RmVmeTVjdFl2bnc1TGx5NGdHblRwaG1za055MWF4Y2VQMzVzMElxaG91aDBPa1JIUjJQOCtQRll1SENoOEZ4WFZ0SFIwVGg4K0RBKyt1Z2ptSnViUTZWU0NiM1lDMzkrYXJWYXIrV0NSQ0lSWHBnMEZtUGRyMExyMXEzRGpSczMwTDkvZjRPV0NuWHIxc1hxMWF1aDArbWdWQ29OOXJ1N3UzTUZLeEVSVVRYR1JDY1JFVkVsNWVUa0JBREl6ODh2MC9IeDhmSFl1WE1uQU9ETEw3K0V2Nysvc0cvdTNMa1FpOFdZTzNjdVZDb1ZQdnp3US9qNCtHRHk1TWxDaWF4SGp4NGhORFFVM2J0M1I0Y09IWVJqQzVPQTdkcTF3N0ZqeDdCNDhXSnMyTERCcVAwc0Z5MWFoTWVQSDJQT25EbkNsMVJPVGs1bzM3NjkzcmhUcDA0aE56ZlhZSHVoMk5oWURCOCtISDM3OXNYSmt5ZXhaczBhOU92WEQ0Y1BIOVliSjVmTHNYLy9maHc2ZEFoQXdZcGFyVmFMaVJNbjRyMzMzc1Bnd1lPTmRtM0ZlZEg3QlFEWjJkbG8yN1l0Y25KeWtKT1RJeHhUT00vZHUzZGhhMnVMaElRRVlZNlpNMmRDcFZJaFBqNGVBT0RzN0Z4c1NXUWlJaUtpNGdRRUJLQlJvMFpRS3BWSVRFekV0V3ZYY1BYcVZVeWZQaDNkdTNjdjlyaVpNMmZpN3QyN3hlNGZQSGd3VWxKUzRPbnBpWll0V3hZN3JsZXZYbkIwZE1UQ2hRdng4Y2NmWStuU3BhaGR1ellBNE1HREJ6aDY5Q2crL2ZSVDRWbTZzQzNFODNxZmwxVzlldld3ZXZWcVRKczJEWjk5OWhrMmI5NHNuTHUwY25OenNYRGhRalJxMUVoNDBYSHc0TUhJenM3V0cvZHNwUlVBR0RwMEtFYU9IRm0yQ3lpR3NlNFhBQnc1Y2dUSGp4K0hqWTBObGkxYlpyQy9hOWV1aUl1TGcwd21FMXBOUEd2cDBxVXZMWEZOUkVSRXJ4NG1Pb21JaUNxcEJ3OGVBTUJ6VitCOS9mWFhzTEt5d3ZUcDAvVzIzN3AxQzdWcTFVSldWaGJ1M2J1bmx6aExTa29TZWw2YW01dGp3b1FKV0xSb0VjYU1HWU9aTTJlaWR1M2ErUGpqajVHZG5ZMUxseTVod0lBQlVDcVZVQ2dVd2h2bHo5cTdkeS9lZSsrOThsNnk0UFBQUDhlc1diTXdjZUpFVEpvMHFjUXZ6VW95YWRJa3lHUXlQSDM2RkJzM2JrVGJ0bTN4NFljZjRzTVBQOVFiTjJqUUlBd2JOa3pvaTdsNTgyYUVoNGNidlVjblVQNzdCUUEzYjk0MEtPUDdyTUkzL0s5Y3VWTHNtSVVMRjZKeDQ4Wmx2UXdpSWlLcXBwbzFhNmFYVkx0NTh5YW1UWnVHOWV2WG8zUG56akF6Sy9xcnFMbHo1MEtoVUFpZkZ5MWFCRjlmWHlHaGw1K2ZqODgrK3d6dDI3ZkhMNy84VXVRY3djSEJzTEd4UWV2V3JiRjY5V29jT0hBQUxpNHVBQW9xZEt4Y3VSSUJBUUhvMDZlUGNFeFlXQmlXTEZrQ0p5Y25CQVlHbHZ2NmkxS3JWaTBzWDc0YzU4K2ZoNU9URXpaczJJQmp4NDdwalpITDVkaXhZd2YyN05tanQzM3ExS25vMUtrVDFHbzFRa05Ea1oyZGpXKysrUVppc1JnQXNIWHJWbWkxV2dEQXc0Y1BNWG55WlB6NzMvOUduVHAxQUVCb2dXQnN4cnBmQnc4ZXhQYnQyOUc1YzJkOC92bm5tRGR2SG5yMjdDa2tuaTljdUlCNTgrWmg2dFNwYU5ldUhXYk5tb1ZodzRicFBmc1NFUkZSOWNaRUp4RVJVU1dVbnA2T3paczNBMENwazN5Wm1aazRldlFvZ0lLK256Ly8vRFBDdzhQUnUzZHZBRUJlWGg0U0VoTDBWaW0yYXRWSzZJa1RHeHVMb0tBZ3ZQYmFhN0MwdElTcnF5dnM3T3hRbzBZTnlHUXlXRnRidzhiR0JsS3BGRlpXVnRpNmRTdDI3ZHFGenAwN0c2MmZqcXVySzFhdFdvV3Z2LzVhV0lGWUZvV3JVMWV1WEFtNVhJNHhZOFlBQUc3ZnZvMjh2RHhobkZxdFJueDh2SkFZVEVsSktVZjBwVk9XKzlXK2ZYdmhtS0xNbWpVTERnNE9SYjRSVDBSRVJHUk1UWm8wUWJObXpYRHQyalU4ZVBDZzJKVjNoUW5KUXBhV2xwREpaRUtwMThJV0JmZnUzY085ZS9lRWNjbkp5YkMydG9hZG5SMmFOMjhPclZZckhEZGx5aFJoM0lFREIzRHYzajE4OTkxM1FwSVFLRmd0ZVBic1dYenp6VGY0N3J2dllHTmpZN1JyQjRERXhFUzR1N3ZEMGRGUjZCdmZvMGNQZ3hmS0ZpOWVqTFp0MjZKang0NTYyMzE5ZmFGU3FSQWFHb3FJaUFnc1hib1V0cmEyVUtsVXlNaklRRzV1cmpDMmNHVm5kbmEyMEhKQm85RWdNek1UY1hGeGNITnpNMXJGRG1QY3I2Wk5tK0xtelp2bzNyMDdwa3laQWpNek0vVHYzeC9mZi84OW1qZHZEcGxNaGg5Ly9CRlRwa3hCcjE2OUFBRHZ2UE1PRGg0OGlCWXRXaFNiTkNjaUlxTHFoVThFUkVSRWxjVHExYXNCQUk4ZlA4YXRXN2NnbDhzeGZQandVcjk1bnBhV2hoOS8vQkZBUVdtdnhvMGI0L0RodzlCcXRSQ0x4YmgxNnhhMFdpMkNnb0wwanF0ZHV6YldyVnNuZkRueXp4V0h4UmsrZkRqczdlM2g3T3hjcWppZng4YkdCZ3NYTG9SRUlrRmNYQndtVHB4b01LWnc1V0xobDByUEdqMTZOUHIyN1l1REJ3L2kzTGx6YU5PbWpWQkdiTisrZlhvSjFMeThQUHo1NTU4SUN3c0RBRHg5K3JUYy9aVmVWRm52RjFDdzhqVXFLc3BnZStIUDVjeVpNd2I3SkJLSlFlbGVJaUlpb3ZJb2I4dUZYMy85RmRldVhZTlVLc1hXclZzaEVvbUVmVys5OVJaR2pCaUJ0OTU2Qy9mdjM4Zm8wYU14ZVBCZ0RCMDZWRWhvWHIxNkZWdTJiTUhubjM4dTlHclg2WFNReStXUXkrVjQ1NTEzTUczYU5HellzTUdvTDRMbDV1Wml3b1FKUWk5NU96czdBSUNYbHhlOHZMejB4cHFabWNIRHc2UElsZ3NxbFFvUEhqekEzTGx6NGUvdmoyWExsaUV1TGc3T3pzNjRldldxTUs2d3NzckNoUXVGYTFjb0ZJaVBqOGZwMDZleGVQRmlOR3pZMEdqWFY1d1h2VjhBTUhueVpHZzBHang4K0JCQVFmdUVHVE5tSUNNakF4a1pHWWlNakVUcjFxMkZaM01QRHc5OCt1bW53dmpDYlVSRVJGUjlNZEZKUkVSVVNSU1dmTEsydGtaQVFBQUdEQmhRcHBKTjN0N2VXTE5tamZBNU5qWVcyN1p0dzVVclY5Q21UUnY4L3Z2djhQRHdLREl4V1ZnV0N5ajRvaW84UFB5NTUzTjBkTVN3WWNOS0hlZUxTRTlQaDRPREE1eWRuWVczeGd0dDJyUUphV2xwbURwMWFwSDlRVDA5UFhIKy9IbHMzTGdSTldyVTBOdjM5ZGRmNjMzK1orbmF4TVJFZzE1SUZhVTg5MHVoVUtCWHIxNUMzSVZXckZnQk96czdqQm8xU20vN2pSczNzR3JWcW9xNUVDSWlJcXEyQ2xzdUZDWVppOU8vZjMrTUhUc1dQWHYyMU5zZUZoWUdQejgvUkVWRjRlSERoMEtWa0tkUG55STNOMWZvd1ZtdlhqME1HellNMzMvL1BhNWR1NFlaTTJZZ0xpNE9YMy85TmJSYUxiWnMyWUwxNjlkRG9WQUlMMzQ5Ni9qeDQramV2VHVhTkdsaWpNdUdqWTBOWnMrZWpkRFFVSHp5eVNlWU8zY3VmSDE5U3oyUHViazUxcTFiQjVsTWhwczNiK0xFaVJPWVBIbXlVT0dqVUh4OFBENzg4RU9zWGJzV25wNmVBSUFKRXlhZ2VmUG1SdS9SQ1pUL2ZnSEEwYU5IRGNyNFBrdWhVR0RidG0zWXZuMTdzV05LcW1SQ1JFUkVWUjhUblVSRVJKWEU4ZVBISVpGSWpENnZ0N2MzUEQwOWNmRGdRZmo2K3VMY3VYTVlNV0pFa1dNblQ1Nk13TUJBVEpnd0FTa3BLZmp5eXk5aGFXbXA5NWIyczVSS0pkcTFhNGU1YytjYVBXNEFXTDkrUFpLU2tyQng0MGE5dDk4dlhMaUFwS1FrakI4L0hwMDZkU3IyK0prelorS05OOTRBQUR4NThnUkFRVytqZnlZNnM3S3lzR2ZQSHZ6NjY2OTYyOGVPSFl2bXpac2I2M0plU0dudUYxQlFudmZaa3NFS2hRSlpXVmtBQ3I1c2ZQYmZWSG5LQUJNUkVSRVY1ZWpSbzRpS2lrS3paczFRczJiTlVoMGJHeHVMbzBlUHdzL1BEKys4OHc0bVRacUU4UEJ3NGRrbU1qSVNBRkMvZm4wQWdFZ2t3cEFoUStEbDVZVWxTNVlnTXpNVGdZR0JDQW9LZ3BlWEYycldyQWxiVzF2SVpETFVxRkVEVmxaV1Fzc0ZxVlNLU1pNbVllWEtsZGk0Y2FQUnlxSTJiOTRjcTFhdHdxeFpzNUNSa1ZIbWVXUXlHZkx5OHJCa3lSTDQrdnFpVjY5ZTBHZzB1SDc5dWpEbThlUEhBQXJhTUJRKzJ6NWIycmFpbGZaK0FjQzRjZU13YnR5NFl1Y01DUW5CWjU5OWhtN2R1bFZzOEVSRVJGUnBNZEZKUkVSRUdEaHdJSll1WFlyWnMyZkR6TXhNNklIenJNZVBIK1BldlhzR2ljTnZ2LzIyMkhKUkN4WXNnRWFqcVpDWUZRb0ZybDY5YXZBR3VWd3V4N3AxNnhBUUVJQytmZnNDQVA3NjZ5LzgvUFBQK1BMTEwvVjZNazJiTmcyTkdqVVN5Z0lEZ0wyOXZVSGljT25TcFdqVHBnMWF0MjZ0dDcxZXZYckd2cXdYOGlMM3F5Z1pHUm1ZUFhzMjR1TGlBQlQwNnB3elp3NlNrNU9SazVPRE0yZk93TnJhdWlKREp5SWlvaXJ1OHVYTGVQcjBLZkx6OHhFWEZ5ZVVXQzFMU2Rpb3FDaWhON3FQanc4YU5teUl5NWN2Qzg5L04yN2NnS3VycTBGbGk5YXRXMlBIamgxQ3k0WEZpeGUvMFBrKytlUVRwS1dsR2IzM1k3MTY5YkIxNjFhWW01dmp5SkVqMkxScGs4RVl1VnlPSFR0MllNK2VQUWI3VnE5ZWpmcjE2MlB4NHNWNDlPZ1IrdlhyQjdGWWpMeThQSHo3N2JmQ09MVmFEUURZdTNldmNBMlBIajB5NnJXVXBLejNTNlZTb1gvLy9rWE9LWmZMc1h6NThpS3JqZ1FGQldIQmdnVkd2Z29pSWlLcWJKam9KQ0lpcXNZSyt6eDI2OVlOaHc4ZlJsUlVGRDc0NEFQWTJ0b2FqTDE0OFNJQWxMaEM4bVc2ZHUwYTVISTVPbmJzcUxmOWh4OSt3Tk9uVDdGbzBTSWhxV2x1Ym82elo4K2lYcjE2R0Q1OHVEQzJjZVBHQnZOYVcxc2I5RVphdVhJbFBEMDlpK3laOURLVjVuNEJCVW5id3NSbFdGZ1lsaXhaQWhzYkczaDdlOFBLeWdyMzc5L0grUEhqMGFCQkE1dzVjd1ptWm1aNlB4OGlJaUtpMG9xSmlVRk1UQXdrRWdtY25aMHhjT0JBdlB2dXU4VStyNVNrZCsvZStPaWpqNFRQc2JHeDJMeDVNN0t6czFHalJnMzg4Y2NmeGJaeWVMYmxRbXBxcWxBK3R5VDE2dFV6V3RuYWYwcE5UWVc3dXp0YXRtd3A5Q3dGQ25yQkwxKytITjdlM3NVK2h6azdPMlBUcGsyNGRPbVNrTHdGQ3A1YnYvLytlK0Z6WWVuYTBOQlFvWFR0blR0M3l2U3pMNHV5M3EvQ2Zxa3paODZFdjcrLzNyNnhZOGZpL2ZmZlI3dDI3ZlMyNzltejU2VW1jWW1JaU9qVnhVUW5FUkZSTlpHVGs0T01qQXc4ZnZ3WXk1WXRRMHhNRE16TXpMQjI3VnJFeHNiaTRjT0hBSUNUSjAraVI0OGVxRldybHQ3eEZ5NWNnSitmSDl6YzNNb1Z4ODZkTzlHb1VTTTBiZHEwWFBPY1BYc1c5dmIyQ0F3TUZMWmR2WG9WQnc0Y3dKUXBVL1JXbVRacTFBajkrL2ZIamgwNzBMSmxTd1FFQkJRNVozeDhQTWFQSDIrd1hTNlg0N3Z2dnNPV0xWc005cTFldlJxZW5wNUd1NjVDNWIxZkFEQi8vbnprNU9UZzIyKy94YUZEaDlDdFd6ZDg5dGxuV0xCZ0FSd2NIREJyMWl3c1hyd1laODZjUVVoSUNJWU1HVkxxa25KRVJFUkV6eG82ZEdpRjlJTUVnTTZkTzJQVHBrMDRjdVFJdkx5OGtKcWFhbERkQXlob096QnMyRENoNU9tRkN4ZXdidDA2dlNUaFA4bmxjb3dmUDk2Z3Q3a3hhTFZhVEpvMENaMDZkY0w0OGVQMWVsU3VYNzhlV3EwV24zLytPWHg4ZklvOFBqVTFGUWNPSE1ETW1UUDFlbFdlT1hNR3UzZnZGajZyVkNvQVFHaG9LQ3dzTFBUbStQZS8vMjNRbDc2aXZlajlLbFN6WmsyOWxnc3BLU25RYURUSXljblIydzRVOUQ4bElpSWlBcGpvSkNJaXF0SzJiTm1DeU1oSVpHUms0T1RKa3dBQU96czdwS2Ftb21uVHBtalNwQW11WGJ1RzBOQlF1TGk0WU96WXNWaTBhQkhHangrUFdiTm1DVyswWjJSazRQcjE2M3B2YUJmS3pNeUVsWlZWa2VkWEtwVjZQU0ExR2cyaW9xS3dmZnQyVEp3NEViMTc5eTdUZGNubGNwdy9meDVkdW5RUlZtMmVPblVLSzFldVJOT21UZEdnUVFPRWhZVWhPenRiK0tQUmFLRFZhckY0OFdKODk5MTNzTFMwTkpqWHpjMU5yNHh0b2FsVHArTE5OOTlFNTg2ZERmYTV1N3NiN2JxTWRiOEtmMGEvL3ZvcnRtL2ZEbXRyYXl4WXNNRGdEWG9uSnljc1diSUV2Lzc2SzdadDI0WmZmdmtGM2J0M1I5ZXVYUkVZR0toWDVwZUlpSWpJMUJ3Y0hOQ2xTeGZzM2JzWHRXclZRbUJnSVB6OC9BekdYYjU4R1hLNVhDK2hhRzl2ai8zNzl4Yzc5NkJCZ3lva1pnQUlEdzlIWm1hbXdXclIyTmhZSEQ1OEdJTUdEUktTbkljT0hVSjJkclplS3dWbloyY3NYYm9VUVVGQmVvbE9mMzkvdlhGUG5qekIyclZyMGJkdlg0UHlzRVU5KzFhMEY3MWZSYmx6NXc3bXpKa0R0VnFOWGJ0MlFTUVM0WU1QUHNDTkd6ZWcwK2tRRmhaVzdoY3dpWWlJcUdwZ29wT0lpT2dWdDJUSmtqSWZHeFVWaFVhTkdzSEh4d2RlWGw3dzl2WVdTbVdwMVdyczJMRUR1M2J0UWtCQUFPYlBudzliVzF1c1dMRUNNMmZPeE5TcFV4RVNFb0lSSTBiZ3Q5OStnMWFyeGV1dnYyNXdqdWYxVzNyMkdJbEVnbm56NW1IMTZ0VllzV0lGTWpJeU1HellzRkpmMTMvLysxL0k1WEs5VXJKLy9mVVhGQW9Gd3NMQ01HN2NPQUFGWCtqWTI5c0xmenAxNm9Relo4N2crKysvRjhZOHk5emNYQ2p6OVN5SlJBSkhSOGNpOXhVeXhuVVo2MzVkdUhBQm16WnRncm01T1lZTkc0YStmZnZDM055ODJQTys4Y1liNk5LbEM0NGVQWXJEaHcvamwxOSt3WXdaTTlDdFc3ZFNYd01SRVJGUlJTZ3M0VDlxMUNpY1BYc1c4Zkh4V0xGaVJaRmpMMTY4Q0dkbjUyS3JlTHhzNTgrZmg2V2xKVnExYWlWczAycTFXTFZxRmVyVXFhT1hyRlFvRk5peFl3ZWFOR21pVnlra0tDaklZRjVYVjFlNHVyb0tuK1BqNHdFQVRaczJMZkc1OVdVb3pmMFNpVVJ3Y25LQ3ViazVkRG9kZnZycEoyemN1QkZ0MnJUQnBVdVgwS1pORyt6YnR3OTM3OTVGZG5ZMjd0eTVBM3Q3K3lLZjU0bUlpS2o2WWFLVGlJaW9DaXN1U2FyVmFqRmx5aFRjdVhNSC9mcjF3OWl4WTRWRVdOMjZkYkZ4NDBhc1hic1d4NDRkUTNCd01Nek56UkVjSEZ6a1c5TkxsaXdwOW0zcXRXdlhHbXdUaThXWU5Ha1N4R0l4TGw2OGlFR0RCaG1VMW5xZXZMdzh1THU3bzFtelpzSzI0Y09INDdYWFhvT2pveU1jSEJ6ZzRPQlFaSGt5a1VpRWUvZnVRYTFXdzh6TWVJOUN4cmd1WTkydk5tM2F3TXpNREowN2R5NHh3ZmtzUzB0TERCdzRFUDM3OTBkRVJJUmVTV0FpSWlLaWx5a3RMUTM1K2ZtNGVmTW01cytmajVpWUdMejIybXY0K09PUGNlblNKY2psY2dEQS92Mzc0ZWZucC9lOG8xS3BjUFhxVmZUcDB3Y2lrYWpNTVNpVlNtellzQUZEaGd3eFdCMVpHanFkRHVmT25VUHIxcTMxbmszLzcvLytEN0d4c1ZpN2RxM2VNK003Nzd5RGMrZk9ZZkhpeGRpNGNTTmtNbG1SOHg0N2Rnd2JObXd3T0JjQWZQcnBwd2FWT1d4c2JMQm56eDZqWGRlenluTy9nSUtYRGZmczJZT2twQ1RNbkRrVHQyN2R3c2lSSXpGbzBDQ0VoSVNnZmZ2MkdEUm9FQll0V29TY25CeU1IVHNXSVNFaEpsbWxTa1JFUks4ZWthN3dLWWlJaUlpcWxVdVhMc0hDd2tJdldmaFBTVWxKQnYxd2pFV24wMEdoVUpUWUs2a2lLSlhLVWljZ1M2T2lyc3ZVOTR2b1ZUZDR5RmdjKytVVUFHRDNydlVJZWJPSGlTTWlJcXBld3NQRE1Ybnk1REwxNkV4TFM4UE9uVHZ4NjYrL0FpaW9aQUVVckZqMDh2S0NsNWNYMnJadGkrdlhyMlBMbGkzbzJyVXJnb0tDc0hMbFN2ajUrV0hXckZsQzB1N3MyYk9ZUDM4KzFxMWJCMTlmWHdEQTRjT0hzV1BIRHF4ZnY3N1lHRDcrK0dPODk5NTdRby9PMU5SVVRKOCtIYm01dVFnTkRTM3o2dENiTjI5aTZ0U3ArT0tMTDlDbFN4ZW8xV3BzM3J3WkJ3OGV4SkFoUTlDaFF3ZGtaV1hwdFZ5SWlvckNmLy83WDNUcjFnMHpac3pRbTIva3lKSG8zYnMzZXZYcWhTZFBudWp0UzBsSndadzVjekJ2M2p5OXNyMUFRWVVTRHc4UG8xeVhNZTlYNFh4NzkrN0ZrU05IMExCaFEweWFOQWtlSGg0QWdKQ1FFS0hYcWx3dXg0NGRPM0RvMENGWVcxc0xyU1VLeHhJUkVWSDF4QldkUkVSRTFkUS8relVXcFNLVFppS1I2S1VuT1FGVWFKSVRxTGpyTXZYOUlpSWlJaXBKWUdDZzBHTzh0RFFhRGU3Y3VZTnUzYnJCMjlzYlBqNCs4UFQwaEkyTkRZQ0NudkFyVnF6QWhRc1hFQklTSXF4WWxNbGtXTFJvRVVhUEhvMFJJMGFnYjkrK09IbnlKSnlkbllVa1o2R25UNTlpNk5DaEx4eVRzN016VnE5ZWpWbXpabUhhdEdtWU4yOGVXclpzV2Vwck8zMzZOQ1FTaWZBc0p4YUxjZUhDQlFEQW5qMTdzR2ZQSGdBRkt5NmZiYm5RdEdsVG5EcDFDaDA3ZGtUYnRtME41cFhKWkFhclBTVVNDUUNnZHUzYXhaYXVOY1oxR2ZOK3JWdTNEc2VQSDBlOWV2VXdaODRjdEd2WHJ0anpTcVZTZlBUUlIzajc3YmV4Yjk4K0hEcDBDSHYzN3NXbVRadjRIRXhFUkZTTk1kRkpSRVJFUkVSRVJFUW00K3pzWE94cXk4ZVBIMlBzMkxGUUtwV1lQSGt5ZXZmdUxleDcvZlhYc1dIREJpeGV2Qmo3OSs5SGx5NWQ0T2pvV09RcVJWdGJXNnhidDY3WUdNYVBIMS9rTVlzV0xjTE1tVE54NmRLbE1pVTZBYUJ0MjdaQ0VsQXNGdVBMTDc5RVptYW1Yc3VGZjdaVVVDcVZHRE5tRENJakk0dE1kSlpIZWEvTG1QZXJXN2R1Nk5DaEExcTBhUEhDNTNkeWNzTEhIMytNa1NOSElpRWhnVWxPSWlLaWFvNmxhNG1JaUlpSXFOSmo2Vm9pb3FycnlKRWphTm15cFVFNTFrSWFqUWFQSHorR3E2dHJoWnhmTHBmRDB0S3lYRDAveTZLaVd5NVUxSFdaK240UkVSRlI5Y0lWblVSRVJFUkVSRVJFOU1ycTI3ZHZpZnNsRWttRkpzMU0wVzRCcVBpV0N4VjFYYWErWDBSRVJGUzlpRTBkQUJFUkVSRVJFUkVSRVJFUkVSRlJhVEhSU1VSRVJFUkVSRVJFUkVSRVJFU1ZEaE9kUkVSRVJFUlU2Y2tWQ3VIdlVrdExFMFpDUkVSRVJFUkVSQzhMRTUxRVJFUkVSRlRwS2VSL0p6b3RwVXgwRWhFUkVSRVJFVlVIWnFZT2dJaUlxS3BSS3BWNDlPZ1I4dlB6b1ZBb0lKZkxvVktwb05QcFRCMGFVWVZyMzc2OXFVTWdJaUlpSWlJaUlxSnFnb2xPSWlLaWNsS3IxYmg5K3piaTQrT1JrcEtDek14TVU0ZEVaREpNZEJJUkVSRVJFUkVSMGN2Q1JDY1JFVkVaNWVUazROcTFhN2g1OHlia2Nqa3NMUzNoNXVhR2hnMGJ3czNORFRZMk5wQktwWkJLcGJCa3Z6Z2lJaUlpSWlJaUlpSWlvMktpazRpSXFKUlVLaFV1WExpQXExZXZRcXZWb2s2ZE9talZxaFY4Zkh4TUhSb1JFUkVSMFF0VHFWUklUVTFGWGw0ZTVISTVGQW9GbEVvbFd5NVF0Y0JLSkVSRVJGVURFNTFFUkVTbEVCVVZoZDkrK3cyNXVibnc4ZkZCMjdadDRlcnFhdXF3aUlpSWlJaGV5TzNidDNILy9uMmtwS1FnUFQzZDFPRVFtUXdUblVSRVJGVURFNTFFUkVRdlFLUFI0UGp4NDRpSWlJQ0Rnd05DUWtKUXQyNWRVNGRGUkVSRVJQUmMrZm41Q0FzTHcxOS8vWVhjM0Z4WVdGakExZFVWdnI2K3FGMjdObXJVcUFGTFMwdWg3UUlSRVJFUlVXWEJSQ2NSRWRGejVPYm00c2NmZjBSS1NnbzZkT2lBMTE1N3pkUWhFUkVSRVJFOWwwYWp3ZVhMbDNIeDRrV28xV3E0dUxpZ2MrZk84UGYzaDBna01uVjRSRVJFUkVUbHhrUW5FUkZSQ2JLenM3Rmp4dzRvRkFvTUhEZ1FucDZlcGc2SmlJaUlpT2k1RWhJU2NPTEVDV1JrWktCT25UcG8zNzQ5UER3OFRCMFdFUkVSRVpGUk1kRkpSRVJVak56Y1hPemF0UXRpc1JnalJveUFvNk9qcVVNaUlpSWlJaXFSVHFmREgzLzhnU3RYcnNET3pnNTkrL2FGbjUrZnFjTWlJaUlpSXFvUVRIUVNFUkVWb1RESnFkUHBNSHo0Y05qWTJKZzZKQ0lpSWlLaUVzbmxjdnowMDArSWo0OUg2OWF0RVJ3Y2JPcVFpSWlJaUlncUZCT2RSRVJFLzZEVmFyRi8vMzdrNStkanhJZ1JUSElTRVJFUjBTc3ZMeThQTzNmdVJIWjJOa0pDUXVEdjcyL3FrSWlJaUlpSUtod1RuVVJFUlAvdysrKy9JeTB0RFVPSERvVzl2YjJwd3lFaUlpSWlLcEZjTHNmdTNidWhVcW53M252dndkbloyZFFoRVJFUkVSRzlGRXgwRWhFUlBTTTJOaGJYcjE5SHQyN2Q0T2JtWnVwd2lJaUlpSWhLcEZBb3NIdjNicUVhaWEydHJhbERJaUlpSWlKNmFjU21Eb0NJaU9oVmtaV1ZoYU5IajZKKy9mcG8xcXlacWNNaElpSWlJbnF1UTRjT0lUTXpFNE1HRFdLU2s0aUlpSWlxSFNZNmlZaUkvdWZubjMrR1dDeEduejU5VEIwS0VSRVJFZEZ6WGJod0FRa0pDZWpYcng5Y1hGeE1IUTRSRVJFUjBVdkhSQ2NSRVJHQXlNaElKQ1Vsb1ZPblRyQzJ0aloxT0VSRVJFUkVKVXBJU01ENTgrZlJ2bjE3ZUhsNW1Ub2NJaUlpSWlLVFlLS1RpSWlxUFkxR2c5T25UOFBKeVFsTm1qUXhkVGhFUkVSRVJDWEt6YzNGNGNPSDRlTGlnclp0MjVvNkhDSWlJaUlpazJHaWs0aUlxcjNFa1FDK0FBQWdBRWxFUVZTTEZ5OGlOemNYM2J0M04zVW9SRVJFUkVUUGRlclVLV2cwR3ZUdDJ4Y2lrY2pVNFJBUkVSRVJtUXdUblVSRVZLM2w1ZVhoOHVYTGFOQ2dBZXJXcld2cWNJaUlpSWlJU3BTUWtJRG82R2kwYTljTzl2YjJwZzZIaUlpSWlNaWttT2drSXFKcTdmTGx5MUNyMVFnT0RqWjFLRVJFUkVSRXozWHk1RW5ZMnRxaVpjdVdwZzZGaUlpSWlNamttT2drSXFKcVM2RlFJQ3dzREEwYU5JQ0RnNE9wd3lFaUlpSWlLdEdOR3plUWxwYUc0T0JnaU1YOFNvZUlpSWlJaUUvRlJFUlViWVdGaFVHdFZxTnQyN2FtRG9XSWlJaUlxRVJxdFJybnpwMkRtNXNiL1AzOVRSME9FUkVSRWRFcmdZbE9JaUtxdHY3NjZ5L1VxVk1ITGk0dXBnNkZpSWlJaUtoRU4yN2NRRjVlSGpwMjdHanFVSWlJaUlpSVhobE1kQklSVWJVVUd4dUw3T3hzTkczYTFOU2hFQkVSRVJHVlNLUFI0TktsUzNCeGNZR0hoNGVwd3lFaUlpSWllbVV3MFVsRVJOWFN6WnMzSVpWSzRlZm5aK3BRcW95MHREUlRoMEJFUkVSVUpVVkdSaUkzTnhmdDI3YzNkU2hFUkVSRVJLOFVKanFKaUtqYVVTZ1V1SGZ2SGhvM2JneXh1SHI4cDNEZHVuVll2SGd4QUVDcjFTSWxKYVhFUDNsNWVjS3hPcDBPTzNmdVJIcDZlckh6NzkrL0g2TkhqMFoyZG5hRlh3c1JFUkZSZGZQWFgzL0IzdDRlM3Q3ZXBnNkZpSWlJaU9pVlltYnFBSWlJaUY2MjI3ZHZRNnZWb21IRGhxWU81WVZNbno0ZFlXRmhSZTVidkhneG1qZHZYdUx4R1JrWk9IYnNHRDc2NkNNQVFIWjJOb1lQSDE3aU1STW5Ua1JJU0lndy9yZmZmc094WThjd2YvNzhJcjlnNjlXckYzYnUzSWsvLy93VHZYdjNmcEhMSWlJaUlxSVhrSmFXaG9jUEg2SlRwMDZtRG9XSWlJaUk2SlhEUkNjUkVWVTc0ZUhoY0hSMGhMT3pzNmxES1pXMzNub0xJcEZJYjl1TFhNUE9uVHRSczJaTklYRXBrOG13YmR1MklzZHUzYm9WbHk5ZlJwTW1UWVJ0dHJhMldMbHlKYjc2Nml0TW1qUUpFeVpNd0pvMWF3eU9WYWxVV0w5K1BkYXZYMit3Yi8vKy9aQktwYytObFlpSWlJajBoWVdGUVNLUklDZ295TlNoVkFuWjJkbXd0TFNFaFlXRnFVTWhJaUlpSWlOZ29wT29pam9TbDRNTHlmbUllYXJDdlN5VnFjT2hWNVNYclRrYTJGdWduWnNWUXVyYm1EcWNseUk3T3h1UEhqMnFsRy9FanhzM0RoS0pwRlRISkNVbDRkaXhZL2pxcTY5Z2JtNk8rL2Z2bzM3OStuQjNkemNZdTIvZlBwdzlleGF6Wjg5R3ZYcjE5UGJaMnRwaTZkS2xPSHo0TU5xMmJRc0hCd2RFUkVSZ3g0NGRtRGh4SWx4ZFhZV3hhV2xwV0xGaUJicDM3NDdnNEdBQTRCZEpSRlRoNUFxRjhIZXBwYVVKSXlFaU1oNnRWb3VJaUFnMGFOQ2dXanhQUFhueUJKTW5UOGFNR1RNUUdCaUk3T3hzNU9ibUZqdGVMQmJydmZnWEV4T0Q2T2pvWWl1TUtCUUtqQm8xQ24zNzluMXVoUk1pSWlJaXFoeVk2Q1NxWXRJVldvUmVmb0t6RC9OTkhRcFZBdmV5Q2hMaEorSno4WHRpSHVhMWRvS3RSZFh1V1huNzltMEFxRFJsYTh0cnpabzFhTldxRlY1Ly9YVmN2WG9WWDN6eEJiNzU1aHUwYU5GQ0dLUFZhckYxNjFiczI3Y1BuMy8rT1RwMjdLZzNSMHBLQ21ReUdXeHNiREJreUJBQVFLdFdyZEN5WlV0Y3UzWU5KMCtleFBMbHkyRm1aZ2F0Vm92cDA2ZkR4Y1VGbjM3NktWZHhFdEZMSTVjL2sraVVNdEZKUkZWRFRFd01GQW9GR2pWcVpPcFFuaXM4UEJ5VEowOHVjbCtqUm8yd2N1WEs1ODZ4Zi85K3FGUXErUGo0QUFDMmJkdUdJMGVPRkR2ZTN0NGUrL2Z2Rno1SFJFUmd6Wm8xdUgvL1BzYU5Hd2V4V1A5M0cwdExTL1RwMHdjblRwekF1KysrQ3pNemZpMUdSRVJFVk5ueGlZNm9Dcm44U0k0di92c1lHUXF0cVVPaFN1aE1VaDRHSDFkZ1lidGFhRmF6Nm41QkhCMGREVmRYVjlqWVZQMFZyTC84OGdzaUlpS3daY3NXYURRYXJGKy9Ia0ZCUVhwSnp0VFVWQ3hmdmh6WHJsMkRsWlVWNUhJNTFHcTEzcGMraXhjdnhwTW5UekJuemh3MGFOQkEyQzRTaWZENTU1OWo0c1NKbUQxN05tYk1tSUZseTVZaE1qSVNTNVlzWVpLVGlJaUlxSnpDdzhOaFpXVUZUMDlQVTRmeXd2ejgvQXhlS25SemMzdnVjVStlUE1IUm8wY3hjZUpFNFRseXhJZ1I2TisvdjhIWTVPUmtmUDMxMTJqZHVyWGU5cjU5KzBJcWxlTGYvLzQzTWpNem9kUHBjUEhpUmIweFdxMFdPcDBPYjcvOXRzRzhiNy85TmthTkd2WGNXSW1JaUlqbzFjRkVKMUVWOG1Oc05wT2NWQzZQOGpYWUc1MkZaalZybVRxVUNsRll0cmF3bkdwVmQrTEVDYUU4bDBxbGdwbVpHVUpEUXdFQWVYbDVPSGp3SVBiczJRTW5KeWVzWHIwYU4yN2N3T2JObS9Iamp6L2lvNDgrUW9jT0hRQUFYM3p4QldiTm1vVkpreWJoaXkrK3dPdXZ2eTZjdzhQREF3c1dMTUNNR1RNd2RPaFFBRUJvYUdpMVdURkxSRVJFVkZHVVNpWHUzYnVIbGkxYkd2UnBmNVcxYU5FQ0kwZU9MUFZ4MzMvL1BUdzhQTkNqUncra3BxWkNKcFBCenM0T2RuWjJldVBTMDlPeGF0VXFlSGg0NExQUFBqT1lwMGVQSHJDenM0T05qUTJrVWlsNjlPaUJOV3ZXd01uSlNYaGVMYlIvLzM1RVJVVmgrdlRwc0xDdzBHdkhRRVJFUkVTVkF4T2RSRlhFaWZoYy9DY2h6OVJoVUJYd240UThkSTdQUlUrUHFyZmlNVEl5RWdEZzcrOXY0a2pLWnQyNmRYcGZjc2xrTW56d3dRZkZqdi80NDQrUm1abUo5UFIwckZpeEFtUEdqSUZFSXNHS0ZTdHcrdlJwYUxWYTlPL2ZIOE9HRFlOVUtrVkFRQUM2ZGV1R2RldldJVFEwRkVGQlFaZzhlVExjM2QyeGZQbHl6SnMzRHc0T0Rucm51SC8vUGs2ZlBnMmRUZ2VWU2dXeFdJeVRKMDlDSXBHZ1NaTW1wZTRwU2tSRVZPakM0UWpjUHY4QVNYZWZJRGsyM2RUaGtJbTVlVHZDdlVGTkJMNWVIMjM3QlpnNm5KY2lPam9hT3AydTBqNjdsa1o0ZURoT25UcUZOV3ZXUUNRU1ljR0NCUkNKUkZpMWFwWGV1TGk0T015Wk13YzJOamI0NXB0dkRQcVd4c1RFd01mSEIyM2F0TkhiUG1IQ0JIejU1WmRRcTlWbzI3WXRBT0Q2OWV2NDY2Ky9NSEhpUkxSdjM3NWlMNUNJaUlpSUtnd1RuVVJWeFA2WWJGT0hRRlhJL3Bqc0twbm9qSTJOUmMyYU5XRnJhMnZxVU1yazZOR2plcCtkbkp4S1RIVDYrL3REcFZKaC9QanhhTmFzR2Q1KysyMWtaMmZqMXExYmVQUE5OekZ3NEVBNE9UbnBIVk96WmszTW5Uc1hmL3p4QjdadDJ5WjhlVlNqUmcwc1c3WU1XcTBXbHk1ZHdxMWJ0M0Q1OG1YRXhjWEJ3Y0VCSTBhTXdCdHZ2SUhqeDQvanA1OSt3dW5UcHlHVlN1SGw1UVUzTnplOCtlYWJDQXdNTlA0UGhZaUlxcHpzdER6OE1QY1VidjRSWitwUTZCV1NISnVPNU5oMFhEMGVqYjlPeCtMOStkMWhiVnQxMnkwQVFGUlVGR1F5V1pWZlpTaVh5N0ZzMlRLODlkWmI4UFgxeGFsVHAzRG56aDBzVzdaTUdLUFQ2ZkNmLy93SGE5ZXVoVnd1UjRzV0xaQ1JrUUdaVENhTUNRc0x3L1RwMHpGdzRFQjg5TkZIZWkvY3RXclZDbjM2OU1HQ0JRc3dlL1pzaU1WaXpKOC9IKzNidDBlZlBuMWU2dlVTRVJFUmtYRXgwVWxVUlNUbnFrMGRBbFVoVmZIZmsxS3BSR0ppb2tFZm44cmsrUEhqcFY0aHVXclZLcVNscFdIaHdvVVFpVVN3dGJYRjFxMWJjZjc4ZVdHRmExR3NyS3l3ZGV0V3ZSV2tHbzBHRW9rRXUzYnRRbHhjSEZxMGFJR09IVHVpVFpzMlF1L093WU1ISXpnNEdFZU9ISUdscFNVaUl5TVJFeE9EZXZYcWxlMmlpWWlvV29tOG1JRE5NMzVGZG5xK3FVT2hWOWhmcDJQeElPSVJQbHI4Qm55YTF6WjFPQlZDcVZRaUxpNE9MVnUyTkhVb0ZlNzI3ZHRJU2tyQ3NXUEhjUFRvVWFoVUt2VHUzUnRCUVVIQy9nMGJOaUF5TWhLREJnMUNwMDZkc0g3OWVvd2VQUm85ZS9iRXlKRWo0ZURnZ0diTm1tSGN1SEhZc0dFRFltSmlFQm9hQ2lzcksrRThFeWRPUkdabUp1Yk9uUXNBYU42OE9iNzg4c3RLVlJhWWlJaUlpQXd4MFVsVUJXaDBCYjBWaVl3bE5WOER0UTR3cTBLLzg4Zkd4a0tuMDhIYjI5dlVvYncwUC83NEkwNmNPSUdnb0NCczJyUUppWW1KU0UxTnhmNzkrL0hOTjk4STQ3UmFMWlJLSlN3c0xDQVdpd0VBdHJhMjJMbHpwekFtTHk4UDc3Ly9QbWJQbm8zNTgrZkQydG9hWm1abStQcnJyeEVURTRONTgrWUpZMi9jdUlIRGh3L2psMTkrZVhrWFMwUkVWY0tmQjhPWjVLUVhrcEdTZzk5MzM2aXlpYzZZbUJqb2REcjQrdnFhT3BSU3UzcjFLbkp5Y3ZTMmRlM2F0ZGdlN29HQmdaZzFheFpzYlczeGYvLzNmM2o4K0RIR2pCbURFeWRPNFBEaHcwSTUybFdyVmdsenJGaXhBcWRPbmNMNjlldnh4eDkvWVBqdzRSZzRjQ0FHREJnQWUzdDduRHQzRGxLcFZEaUhRcUhBMmJObjhmRGhRMmkxV2dCQVVsSVNqaDQ5aWc0ZE9xQldyVm9WOU5NZ0lpSWlvb3JHUkNkUkZTQVJBVnFkcWFPZ3FrUlR4WktjUUVHaTA4TENBdTd1N3FZTzVhWEp6czZHdmIwOUFNREd4Z1pkdTNhRnA2Y25BUDB5dUxHeHNSZzNiaHhXckZoUjdKZHBVVkZSeU16TWhFd20weXY5bTVPVEEyZG41d3E4Q2lJaXFpNnUvQnFOcThlalRSMEdWU0pYajBlamFSZHZ0SHFqOGlVRG55YzJOaFpXVmxhb1hidnlKWEtqbzZNUkhhMy92MlZ2Yis5aUU1MldscFlJRGc3RzZkT25FUkVSZ2FWTGw4TEd4Z1pQbmp5QlZDckYzTGx6MGI1OWU0T1ZsOTI2ZFVQTGxpMnhaczBhcEtmLzNjZTNhOWV1Nk5xMUs1S1RrM0gxNmxXRWhZWGg2dFdyeU0vUFI2dFdyVEIxNmxTSVJDSnMzNzRkMzMzM0hkYXZYdzlYVjFkNGVucWlUcDA2R0RObWpQRi9LRVJFUkVSVVlaam9KQ0tpYWlFMk5oWStQajZtRHVPbEdqRmlCTjUvLzMyanpCVVJFWUVhTldxZ2Z2MzZldHNURXhQUnBFa1RvNXlEaUlpcXR6LzIzVFIxQ0ZRSi9iSHZacFZMZE9wME90eTdkdzkrZm42bURxVk1oZzRkaXBFalI1YnFtTGk0T0t4YXRRcURCdzhXU3RZT0hUb1VIVHAwUUVKQ0FpNWN1RkRzc2FOSGo0YUxpNHZ3dWJEZFFsSlNFbGF2WG8zNjlldmp6VGZmUkowNmRkQzVjMmVobk8zOCtmTng4dVJKeE1mSEl6MDlIZmZ2MzYrMFAzTWlJaUtpNm95SlRpSWlxdkpTVWxLZ1ZDcmg1ZVZsNmxES1pjT0dEUVp2c2pkdTNCZ2RPblFvY256aFdJVkNnWmlZR055NWN3ZTNiOS9HdSsrK1crb3lhTGR2MzBaZ1lLRGUrU01qSS9Ia3lSTUVCZ2FXOGtxSWlJZ01wU1ZsbVRvRXFvU3E0citiaElRRUtKWEthdE55SVRjM0Y3Tm16WUphclVadWJpNisrT0lMSkNRa29GKy9mbENwVk5pOWU3Y3dWcWxVQWdBc0xDeUViZVBHalVPZlBuMkV6MXUyYkVGeWNqTG16cDJMdlh2M3d0SFJFWEZ4Y1JnelpnejgvZjMxZmlmWXRtMGJRa0pDOE9HSEg3NkVLeVVpSWlLaWlzQkVKeEVSVlhseGNYRUFVT2tUblljUEh6YllwdEZvaWsxMGJ0dTJEUmN2WGtSY1hCek16YzNoNit1TGdJQ0FVcGVhVmFsVXVIbnpKdDU3N3oxaFcyNXVMbGF0V29XNmRlc0tiOTBURVJHVmxWYWpROGFqbk9jUEpQcUh6TlFjYU5SYVNNekVwZzdGYUdKall5RVdpdzBxYVZSVjV1Ym15TTdPUnUzYXRmSDA2VlA0K2ZtaFM1Y3VhTjY4T1p5Y25EQjA2RkJoN055NWM2SFJhTEJnd1lKaTU3dHo1NDdRdnNIUjBSRUFoSjZoTmpZMkZYZ2xSRVJFUkdRS1RIUVNFVkdWZC8vK2ZiaTR1TURTMHRMVW9aVEpraVZMeW5TY2s1TVRnb09ETVhIaVJQajYrc0xNekF3eE1URVlQbnk0M2ppdFZnc0FtRHg1TXNSaS9TOEp0MnpaZ3NURVJDZ1VDbUhsNW8wYk43QnExU3FrcGFWaDJiSmxCc2NRRVJHVmxsZ2lnbzVONTZrTXRCcGRsVXB5QXNDOWUvZFF0MjVkbUp1Ym16cVVsOExDd2dJLy9mU1RRZVdTc3RCb05MaDc5eTVHalJxbHR6MGhJUUVTaVFST1RrN2xQZ2NSRVJFUnZWcVk2Q1Fpb2lwTnBWSWhLU2tKclZ1M05uVW9MMTFJU0lqQk5sZFhWOHljT2ZPRjU3QzF0VVZ5Y2pLa1VpbDhmWDJSbVptSjBOQlEyTm5aWWZueTVkV21wQm9SRVJIUnk1Q2RuWTMwOVBSS1hUSGoyclZyeU0vUE45ZythdFFvU0tYU0lvOHBUSEkrZXZRSWtaR1JpSWlJZ0Zhcnhmang0MHQxN3J0MzcwS2hVS0J4NDhaNjI4K2RPNGVBZ0FDWW1mRnJNQ0lpSXFLcWhrOTRSRVJVcFQxNDhBQTZuUTZlbnA2bUR1V1ZVS05HRGJSdjM3NVV4L1RwMHdkZHUzYUZoWVVGTEN3c3NIcjFhcmk0dUJUN1JWSFBuajNSczJkUFk0UkxSRVJFVkszY3UzY1BBQ3IxczJ0VVZCU2lvcUlNdGc4Yk5xeklSR2RjWEJ3MmI5Nk02T2hvWkdabXd0WFZGUTBiTml6MU15dFFrR1NWU3FWNkwrT2RQSGtTVjY1Y3dSZGZmRkhxK1lpSWlJam8xY2RFSnhFUlZXbjM3OStIUkNLQnU3dTdxVU9wMUo3OVVvby9TeUlpSXFLS2NmLytmVmhaV1ZYS0VxdUJnWUU0ZWZKa3FZOXpkSFJFclZxMTBMVnJWd1FGQlFuWEhob2FpcVZMbCtxTlZTcVZBQXdybDNUdDJoV1RKazNDbFN0WEVCQVFBTEZZak56Y1hPemN1Uk1IRGh4QTE2NWQwYVZMbHpKZUdSRVJFUkc5eXBqb0pDS2lLaTArUGg1MTZ0UmhIMGtpSWlJaWV1WGR2MzhmdnI2K3BnN2pwYkt6czhPa1NaTU10ZzhhTkFoZHUzWjlvVG1jbloyaDBXaVFucDR1SkRRUEhEaUFnd2NQWXZEZ3dSZzVjcVJSWXlZaUlpS2lWd2NUblVSRVZHVXBGQXFrcGFXaFljT0dwZzZGaUlpSWlLaEV5Y25KVUNxVnFGKy92cWxEZVNVRUJBU1UrcGdmZnZnQkNvVUNBREI4K0hCMDdkb1ZkZXJVS1hiOHpwMDd5eHdmRVJFUkViMGF1THlGaUlpcXJMaTRPQUNBaDRlSGlTTWhJaUlpSWlyWmd3Y1BBQUJlWGw0bWpxUnlzN1MwQkFDSXhlSVNrNXhFUkVSRVZEVXcwVWxFUkZWV2ZIdzh6TTNONGVycWF1cFFpSWlJaUloSzlPREJBOVNzV1ZOSTFCRVJFUkVSMGZPeGRDMFJVUVhTeXZPaGpRbUhOaVljT3JtOFhIT0pwRktJZlFJTC9raXRqQlJoMVphUWtNRCtuRVJFUkVUMHl0TnF0VWhLU2tMVHBrMU5IUW9SRVJFUlVhWENSQ2NSbWN5bUxxN0lWR2d3N2Z6amwzcmUyalptV04zUkdWWm1ZdXlPenNLT3FLd0tPNWZtL0gvUUxQOEcrdmJ4UkhKbStaT1RQLzE4Q0k4ZVBZUzRhejhqUkZlMXllVnlwS2VuSXpBdzBOU2hFQkVSRVJHVktDa3BDUnFOaGkwWGlJaUlpSWhLaVlsT0lqS1p1alhNWUdVbU10aGV3MXlFYWMyZFNqeDIvYTBNcE9ScFNuMU9Hek1SVm5Wd2hwZXRPUURnUFQ5Ym5JalB4ZVA4MHMvMUlyU1BIK0tUY2Y1bzZXRjRuV1hoN3R3VXN6YUV3NXlKenVkS1NFZ0FBTGk3dTVzNEVpSWlJaUtpa2hYMjU2eFhyNTZKSXlFaUlpSWlxbHlZNkNTaVV1dFEyd3BkNmxpamFVMHBuS1FTV0VoRXlGUm9FUE5VaFQ4ZjV1R25lem1RYTNSbG50OVNJa1pJZlpzU3greU15aXAxb2xNc0FoYTFxd1Z2TzNOY2ZpVEg5Y2R5akF1MHg1cU9MaGoxV3pMeTFHV1B1U1FpTXpNQXhrbWt1anVaQVZrWlJwbXJxa3RNVElSSUpFTHQyclZmMmpsVktoWGtjbm1SZjFRcUZYUzZpdmszVnRXMWFORUNVcW5VMUdFUUVSRlZhU3Fva1M1T1E1bzREU3BSK1o1ZHpYVVNPR21kNEtoMWdqbS9kbmdoQ1FrSmNIRnhnYm01dWFsRElTSWlJaUtxVlBnYkJ4RzlzUG95Y3l4b1d4TU5IU3dNOWpsYlNlQnNKVUU3VnlsR05iUkQ2T1UwbkUvT0w5ZjVvak5WbUhsQnY2enR6QmFPYU8xUytvU0h1Umo0cGwwdHZPNW1oWWdNSmFhY1MwV2VXZ2RQVzNQMDlMREJxbzR1bVB4bktuSlUybkxGVEsrT2hJUUV1TG01VlZoL1RwVktoZVRrWkR4OCtCQkpTVWw0K1BBaDVPWHN3MHBGYTlTb0VST2RSRVJVS1VqTXhCQ0pSVkFyLzA0VWlzUWk2TFN2L3N0TzhaSjQxRzZjZzVIdDNaRHlSRlh1K2ZhZmU0Q2NsRng0YTd5TUVGM1ZWdGlmczJYTGxxWU9oWWlJaUlpbzBtR2lrNGhlU0NOSEMzemJ5UVV5Y3pHME91Q1hCN2s0RVorTCsxa3FxTFU2dUZpYm9iMmJGWWI0eWxCTEtzSEtEczZZZCtrSmpqM0lGZVpvNTJxRnByVXNoYzgyNW1LSVJNQW5qZTJGYlZzam5ncC9WMmgwdUordC95VkxXVlpkU2lVaXJPamdqRFl1VXNSbHFmRHBINCtFZWVaZFRrTnRHM08wcUdXSi8rdm1pZ2xuVS9Fd1YxM3FjOUNyUmExVzQ5R2pSMmpWcXBWUjU0MlBqMGRVVkJRZVBueUkxTlJVWWJ1enN6TjhmSHpnNE9BQXFWUXEvTEd5c2hMK2JtbHBXY0xNUkVSRVZCVzhONmNyMnIzZEVETzdiMEZHU2c2Q0J6ZEJ4MEdOc2ZyanczajZPUGY1RTVTZ1dUY2ZXTld3d0lYREVVYUtWbCtPT0JlZnZWMGZRUUhsN3lzUEFIVnFTVEhydTFnbU9sOUFjbkl5ZERvZDZ0YXRhK3BRaUlpSWlJZ3FIU1k2aWVpNTdDekVXUGE2TTJUbVltUXB0Wmo4WnlyQ25pajB4anpLMStCbW1nSjc3MlpoVGJBTEFod3NNS3VWRSs0K1ZTSTZzeUJaMmNaVml1Rit0bnJIMlpoSjhGRkRPK0h6cnFnc284WmUyOFlNUzlyVlFrTkhDMFNrSy9IcEg0K1FxZng3MWFaQ284UEhaMUt3b29NeldqbEw4VU4zTjh5OTlLVGNxMUdMODltS2FQeCszYkQwck14YWd2UGY4UTF1WTNuNDhDRUFvRTZkT3VXZUt6OC9IK0hoNGJoeDR3WXlNakpRczJaTjFLbFRCODJhTllPTGl3dGNYRnpLZlE0aUlpS3FHbFNxZ3BXY1ptWVNBSUNqbXd4MS9HcGl4dlozOE85UkI1SDI4TzluM1NhZHZPRGQxTTFnanRpL2tuSHp6RDJEN1gzR3RvYURxNnpDRXAwQUlOWVpyeEpHN1pvV1VJZ1Z6eDlJU0V4TUJBQjRlSGk4dEhPcVZDb29GSW9pV3k0b2xVcTJYQ2lqWnMyYXdkcmEydFJoRUJFUkVWVXJUSFFTMFhPTmFtZ0hGeXNKdERyZzgvT1BEWktjejBwWGFQSFoyVlRzZTZNMjdDM0VtTkRFQVJQT0ZxeDhXMzhyRTkvL2I4V21sNTA1Tm5keFJYU21DdU4rVHhHT3oxUnE0U1NWR0NYdTduV3RNYnRWVGRRd0YrRktxaHlULzB3dGNrVm9ubHFIVC85NGhNWHRuTkhKM1Fwck9qcmplSHd1bGw1UFI0YkN1S1ZzMyt2cENyOTZoci80MXE1cFdBNll5cTd3eTZMeUpEb1RFaEp3NDhZTlJFZEhRNmZUd2RmWEY3MTY5VEpLOHBTSWlJaGVqcW5mRDRSdlMvZFNIVE9wM1Fia1o1Y3RRYWRXRkZRR01aY1cvS3A5YU9WNUtPVnE5QjdkQ2k3MUhmUVNuWTNhZWFEVHUwRUdjNXpaZmFQSVJLZElMSUpPd3pZTFZWRlNVaEpxMWFwVllmMDVOUnFOMEhLaHNPMUNYbDVlaFp5cnV2UDE5V1dpazRpSWlPZ2xZNktUaUVwa0lSWmhnTGNNQUhBaVBoZFhVNS9mZy9DSlhJTmRVVm40cExFOTJydFpvVTROTXlUbXFDSFg2Q0RYRkNRYUE1MEt5bmlxZFRxOUZaYkc0R0FweHNRZ0IvVHpyQUVBT0JDYmd5WFgwNkF1NFRRcUxURGxYQ28rOExmRko0MGQwTXZEQnUxY3JiQXpPZ3Y3N21ianFaRmliTlhRRnEwYTJqNS9JSlZMUWtLQ1VFYTJ0SEp6YzNIa3lCRWtKaWJDMnRvYXJWdTNSck5teldCalkxTUJrUklSRWRHcnJGazNIelJvOGVLSlVwOW1CU3MwZTQ5cGpheTB2eE5KVVZjU0VkaWhQZ0k3MU1lK3hYL29IVk9ZV0xXU1dXTGxoWEhGemkyUmlLR3RCTDArcWZUaTQrTVJHQmhvMURtVGs1TVJHUm1KeE1SRXBLVDgvV0twazVNVDZ0ZXZEMGRIUjFoWldjSFMwbEt2M1VMaEh5SWlJaUtpeW9LSlRpSXFVWk9hbHJBMkV3RUFEdDNMZWVIalRzVG5DcjAzVzd0SWtaaWpmMnduZCtPLzVXb21Bb2I0Mm1KTUkzdlVNQmRCcnRIaGwvdTVxQ21WWUVrNzV4ZWU1K2Y3T1doZVN3b1BtUmsrRHJUSHlBQTc3THVialpVM0RFdk8wcXRIcDlNaEtTa0pEUnMyTFBXeDBkSFJPSDc4T0JRS0JabzNiNDdnNEdDWW1mRS9sVVJFUkpYVnl0RS9RaVFXNlczck42RXRlbnpRQXNteDZWand6aTZEWTlSS2pmQjMvOVoxaWx4MStUeXQzdkExMk5hb2ZUMEFNRWgwRm1mSUY1MGdNZnU3bEt4ZExSdEl6TVVZTnJ1THdkaXdVekdJK0c5OHFlTXNDVnN1dkJ4cGFXbFFxVlJHNmMrcFZDcHg1ODRkWEw5K0hVK2VQSUdEZ3dQcTFxMkx4bzBidzhYRkJiVnExZUt6TFJFUkVSRlZPWHpDSmFJUytUc1VsRlRWNm9DYkpaU3MvYWVFSERWeVZEclVNQmVodmt5L0JKT0h6QXhOYXhhczZEUVRpUkRhcGlaK3ZwK0R5NCtldjFxMEpHOTYxc0NVcGc0QWdKdHBDbng5T1EyKzloWlkxTFptcWVZNUVKdURRY2VUOEs2dkxUNXNhQWVadWRob0t6cXA0cVdrcEVDajBaU3F4S3hTcWNSLy92TWYzTGx6QnpLWkRBTUdESUM3ZStuSzNCRVJrV2twRkg4L3AxaEtMVTBZQ2IxS05FV1U5TkQrcjhLSVRxZlRTMnFXWk4yblI1QjBOKzI1NDFyMGJJQUJVMTdIM20vK3dJM2ZEY3ZQbGthSGdZRXdzekJzNmREeG5jWUcyMUxqTTQyZTZHVExoWmNqUHI3Z3ZwV25QVUpTVWhKdTNyeUp5TWhJcU5WcWVIdDdvM1BuenFoZnY3Nnh3aVFpSWlJaWVtVXgwVWxFSlhLd0xIaUxQRnVsaGJLVXBiS2VLaldvWVc0R2UwdjlMMmo2ZThrZzEraWcxT2pnWUNuRzY3V3QwTlBEQmwvKzl6RitTeXg3cjVqRDkzTHdtcXNWYmp5UlkwOTBOblFBNHJOVk9QdXdkSE9xdFRxb3RNQVBrVm40NlY0T0J2cklzRDN5YVpuamV0YTNQeWJpYW1UMmM4ZTE5SmZoay83c0JWa1dwZTNQbVptWmliMTc5eUlyS3d1Tkd6ZEdseTVkWUdIQkwvQ0lpQ29idWZ6dlJLZlVrb2xPTXE2blQzTDErbXNXSnlYdTd4V1FMeksrSkpOZjN3QVIvbDZOR25wMEJKUnlOUllNK25zVmFwTk9udmhveVJ0RkpuVExpeTBYWG83RXhFVFkyZG1WcVUxQ2ZuNCtqaDA3aHJpNE9FaWxValJyMWd3dFdyU0FUQ2FyZ0VpSmlJaUlpRjVOVEhRU1VZbk0vMWZxUzFlR2RrQ0ZlVkdsNXUrRGJTM0VHT0FqdzVta1BEU3ZKY1VUdVFZTHJxUmhZMmRYZk5PdUZxYWZmNHp3OUlJdkt0VmxPT25NQzQvMVBtdDBRTDY2N0wyTW5pcTEyQkpobkNRbkFOaGFtMEgzQXRkbGE4My9leTZyaElRRVNLVlMyTnZiUDNkc1JrWUdkdS9lRGJsY2p2NzkrOFBiMi9zbFJFaEVSRVNWalptNXBNaVNzYytLdjVPS3hPZ25BQUJiSi8yVmtGNUJyc2pKbENQMVFhYkJjVzlQYWcrMVVtT3dlbE9acjliN0xERVRRNlZRUTVHdkVyWVZKamdySXRGSkwwZENRZ0k4UFQxTGZkeURCdy93ODg4L0l5OHZEMDJiTmtWd2NEQmYxaU1pSWlLaWFvbmZwQk5SaVFwTHRzb3N4REFUQWFYSkdUcjhieVZuNWpNbHdkN3pzNFdObVFpSDd4WDB3UVNBeUF3bEp2MzVDQk9ESEJEMldJNWFWZ1hIS2NxUm9IeFZ2ZGZMRmUvMWNqVjFHRldXVHFkRGZIejhDeVVzMDlQVHNYdjNicWhVS2d3Wk1nUzFhOWQrQ1JFU0VSRlJaU1F4bHhSWk12WloxMC9HSU9KQ1FSbFNlK2NhZXZ2ZS9hb0w2dnJWeExUT201Q2RucSszNzdVUS8yTG5GSWxGMFAzdjdVRXpDek9vVlJxRC9RQ2cxVERSV1JsbFpHUWdOemUzVkdWck5Sb056cHc1Zyt2WHI4UFIwUkVEQmd5QXF5dC92eUFpSWlLaTZvdUpUaUlxVVZ4V3dSdmpFaEhRME5FU045TmVyRTlublJwbXFHRmU4TVZMWklZU0FPQnVZNGJoZnJhNGw2VXk2TWQ1L2JFQ0g1eEtBUUQ0MkJlOGlaeWxLdjBYTmdPOVpXam5abFhxNDBxU285Sml6cVVuUnAyVEtrWnFhaXBVS2hVOFBEeEtISmVYbDRjOWUvWkFyVmJqM1hmZmhZdUx5MHVLa0lpSWlDb2pSWjRTRTF0L0szd09hT2NCZWE0UzkyODlFaEtSR28wV09xME9PcTBPRHE1L0p6cGRQUjNnRVZBTDBWZVRESktjQURDajZ4YmtaeXRnSmJQRXlndmo5UFo5dVhzSTRzSWZZZGY4MHpDWFNxQlM2Q2M2eFVLaTAvZ3ZDTExsUXNWTFNFZ0FBTlN0Vy9lRnh1Zm41MlBmdm4xSVRVM0Y2NisvanJadDIxWmtlRVJFUkVSRWxRSVRuVVJVb3F1cGNtaDBCWW5PUHZWdFhqalIyYU51UVk4WnRUVk1lM2NBQUNBQVNVUkJWSzVnRGdBWUUyZ1BTNGtJMzRVYmx1eDZsdVAvK29LbTVxbExIRmNVWHdjTGRISTNicUl6VThrMzVDdUx3aStMU2twMDZuUTYvUGpqajhqTHk4T1FJVU9ZNUNRaUlxSVhVbGd5Vm1JbXhyRFpYYUNTcS9GVjcyMUNvck5RWm1vdW5Hci8zZHZ5dFpBQUFNQ2xueU5MZFQ2UGdGcndhT2lNdTljZlFtSW1ocG01Uks5c0xRQ0l6UXFlbTN1TWJJR3czMktRbC9WaXorb3ZnaTBYS2w1aVlpSnNiR3hlcU9WQ1RrNE85dXpaQTRWQ2daRWpSNkptelpvdklVSWlJaUlpb2xjZmZ5TWhvaEpsS2JVNEhwLzcvK3pkZVZoVVpmc0g4TzhNRFBzT0FxS0NpQXNnaUNDNHI1aGFaSm1hbGk5cHBwVnI1WktaNmV1U1Ztb2E2bXRsYVpxV3FibmpndVllcXhzcW9Hd2lBb0lzSXNzd0xBTXo4L3VEbUY4ak82SUQrUDFjRjFmTWM1NXo1aDd3dWpxYyszbnVHNi9hNldOVUIwTWNUQkFqTHJlMHhuTXNkRFR3VHBmeWh6dW5raVRJTFNsUEZNYm1TR0Zyb0lrektZVTFudTltVVY3U05rbGM4L3NBZ0lPeENOTzZtbUI3ZEI1aWNxVDROandiZmpjZlZ6bTNrN0VXZnZZdUwrczArMUlHYmordTI0T2dodlFucmM2NTY0OFJsMVI1Slg5Tk90dnBZbWdQczhZTG9nVkxUazZHbnA0ZVRFMU5xNTF6OGVKRlBIejRFRU9IRHExWG1UQWlJaUo2QVFuS2QwenE2R3ZoemZrREFBQW1WZ1l3TXRkRDB1MU1qSjNiWHprMU1USWQxLytLeDZQVVBEaDB0NEdHcGhBQ2dRQjlYbmRDVVlFVVYwL0cxdXV0ZTcvdURBQUlQWG9IeGhibGl3aWZUR1JxYUpRbk9xM3RUVEZ6NDJ2dysrQlFvL1hyWk11Rlp5OGxKYVZPdXptTGk0dXhaODhlU0tWUytQcjYxaWt4U2tSRVJFVDBvbUNpazRocTlXTmtMZ2JaNk1GQUpNQ0dBVmFZZFNsRFdkTDJTZVk2R3RnNDBCSW0ya0xrUytYNDhWKzdOd09TQ2hEOHNPWWtKd0QwdENwUGRFWS9sdFk2MTBSYkF5KzEwME42WVJsaWNxUW9sUU9sOHNxWlNRT1JFQ3Q3VzBCTENDd0plNlRjWlZyaDdVNkdPUGVnRUZsRnNrcm5OcVlMMTNQZ0gxaS9Ncml2RDdCZ29yTU9LdnB6ZHV6WXNkbzVpWW1KdUhidEdod2RIZUhoNGZFY295TWlJcUxtU0Z0WEJBQVFhZ2d4YkxMcXZZTmRWMHZZZGJWVXZnNDZkQnZYLzRwSHh2MGNkT3JSQmhadGplSGMxeFltVmdZNHYvdG1wZDJZTmRIVTBrQlBueTVJalh1RWxKZ3NkSFF2N3lWZWtLTzZZRTc0VDZJejdXNDJPbm0yd1lURlEvRDdpbk1OK3F6MGZFa2tFdVRuNTZOWHIxNjF6ajEwNkJDS2k0dnh6anZ2TU1sSlJFUkVSUFFFSmpxSnFGWnBraklzQ3MzQyt2NldzTmJUd0IvRFcyUC9YVEhPcGhRaXBhQVVBZ0EyK3BvWVlLT0h0enNid2xBa1JJbE1nVVdoV1hnbytmL3lzemtsY3VTVTFMekN2SzJCSmh5TVJjaVZ5aEdkVTRkRXAxYjV3NTJhRXBRYUF1Q2JQaFpvWjZDSm4yN240V1NTUk9WNHY5YTYrTXpEREJNZGpUSGpZanFTeGZVdm1WdFhxejUwd0tvUEhaN1o5VjlrRmYwNTdlenNxand1bFVweDRzUUptSmlZNEpWWFhubk8wUkVSRVZGenBLTmZudWpNU016QmdzRmJZZGZWQ3JPL2Z4MW5kb2JqcngzWEFRQnUzZzU0WjZrM0hzUm1BUURTRXNxcmk3UjN0Y0xMVTcwZ0s1UGo3SzRiMWI3SDZEbjlVQ2FWUVZOTFF6blc2MVZIR0pycDR2aVBZUUFBTXh0REFNRGpoNm85TXpVMHluZWMrbThPeFNzZjlNU0FOMTBRZXZRT0VtNCtiSXlQVDg5UVVsSVNBTlJhWWVUSWtTTklUMCtIcjY5dmpWVkxpSWlJaUloZVZFeDBFbEdkQkQ4c3dvZm4wN0d5ZDNuQzhKMHVSc3J5dEU5S0ZwZGhTVmdXb3Vxd0kvTkowMXpLVnloZmZGQ0l1bFNNdGRRcmZ5Q1VYazAvVDZFQStLcFBLL1JycllzRGQ4VlY5Z2NOZmxpRW4yL240Y091eHRneHREVm1YY3BBVEIyU3JOUzBKQ1ltQWdEYXQyOWY1ZkV6Wjg2Z3FLZ0k0OGFOZzZZbS8vZEhSRVJFdGRQVzF3SUFGSXBMVUN5Um9zOG9KMGlMeW5CNngzV0lzOHNybGZRZTZRaHBVUm5DL0tNQkFLbHg1ZFU3eG56U0R5YVcrZ2c2R0lYc3RQeHEzNlAzYTQ2VnhvWk9kRWRKWVNsQy83bW1sVjE1Z2l2OWZvN0tQRTJ0OG51YWtzSlNiUHNzQUYxNnRXdTBKQ2RiTGp4YlNVbEowTlhWcmJIWDVwVXJWeEFmSDQ4MzMzeVRmZVdKaUlpSWlLckJKNzFFVkdjUjJTVVlleklWTDl2cFkxQWJQVGliYWNOVXUzeEg1ZU5pR1c0L2x1SmlhaUZPSjB0UVJmWFlXblV5RnVFVjIvTCtRMy9lRlZjNXAreWZDeHVJeWxldk81bHFBd0JTSlpVVG5TSWg4Rjh2Q3d4dnA0ZUFKQW0rdVY2NWQ2ZTJoZ0I2bWdJY3YxOEFPME1SUnRqcVlhdTNOV1pkekVCRWR0MTZlRkxUY1AvK2ZaaWFtc0xRMExEU3NjVEVSTnk1Y3dkZVhsNThTRVJFUkVSMVptVnJncExDVWhSTHBHalZ6aGdlTDNYRS9kc1prUC9UQjlQcmxjN282R0dEODd0dm9xaWdmS0ZjWW1RNkZISUZUS3dNVUZKVWltTS9YcTd5MmlLZDhqL0g1L1g3Q1dXbE11Z2FhbU5EeUhSb2lEUnc4OXhkQ0RXRUtDa3NMM2ZyM0xlOFlrWFM3UXlWYTFUc0FpMHJreU16T1JlWnlaVVg5VFVVV3k0OFd3a0pDZFV1MEFQS3E1WDgvZmZmNk5ldkgrenQ3WjlqWkVSRVJFUkV6UXNUblVSVUwyVUs0UGg5Q1k3Zmw5USt1UjRzZERUZ044QVNRZ0Z3N2tGaHRUc3FIL3lUMFB5eWx3VVM4MHZSeDFvWEJhVUt4RDB4djVlVkRoWjRtS0dEVVhtNU1XdDlUZncyckRWME5RWFFGd21ocHltRXJxWUEvMVQ3VXFHdktjRG1RZVc5U0NNYklkbVpYMUFHb0lvM2F1QzFCSzFzR3VWYUxVbHBhU2tlUEhpQTd0MjdWM2tzSUNBQVptWm1HREJnZ0JxaUl5SWlvdVpJUzFjVFpqWkdTSXhJQndESVN1VzRkVEVSM2IwNzRLdUE5M0QrajVzWU1zRU5lVmtTK0c4T1ZaNVhVbGlLN0RReExOb2E0ZVRQVjVDYlVRQUE2UFdhSTNRTnRISDVlQXlLeENYUTFoV2h0RVNHc2xMVkZneXlVaG44dnc5VHZqWXcwWUc5cXhXeVV2S1FsNlY2RDY1TWRFb2J2L1VDV3k0OE80OGVQVUpSVVZHMWljN1MwbEljUG53WXJWcTFRcDgrZlo1emRFUkVSRVJFelFzVG5VVFVKS3p0MXdvMitwcklsY3J4YlhqbG5aY1Yvb3pQeDlDMmVtaG5vQWtiZlUyVXlCVDQ1bm8yeXA3WVFWb3FWeWlUbkFEZ2JxRU5tUUlRbDhxUlh5SkhSbUVwOHFVeWlFdmxFRXZsS3Y5MU50WEdHQWNEZkQvSUN0TXZwdU5PQTByd1Z0RG82SUkxUHdiZ3ZKTVJiQ3gwR255ZENoZXVQNGFHeTdDbnZrNUxrNXljRElWQ2dRNGRPbFE2RmhvYUNvbEVnakZqeGtCRFE2T0tzNG1JaUlncXMzV3loRUFBcE1hWDcycDhuQzdHajU4Y1F4ZXZ0bmpyODBGNGRWcFBBTURGdmJISzNad0FNR2k4S3l6YWxyZDRTTDZUcFJ4MzdtT0wzcTg1SWZOK0R1NkVKc1BFeWdEaW5NSmE0M0FiNGdDQlVJQ2I1eE1xSGRQV0xmK1R2a3hhZmI5NmFucnUzNzhQQUZYZXV3TEFwVXVYVUZCUWdQSGp4ME1nYUp3RmswUkVSRVJFTFJVVG5VVFVKT3lNeVlOam4xWllHSnlGektMcUg5U2tGOG93NmtRcXJIUTFJTklRSUxOUUJta1ZkWExEczBxdzRWWU9rc1NsdUpkWGlwd1NPUXBLNVhXSzVSQUtvS01wUUFjakVUSUtuKzZoa2FibkFHUWFtK0o0WmhxUVVmdjgyZ2c4YktEWnllWHBMOVRDSkNRa1FGTlRFM1oyZGlyallyRVlWNjllUmRldVhXRnRiYTJtNklpSWlLZzU4bmlwSXdBZ1BqeFZaYnhRWEFKZHcvTDJDYVVsTWd4K3V4dmFPYmJDeG1tSFlXMXZodkdmRDFMTzdlblRCWGRDa2dBQVZ1M0wrMnhXSkU2dDI1c2k2VTVtalRGb2FBcnh5b2RlQUlETHgyTXFIZGZTS1YvWVY4cEVaN055Ly81OW1KdWJRMDlQcjlLeGh3OGY0c2FORytqWHJ4OU1UVTNWRUIwUkVSRVJVZlBDUkNjUnFjM0wvZytVMzE5S0xjTG9FNm5JcUNISitXOTFtYmNySnIvQnNTMi8vQWdpRFFHS250d3EyZ0NhblZ3QUppZWZxYnQzNzZKOSsvYVZkbXllT1hNR0dob2FHREpraUpvaUl5SWlvdVpJcUNHQXg3Qk9LSlBLY092OFBlWDRnSEd1R0w5Z0lFUTZtaml3TGhCWFQ4WGhuYVZESVN1VndjQkVGek0yaklTbVNBTi9yTHFBbDkvM2hPZkxuWEhJTHdqaW5DSzA2V2lCdkVlRnlIdFVDR3Q3VXhpWTZ1SkJiRllOVVpTL1g2dTJ4b2k1bklLVW1NcHpkUXkwQUFDbEpZMVR1amIvS1JmNVBYa3RmYmwrbzEydnBaREpaRWhPVHE2eTVZSmNMc2VKRXlkZ2FtcUszcjE3cXlFNklpSWlJcUxtaDRsT0ltb3k2cHJrZkI3S0ZFQlpJeVE1NmRuTHlNaUFSQ0pCNTg2ZFZjYmo0K09Sa0pDQWtTTkhRbGRYVjAzUkVSRVJVVk56ZUVNd0RtOElybkhPd1BIZFlHcHRnQnZuRWxBc2tjSzhqUkhlWC8weU9uUnZqYUlDS1hiTVA0SHdNM2NCQUp0bkhZV2xuUW5tL2pJR3B0WUdDTndmaVV2N0lxQ3RKOExZZWYzeDlxTEJDRDk3RjFxNm1vZ0tLaTlaNmpyUUhnQndPeWhKK1o2YUlpRUFRUDVQdFJKTE94TzhQcXMzRkhJRkR2a0ZWWXBSVzArRUxqM2JRbFltUjI2R3BOTHgrcktRbVdQbDdsaDRoVGRleXdVckdTdHFQT25CZ3dlUXlXUlY5dWNNQ3d0RFRrNE8zbjc3YlFpRlFqVkVSMFJFUkVUVS9ERFJTVVJFelZwY1hCd0VBZ0U2ZGVxa01oNFlHQWdMQ3dzNE9UbXBLVElpSWlKcXJ2cTk0UXlGWElFVFd5NERBQXB5aW1CZ3BvdWI1eEt3NStzTHlNMVVUU3krUHFzUFdyVTF4dlcvNHJGNzFRVUF3TVU5dHpCd3ZDdDZqT2lFSGlQSzcxT3VuWTZEUUFBTUhPK0tndHhpeEllbjRxVko3akN6Tm9STlIzTUFRSFphUGd6TjlmREpsdEhRTjliQlh6dXVJK2wyZVluYitUdmVSS3UyeGlqSUxZS3BsUUVNVEhWeE96Z0paYVZQdjJDd2pkd0dqeDVxNDBhNkJEZWUrbXFBdnNJT2JlVG1qWENsbGlVaElRRkNvYkRLbGd0aFlXRndjbkpDdTNidDFCUWRFUkVSRVZIencwUW5FUkUxYTNGeGNXalhyaDIwdExTVVk3R3hzY2pPenNaYmI3Mmx4c2pvZVNrcks0T21adE85cFNrcks0TlFLT1RPRENLaVptVDdvdFBvUDlaRldTNjJwTEFVWDcrOUYwWGlraXJuNy9qaU5LSkRreEhxZndlS2YzWmtTb3ZMc0hubVVVeGQ4d3FzN0V3UWZQZzJycCtPaDQ2K0ZtUmxjbHphZXd0eW1RTG1Oa1lZTXNFTk1wa2NNV0VwQ0Q1OEI4NTliV0hXMmhDM2c1SndlT1AvN3o3TnVKK0R6cDV0WUdwdGdES3BETkdoeWZoOXhibEcrOXdXY25OWWdNbkpaeWsrUHI3S2xndG56NTZGUUNDQXQ3ZTNtaUlqSWlJaUltcWVtdTVUUVNJaW9scms1T1RnOGVQSDhQRHdVSTdKNVhKY3ZIZ1I3ZHUzaDYydHJScWphenJDdzhPUms1T0RvVU9IVmp0bjA2Wk5HRFJvRU56YzNPcDFiYmxjanQ5Ly94MGxKU1dZUEhreVJDSlJnMklNQ3d2RER6LzhnSFhyMXNIUzBySmU1Kzdmdng5SGp4N0Y1czJiWVdGaEFRQTRjdVFJamg0OWloMDdkalFvbnNhU21abUpUejc1Qk9QSGo4Zm8wYVByZEU1UVVCRDI3Tm1ENzcvLy9obEhSMFJFMVhsNDd6SDJmL3UzeWxoMVNVNEFrSlhKRVh6NGRxWHg5TVFjZkRYK0Q1V3hZb2tVNjk4N0FMbXNQQ0c2Yi9VbDdGdDlTV1hPOWRQeHlNdVM0SDVVaG5JZUFQeSs0aHgyZjNrT0dwb2FrSlhKb0dDbmhXWWxLeXNMK2ZuNWxmcHZwcVNrNE83ZHUralhyeC8wOVBUVUZCMFJFUkVSVWZQRVJDY1JFVFZiZCs3Y0FRQTRPam9xeDhMRHc1R2ZuNDgzMzN4VFhXRTlFeEVSRVRodzRBQVNFaEx3Nk5FamFHdHJvMjNidHBnNWN5WmNYRnhxUERjME5CU25UNStHdTdzN3pNek1xcHh6NHNRSjJOcmExanZSK2VPUFA4TGYzeDhBWUdOamcxZGZmYlZlNTFmbzBLRURzck96c1dYTEZpeGR1clJlNTU0OWV4Wm1abWJLSkNjQTVPZm40OEdEQncyS3BURlpXbHFpWGJ0MitQWFhYekZ3NEVDWW05ZStTMFlpa2VEaHc0ZksxOXUzYjhmaHc0ZHJQTWZlM2g2Yk5tMTY2bmlKaU9qNUVEOHVxblhPM2ZDMEtzY1ZDalJLcVZwNi91TGo0d0VBWGJwMFVSay9jK1lNOVBYMTBhdFhMM1dFUlVSRVJFVFVyREhSU1VSRXpkYXRXN2ZnNE9BQVhWMWRBSUJVS2tWd2NEQmNYVjNybEZCcUxuNzk5VmZzM3IwYit2cjY4UFQwaEw2K1ByS3lzbkRuemgwa0ppYldtdWowOWZYRnFWT25jT0xFQ1V5Y09MSFI0anAwNkJDT0hEbUMrZlBuUXl3V1k5T21UYkN3c0dqUVF6cExTMHVNSGowYXQyL2ZSbkZ4TVhSMGRPcDBYbVJrSkpLVGsvSHBwNS9XYWY3UFAvOE1HeHNiakJ3NXN0NHhWaWN2THc5UlVWSFZIbmR6YzBONmVqckN3c0pnWW1KUzVSd2pJeU80dXJwV2VjemIyN3ZTQTFFQVNFeE14QjkvL0FHWlRGWnBad2dSRVJFMVBYRnhjYkN4c1ZHNXo0bUtpa0oyZGpaR2poeFpxWnd0dFR4TnZlV0NWQ3BWYVFsQ1JFUkUxQncwM2JzcklpS2lHaVFuSjBNaWthZ2toeTVkdWdTNVhJNkJBd2VxTWJMR2xacWFpdDI3ZDhQVzFoWWJOMjZFZ1lHQjhsaGhZU0h5OC9PclBUY3ZMdzlGUmVVN1JwWXNXUUk3T3p1a3A2ZkQwdEx5cWZ0Rjd0bXpCOXUzYjhlSEgzNklsMTkrR1VCNTRtMzU4dVdZTjI4ZWhnMGJWdW1jMWF0WEl6ZzR1Tko0QmJsY0RxRlFpSEhqeGxVN3g4L1BEeDA3ZGxTKzNydDNMeXdzTEdvc3kxdkIzOThmKy9mdngvRGh3eHMxMFhuLy9uMHNYNzY4MW5rYk5teW85bGpYcmwyclBkNitmWHUwYjk5ZSticXNyQXg3OXV6Qjd0Mjc0ZURnZ0huejVzSEJ3YUgrZ1JNUkVkRnprNU9UZzZ5c0xBd1pNa1E1SnBQSmNQSGlSVmhhV3NMSnlVbU4wVFVOY3JrY0FRRUI2Tml4WTVXTHZBQWdMUzBOZi83NUp5Wk9uRmp2aFkzWjJkbjQ4ODgvWVdOamcxR2pSalU0enQ5Ly94MVhyMTZGbjU5ZnZlK3AvL3ZmLzZLMHRCVHIxcTFUanExWnN3WUFzSERod2diSDFCaENRME94ZXZWcXJGKy9YdVYrdXlaYnQyNUZTVWtKWnMrZS9ZeWpJeUlpSXFvZUU1MUVSTlFzM2JoeEE3cTZ1dWpVcVJNQUlDTWpBemR2M3NUQWdRTmJWRytqaElRRUFFRHYzcjFWa3B3QW9LZW5WK05uL2Vtbm4zRG16SmxLNHdjT0hJQ3hzWEdENGlrdExjV1BQLzZJWThlT1lkYXNXWGpqalRlVXh6Nzk5Rk1JaFVLc1hic1c5KzdkdzN2dnZhZXlJbnpreUpISzNaNzM3dDNEM3IxN01XdldyR3BqT1hic0dKS1RrekZyMWl6bG1KV1ZsZkw3dUxnNFhMbHlCYjYrdnJXdWpMOTI3UnErLy81N2VIaDRZTzdjdVEzNjdOWHAxcTBiVHAwNlZlM3hQLzc0QTRjUEg4YisvZnVyblNNUUNCQVNFb0xNekV6RXhNU2d0TFFVUjQ0Y0FRRDQrUGdvZjQ3eDhmSDQ5dHR2a1phV2hxbFRwMkxzMkxGUG5iUW1JaUtpWjYraTVZS3pzN055N1BMbHl5Z3FLc0tZTVdQVUZWYWprMGdrT0hMa0NBSURBL0h3NFVPVWxKVEF4TVFFUFh2MnhMeDU4Mm85LzlpeFk5RFEwTURtelpzaEVBZ3FIWC84K0RGT25EaUJVYU5HMVN2UktaVktzV3paTWlRa0pFQlRVeFBPenM3S3Z5UHFxMTI3ZHRpNWN5ZU9IVHRXcjRScGRuWTJ3c1BESy8yK016TXpHeFJIWTNOMWRZV21waVkyYk5pQVRaczIxZWtlTXljblI3bXdFZ0RtenAyTHUzZnYxbmpPNjYrL2pnOCsrT0NwNHlVaUlpS3F3RVFuRVJFMU94a1pHWWlMaTFQWnhYZnk1RW1ZbXBxaVo4K2Vhb3lzOGJWcTFRcEFlWW5XaWgyUGRmWGhoeC9DMTlkWCtkclB6dzhaR1JtUXlXUTRkT2lReWx5RlFvRmJ0MjVCTHBjcngzUjFkZkhLSzY4b1g2ZW1wbUxseXBWSVRrN0dva1dMNE8zdHJYSU5vVkNJVHovOUZLMWF0Y0x1M2JzUkVoS0Nqejc2Q0o2ZW5nQ2dVbUxYMDlNVCsvYnRnN0d4c2NyT2huL2J2WHMzdW5mdlh1M3hIMzc0QVFCcUxYTWJGQlNFcjcvK0duWjJkbGk2ZEdtamx3c1RDQVExbHBxcitKM1ZWbzR1S0NnSVVWRlJLQ29xUWtsSmlmSjNOSFRvVUFnRUF1emF0UXQvL3ZrbjNOM2Q4ZVdYWDhMYTJycnhQZ1FSRVJFOU13cUZBcEdSa2JDMXRWVXVVaXNzTE1UbHk1ZlJzV05IMk5qWXFEbkN4cEdSa1lFNWMrYmcwYU5IY0hSMHhPREJnMUZVVklUazVHU0VoWVhWZXI1UUtNU1VLVk93ZVBGaVJFWkdvbHUzYm8wU2wwd213K3JWcS9IZ3dRTnMyclFKdTNidHdwSWxTN0JwMHlhVlJYUjFOV2pRSUJ3K2ZMamUvZUFEQWdLZ1VDancybXV2MVRxM3BLUUVxMWV2eHRpeFkydHRVMUVmeWNuSlNFbEpxZmE0aDRjSHNyT3pFUmdZV08wOWM3dDI3V0JyYTF2bHNmZmVldzlpc2JqU2VIQndNTTZjT1FORFEwTzR1YmsxTEhnaUlpS2lhakRSU1VSRXpjN1pzMmRoWkdRRWQzZDNBT1dyNFI4OWVnUmZYOThxVjM0M1owNU9UbkJ4Y1VGVVZCVG16WnVIano3NnFNNWxTazFNVEpROUljK2ZQNDlidDI1aHlaSWxLQ2dvd0s1ZHUxVG1LaFFLWExseUJUZHUzRkNPbVp1YjQ1VlhYa0Z4Y1RIKytPTVBIRGh3QU9ibTVoZzVjaVR5OC9PVk93NmZaR3hzREI4ZkgxeStmQm1MRmkxQzU4NmQ0ZXZyaTc1OSt5cm5HQm9hb25QbnpyaDY5V3FWaWN6czdHd2tKU1ZoOU9qUlZiN0htVE5uY1B2MjdWcC9CcWRPbllLZm54OGNIQnl3YXRVcTZPdnIxM3BPUTkyNGNRTzV1Ym1WeGhNVEUxRldWb1lMRnk1VWVaNnJxeXNzTEN6dzJXZWZBUUJPbno2Tm4zNzZTZms3U2sxTnhadzVjNUNjbkF3Zkh4OE1HellNang0OXdxTkhqMVN1bzZXbGhjNmRPemZ5cHlJaUlxS25sWkNRQUxGWXJOSmU0Zno1ODVESlpCZzhlTEFhSTJ0Y08zYnN3S05Iai9ESko1OVVhaE53Nzk2OUdzL055c3FDVENhRHJhMHRWcTVjQ1V0TFMyUm5aOWU3UE8yVFNrdExzWExsU2x5L2ZoM2ZmUE1OT25YcWhFV0xGdUdUVHo3Qnh4OS9qRldyVmxXNXM5UFgxN2ZHRmhGeXVSd0pDUW5WVnZYUTBkRlJxZVpSVWxLQ0kwZU9ZT0RBZ2JVbXRoVUtCYjc5OWxzRUJRV2hkKy9lalpyb3ZIanhJbjc3N2JkYTUwVkdSbFo3N0QvLytRL2VlKys5S284OW1aek96YzNGNXMyYmNlblNKUXdaTWdRelo4NnN0bWM5RVJFUlVVTXgwVWxFUk0xS1VsSVMwdExTOFBycnIwTWdFT0RSbzBjSURBeUVwNmRuaTFrTi82U1ZLMWRpL2ZyMUNBb0t3dlRwMHpGbzBDQk1uandaYmR1MnJkUDVqeDQ5d3YvKzl6LzA2ZE1IZ3dZTkFvQktTY29SSTBiZ2d3OCtVQ2xGVytIbm4zL0dzV1BINE9Qamd3OC8vQkNMRmkycXNkY21BTmpaMmVHWFgzN0IzcjE3Y2ZEZ1FUeDgrTERTSEI4ZkgyemV2Qm5UcGsyclZMNzIxS2xUME5MU3FyTGZhbFpXRnI3Ly9udjA2dFVMbHk5ZnJqR085ZXZYbzMvLy9saTRjR0d0T3orZjF1Ky8vNDZvcUNpVmNyMUFlVS9Oc3JJeWZQZmRkNVhPS1M0dXh2TGx5MkZoWVZIdGRlUGk0cENjbkF5Z2ZPZnl5Wk1ucTV6WHZuMTdiTjI2OVNrK0FSRVJFVDBMWVdGaDBOYldWcGF0VFVsSlFYUjBOTHk4dkdCcWFxcm02QnBQUmNuU3FucTFkK2pRb2NaejU4eVpVNm1FcTUyZEhiWnQyOWJnZUxLenM3RnExU29rSmlaaXpabzF5b1NobnA0ZTFxMWJoeSsrK0VLNWtIRDQ4T0VxNTg2WU1RT2xwYVVBeXBPRFVWRlJOZmFoM0x4NU05cTNiNjlNOEQ2NUc5TGYzeDk1ZVhsNDlkVlhhNDM3MTE5L3hhVkxsekJwMGlTTUdER2lYcCs1TnUrODg0NUt4WmNuZmY3NTV6QXdNTUNTSlV1cW5TTVFDT0R2N3crNVhJNlVsQlJseXdVakl5T1ZpaThYTGx6QTVzMmJvYU9qZzYrKytxckZWZDRoSWlLaXBvT0pUaUlpYWxiT256OFBTMHRMZE9uU0JjWEZ4VGgwNkJCYXRXcFZaVUtzcFRBd01NQ3laY3R3L2ZwMWJOKytIWmN1WFVKd2NEQ21USm1DY2VQRzFYaXVXQ3hXN3VMODhNTVBrWm1aQ1V0THkzcTkvd2NmZklDaFE0ZWlhOWV1QUlCTm16YlYrZHdwVTZaZzFLaFJWVDdFOC9iMnhyWnQyM0Rnd0FGTW5UcFZPVjVjWEl6ang0OWo4T0RCTURRMHJIVGViNy85QnBGSWhMbHo1K0x0dDkrdWRQeisvZnNJQ1FrQkFMejExbHVZT25YcWM5dnBPM3o0Y015ZlAxOWxiUGZ1M1RoNDhHQ2xjc0VGQlFYVjdsajl0MEdEQnFGZnYzNDRjdVFJRGg4K2pKMDdkd0lBWnMyYWhYNzkrdUUvLy9rUGZ2MzExeHBYM2hNUkVaRjZ4TWZINCtIRGg4cWRtektaREFFQkFUQXdNRUQvL3YzVkhGM2phdFdxRlpLU2tuRHo1azFsWC9hNit1Njc3MUJXVmdhZy9GNXc0Y0tGNk5peEl4SVNFbkRyMWkzbHZJckZjK2ZPbllPWm1abHkzTmJXVnRrdUFRQ3VYTG1DdFd2WFFrdExDOTk5OTEybFJLdXhzVEcrL2ZaYmZQUE5OL2oyMjI5eDl1eFpmUHp4eDhxRmhQLyszV2hyYXlNa0pBUnVibTRxNzFraEx5OFArZm41R0R4NGNKV1ZTbkp6YzdGNzkyNEF0YmRjcUZnb09HTEVDRXljT0xIR3VRMVJXeHVNaW52bTJsb3VIRDU4R0RLWkRMbTV1VkFvRkRoMDZCRGF0bTBMYjI5dlpHZG5ZOU9tVFFnTkRjV29VYU13WmNvVTZPcnFOdHBuSUNJaUlub1NFNTFFTFlTTG1SYWlIa3ZWSFFhMUVDNW1XclZQVW9PUWtCQmxpZHFLUDZpTGlvb3dZY0tFV3Y4WWJ3bDY5T2lCSGoxNklEQXdFSDUrZnZqNTU1OWhaR1JVN1VydnZMdzhmUGJaWjhwU1lmNysvcmg4K1RMKzk3Ly93Y2pJcU03dnE2dXJDMGRIUjhoa3NnYkZiV0ppVXVWREZSMGRIYnozM252NC92dnZNV1RJRU9VRHFGMjdkaUUvUDcvYWh6czllL1pFbno1OUtwVzlLaWdvd0w1OSs3Qi8vMzVsck8rLy8zNkRZbTVLaEVJaHRMUzBjUEhpUmZUdjN4OWFXbG9RaThXNGYvOCtwazJiQmkwdExVaWxVajVBSWlJaWFtSVVDZ1V1WGJvRWZYMTk5T2pSQXdEdzk5OS9JeTh2RCtQR2pXdjB2dUhxOXVhYmIrTGF0V3Y0OHNzdk1XblNKSXdaTXdZaWthaE81LzY3VjZhZm54OEtDd3Z4M252djRmcjE2eW90RnlydThmejkvVlh1THdjTkdnUlBUMDlrWkdUZzU1OS94dDkvL3cxSFIwZDRlWGtoSWlJQ0VSRVJWYjV2ang0OWxJbk1LVk9tb0YrL2Zuam5uWGRVV2tXNHVibEJVMU1UVjY5ZXJmSyt1NkwxUTBWYmpTZHQyN1lORW9ta3hzOHZsOHZ4M1hmZklTQWdBTU9HRGNQY3VYTnJuUCswcW11cGtKT1RnNktpb21xUER4Z3dBSnFhbXRpeFl3Y0FZTzNhdFNncUtzS3laY3NBbE85ZVhyTm1EY3JLeXZEQkJ4L0F5Y2tKQ1FrSmxhNWphbXFLTm0zYU5OS25JU0lpb2hkZHk3cXJKbnFCZFRGbG9wTWFUeGZUcHBmb2pJdUxRM0J3TVByMjdRc2JHeHY0Ky9zak5UVVY0OGVQcjNMWFgwczJZTUFBMk5qWVlPYk1tY29WMzFWWnZYbzFzckt5OFBiYmIyUHYzcjBZTjI0Y3JsNjlpbVhMbG1IOSt2VzFydWl1VU5lZGh6VTVmUGd3REF3TUtvMi8rdXFyK091dnYvRGxsMTlpdzRZTmlJNk94c0dEQnpGcDBpUllXMXRYZWEyS0ZmYi9UcnllUEhrU1AvLzhNNlJTS2NhTUdRT1pURlpwQjJWekk1ZkxFUklTZ3Y3OSt5TTRPQmgzNzk3RmdnVUxBQURoNGVFUUNBUndjbklDQUJRV0ZqTFJTVVJFMU1SRVJrWWlKeWNISTBlT2hGQW9SRkpTRXE1ZHU0WnUzYnFoZmZ2MjZnNnYwZlhvMFFQTGxpMkRuNThmdG0zYmhpTkhqc0RYMXhjK1BqNTF2dSs4ZlBreVRwNDhpZW5UcDhQS3lnbytQajd3OGZGUkhvK0tpc0xjdVhPeGNlTkcyTnZicTV3cmw4dXhaTWtTcEtlblk4YU1HZWpidDIrbFNodFZlZm5sbC9IKysrOWoyN1p0Q0F3TXJGUXhSRjlmSHdNSERzVFJvMGVydk84K2VmSWtIQjBkcTJ3ckVSWVdodE9uVDlmYWNpRXFLZ3BSVVZHWU1tVUtKa3lZVUd2TVQrdnJyNytHU0NTcXRGaFVLaTEvcHZCa3l3V1pUSWJTMHRKcTcra3JoSVdGb2FDZ0FFQjUrNHZxakJvMXFzWlN3RVJFUkVUMXdVUW5VUXN4dW9NaER0OHJnRnloN2tpb3VSTUtnTEVPVFN0eG1KV1ZoZVBIajhQRnhRWGR1blhEcmwyN2tKR1JBUjhmazNpUkZnQUFJQUJKUkVGVUg5aloyYWs3UExWd2NIQ0FrWkVSTWpJeXFwM1RzMmRQVEpzMkRhbXBxUURLZDJZdVhib1VzYkd4ZFg3WVZISGUxMTkvWFduODdObXpPSC8rUEtaT25hcXk2cjI2YTFSRktCUmk2ZEtsbURsekpoWXNXSUMwdERUMDd0MjczZzk0Ykd4czBLdFhMMHlaTWdWV1ZsWXFLLytmdEdYTEZuVHYzaDI5ZS9ldTEzczhUOFhGeFhqMzNYZngrUEZqN05xMUN6Lzg4QU5HakJpaGZLQjM4T0JCOU8zYkYvcjYrZ0FBaVVTaS9KNklpSWpVcjZ5c0RJR0JnYkMwdElTVGt4TUtDd3ZoNys4UFUxTlREQjA2Vk4zaFBUUDkrL2VIbTVzYjl1N2RpNk5IajJManhvMDRjZUlFbGkxYlZ1MGl0Z3J4OGZGWXMyWU5ySzJ0TVdEQUFKU1VsRUJiVzd2TzcxMXhYNm1scGFYY0lWcFJNcll1bGl4WmdrZVBIbFhaTy8yTk45N0F4eDkvakd2WHJxbVV5RTFJU01DTkd6ZVVpOUdlOU9PUFA2Sjc5KzRZUFhwMGxZbk9rSkFRSkNZbVFrdExDNTkvL2prR0RCaFE1M2lmMXJ4NTgvRFNTeStwakgzMjJXZlExOWRYN3RDc0VCd2NqT1hMbDlkNnpZOCsrZ2d6Wjg3RWwxOStDVDA5UFh6NjZhZkl6OC9IaEFrVHNIcjFhcmk2dW1MKy9QbTFsdkFsSWlJaXFnOG1Pb2xhQ0djekxZenVZSUNEQ1FYcURvV2F1YmM2R2NLeENlM29qSXFLd3JsejUyQm5ad2R6YzNOczM3NGRJcEVJa3laTlVpbHgxVkpGUkVSQUlCREExZFZWWlR3cUtncTV1Ym5vM0xsenRlZFc3TUtzU0hRQ2dMMjlmYVhWNzdYUjBOQ0FsNWVYeWxoY1hCd0NBd1B4MWx0dktWZTl5K1Z5N05xMUM2KysraXBhdFdwVjUrdWJtNXVqZCsvZU9IWHFGQURndGRkZXExY2lGZ0M2ZCsrTzd0MjcxMm51aFFzWGtKT1RvL1pFcDBLaHVqSWxOVFVWL3Y3K09IMzZOTFMwdERCNDhHQ01IRGtTSzFldWhJYUdCajc0NEFNQXdNMmJOeEVkSFEwL1B6L2x1UktKcE42OVY0bUltaHA3VjJza1JxYXJPd3hxWnV4ZGEwNmVxVXRBUUFBS0N3c3hldlJvWmNzRm1VeUdNV1BHdExpU3RVOHlORFRFQng5OGdMRmp4K0tISDM3QXBVdVg4UG5ubjJQcjFxM1ZscktOalkzRndvVUxJWkZJMEtwVks2eFpzd1pHUmtaWXVuUnB2WHF0dDIzYkZuSzV2TUV0RjZycXdRa0FUazVPR0RSb0VEWnUzSWl0VzdkQ1IwY0hjcmtjR3pkdVJQdjI3YXROWG50N2UrT1ZWMTdCZ3djUFZNWlRVMU94YmRzMkJBVUZBUUM2ZGV2MlhKT2N6NHFHaGdZS0N3dHgvZnAxTEY2OEdGcGFXc3BGbGwyN2RvV1dsaGFLaTR0WmlZU0lpSWdhVmN1K3V5WjZ3Y3h5TmNXNWxFTGtTdVhxRG9XYXFWYTZHcGpsYXFydU1BQUFSVVZGQ0FnSVFGSlNFanAxNm9UVTFGUWtKU1doUjQ4ZTZOMjdkNzFXZHpkbkR4OCt4THAxNjlDMmJWczRPenREVjFjWDZlbnB1SHIxS2tRaUVUNzg4TVBuSGxONmVqcVdMbDJLdm4zN1l1clVxY3B4aVVTQ2tKQVFuRGx6QnF0WHIwYTdkdTFxdlZaWVdCaDI3TmlCZS9mdVllalFvWWlKaWNHaVJZc3dlUEJndlAzMjI3WHVGSzJ2NHVKaVBINzhHSzFidHdaUVhoNHRKU1VGYjc3NVpxTytUM1d5czdOUlhGd01rVWlFSzFldUFJQ3kvTmZhdFd1UmtwS0NjZVBHNFkwMzNrQnhjVEZXckZpQjVPUmtiTnEwQ1VaR1JoQ0x4VmkzYmgwOFBEemc0dUtpdkc1K2ZqNTNkQkpSczlmV3NSVVRuVlJ2YlIzcnZyanFlUWtKQ1VGTVRBeDY5KzROR3hzYkhEdDJEQThmUHNTWU1XT3FUYVMxUkdabVpsaThlREhrY2prQ0F3TVJGQlNFSVVPR1ZKb25sVXF4Y09GQ1dGdGJ3OWJXRmtsSlNaZzllelptejU2TjdkdTNxOXh2MWlZa0pLUk9PdytyMDZGREIvejAwMDlWSHBzK2ZUcmVmLzk5ckZtekJ2Lzk3My94eXkrL0lDWW1CdXZYcjY5VUFyYkN1KysrQ3dES1JLZENvY0NHRFJzUUVCQUFZMk5qZlBMSkp6aDM3bHlENDIwcUpCSUpvcU9qNGVucGlkOSsrdzFtWm1ibzFhc1hBT0Q2OWV0d2NIQlE3dUpreXdVaUlpSnFiRXgwRXJVUXg0OGZoMXd1eHl5QkFqRVNLUjRWbDZrN0pHcG16SFUwNGF5dGhiTW53OVVhUjFsWkdjUmlNYkt6c3lFVUNsRldWb2JvNkdpNHVibWhYNzkrTDF3eXg5M2RIYSs5OWhvaUlpSnc4ZUpGeUdReW1KdWJZK2pRb1JnL2Z2eHo3KytVbVptSkJRc1d3TjdlSGdzWExsUlpZUzhTaWJCNDhXSjg4Y1VYbURObkR0YXVYVnRsb3JLd3NCRG56cDNEc1dQSGtKaVlDRHM3TzN6enpUZnc5UFJFY1hFeGZ2LzlkeHc2ZEFnWEwxNkVzN016aGcwYmh2NzkrOFBFeEtUT2NWYjhPMGxJU0ZDSklUQXdFQUNVSlk4VEV4UHh5eSsvSURrNUdaOTg4a20xRDZrYVMyQmdJTDcvL252bGEzdDdlemc3T3dNb0x4OW1hV21wZlBEejQ0OC9JaWNuQjVzMmJZS3RyUzNLeXNydzlkZGZvN2k0R0o5OTlwbnlHbks1SEZsWldUQTNOMyttc1JNMWRTWEZKY3J2ZFhSZWpNVXdMYzJBc1YwUmREQUtDdlppb0RvU0NBVVlPTTYxOW9uUFVVeE1ESUtEZytIaTRnSVBEdy84OXR0dlNFOVB4NGdSSXhwOUFWZHpJQkFJNE83dWpzREF3R3BiTG1ocGFjSEh4d2UrdnI3WXVYTW5rcEtTWUc5dmovbno1eXNYcDlWVjE2NWRxMnk1c0hYclZxU25wMlArL1BuUTA5T3I5dnlhamxsWVdHREpraVg0NG9zdjhQSEhIeU0yTmhiVHBrMnJWSG1sSmdLQkFOYlcxcGd3WVFMZWV1c3Q2T3JxNHNLRkMxWE9sVWdrMkxKbEM4YU1HVlB2aWl6UFUzUjBOSHg5ZmRHcFV5Y1lHQmpnNk5HaldMQmdBVVFpRWNSaU1jNmNPWU1wVTZZbzU3UGxBaEVSRVRVMkpqcUpXb2pvNkdqbDkxb0FiTlFYQ2pWWEVpQWhXOTFCbEtzbzZmbnZKTnFEQnc4UUZCUUVHeHNiMk5qWXZEQkpIVXRMUzN6ODhjZU5lazEvZjMrVWxKU29qQ2tVQ3R5NGNRT2xwYVVxNHg0ZUhzcUhja0ZCUVZpM2JoMGtFZ2wwZEhRd2ZmcDBGQllXb3Fpb0NJV0ZoWlZLc1M1WXNBRGZmdnV0OHZ6TGx5L2oxS2xUdUhMbENxUlNLVHAwNklDRkN4ZkMyOXRiV2FwV1IwY0g3Ny8vUGthTkdvVURCdzRnSUNBQUd6ZHV4S1pObStEazVJUVZLMWJVS2VIWnUzZHY3Tml4QXpObnpvU3BhZmt1WlpsTWh0emNYRmhiV3l0WG1MLzk5dHN3TXpQRCt2WHI4Zmp4WTJWZnA0Ym8xS2xUbFQyZC91MmxsMTVDbHk1ZElKZkxvYTJ0RFRzN08yVUp0eWY3emM2ZVBSc2xKU1V3TmphR1dDekdpaFVyY09mT0hheGN1UkszYjk5R1JrWUdEQTBORVJFUmdZS0NBcFVkbmtRdm91SVNxZkw3RjJYWGYwdGoxOVVLL2NlNklIQi9wTHBEb1daaXlBUTMyRG8xalIyZE1wa01nWUdCdUhidEdqcDA2QUJ6YzNQODhzc3YwTlRVaEsrdkwyeHNXdjVmYUVlT0hNR3dZY05Va2xoeXVSd2hJU0VBVUdPeXJxb3FKZDdlM3ZXT3djVEVwRkxMaFNOSGp1RCsvZnRZdVhLbDhoNHdOemNYQnc4ZXhLUkprNm90cDF1VkxsMjZvRU9IRG9pTmpZV3BxV21EeXMxV3RIMm9UVTVPRGs2ZE9nVW5KeWUxSnpxZnZNK1BpSWlBdjc4L0FnTURZV1ZsQlY5Zlg3aTZ1bUxCZ2dYbzA2ZVBzcFR2b1VPSG9LR2hnWmRmZmxsNW5jTENRaVk2aVlpSXFGRXgwVW5VUWpnNU9VRXVaOGxhYXI1a01obGtNaGxLU2twUVVsS0M3T3p5ckt1V2xoYXNyYTJocWFtSnBLUWtSRVJFS01mYnRXc0hKeWNuT0RrNXFUUDBadWZRb1VQSXo4OVhHVE13TUVCa1pDUWlJeU1yalZja0toMGNIS0NycXd0M2QzZFlXRmpBME5BUWhvYUdNREF3VUg1ZjhWVmFXb3I1OCtjcms1UVZybDY5aXY3OSsrT1ZWMTZwc2FkbXExYXRNR1BHREV5YU5Ba1hMMTdFNmRPbjRlWGxWZWRkblczYXRNSDI3ZHNSSGg2T3dzSkM1YmlKaVFsNjkrNnRzbHAvK1BEaDBOVFV4Sll0VzVDWm1ZbTJiZHZXNlQyZU5IMzY5RnJuR0JnWTFQbmZxNDZPanJMRTE0NGRPeEFmSDQ5dnZ2a0dibTV1MkxObkQ3WnYzdzZnZk9mQjFLbFQxZjRBaklpb01ienhVUi9jT0JPUGd0eGlkWWRDVFp5SnBUN2UrTGl2dXNNQUFLU2xwZUg0OGVPUVNDVG8wcVVMMHRMU2tKU1VCQThQRC9UcDArZUZXWHl4Zi85K2JOdTJEZDI2ZFlPTmpRMktpNHR4NjlZdHBLZW53OHZMQ3oxNzluenVNVjIrZkJsYnRtekJyRm16bEVsT29MeEt5YkZqeHhBYkc0c1ZLMWJVV2twVktwWGk1TW1UMkwxN053b0xDL0g2NjYvajdObXplUC85OS9IR0cyOWc5T2pSalY2V09DMHREUUNVdTFwMzc5Nk5ybDI3MXJrdi9kTktUVTJGUUNDQVVDaEVXRmdZaEVJaGRIVjFJWkZJc0dqUklsaFpXV0hCZ2dYdzl2WkdURXdNRmk1Y0NBc0xDM3orK2VjUUNBU0lqbzdHM3IxN01YSGlST1hQdDZDZ0FBcUZnb2xPSWlJaWFsUUN4WlBMc29pSWlKcUFrcElTeE1URUlESXlFZzhmUG9TbHBTWEdqaDBMa1VpRXhNUkUzTHQzRC9IeDhaQktwZERTMG9LTGl3dDY5dXdKUTBORGRZZE8vMGhMUzRPK3ZqNk1qWTJWWXhXL3I2YW9xS2lveWZZTEtpNHVSa1pHaHNxdVQ0VkNnYkt5c25ydFFpQnF5V3phZGtkK3ZoZ0E4Q0Q1Qmt4TWpOUWNFZFhYK2ZQblVWQlFnTEpTT1ZLaU01R2JKVkYzU05SRUdWdm93ZGJaQ3BvaW9WcmVYNkZRUUtGUW9LQ2dBTG01dVNncUtvS21waWJLeXNyYmg3aTd1Nk52Mzc0MWxrRnRpZjc2NnkrY1AzOGVDUWtKeU0vUGg0Nk9EdXpzN09EdDdZMlJJMGRDVTdQMnRmWS8vUEFEYnQyNlZXMmZ6S2lvS015ZE94Yy8vL3h6cll1OHdzUERzV1RKRWt5WU1BRVRKMDVVanN2bGNoUVhGK1Btelp0WXRXb1Y3TzN0c1diTkdtWGY5SC9Mek16RXlaTW5FUkFRZ01lUEg2Tm56NTZZUG4wNjJyVnJoNHlNRFB6MDAwOElEQXlFcHFZbWV2ZnVqV0hEaHFGSGp4NlZrdHZoNGVGWXVIQ2hza3JKdnkxZHVoVHg4ZkhZdm4yNzhsNVVvVkRBejg4UEFRRUIyTHQzTDB4TVRMQml4UXBjdVhJRkgzLzhNWHg4ZkdyOVdkWmsyTEJoV0xod0lWNTY2U1dWOGM4Kyt3ejYrdnBZdG13WlZxeFlnYUNnSU9VeEh4OGZ6SjA3RndBUUd4dUxUcDA2UVNnVVFpYVRZZXJVcVdqZHVqV1dMRmtDZlgxOVpHZG5ZL2JzMmJDeHNjRzMzMzZyck41eTkrNWR6Smd4QTcvODhndHNiVzJmNmpNUUVSRVJWZUNPVGlJaWFwSzB0YlhoNXVZR056YzN4TWJHNHNTSkU5aTVjeWZlZlBOTk9EbzZ3dEhSRVRLWkRIRnhjYmgxNnhiQ3c4Tng2OVl0OU9qUkEzMzY5R215eWJRWFNWVWwycHJ5NzZXcEpqa0JLQjhVL3B0QUlHQ1NrNGhhbEd2WHJ2MS8yWHB0UUs5aEcrenBCVkNLZkNUY3k2OTk0bk9nVUNnZ0VBaVVTVTRBU0VsSlFXQmc0QXZYY21INDhPRVlQbng0bzEwdlB6OGZwMCtmVmhsTFQwOEhVSjVVZlhJSDVZZ1JJMkJrVkw3SVpjZU9IZGl6Wnc4RUFnRkNRME54N3R3NVpidUY0bUxWSGVOeGNYRll1SENoTXRtcFVDaHc5T2hSWExwMENiZHYzNFpDb1VDdlhyM3cxbHR2cWZUanRMS3l3dEtsU3hFYkc0dDkrL1loT0RnWVFVRkIwTkxTd3FCQmc3Qmd3UUtWVmh6VkdUUm9FRUpEUXpGdTNEaGxzcldrcEFRRkJRVVlPSENnOHQvUDh1WExzV25USnZqNStTRW5Kd2UrdnI3MS9JbitQM2QzOTFyL1hjNllNUVBqeDQrSFRDYURrWkdSU21LeVM1Y3V5dTgxTkRTd2J0MDZtSm1aUVNnVUlqRXhFVXVXTElGQUlNQ2lSWXR3Nk5BaDVXN1FnSUFBbUppWU5MaUNDaEVSRVZGVm1PZ2tJcUltcjB1WExqQXhNY0hCZ3dleFo4OGVUSm8wQ1dabVp0RFEwRkNXcnMzS3lrSndjREN1WExtQ2lJZ0k5Ty9mSCs3dTd1b09uWWlJaU9ySTA5TVRCUVVGNmc2RHFGWmxaV1hLbGd0U3FWVFpja0ZiVzd2S2xnc2lrVWpaY3NIWjJWbWRvVGNydWJtNTJMTm5UNlZ4UTBQRFNnbFFBT2pWcTVjeTBkbXVYVHZZMk5qQXlja0p4c2JHS2kwWGpJeU1WRm92SkNZbVl0R2lSZGkzYngrbVRwMEtnVUNBckt3c1BIandBR1BIam9XUGp3L2F0V3RYYlp4ZHVuVEIwcVZMa1ptWmlkT25UK1BjdVhNWVBueDRuWktjQURCMDZGQzBhOWNPc2JHeEtDMHRCUUFJaFVLMGJ0MWFwZCtvVUNqRW5EbHpsS1ZreDQwYjErQkZoR3ZYcnExMWpxV2xKU3d0TGV0MHZZbys5WEs1SEY5Ly9UVjBkSFN3ZXZWcVdGaFk0UHIxNjdoMjdScUE4dllVQ3hjdVZPN3dKQ0lpSW1vTUxGMUxSRVROUm01dUxuYnUzQWxkWFYxTW1qUkoyYi93M3pJeU1oQWNISXlFaEFUbzYrdWpWNjllY0hOenExT3BMQ0lpYXI1WXVwYUkxS1c0dUJqUjBkR0lqSXhFUmtZR3JLMnRNWGJzV0dob2FPRCsvZnU0ZCs4ZTR1TGlJSlZLSVJLSjRPenNqSjQ5ZTlhNTl6ZzllM0Z4Y2VqWXNhTXlBU2VYeXlHWHk1dmszeEFLaFFJbEpTVlYvaTNVRktTbHBTbVR5QldhOHMrVGlJaUltajhtT29tSXFGbEpTa3JDbjMvK2lUWnQybURDaEFuVnJwU3UyT0VaSHg4UGZYMTllSGw1d2QzZG5YOWNFeEcxVUV4MEVsRlRjT2ZPSFFRRUJFQlhWeGRqeDQ2RmxaVVZBRUFta3lFK1BoNlJrWkc0Zi84K2hFSWh1bmZ2anI1OSt6YnA4dmxFUkVSRVJFMGRFNTFFUk5Uc2hJYUdJaWdvQ0QxNjlJQzN0M2VOYzdPenN4RVNFb0tZbUJqbzZ1ckN5OHNMSGg0ZTdHMUlSTlRDTU5GSlJFMUZlbm82RGgwNkJLbFVpbmZmZlJlbXBxWXF4eDgvZm96ZzRHREV4TVJBSkJLaFY2OWU4UEx5NG9JOElpSWlJcUlHWUtLVGlJaWFwY09IRCtQdTNidVlOR21TY3FWOFRYSnljaEFTRW9MbzZHaG9hR2pBMXRZV0hUcDBnTDI5UGN1R0VSRzFBRXgwRWxGVGtwdWJpMTkvL1JXR2hvYVlOR2xTbFl2cy9wM3cxTlhWaGFlbkp6dzhQQnJjZDVHSWlJaUk2RVhFUkNjUkVUVkxZckVZVzdkdVJaczJiZkRXVzIvVitUeUpSSUtZbUJqRXg4Y2pKU1VGQUdCc2JJeTJiZHZDMnRvYTF0YldzTEd4ZVZaaEV4SFJNOEpFSnhFMU5Ra0pDVGgwNkJBNmQrNk1VYU5HVlR2djN3dnl0TFMwNE9ucGlSNDlla0JiVy9zNVJrdEVSRVJFMUR3eDBVbEVSTTNXcFV1WGNPWEtGYno1NXB1d3Q3ZXY5L2xGUlVXSWk0dERYRndjVWxOVFVWcGFxanhtWldVRlUxTlRHQnNidzhURUJDWW1KakEyTm9heHNYRmpmZ1FpSW1va1RIUVNVVk1VRmhhR3dNQkFEQjA2RkI0ZUhqWE96Y3ZMUTJob0tHN2Z2ZzFOVFUzMDZORURYbDVlVEhnU0VSRVJFZFdBaVU0aUltcTJTa3BLc0dYTEZyUnExUXIvK2M5L252cDZPVGs1eU1qSVFIcDZPdExUMDVHYm13dXhXRnhwbnFhbXB2SkxKQkpCSkJLcHZOYlEwS2owUFhzdVVWUG40ZUVCWFYxZGRZZEIxR0JNZEJKUlUzWDA2RkhFeGNWaCt2VHBNRFEwckhXK1dDeEdhR2dvb3FLaUFBQnQyN2FGdmIwOTdPM3RZV0ZoOGF6REpTSWlJaUpxVnBqb0pDS2laaTBvS0FpaG9hRjE3dFhaRURrNU9jakx5ME5lWGg3RVlqRUtDd3RSVkZTazhpV1JTSjdKZXhNOUwxT25Ub1dabVptNnd5QnFNQ1k2aWFpcGtrZ2syTHAxS3pwMzdnd2ZINTg2bjFkY1hJejQrSGpFeHNZaU1URVJBS0N2cjQrMmJkdWlkZXZXeXJZTFZmWC9KQ0lpSWlKNlVURFJTVVJFelpwRUlzR1BQLzRJSnljbnZQcnFxK29PaDRpSTFJU0pUaUpxeW9LRGd4RVNFb0xKa3llalZhdFc5VDYvcEtRRUNRa0ppSW1Kd1lNSEQxQlNVcUk4Wm1GaEFUTXpzMG90RjB4TlRSdnpJeEFSRVJFUk5VbXNvMGRFUk0yYXZyNCtIQjBkRVIwZGpjR0RCME5mWDEvZElSRVJFUkVScWVqWnN5ZkN3OE1SRWhLQ1VhTkcxZnQ4YlcxdE9Eczd3OW5aR1VCNVA4L016RXc4ZlBnUTZlbnB5TWpJUUZ4Y1hLWHovdDFTb2FMZHdyL2JMbFQzUmRTVXNlVUNFUkVSL1J2dlhvbUlxTm5yM3IwN29xT2pFUmtaaWQ2OWU2czdIQ0lpSWlJaUZTS1JDRjVlWGdnTURJUllMSzVUcjg2YUdCc2J3OWpZR0owNmRWSVpyMmkzVU5GcnZxcVdDNDhmUDRaTUpudXE5eWRTSnljbkp5WTZpWWlJU0ltSlRpSWlhdmJhdG0wTFkyTmpSRVJFTU5GSlJFUkVSRTFTOSs3ZEVSSVNncXRYcjhMYjIvdVp2RWRGQXRUVzF2YVpYSitJaUlpSXFLa1JxanNBSWlLaXh0QzllM2ZrNWVYaHdZTUg2ZzZGaUlpSWlLZ1NIUjBkZE8zYUZSRVJFWkJLcGVvT2g0aUlpSWlvUldDaWs0aUlXZ1FYRnhjQVFHUmtwSm9qSVNJaUlpS3FtcWVuSjBwTFMzSDc5bTExaDBKRVJFUkUxQ0l3MFVsRVJDMkNucDRlT25ic2lOallXSlNXbHFvN0hDSWlJaUtpU3N6TnpkR21UUnN1emlNaUlpSWlhaVJNZEJJUlVZdmg0dUtDMHRKUzNMMTdWOTJoRUJFUkVSRlZ5ZFhWRlJrWkdjak16RlIzS0VSRVJFUkV6UjRUblVSRTFHSTRPRGhBVzFzYk1URXg2ZzZGaUlpSWlLaEtqbzZPME5EUTRLNU9JaUlpSXFKR3dFUW5FUkcxR0VLaEVJNk9qcmgzN3g3S3lzclVIUTRSRVJFUlVTVWlrUWhPVGs2NGZmczI1SEs1dXNNaElpSWlJbXJXbU9na0lxSVdwV3ZYcnBETDVZaVBqMWQzS0VSRVJFUkVWZXJhdFN0S1NrcVFrSkNnN2xDSWlJaUlpSm8xSmpxSmlLaEZhZE9tRFF3TURCQWJHNnZ1VUlpSWlJaUlxbVJyYXdzOVBUM2N1WE5IM2FFUUVSRVJFVFZyVEhRU0VWR0w0K3JxaXNURVJKYXZKU0lpSXFJbXk4bkpDWGZ2M29WVUtsVjNLRVJFUkVSRXpSWVRuVVJFMU9LNHVMaWdyS3dNY1hGeDZnNkZpSWlJaUtoS1RrNU9rTXZsckVSQ1JFUkVSUFFVbU9na0lxSVd4OFRFQkZaV1Zpd0ZSa1JFUkVSTlZ1dldyV0ZvYU1oN1ZpSWlJaUtpcDhCRUp4RVJ0VWhPVGs2NGYvOCtpb3VMMVIwS0VSRVJFVkdWdW5idGl1VGtaRWdrRW5XSFFrUkVSRVRVTERIUlNVUkVMWkt6c3pNVUNnV2lvNlBWSFFvUkVUMEh4Y1VseXU5MWRMVFZHQWtSVWQyNXVMZ0FBTzlaaVlpSWlJZ2FpSWxPSWlKcWtmVDE5V0ZyYTh0U1lFUkVMd2lwVktyOG5vbE9JbW91VEUxTjJYS0JpSWlJaU9ncE1ORkpSRVF0bHJPek05TFMwaUFXaTlVZENoRVJFUkZSbFp5ZG5aR1JrWUdjbkJ4MWgwSkVSRVJFMU93dzBVbEVSQzFXbHk1ZElCUUtjZnYyYlhXSFFrUkVSRVJVSlNjbkp3RGdQU3NSRVJFUlVRTXcwVWxFUkMyV2xwWVdIQndjV0FxTWlJaUlpSm9zZlgxOTJOblpJU29xU3QyaEVCRVJFUkUxTzB4MEVoRlJpK2JzN0l6czdHeWtwNmVyT3hRaUlpSWlvaW81T1RsQkxCWWpMUzFOM2FFUUVSRVJFVFVyVEhRU0VWR0wxckZqUitqbzZPREdqUnZxRHFYRlNrNU9SbEJRa1BLMVFxRlFZelJFUkVSRXpVOUZ5d1ZXSWlFaUlpSWlxaDhtT29tSXFFVVRDb1Z3YzNORGRIUTBwRktwdXNOUmkvRHdjRXliTmcxeXViemFPWk1uVDhhQkF3Y2FkUDJRa0JDc1c3Y09BSkNibTR0cDA2YmgwcVZMRGJvV0VSRVIwWXRJUzBzTEhUdDJ4SjA3ZDdob2pJaUlpSWlvSGpUVkhRQVJFZEd6MXIxN2QxeStmQm1Sa1pIbzBhT0h1c09wcy9UMGRFeWNPTEhXZVpNblQ0YXZyMisxeHdzS0NuRHYzcjBhSDVybDUrZWpwS1NrUVhIK201NmVIdXpzN0xCcTFTckV4c2JpL2ZmZmgxRElkVlZFUkVSRXRYRjJka1pjWEJ6dTNyMkxUcDA2cVRzY0lpSWlJcUptZ1lsT0lpSnE4WXlNak9EZzRJRHc4UEJtbGVqVTE5Zkg2TkdqbGE5emMzTng0Y0lGT0RnNG9GdTNic3B4UjBkSGRZUlhKUzB0TFh6eHhSZG8wNllOZHUvZURSY1hGL1R0MjFmZFlSRVJFUkUxZVE0T0RzcVdDMHgwUGhzUkVSRVFDb1Z3Y1hFQlVONXlRU0FRcURrcUlpSWlJbm9hVEhRU0VkRUx3ZDNkSFFjT0hFQktTZ3JhdFd1bjduRHF4TkRRRURObnpsUytqb3VMdzRVTEY5Q3RXemVWOGVva0ppWWlKeWNIaVltSkFJQWJOMjVBS0JRaUxpNE9PM2JzVUprcmw4dXhjK2RPN05xMVMyVjg5ZXJWY0hkM3IxZmNBb0VBa3lkUFJyOSsvZmlRam9pSWlLaU9oRUlodW5mdmpyQ3dNT1RuNThQSXlFamRJVDEzZS9mdVJVcEtDaFlzV0ZEbDhlVGtaTXlaTXdkZmZmVVZuSnljNm4zOVBYdjJRRXRMQ3k0dUxvaUtpc0tHRFJ1d2VQRmkyTnZiUDIzb1JFUkVSS1FtVEhRU0VkRUx3ZDdlSG9hR2hyaDU4MmF6U1hRK3JYMzc5aUU0T0JneW1Rd0FzR0xGQ2dEQW1qVnJzSGp4WXBXNTY5YXRRNjlldlRCZ3dBQ1ZjWHQ3ZTJSbloyUHk1TW5Wdms5WldSbkt5c3J3Mm11dlZUdG42TkNobUROblRrTS9DaEVSRWRFTHdjUERBMkZoWVFnUEQ4Zmd3WVBWSFU2ZHJWMjdGbWZPbktseGpsQW94T25UcDJ1Y2s1V1ZoZFRVMUdxUHkyUXlpTVZpNWYzdDA3QzB0SVJRS01SSEgzMkUrZlBuWThpUUlVOTlUU0lpSWlKNi9wam9KQ0tpRjBhUEhqMXc2ZElsREJvMDZJVllJZi81NTU4REFQNysrMitzWExrU1I0NGNnWWFHUnBWek4yellnUGJ0MjJQZ3dJR1ZqcFdVbEdEZXZIbFZuaGNWRlFWL2YzOEFnTG01T2Q1OTk5MHE1MWxiV3pma0l4QVJFUkc5VVBUMTlkR3hZMGZjdW5VTEF3WU1xUGJlcmFueDlQU0VnWUdCOG5Wb2FDalMwOU14Y3VSSWlFUWlBR2h5ZmRzdExTMnhZY01HZlBYVlYvanV1Ky9RclZzM21KdWJxenNzSWlJaUlxb25KanFKaU9pRjBiMTdkNFNHaGlJME5CUWpSb3hRZHpocVUxeGNETEZZckRLbVVDZ2drVWlRbFpXbEhETXhNWUZJSklLMnRuYVZLOXhMUzB1eGE5Y3UyTnJhSWpNekU4WEZ4VEEyTm9hSGg4Y3ovd3hFUkVSRUxaVzd1enZ1M3IyTG1KZ1lkTzNhVmQzaDFJbTN0emU4dmIyVnI5UFMwcENlbm82cFU2ZXFKRUNyRXhFUmdiS3lNang2OUFnU2lRVGg0ZUhRMWRYRm5qMTdjUG55NVVyejU4K2ZYMmtzSUNDZzNzbFVQVDA5ckZ5NUVvbUppVXh5RWhFUkVUVlRUSFFTRWRFTFF5UVN3ZFBURXlFaEllalRwODhMc2F2ejM2UlNLVzdldkltY25CejQrZmxWT3I1Ly8zN3MzNzlmK2RyUHp3OHVMaTdWWG0vdjNyMFFpVVFZUEhndy92enpUMHlhTkFuZmYvODlmdnJwSjJocThoYURpSWlJcUNIYXQyOFBFeE1UM0x4NXM5a2tPcC9XbWpWcmtKK2ZqOUxTVXNqbGNpeGJ0Z3kydHJhWU1XTUdYbnJwSmVXOHJLd3NiTm15QlpNbVRhclVqa0lnRU9EaXhZdFl2MzU5dGU4amxVb0JvTWFXQzNQbXpNSFFvVU9mOGhNUkVSRVIwZlBDcDVCRVJQUkM4Zkx5d3JWcjF4QVdGb2JodzRlck81eG5MaTh2RDdHeHNRQ0E4ZVBIUXlxVjR2ang0L0R3OE1Da1NaT3dmUGx5dUx1N3E1eXpiOTgrSERwMENCMDZkS2oydWhFUkVmajk5OSt4YXRVcUpDUWtBQUJlZnZsbEhEaHdBRnUzYnNXTUdUT2UzWWNpSWlJaWF1SGMzZDF4NGNJRnBLYW1vazJiTnVvTzU1bmJ2WHMzQU9CLy8vc2ZFaElTc0dIRGhpcm5KU1ltQWdEYzNOeXFYSkRuNU9SVWJjdUZFeWRPNE5hdFd3REtlNkZXMXdQVnljbXAzdkVURVJFUmtmb3cwVWxFUkM4VWtVZ0VMeTh2aElTRW9GKy9mdERYMTFkM1NNL01zbVhMRUJvYUNvVkNBUUNZT1hNbSt2VHBBNUZJQkd0cmE3aTZ1aUl3TUJCOSsvWlZuaU9WU3ZIWFgzOWh4SWdSME5QVHEvSzZXVmxaV0xseUpZWU5Hd1l2THk5bG9sTW9GR0wrL1BtWU4yOGV1blRwb2xLK2pJaUlpSWpxenMzTkRTRWhJUWdKQ2NHNGNlUFVIWTdhaU1WaUZCY1hLMS9uNXVZcS8xdlJja0VnRU1EQ3dnSUFZR1ZsQlNzcnEwclhTVWxKUVd4c0xOcTBhUU9GUW9ISXlFak1temNQeHNiR3orRlRFQkVSRWRHenhFUW5FUkc5Y0R3OVBYSDE2bFdFaG9hcWxNSnFhZXp0N2RHL2YzL0laREtzWDc4ZXc0Y1BoNGFHaHZMNEcyKzhnVldyVnVHZGQ5NVI3aFRZdjM4L3hHSXhKa3lZVU9VMWMzTno4Y1VYWDBCUFR3K3paczJxZEx4cjE2NllNR0VDdnZ2dU81aWFtbGJhTFVwRVJFUkV0YXRZbkJjVUZJU01qSXdxazNjdFdWNWVIaElURXhFUUVJRHo1ODlYT3I1aXhRcmw5MEtoRUtkUG42NzJXZ3FGQWhzM2JzVFRHME05QUFBV1hrbEVRVlR3NGNPUmxwWUdMUzB0Nk9qb1lOdTJiVlgyK2lRaUlpS2k1cVYrWGRxSmlJaGFBSkZJaEg3OSt1SG16WnZJenM1V2R6alB6T1RKa3pGczJMQnFkMmIyNjljUDl2YjI4UFB6ZzF3dXg1MDdkL0RiYjc5aHlwUXBNRE16cXpRL0x5OFBuMzMyR2JLeXNyQjgrWExvNnVwV2VkMkpFeWZDMWRVVml4Y3ZSa2hJU0tOK0ppSWlJcUlYaGFlbko3UzF0UkVZR0tqdVVKNkwxTlJVcEthbUlpNHVEdVBIajhmdnYvK09Uei85RkFzWExvUklKTUsrZmZ2ZzcrK3Y4dFd0V3plNHVycldlTjAvL3ZnRDhmSHhtRGh4b25Mc3ZmZmV3N2x6NTNpdlNrUkVSTlFDTU5GSlJFUXZKQThQRDVpYW11TDQ4ZVBLMHE0dkdxRlFpSG56NXVIMjdkdFlzMllObGl4WmdqNTkrdUNOTjk2b05EYzVPUm1mZlBJSlVsTlRzV3JWS3RqYjIxZDdYUTBORFN4YnRneWRPblhDaWhVcnNHUEhEcFNXbGo3TGowSkVSRVRVNG9oRUl2VHMyUk9KaVluSXlNaFFkempQakZnc3h1VEprekY1OG1SY3YzNGRwcWFtV0xac0diNzY2aXVJUkNMMDc5OGZHaG9hdUhMbENuUjFkWlZmNmVucGlJaUlxUExldGNMVnExZXhjK2RPeko0OUd5WW1Kc3B4YTJ0clRKbzBDV3ZXckVGS1NzcnorSmhFUkVSRTlJd3cwVWxFUkM4a2dVQ0FsMTkrR1ptWm1RZ0xDMU4zT0dyVHVYTm5EQmt5UkZrU2JPN2N1UkFJQkNwenJsNjlpdG16LzYrOSt3M05zdjRYT1A1cHV0MXpMbTNtVEZTeTJscHdORVV0UXZ0akdtcXBUeVF3TGUxQkZJVWtKdGdEaVlqMXoxTEtJc3BIK2l6UkVpUzBLTlFzTWNpeStyRkt4VElxVW5JZXM1YnBkamIxUE9pY2FTZXQ3T2QyOXpsN3ZXRHNZcnYvZks0OXV0bjd1cjdmKytQUW9VUHgyR09QeGRDaFEvLzBkY3ZMeStPSko1Nkk0Y09IeDhxVksyUEJnZ1ZkTmlnREFQeGRvMGFOaWtLaEVPKzk5MTZ4Uitrd0ZSVVZNWFRvMEhqeXlTZGp5cFFwVVYxZEhXUEdqSWxDb1JBUnYzNnVuRFJwVXF4YXRTcmEydG9pNHRmbGFKY3RXeFoxZFhWeDdiWFhudloxZCs3Y0dZOC8vbmlNSFRzMkpreVk4THZmVDU4K1BXcHJhK1BoaHgrT3hzYkdqanRCQUFBNmxOQUpRSmMxY09EQUdEcDBhR3pkdWpVT0hEaFE3SEU2ekprQzQ3ZmZmaHNQUHZoZ2JOcTBLY2FQSHg5dGJXMXg3NzMzL201NXRENTkra1JWVlZVc1hibzBSbzRjK1pmZnQ3S3lNcDU2NnFtNDlkWmJZOGFNR2I4THFBQUEvTEhTMHRLNC92cnJZOCtlUGZITk45OFVlNXdPMGExYnQxaXdZRUZjZmZYVnY5bFAvbFMzM1haYkhEeDRNRmF1WEJrUkVXdldySW1HaG9hWU4yL2VhVDlqN3RxMUt4WXVYQmdEQmd5SStmUG5uL1kxUzBwS1l1SENoZEhhMmhyejU4K1B2WHYzbnJ1VEFnQ2cwM1F2OWdBQVVFeGp4NDZOM2J0M3g2dXZ2aHF6WnMyS1hyMTZGWHVrTTZxcnE0c05HemI4NWNkdjM3NDlHaHNiWTh1V0xWRldWaGJkdW5XTDQ4ZVB4L2J0MitQMTExK1A5OTkvUHdZUEhod3Z2UEJDMU5YVnhmNzkrMlBKa2lYeDZLT1B4c0NCQTJQQ2hBa3hhZEtrcUttcGlSVXJWcHp4SDA5L3BLU2tKTzY3Nzc2emZoNEFBTDhhTVdKRWZQcnBwL0hHRzIvRTNYZmZIYVdscGNVZXFkTlZWMWZIWFhmZEZjdVdMWXNmZi93eDFxMWJGM1BtekltNnVycmZQWGJyMXEyeGVQSGlxS3FxaWtXTEZwMXh2L3FJaUw1OSs4YlRUejhkRHp6d1FNeWRPemZ1di8vK0dEOStmRWVlQ2dBQTU1ZzdPZ0hvMGlvcUttTGF0R2x4NU1pUldMVnFWUnc1Y3FUWUk1MHpPM2JzaUtWTGw4Wm5uMzBXTTJmT2pJaUlkOTU1Sng1NjZLSFl1M2R2TEZpd29IM0pyNGlJaXk2NktKWXNXUkwxOWZYUnMyZlBXTDE2ZFJ3K2ZEZ2k0bTlGVGdBQXpvMWJicmtsZnZubGwvYnRCcnFpS1ZPbXhJQUJBMkxkdW5VeGZQancwKzdOK2ZMTEwwZDlmWDMwN2RzM0ZpOWUvSnQ5T2M5azBLQkJzV1RKa3Fpb3FJaEZpeGJGOHVYTE8ySjhBQUE2aURzNkFlanlMcjc0NHJqcHBwdGk0OGFOc1dyVnFyampqanZhOXdUSzdNNDc3NHhaczJaRlNjbko2NXJHang4Zi9mcjFpeUZEaHB4Mm1hL3p6anN2eG93WkUyUEdqSW1EQncvR2hSZGUrS2Z2TTJQR2pKZ3hZOFk1blIwQWdKT3FxNnZqcXF1dWlnOC8vREN1dU9LS3VPU1NTNG85VW9jNDA1WUwyN1p0aXhkZmZER2FtcHBpM0xoeHNYbno1cGczYjE3TW16Y3ZhbXBxMmgvWHUzZnZ1UExLSzZPK3ZqN09QLy84di95K2wxNTZhYnowMGt2eDNIUFB4ZFNwVS8vdDh3QUFvUE9jZCtKTW55SUJvSXQ1NjYyM29xR2hJZnIzN3g4elo4Nk03dDFkRHdTUVJXV3ZrLy9vUHR5MHA0aVRBSFNNMXRiV1dMRmlSVFEzTjhmTW1UT2pYNzkreFI3cG5Ibnp6VGVqcmEwdFhubmxsUmc0Y0dBc1dyUW9tcHViWS9QbXpiRisvZnJZdlh0M1hIZmRkVEYzN3R6bzA2ZFBORFEweE9MRmkyUC8vdjB4ZE9qUW1EaHhZb3diTnk3S3k4dmoyTEZqWjF5TlpPSENoVkZXVmhiMTlmV2RmSVlBQUhRVVM5Y0N3UCtZT0hGaURCa3lKTDcvL3Z0WXUzWnRIRDkrdk5nakFRQkFSRVNVbHBiRzlPblRvNlNrSkZhdlhoMkhEaDBxOWtqbnpJWU5HK0w1NTUrUG8wZVB4clJwMHlJaVl0bXlaZkhzczg5R3IxNjk0cGxubm9sSEhua2srdlRwRXhFUnc0WU5pK1hMbDhlY09YUGFQN3YvNzNYOHRsd0FBT2hhM05FSkFQL0h4bzBiNDVOUFBvbCsvZnJGNU1tVG83cTZ1dGdqQWZBbjNORUpkQldOalkyeGN1WEtLQ3NyaTltelo1L1ZFcTMvVkNkT25JZ1RKMDc4WnN1Rm8wZVB4cjU5KzM2ek5PM3B0TGEyeHBFalI2SjM3OTRkUFNZQUFQOUFRaWNBbkVaRFEwTnMyclFwamg4L0h0ZGNjMDJNSGozYTFlRUEvMkJDSjlDVjdOMjdOMWF2WGgyVmxaVXhlL2JzNk5HalI3RkhBZ0NBb2hBNkFlQU1EaHc0RUd2WHJvMmZmdm9wcXFxcVl1clVxZEcvZi85aWp3WEFhUWlkUUZmejlkZGZ4NW8xYTZKdjM3NXgrKzIzUjFsWldiRkhBZ0NBVGlkMEFzQWZhRzF0alczYnRzVUhIM3dReDQ0ZGk1RWpSOFlOTjl3UXBhV2x4UjROZ0ZNSW5VQlh0SHYzN25qdHRkZWlkKy9lTVhueTVCZzBhRkN4UndJQWdFNGxkQUxBWDlEVTFCUnZ2LzEyZlBIRkYxRldWaGFYWFhaWjFOYldSazFOamF2bkFZcXN1YmtsK3ZiN2o0aUlLQ3NyaXgvK2MyZVJKd0xvUEh2MzdvMzE2OWRIVTFOVERCczJMRzY4OGNZb0ZBckZIZ3NBQURxRjBBa0FaK0hnd1lQUjBOQVFuMy8rZVJ3OWVqUktTa3BpMEtCQmNmbmxsMGRkWFYxVVZsWVdlMFNBTHVmSEg1dGkwTVVqSWlLaVY2L3pZOTkzL3lyeVJBQ2RxNjJ0TGQ1OTk5MzQrT09QbzZLaUltNisrZWFvcWFuNTh5Y0NBRUJ5UWljQS9FMWZmdmxsZlBYVlY3Rm56NTQ0ZlBod1JFUjA3OTQ5ZXZUb0VSVVZGZEdqUjQvMnIvTHk4aUpQbTllb1VhUDgvWUEvSkhRQy9PclV1enZyNnVwaXdvUUpVVkZSVWV5eEFBQ2d3d2lkQUhBT0hEaHdJUGJ0MnhlTmpZM3QzemszN3Jubm5yamdnZ3VLUFFid0R5WjBBcHpVMXRZV1c3WnNpWTgrK2lpNmRlc1dnd2NQanRyYTJxaXRyWTJlUFhzV2V6d0FBRGluaEU0QUFDQTFvUlBnOTM3KytlZll1WE5uN05xMUsvYnYzeDhSRWYzNzkyK1BudFhWMVVXZUVBQUEvbjFDSndBQWtKclFDZkRIRGgwNkZMdDI3WW9kTzNiRUR6LzgwUDd6eXNySzlxMFdUdDE2Z2I5bnhJZ1JsZ29HQU9oazNZczlBQUFBQUFBZHA2cXFLa2FQSGgyalI0K09scGFXYUdwcU91M1hkOTk5MTc3M1BHZXZycTVPNkFRQTZHUkNKd0FBQUVBWFVTZ1VvcnE2MnRLMUFBRDh2MUJTN0FFQUFBQUFBQUFBenBi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LbTF0TFMwSDVjWHlvbzRDUUFBQU5DWmhFNEFBQ0MxNXVhVG9iTlFYaWppSkFBQUFFQm5Fam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JRFVtbHRhMm8vTHl3dEZuQVFBQUFEb1RFSW5BQUNRV2t2enlkQlpLQWlkQUFBQTBGVU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VFHck56UzN0eCtYbGhTSk9BZ0FBQUhRbW9STUFBRWl0dWVXVTBGa1FPZ0VBQUtDckVE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lEVVdwcGIybzhMNVlVaVRnSUFBQUIwSnFFVEFBQklyYm5sWk9nc0x3aWRBQUFBMEZV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UUdyTnpTM3R4K1hsaFNKT0FnQUFBSFFtb1JNQUFFaXQ1WlRRV1JBNkFRQUFvTXNR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VW10dWFXay9MaThVaWpnSkFBQUEwSm1FVGdBQUlMWG01djlxUHk0dkZ6b0JBQUNncXhBNkFRQUFBQUFBZ0hTRVRnQUFBQUFBQUNBZG9STUFBQUFBQUFCSVIrZ0VBQUFBQUFBQTBoRTZBUUFBQUFBQWdIU0VUZ0FBQUFBQUFDQWRvUk1BQUFBQUFBQklSK2dFQUFBQUFBQUEwaEU2QVFBQUFBQUFnSFNFVGdBQUFBQUFBQ0Fkb1JNQUFBQUFBQUJJUitnRUFBQUFBQUFBMGhFNkFRQUFBQUFBZ0hTRVRnQUFBQUFBQUNBZG9STUFBQUFBQUFCSVIrZ0VBQUFBQUFBQTBoRTZBUUFBQUFBQWdIVE9PM0hpeElsaUR3RUFBQUFBQUFCd050elJ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2OE56bDM0SUNsRnZ5SUFBQUFBU1VWT1JLNUNZSUk9IiwKCSJUaGVtZSIgOiAiIiwKCSJUeXBlIiA6ICJtaW5kIiwKCSJWZXJzaW9uIiA6ICIiCn0K"/>
    </extobj>
  </extobjs>
</s:customData>
</file>

<file path=customXml/item5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yMDQxNjc4MzM4IiwKCSJHcm91cElkIiA6ICIyNDAyMjY2NTUzIiwKCSJJbWFnZSIgOiAiaVZCT1J3MEtHZ29BQUFBTlNVaEVVZ0FBQTEwQUFBSDRDQVlBQUFDeE5ZY3JBQUFBQVhOU1IwSUFyczRjNlFBQUlBQkpSRUZVZUp6czNYZGNFL2ZqQnZEbkVoSjJRaEJ3b3VCZ1Y3WjdheDNWMXFvZFV2ZlhxcTJ0bzF0dGJhMjF0ait0dHRxaDFRNVgxVmJ0bnE2cWRRTEtjQUdpZ2dvdVZzSW1KUG45Z1dJcFF3aUVnL0M4WDYrK3ZpWjM5N21IQlAzbXlkMTlUdWplcTc4QlJFUkVSRVJFWkJJU3NRTVFFUkVSRVJHWk01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N0lRT3dBUkVSRVJVVTBGQlFYQzA4TURQcDNhbzVsS0NhV0RDcmszcnNIWnE3UFkwV3JsMXZrWTJMVjBoVG9yRTJrWldUaWZlQmx4OGZHSWlvb1dPeHJWZ3RDOVYzK0QyQ0dJaUlpSWlPNG5PQ2dRSTRjTWhHOXdDSExPUnNEKzFPK3dMTkJBMEtSRDBLUkJ5TTRRTzJLZE1OZzd3cUJ3Z2tIaGhFSXJCYktEaDhIT094U25JOFB4MCs3OUxHQ05FRXNYRVJFUkVUVm9QdDVlbURrcERBN3BTVkNkK3h1U000Y2hHUFJpeDZwWEJva1Vlci9leVBMdGp3d0hWM3k2WVN2aTRoUEVqa1hWeE5KRlJFUkVSQTJTQUdEaHpDbndjV3NOKzE4L2hqVHB0TmlSR2dTZHV6K3lSOHpDMlV2SldMSm1JL2hodnVGajZTSWlJaUtpQnNkUnBjS2FWUi9BYnNOcmtDYWVFanRPZzZUckZJTHNDVXZ3ekp4WGtLVldpeDJIcXNEWkM0bUlpSWlvUWZGeWM4WGFGVXVoV0RxR2hhc0swZ3VSVUM0THc3cFZ5OUNoYld1eDQxQVZXTHFJaUlpSXFNRUlhdDhHYjA5OUFvcEZ3eUhrYWNTTzArQUpPWmxRdkRrTVM2YUZJZEN0bGRoeHFCSXNYVVJFUkVUVUlEaXFIUERhRzY5RHVYNk8yRkVhSGRYNjJaaS9hQkdVQ29YWVVhZ0NMRjFFUkVSRTFDQ3NXYlVDaW1WaFlzZG90T3lYUFlXMXF6NFFPd1pWZ0tXTGlJaUlpRVQzOHJOVFliMWhIazhwckFVaEp3TjJXeGJpeFJtVHhZNUMvOEhTUlVSRVJFU2k4dmIyUW9CYks4Z1RUNG9kcGRHVFhZaEFjRWMzZUhoNGlCMkYvb1dsaTRpSWlJaEU5ZXlrTUtoK1d5MTJETFBoOE50cXpKekUwelFiRWd1eEF4QVJFUkZSMHhVU0hBaW5qQ1NqYm55czJCd1BYV0kwY3Q5K3NzTGxzdTdEWWYzOEtoUnNmQnRGdXpkRDFtYzByR2NzdSsrNHVXOC9DVjNDU2RqTzN3U3BYdy9vcjE5Q3pzdURxOXhHMHJvVDdKYjlBUURJVy9VOGlzUC9CQUJJUFlKaCs5YTNLUHp4VXhUdStMRFM3YTBtTG9SOHlLUnl6MWRuMy84bHZSUU5sK3dVQkFkMHhzbm8yQnB0UzZiQjBrVkVSRVJFb25sMDhBQW9ZM2ZWeTc3MEtZa28rbk5ENldPcG15K2tYcUVvanRvUC9jMHI5OWJMdkZsbU8wbkw5cEQ2OVlEdXpORkt4NVlQbVZpcmJJS3RBaWpNUStFZlg1ZDUzcURKTUdvOGg3TUhNWExJY0phdUJvS2xpNGlJaUloRTR4TWNDc25XRitwbFg3cUxzZEJkdkZkQzVNT2ZodFFyRkVWLzcwRHh5VDBWYm1QSXVBN0JSZ0hMQnljZ3I3TFNaV01QZWErUjBOOU1ocVI1TzZPeUNiWks2TE51VjNrMHJDWWs1LzZCei9oRmRUSVcxUjZ2NlNJaUlpSWlVUVFGQlVKN0xoeUNRUzkybE1ySkxLR05PZ0NMb0FFUW1yV3NjQlY1MzhjQlN4c1V4eHd5ZWplQ3JSS0dITFhSMjVlakxZSTJNUnFCQVFGMU55WVpqYVdMaUlpSWlFUVI2dFVCdHFkK0Z6dEcxU1JTRk8zOUJwQklJUjlZd2VRVWdnRDU0UEhRWFRnRmZVcWkwYnNSYkpVdzFQRjArY3BUZjhEUHMxT2Rqa25HWWVraUlpSWlJbEYwN05nQlFuNjIyREdxSkFnUzZPTENvYjhTQjNuL0p3R3ByTXh5aTREK2tMaTBSZEh1ellERStJL1dncTBTMEJWRGNHb0Z3ZDZ4dHJFQkFJWThEWHc3dWRYSldGUTd2S2FMaUlpSWlFU2hkSENBb0VtdjFSZ1NGMWRZVFhxcjRtVXQ2cTV3Rk83WkF1dXBTeURyOWhDMFIzNHFmVjQrWkNJTTZqUm9UL3dKK2NDeFJvOHYyQ3BoRWRBUDlxdEtUbEUwNUdSQ2UvZ25GT3o4Q01qUE1XcE1pU1lORGlxVjBabW83ckIwRVJFUkVaRW83QndjSVdqU2FqV0c0T0FDK2VBSmRaU29jdHJEUDhKcTdDdVFEeDVmV3Jva0xkdkR3cThuQ24vOEZOQnBhelYrL3FiRlFFRXVZTkJEY0dvTmVjOUhJUjg2R2RLTy9zaGQ5Q1JnekhWdjZqVFlxNXJWS2hmVkRaWXVJaUlpSXFwUzE2NWQ0TzdtQnRlMmJhQlFLT3BzWEl0OE5ZUnM0NlpFdjB1WGNQSys5K21xRTBVRjBCN2NDZmxEVXlGeDg0VSs2V3hKMmRQclVMUjNhNjJIMSs3ZlhuWjN2MzRCbTFlL2dFWG5QckFJR29EaWszdHJQS2FnU1VOMjZwWDdyMGdteDlKRlJFUkVSQlZxM3J3NVhudnRaYmk3bWVpNm9LSUNHT3dkYTEyODZrdmhuaTJRRDVzQ3l3ZkhJMy96RXNoN2o0STJjamNNV2JmcWZtY0dQWXIyYllORjV6NlF1bm9hVmJvTUNpZll0MnBiOTltb3hsaTZpSWlJaUtpY3dJQUF2UGJheTdDMHREVGRUblJhR0JST2phWjBHVzVkUlhIMFFjaTZENGN1K1R4Z2JWY3lnWWFKQ0pZMkpmczE4cG91S0oyZ3lhemROWE5VTjFpNmlJaUlpS2dNcFlNU2MrZk9MaTFjMmRrNStPV1hYNUY4NVFyeTh2THFiRC9UeGoyQmpnb25JQ1doenNZMHRhTGRtMkFSMkI5V1Q3d0kvWlU0Nk9JaWFqK29wUTJnMXdIYXdudlBXZG5DY3NRMHdLQkhjZXcvUmcxclVEb2hQU096OXZtbzFsaTZpSWlJaUtpTVdjODlDNFhDSGdCdzhkSWx2TE5rS2RSWmRYamozanRPeHA1Rk8ydDdTT3Q4Wk5NcGp2MEgrdXVYSVducGpzSTlXNnE5bmNVRHZTQlkyWlo1emxCVWdNSnZQNERVMVFNMkw2MURjZVJ1Nkc5ZmcrRGdERm0zNFJDVVRpamMrU0gwMXk4WmxWVnJyVUI4NG1XanRxVzZ4ZEpGUkVSRVJLVmNuSjBSSEJ3TUFOQnF0VmkrZktWSkNoY0FuSTVMd09CUkQ4SHExRjhtR2Q5VWl2WnNodFdZdWRBZS9ySGEyMGc3K0VQYXdiL3NrM25aS1B6MkEralRVcUJMT0FtTG9JRVE3QjJBZ253VVh6Nk5vdlVMVUJ5MTMraWNPWUVQNGZUT3h2WGFtaXVoZTYvK0JyRkRFQkVSRVZIREVCb2FnZ1h6WHdNQVJFYWV4THRMM3pmcC9uYnQyQTZiVjNwRDBPdE11cDhtUjJhSjdIZjM0dkd4NDhST1FnQ012MjAyRVJFUkVabWR0bTFkUy8rY2xKeHM4djJkalR3QnZWOXZrKytucWRINTljYlpreWZFamtGM3NIUVJFUkVSVVNscks2dlNQeGNXRmxheFp0MzRZZmZmS1BEclovTDlORFc1ZnYzd3crNERZc2VnTzFpNmlJaUlpRWcwVVZIUlNGVzJoYzdkLy80clU3WG9PZ2JodW5WenhNVEVpaDJGN21EcElpSWlJaUpSZmJKaEt6UWpab3NkdzJ4a2o1aUZqemRzRXpzRy9RdExGeEVSRVJHSktqNCtBYkVYazZEckZDSjJsRVpQNTlrVkorTXVJVEV4VWV3bzlDOHNYVVJFUkVRa3V2Zldia1QyaENVdzJLbkVqdEpvR1JSTzBJeDlFOHZYYlJRN0N2MEhTeGNSRVJFUk5RalB6SGtaT2E5dUZUdEdvNVh6NmxaTW4vT3kyREdvQWl4ZFJFUkVSTlFnWktrMWVQM054Y2ljdGtyc0tJMU81clRWZUhYQlFtVG41SW9kaFNyQTBrVkVSRVJFRFViQ2xSUzhzWDQ3Tkl2L2hNSE9VZXc0RFo1QjRZVHNKYnV4NFBOdmNQbmFkYkhqVUNWWXVvaUlpSWlvUWJsNEpRWFRacitNckZlMlF1Y1JLbmFjQnF2WW95c3lYOWlFLzgyY3k4TFZ3TEYwRVJFUkVWR0RvOVpvRURabE9nNTFHSWJNMlY5QzF6NUE3RWdOaHE1akVETG5iTURmN2tQdzFOUm5rSjJUSTNZa3VnOExzUU1RRVJFUkVWWG0vejdmQUE4UER6dzNlUmFjTlNsUW52MGJrak9ISWVpMFlrZXJWd1lMT1hSK3ZaSGwyeCszYkZ2Z3N6V2JPQzE4SThMU1JVUkVSRVFOV2tKQ0F1WXNlQnNCQWY0WU0rUmgrSXhmREgxaUZLeFAvZ0VoVHdOQmt3NUJjeHVDSmwzc3FIWENvR2dHZzhJWkJxVVRETmIyeUF0NUNKSU9BVGdiR1k3dmYvOGJNVEd4WWtla0dtTHBJaUlpSXFKR0lUbzZCdEhSTVFBQWYvL082T25qQVhmZmpsQTZxR0NyYW9iYzYxZmg3TzB2Y3NyYXVSMFhDOXNXYlpDYm1RNTFaZ1l1SmliaTJQYS9FQk83WE94b1ZBc3NYVVJFUkVUVTZNVEV4UEtJRHpVYW5FaURpSWlJaUlqSWhGaTZpSWlJaUlpSVRJaWxpNGlJaUlpSXlJUll1b2lJaUlpSWlFeUlwWXVJaUlpSWlNaUVPSHNoRVJIZFY1Y3VvZkRvMUFrcWxRT1VTZ1VVQ2lXVVNpV1VTZ1VzTFMzRmpsZEdZV0VoMUdvTjFHbzFOQm8xMUdvTk1qT3prSERoQXNMREk4U09SMFJFVFJCTEZ4RVJsV05uWjRlUTRDQ0VkZ2xCVUdBQXJLeXN4WTVVYlphV2xuQnhjWWFMaTNPNVpRVUYrVGdWRlkzdzhBaWNQQm1Gbkp3Y0VSSVNFVkZUdzlKRlJFU2wycmR2ai9Iand4QVlFQ0IyRkpPd3NySkdqKzdkMGFON2R3REFxYWdvYk52MkxSSVRMNHFjaklpSXpCbExGeEVSb1dYTGxoZy9QZ3pkdTNXRElBaGl4NmszUVlHQkNBd0l3TkZqeDdGdDZ6YWtwRjRYT3hJUkVaa2hsaTRpb2liTTJka0pqejAyQmdNSDlJZFVLaFU3amlnRVFVRFBIdDNScldzWDdOdTNIOTkrdHdNWkdabGl4eUlpSWpQQzBrVkUxRVFGQndmaHhSZm13TWJHUnV3b0RZSlVLc1hnd1EraVY2K2VXTFhxWTRSSFJJb2RpWWlJekFTbmpDY2lhb0tlZk9KeHZMNWdIZ3RYQld4c2JEQnYzcXQ0L0xFeFlrY2hJaUl6d1NOZFJFUk5pRnd1eDZ6blo2SlhyNTVpUjJuUUJFSEFVMCtOUmVzMnJmSFpaMnRSVkZRa2RpUWlJbXJFZUtTTGlLaUpVRGs0NFAzMzMyWGhxb0crZlhyanZhVkxvRktweEk1Q1JFU05HRXNYRVZFVElKZkxzWERoQXJpN3VZa2RwZEZwMzk0ZGI3dytIM0s1WE93b1JFVFVTTEYwRVJFMUFiTm5QdzkzZDNleFl6UmE3ZHU3WTliek04V09RVVJFalJSTEZ4R1JtUnM5NmxIMDdORmQ3QmlOWHE5ZVBURjYxS05peHlBaW9rYUlFMmtRRVpteEh0MjdZZHk0TUxGam1JMXg0OEp3T1NrSlVWSFJZa2RwRklLQ0F1SHA0WUdPSFR2QXdjRUJLcFVEVWxKVDRlZnJLM1kwa3pwejVpeGF0MjZGek13c1pHWm00dUxGUzRpTGorZnZUUjI3Ky92bDA2azltcW1VVURxb2tIdmpHcHk5T291UzU5YjVHTmkxZElVNkt4TnBHVms0bjNpWjd6dVZZdWtpSWpKVDF0YldtRDc5YVVna1BLbWhya2drRXN5ZTlSeWVlMzRPOHZMeXhJN1RJQVVGQldMd2c0TVFFaEtNNk9nWUhEeDBDSEh4OGNqS3lrSm1aaGF5c3JMRWpsZ3Y3cFpNbFVvRlcxdGJqQmorRUY1Zk1BL2hFWkhZczJjdlA0Z2JLVGdvRUNPSERJUnZjQWh5emtiQS90VHZzQXcvREVHVERrR1RobWJaR2FKbGF3ZkFZTzhJbGNJSjdSUk84TE5TSUh2VU1OZ3RtSWZUa2VINGFmZCt2dTlObU5DOVYzK0QyQ0dJaUtqdVRaZ3dqcWZEbWNqM1AveUl6WnUvRVR0R2crTHQ3WVdKRThZak5UVVZKOElqRUJsNUVucTlYdXhZRFlwRUlrR1gwQkIwN2RvVkxzMmRzV25URnNUSEo0Z2RxNXp4NDhJd1pzeG9BTUEzVzdkaDU4N3ZSVTRFK0hoN1llYWtNRGlrSjBGMTdtOUl6aHlHWUdnY3YxOEdpUlI2djk3STh1MlBEQWRYZkxwaEsrSWE0UHRPcHNValhVUkVac2paMlFrUGp4Z3VkZ3l6TldMNFEvajU1MStoVnF2Rmp0SWdQRE5qR2x4ZFhiRmg0NllHV1NJYUNyMWVqK01ud25IOFJEaTh2Ynd3ZWRKRVhMcDhHZXZYZnlsMnRBWkxBTEJ3NWhUNHVMV0cvYThySVUwNkxYYWtHaFAwT2toakQ2Qlo3QUU0dVB0ajBkT3pjUFpTTXBhczJRZ2UrV2c2ZU00SkVaRVpHanYyU2Noa01yRmptQzI1WEk2d3NVK0tIVU4wS3BVS216WitoY05IanVMMU45NWs0YXFCODNGeG1ML2dEUncvZmdKZmYvMEZsRXFsMkpFYUhFZVZDdHMzZlltdWNiL0E0WlBwamJKdy9aZjBjZ3djUG40YTNSTCt3TFlONitEQTk3M0pZT2tpSWpJemJkcTBRZDgrdmNXT1lmWUdEUnFBdG0zYmloMURORzd0MnVHRDVlOWo1bk96Y2ViTVdiSGpORnFuVDUvQjNEa3Y0cU1QUDBCYlYxZXg0elFZWG02dVdMdGlLUlJMeDBDYWVFcnNPSFZPZWlFU3ltVmhXTGRxR1RxMGJTMTJIS29ITEYxRVJHYm1mMU1tUVNxVmloM0Q3RW1sVWt5ZU5FSHNHS0p3YTljT0V5YU13OVNuWnlBbkowZnNPSTJlV3FQQmxQOU53NlJKRTFpOEFBUzFiNE8zcHo0QnhhTGhFUEkwWXNjeEdTRW5FNG8zaDJISnREQUV1clVTT3c2WkdFc1hFWkVac2JhMmhwK2ZlVS9IM1pENCtmbkN4c1pHN0JqMVNxVlNZZUhDQlhobnlWS3hvNWlkZDVZc3hkdUwzNEpTb1JBN2ltZ2NWUTU0N1kzWG9Wdy9SK3dvOVVhMWZqYm1MMXJVcE4vM3BvQ2xpNGpJakFRSEI5WHJ0VndHZ3dGUnAwN2VkNzMwOUhURXhzYlVlT3pxMHV2MVNMeHdBVGR2M3FqUlBtcExKcE1oS0Npd1h2Y3B0bFVmcmNDY3VTK0pIY05zelozN0VqNzZhSVhZTVVTelp0VUtLSlkxdlhzTDJpOTdDbXRYZlNCMkRESWhsaTRpSWpQU3RVdG92ZTd2MDA4K3hvb1BsdVBISDZxZVVuckxwbzFZOXY1NytHYkw1dnVPbVphV2h2ZVh2b3Z2dnQxZTdSeEZSWVZZOU5aQzdOcTVvOXJiMUpYQXdJQjYzNmRZbnBreERjdVdyK0FwaFNha1Zxdng0WWVyTVgzYVZMR2oxTHVYbjUwSzZ3M3p6UHFVd3NvSU9SbXcyN0lRTDg2WUxIWVVNaEdXTGlJaU0xTGZSMTJHREJrS0N3c0w3Tnp4SFU1R1JsYTR6dkhqeHhBUkVRNUxTeXYwN2RmL3ZtTmFXMXNqSmVVYWZ2bjVwd3FQam4yK2RnMld2ZjlldGZKOXYyc25GaTk2eTZRM01nN3c3Mnl5c1JzU2IyOHZ1THE2TnVwSk0rVHkyaDBGRmdRQmRuYTJGUzVyMGFKNXJjYit0OWpUcDlHK3ZUczhQRHpxYk15R3p0dmJDd0Z1clNCUHZQK1JjM01sdXhDQjRJNXVUZXA5YjBwWXVvaUl6SVNIUjZkNnY3Nm9rNGNISG45aUxBQmd4NDV2eTkwTVY1MlZoUy9YcjRNZ0NIam0yWmxvMDZiTmZjZTB0YlhGMUtlbkFRQysrbUk5Q2dvS3lpeFBUa3BDWXVLRmF1VkxTVWxCUWtJOGlvdUxxN1crTVJ3ZEhlSGgwY2xrNHpjVUV5ZU14NmJOVzhTT1liVDI3bTQ0c08rdldwV2pWcTFhWXZjZnYwQ3BMSHZ0VFh0M04zeS9ZeHU2aEliVU5tYXBUWnUvd2NRSjQrcHN2SWJ1MlVsaFVQMjJXdXdZb25QNGJUVm1UbXA2cDFjMkJidzVNaEdSbWZBMDRiZWpHNzcrQ25sNXVSVXVNeGdNa0Vna2NIWjJ4dG8xbjVaYmJtdG5CeXNySzBSRW5FQkV4SWtLeCtqZW95Y0NBNE5LSHdjRUJpRTRKQVFuSXlNUkhuNENmZnIwclpzZnhFUThQVHlRa0ZDOUl0Z1lCUWNISWZYNjlScmRoOHZkelEzZmJQNEtwOCtjeFl4bloxVzYzclBQVE1PRWNXRjQ0ODIzc2YvdmczVVJ0d3hCRUNDUkNKREw1UUFBZzk0QXFmVGVkODQ2blI3ZTNsN29Xa0ZoMHVsMDJQek50dnZ1WS9oRHc1Q1ZwY2FwcU9nNnkzM3UzSG5jdm4wYkFRSCtpSTZ1MmZXUWpVMUljQ0NjTXBKcWRSOHV3Y0VaOHFHVElmUHZDNGx6RzhCQ0JvTW1BN3BMc1NqNGRnWDAxeS9kV1ZFQ1djOUhJTy8vSkNRdDNTSFlxMkRJMDBDWGRBNzVuN3dBUTNiR3ZURmRYR0g1OEF4WWVJV1dqQWxBbjVhS29qODNvR2p2TnlVcldkdkI4cUdwa0lVT2djUzVOUXhGaGRCZFBvM0NuUjlCZDZubVA0LzBValNjTmRjUUZOQVpwNkpqalg0OXFPRmg2U0lpTWhQT0xzNG1HenY4eEFsb05Pb3ExNGs2VmZXOWRJNGVPVkxwc25idDNPSHA2WVhjZjEwck5IandVSGg3KzhEYnl4dTNiOTBDQURSemNxcEI2dnJqb0hJUU80SkpQVGhvSVBiL2ZhQkcyMXhPU3NMRmk1Zmc1K3NERnhkbjNMcDF1OEwxQnZidmg5emNYQncrY3JRdW9wYXphdVZ5aElUY0svUS83Q3A3cldDL2dVUFIyYzhYRXljOGhaT243cFVtWjZkbWNITnp1Mi9wa2txbEdEcGtFQklUTDZKSDk2NFZycVBWRnVQWThZcS9jS2hLZUVRa0hodzAwT3hMMTZPREIwQVp1OHZvN1dYZGhzTjYrdnVBcFRYMHFSZWhQYlVmZ0FFUzV6YXdDQm9BeWRGZlNrcVgxQUsyOHpaQTZ0TU4rcHZKS0k0NUJCajBKZXQ1ZDRWZzUxQmF1aXo4KzhMbWhUV0FSRUR4NlNNb1BuY0NFcVVUcE82K2tIcDFBZTZVTG1ucmpwQVBIby9pOEwrZ1Bmb3pCS2ZXa1BjYUNZdEYzeUYzeVRqb0VtcCtqekdIY3dmdzZPQ0hXYnJNREVzWEVaR1pVRG1ZN29QL3UrKzlCNzIrK3JNSjFwU3RyUTMyN042TmI3ZVgvNEM3WmZPbTBqOS90bllkQUtDb3FBaGZmYm0rOUhtZHJ1UzB4a3NYTDVWNS92S2xTNmFLWElhRENWLzdoaUFrSkJqTGx0ZDhScjNkZS9iaDJXZW1ZVUQvZnRqK2JmbEpUbng4dk5HcVZVdjg5dnVmS0NyUzFrWFVjcGIrMzNMWVdGdWpYNzgrR1AvVVdEdzlmU2FBa3VzZjU4NStEa1ZGUlFDQTlQUU12UExhZ3RMdEJnM3NqemNXekFOUWNscWh5c0VCTG5lKzJQRHk5RUJPVGk2dXBhU2dhNWRRcUZRcWhJU295cFM3Zjh2TXpNVHdSOGJVT0h0RVJDUmVtRHU3eHRzMU5qN0JvWkJzZmNHb2JTMkNINFQxOHgvQm9MNk52SlV6b0R0VHRyd0xpbWFBdE9UanJxejNLRWg5dWtGNzVHZmtyM2tKK05jTXFZSlRLeGh5NzAzZ1lUMTFDUUFEY2hhT2dUNzUvTDhHbEVEU3FrUHBRMTNxUldUUDdRL2szL3ZDcURqcWI5aTh2QTd5d1JPUmIwVHBrcHc1REoveGkydThIVFZzTEYxRVJHYkNsRWRiVkNwSGs0MTlsNGVuSjBhUGVhektkZVJ5T2VTV2NraWxGamh5dU95Uk0wdExLMlJtWnBaNVhxc3RNa25XLzNJeDRWRkdzUVVGQlNJNk9xYmM5WHJWc1dmdmZqd3o0MmtNSEZCeDZYcHdZTW5FS24vdDNsUHJuSlc1Y2VNbUFHRFVxSkc0Y3ZVYUxsMU9BbEJ5RGVSL3J4ZXNUTmlUaitPaFlVTWhDQ1dQbHk0cCtVRDh3Y3FQTUczcUZCdzQrQS8rcjVKU09pNXNMQjU4Y0lCUjJZdUxpM0gyN0RuNCszZEdUSXg1SHZVSUNncUU5bHc0YkF3MS8vMkNsUzJzcDc4SEZPUWk5NTJub0wrUlZHNFZneWE5OU0vU2RqNEFBTzJSbjhvVUxnQXdwS1dXL2xtd1UwRm8xaEs2aXpGbEN4Y0FHUFRRcC96clZPSzg3SEw3TEk2UEtCbkgwcnJHUHhJQUNEb3R0QmVpemZwOWI0cFl1b2lJeklTRGc4cWs0MnMwR2x5czVnUVdqczJhb1YwN3QwcVhuemw5R3UrLzl5NkNRMEx3d29zdkF3QThQYjNnNmVsMTM3RVh2ZjFPOVFJRDJMOXZMeTVldkZqcldldnV4OVN2dlpnOFBUeHc4TkEvUm0xNzQrWk5uRGx6Rmc4ODRJY1d6WnZqeHMyYlpaWVA2TjhQYVdscHBhZjFMVjYwRUlNRzlzZkF3UThoUC85ZUlXcnY3b1l0bTc3Q3R6dDJZZFhxZTljTldsdGI0WCtUSjJMUW9BRndWS2x3NjladC9QYjduOWkwWld1WmttaHBhWWtIQi9iSHpsMC9sajZuVkNxUmsxUHhkWXIvdGVMRDFWang0V3IwN05FZHkvL3ZYWXgrZkN6VWFnMG1qQXVEczdNelhuanBWYWpWR2d6bzN4Zi9IRDRLcmZiZVVUdTlYb2VpUXVQTC84R0RoK0RsNldtMkg3NUR2VHJBOXRUdlJtMHI3ek1hZ3AwRENuZXRxckJ3L1pjKzR6b0F3TUszRzRwaktyOSswSkNiQlJUbVFkcXFBd1FIWnhpeUtqNDF0akxTOWc4QWdGR25GdDVsZi9KM0JIcDdtZTM3M2hTeGRCRVJtUWxUbmw0SUFGZVNrN0hpZytYVldyZEh6NTZZK1Z6SjVBbUhEaDNFeHErL3hpTWpSMkxrbzZNcTNhYW9xQWdIRC93TksydHI5TzdkcC9UNXJkOXNSa0pDQXA1N2JoYWNYVnhxbEhuQXdFRVlNSEJRamJZeGhxbGZlekYxN05nQmNmSHhSbSsvZTg4K1BQQ0FId2IwNzR1dDI3OHJmVDdBdnpPY25aMndkZnQzTmJvUjlsMXl1UnlmckZvSkQ0OU8rTzMzUDVGODVRb0MvUDB4ZmRyLzBMeTVDLzV2K2NyU2RXZE0reDlrTWpsKy9QblgwdWM2ZGV5QTFOUjdSemRjWEp5eFpkTlhwWS90Yk10UERYLzM5RUdKUkFvQTZOejVBWHkzWXhlU3IxeEZTRWdRbGl4K0M4L1BmckhNaEJveW1ieE1DYXVwN0p3YzlPelp3K2p0RzdxT0hUdEFPSEhNcUcwdC9Ib0NBTFFuL3FqVyt0cURPMkU1WWpya3c2ZEJzSFZBd2JjZmxEa1NWc3BnUU9FZlg4UHkwZWRndC9oNzVHOWFqT0xJS283R1d0cEFVRGhDWXVjQWFhZEFXRDc2SEhUbmpxTnc5NmJLdDdrUElWOERIOS8yUm05UERROUxGeEdSbWJDMXJaL3A0cjI4dkRGd1VNVkZKaVVscGR5TmtuWEZ4U2dzTElCT3A2dHlYQXNMQzJ6ZnRoV3RXclVxVTdxdVhybUt4QXNYQUVIQXFnOVhWakZDMWF4dGJEQjl4ak5HYjErVitucnR4ZURnNElDc3JDeWp0OS8zOXdITW5mTThCZzdvVjZaMERieHphdUh1M1h1TkduZktwQW53OXZiQ0s2KzlqaU5IU3o2MGI5dStBMisrTVIrUFBEd2NtNy9aaHRUVTYzajhzZEVZKytUamVIL1pDaFFWRmVIbkgzZEFyOVBEeGNVWksxYXVLcDNKVUszUjRPTlAxNVNPSHhqZ2o3RlBQRjVtbi8zN2x2eGVmcm4rTTd6ejd2dDRiZjRic0xBb0tXQmpuM2djNTgvSGxadkJVQzZYb2FnV3BTc3pNd3NxTTU2b1JlbmdBS0dpNGxNTkVoZFhBSUQrK3VWcXJXL1FaQ0IzY1Joc252OFFzbjZQUTlaOU9BcDNiMGJoejJ2TG5TWll1UE1qUUsrRDVjaG5ZZlBDR3VndXhxRGd1eFhscmhrREFGblhvYkNlc2F6MHNmYllyeWpZdUJnb3pEZnE1d0lBUVpNT2hjcDhqNkEzUlN4ZFJFUlVJODdPenVqZW8yZUZ5ODZmTzFldWRGV1hSQ0pCeDA2ZGNQN2NPUlFWRlpWTzhYM3o1azNZM1psMlBqYTI0bE50REFZOWlvcUtJSkZJSUpQSksxekgzdDdPcUZ4Tm5VcmxnTXhNNDB0WFZwWWFrWkduMExWcktGcTBhSTRiTjI1Q0lwRmdRTDgrU0VwS1JzS0ZSS1BHSFQ1OEtDNWV2SVR6Y1hGd2RMejM0VFE2SmhaRGh6d0kvd2NlUUc1dUxzWS9OUlpmZkxVQlAvL3lHd0JnMWVwUFlXRmhnU3RYcjhHZzErT2ZBM3Z4L093WDhmb2JpM0Q2WHpkK1BuOCtIZ2NQSFM1OTNDVTBwTFJjSHpod0NDdVh2NC9YNWk5RWVFUWtPblJvang3ZHUrTEZsK2RoeXVTSk9Iam9IMXk2VkZJRVpESlo2V1FkeHNqTXlJREswZlRYVklyRnpzRVJnaWJOdUkxbGxvQkJEK2lyL2tMbjMvUXBGNUR6K2tqSSt6ME95MUhQdy9MaEdaRDNmUXg1bjh5Rjd1eS9qcmdaRENqY3RScmFvNy9BOHZFWElPc3lETGJ6TjBGNzVDZmtyNThQL090NjBlS3p4NUMzOGxrSTlpcEkyM1NFclBjbzJDMy9FM2tmUFFkZFhJUlJQNXFndVExN1ZUT2p0cVdHaWFXTGlFaEVDcVVTZGphMnNMRzFocFdWRlN5a1VraWxVa2lrRWtna1VrZ2xVa2lrVWxoSUpaQklwWkJJSkpEZVhTYVZRaXFSM0hsT0t2YVBVaWZjM2R2ajdKa3p1SHJsQ2pwMDdJamk0bUtrcGQxR3AwNGVzTGUzeDVkZmI2aHd1NU9Sa2ZodzVRY1lQZVl4UERwcWREMm5ObS9YcnFYVTZrZ1hVSEtLWWRldW9SZzRvRCsrMmJvZFFVRUJVS2xVK0hhSGNRWGQzdDRlVHMyYXdhbFpNL3o2VThWVGpTdVVDcWpWR29TTm40eTh2THpTNS9mdHZ6ZjF2WmRueWIzdGJ0NjZoWlNVMURJV3doaS9BQUFnQUVsRVFWVGJhelFhYURUM1pyTjdLdXdKSERwOEJNT0dETWJHemQ5QUVBUk1HQitHOEloSVRKczZCYWVpb25IOFJEakdqQjRKWHg5dnZQenFmQUFsMTVQVjVwcXV6S3dzcEZ4TE1YcjdoaTduK2hVNC91dmVXRFZoeU00QVdyaEJVRFdISWZQbS9UZTRTNjlEMGY3dEtEcjBQU3hIVElQbFkzTmcrOHFYeUprLzR0Nzl2TzZ1ZXYweThsZlBSbUU3SDlqTWVCK3luaU1CblE3NW43OTZMMGY2ZFJTbmwxd3ZwZ1ZRK1B2WHNGdjZFMnhtcmtUMm5MNGx4YkNHQkUwNnNsT3YxSGc3YXJoWXVvaUlhc0hXeGdZS3BSSUtoVDNzN094Z1kyTU5PeHRiV052YXd0YldCclkydHJDMXRZYU5yUzJzckt4Z2IyOFBPMXNiMk5qWXd0TFNVdXo0UnZubm4wTTRjdVJ3aGN1TXVUYm4zOXpjM1FFQWx5OWZSb2VPSFhINzlpM285WHEwYXQycXl1MHVYQ2k1YWErdnIxK3Q5bThzZzhHQWR4WXZFbVhmcHVicDZZSDNsaTdCamgyN2NDb3F5cWd4RGg3NkI2OFd2b0NCQS9yaG02M2I4ZURBQVRBWUROaTlwK3lwaGRYOS9aRklTcVlSUEI4WGozVmZmRlhoT3NuSkpSOVkxMzYycXRLam41WjNqcVordEhJWmlvc3JQMXF5L0lNUEVSd1VoTGt2dm9KaFF3WURBRlovc2diV1ZsWUk4TytNWGoyN2wwNUYvOFZYRy9IMUYydExiMm9zbDh0UldJc2pYU29IQjdSdTB4b2JOMzBORzJzcm84ZXBDWWtnZ1FFbDc4WERJNGJEdjNObmsrM0wwYzBOQm50SENFWVVMOTNGV0VnN0JjSEN2eSswQjc2Ny93Yi9WVnlFd2g4L2hTRXZHMWFUM29SODJCUVVmTFd3d2xYMXllZVE4ODVUc0Z2Nk0yUjlScVBnMitXVlRyQmh5TGlPNHFnRGtQVVpEVW1MZHRVKy9iSE1HSXBtc0cvVnRzYmJVY1BGMGtWRWRJZUZoUVdVU2dVVWlwSVNaVyt2Z0VKaGYrYy9CUlQyOWxEWUs2QlEycGN1dDdCb2V2K01ObXZXckxRYy9WZTJKaHNKQ2NaUHV0QzJiVHNBd0xXckpSK1lyNmVXZkh2czZscnk0ZVA4K1hNNGYrNWN1ZTBpSThJQkFOSFJVVGg5dXZ3cGlFNU9UdWpUdDUvUnVlNUhFQVQ0K2ZtYWJIeXhlWGw1UXVtZ05Icjd2UHg4SERsNkRBUDY5ME83dHE3bzI2Y1hZaytmS1ozTy9hN0N3a0lBZ0ZLaExETjdvYk56Mlp0aWF6VFp5TXZMZzROU2lSTW5xajU5YSt1Mjd5Q1JTTW85UDJMNE1IUm9YekpSZ1VxbHd2SGpKM0QwV01VM01INW8yQkRzMi85M21ka1hEUVlEckt5dHNHRGVLemg0NkREU016TFF1blVyYUxWYUpDUmN3RFBUcCtLWm1iTmhhV2xaN2FucEs2SnlkRVJtUmdiYzNkd2hrWmIvT1V4Tm9WQ1k5bmM3UHhzR2haTlJwVXQ3K0VmSWgwNkcxY2hub1QzeGU1bDdaZFZFOGVtU0w1RWtUbFYvdVlQOEhPZ3Vub2JFcFMwa3pWcEJWOVdzaG5kLzU0eTQxUUlBR0JUTzBHUWFkNjBiTlV4Tjc5TUNFVFZaRW9rRXpzN09jR251akJiTlc2QzVpd3VhTjNkRzgrWXQ0T0xpREtYUytBK1ZUWW1Qank5bVBEdXp3bVhuejUzRHUwdU12NmxuaXhZdElKUEpjT1hLbmRKMS9VN3BhbHRTdXVMajR2RDlycDJWYnYvVGp6OVUrTHkzdDQ5SlMxZXhUZ2NMTXpuRjAxUjI3OTJQQWYzN1llTEVjVkFvRlBpcmdnazBrcTljQlFBRUJ2cmpqejkzbHo0L1pQQ0RaZFl6R0F3NGN2UVlIaHcwRUk4OFBMejBlcTI3M056YUlTa3BHUUR3NTE5bFo1Mnp0N2ZIeXkvT2hxMnRMUll0ZmhjcmxyK0hOOTlhakhtdnZvU0xsNUt3YWZNMzVTWjl5Y3pNUWxKeWNybnkxaVUwQkczYXRFYWJOcTNSdjEvSkpCdGFyUmJaMlRsd2RGU2hXOWN1c0xTVVE2MVcxK1NsS3NQUlVZV01qRXkwcitTTGprYlBZSUJCNFFTa0pOUjRVOTNsTTlBZTJnVlpuekd3bmJjQitaKytDUDJ0c3Fma1NacTNnOEdnaCtIV1ZjaDZQSXppQzFFdzNMNVdaaDFabDZFQUFQMjFrZ3lDb2hrc0F2cENlL2luTXRlTENmYU9zUEFLQVhSYTZHNlVITDJTZGd5QUxySHM1Q21TbHU2UUJRK0MvbVl5OURlVGEveHpBWUJCNllUMGpFeWp0cVdHaWFXTGlNeUtRbUVQbCtiTjBhSjVjN2k0dUtCNWN4YzBkM0ZCaStiTjRlVHNaRGJYUHBrcmlVU0NGaTFiNHRxMWtnL2YxNitYWEdkejkwalhYUys5L0FxOGZYeVFuWjJERitiTVF0OSsvVEZoNHNUU3gvMEhETUM0OFJNQUFOT2ZubXJ5M09ucEdmamtrMC92djJJak5IQkFmOXkrbllib3FKaGFqWFBzMkFsa1orZGc4S0NCS0M0dUxuTnQxVjE3OXU3RDFDa1RNZnY1bVpCS3BiaHg0d2I2OWUyREJ5bzQwckoyM1pmb0VocUtlYSsraEM2aElUaDM3anhrY2htNmhvWkFrRWp3N0hOenlxd3ZsVW93L0tGaGVHYjYwNGlKamNYTTUrZkN0VTFyQUNWbDc1bm41dURkeFc5aHlPQ0IrSHpkbHpqMHoySG9kQ1ZIS1k0ZEx6a0Mxdm8vcDdudTJic2ZCUVVGdUhZdEZXcU5HdG5aT2FWSHRhWk1ub2diTjIvQzF0WVdCUVZYalg3ZGJHMXRrWGp4SWhJdlhJU0RZLzE4TWVUUnlRTWRPcFFjQlR4OCtJaEpiMTQ5ZUVBZjlMVlJ3TmgvbWZPL2VoT0N0VDBzUWdmRDdvUGQwTVZIbGhRZEt6dEltcmVGMU4wUGVhdG5vZmpXVlZnODBCdldNMWRBbHhnTlhYSWNBRURhemd2U1RrRXdwS1dnOE5jdlNnYVZXOEY2eGpKWWpYMFZ4WEhoTUdUZGhtRHZDSmwvWDhCV2djTHR5NEhja3V2OXJNYStBc0ZPQlczMDN6RGtxaUZ0NFFaWjk0Y0JRVUQrdW5sR3Z5NWFhM3ZFWGJoMC94V3AwV0RwSXFKR3lkTFNFbTV1N2RDdWJWdTBhZE1hN3U3dWNHL3ZEbHViaGpOMWQxRlJFZkp5ODVDYmw0ZTh2RHprNXVhVy9KZVhoOXpjUE9UbjVTRW5ON2YwZnd2eUM2RFg2NkhUNjZEVDZhRFQ2YUhYNjZHLzgyZWRYZ2Y5M1dWM250ZnI5TkRwOUNnb0xNQTc3eXlDbjYvcFQzRTdIM2NlSDY5ZVZlRXlqY2I0Yi9UdmF0RzhCYTVldVlMTXpBeWtwcVRBeWNrSmRuWmxaeDZVeWVTd3NySkdVVkhKVk54U3FlUS9qeTFnWldWZDZ5elZkZnYyTFp6NTE4eDM1a1FtazJIRThJZVFtVlc3YjkyMVdpME9Idm9ISTRZUHd6K0hqeUk3Tzd2Y09yZHUzY2FMcjh6SHJKa3o4TXBMYzVHWGw0OERCdzloOGJ2djQvUFBWcGRaOS9yMUczaDYra3hNbnpZRklTSEI2Tld6QjlMUzBuRHVmQnkyYnZ1MmREMTdlM3NNSGZJZ3hqN3hHT3p0N2JGMjNSZjQvb2VmeXUwN05mVTZwajg3QzVNbmpjZWJiOHlIUnBPTlBmdjJJeUx5SkNJalQxVjR5d09kVG9jREJ5dStjZlRYR3paQktwV2lkYXVXT0hyMGVFMWZybEw5K3ZYQmp6LzhqSmhLWnU0MGhmSGp3a3BMVi9LVkt5YjkzWmJKWkFnYU5ReVdKLzgwYmdCdElmSSttZ21MME1HUTkzMGMwZzZkSWZVTWhpRlhBMzM2ZFJSK3Z4cTY4eVduSHhmOXZSMlFXOEtpZzMvSkRZeDFPdWh2WDBYUkwrdFErT3M2R0hKS0pvd3hxRytqY05jcVdQajNoZXlCM29DVkRRdzVhaFJmT0lXaVBWdFFISDN2QzRQQ1A3Nkc1ZERKa1BkOURJS3RFZ1pOT3JRUmY2SHdwelhRcDE0MCtuWEpEUjZPMDk4YStacFFnOFRTUlVRTlh1dldyZEN1YlR1NHRtMkQ5dTd0MGE2dEs1cTNhRjZ2R2RSWmFxaXpzNkhScUtIUlpDTmJrdzIxV28zc25CeGtaMnVnemxLWGxLdmNYT1RtNWRkNnRqZGpaTlZpV3UrYVNMdDlHMm0zcTdpV29aYUdQVFFjRDQ4Y0NhWFNBYW1wS2ZEMDhqTFp2dXBLZmIzMllvaUtpc2JyQytaQklwRkFiK1QxS1hjdGZYODVscjVmOVEyMm82TmpNSFY2K2ROWGUvUWVVTzY1bE5SVXZQWDJ1NVdPWld0cml5MGJ2NFJTcWNCdnYvK0pMNzdjZ013cS9tNXF0VnFzLytKci9QalRMd2g3OG5FTUh6WVU3bTd0RUJGeHNzck1kMDJjTUE3RnhjWEl5ODBGQkFFOXVuZUZ2YjA5b21PTU8wb29rOG5nNCsyTnQ5OWVZdFQyalVGVVZEU3NGOHlEUVNLRlVJT3AzLytyT0dJM2lpTjJWN21PTHVFVThoTk8zWDh3YlJFS3YvOFloZDkvZlAvOW50eUw0cFBHM1d1dU1nWUxPU3c3K0NNbWR0bjlWNlpHZzZXTGlCb01lM3M3dEcvZkhtM2J0b1diVzF1MGJkc1diVjFkUysvWFpBb3BxYW00Y2VNbWJ0eTRnZlMwZEdpeXM1R2RyWUZHblEyTkpodWFiQTF5Y295N09MdStWZlZoc2k3MTd0MEhUMCtmVWVHeXVQUG44ZDdTMm4xQTlQRDBCQUJvMUdyazVPU2dxTEFJRzc3K0N0bloyWEIxZGEzVjJLWlNYNis5V01Jakl0RWxOQVRIVDRTTEhhVkdjbk56TWVmRlY2RE9VdGZvUGJwOU93MnJQMW1ETlo5L1VhT3lHZWpmR1NFaHdhVTNYRTVQejhBWFgyMUE1RW5qWm4wTURRMUJSRVNrVWRzMkptY2pUeURZcnpla3NlVlBPVzJLZEg2OWNmcGs0L3E3UnZmSDBrVkVvcEJJQkxScjJ3NmVYcDd3OXZLQ2w1Y25YRnljNjN3L0JRVUZkMHJWVFZ5L2NRTTNiOTdBOWVzM2NPUG1UYVRkdmcyOXZuWlRuRGNrOVhtMHBiSnI0eXFhSlM0Z01Bano1cjhPRnhlWEtzZE1TVW5CcFVzWGNlM3FWVnk5Y2dWSlNVa0FnTk9uWTNINmRDemF0bTNYWUV1WE9SL3BBb0E5ZS9haVQrOWVqYTUwQVNpZFVLTWljZkVKRlI1QnUwdXIxWlo1bkpLU1d1WDZMN3o4R29DU3Z3ZUNnTkpyd296VnJXc1g3Tm03cjFaak5BWS83UDRidmtQNndaYWxDd0NRNTljZlAvNzJ0OWd4cUk2eGRCRlJ2YkMwdElTSFo2ZlNndVhwNFFrYm03cTU1aVk3T3djM2J0ejQxMzkzU3RiMUc3VytEcVV4dVh5bnBEUTBLcFVLS3BXcXpIUEZ1dUp5Ni8zNnk4LzQ1OURCMHNjT0RnNElDUWxGSnc5UGVIcDZ3czNkSGIvKzhyUEo4eHFqb2I3MmRTVXFLaHFQUFRZYTNsNWVPQjhYSjNhY0JxKzJwMkVDZ0srdkQxUXFGV0ppNnU5YUxyRkVSVVVqOVlsSDBkN2RIOUxMdFp1d3BiSFRkUXpDZFp2bVRlSjliMnBZdW9qSUpKUU9Tdmg2KzhEYjJ4TmVYbDV3ZDNlcjljeUJlcjBlS2FtcFNMcWNoS1NrWkZ5K25JVEVpNG5Jem00Y3AvK1oydW5UWjVDYm13dGJXMXZSTXVUa2xyd1hVa25aOXpvdkx3L1cxdFlRQkFGNnZSNG5JMHRPbWJLM1Y1U3VFeElTQ250N2UzVG8yQkVkT25TRWsxUFplek1abzZDZ1pISVNDTFVlcWxKNWVYazRmZnFNNlhiUVFHemF0QVdUSjAzRS9BVnZpQjJsU1pnMGNUeldyYS80eHMvbTZKTU5XN0hvNmRsUWZXejYyVVlic3V3UnMvRHhaNXZGamtFbXdOSkZSSFZDTHBmRHo5Y1hBUUdkRVJBWUFOYzJiV28xWGtGQlBwS1RydUJTY2pLU0xsL0c1VHRGNjcrbis5QTl4Y1hGaUlxS1JxOWVQZXR0bjFxdEZtOHRmQU5TcVFSU0N3dWtYQ3U1LzAzekZpM0tyUGZoeWc4UUh4Y0hhMnRyYUl1TFVYVG5KcmplM2o2bDZ3U0hoQ0E0SktSRys3ZXdzRURuenY1bzA2Ymt0RU9KUkFJbkp5ZGtaS1JqL211dklyOGdId0NnVUpodXF1MVRwNkpRWEZ6K3lKMjVpWTlQd09YTGwvSEFBMzVOb21TS0tTREFId2tYRXBHWW1DaDJsSG9USDUrQTJJdEo2TlVwQk5JTDVuOGRXMFYwbmwxeE11NVNrM3JmbXhLV0xpSXltbXRiVndRRkJDQWd3QjgrUHQ2MW12QWlKVFVWOGZFSmlJK1BSM3o4QlZ5OWVzV3NycmVxTHlmQ0krcTFkTWxrTWtna0VpUW5KME92MThQUzBnb0JnVUVZUEdSb21mWGF0SEhGK1hQbmtKdWJDNkRrbE1QZWZmcWlSOC9hWmJXeHNjR3I4K2FYUHJhenM4TkhxeitCVnF2Rk05T2ZSbUZoSVp5Y25EQnMyRU8xMms5VlRvUkhtR3pzaG1iZCtpL3g5ZGRmWU82Y0Y2SFdhTVNPWTVaVUtoVm1QVDhUVTUrdWVMSWFjL2JlMm8zWXZtRWRsTXZDSU9RMG5WUERBY0NnY0lKbTdKdFlQdlZac2FPUWlRamRlL1hucHhvaXFoWmJHeHY0Qi9nak1NQWZBWUVCY0dyV3pLaHhDZ29La1ppWWlQajRCTVRGeHlNK1BwNm5DTllSR3hzYmJQajZDOGhrTXJHalZFaXYxMWM0MlVaMXBhV2xJVDA5RGE2dWJXSFRBTzdKcHRWcU1XbnlWT1RuNTRzZHBkNG9sVXA4OU9FSG1QSy9hV0pITVV1Yk5uNkZtYy9ORm5YVzFQSGp3akJtekdnQXdEZGJ0MkhuenUvcmJkOE9TZ1hXcjFvTyt6ZUgxZHMrRzRMc0pidnh2NWx6a0oyVEszWVVNaEVlNlNLaUt0bmIyNkZIais3bzNxMGJIbmpBejZnUHpMZHUzVUpjWEFMaUV4SVFIeGVQeTBsSmRYS2hPWldYbDVlSE0yZk9JakF3UU93b0ZhcE40UUlBSnllbk9ybldxNjZjT1hPMlNSVXVBRkNyMVhqcnJjVlkrTVlDdkxOa3FkaHh6TXJDaGE5andZS0ZqZVkyRmFhUXBkYmc5VGNYNCsxcHE2QmFQMGZzT1BVaWM5cHFMRml3a0lYTHpMRjBFVkU1U29VQzNidDNRNC91M2VIcjUxUGpEOHJaMlRtSVBYMGFNVEd4T0hueUpESXltdFpwSW1MYnNIRnpneTFkNW1iRGhrMWlSeERGbGF0WHNYSGo1cEpURGVlK0JMVmFMWGFrUmsybFVtSFZSeXV3WU1GQ1hFdEpFVHVPNkJLdXBPQ045ZHZ4M3VJL1liL3NLUWc1R1dKSE1nbUR3Z2s1cjI3RmdnVUxjZm5hZGJIamtJbXhkQkVSZ0pLaTFhTjdOM1R2MFFPK3Z0NDFLbHJGeGNWSVNFaEFkTXhweE1URUlERXhrZGRqaWVqS2xTczRmUGhJdlY3YjFSUWRQbndFVjY1ZUZUdUdhSzVjdllxNWMxN0VSeCt0d01vUFYrUDA2ZE5pUjJxVUFnTDhNZXY1bWFLZlV0alFYTHlTZ21telg4YmFWVnVoK0dZaHBBbm1kZTFrc1VkWGFNTGV3b3laYzVITjk3MUpZT2tpYXNLVURrcDA3OVlOUFh0MGg0K1BEeVNTNnMrcm5YbzlGVEhSc1lpT2lVVnN6R2tVRkJhWU1DblYxT1l0VzlHOWU3ZGFUOU5QRlNzcUtzS216ZCtJSFVOMGFvMEdVLzQzRGRPZW5vcHhUejJKVFp1L3dibHo1OFdPMVNqNCt2cGcwc1R4U0xpUTJDUW56YWdPdFVhRHNDblQ4ZHFNeVFnWStnd1V2MzRNNmFWb3NXUFZpcTVqRURURFp5TXk3aEpXVEgxRzdEaFVqMWk2aUpvWVcxdGI5T3ZiQnoxNmRJT1BqOC85Tjdnakx5OGYwVEV4aUkyTlJWUjBERzdkdkdYQ2xGUmJ0Mjdkd3Q2OSt6Rmt5SU5pUnpGTGYrM2VnOXUzYjRzZG84RlkvOFdYOFBEd3dNUUo0NUNXbG9ZVDRSR0lpSWhzRWxQcDE0Uk1Ka05vYUFpNmR1MENSNVVLNjlaL3hlbkJxK0gvUHQ4QUR3OFBQRGQ1RnB3MUtWQ2UvUnVTTTRjaDZCckhMVVFNRm5Mby9Ib2p5N2MvYnRtMndHZHJOdkY5YjRJNGV5RlJFMkJqWTQxdTNib2hOQ1FFM2JwMXFmWjIyZGs1T0hIaUJJNGNQWWJZMk5PYy9LS1JVU3FWV1BmNVo3V2F5cC9LeTh2THc4eVpzemhsZWlVQ0F2eng0S0NCQ0EwTndkbXo1M0R3NENGazUrUWdNek1MbVJrWnlNektFanRpdlZBNU9FRGw2QWhIUjFYSmwxMzkrc0RIMnhzUkVaSFlzM2NmWW1KaXhZNVlLVEZuTDd5ZmdBQi9qQm5TSHo1Qm9kQW5Sc0g2NUI4UThqUVFOT2tRTkxjaGFOSkZ6V2RRTklOQjRReUQwZ2tHYTN2a2hUd0VTWWNBbkkwTXgvZTcvMjdRN3p1WkZvOTBFWm14SHQyN1lkQ0RBeEVZVVAxSkZYSnpjM0VpUEFKSGp4NURkSFFNZERxZENST1NLYW5WYXF4Zi95V2VlNDczZmFsTEgzL3lHUXRYRmFLall4QWRIUU1BOFBmdkRDOVBUL1RzMlFNcVZVa0pTVTFKaForZnI4Z3BUZXZNMmJObzFhb1ZNak15a0pHUmljU0xGL0hqRHovajdiZVhpQjJ0MGZ2djcxZFBIdys0KzNhRTBrRUZXMVV6NUY2L0NtZHZmMUd5M1k2TGhXMkxOc2pOVEljNk13TVhFeE54YlB0ZmlJbGRMa29lYWxoWXVvak1qTXBCaGNHREIySFFnd09yZlIrdC9QejhPMFhyS0tLaVluaEtrQm5adTI4L1dyWnFpZEdqSGhVN2lsbjQvb2NmY2Z6NENiRmpOQm94TWJIOFpwOU1ocjlmMUppd2RCR1ppUUQvemhnNmRBaTZkcTNlNllNRkJRV0lqSXpFa1NQSGNQTFVLV2kxTEZybWFzdVdyV2pldkRsNjl1Z3VkcFJHN2RpeDQ5aXlaYXZZTVlpSXFCRmk2U0pxeE81T2lqSHNvYUZvM2FwVnRiWTVkLzQ4OXV6ZWk2UEhqcU9vcU1qRUNha2hNQmdNV0wzNkU3UnEyUUx1N3U1aXgybVVrcEtTOGRHcWoyRXc4REpvSWlLcU9aWXVva2JJcVZrelBQTElDQXdaTXJoYWt5VEV4eWZnN3dNSGNQeEVPTlJadklscFUxUlVWSVIzbC80ZjNuOXZDWnljbk1TTzA2aWtwYVZqeWJ0TCtTVUZFUkVaamFXTHFCRnhkVzJETWFOSG8xZXZIdmU5LzFKQlFUNE9IVHFNMy8vNEM4bkp5ZldVa0JxeTlQUjBQUGY4SE15YytRejY5dWt0ZHB4RzRlQ2hmL0RaWjJ0WnVJaUlxRlpZdW9nYUFUOWZYenc2YWlTQ2d3THZ1KzZWNUN2NGMvY2VIRGh3RVBuNStmV1FqaHFUb3FJaWZQVFJhcVJjUzBGWTJKTVFoT3JmRUxzcE1SZ00yTGI5Tyt6WXNWUHNLRVJFWkFaWXVvZ2FLRUVRMExWTEtFYU5laFFlSHAycVhGZXJMY2J4NDhmeDUxOTdjTzdjdVhwS1NJM1pqcDI3a0p5Y2pCZGZuQXRMUzB1eDR6UW9lWGw1V0xYcVk0UkhSSW9kaFlpSXpBUkxGMUVEWTJGaGdYNzkrdUxSa1krZ2RldXFKOGU0ZWZNbWR1L1poMzE3OS9HK1FWUmo0UkdSbVBuY0xEengrT01ZTkdqQWZVOVpOWGM2blE3Nzl2K043ZHUvUTJabXB0aHhpSWpJakxCMEVUVVFFb21BZnYzNllleVRUOERadWVxSkRpNWZ2b3lkdTM3QThlUEhvZGR6TmpVeVhrWkdKdFordmc2Ly9QSUx3c0xHb2tlUDdrM3VsRU9Ed1lCang0OWp5NVp0dUg3OXV0aHhpSWpJRExGMEVUVUFvYUhCR1AvVVUyamJybTJWNjhYRnhXUG5yaDl3OHVUSmVrcEdUVVZLNm5WOHNPSkRkUHpwWjRTRlBZbWd3UHRmUDJnT29xS2pzV1hMTmx5NmRFbnNLRVJFWk1aWXVvaEU1T0hSQ1pNblQ0UzNsMWVWNjBWSHgyTFg5OS9qekptejlaU01tcXJFeEl0NDU1MmxzTE96UTNCd0lMcDBDVVZRWUFDc3JLekZqbFluQ2dyeWNTb3FHaEhoa1lnOGVRbzVPVGxpUnlJaW9pYUFwWXRJQks1dDJtRDgrS2ZRcFV0b3Blc1lEQWFFaDBmZ3V4MjcrQzA4MWJ1Y25Cd2NQUGdQRGg3OEJ3RFFwVXNvUERwMWdrcmxBS1ZTQVlWQ0NhVlNDYVZTMGVBbTRpZ3NMSVJhcllGYXJZWkdvNFphclVGR1ppYmk0dUp4OHVRcHNlTVJFVkVUeE5KRlZJOGNIVlVZOTFRWSt2WHJDNGxFVXVsNnA2S2lzSEhURmx4SnZsS1A2WWdxRng0ZWdmRHdDTEZqRUJFUk5Vb3NYVVQxUUNhendNaEhIc0ZqajQydThxaEFZdUpGYk55NEdXZk84alJDSWlJaUluUEIwa1ZrWXI0K1BuaisrV2ZSb2tXTFN0ZTVkaTBGVzdkdXc3SGpKK294R1JFUkVSSFZCNVl1SWhOUk9hZ3daY3BFOU83ZHE5SjEwdE16OE8xM083QnYzMzdvOWZwNlRFZEVSRVJFOVlXbGk2aU9TU1FDSGhvMkRHRmhZMkZqVS9HTWJ6azVPZmorK3gveDIrOS9vS2lvcUo0VEVoRVJFVkY5WXVraXFrT2RPblhFekdlZmdadGJ1d3FYR3d3RzdObTdENXMyYlVGdWJtNDlweU1pSWlJaU1iQjBFZFVCbWN3QzQ4ZU53NGdSd3lHUkNCV3VrNVNVak0vV3JNV0ZDNG4xbkk2SWlNajhCQVVGd3RQREF6NmQycU9aU2dtbGd3cTVONjdCMmF1ejJOR2FoRnZuWTJEWDBoWHFyRXlrWldUaGZPSmx4TVhISXlvcVd1eG9EUkpMRjFFdHVidTU0YVdYWGtEcjFxMHFYSjZYbDQ5dDI3Ymo5ei8rZ0Y1dnFPZDBSRVJFNWlNNEtCQWpod3lFYjNBSWNzNUd3UDdVNzdBTVB3eEJrdzVCazRabTJSbGlSMnd5MmdFdzJEdENwWEJDTzRVVC9Ld1V5QjQxREhZTDV1RjBaRGgrMnIyZkJleGZXTHFJakNTVlN2SFlZNlB4K0dOaklKVktLMXpuOE9IRCtPcXJUY2pNeXF6bmRFUkVST2JEeDlzTE15ZUZ3U0U5Q2FyWW5aQnNuUXRiQXllZ0VwdVFuUUVoT3dOSVNZQU5BSnVvUDJHUVNCSHExeHVkQnZkSHhoT1A0dE1OV3hFWG55QjJWTkd4ZEJFWm9XWExsbmpsbFJmaDd1Wlc0ZkliTjI3Z2swL1c0T3k1Yy9XY2pJaUl5SHdJQUJiT25BSWZ0OWF3LzNVbHBFbW54WTVFOXlIb2RaREdIa0N6MkFOd2NQZkhvcWRuNGV5bFpDeFpzeEZOK1h3ZmxpNmlHaEFFQVk4OFBBSlBQVFVXY3JtODNISzkzb0NmZi80Rlc3ZHRnMVpiTEVKQ0lpSWk4K0NvVW1ITnFnOWd0K0UxU0g4OUpYWWNNb0wwY2d3Y1BuNGEzVHFGWU51R2RYaG16aXZJVXF2RmppVUtsaTZpYW5KMmNzSUxMODZCdDVkWGhjdHYzYnFORHo5Y2hiajQrSHBPUmtSRVpGNjgzVjN4OXNJRnNGODZCa0tlUnV3NFZFdlNDNUZRTGd2RHVsVmJzZUROeFVpOGtpSjJwSG9uRVRzQVVXTVFIQlNJVmF0V1ZscTQ5dXpaaXpselgyVGhJaUlpcXFYZ0RtMnc2SDlQUUxGb09BdVhHUkZ5TXFGNGN4amVtUmFHUVBlS0p4OHpaenpTUlZRRmlVVEF1S2ZDTUdyVW94Q0U4bFBCcTdQVVdQM3hwemdWRlNWQ09pSWlJdlBTek5FQnI3NytPcFNMaG9zZGhVeEV0WDQyNWkvK0U5Tm12d3kxcHVtVWFwWXVva3JZMjl2aDFWZGZocCt2YjRYTGp4MC9nYlZyUDRkR2sxM1B5WWlJaU16VFp4K3RnR0xwR0xGamtJblpMM3NLYTFkdFJkaVU2V0pIcVRjOHZaQ29BdTNidDhlSEsxZFVXTGkwV2kwKy8zdzlsaTM3Z0lXTGlJaW9qcno4N0ZUWWJKakhVd3FiQUNFbkEzWmJGdUtsR1ZQRWpsSnZXTHFJL21QbzBDRjQvNzEzMGF5Wlk3bGx0MituWWQ3OE4vRG5YN3RGU0VaRVJHU2V2TDI5RU9EV0NyTEVrMkpIb1hvaXV4Q0JvSTd0NE9IaElYYVVlc0hTUlhTSFRDYkRDM1BuWU1iMHB5R1RsVC96OXVTcEtMend3a3U0ZE9tU0NPbUlpSWpNMTdPVHdxRDZiYlhZTWFpZU9meTJHak1uaFlrZG8xN3dtaTRpQUFxbEVndGZuNCtPSFR1VVc2Ylg2N0Y5KzNmWXNYT1hDTW1JaUlqTVcwaHdJSnd5a295LzhiRkVDc1htZU9qT0hFWHVleE1yWE1WMnlZK1F1dnVoWU10U0ZQM3gxYjFOVzNlQzNiSS9vTHR3Q3JtTG5xaDBGNVpqWDRIbHd6T1F0M29XaWsvOFVmcThZS3VFL1dmSEFBczVjbDRmQ1gzUzJZb0hFQ1NROVh3RTh2NVBRdExTSFlLOUNvWThEWFJKNTVEL3lRc3daR2VVMjhRaWRERGt2VWRCMnNHL1pQMzhYQmpTVWxCMDdGY1UvYnErSk5lano4SHk4UmZ1YldUUXc1QitBN3JMWjFDd2F4WDBWOHZPcW13N2Z4T2tmajJnbWVBSjZIVVZqNkhYd2FCT1EvSFpZeWo4L21Qb2J5WURBT3hYSFlUZzFMclMxd2hBbGU5QlJhU1hvdUdzdVlhZ2dNNDRGUjFiN2UwYUk1WXVhdkphdEdpQnR4ZTlDUmNYNTNMTDFHbzFQdmpnUTV3NVc4ay9va1JFUkZRcmp3NGVBR1dzNmI3WWxMVHVDS203SDZEVFF0NW5kSm5TcFUrNUFQM1ZlRWc3QmtKd2JBbER4dlVLeDVCM2ZRakl6MEh4cVgxbG5wZDFId0ZZeUFGZE1lUjlScU9nb3RJbHRZRHR2QTJRK25TRC9tWXlpbU1PQVFZOUpNNXRZT0hkRllLZFE5blNaYXVBemV5UFllSFhFeWpNUTNGY0JBeFp0eUVvSENGMTlZSzg5K2pTMG5XWDl0aXYwS2VsUUxDUVErTHFBWXZRd2JBTDdJZmNkOGREbDFDOUcwdHJUL3dPUTFvcUJCdDdTTjM5SU92MUtHVEJnNUR6MXVQUXAxeEEwWUVkRU93YzdyMG1ENDZESVM4YjJpTS8zM3M5cjlmOGJDQ0hjd2Z3Nk9DSFdicUl6Rm5IamgzdzVzSTNZRzl2VjI1WlhGdzhsaTFiZ2N5c1RCR1NFUkVSTlEwK3dhR1FiSDNoL2lzYVNkNTdOQUJBZS93UHlIbytBa2s3YitpVHo1Y3UxeDc1R1paalg0R3M2N0F5aGV3dWFRZC9DQzZ1MEI3YUJXaUx5aXlUOVJrTi9ZMGtHSExWa1BWNEdBWGZ2QWZvaXN1dTAzc1VwRDdkb0QzeU0vTFh2QVFZREtYTEJLZFdNT1QrYStJUXFReTJyMzRKYWNkQWFQZHZSLzYyL3dQeXlrN2FKV25uWFM1ajBZSHZvRHR6OU43UFBHQXNyS1l1Z2VYSW1jaGIvblExWGlXZ2FQLzJNbVBjUFFKbTllUkx5RnY1REFwLytLVE0rdkwrVDhDUWNSTUZtNWRVYS96S1NNNGNocy80eGJVYW96SGdOVjNVWkhYcEVvcDNseXl1c0hBZFBud1lyNy94SmdzWEVSR1JDUVVGQlVKN0xoeUNRVythSFFnQ1pMMUdRcGR3Q2tWL2JRQndyNFRkVlhUc0Y4QmdnS3piUXhVT0llcytvcEc0MDNjQUFDQUFTVVJCVkdTOXd6K1dlVjdTc2oya0hmeWhQZkU3dE9GL1FyQjNoRVZBdjNMYlM5djVBQUMwUjM0cVU3Z0F3SkNXQ3VUbmxENjJIREVOMG82QktOcTNEZmxmdmxHdWNBRW9VeGdyVTNUbys1S2phUzNkNzd0dVpRcC9XZ01VRmNEQ3U2dlJZMVNIb05OQ2V5RWEvdjZkVGJvZnNiRjBVWk0wYk1oZ3pIdnRGY2psOG5MTHRuLzdIVmFzWEFXOTNrVC9CMEJFUkVRQWdDQ3ZEckE5OWJ2SnhyZDRvQmNFVlhOb2ovd0UzY1ZZNks5Zmdxem5JNEJFV3JxT0lTMFZ1Z3RSa0hZTWdPRFVxdHdZc3E3RFlNaThDZDI1NDJXZjczUG5DTnFSWDBwT3NUUG95eFU2QU5EZk9XWFJ3cmRiMVdFRkFmS2hrNEg4SEJScys3K2EvcWhsaDdLMEJnUUpET3AwNHdjeDZHRlFwd0ZXTnJYS1VoMzJKMzlEb0hjbmsrOUhUQ3hkMU9STW5qd1IwMmRNZ3lBSVpaNHZMaTdHaXBXcjhPMjNPMFJLUmtSRUpMNS9mK2tvUUtoaXpkcno3TmdCUXI3cDdua3A2ejBhMEJWRGU3eWsyR21QL0FSQjBRd1cvbjNMcktjOVduSmRrcXhyMmFOZFVxOVFDSTR0b0QzNlM5bWpWSUlBZWErUjBDZWZoejdsd3AxU2RnSVdnZjNLWFBjRUFOcURPMkhJeVlKOCtEUllUM3NQZ3FKWmhWa2xiYjBoS0J5aGpUMVU1dWlYTVN6SHpDblo5Lyt6ZDkvaFVWUmRBSWQvVzlON2dZUU9JZlRlZXhVRlJRRVJBU2txSXFKaUYzdnZpbDBSd1Y2eDQ2ZFlVRUFVcGZmZUlTUzBKS1J0eXZidmp3blpMQWtwbXpMWjVMelBzdzg3c3pOM3ppWXN6Tmw3NzdscmYvYThFZDhBTkJFeE9NNGNyMUFzWmFISnphSnRYUE1xdjQ2YUpPa1NkWVpHbytIV1cyWnp4ZVdqaTd5V2w1ZkxZNDg5eWVyVnExV0lUQWdoaEtnNVRwMCtVL0M4WHIzb0tyMVdjR2dZbXN3SzlNYVV4QzhRUS9lTHNPMVlqZE9rVEJld3JQNFJBT05BOXg0cDY5cGZ3RzRya25RWmVsK3FuRmVvV0FTQXZsMWZOT0V4YnZzdHE1ZUEzb2loci90OWhqUHpMTmxQVHNLUnNCZkQ0S3NJZW0wbFBoUHZCZjhndCtPMDBRMEJjSnc0VXU2M2FodzZFZC9KOStNNy9URUNuL2tSNDhYVHNDei9Fc3NmbjVlN0xRRDBSdnl1ZXh5ME9xei8vT0JaRytXZ3lVd2xPQ3lzeXErakppbWtJZW9FalViRExUZmZ4TEJoUTR1OGxwcDZsaWVlZklyanh4TlZpRXdJSVlTb1dZNGNPVnJ3dkczYm9rVWJLbE5RYUJpYXpKUXFhZHZRYXhRWWZaVzVWUG1jeVluWTkyOUMzMlVvQkFSRGZoRUxaOVpaYkx2K1E5OXhJSnJJQmpoVGtwUXk3NzFHNGtnNmlPUFlidmUyQjQ0RHB4UHJtcDhLOWxuWC80YmZkVTlnNkQ4V3k3SlAzWTUzSkIzQTlOQVZHQWRmaGMvWVcvRVpQUXZqb1BIa3ZIVUg5bDFyQU5BWWZKU0Q3VmJQM212Qnhlemt2SFFEdHExL2xhc05uMHV1eGRGekpOcmdjSFF0T3FJSmo4RzJZelhtbnhhV081N3kwbVFtRXhSV2ZBOWdiU0ZKbDZqMVNrcTRqaDQ5eGhOUFBrMTZlcm9La1FraGhCQTFUMEpDQWphYkRiMWVUMHhNREdQR1hNR1NKVCtXZnFJSFRDY1RDQzltalNwUE9IRXZVbUVjTUJZQVhhc2U2SnEyYzcyZzBZREJpTEhQWlZqKy9LSmd0L1hmbjlCM0hJaWg5eWdzUHk5QzE2NDNtdUFJTEw5OTVINGgzd0FNM1VmZ3pNbkU1NUpyM1dNd3BhRnIwUkZ0Z3pnY1NRZmR6M1BZc2F4WWpPWHY3L0c1YkNZKzQyOG40TjczTVQxd0dZNlRoM0ZtS2IxeDJvaVljci8zN09lbVlkKzlEbDE4Ti96bnZJNy96YTlnZW1Sc3dScGJaYUh2a24rZlpEWGpTRHFJK2VkRldKWjlCbFZWNUtRUVRXWXFXU2NTcXZ3NmFwS2tTOVJxSlNWY08zYnM0cG5ubnNPY1oxWWhNaUdFRUtKbXN0dnRmUC85RDB5WWNCVUFVNmRNeHQvZmo2Ky8vaGFielZiSzJlVVRFTk1ZWjFBNG1nb2tYaHIvWU9XSk9kZTFMN29SdWxiZEFUQU9uMXpzZVlZQjQ5eVRybzNMOExNOGhhSDNwVmgrWG9TeHoyWGdkQllaV21qb2VRbjQrS0h4OGNONGFmSGwyQTBEeG1KZS9GTHhBZHNzbUplOGpUTW5DOS9wajJJY2VSMTVIenlDL2ZBT2NEclJkeGdBR20zNWt4MkhIZnZlOWVTOE1ZZUFSNzdFNzRabnlINW1TcGxQejM1dW1sdkorT3JrREk0Z0tMYXhLdGV1THBKMGlWcnRRZ25YcGsyYmVPNzVsN0RiN1NwRUpZUVFRdFJzWHk3K21yaVdjWFR0MGdXdFZzdFY0Ni9raXN0SGs1U1VSSFpPVHFWZFI2OEJaM0JraFpJdWJUM2xadDJSN0pvbVlCd3dGalFhY2w2Y2dXM2JxaUxuK04rekNIMlhJV2hqbXVFNG1UK0hLaThiNjVZVkdIcU5RaHZUSEgzM0VkajNiMUtHR2haaUhEZ09iQll5YitwWnRPQ0ZUay9RTytzdzlyc0M4MWZ6aXBTSUw4eTJRNWxIcnMydm1Pak16c0MyOVMvMFhZWmd2R2dLbG1XZmxQdG5BV0RmdHhIclA5OWpHSGdsaHI2amxTSWdOWnd6T0lyTXRDcWEyMWREU05JbGFxMGJaODJVaEVzSUlZVHcwQXN2ek9PNmE2ZHp5U1VqQURBYWpUUnI1dm02VDhYS3ljUVpIQWxKK3oxdXdqajhHZ0JzMi80dTJHZm9Qd2F5TTdIdC9MZlljNnhyZmtMZlpRaUdBZU13Zi8yeWEvOS9QMkhvTlFxZk1iUFJCSWE2elFjRDBFUTJRTmU2cDVMSUZWZGgwRzdEdHY0M0RFT3VSdCsrSDdZZHF6SDBIWTN0d0JhY3llNXp4dzA5THdIQWtlaDY3M2xmdmtCZzI5NzRUbmtRTkJRZDNxZlRvMnZWdlVqNSt2UGxmVFVQUTYrUitGN3pBTmJOS3lBdnU4VGoxZVlNaVNUMWJPMWVHMVdTTGxFcjNUaHJKaU12SGxGa3Z5UmNRZ2doUk5sWUxCYmVYYmlJYmR1Mk1XSEMrTXBQdUFEMFBqZ0RRa3MvN2p6R1VUUFFOV3FGTnJvUnV0WTlzTzllaTIyN2tuVHBXdmRBRzkwWTZ6L2ZnNzM0NFpEV2pYL2laODdGT0dBTTVtOWVLZWlSc20xZEJkbVpHUHFNQnJ1MW9OUjh3WFh6ZTlDczYzNjlZR3lXLzM3Q01PUnFEQVBHWWR1eEduMkhBZmpkL0RMMmcxdXhIOXVyeE5pa05icVdYWEdtSkdIKytiMkNjeDFKQjhsNWRUYit0NytGNzdSSDhibHNKcmE5RzhHU2l5YThQcnFtN1hCbW5zVjAzOGdTZno3TzlHVE0vM3NYbjZ2dXhQZksyOGo3L0xuU2Y2Z3FzdmtGcy9mQVliWERxRktTZElsYVorclVhNHBOdVA1YnM0YVhYbnBGaFlpRUVFSUk3N1YyM1hyV3Jsc1BRTk1tVFFnTUNxeTB0bHUyakdOQzkxR0ViU3puQXNsT0I0WStsK0UwNTJCZHNaamNMNTR2ZU9uY0FzWFdkYjlkK0h4empqS1VzUGVsNk5yMWNjMWxzbG13YnZnZHcrQ3JzRzM2RTJkMmh0dHBoZ0ZqbGQ2c1RYOWVzR243bm5VNDA4OWc2REdDWEw5QUxDc1hnOUVIZll0TzZKcDNBTHNkUi9KeExEOHR4UHp6UXB3bTkySmV0aDJyeWJybklueEdYbysrODJBTTNZWUQ0TWhJeHI1blBaWlYzNWJwUjJSZXVnamprQWtZTDU2TzVhOXZjU1FkS05ONWFqQjFHOFdPcjByNGZkVUNtajc5aDF4NHNLa1FYbWJva01ITW1YTkxrZjFyMTY3bnBYa3Z1eTM0S0lRUVFnajFmZmZOWXZ6dkhZREdJYU5RNmlLbjNrajJzOHNaUC9FYXRVT3BVckk0c3FnMU9uWHF5QzIzekM2eVh4SXVJWVFRb3ViYXRYRWRqdllEMUE1RHFNVGVmZ0E3TnExWE80d3FKMG1YcUJXYU5XdkcvZmZkaTFici9sZDYwK1l0dlBEaVM1SndDU0dFRURYVWttVXJNYlVmckhZWVFpVTU3WWZ3NDdLVmFvZFI1V1JPVnhYeTBUbG83SjlESS84Y0d2dm4waWdnaDNxK2VRVHFiZmpwN2ZqcmxJZWZYcnJUSzI0bGZQUkJrYjJqZ0ZGRnAzZVZXYTVOUjQ1ZGVlVGFkSmhzZWs3bitYSTgyNStFSEQrTzUvaVRrT09QMlM3Zlh3Z2hoQkNlMkx4bEsyY21qQ0d3V1NkMFI3YXBIWTZvUnZhNHJwejByOGZXYmR2VkRxWEtTZEpWaVlJTlZqcUZadEExUEkydVllbTBDTXhHcTVVcGM5N01UNjhreFJFbEhPTndhRGhrQ21CeldpaWIwOExZY2pZVWswMCtXa0lJSVVSWnZmWFJGengrd3h6QzNpeCtzV0ZSTzJWZGRodHZ6dmRzUFRKdkkzZUdGU0JKbGdEUWFwMjBERGJSTXRqRTFVMFNjVGcxN004TUxFakN0cWVGU0JJbWhCQkNsR0RmdnYxc1AzU00vaTI3b3p1d1VlMXdSRFd3dCtyRjVyMkhPSGp3b05xaFZBdXBYdWlCSUlPTm9kRm51RGoyTkoxQzA5Rm8xSTVJMUZST0oyeE5EK1czRS9WWmZqcWFISnRPN1pDRUVFS0lHbXZ4UndzSmVYRVNHbFB0WGlpM3JuTUdSNUorNThkTW1sRzBBRnB0SlVsWE9kVDN5K1BxeHNlNXZPRkovSFF5RDB1VVQ2NWR4NC9IWTFsOHJCRm56RDVxaHlPRUVFTFVPR0dod1N4ODdTV0NIaTE1OFYvaDNiS2VYc2FNVzI0bk15dGI3VkNxalNSZFpkQXNJSnRybXg5aldQMHphRFh5NHhJVlkzTm8rTzFrZlQ0NzJwaUViSCsxd3hGQ0NDRnFsRlpOR3ZENERSTUpXM1M3MnFHSUtwQTI4dzBlZlBjTGppU2VVRHVVYWlWSlZ3bkNqQlp1akR2QzZOaVRNbGRMVkRxSFE4UC9rbUpZZEtnWmFSYWoydUVJSVlRUU5VWmM0d1k4KytSakJMMDRHWTNwck5yaGlFcmdESTdFTlBjTDVqNzRhSjFMdUVDU3JtTHBORTZ1YnBMSWRjMk9FbUN3cVIyT3FPV3lyWG8rT055VXJ4TWFZbmZLQkVFaGhCQUNJQ1E0bUFXdnp5UDQ4MGZRN2QrZ2RqaWlBbXp4dmNpYzlCaXpicitITEpOSjdYQlVJVW5YZVhwRnBISkg2NE0wQ2NoUk94UlJ4eHpMOXVlRjNhM1ltaGFxZGloQ0NDRkVqWEhmckd2cDNMSUp3VCsvaWU3d1ZyWERFZVZnait0S3hxVzNzV25mWVY1ZStKSGE0YWhLa3E1OGVxMlQyK01QY0dYakpMVkRFWFhjdHdrTmVITi9IRmFITExnc2hCQkNBTVRIeDNQTHRaT0l5a3dpWk5kS3REdFhvN0ZiMVE1TEZNT3BOMkp2UDREMHRrTklEcXpQMng5OVVXZkt3cGRFa2k2Z2dWOHVUM1hhU2V2Z3V0bmRLV3FlM1JsQlBMNmpMWWs1VW1oRENDR0VPS2R6NTA1Y2VmRVEybmJ0Z2VQZ0Z2dzIvWW9tSnhOTlppcWF6R1EwbWFscWgxaW5PSU1qY0FaSDRReUp4T2tYUkU3M1VXaGJkR2JYeHZWOHYyd2wyN1p0Vnp2RUdxUE9KMTBEb3BKNXJNTWUvUFZTQWw3VUxOazJIYy9zYk0xZlo2TFZEa1VJSVlTb2NUcDE2a2kvdGkxb0ZoZEhTR2dZQVdFUlpKODhUbFNiVG1xSFZpY2s3OTFPUVAyR1pLZWxrcEYybGtNSEQ3Sm05MkcyYlpkRXF6aDFPdW1hMHZRWU44Y2ZWanNNSVVvMGYzOXpQanZhUk8wd2hCQkNDQ0dFaC9ScUI2Q1cyUzBQTWJWWmd0cGhDRkdxbStNUDQ2Tno4UDZoWm1xSElvUVFRZ2doUEZBSGt5NG45N1RaejdoR2RXOTlBT0c5WnJRNGlsSHI0SjBETGRRT1JRZ2hoQkJDbEZPZFNycDBHZ2NQdDkvTHhUR24xUTVGaUhLYjJpeUJBTDJOZVh2aUFWblBTd2doaEJEQ1c5U3BtdFEzeGgyUmhFdDR0WEdOVGpDN3BjeERGRUlJSVlUd0puVW02YnE2OFhHWnd5VnFoYW5ORXJpNjhYRzF3eEJDQ0NHRUVHVlVKNUt1NGZWUE02ZVZMTW9tYW84NXJRNXljY3dwdGNNUVFnZ2hoQkJsVU91VHJsWkJXVHphZmc5YW1RSWphaEd0Qmg1cXQ1Zld3WmxxaHlLRUVFSUlJVXBScTVPdVFMMlY1enJ2UUsrdHMwdVJpVnBNcjNYeVRLZGRCT3F0YW9jaWhCQkNDQ0ZLVUt1VHJrZmI3NkcrbjFudE1JU29NakYrZVR6Y2ZxL2FZUWdoaEJCQ2lCTFUycVRyNnNiSDZSK2RxbllZUWxTNWdkRXBVbGhEQ0NHRUVLSUdxNVZKVjJQL0hHYkhIMUk3RENHcXplejRRelQyejFFN0RDR0VFRUlJVVl4YW1YVE5iYnNQbzh6akVuV0lVZXZrM3JiNzFBNURDQ0dFRUVJVW85WWxYYU5pVDlJMVBGM3RNSVNvZHQzQzB4a1ZlMUx0TUlRUVFnZ2h4SGxxVmRJVmJMQXlKMTdXNHhKMTE2M3hoL0RYMmRRT1F3Z2hoQkJDRkZLcmtxNmI0ZzRUWXBRYlRsRjNoUnF0ekl3N29uWVlRZ2doaEJDaWtGcVRkRFgweitHeUJqSzBTb2dyR3lWSlVRMGhoQkJDaUJxazFpUmRrNXNjbDBXUWhVQlpOSGxpRXlraEw0UVFRZ2hSVTlTS3BDdkNhR1prN0NtMXd4Q2l4aGdaZTRwSUgxa1lYQWdoaEJDaUpxZ1ZTZGVFSm9uNDZCeHFoeUZFamVHamMzQlY0MFMxd3hCQ0NDR0VFTlNDcEN0UWIyVk13eE5xaHlGRWpYTkZ3eE1FNmExcWh5R0VFRUlJVWVkNWZkSTFNRHFGSUlOVUxCVGlmTUVHR3dPaVU5UU9Rd2doaEJDaXp2UDZwT3VpZW1mVURrR0lHa3MrSDBJSUlZUVE2dlBxcEN2VVlLRmJSSnJhWVFoUlkzV0xTQ1BNYUZFN0RDR0VFRUtJT3Mycms2NkxZMDVMbVhnaFNxRFhPaGxSLzdUYVlRZ2hoQkJDMUdsZW5YUU5yRmVENTZzWUFxSGYvV0FJcUhoYi9SK0N5RFlWYjBmVVNUWDZjeUtFRUVJSVVRZm8xUTdBVXdhTmczWWhHV3FIVWJ5NFVURHFIUWhwREUySHd1TFJZUGR3emFSMmsyREkwekRvY2RnNEgxWTlEbmt5cExKVVBxSFE5UWJYOW9rTmNHeVZldkdvcUcxd0prYXRIWXREcDNZb1FnZ2hoQkIxa3RmMmRMVVB5OEJZRTRjV2hqU0Y4ZDhvQ1JkQTg0dGczSmVnOGVDR042QWVqSHhUZWE3VlE4L2JZT1ptMFB0WFhyeTFsWDhrREgvSjlXZzVXdTJJQUExcWZPUjhkQTdhaFdaVyszV0ZFRUlJSVlUQ2EzdTZla2VjVlR1RTRtVWNoUit1Z2F1K0EwMytEWGJyc1REeUxmaGxkamthMHNEbEg0QmZoR3VYd3dwTFo0RXRwd0lCYWp4TEFFdmtCS2U5a3R1c1lUUjZNQWFDVDVEeXB6SC9UNTlnOEFsUi92UU5BV1Arbno0aDRCY0d2dmtQdnpEd0RZVmZiNFZOQzZvOS9LNWg2V3c1RzFidDF4VkNDQ0dFRU42Y2RFWFcwS1FMWU44U1dQVVlESDdLdGEvYlRaQnhEUDU5dm14dDlKMnJERk1zNElUL3pZRER5eW9XVzYvYlljU3JGV3ZqZkxtcE1DOVNlVDdzUlRCVWNrOWM0bit3ODR2S2JiTXdyUkhHZmFFa1VRWi9aUjZld1Y5NUdBT1ViYjF2NVZ3cnVtUGx0Rk5PWGNQVGVmK1FLcGNXUWdnaGhLanp2RExwMHVLa2VhQko3VEJLOXM4ekVOc0Q0aTlYdG8vL0MzdVhsTzNjaG4yVmVWeUZMWDhBZG54YXVURldoVzQzS3IwOGxVbnZXN1ZKbDhPaS9LN09EUW10U3ZYVVNibzZocWFqeFlrRGpTclhGMElJSVlTb3k3d3k2V3JrbjRPdU91OGRMM2tMMm80di8zazZvK3Q1ZUV1WS9sZlp6dk1KVnVad0ZkYjdUdVhoaVp4VVdORE9zM1ByaXRQYktpL3BjdGpBa2dYbVRNaExkMzlrSkZUT05jcEpwNEZvM3p4TzVmbXBjbjBoaEJCQ2lMck1LNU91Sm9FVm1kUGtBZDlRcGFoRlJRUkVWL0Q4Q2x5L2NBS1hzQnBXUEtBODd6Z2RJbHNyejUwT1dQblFoZHNJYWdBOWJuVnRIMTRHUjFjcXo2M1YvUHVvQ3NkV1FYZ2NXTExCbXEyOEoydTJhL3ZjbnhvZERIekVkZDZoMzJERmcyRE9UN0lzV1dETFZlOTlsS0JKWUk0a1hVSUlJWVFRS3ZET3BNdS9GdHprcStYa1J1VUIwS2kvSytuQ1dmSjhzNWp1N2tsWHdqK2x6MDg3OWpkOE9xejhNZnBId0YybnluOWVSYXg5V1htVUppek9QZWs2ZXdoT2JhbTZ1Q3BSVS84YzFoRlIrb0ZDQ0NHRUVLSlNlV2ZTRlZETlNkZC9MOEtPenp3N3QrY2NWMEVNYXpaOFU4b3d4VUZQUUlPZXl2UE1SUGg1cG1mWExjeHVxWGdiSG5HQzAxYisweHcxdUJLaVQ3RDd0aGV0bVZidG54c2hoQkJDQ0FGNGFkSVZZYXptSk9MTWR1WGhpVlpqWE04ZE5tVTRXa2tLOXlaWnMwcy92aTdyUEFPR3YxRDhhNXJ6MXNQcWNUTjB2dFo5WDA0cXpHOVZ2bXNHeGJwdm02cTVSNjRDWW56ejFBNUJDQ0dFRUtKTzhzcWtLOURvUWUrSnFIME1mdTdybUpWRTc2YzhLaXE0b2Z0MlZsTEYyNndtOHJrUlFnZ2hoRkNIdHZSRGFwNUF2ZHc4Q3BWRXRuSGZQbnRRblRnOElKOGJJWVFRUWdoMWVHVlBWNURjUEFxQTQvKzVLakdlci8xa2lPN2cyazc0Qnc3KzRuNk1KMVVYQzYrejViUjdWZElsbnhzaGhCQkNDSFY0WmRLbDZqZjJnYkZ3Ni82eUg2L3pjVDMzQ1lIN1MxblVXZS9yZWg0UlgvcnhoWjNjREI4UExQdnhialR1ODgvT0Y5YkN3M2FyMEtuTnlxTTRuV2U0YnlldEw3M2FZbW0wUm1qUXk3VjlaaGZZdldlZWxGSHJVRHNFSVlRUVFvZzZ5ZXVTTHFQV2psR240czJqUmd1R0FNL1BMOWU1bXZJZGIvQXZkeml1UzJsaHdnK2VuMStUQk1ZcWEyNlZ4YVNseXRwYlpXSHdkNThYRmxnZkpudFk2TVNXQzErUDlleGNEMG5TSllRUVFnaWhEcTlMdWl5T010NGdpN3FyNlpDeUg5dmk0ckluWGVjTGlGYk85NFExMjdQektrRFZMeXVFRUVJSUllb3dyMHU2VkdjNkNXKzFMUHZ4ZzUrRTlwT1U1NVlzV05pMTVPTXZXK2hLR3RJT3crZWwzTlJmOFRFMDZsdjJlT3FDcG9PTDMrOFhBWlpzcnhvU0tJUVFRZ2dodko4a1hlWGx0RU5hT1lvbm1ETUxuZXNvL2R6Q3hSMGMxdEtQdCtXV1BaYVNPTzN3YnVjTHZ4N1ZEcTVjWERuWHFtcE5oeGJkRjl3UXJsME42VWZncXpIZ3lGL3J6WllIMmpKOERMUUc5N1cvSEZad09rRm5kTzF6MnBXMTJNckNKb21mRUVJSUlVUmRJVW1YY0VuZWVlSFhDaGY0cU1saXVrTlk4Nkw3MjEydC9CblpHc1ovRGQrTUI2Y05uZzhzdmMyUUpqQjdsMnQrbmQwQ2I4VkJYZ2JjZmd4OFE1WDlxZnZoM1U1S1FpYUVFRUlJSVVRK3IxeW5TNGdMT2plVTgzeDJzK3Q1cXl0ZzNPZGxtOHVsMGNIbEg3b1hOTm55UG1RZUIwc21ySC9UdFQreURmUzZ3N080aFJCQ0NDRkVyU1ZKbDZoRk5LNGVyZk50WGdUSC8zVnR0NTBBbzk5WHppbkpzQmZjQzNQa0pNTmZqN2kyMTcwS09TbXU3U0ZQUWIwU2hta0tJWVFRUW9nNlI0WVhsc1dJMTZEckRaNmRXOVhyZEJVK3ZuNlhDeC8vUW9neTU2ZzJheklRZ2hvb3o5TU91dzh6dEptVkV1MHoxa0ZvTTJWZnArbEtGY0ZmYnltK3ZWNTNRcCs3M2ZmOWVpdmtwcnEyODlKZytYMzVDUnpLNzN2OE4vQkJIOGhOUVFnaGhCQkNDT25wS2d1OXJ6Szh6SlBIK1VVYVNqdmViY2licG56SG4xdERyTGhIYVQwNnRVSEg2YTduQjVZV2ZUMG5HUmFQVnFwSW50UHRKbVVlMlBsNjNnWWpYbmJmdCtGdDJQMTEwV08zZmdoSFY3cTJ3K09VOWI4TVpaZ3ZKb1FRUWdnaGFqM3A2UkpWSnlJZVJpMG8vM21lRk8wSXFBOGRKcnUyRC93TVBlY1VQUzU1Ri93d0ZhNytRYWttdVdRNm5Oem9mc3lneDJIZ1krNzdqcTJDWlhkZTRPSk8rT0VhdUhHcnNuWVhRSU9lTUcwRmZIbXBrdXdKSVlRUVFvZzZTNUt1c2xqekV1ejR6TE56Kzl5akZHNEFzSmpnaTVFbEh6L3NCZGU2V3hrSnlzMThTVWE4Q3JINVBUV3ArK0NuQ3d5RGRKWlN5bHlqaGFIUFgvajF3UG9sbjEvc09USFFiVmI1ei9ORWoxdGRRemxQYlZXR0YxN0kvaDloNWNPUWRnUjJmZW5hci9PRnk5K0g5cFBkanorMUZSWmZYbkpWUXROSitPNXF1T1ozVnhuNTJCNXcvVnI0YmdLYzNPVForeEpDQ0NHRUVGNVBrcTZ5U0R1a1BEelJZWXJydWRNT3gxZVhmSHhlbXV1NUxiZjA0ODBacnVjV1UrbkhYNUFHK3QzbjRia3EwL3REOTltdTdUM2ZsbjdPNm1mZHQwT2JLM094WXM1YnZQck1EbVdCYWtzbXBUcjJsNUlrWC9tVmEwMnZzT1p3M1gvdzE2T3c5aFVwSnkrRUVFSUlVUWZKbkM3aC9UcGZCMzdoK1J0TzJQbEYrYzV2TXg1bWJpcWFjSjNZQUI4UGhwd3paVzlyejdmdzQzVDM1RXBuaEdIUHc2eHQwUEt5OHNVbWhCQkNDQ0c4bnZSMENSZHI5b1ZmMDJoQjcxZSs5bzZ0Z2s4R2x6OE92MGk0cDR6em9QVCswUDhCMTNiQ2FrZy9BbUZ4cFo5ckRJYVJiMExIYVVWZk83QVV2cC9rWG5TanJIWjhCdGxuNEtwdndSamsyaC9aQmliK0JDYzNLNzFlZTc0RGUxNzUyeGRDQ0NHRUVGNUZraTZoY05yaCtSS3E3Y1YwaHhzMlZGODhaZFZ2cnF0TVBNRG1oV1U3TDI0VVhMb0FnaHNWZlczZGE3RHNic0RoZVZ5SGw4R2k3c3BRdy9ybnJkc1YweFhHZmdZWHZ3YnZ0Q3RmVDVvUVFnZ2hoUEE2WHBsMFdleGFqTG9LM0JCWFJQMHVjTzAvWlQrK090ZnBxZ25TRG9OUHNQSThLOG16TnB4Mjl6bDAyUmRJU29JYVFKOTdYZHM1S2JEN205TGI3MzAzWERTdjZINXJOaXk5U2VtcHV2cEhhTlRQMWU3ODFtV0xmZmc4Nkh5dGEzdEJCK2gxQi9TK0U3UUc5Mk4zZkY2dENaZkZMcU9KaFJCQ0NDSFU0SlZKbDhtbUoxeG5VZWZpR2wzK3VsY2VLdGU1bW9wZFN3Mkx1cForVEdueTB1Q3RNZ3dQSFBvY0dQeGQyeHZmQnJ1NTlQTzJmYXlVa3c5cDR0cVh2QXUrdlFwUzlpamJQaUhnRjZFOGQ1UmpVV2xqb09zOEFMdFZXVHg1Mjhkd3lldlFiTGl5UHlOQnFhQllqVXcyci95NEN5R0VFRUo0UGEvODZqdExiaDY5U0RrWFpRNXVYTGJqZEw3UWZxSnIyMktDOVcrVjdkemNGUGg2ckZJZEVpZXNlMTBaQ25ndTRRSlg5VUVBUnlubDlzc2laVGQ4ZGhGOFBCQU8vd0cvM2dMV1Vub3hLNWw4Ym9RUVFnZ2gxT0dWZDJFV2g0cTU0dW50OEVhejBvOExpRmFLSnB4YkxCZVVvZ3dMT3BaODN1WHZROU9oN3Z2V3Y2a1VYaWpPMk05Y3crRFVFdFlDVEtlTFR5TGFUNExlZDhGZmo4SEJwU1cwRWFjTStXc3hBdDd0QkdjUGxIeE5leDRjK3QxVkRYRDlHMG95VlZhbnRzQVBVeUF2SFk2dUtQcTZ0dEJIb3pMTHZDZjhBNStQcUx6MnlrRjZ1b1FRUWdnaDFPR1ZkMkdxSmwwT0MyUWNMZmtZbnhDWThJTjd3Z1hnZEpSK3JqVzM2TDZlYzVTZWtrMExpcjUyWkxreTV3amc3TUdTMjY1TURmdkNGUjlEMHlGS01ZcDMycnIzRkFGbzlERG9DUWlQZzBrL1E5STYrTzAyT0xIZS9iaCs5eXZIblZ0VWVQVDc4UEVnd0ZseURGcy9VcEt1bkdUNDc4WHl2NGU5MzEvNHRjSno4V3kxbzhLZ3llS1ZIM2NoaEJCQ0NLL25sWGRoSjNOOGFSZFNoc1ZxMWFEM2c0ay9GNjFZNXhFbkJjUHpSczFYMmw3M3F2c2hxeDZyaE91VVFHdUFlcDJnelpYdSsrTkd1bThYTisrcHkvVkt3blZPYkkvaTUxeGxKTGdTTG9ER0E2REhyYkRoelpKak8vaUxVdnhpK2YzdWkwUlhoc0p6eFN6Vk93eXdxc2p3UWlHRUVFSUlkWGpsWGRpeEhQL1NEMUtEMXFpc3pkUzRmLzRPSjZRZmhkQXlERWNzVHVwK1pUaGFseHNBRFl4NEJRTHJLMGxHYWIxQW52S0xoSVo5b0ZGZnBUZXJRWSt5cmMrbE9hLzNVZThIQXg1eDM3ZmxmVGk5cmVpNU83OVExc3BxY2JGcjM5Qm5ZZDhTeUR4KzRXdmFjbUhaWGJEMWc5TGpLeSsvTU5menlrN29WRkpqUHpkQ0NDR0VFTFdjZHlaZDJUWHc1dEVZQkJPK2QxV25BeVU1Q20wTzNXWjUzdTdTbTVScWVLM0hLdHQ5NTBKMCsvejVTR2tWaTdrd2pSWnUzcWVVcVMrUG5CUmx1T0Q1aVVuZnVSRGMwTFZ0eVNxNVd0OHZzK0dtbmE0ZUptTWdqSHdidnJxODVPdVhkVjJ1OHREb3dEL1N0WjFkeG9XYWE3Z2ErYmtSUWdnaGhLZ0R2RFBwTXRXd204ZUFlakRwRjJYUjIzUFd2YTdNTXhwVnpEeXM4bkRhNGZ0Sk1QbFhaZjRVS0F2N3p0d0VTNmJCOGRYbGE2L2pkR1dZWDJ3UGlPbFM2QVZOK1JLdUhaL0Rxc2NoclpoNVpNR05sS1Nyc0grZUxubE5xdlFqOFBjVE1Pd0YxNzc0MGRENlN0ajdYZG5qcWd5aHpaVEU2eHhQMXh1cllXcmM1MFo0bFo0OWV4RGZzaVZoWWFHRWhBUVRIQnhDU0VnSUlTSEIrUGo0bE41QU5US2J6V1JrWkpLUmtVRm1aZ1laR1pta3BhV3ovOEFCMXErdmdZdThDeUdFcVBXOE11azZtVmVERmdRT2k0TnJmb2V3NXE1OXV4YkRzanNyN3hwMk0zeDFoVEpYck1sQVpWOW9NNWkrQ3RhOUJuODlxc3h0S290QmowTm8wN0lkYTg2RXhEWEtFTWU4TktYbjZaelV2Y1VuWEFERFgzS2ZFNVc2RDlhK1Z2cjExcndDN1NhNXo0ZTc1QTA0dkV6cEthc3VCY05EODZYdXI3NXJWeEc3RXhKenl6Qk1WSWg4Z1lHQmRPL1dsUjQ5dTlPMVMyZDhmYjNuNzQrUGp3L1IwVkZFUjBjVmVTMHZMNWZOVzdheWZ2MEdObTNhZ3NsVU8rWnNDaUdFcU5tOE11a3kyUXdjeUFxa1paREsvMW5HWFFwakhVSTcxQUFBSUFCSlJFRlVQblpmREhmWFl2aGhLcFUrNThxU3BhenpkT2tDNkh5ZHNrK2pWY3F4dDdzYS9yeFBtUnRWMm5WUHJMOXcwbVU2Q1FtcmxkNnpoSC9nMURiQW9id1cwNzFzY1RZZHBzUlQySyszS2xVZlMrTzB3ZEliNGZxMXJqbGlRYkZLb3ZqSDNXVzdmbVU0TjVUem5LUzExWGZ0S25MWUZFaXUzU3MvN3FLYU5XL2VuQ2xUSnRHbGMyVVVBNnA1ZkgzOTZOdW5EMzM3OUFGZzg1WXRmUG5sVnh3OGVFamx5SVFRUXRSbVhuc1h0dmxzcUhwSmw5WUF3NTZIM25maXR2anYxZy9ncDVrVUpDcVZ6V0dCbjY1WHlzY1BlNkZRWXRKQVdhK3J6ejN3ejFPdzl3Y3VtSHdsclllMkU1VG5adzhveVZWQ2ZwSjFvWjZyc3RMN3dXWHZ1dS9iL1EwYytiUHNiWnpZQUJ2ZWdwNjN1ZmIxdkUzNTJTYnZxbGg4WlJFZTcxcjdDeUF6c2ZqaUgxNW04OWxRdFVNUU5WeE1UQXhUcGt5aVQrL2VhRFRsWE5UY2kzWHQwb1V1blR2ejM1cTFmUG5GbHlTZE9LbDJTRUlJSVdvaHIwMjZ0cVNGY25XVHhPcS9jRmdMR0xjWVlzL3IrZG53bHJJR1ZWVlZGU3hzelR4STNnTlhmT1JlOEtGK1o3anFPMGpaQzV2ZWdXMGZGeTF3c1c4SlpCeFRrcXpzMDVVYjErQW5sWi9QT1pZc3BicGdlZjMxS0xTYjZGcm5US3RYaGpaK01yaHk0cndnRFl4ODA3MFM0ODR2cS9pYTFXTkxtaVJkb25oUlVaR01IMzhsdzRZT1FhZlRsWDVDTGFUUmFPalh0dys5ZS9WaytmSVZmUFgxTjV3OVc0bUZpb1FRUXRSNUtxNHlYREZiem9iaXFJYjhwb0RPVnltQmZ0TU85NFRMNllBLzU4SnZjNmlXaE91Y2cwdGhmaHVsb01YNUlsdkR4YS9EblNmZ3lxK1VZaFM2L0hsd2FZZGd6N2VWbjNERmRNL3YrU3RrK1FPUTVVRmliTTRvV3Vtd3lTQm9lM1h4eDFlV2Z2ZEQ4eEd1YmJ1bDlMWEN2SURUS1QxZG9uamR1blhsdFZkZlpzUkZ3K3Rzd2xXWVRxZGp4SWlMZVBPTjEralpvNHhEcW9VUVFvZ3k4TnFrSzh0bTRKQXBzSG91Rm44NXpONmw5T1FVWHJQS25BRmZYZ1pyWHFxZU9NNlhtd0pMcHNBWG81UUZoczluOEZlR0VnNTd6bjN4NGNxbTkxZUdOeGF1K0plNEJqYSs0M21iVzk2SFUxdmM5dzEvc1d4cmhubWk2eXdZK296N3ZqWHpTbDRuekVzY05BVmlzaG5VRGtQVU1GZFB1SXFISHJ3ZmYzK3BhbmsrZjM5LzdyOS9MbGVOdjdMMGc0VVFRb2d5OE5xa0MrRHZNNUdsSDFSUlVlMlVCWThMVnljRXBhTGQrNzNoMEs5VkgwTnBEdjBLNzdTRHY1K0V2SFQzMTJ4NThPMVZZTW1zdXV0Zi9DcEV0SEp0Mnkzd2MwWG50am5nOTl2ZGQ0VTBocjczVnFETjRtaGg4Rk5LZ1pMQzgvTk9ibForbnJWQXRYeE9oTmN3R28zY2ZkY2RUSnc0b1U3TjNTb3ZqVWJENU1rVHVlT08yekFhcS9CTEt5R0VFSFdDVnlkZHY1Nm9qN09xUi9RbDc0S2xzOTMzYlhrUEZuVlZ5cWJYRkZZVHJIb00zbWdLZnowQ3VhbksvcFVQVjIwaGlKYWpvZXVON3Z2K2ZxSnlpbDRrL0FPN3YzYmYxL2MrQ0l5cGVOdWdsTjJmdGdJR25EZVVNZk00ZkROT0tkWHY1WnhPK09WRWZiWERFRFZFV0dnb3p6Ly9EUDM3OTFNN0ZLOHhhT0FBbm52MmFjTEN3dFFPUlFnaGhCZno2cVRyUks0Zlc5T3JZYTdLMXZkaDExZVFrd3hmalZGNmNjcTZMbFoxTTJjb0N4Ry8zbFNKYysyclZYdTk0Ly9DNnVmQW1xTnNKNjJEZjE4bytaenkrT05lc09VcXozTlRsV0lscGxNVmI3ZnpER1hJYUpOQjd2dlRqOENudzVSaUk3WEExdlJRVHNyNlhBS2xoK3VSUng2a1dkTXlydE1uQ2pSdjNveUhIM3BBZXJ5RUVFSjR6S3VUTG9DbFNkWDBMZjR2czJGQkI5ai9ZL1ZjcjZLc0pxVkhycXJLMTUrVGR4WldQcWo4YkE3K0NqOU9CNmU5OHRyUFRJRC9Yb1J0SDhIYnJaVUV1RElLbGlUOERiYnplcktPL1FYdjkxSks2ZGNTMWZiNUVEWGViYmZkU3JObXpkUU93MnMxYjk2TU9iZmVySFlZUWdnaHZKVFhsb3cvWitYcEtPNXFmUUIvZlNYZTZCY25yNDZYRHo2NUVaNHFZZjVIK21INGNsVFZYSHZWNDVYZjV0a0Q4UDFrbVBTek11OXQxZU93NW1XcVBFbXRScmsyTFN0T1I2c2RocWdCeG8wZFE3KytmZFFPdyt2MTc5K1BJMGVPOHYwUFM5UU9SUWdoaEpmUjlPay9wRG9McjFlSjJTMFBNYlZaTWRYN2hDaE5tL0hLa01oYVVLWHdmSjhlYWN3N0IxcVVmcUNvMWZyMjZjM2RkOStKVnV2MUF4dHFCSWZEd2RQUFBNZVdMVnZWRHNVcmRPM2FoVmJ4OGNURnRTQTBOSlN3c0ZDU1RweWdmYnQyYW9jbXF0bk9uYnRvMENDV3RMUjAwdExTT0hUb01IdjM3WlBQVWlYcjJyVUxyVnUxb2sxY1V5TENRZ2tKQ3lQblZDS1JyVHBXZXl4bjltd2pNS1lSR2VscHBKeE5aOC9CSTNYNmQxNHJrcTVJSHpQZjlGK0xqNjcyOUZJSVVSRm11NWJ4Ly9RbTFlS2pkaWhDUlg1K2Zyd3ovMDFDUWtMVURxVldTVTlQNTVaYmJ5Y25KMGZ0VUdxa3JsMjdNT0tpNFhUdjNvMnRXN2V4NnUrL01abXlTVTlQSnkwdG5mVDA5TkliRWJYU3VjUTdMQ3lNZ0lBQUJnOGFTS2RPSFZtL1lTTi8vUEZubmIwWnI2aHVYYnR3eGNYRGFOZXRPNlpkR3dqZS9BcytlVmxvc2xJaE14Vk5ab3Bxc1RtRHduRUdSK0lNanNUc0cweFd0NUVFdHVuQmpvM3IrWEhaaWpyMU82OFZTUmZBM0RiN0dOUG9oTnBoQ0ZFamZIV3NJYS92YTZsMkdFSmxVNmRldzdpeFk5UU9vMWI2L29jbGZQcHBNWXZUMTJGdDJyUm0ydFFwbkRoeGduWHJON0J4NHlZY0R2a3lWSlJNcTlYU3MwZDNldlhxUlhTOUtENzU1RFAyN2R1dmRsaGVvVzJiMXR3OGZSS2hxVWNKMjcwUzdjN1ZhSncxL3pQbjFPcHd0QjlBZXJzaG5BMXR4TnNmZmNIZU92QTdyelZKVnlQL0hEN3Z1eDY5dGxhOEhTRThabk5vR1B0M0grbmxxdU9pb2lKNSs2MDNNQmhrWWV5cVlMRll1SEhXeldSa1pLZ2RTbzF3MDZ5Wk5HclVpRTgrbFJ0bTRiazJyVnN6YmRvVURoODV3cUpGNzZzZFRvMmxBUjY1K1RyYU5tMUEwTTl2b2p1NlErMlFQR1p2MW9tc3krYXc2L0F4bm43bjQ4b29sVlpqNlJvMWJsWUZWUXFxWDZiVlFKU1BtZFloV1dxSElvU3F2a2xveU1velVrQ2pycHN4NHpyaVdzaWN2cXFpMCtudzgvTmo0NlpOYW9laXFyQ3dNQmErTzU4dkYzL040c1ZmazVxYXFuWkl3b3VscEtTd2ZQa0tyRllyTDd6d0xILzl0UXF6MmZ2WHpLeE00V0ZoZkxUd2Jaci8rVGIrdnkxRW0zNUc3WkFxUkp0K0d0LzEvNk1CT1l4KzdGWCtYUGszZWJYMGQxNnJabGEvZTdBWjZSYjVWbGZVWGVrV0E0c09TbG53dXE1aHc0WU1HamhBN1RCcXZlSERoOUs0Y1dPMXcxQk4weVpObVBmUzg5eDh5MjNzM0xsTDdYQkVMYkpqeDA3dXVQMHVYbnQxSG8wYk5WSTduQnFqVGJOR0xIajVXWUtmdlJMZHdjMXFoMU9wZEFjMkV2TGlKQmErL2lKeGpSdW9IVTZWcUZWSlY0YlZ5RUs1NFJSMTJGdjdXNUJqOS9xVklFUUZYWC9kZEhRNm5kcGgxSG82blk1cnAwOVZPd3hWTkczU2hLbFRyMkhHRGJNd21VeHFoeU5xb1l6TVRLNjdmaWJUcDArVnhBdm8xcUloajE4L2dlREhMMFdUazZsMk9GVkNZMG9qK05HUlBEVnpFbDJheGFvZFRxV3JWVWtYd1A4U1k5bVRFYVIyR0VKVXV6MFpRZnh5SWtidE1JVEsvUHo4YU45ZXluRlhsL2J0MitIdjc2OTJHTlVxTEN5TVJ4NTVrS2VlZmxidFVFUWQ4TlRUei9MRWs0OFJFaHlzZGlpcWlRZ1BaZTVERHhHeTZIYTFRNmtXWVl0dTQ0SEhIcTkxdi9OYWwzUTUwUERTbm5pMXd4Q2lXdG1keU45N0FVQzNibDFyVGZFTXA3UHNVNm9kRGdjSER4emc5T2xUVlJoUlVRYURnYTVkdTFUck5kWDIrbXN2Yy9zZGQ2c2RocWhEN3JqamJsNTc3V1cxdzFETi9OZGVKdmpGU1dxSFVhMkNYcHpNZ3RmbnFSMUdwYW8xaFRRS1N6SDdZTlE2NkJRbVZhVkUzZkQ1MGNiOGRsSjZ1UVJjTmY3S0dqM1BLQzh2bDFPblRuUDQ4Q0YyN2R4RnZYcjFNQnFOYnNla3BLVHd4bXV2Y3VKRUV1M2JkeWhUdTJaekhuZmRlVHNtVXhZOWV2YXFpdEF2S0M4dmovWHJOMVRyTmRWeTA2eVpmTG40YXhJVGs5UU9SZFFoWnJPWkk0ZVBjc1VWbzltMGVZdmE0VlNyZTJiUG9PWHl0OUdkUHFwMktOVktZOGxGbjdTUDJCRVRXTE9wZHF6bFZXc25meXc0MEp5MklabDBDNWRGR0VYdGRzYS9QV2M2M0VDUDBFUVNFaEk1YytaTXVYb0lSTzFTSGIwdURvY0RpOFdNT2MrTTJhdzhjbkp6eU0zSndXVEtKaWNuRzVQSmhNbGtJaU1qZzh5TURESXkwc25JeUNBN085dXRyWlNVWks2ZTZQNE5ycCtmSDBsSmllemN1WU0yYmR2U3NXTW50OWZmWGZBT0dlbnB6TDMvZ1ZKai9mNjdiOW01WXdmM3pMMnZ5b1lCZHU3VXNVcmFyV25hdEdsTm8wYU5wR2hHTFhOdS9xZmRidmU0RFI4Zkg1eE9KeGFMeFcxL2VIZ1lXVmttckZacmhXSUUyTDVqQjVNblgwMThmRHo3OTllTlpRbmF0R2xONTZheEdKYld6U3FwaGdNYjZIcko3RnJ6TzYrMVNaY1REWTl1YjhlbmZkWVQ3bFB4RDdzUU5aSGRMd3JOK0srWjR1OHFFWitYWnlZeEtaSEU0MGtrSmlWeS9MankvTlRwa3pnY2tvelZadkh4TGF0OGZ0R2ZmLzdCUng5VWJQMGNIeDhmUWtQRENBME5KVDA5SFlmRGdWYnJHdTBlRUJEQWpCdG1NdStsRi9uZ3ZVVTgvK0k4ZkgxOUMxNC9kdlFvS1NuSlpicFdVbElTKy9mdncyYXpWU2pta29TSGh4TWYzNUw5K3c5VTJUVnFnbWxUcC9EUng1K29IWWFvWkU4Ky9naTV1Yms4L2V3TEhyZHgvOXk3TVpsTXZQenFHMjc3Nzc3emRpSWpJNWcxZTA1Rnd3VGdrMDgvWjlyVWEzajRrY2NxcGIyYWJ2YjBTWVF0ZlVYdE1GUVZ1dlFOYnA0K2h6c2Vla0x0VUNxczFpWmRBR2tXSTQ5dWI4Y2IzYmVpMWFnZGpSQ1Z5NG1Hakl2ZXcrSHZ2aWFYcjY4UGNTMWFGTHRHMDVHalJ6bVJkSUxFeENRU0VoSTRrNUpDY25JeUdla3lGTGMyYUJWZjlmUDZIUG5maGhzTUJnSUNBdkQxOWNQSHh3ZGZYMS84L1AwSkNQREgzeitBZ0lBQUFnTURDUWdJSkNnNGlLQ2dZSUtEZ2dnS0RuWkxvQzZrYzVldWRPdmVuVTBiTjdKKy9Ub0dEaHhVMVcrdFFsckZ4OWZxcEt0YnQ2NmNPSG5TNDRXUE8zZnF5S1NKRTJnWjE0S29xRWpNWmpNSnh4TjU3ZlczMkw1alo2WEcycVoxSzE1NzVTVysrdVpiUHZoUW5TU3hZNGYyTEpqdlNrQ2NUaWVwcWFuczNMV0hSZTk5eUpHajZnOFYwK21VTHpvTUJqMG1rNzFnRzhEaGNPSjBPcGs4Y1VLUjRiOEFtelp2WVVjcFBaN0J3Y0gwNzllSCtRc1dWVnJNdTNmdklUazVtYzZkTzdGMTY3WkthN2NtNnQ2dEM1Rm5qMVpvNFdOZCs3NEVQUEFKNW05ZXhiems3U0t2YXdKQ0NKcS9CdlJHVEE5ZGdlT282M2RxSERFVjMrbVBZZjd4SGN4ZlgzZytYY0FUMzZKcjNvR3NXL3ZoekVncDJPODcrWDZNbDk2QWJmTnljbDZlNWZsN09MeVZxTXhFdW5idXlPYXQyejF1cHlhbzFVa1h3T2EwTU9idGlXZHVXKy92bGhTaXNLd0JMMkdON1ZldWM1bzFiVXF6cGsyTDdEZWJ6YVNrcHBKOEpvV1VsR1NTVTFKSVNVNGhPU1daTTJkU1NFbEpxZERRRTFFOW9xS2pxdTFhQXdZTzVQb1pNeXUxelp5Y0hMSUxsUjhmTWVJUzJyUnBTNXZXYlVnK295d0FHaEVaV2FuWHJDeWhZYUZxaDFDbExobytqQlVyLy9MbzNKa3pydVc2YTZlUmxXVmkzZm9ObUxLenFSY2RSWWYyN1duZXZGbWxKMTBoSVNFRUJRVlN2MTY5U20zWEV6dDI3R1RyOWgwWURRWmFORy9PNEVFRDZOMnJCemZNdW9YRGg0OVVTd3o5K3ZaaC9MZ3h6SDNnNFlKaGZ1Y25oUUNqTHh0VjhQeXp6eGN6ZjhGQ3JwMCtsUk1uVDVLYzdMcVo3dHFsTTNhN3ZkU2s2NUlSd3pFWURPVGs1REJ3UVBIL1Z4MDhkSmdUSjA2VzYvMnMzN0NSaTRZUHEvVkoxNWdSUXduWi9sMlZYc1BRNXpMUUc4RnV3emh3SEhtRmtpN3JtcVg0VG5rSVErOVJGMHk2TkpFTjBNVjF4clpqdFZ2Q2hVYUxvZC9sWUxlaTd6UUlUWEE0enN5ekhzY1p1dnN2eG93WUxVbVhOMWlTMklBZ3ZZM1o4WWZWRGtXSVNyR3ozbFJ5QW9jUWE3VmhNRlQ4WSt6ajQwT0QyRmdheEJhL0xvYlQ2U1E5STUyVTVGUlNVbE5KVFVraE5mVXNLYW1wcENTbmtKcWFTdXJac3pnY2pnckhJandYRnVyZE4vN0wvL3lEcnhaL1dXVC9aNSs2ZWl2bUwxZ0lnTVZpNFlQM1hkK2cyKzNLMzczRGh3Njc3VDl5dUhyKzNRLzE4cDk5YWJwMzc4YUxMNVcvZWx5REJyRmNPMzBxUjQ4ZTQ4Ylp0Mkl5dWViMCtmdjVFUnhTK1NXaDE2NWJ6K2d4NDBsTFUzOU85Nll0VzFtNDZJT0M3V2xUcitHbUcyY3dkc3psdlB6SzY5VVN3NmlSRjlPclZ3ODBoVWI4N050L2dDblRyZ2ZnemRkZjV0ZmZsdkhMcjc4RDhNeFRqNU9ibDFkdzdKZUx2K2IzWlgrNnRqLy9HQUM5WGsrcitKWUFoSWFFWURBWWFOZTJEUmFMaFVPSGp6QjJ6T1VBUEhEZlBSZU03YVdYWCtPSEpmOHIxL3Zac0dFamQ5NXhXN25POFVadHUvVkErOFdkVlhvTnc4QnhPRTRkeFptZGdhSHZhUEkrZnc3c3lsQnNaOVpaYkx2K1E5OXhJTnFtN2R4NndRck83M01wQU5aLzNYK0grbzREMElSR1kvMzNSd3o5cnNEUTkzSXN2MzNrY1p6YW5hdHBPK1ZKajgrdktlcEUwZ1h3NmRFbUJCcHNURzJXb0hZb1FsVElwMGNhODg2eVJQaFUrWStzVWNPR05HZ1FTNU1tVFdqVXFDRXhNZldKalcyQXI2OVBwVjFUbzlFUUZocEdXR2dZTFZ2R1hmQzRzMmZUU0VsSklTVTFoZE9uazhuTXlDQTlQWjMwakF3eTBqTkl6OGdnTFMydDB1SVM3cnk5dHlXK1ZTdkdYVG0reEdPTVJpTkdIeU02blo1L1YvL3I5cHFQank5cGFXbHUrNjFXeS9sTlZJbm9hdXhsckc1ZHUzWmg2OVp0SG4ycEV0OHlEbzFHdytwLzE3Z2xYQUE1dWJuazVPWldWcGh1VWxNOS8xYTlLcTFidjRHYmJweEJnTXBydTVuTlpnNGZPVXBvYUFoaFlXRnMyNzZEdzBlVUlZOTZnNTdjTXZ4ZVFrTkNlQ08vakx2UmFNRHBkTktuZHkrU1RpVHh3NUtmYU5Tb0lUZmVkQ3ZIRXhPTFBmK1huMzd3cU1DR3pXWmoxNjdkZE9yVWtXM2J2THZuNDBLNmR1MkNkZmQ2L0oxVjkwV21OcVk1dWhhZE1QODRIMmRPRnI2VDdrUGZlVEMyVGE0RTIvcnZUK2c3RGxSNnU0cEp1b3g5TGdOTEh0WU52N3Z0Tnd3WUIxWXplWjgrZzc3ellJd0R4MVVvNmRMWXJWZ1BiUFg2MzNtZFNib0Ezam5RZ3ZxK2VWd1VjMGJ0VUlUd3lCOG5vM25uZ1B0Y3JlT0ppUnhQVEdUdHV2VnUrNE5EUW9pSnFVOU12WHJVcjErZmV2WHFVYjkrUGVyWHExZGxOK2ZoNFdHRWg0Y1JUOHNTajh2SXpDUXpQWU8wZEtXaW5aS1laWktlbnM3WnMyZkp6czRtMjVTREtUdUx6TXlzS29tMU5nb05EYXUyYTYxZnQ0NkRCdzVXV250VHBrNmpiYnQydEdyVnV0UmpIMy9pcVRLM3UyTDVueHc2ZEFpanNXclhMcXZPbjMxMWF4VWZ6NnEvLy9IbzNOTm5sSUlublR0M1JLdlZscGk0VGIxbUVyTnZtc250ZDk1TDQ4YU51SExzRmNUR3hwS1JrY0VmeTFld2NOSDdXQ3l1bS9TL2x2L08zbjM3ZU92dEJkdy85MjZhTm0zQ25EdnV4bUsyc09qZHQzbi93NDk1LzRPUDNkcSs4KzY1dElxUFovVG9VVVJIUlhIeTFDa1d2ZmNoeTFlNEQ1M1U2YlJjTTNrU2w0MjZoSHIxb2ptVG5NeFhYMzlIU0Vnd002NmJ6c3hadDdCcjk1NXkvenlhTjFPR2R4YzNOTy9pRWNNWk4rWnlXc1MxUUsvVGtYRDhPRXQvK1oxdnZ2Mit5TTh0T2pxS2E2ZFBwVS92bmtTRWg1TmxNckZseTFiZS8rQ1RndmxpdzRjTjRjbkhIM0g3ZVFHODlmWUN2bGo4TlFDakx4MUZUbTR1bXphNXlyQ0hob1JnS2pUTTkwSlNVbE1aTmtJWmt2amhld3ZZdVdzM0w3LzZCdjcrL255eitGUCsrSE1GTzNmdHBsV3JlUEp5Y3ptV2NMemdYTDFlajBhandXejI3RXVSVmF2K3BuV3JWbDU5QTE2U3JxMWJFTEQ1bHlxOWhtSGdPRUJKckp3NW1maE92QmZqZ0hIdVNkZkdaZmhabjhiUWF5VG14Uys1bmErdDN4UnRrN1pZMXl5RnZFSmZxUGdGWXVnK0hPdm01VGl6em1KZDl5dkdvUlBSTm1xRjQvZytqK01OMnJTVUxtM2FlUFh2dkU0bFhRQ1A3V2hIc3RtSHlVMlBsMzZ3RURYSWV3ZWI4Y0hob3ZPeExpUXp2MVQzdnIxRi81SHo4ZlVocGw1OUlpTENpWXFPSmpvNmlxaklDQ0lpSTRtS2lpSXlJcUl5UXk4aUpEaVlrT0JnR2pWdVZLYmpzL1BuK21TWlRKaXlUSml5c3pGbG1jak9WdlpsWitkZ3lzckNsRzBpTnplUDNOeGM4dktVUDNOeXF1YWI5SnFvT29jWG5pc0pYMWx5Y25Ld1dDeXMrbXNsdm41K0RCZ3dzT0MxTHo3L2xQMzc5M1BMTFhPSWlvNHVvWldpaGc0Ynp0Qmh3eXN0emd2eDlxR2RKWW1MYThIZWZaN2RMTzNldllkdDIzZlFxV01INXIvMUd2TmVmcDJEaHc2VmVNNE5NNjRGNEwwUFBpSTdPNXNSSTRZemVlSUVHalZzeUgwUFBPeDJySytQRDA4LytSZ3JWLzNONzh2K0pDMHR2Y1JlcEp0bnp5SXA2UVR6WG5tZG9NQkFicDU5STA4ODlqQUhEeDV5U3dvZWYvUmhoZzBkek01ZHUxbjY2MitFaG9aeTR3M1hrNTd1MlpCRmYzOS91bmZyd3EwM3oyTDdqcDBzL2VWWHQ5ZnZ2dXQycmh4N0JVZVBIdU9ISDM3RVpyUFRwMDh2YnA5ek14M2F0K1hoUjExRHE1bzJiY0w4TjE4aktDaVE1U3YrNHVqUlk4VEd4bkR4aU9IMDZkMmJXMisvaXoxNzlySjMzMzVlZnZVTlJsODJpdmlXY2J6K3h0dlk3SGEyYjFjS005U3ZWNDhwMTB6a3A1OS9LZWh4ckYrL0hnRUJBVzd6ckdiUG1zblVLWk1MdG1OajZydkZIaHdjVE11V2NlemN0UnV0Vmt2TE9PV0x3YmZmVVlZQzMzbjdyVGpzZG02ZTR4b3FaOHhmd04zVG51Z3NrNGwrL2ZwNmRLNDNhQlhYQXMyNk5WVjNBWTBHWS84cmNCemJneU5KS1FCazM3ME9mWmZCYUFKRGNacnkvNTduWldQYnZBSjlyNUhvbXJYSGZzUTEvOUxRNXpJQXJQOHVjV3ZhME9jeU1QaGcvZmNuNWZYVlN6QU9uYWpNR2Z2OE9jOUR6czJpYmJ2bUhwOWZFOVM1cEF2Z3JmMXhwSnFOM0JwL3lHMk1zeEExa2RNSnorNXF6ZElUbGJmNHNUblB6TkZqeHpoNjdOZ0ZqNG11RjAxVVJDUlJVWkZFUmlxUGlNZ0lJaU1paUl5TUlEQXdzTkxpS1UyQXZ6OEIvdjVFbC9PRys1eThQRE41dWJua21aVkVMRGN2ajl6Y1BHVmZvZVRNYXJWaXRWb3hXeXo1enkxWUxWWXNWaXNXcXdXcldYbmRZclZnc1ZpeEZCeG54V3cyVi9LN0xyK0FnT29ic2pSNHlGQ21USjFhYWUwWmpjcHcyTVZmZmtGc2JLeGIwblU4NFRnSER4d0FqWWJYWC9XOGZMS2Z2ejgzenJxcHdyRVdwenAvOXRYdFhHbC9UOTE3MzRNOGNOKzlEQms4a0k4L1hNaUtsYXRZK040SEhEOWUvTEF6UHo5ZnJwc3hxMkNlM3JyMUcvSDM4MlBRd0FGMDdORGVyZkJHZkh4TG5udGhIai85N09vVmFOZTJ6UVZqeWNySzRzR0hIM1BiZnZYbEZ4azkrbExlZW5zQkFQMzY5bWJZME1IOC9jKy8zUCtncTZmb3UrK1g4TkVIQzh2MTNxK2ROb1ZycDAwcDJONjFldytQUC9tTVc0OWQ3MTQ5dVhMc0ZheGR0NTc3SG5pa1lNamRleDk4eUhQUFBNblFJWU1aT0dBNWYvK2pESnQ5K0lHNUJBY0hjZHNkOTdCNWkydlIyUC85dEpRRjg5L2cvcmwzTS8yNm1TUW1KcEdZbUVUWExwMkpieG5IRHovK3IrQzZrWkdSdlBUQ002U25aL0R1d3ZlWmZkTk1oZzhkUWxoWUtLZE9uMmJQM3IxbzhtK1Evdmh6T1JzTExVajh3RnozT1ZwREJnOUVxOVV5Zk5oUUlpTWplT1N4cHhoLzlUWGs1dWJScG5Vck9uWm96OTMzdXErcFp6Q2VTN284VzlJbkxTMmRNQzhmVGwyUzROQXdOSm1wVmRhK3ZsMWZOT0V4bUg5enpaZTFyRjZDWDdzK0dQcU94ckxzVTlmKy8vNkh2dGRJREwwdlBTL3B1aFNuS1EzYmR2ZGVjT09BY1Rpek03QnRWWHFQN2ZzMjRreE94TkR2Q3ZLK2VBRThIREtweVV3bE9NeTdSeFRVeWFRTDRNdGpqVWsyKy9Cdyt6MFl0Ykoya2FpWkxBNE5UK3hveThyVG5pVWJGWEhtOUJuT25MN3dVRnlqMFVoMGRCVGg0ZUZFUlVVUkVSR3VKR1JSa1VSRVJCSVZHWUdmbjE4MVJueGh2cjQrbFRySHJUUjVlV1ljRGdkMnV4MkhRM25ZN0E0Y2RqdDJoeDM3dWVkMk93NkhFM3YrZm04cVJLTFg2L0gxcmZ6ZmIxekxsdXpadlJ1THhWSlFxdnIwNmRNRUJnYmk2K3ZMOXUzRkR5MXhPaDFZTEJhMFdpMEdROUVTMXdCQlFkWDNSVUZ0RWhZV1dxR2lGQ1pUTmc4OThqZzl1bmZqcGxrM01Hem9ZQVlPNk1lQ2hlL3g1ZUp2aWh6LzNmYy9GaVJjNS95ODlGY0dEUnhBcjU3ZDNaSXVreW03b0FCRVdmejYyekszN1MzNTFkQWFGaW9pTkh6WVVBQVd2dmVCMjdHSmlVa3NYNzdTcmNwZmFjNVZMelRvOWRTclY0OCt2WHZ5eGFjZjhzUlR6eFVNMlJ3MThtSUEzbnhyZ1ZzU1lyYzdlTy85aitqZnJ5OURCZy9pNzMvK3BVbmpSclJ0MjRZVksxZTVKVndBTzNmdDV0Ly8xaktnZjE4YU5JZ2xLZW5FQmVNYWRja0lmUDE4bVhQNzNlVGw1ZkhMTDc5eDlPZ3hzck96MmJKMUcwOCsvaWdtazRtNUR6eE1Ra0lDWjgrNjV1TGVNL2RCdHlSODFNaUx5YzdPWnR1MjdiU01pK081WjU0c1NHeW5UWjNNcnQxN1NFNU80YnBycC9IaFI4cE4vcm5QcU5uaVdVOVgydG16aElXSGUzU3VOd2dLRFVPVG1WTDZnUjR5REJ3SFRpZldOVDhWN0xPdS93Mi82NTdBMEgrc1c5SmwyN29LY3JJdzlCcEozcGZLV203YVJ2Rm9HN1RFOHNkbkJZVTNBTFQxbXFDTDc0cDF4V0t3dS80dVcvNzlFWjh4dDZEdk9BRGJ0bFVleGF6SlRDWW9yR3BINFZTMU9wdDBBZng1cWg3SHMvMTV2c3NPNnZtcS95MjFFSVdkenZQaC9pMGQySmNWcEhZb3hiSllMQVhmcEY2SXdXQWdQRHljME5BUVFrSkNDQTBOSVRRMGxOQ1FFRUpDUS9ML0RDVTBORlQxaWVXVnFUb1R2T3AyYnVrQXZiNXEvdnRvMXF3NXUzYnU1SGhDQWkzaTRyRFpiS1NrSk5PeVpUeEJRVUc4LzJIeGs3RTNiZHpJcTYvTVk5eVY0eGt6ZGx5VnhGWVNweE9lZXVyeGFyOXVkVEFZRE54OTl4MjgrT0k4c3JJOEgxSzZZZU1tTm16Y3hPQkJBN2gvN3QzTXVXVTJHUm1aUlpLbXBLU2kvNmFjeVo4YkZuN2VqZmFKa3lmTHRaekZ1WGJPc1ZnczVPWGxFVmdvSVcvV3RBa1dpN1hZa3U1bmtzdTJLUGM1NTFjdmpJcUs1SU5GQzNqb2dibHMzcktWckt3c21qWnRqTmxzTG5idHJzTkhqdUp3T0dqUVFFa0ttelJ0QW5EQjRaNkhEaDltUVArK05Dd2w2ZnJrc3kvNDl2c2w1T1RrQUhBczRiamI4TXB6aWl2TFhuaDRhSWYyN1locjBZTDFHemFRa3BMS20vTVg4Tzc4TituWW9UMVpXVmtNSE5DZlcyNjdDNTFleHczWFQyZnR1dlhzMmJNWEh4OGw2Yko0T0tjckxUMmRwTVFrcGx3em1WYXRxbjU5d3VxbXo4MUFrMVdKeFdDY2hUb1hmQU13ZEIrQk15Y1RuMHV1ZFQvTWxJYXVSVWUwRGVKd0pPWFAyYlZac0c3NEhjT2c4ZWhhZE1SK2FEdUczc1ZYTFRRTUdBdUFKcXdldnBQdkw5aXZpVkJHNmhnR2pxdEEwcFZLMWdudkxvWlhwNU11Z0gxWlFVejdyd2NQdGQvTHdPaXErMVpCaVBMNCswd2t6K3hzVFphdGFpZi9WeldyMWNycDA2YzVmZnAwbVk2UGpvNGlKQ1NFNE9CZ0FnTURDQXdJSkRBd1VIa2VHRVJnb0QrQmdVRUVCQVlRRkJEbzlkWDZ2SkU5dnpldXFwS3VwczJhQVhEa3lCRmF4TVdSbkh3R2g4TkJiSVBpbHpNNDU4QUJaUzNHZHUzYVYwbGNwZEpBKzNidDFMbDJOV2pmcmgwNlhlWDh6djlhOVE5SlNTZjQ0TDEzbVRwbGNwR2t5K0VvT3Zva0pEUUVLTm96a2xlb3RIbFpPQ25hdHROSndWQTZVSmJRc0Z5Z0I4WlF3Yi8zeWNrcExGLzVGeE5tWmRoWkFBQWdBRWxFUVZUR2o2TnQyOWFzVzdjQnJWWlg3SHN1N0Z3dnVFNnJMR0Rzc0JmZks2NUJlUi8yVW5yTkx4OTlLWk1tVHJqZzY5RlJVVGdjOW9MeThNWDU5cnNmR0Rwa0VNdisrTE5nd2ZPa3BCTk12R1lhSmxNMmI3ejJNcXYvWFZPUXVQMjNaaTIzekw2UlcyKzdDNS84WHV3TC9aeExFeFlhU29PR0RUQ2I4MmpmdmhaKzdpeDVPSVBDSzV4NGFmeVZKUm1jRnRmY1prUFBTOERIRDQyUEg4WkxieWoyUE1PQXNXNkZNeXovL1EvRG9QRVllbzFTa3E0K2wrRThjeHo3Z2MxdTV4bjdqd0ZBMzJVSWRCbFN0TjF1RjVIckh3UTU1UytRNVF5T0lDaTJjYm5QcTBucWZOSUZrR1V6Y1AvV0RselI0QVIzdEQ2QWo4NTdodmlJMnNWczEvTGF2cGI4bUZqeURXWnRkZVpNY3BGdm9rdmo2K05MVUZBZ0FRRUJCQVFFNE92cmc4Rmd3R0EwWURRcXozMThqQmdOUmd3R3ZWSnlQUDloTU9UL2FUUmdOQmlWWVloK3Z2ajYrdUxuNjF1dDg5YThSVjcraFB0ek4xbGJ0MnptazQ4dmZHTldtbHR2dTQzbXpWMFZPUnMzVnI3SlR6eXVmS041TW45Q2Y2Tkd5bisyZS9ic1pzL3UzVVhhMmJoQnFkNjVkZXNXZHV3b09nUXhNaktTZ1lNR2V4eG5hVFE0QVpra1hGWUhEaDRpSXlPRG1QcEZGekNPalkwcE1uU3ViUnRsbnRhUkkwVjdneXBiU21vcVRabzBKakl5a3BRVTl5OWpteGF6dUh4NTZYVTZBQXg2NVV1MXhPT0pORy9XbEVhTkdoYVo1OWFzYVJPMFdpMUhqeXJ6YjQ4ZlYzb0JXN1VxdmtKc3MvenFpTWVPbGR3anNIUFhiajc5N0lzaSs2T2lJcmwyMmhTc1ZodGFuWmF3MEJBV3ZmOVJzU1hrMDlMUzZOU3hBeSsrOUFyWFRuZk43elNac3BrOGNRSmRPbmZpbGpsM1VMOStQWHlNUmxiL3U0Yjc3cjJMN3QyN2twMi9mSUNuMVF2RHdzTkpPMXN6bHdXb0ZIWXJ6dURJQ2lkZDJuckt2NXVPTTY2L1Y4YUI0OEJtSWZPbW5wQjdYcysxVGsvUU8rc3c5cnNDODFmekNuckk3THZXNEV4UHh0QnJGTlkxUDZPdDF3VHpEMis3bjlxbUY1cW9obGgrV2tqZTRoZUx4R0s4OUFaOEo5K1BzZmVsV0ZZc0x2ZDdjUVpIa1psV2RmUGNxb01rWFlYOG1CVEx0dlFRN21xOW4rNFI2aStxS09xV0xXZERlR0YzS3hKeUF0UU94YXZrbWZQSU0rZVJuRkoxUGRWQlFZSDQrZm5oazUrTStlWS8vUHhjejMxOWZOSHBkZWgwT25SYXJmS25Ub2RXcTBPcjFhRFRLOC8xT2kxYW5RNmRWb2V1MEhPdFZvZEdXN0U0cTZPbkpUdGJ1Vm55eng4T21wdWJ5NWt6cDB1Y1MxVWNpOFdNMCtrc01wRytmdjM2R0F3R0VoTHlrNjZUK1VsWFkrWG1ZZC9ldlh6LzNiY1hiUGZISlQ4VXU3OU5tN1pWbW5TaDBmRElJN1Z6ZU9IVUtkZXdkdDE2ajRwcGRPN1VFYWZUeWJiOGlubm5kT2pRbnZEd01QWVVVMTExMHNTcldMNWlKYm01U2k5V1NFZ3dWMTA1VnFsdTZXSHArdkpZdTI0RDNicDJZZWFNYTNudWhYbHVNZmZ2MTZkQ2JjZkUxR2Y0c0NGWUxGWjI3RlRtcGkzN2N6a0RCL1puemkwMzhlRERqMk96S1hOa2REb3RNNjVYaG4rZDZ3MDhlT2dRaDQ4Y1plaVFJWHozL1k5dTg5dmF0bTFELzM1OTJMaHhNOG5Kcm44UHozMW1JeUlpT0hueUZBQ0hEeDhwTW55eWY3KyszSHpUamJ6eDFqdjA3ZE1iazhsRWVubzZZOGRjem1OUFBNMmhRMFVYR24vMTliZUtIWlk0ZHN6bDZIUmFGc3gvQXdDbjAwbE9UZzQ1T1RuTW1qbWpvTEpobnJsOFBaWG5oSWVIY2Zac0dwOS9zWmdmLy9lelIyM1VaRE92bVVCY2NDUWs3ZmU4RWFNdnh2ejFzbXg3MWdLZ2lXeUFyblZQWllqZitRa1hnTjJHYmYxdkdJWmNqYjU5UDJ3N1ZpdjduVTZzNjM3QmVQRjBqSmRNQjhENjc0L3VsenRYZ242OWUyWE9jNnhyZnNaMzBuMFlCbzd6TE9rS2lTVDFySGV2OHlsSjEzbU9aZ2R3MjZZdURLNlh6TzN4QjZubjU5ay9DRUtVMWVrOEg5N2NGOGNLRllwbGlMTEp5akpWYUM1TGRmbnMwNCtydklyZXVXK1hRMEpDM1BiMzZObUxPYmZkWHVaMm5ubnFTZmJzS2RwanBkVnFxUjhUUTJLaWNpTjM4cVF5TCtWY1Q5YzVkOTl6TDIzYXRpVXJ5OFNkdDg5aDBPQWhUSjAycldCN3lOQ2hYRE5GK2ZiOXhodG1sUDBOZWlqYmxNUE9ZdFplcWcyMmJOMUdhb3BuM3pESHhzYnc4SVAzY1N6aE9EdDM3aUkzTjVlWW1CaDY5K3FCeFdMaHJma0xpajN2a3cvZjQ4L2xLM0U0SFl3YWVURVJFZUhNZStWMTB0TXpLdkpXeXVUN0g1WncrV1dqR0gzWktCbzBpR1hUcGkzVXIxK1BZY09Hc0dIREpucjE2bEhNSU1YaWRlL1dGYVBSaUZhaklUbzZpbjU5KytEajQ4TnJyNzlGUmtZbUFDdFdydUxQNVNzWlBtd0lIMzJ3a0gvL1c0UGRicWRQcjU2MGFoWFBaNTh2ZGt1dW5ubnVSZDU4L1dYZWZ2TlYvdmh6QmNjU0VtZ1FHOHVJaTRhVGxwYk84eSs5N0JiRG5yMzd1T3pTa1R6eTRIMnMvbTh0aHc0Zlp0MjZEUVd2TjJyVWtGdHV1cEV1WFRyejlMUFA4OC9xLytqYnB6Y0FyNzg1bjhrVEovRCt3dm44dFBSWFB2OWlNYWRPdVlhTGYvZTllN253Y3g1NTdFbDgvZnhJVGs0bUswdFpYc0xoY05DMmJSdmF0MjFEVUtEeTVXSmVubWZ6NlFNQ0FqaDQ2QkRIU3FqQTY4MDJiOTlGVTc5Z2RCNmM2M2ZqOC85djc4N0RvaXozTjREZk04TU1PelBEcWdnb3NpK0tvdUFDYXBwWm1wVlpWcGFkOWswenE5TitXbXpmdGF4c1QwdFQ2OWUrbXZ2T0lvcXlDY3FPSUxJendEQUxNL1A3QTZOR0ZsRVlYaGp1ejNWMUhYbmU1MzNuTzFBZTduazJBSUFrT0JyaW9TT2gvZjdkdHVsOHNpbFhBeUlSOUVrZEJ5TUEwQjM0RmRMcDEwTTZaZjQvb1F1dDY3ZGtsOTRDNmFRcllDaklnUEhVdjBLNHpBN1MyTXRncWlxRklUKzlnNmNDcHBweUdISlNJQW1OZ1hqSUNCakx6Mi9VdXNYZUJka24yZ2YvZ1lTaHF4TzdUbnNnc2NvVk40OG94aUwvWWtqRm5ISkl2VXR2Rk9QclFsOThWVEFjR3NPRi9OVktaSzYycnM3aW9ldnY5WGx1YnU0V2U0MGhYa05RVWx5TTJ0b2FsSldXd3QzZHZkMVVUNmxVQmpzNys3WXRzQ1VTOFZsZlcyWjN4YzdVOW1CTDlmNHVKeWNIY3krZmd6MTd6MytVS2VYUVlmenc0ODhZTXlZS015K2VEb2xFZ3FycWFtelp1aDNydjk3VTRlWVI3My93TWNhT2ljS1ZWOHlCbzZNajh2SUw4Tjc3SDJMSHpndGJnSCsrbXBzMVdMejBRZHkvK0Y1TW5qUUJFZUZoeU00NWp2OCs4Z1F1bWpZRkV5YkV0RzFBY1M2UkVlR0lqQWdIQUtpYm01R1pkUXdiTm42REF3bEpadjJlZS80bHBLVm40SXE1YzNEOWdtdGdNQmlSbTV1TFo1ZS9pRzNiZDVyMVBYWXNHM2ZjZVM5dXYrMFdUSmdRZzVrWFQwZE5UUzErLytOUHJGbTdEbFhWNWdINTE5LytRRmhvQ0taTmpVZFFVQ0RlZUdzbGdOYVJ1MnZuWDRVWjA2ZmowT0hEdU9YMnU4d0MxZDgyYlBvV3FVZlQ4TWhERCtDN2I3NUdVdkpCN0QrUWlJVEVwTGFSczdObDUzUThRcE9WZFF4WldjZXc4SVlGTUJpTVVLa3VMRVJmZE5GVS9QVGpMK2Z1T0VDbFpSL0hKVmZQaHUzaHplZDlyOGpCR1RiUk0yQ3FyWUJtNCt2US9mWnAyelhwbEt0YlI3UCtkUUR5MlF6SGttQ3FxNEEwWmhhYTdaM2FSc1FNZVVkaFBGMEVzZGZ3ZHFOYzB0akxBRHZIMWwwTHU2QlArQldTMEpqV05XUC90L0s4M2xmanVEbEkvK2I4dngvOUNVTlhGelFHQ1Q3Tjg4ZnZaVVB4SC85Q3pCNTZHbEt1OTZJZTBobkUrTFYwS05ZVkRFZUYxbnAzdWFPK1YxZFhDNTl6YkRqUkUxcXRGcVdsSnlFU2lURE14OGRpcnpON3p1VzQ0cXFySUpjclVGWldpcERRVUl1OVZtK3BxeHZZMDE2NmtwcDZCUDk3NmdtSXhlTHpQdGFnb3FJU2I2MTQ5N3p1MGJmb3NmcWpUN0Q2bzY3UHhMcm80a3M3Yk0vTU9vYkpVMmFZdGEzN2VpUFdmYjJ4dy80WHoycS9CWHgxZFEyZWYvR1ZkdTEzM0g0cjlIbzl5c282M3hrUUFOTFNNOXJWMEJXVHlZVHZ2djhSMzMzZjhmVFlzeFVWbCtDNTUxL3FWdCtXbGhhODh0cWJlT1cxZnpaR1dIakRBaXhkY2gveTh2THh6SFBQWTlmdXJnUDFzV1BadU9QdXhaZ3hmUnF1blQ4UHk1WXVSbjVCWWFlaDY5OGl3c013WVVJTVZLb0dhRFFhdUx1NTRZYnJyMFZHWm1hN293RzZReXFWSWp3c0RNOTM4LzBQUkttcFIyRC8xQk13aVNVUUdidS9PeWNBcU45WjB1bTF4b2N2UHZjRFRDWTBMT240NE9uTzd0ZnYrd242ZlIyUGV2NmJidHNHNkxhMVgwdDR6cEpzWkxBTmlNTFJ0UFpyeFFZU2hxNXVLR3UydzJ0Wm9mZ2l6eCtML0l0dzViQlRrREY4MFhscU5randVNGszdmk3eVE0MjIrMnRmaUxxcnJnZG5LWFZIWmtZR2pFWWpnb0tDTFhvR1czQklDQUJBVlYrUHhzWkc2TFE2ckYzekJSb2FHdURyNjJ1eDErMEpTMy92aFpaOE1BV3hNZU9SbUpRc2RDa1dKNU5KSVJLSjJ4MTRQaVYrTXNhUEc0dGR1L2VhSFc0OEVHMzY1anRrWldXM1cydDNManQyN3NhT25idmg3T3pVN1NuWE5qWTJ1T1htbXlDVnRtNGMwdExTZ3N5c1kzanRqYmZQY1dmSFltTEc0K0RCbEF1NmR5REpURW5DdU1ncGtLVHRFcm9Vd1JraXB5RDkwTUQvdTRlaDZ6eFVhRzJ4SWpzWUgrVUc0R0t2Q2x6bVhZNHhpanFJdUdFVmRjSmtBbzdXS2ZCWG1SZTJudmFDdW9YVENNbHlMRDNGYmQvZVBRQ0FpWk42dHBsQVowcExTNUdmbjRlVEpTVW9LUzVHNFptcForbnBhVWhQVDRPZjMvQitHN3FzZVhvaEFHemR1ZzFUcDhRUGl0QTFkTWdRZlA3cGg5aC9JQUZGeFNXUWlNVUlEZzVDM09SSnFLcXV4cXIzVmd0ZFlvOTF0TG5KdnozNitGTmQzbjkyNE9wb1ZQQnZSOVBTTVcxRzY2aWtqWTFOMjBZaEYycmloRmhzM2JhOVI4OFlDSDdhc2hNaGwxNEVPVU1YMUpIVDhmUHZPOC9kc1o5ajZMb0E2aFlKZmkwZGlsOUxoOExMVG92TGhwWmpobGNGZ2x6Ni8wSjc2aHZINnAyeDQ3UW50cFY3NGJTR1V3aXBiMWh5dE9YMDZYS2twQnlFblowZHBreWQxdTY2MFdDQVJ0TitXK25PZERSTjdiZGZmOEhlUGYrczIxRW9GQmcvUGdaQndTRUlDUW5CQ0g5Ly9QWnIvMXpIWWUwalhhbXBSM0R0dGZNUkZocUtZOW5aUXBkalVaVlYxZmpsMTk4eGFlSUV4TVZOaG8xRWd2TFRwL0hOdDkvaHEvVWJVVnRydlZOSkxhMm5nU3NpSWh4S3BSSkhqN1kvRnNMYUhFNDlnb3JyNXNISlB3cVNndmFIVkE4V2hzQm9uSEx3d2hFcitKa3pkUFhRYVkwdHZpd1lqaThMaHNORnFrZVVzaDdSeWxwRUsrc1E0TlFFc2JpN2V4elJRR1UwaXBEWDZJakR0UW9jcmxIaWFKMGNLdjNBUHRTWUJxYU9OaVhvTGQ5Kzh3Mk1SaVBtWEQ2M2JidjRmenQ0TUJrSEQvWnNGR1Q4K0JnNE96c2pJREFRQVFHQmNIZnYrV1lkR28ybU5lQlplRWFDSmIvMy9jVlhYNjNIcmJmOEIwOCs5YlJGbnQvVnVxdStwRmFyc2VyOUQ3SHEvUStGTG9YT2NzdC9GdUdUVDc4UXVvdys4LzdhRFZoKzUxSW8zK3Y0RU9QQm9HSHVBM2h2OVZkQ2w5RXJHTHA2a1VvdnhkNEtkK3l0YVAxRndWWmloSitER3I0T2F2ZzVOTVBYVVEwdk93MmNiRnBnYjJPQWc2VDFIM3ViODFza1NYMm51VVVDdGFIMW4rWVdDUnBiYkhCYVk0ZVNKZ2NVcSsxUm9uWkFzZG9CV2tNUEQxZ2k2Z1hwNlJsb2FtcUNvMlB2bnZXV2s1T05wTVFFdUxxNllzN2xsM2ZZUnk1WFlQanc0ZDErWmw1ZWJ0djVRWDhiTjM0OHhvMGZmMTYxMmRqWVlQVG9LUGo0dEU0N0ZJdkZjSGQzUjAxTk5aNTgvREUwbnhsOWMzR1JkL1dZSGxHcjFVai8xNWJlMWlvbjV6Z0tDZ293YWxUa29IaS8xTCtNR1JPRjR5ZHlrWnViSzNRcGZTWW41empTOG9vUUh6UWVraFBXdjQ3dGJJYVFDVGljbldjMVAzT0dMZ3ZTR3NRNDBlQ0VFdzFPNSs1TUFJQ3hZNkx3N0xQbW42S2VPSkdMeHg1L1VxQ0tpQWFPbHBZV3BLWWVRWHg4WEs4K055Z29HSk1tVDhia3lYR2Ric01lR2hiV0srZDBuUzhIQndjODlzUS9mejg0T1RuaG5WWHZRNi9YNDk2Nzc0UldxNFc3dXp0bXoyNi9RMTF2T1h3NHRjZlRwZ2FLVHo3OUhHdldmSVlIbHoyTWVwVks2SEpva0ZBcWxWaDYvMkxjY2VjOVFwZlM1MTc5NkV0c1d2c0o1RzhzaEtoeDhFeHROYm00UTNYRHMzampqdnVFTHFYWGlDYkZUK2Y4TitwWFZxeDRFLzRqUnBpMXZmRENTMGc5TW5qbk5CTjFWM3g4SFA3NzhJTzkvbHlUeVFSUlA5ZzFxS3FxQ3RYVlZmRDE5ZXR3bXFNUTNsN3hEdmJ0Mnk5MEdYMUdMcGZqblpWdjRiYmI3eEs2RkJva3Z2cnlDeXhlOGdBYUd3Zm4ybm1sd2dXZnZQTW1uSitkTFhRcGZhYmhwUzI0WThreXFCcWF6dDE1Z09DY0tPcDMxcTl2UDZmLzV2OHNFcUFTb29IbjhPRlU2UFc5djUxMWZ3aGNBT0R1N282UWtOQitFN2owZWowT0hUb3NkQmw5cXI2K0hzODk5d0tlZWJyckhlNkllc016ei93UFR6MzF6S0FOWEFCUVc2ZkMwOCs5Z05xN3p1L011NEdxOXE1VmVPeXBaNjBxY0FFTVhkUVBIVDU4R0NkT21NL2Y5Ujh4QXJHeDU3ZldnMmd3VXF2VnlNaklGTHFNUVNNakl4UE56ZDNmdGRGYUZKZVU0TXN2MTJITm1zOGdsMXR1dlJ3TlhrcWxFbDk5K1FYV2ZMRVdKMHRMaFM1SGNEbEZwWGptMDAxUXZiQVpKaWRYb2N1eENKT0xPeHBlMm9LblB0NkFncE5kSDBBK0VERjBVYi8wNVpmcjJyWGR2SWlqWFVUZHNiYUQvMzdJTXRhdXRZNWR0UzVFY1VrSkhsejJNTjVaK1JaR2pSb2xkRGxrUmNhTWljSmJiNzZHeFVzZVlPRDZsOXppVXR6MXdDT29lM1FERE1FeFFwZlRxMXFDSjZEMm9hOXcrK0lIclRKd0FZREUxODkvdWRCRkVKMnRzcklTNGFGaDhCcmkxZGJtNHVLQzB0SXlGQmVYQ0ZnWlVmOVhYMThQbjJIRDRPZm5KM1FwVm0zZnZ2M1kvTmNXb2NzUWxGYXJ4YzgvLzRxcnJyd0MxeTI0Qm1XblRxR3lza3Jvc21pQWlvZ0l4Nk9QUEFSYk96c3NYLzRpZERxZDBDWDFPMXF0RnQvLy9DdDhMMWtBeFp6L1FGWlpESEZ0dWRCbFhUQkRZRFRxYm40VkI0eHVlT1M1bDZ6Nlo4Nk5OS2pmQ2dvS3hCdXZ2MnJXZHJyOE5CYmZ2eFJHSS8rMUplcUtwNmNuVm4rd0NoS0pST2hTckpKT3A4UDlTeDlFWldXbDBLWDBHOEhCd2ZqUHpUZWhxcW9LU2NrSGNmQmd5cURaMVpFdW5GUXFSVXpNZUV5WUVBdFhwUkpmZnJYZWFyWUl0N1RnNEdBc3VYVWhQRlNsa0dmdWhEaGpIMFNHM2wvVDI5dE1OaklZSXFlZ0xudzZLcDJHNElPMUd3YkZ6NXdqWGRSdjFkVFVJREJnSkx5OXZkdmFuSnljVUZGUmlZSUM2eitJbEtnbm1wcWE0T3JxaXNEQUFLRkxzVXAvL0xrWisvY2ZFTHFNZnFXNnVobzdkdTZDUnF2RjlJdW00WUdsU3hBZUhnWVJBRGQzTjlqYjJ3TW1FelFhamRDbGtrQ1VDZ1c4dmIwUkVEQVNRVUZCdVBYV20zSFAzWGRCSWhaaisvWWQyTGpwRzlUVTFBaGQ1b0JSWFYyTnpkdDNJNi9SQU9Xa1M2RzQrU2xvUjQ2RmpSZ3dLWWRBWk5lNjRaQklxeGFzUnBPTEcwd2V3MkgwRFlWeGVBUWFyMXlHbGdXUDQ2ak9BWi8vdFE5ZmJ2eDIwUHpNT2RKRi9aci9pQkZZc2VKTnM3YktxaXJjZSs4U0dJMUdnYW9pR2hqa2NqaysrWGcxWkRLWjBLVllGYlZhamNXTGwvS2NxbTZJaWhxTjBKQVFCQVlHUUtsVVFPbnFpckxTTWtSR1JnaGRHdld4ak14TWVIdDdvN2FtQmpVMXRjak55ME5POW5FY1RVc1R1alNyRWhVMUd2RVJRZkFmNlE5bnBTdWNsSzVRbnk2RmU4am9QcStsTWpzTmprTjgwRlJiamZyYUd1VGw1aUloSzMvUS9zd1p1cWpmZStTUmh4QTNlYkpaMjhlZmZJYk5tLzhTcUNLaWdXUG14VE93WkluMUhDN1pIN3oreGx0SVRFd1N1Z3dpSWhwQXVIc2g5WHZyMW0xb3Q0YnJ1dXV1NGFmM1JOMndiZnNPL1BEalQwS1hZVFYrK1BFbkJpNGlJanB2WE5ORi9WNVRVeE9HRFBHQy80Z1JiVzMyZHZab2JHeENUczV4QVNzakdoalMwelBnNCtzRFAxOWZvVXNaMEJJU0V2SFJSNThJWFFZUkVRMUFIT21pQVdIamhrM3QxbkJkTS85cTJObmFDVlFSMGNCaE1wbXdhdFg3S0Nnb0VMcVVBYXV3c0FqdnZQc2VUQ2JPeUNjaW92UEhrUzRhRU5ScU5aUUtwZGxPYkxhMnR0RHF0TWpLT2laZ1pVUURnOEZnUU1xaHc1ZzhlU0ljSEJ5RUxtZEFxYXFxeHJQUExVZGpZNlBRcFJBUjBRREZrUzRhTUw3OTlqdm85ZVpudnN5L2VoNlVDcVZBRlJFTkxOWFYxVmh5L3pMczNyTlg2RklHak4xNzltTEovUStndW5wd2JHbE1SRVNXd1pFdUdqQTBHZzJjbkJ3UkVoTFMxaWFWU3VIcDVjbnpjb2k2eVdBd0lERXhDVWFERVpHUkVSQ0pSRUtYMUMrWlRDWnMzUFF0dnZoaURRd0dnOURsRUJIUkFNZlFSUVBLaVJPNXVIam1ETmpaMnJhMStmcjRJUGRFTGs2ZEtoZXdNcUtCSlN2ckdBb0tDaEFiR3dNYkd4dWh5K2xYMUdvMTNuNTdKYlp1M1NaMEtVUkVaQ1VZdW1oQTBldjFxSzJ0eGNTSkU4emF3OExEc0dYTE5uNGlUWFFlU3N2S3NHUG5UdGpaMnNIZmZ3VEU0c0U5NDl4Z01HRGI5aDE0NDgyM2taZVhMM1E1UkVSa1JSaTZhTUFwS2lwR1JIZ0V2THc4MjlvY0hSeGdJN1hCMGFPRDg1UnpvZ3ZWM0t4QnlxRkQyTDkvUCtSeU9YeDlmUWJkbEVPVHlZU0V4RVM4L3ZwYjJMbHpGelFhamRBbEVSR1JsUkZOaXAvTy9XOXB3UEh5OHNKN3ExWkNLcFcydFJtTlJqejgzOGRRVkZRa1lHVkVBMXRnWUFBV0xyd2UwV1BIQ2wxS24wZzljZ1RyMTI5RWZqNUh0b2lJeUhJWXVtakFXbkR0TmJqeHhodk0ybkp6OC9EWTQwL3lMQjJpSG5KeWNzSzRjV01SR3h1RDZMRmpZR2RuTDNSSnZVS2phY2JoMUNNNG1KeUNsRU9IdVEwOEVSSDFDWVl1R3JCc2JHend6c3EzTVd5WXQxbjdKNTk4aGo4My95VlFWVVRXS1RZMkJzRkJRVkFxRlpETFhlRGlJb2RjTG9kYzdnTGJmMjFzMHg5b3RWclUxNnRRWDE4UGxhb2U5ZlVxMU5UV0lqczdCNGNPSFJhNlBDSWlHb1FZdW1oQUN3MEp3YXV2dm1UVzF0emNqQ1ZMbHFHMnJsYWdxb2lJaUlpSS9qRzR0NnFpQVM4N0p3ZmJ0bTAzYTdPM3Q4Y2RkOTRxVUVWRVJFUkVST1lZdW1qQVcvdmxPdFNyVkdadGNaTW5ZMXowNE5nSWdJaUlpSWo2TjRZdUd2Q2FtcHF3WnMzYWR1MzMzSHQzdjF0clFrUkVSRVNERDBNWFdZWGR1L2NpUFQzVHJNM0QzUjNYWDdkQW9JcUlpSWlJaUZveGRKSFZXUDNoUiszYXJyNzZLb3djT1ZLQWFvaUlpSWlJV2pGMGtkVW9MeS9IaGcyYjJyVS85dWpEc0xPMUU2QWlJaUlpSWlLR0xySXlQLzcwTTBwTHk4emF2THk4Y05mZGR3aFVFUkVSRVJFTmRneGRaRlZhV2xxd1l1VzdNQmdNWnUwenBsK0VxVlBqQmFxS2lJaUlpQVl6aGk2eU92bjUrZmhxM2RmdDJ1Kzc5eDU0ZVhrSlVCRVJFUkVSRFdZTVhXU1Zmdm5sVnh3OW1tYldabWRuaDhjZWZSZ1NpVVNncW9pSWlJaG9NR0xvSXF1MWN1VzdxSzJyTldzYk9YSWtGdDEwbzBBVkVSRVJFZEZneE5CRlZxdGVwY0xiYjcwRGs4bGsxajV2M3BXSWlob3RVRlZFUkVSRU5OZ3dkSkZWeTh6S3dnOC8vdFN1L2FHSGxrSHU0aUpBUlVSRVJFUTAyREIwa2RYYnVQRWJIRDkrd3F4Tjd1S0NoeDVhQnBGSUpGQlZSRVJFUkRSWU1IU1IxVE1ZREhqcnJSVm9ibTQyYTQrS0dvMGJicmhPb0txSWlJaUlhTENRK1ByNUx4ZTZDQ0pMVTZ2Vk9IWHFGT0xpSnB1MVIwU0VvNlRrSkVwS1RncFVHUkVSRVJGWk80WXVHalJLVHA2RWs1TVRnb09Eek5walk4WWo1ZEJoMU5YVkNWUVpFUkVSRVZrelRpK2tRV1hObXJWSVMwczNhNU5LcFhqbTZTZWdWQ29GcW9xSWlJaUlyQmxERncwcVJxTUpiN3p4Rms2WG56WnJWeXBkOGN6VFQwSXFsUXBVR1JFUkVSRlpLNFl1R25TYTFHcTgrUElyMEdqTU45Ync5L2ZIc21WTEJhcUtpSWlJaUt3VjEzVFJvTlRRMElEQ2drTEV4OGViYlJ2djUrc0xrOUdFekt3c0Fhc2pJaUlpSW12QzBFV0QxcWxUNWRCcXRSZ3pKc3FzUFRJeUFnV0ZCU2d0TFJPb01pSWlJaUt5Smd4ZE5Lamw1T1RBWjlndytQbjV0YldKUkNKTWlJMUZSbm9tcXFxckJheU9pSWlJaUt3QjEzVFJvTGZxdlE5dzRrU3VXWnRNSnNPenovNFAvaU5HQ0ZRVkVSRVJFVmtMaGk0YTlQUjZQVjU2NVRYVTF0YVl0ZHZiMjJQNThtZmg1ZVVsVUdWRVJFUkVaQTBZdW9nQXFPcnI4ZHp6TDZHcHFjbXMzY1hGR1MrK3VCeXVyanpEaTRpSWlJZ3VERU1YMFJrbHhTVlkvc0pMME9sMFp1MGU3dTU0NFlYbGNIRnhGcWd5SWlJaUlockl1SkVHMGIvVTFOUWdOemNQVStMaklCYi84NW1FaTdNenhveUp3cTdkZTJCb01RaFlJUkVSRVJFTk5BeGRSR2NwTHorTmt5ZFBZdEtrU1dabmVDa1ZDb1NHaEdEZnZuMHdHbzBDVmtoRVJFUkVBd2xERjFFSFNrNmVSRlZWRlNiRXhwaTFlM3A2d3Q5L0JQYnZUNERKWkJLb09pSWlJaUlhU0JpNmlEcFJVRkFJblU2SHFLalJadTNlM3Q3d0h6RUNpWWxKSFBFaUlpSWlvbk5pNkNMcVFuWjJEcHdjSFJFY0hHeldQbXpZTUlTR2hHRC8vZ01NWGtSRVJFVFVKWVl1b25OSVRUMENUMDhQK1B2N203VjdlWGtoSWlJTUIvWW5vc1hRSWxCMVJFUkVSTlRmTVhRUmRVTktTZ3A4ZlgzaDYrdGoxdTdoNFlFeFk2T3dmLzkrNlBVTVhrUkVSRVRVSGtNWFVUZVlURUJTVWpLRytReURuNit2MlRWWFYxZU1pNDVHUWtJQ3RGcGRKMDhnSWlJaW9zR0tvWXVvbTB3bUV4SVNFdUh1N29hUkk4Mm5HaW9VQ2t5WUVJUEV4Q1EwTjJzRXFwQ0lpSWlJK2lPR0xxTHpsSHd3Qlk0T0RnZ0pNZDljdzluWkdaTW5UVUppVWhMVWFyVkExUkVSRVJGUmY4UFFSWFFCVW84Y2hkRm93cWhSa1didGpvNE9pSXVMUThyQlEyaG9iQkNvT2lJaUlpTHFUeGk2aUM1UVZsWVdWSFgxaUI0WERaRkkxTlp1YjIrUGFkT200RmhXTnFxcXF3V3NrSWlJaUlqNkE0WXVvaDdJemN0RCtlbHl4TWJHbWdVdm1VeUc2ZE9uNFhURmFSUVZGUXRZSVJFUkVSRUpqYUdMcUllS2lvcFJXRmlJU1JNblFDd1d0N1dMeFdKTW5EZ0J0cloyU0V0TEY3QkNJaUlpSWhJU1F4ZFJMeWd0TFVONldnWW1Ub3lGVENZenV4WVdHb0tBd0FBa0h6d0lRNHRCb0FxSmlJaUlTQ2dNWFVTOXBLcTZHdnNQSkdEOHVHZzRPenViWGZQMkhvclk4ZU9SZlBBZ3Q1UW5JaUlpR21RWXVvaDZVVk5URTNidTJvV1FrR0I0ZW5xYVhaTXI1TGhvNmxTa3BXZWd0clpXb0FxSmlJaUlxSzh4ZEJIMU1yMitCYnQzNzRHSHV6djgvYzBQVWJhenM4UDBpNmFodUxnRXBhVmxBbFZJUkVSRVJIMkpvWXZJQWt3bUU1S1RENks1dVJsUm82UE1kamFVU0NTWUVoOEhlM3Q3WkdSa3dtZzBDbGdwRVJFUkVWa2FReGVSQmVYa0hFZE9UZzRtVG95RmpZM1U3RnBvU0FoaVlzWWo5Y2hSTkRVMUNWUWhFUkVSRVZrYVF4ZVJoWjArZlJwSlNjbUlpUmtQUndjSHMydEtoUUtYekp5Qmt5ZExVVnBhS2xDRlJFUkVSR1JKREYxRWZVQ2xhc0R1M1hzUUdSRUJOemRYczJzMk5sTEV4OGRCcVZEaWFGb2FweHNTRVJFUldSbUdMcUkrb3RYcXNIUFhiamc0T0NBNE9LamQ5Y0RBQUV5Y0VJdTA5SFEwTkRRSVVDRVJFUkVSV1FKREYxRWZNaHFOU0UwOWd0emNmRVJIajJsM2tMSmNMc2VNR2ROUlcxT0xnc0pDZ2Fva0lpSWlvdDdFMEVVa2dGT25UbUhYcmowSUNnNkVoNGVIMlRVYkd4dE1tQkFMWHg4ZkhFcE5oYUhGSUZDVlJFUkVSTlFiR0xxSUJLTFJhTEJyMXk2WVRDYUVoNGVaYlNzUEFINSt2cGc2WlFxS2lncFJVVkVwVUpWRVJFUkUxRk1NWFVRQ01wbUF6TXdzWktSbklqbzZDdmIyOW1iWEhSMGRNWDM2UmZCd2QwZG1aaGIwZXIxQWxSSVJFUkhSaFdMb0loRTNFaVFBQUNBQVNVUkJWT29IS3F1cXNIM0hMZ3ozODRXM3QzZTc2eU5IK21QNmpJdHd1dncwVG5KcmVTSWlJcUlCaGFHTHFKL1E2WFRZczNjZnFxcXFFUkVaQVpuVS9EQmxlenQ3eE1mSElTZ3dBRWZUMDZIVmFBV3FsSWlJaUlqT0IwTVhVVDlUVUZDQVhidDJ3OGZIQjk1RGg3YTc3dTN0alprWHowQjl2UW9GQmR6aGtJaUlpS2kvWStnaTZvZWFtelhZczJjdlNrdFBJU0lpSEhhMnRtYlhaVElaSnNUR0lDSThBcGxabVdocVVndFVLUkVSRVJHZEMwTVhVVDlXWEZ5TUhUdDN3OFBkRFg1K2Z1MnVlM2w1WXRZbE15R1RTWEhpUkI1YURDMENWRWxFUkVSRVhSRk5pcDl1RXJvSUlqcTMyTmp4dU8rZWU2QlFLanE4WGx0WGl3MGJ2c0dPSFR0Z05QSS9hK3Bkc2JFeENBNEtnbEtwZ0Z6dUFoY1hPZVJ5T2VSeUY5aWVOUkk3V0dpMVd0VFhxMUJmWHcrVnFoNzE5U3JVMXRiaCtJa1RTRTQrS0hSNVJFVFVqekIwRVEwZ2pvNk91UDMyV3pCait2Uk8rNVFVbCtDekw5WWdMUzI5RHlzamErUGs1SVR4NDZJUkV6c2UwV1BId003Ty90dzNVUnVOcGhtSFU0OGdPZmtnRGgxS1JXTmpvOUFsRVJHUmdCaTZpQWFncUtqUldMTGtQbmk0dTNmYUp5VWxCVjkrdFI0blQzS0xlZXEra1NOSFl0R2loUmc3Wm96UXBWaVZ3Nm1wMkxqeEcrVG01Z2xkQ2hFUkNZQ2hpMmlBc3JXenhkWHpyc0s4cTY3c2RIcVh3V0RBWDM5dHdhWnZ2a1ZEQXo5cHA4NE5IVG9VaXhZdHhLU0pFeUVTaVlRdXh5cVpUQ1ljU0VqRXhnMGJVVnAyU3VoeWlJaW9EekYwRVExdzdtNXV1UG5tUlpnNk5iN1RQbXAxTTc3NzdudjgrTlBQZlZnWkRRUWVIdTY0OXRwcmNQR002WkJJSkVLWE15Z1lEQVpzMzc0RDMzejdmNmlwcVJXNkhDSWk2Z01NWFVSV0lqQXdBSGZlY1R0Q1FvSTc3Vk5SVVlsMTZ6ZGczNzU5ZlZnWjlWZmp4a1hqNFllV3djSEJRZWhTQmlXMVdvMTMzMzBQeVFkVGhDNkZpSWdzakZ2R0UxbUptcHBhYk51K0E2V2xweEFVR0FoSHgvYS9TRHM2T21MeXBJbTQrT0laY0ZXNm9yaTRCQnFOUm9CcVNXalhYN2NBOTkxM0QyUXltZENsREZwU3FSVHg4WEV3R28zSXlqb21kRGxFUkdSQkRGMUVWcWE0dUJpYi85b0NyVTZMb0tCQVNLWFNkbjBjSFJ3UUdocUNPWE5tdzhQREhTZEx5N2k3MmlBaGs4bnc0TEtsbURObk50ZHU5UU1pa1FpalJrVmk2TkNoT0h3NEZRYURRZWlTaUlqSUFoaTZpS3lRMFdqRXNXUFoyTFpqQnh6czdSRVFFTkJoUDRsRWpJQ0FrYmo4OHRudzlmVkZSVVVGMTVoWU1hVkNnUmRmWEk2bzBhT0ZMb1hPTW1MNGNJeUxqc2JCZ3lrY2ZTWWlza0lNWFVSV1RLdlJJaVhsRUhidDJnT0Z3Z1crdnI2ZGptNzQrZnBpMWlVekVSNFdodHJhV3B3K2ZicVBxeVZMa3Nsa2VQR0Y1K0R2N3k5MEtkUUpwVktKVWFNaXNXdlhibzU0RVJGWkdZWXVva0dncWFrSkNRbEpTRXBLaHAyOUhVYU1HTjVwWHk4dkwxeDAwVFRFeG94SFkwTVRTazZlN01OS3lWSWVlbWdaUm84ZUpYUVpkQTVLcFJKRGh3eEJRa0tpMEtVUUVWRXZZdWdpR2tUcTZ1dVJsSlNNclZ1M29hcXlDajQrdytEbzZOaGhYNlZTaWJpNFNaZzZOUjU2ZlF0S1NrcGdOQnI3dUdMcURmT3Zub2U1YytjSVhRWjFrNStmSC9RNlBZNWxad3RkQ2hFUjlSSnVHVTgwaUluRllreWVQQm56NWwyQmdKRWp1K3hicjFKaDk2NDkyTFo5TzBwS09QbzFVRXllTkJILy9lOURFSXZGUXBkQzU4Rm9OT0tsbDE5RmF1b1JvVXNaRUtLanh5SWtPQmpoUVNQaHBwUkRybENpcWZ3a1BFTDc1L3JGaW1OSDRUVFVGL1YxdGFpcXFjT3gzQUprNStUdzUwMWt4Umk2aUFnQU1HcDBKT1pkZFNXaXg0NDlaOThUSjNLeGZjY083Tm16RDgzTnpYMVFIVjBJZTN0N2ZMajZQY2psY3FGTG9RdFFWMWVISmZjdmcxcXRGcnFVZm1sYzlGaGNkZW5GaUJnM0hvMlpCK0Y4K0EvWWFsUVFxYW9oVWxWQjFGQWpkSWxkTWptN3d1VGlEcE9MTzdSMkxtZ1lOeHRPWVRGSVQwbkd6MXQyTUlBUldSbUdMaUl5NCt2cmczbnpyc0xVS2ZHd3NiSHBzcTlXcTBWQ1FoSzJiOStCekt3c21Fejg2NlEvdWZubW16RC82bmxDbDBFOThNT1BQMkhkdXErRkxxTmZDUThMeGVKYkZrSlJYUWhsMWs2SU0vWkJaTEtPcWM4bXNRVEd5Q21vaTVpT0dvVXZQbGk3QWRrNXg0VXVpNGg2QVVNWEVYVklxVkRpaWl2bll0YXNtWEIwYUgvUTh0bkt5OHV4WThjdTdOaTVFOVhWL2ZzVDVzSEF3OE1kSDd5L3FzTnoybWpnME9sMHVQdWV4YWl2cnhlNkZNR0pBRHl6K0RhRWp4Z0c1OS9lZzZRd1hlaVNMTXJnSDRXR3VVdVJtVitFbHo3OEV2eGxqV2hnNDBZYVJOUWhqVWFEbzBmVDhNY2ZtOUhZMkFnZlh4ODRkQkcrbkp5Y01HcFVKT2JPbll1UWtDQzA2RnR3cXJ5Y20yOEk1STQ3YmtOZ0orZXowY0Foa1VoZ2IyK1BsRU9IaEM1RlVLNUtKZForOGdGR2J2c0FEcHMvZ2JpdVF1aVNMRTVjZHhwMnliOWdHTlM0NHJtVjJMWnpEelJhcmRCbEVkRUY0a2dYRVhXTFdDekcyTEZqTVdQR05NU01IOSt0RVpTbXBpYWtwQnhHY3ZKQkhFNU41YUd2ZmNUSHh3ZnZySHdMRW9sRTZGS29GeGdNQmp6ODM4ZFFYRndzZENtQ0NCM2hpeGVlZlFyT2J5eUVTSzBTdWh4Qm1KeVVhSGhzQTU1ODlnWGtGWmNLWFE0UlhRQ09kQkZSdDVoTUpwdzZkUW9IRGlUZ2p6LytSRlZsRlZ6a2NyaTV1WFo2ajB3bXc0Z1J3eEVYTndsWFhYa0ZRa0tDWUd0bmgrcWFhbWcxL01UV1VoNWN0aFRlM3Q1Q2wwRzlSQ3dXWTRpWEYzYnYyU3QwS1gwdWVxUVBucjc5ZXNoWDNBeVJmdkQrblNIU2FXQzc4MnRNdnVzeDVCY1Vvcnl1UWVpU2lPZzhjYVNMaUhwazZOQ2htRGx6Qmk2YU5nMnVyc3B1M1dNMG1wQnpQQWZKU1FlUm1KU004dkp5QzFjNWVOamIyK1BMdFo5ekxaZVYwZXYxdVBXMk93ZlZUb2F1U2dVK2ZQdFZ5SmRmTG5RcC9ZcnFoYzI0NjRGSFVLOGFuS04rUkFNVlI3cUlxRWNhR3h1UmxwYU8zMzc3RGRuWk9aQ0l4Umc2ZEVpWFU5dEVJaEU4M04weFprd1U1bDQrQjNHVEprSHBxa1J6Y3pOcWFtcjdzSHJyTTNIaUJNVEh4d2xkUmp1cStucElaVEtJUktKdTlUZVpUQ2dySzROT3ArdHlMV0ZmYUdwcWd0Rm9QT2R1bnBZa2tVaFFXRmlFNHVJU3dXcm9hMnMvK1FBdXIxMDNxRWU0T2lJNytBZG12dmd4dnYvNVY2RkxJYUx6d05CRlJMM0NaQUxLeTA4aklURUp2Ly8rSnlvcUt1RHM3QXgzZC9kejNpdVh5eEVSSG81Wmw4ekU3RXN2UldCZ0FPUXVMdEJxdFZEeDA5enpzdURhYStEbjUyZXg1MnMxR3JQdzhmNTdxL0R4Ung4aWRrSXNuSjJkQVFEMWRYV1FTQ1Jtd2Z2Skp4N0hwbzBiRUQ5bGFyZENsRmFyd1FQM0wwWlJZU0dtVHB2VysyK2ttNHFMaXZEeVN5OGdPenNiRXlkTjZuWm90QVNOUm9QazVJT0N2WDVmZXVTK094QzQvUVBZbkM0VXVwUitSNlJyaGsxcERvYk9Xb0NFUXp6TGkyaWdFTzVqT3lLeVdzM056ZGl5ZFJ1MmJOMEdOemRYeE1URUlEWjJQQ0lqSXM0NTdVMnVrQ011YmpMaTRpWURBT3BxNjVDWmxZWE1qRXlrWjJiaTVFa3VJdTlLZFBTNUQ3ZStVUHYzN2NPWGE3L0FJNDgranVDUUVBQ0FYcStEVnF1QjBXZzY4N1VlYjczNU9uUTZIUjUvOG45d2RYVkZZMk1qS2lwT1E2RlFkQ3VFZDJYem4zL2cyTEdzQzdwMzZRTVBudmRvbFZ5aEFFd21IRWs5akM4Ky93eDMzblgzQmIxMmJ4Z1ROVnF3MSs1TFlXR2hHRFBDRzdMZkIvZU9qVjJSbmppSWNaZmRoK0RnWUJ3L3puTzhpQVlDaGk0aXNxanE2aHBzM3Z3WE5tLytDM2EyZGhnN05ncmpZOFpoWEhRMDVITDVPZTlYS0JYdFFsaEdaaVl5TTdPUXdSQm1Kamc0eUtKVDhWeGRYZEhjM0l4Vjc2N0VTNis4Q29XaS9ScStyNzVjZzRLQ0FveU5qb1pTMlhvOUx5OFhBQkFhRnQ3akd2THo4M0FvSlFVeW1Rd2lrYmhiOStoMFdwaE1wbmJIRitqMWVoZ01MVjNlYTJzcnczMUw3c2Rycjd5TTA2ZkxvYXF2aDh4VzF1VTlOalpTaTB4RmRIVjFSWEJ3RUk0ZlA5SHJ6KzVQN3J0bElaUy9yeEM2akg1UDhmc3FMTDVsS1I3ODMvTkNsMEpFM2NEUVJVUjlScVBWSUNFeENRbUpTUkNMUlFnT0NrWk16RGpFakI4UFh6L2ZiajFEb1ZRZ1BqNnViZDNTdjBOWWVrWUdTa3ZMTFBrVytyV1E0R0NMUGo4c1BCeHpyN2dTdi83eU16Nzc5Rk04OHVoalp0ZjM3dG1EblR0MndOdmJHL2N0dnI5dEt0NlIxRlFBUUZUVW1GNnI1ZkVubjBKSVNHaTMrcjZ3L0RrY1A1N1RybjNkVjJ1eFkvdjJici9tc2F3c0xMN3ZublAyVzNqaklsdytkMjYzbjNzK1FvS0RyVHAwalI4M0Z1NDFoZWQ5OExFa2VCd2NuL3NHQU5EOC9vUFFKL3pXWlgrSEI5NkR6WVRaTUo0OGdjYkhaMTl3dmIzQjlvcDdZSHZEbzJoNjZTWVlqaVYxK3o1Si9oRjRxRTRpZXN4b0hENlNac0VLaWFnM01IUVJrU0NNUmhPeWMzS1FuWk9EZGVzM3dOUFRBN0d4c1lnWlB3N2g0V0hkSGlrNE80UTFOamFpc0xBSWhVVkZLQ3dzUWxGaElZcUtTNkRYNnkzNWR2b0ZEMDhQaTcvR05kY3VRTE5hamN1dnVMTGROWDkvZndRSGgrRGUreGFiamJnZFBwUUNBRkNwNnJGbjk2NE9uK3ZqNnd0Zlh6OGNQZEs2UmtXdjE3WGUwNkJDeXNIV2RVeVdlbjlEaGd4dEc1WHJEVjBkbzlCVENxWENZcy91RCtiTm1nRjUydmM5ZW9aczFzMWRoaTZSNnhEWWpMK2tSNi9SWHlpeWRtSGVyQ3NZdW9nR0FJWXVJdW9YS2lvcThkdHZ2K08zMzM2SHJaMHRRa05DRUI0V2h2Q0lNQVFIQlVFbTYzcEsxOStjbkp3UUdSbUJ5TWlJdGphajBZalNzaklVbVlXeElsUlZWMXZxN1FoQ3FiRGNMK1JsWldYSVBkRzZkbVJrUUFDT1pXWGlHSUNxeWlvQXdLR1VnMUFvRkxobytuUmtaeDlEWGw0dUprMk93L0djSEZTZitUNXYzUEIxcDgrZmU4V1ZjSGYzd0RzcjN6WnJMejE1c3ExdDJrWFRMZkRPZ010bXo4SE1TOXIvRXQ3VTFJUW5IMzhVM3Q3RGNOL2lKYTNydXdTbTZBYzFXRkw0dUJpSU56eDB3ZmNieS9JZ0NSNEhzVjhvak1YWkhmYVJ6YndSZ0FtbXFvRS9OVm1jc1EvaGkxNFF1Z3dpNmdhR0xpTHFkN1FhTFk0ZVRjUFJvNjJmM2txbE5nZ01DRVI0UkJqQ3dzSVFGaG9LQndmN2JqOVBMQmJEMThjSHZqNCtadHVwTnpRMG9xaW9DSVdGaFNnb0xFSnhVZEdBSGhXejVDaElWbVltMXE3NXZOUHIzMzZ6eWV4ckp5Y25USm9jaDgyYi93VFFHcXI4UjQ3OHA0UEpoUGRXdlF1WlRJWjc3bHNNNzZIZXNMT3p3NktiL3dNQWFHbHB3YWFORytEcDZZVlpsMTRLQVBEeDhjV2VQYTBqWmErLytzcDVyZW02RUp2Ly9BTTFOVFVZTnN5blh3UXVBUERzZzlGTW9VUkhqNFUrS3hrT0p1TzVPM2VpSmVNQVpONEJzTDFrRVpvL2Y3cDlCeHNaWk5OdlFNdVIzWkQ0UjdTL1BzQ0lESHJvVHh4QlZOVG90cjh2aWFoL1l1Z2lvbjVQcjIvQnNleHNITXZPQnZBanhHSVJSb3p3UjNoNFdPcy9ZYUhkMnBUamJNN09IWTJLbVZCVFc0T0tpZ3BVVmxTaG9ySUNWWlZWcUtpb1FNV1pyMXRhdXQ1OFFTZ2RiV3pSVzZMSGpjT1FJVVBhdmphYWpQanUvNzVGZmw0ZUFPQ3V1KytCbTlzL094TktiQ1Nvckt4RXlzRmtBTURZNkdpek5WaTF0YTNuc2JtN3UyUENoSWx0N1pmTm5nTUEwR2lhc1duakJyaTV1YlcxQVdnTFhmNytJK0hrN05TdDJuT3lzOUhZMk5obG43UzBvOWk5eTN6cVk5clIxcW1PelpwbXZMZnEzVzY5MXFLYi85T3JVeFhQWnNtZnNkQmlRZ1BnZVBpUEhqM0RXRjRBUTFZaXBIRlhvWG5qNjRDNndleTZkTkpjaUZ4Y29kdTZIdmFMVndCby9mZENQRHdjVHEvOGdwWkQyNkJlY2EvNVEyM3Q0ZkpoRWd4NWFXaDZlUkVnRWtNMjgwYklwbDhQOFpEaFFFc0xESVdaYUZweEw2QnBhcnZOSnVaUzJGNXhOeVMrSVREcG1xRlAvQk10cVR2ZzhPaG4wRzU2RTlwZlArN1JlLzJiODZFL01EWXNsS0dMcUo5ajZDS2lBY2RvTkNFL1B4LzUrZm40N2JmZkFRQytmcjRJRHd0RldHZ1lSbytPZ0ZKNVlldHF4R0lSM04zYzRPN21Cb1IxM0tlMnJoYW55eXRRVlZXRnlxb3FWSjZ1UVBucENqUTBxS0JxYUlCSzFRQ05Sbk9oYisrQ1dYSjZvYXVySzF4ZFc3K25UVTFOK09DOVZjalB5NE5VS29WZXIwZkNnUU53ZFhQRExiZmVCbHRiV3dEQWU2dmViZHN4c0xLaTBpeDAxWnlaY3VqdWZtRWpOOWZkY0VPN2pUUzBHZzIrL2ZZYmVIc1B3OFV6WjdhMWI5dTZGVlZWbFYwZTJGMSs2aFNTRWhNNnZKWjc0Z1J5VDNSdjg0cjUxMXhyMGRCbHlaK3gwQUlEQXlCSzZ2aG4wRzBpTWJSYnZvTERnNnNobTNvTmRKdlhtbDJXWGZvZkdFOFZvQ1Y5SHlEKzU4dzFZMUVXREhscHNCa3pEU0pIT1V4TjlXM1hwTEd6QVZzSDZIWnNCQURZM2JvY3NwazNvdVhRVnVqMmZBK1JpeXVrNHk2QnlOWWVwak9oU3piekp0amQ5anhNTmFlZzI3NFJKcTBhMGdtellUT3E5dzh1RnpXckVCNHg4dHdkaVVoUURGMUVaQlZLaWt0UVVseUN2LzdhQ2dCd2tjc3gzTThIdnI1KzhQUDFoZDl3WC9qNStzTFIwYkhIcjZWVUtLRlVLQUdFZE5wSHA5T2hvYUVScWdZVkdsV3QvNnRxYkVSRHZRb05qWTFvYUZDaDRVeDdRME1qVkNvVm1wdWJlMVNYbzZQbHRvdi9XMEZCUGxhLy94NU9uVHFGZVZmUFIwbEpNUTZscEtCWjA0dzl1M2NoUHo4UHl4NThDSFYxZFVoS1RJQllMSWJSYUVSRnhXbXo1L3o5dGJ0SHo4N3QramV0VG9lL052K0owYU9qekVKWFIrdTF6aFkvWlNwR1IwVUJBSnFhMUhqNXhlZGJ6eHA3NHFuejJzRGpRa05rZC9YRnoxZ29jb1VDSWxYUDExbTJwR3lEcWZvVVpKY3NNZ3Rka3FCb1NQd2pvZm1xNHpWUXVoMGJZWC9YcTVCT21BM2RqbitteThxbXpvZEpWUU45OHBiV3I2ZGNEV05aSHRRcjdtdnJvLzMybnkzdVJjNnVzRnYwRkV5Vko5SDRiT3U5QUtEOWFYWGJEb3U5U2FTcWhvc0ZnejRSOVE2R0xpS3lTcXI2ZXFTbjF5TTlQZE9zM2QzTkRUNitQaGd4ZkRoOC9Yemc2K01MWDE4ZjJOblo5ZXJyeTJReXVMbTVYdkJPZGhxTkJnYWpFVWFERVVhREFRYWpFUWFEQVVhakFRYWpBWVl6N1VhakVRWkQ2elZMMG1vMCtPNjcvOE5mbS8rRTBXakVmMjY1RmJNdXZRd3JWN3dGQUxqN252dVFsSmlBSDc3L0RzOCsvVC9NdTNvKzdPenNNRy8rTmRpMDRXdms1K2VaUGErZ29BQUE0T3ZyZDBIMTZMUTZhRFRtSVZXcmJWMjdaVEFhMmwzN201MWR4MnNCSFJ3YzJuWmMzUEQxT3VoME9zVEZ4MlBVNkg4T0pQNzR3OVhZdTNjUDdyMXZDZUtuVExtZ3VxbHpUZ3BYaUZSVlBYK1F5UWpkdHE5aGUvMGpzQms5QlMxcGV3RzBqbkpCMHdUZG5oODZ2RTJmOEJ2c0YvMFAwdmg1YmFGTDVEWVVrckFKMFAzMktXQm9YZXRwcXErQzJHMG9KQUZSTU9RZGJmY2NtNWhaZ05RVzJ0OC9hd3RjclMrZ2hlN1BOYkJmL0hhN2UzcENwS3FFczlLdFY1OUpSTDJQb1l1SUJwV3E2bXBVVlZmanlKRi9mbGtTaVVSUUtCVHc4dlRFa0NGZThQVHloSmVYSjd5OHZPRHA2UWszVnplSS96VVZxUy8wZGdqc3FWZGZmUm01SjA1QXFWVGk3bnZ1TXdzamY1dC96YlVZTW1Rb1B2M2tJd3dkNm8wbi8vY01BZ0lDOFB1dnZ5QXZ6engwRlJVVkFnQUNBb082Zk4yR3hnWjg5My9mSWpIaEFGNTkvVTBZREszVEZWOS83WlZPNzhuTXlNQ2R0OS9XNGJYUHZsalRMbmo5Zlo0WTBMcEw0OVl0V3lDVHlYRHRndXU3cksydmlRQVlZY0tMTHk0WHVoU0xzR211aDZpaDV0d2R1MEczNHh2WXpuOEFza3NXb1NWdEwwUUtEMGhqTDRWdTU3ZEFjeWZyKzdUTjBPMzdDYktaTjBIazdnMVRWUmxrVSthM1BtL25QeU5VemV0ZmhzT1NGWEI4NFhzWU1nNUF1MlVkV2c1dGJic3U4UTRBQUJnS3pEL3dBUUJqVFhtdnZMOS9FNm1xMFZCVzNPdlBKYUxleGRCRlJJT2V5V1JDYlcwdGFtdHJrWjNUL2hCZHFkUUdIdTUvQnpGUGVIcDV3Y3ZMQTE1ZVh2RHk5SVNUVS9jMmRCaklycDUvRGZidTJZTmJiN3NkVGs1TzBHbzBXTDkrSFlLRFEzSFpaWFBnNXRiNlNmdmt1RGlFaFllYnJXc0tDQXpDa2RUREtDakloNy8vU0dnMEdwdzRmaHhTcVJTK3Z1YUhZaHVOUnVUa1pMZWR6WFd5cEFRblMwb0FBTFUxTldocGFSMXRpQm96dHQxVXV4WjlDNUtUazZCUUtCQWUwZkhPZEJMSlAvKzMxOUxTT2pwb1k5TzYxc3RrTXVIelR6K0JYcS9IdFF1dWc0ZEgvOW9wMEFSQUJCRWlPM2x2QTU1T0E1T3phNjhFTDFOakxmUUp2MEU2WlI1RTd0NlFUYnNXa0VpaDI3S3U2eEsyYjRUc2trV1FUYjRTMmw4K2duVEsxV2pKUEFEajZhSzJQaTJIdHFIaG9SbXQvYVpmRDRlSFA0UWhPeGxOcjkwRzZMV0F0UFY0QzVPdS9XaXJ5RWJhNC9kMk5wT0xHNXk5TDJ6RW1JajZEa01YRWRFNTZQVXRLRHRWaHJKVFpSMWVkM1J3d05DaFE2QlFLdUhpN0F4bkYyYzRPanBDTHBmRHhka0Z6aTVPY0haMmdZdVQwNEE5M0RZcWFneWlvc2EwZmYzbm4zOWc1NDd0bUQ1akJpNmZPOWVzNzlrYlNVUkdSdUpJNm1FY1RFNkd2LzlJWkdaa1FLZlRZZlRvS0VpbC8vd1NldXhZRnQ1ZHVjSnNwMEZIUjBkY011dFNUSncwR1o1ZVhsQ3IxUUNBMjI2L0ErN3U1dXZCVkNvVmtwT1Q0T2MzSEl1WExEM25lL3A3c3hPYk03OEk1K1htSWllbjlXeW5JMGRTa1ptUllkYS90TFQxWEtkZmZ2NFJ1M2Z0N1BDWmQ5OXpMenc4UGMvNTJ0UUJneDRtRi9kZUcrM1NidmtLMHFuekladDJMV1JUcjRFaEt4SEcwdHd1N3pHVzVNQ1Ftd3BwM0ZWb09aWU04WkFSMEd4NnMxMC9VMzBWdE4rOUErMVBxMkYveTdPUXpyZ0Jzb3NXUUxkMVBVeDFGUUFBeWJDQWRtZUZpYjE3ZjhNTGs0c0hWTFhXZGVZZ2tUVmk2Q0lpNnFFbXRScTVlZm5kN3UvbzRBQm5GeGM0T3p2QnhjV2xMYWpaMjl2RHhzWUdFb2tFWXJFWUVySDR6Sjhsa0VqRUVKOXB0em56WjRtNDlacFlJb1pFTE1HWU1lMm4vUFdXWDM3K0NYbDUvL3pDK25jZ0tTc3RhMXZYOVcvWFhMTUFmc09IQXdER2pSdVA5ZXUrd29IOSszRE50UXV3Zi84K0FFQk1iS3o1VFNhZ3NiRVJjcmtDNDJOaXNIM2JWdmo1RGNlMUM2NXI2MUpmMzdxcjNJVWNFWEEyN1puUTVYQm14TXhnL0dkZFhGZTdGWmFWbGFHc3JPTUFidGxkSzBXQXlJUm5uckhPNllWMzNYUWRBbDNjZ2RManZmSThZMEVHRExtcHNKMTlPMkR2Qk8zNmw3dDFuMjc3UnRqZjh3WnM1eStGcWE0U0xZZTNtMTBYeWQxaHFqK3o5cXhGQjEzQ2I1RE91QUVpUmV2SWFFdmFYdGhlK3hCc0w3OEwrcFJ0cmFOZkFFUk9TdGpPdWFOWDN0dS9tZVR1cUs2cDdmWG5FbEh2WXVnaUl1cGpUV28xbXRScWxQZnk4bzcxNjc2MDJPNTJ4Y1hGeUVodkRWcGFiV3V3a01sa0tDd3NOT3VuMSt0Z05Cb3hhOVpsYlcwZW5wNElEUTFEZHZZeC9QSDdiMGc1bUF5SlJJSng0MlBNN3ZVZU5neVBQdjRFUm8wYURaMU9pKzNidHBwZE41bE1xS3FzaEpPVEUyeHNiRkJYWi82TFptTmo2M2JkK2haOXUyc2lrYmhkVUd0b2JEM0RTUzV2SFgwTUNnckdaMStzNmZSNzhNWG5uK0hBL3YyNDg2NjdNWEhTcEE3N3lHUzJuZDdmY3lZME5hcVJrZEYrclpBMU9KU1dpZUgyenVoOFkvL3pwOXV5RHZhTFY4QlVmUW90S2R1NmRZOCs0WGZZTDNvYU5xT25RUHZ6YXNCZ2ZpNmY4enU3b0UvOEE0YVR4eUd5a1VFNjdScWdSUWQ5VXV0QjRJYThOT2dUZjRkMDR1VndldVVYNkpNM1F5U3pnM1RTWEJpS2pzSEdmVmd2dmtOQWIrK003QlBkLzlDSGlJVEIwRVZFWkNWcTYrb3NGcnJ1WC9vQWdOWXBlTTh2ZnhZK1ByNTQ4ZVZYek02K1VxdlZlUFMvRDhOb05DQWdNTURzL2t0bXpVSjI5akY4czZuMXJLT3AweTZDaTR1TFdSKzVYRzQyaGZGc0ZSV25vZFBwNE92bmg0YUdCdHkvK0w0Tyt4M0x5bXAzemQzZEhlK3Nlci90YTVQSmhMSXowd1U5ejB3SEZJdkZuZTV1Q0FBU2NldDd0YkdSZHRuUGttcnI2Z1I1M2I2UW5uMGNzNjZlQTd2RGYvWGFNL1dKZjhMdXBxZWcyNzRCTUJtN2VaTVdMVm1Kc0JrL0U3b2Q3YmQ0MSsvN0NUYWpwMEk2YVM1TVRYVXduRWlGK3IxbFpsTUptMWMvQW1ONUlXUlQ1c04yN2wwd1ZwWkMrL09ITUp3OEFac3hGL1hXMndNQU5JMjdIT25mYk83Vlp4SlI3MlBvSWlLeUVuVjF0ZkFaNW0yeDUrdjFlbno2NmNjd0dvMjQ0Y1liMngwMi9PMm1qYWl2cjhQQ0d4ZTFDeVV4c1JQZ1BXd1l5a3BMSVJLSmNPVlZWNTMzNng4LzNqcnRMUFJmaHlKN2VIZ2lKamFtczFzQXRCNk9mTGFxeWtwb05CcTR5T1Z3Y25McWRJdjVmL3Q3K21GTGk3N0wvbEtwck11RG1Idmk3QkU4YTVLYWVnVDJUejBCazFnQ2tmSDhqa0F3SEQ4RTFVMkJIVnpRbzJIeHhBN3ZhYmluazM5djdKMWdNeW9PTFdsN1lhb3FiWGU1K2ZPbnUxR1FIdHIvV3dudC82MDBhNWFFVFdqWFZmdnJ4OUQrK3ZHNW45a0JrNDBNdGdGUk9KcjJ4Z1hkVDBSOWg2R0xpTWhLMU5WYWRoU2tycllXOW1mQzFEc3JWMkRhdElzd1o4N2w4UEQweEYrYi84UzJiVnN4ZlBnSVhESnJWcnQ3Nit2cm9HNXFuZjRuRm92Um9HckFrQ0ZEeit2MWo2U21BZ0JDUXNQYTJvYjUrT0RHbTI3dThyNDl1M2UzYXp0eFpzMVdRRUFBVkNvVkZ0OTdkN2ZyK096VFQvRFpwNTkwZXYyT08rL0M5QmtYZC90NTU4UFNQMk9oWmFZa1lWemtGRWpTZGdsV2crMWx0d0IyanREKzJ2blB1TDh3UkU1QitxRmtvY3Nnb201ZzZDSWlzaEtXbm5ybTRlbUo1NTUvQWVscGFmanhoKyt4ZGN0ZjJMNXRLOExDdzVHWmtRR0ZRb0gvUHZvWVpES1oyWDBhVFROV3JuZ2JkWFYxa0Vna01CZ01lR2ZsQ2p6ejNIUGREbDVxdFJwSFVsTmhhMnVIMExBd3RMUzBuUHVtTGlRazdBY0FSRWFPZ28yTkRTSWlJODk1VCtuSms2aXJxOE13SHg4b0ZKM3ZRcWwwdmJBRHNidkRtcWNYQXNDUFczWWk0dEtMNE5qWG9VdGlBN3NGRHdQMmpwRE51QUg2eE45aE9KYlV0elZjQUhYa2RQejBlOGM3YVJKUi84TFFSVVJrSmZwcUZHVFU2TkVZTlhvMHRtL2JoalZmZk5hMms2RmNya0RweVpOdy9WZm8wR2lhOGRZYmJ5QS9Mdzl1Ym01NDRxbi80ZU9QUGtUdWlSTjQrY1VYOE5qalQ4TFhyLzBaUXlhVCtkZmJ0MjJGVnF2QnpKbVh3TUhCQVNxVjZvTHJyNit2UjNwYUdrUWlFY2FOajRHRGd3T2VmT3JjVThZKy9uQTE5dTdkZ3l1dXVBcnhVNlpjOE92M2hMV1BkS1dtSGtIWmRmTXcwajhLa29LajU3NmgxNGdnblhFOVlESkN0KzFyYURhODNvZXZmV0VNZ2RFNDVlQ0ZvMGZUaEM2RmlMcUJvWXVJeUVvVW5MV1RvS1dVbHBiaXI4MS90RTNiaTRpTWhLcGVoYUtpUXJ6KzJpdndIemtTVHovekhKcWFtdkQybTIrZ3FLZ1FMbkk1bm5qcWZ4ZzYxQnNQLy9kUnZMRDhPWlNYbjhMeTU1N0JIWGZlaGNseDhkRHI5VkNwVkhCMGRFQkdSam9Bd05iT0Z2VjFkZmoxbDU4QkFKZGNlcGxaTFVlUHBPSzJXN3FlWHFqWDYyRm5aOWYyOVRlYk5xS2xwUVZSVVdQYW5mWFYzL1hWejFoSTc2L2RnT1YzUGdEbGU3Mi92WHFuREhvMDNEM084aTl6TEtuanRXY1hvR0h1VXJ5M3V1dkRub21vLzJEb0lpS3lFdW5wR1docWFvS2pvMk92UHpzdkx3K1pHZWxJT1ppTS9Qelc3YWs5UER5eDRMcnJNVGt1RGthakVmdjM3OFAzLy9jdFFrSkNrWk9Ualk5V3I0WktWUStGUW9GSEgzOENRNGUyYnZMaDR1S0N4NTk0RW0rKzhSckt5c3F3K29QM2taT2RqZXNYM29obFM1ZVl2VzVnWUJBKy8veFRxTlZxVVI1dStBQUFCMkZKUkVGVVhEenpFZ3diWnI3ZHRrS2hRUEMvTnRib3lLR1VnMjEvcnE2dXh0NDlyV0Z4M3RYemUveDk2VXRxdFJycDZSbm43ampBNWVRY1IxcGVJZUtEeGtOeUlrWG9jdm9sUThnRUhNck9SMjV1MTRjOUUxSC93ZEJGUkdRbFdscGFrSnA2QlBIeGNiMys3SysrWElPOE03L2dCUVVGWThiRk16RTVMcTV0bHo2eFdJd3BVNlppNHNSSjBPdjFlUG5GRjZCUzFTTTRPQVJMbHkyRFVtbSt6c25EMHhQUHYvZ3lQdm5vUXh3OG1JeHhNYTNUL0h4OS9WQ3Zxb2RNSmtOazVDak1uajBIR1JrWktDOHZ4OEliYjJwWDEvQVIvbGo2d0xJdWE3LzM3anZiL3V6bTVvYjUxMXlMaW9vS0JBVUg5L1RiMHFjT0gwN3Q4VnEyZ2VMVmo3N0VwcldmUVA3R1FvZ2FyWGZIeGd0aGNuR0g2b1puOGVZZEhSK1pRRVQ5azJoUy9IVFR1YnNSRWRGQUVCOGZoLzgrL0dDdlAvZllzU3prNStWamZNeDRlSGtOT1dmL3VycGFiTjJ5QlZmUHZ3WTJObDEvdnBlZWxvWlJvMGQzMlVlamFlN1ZzN0YwT2wyN0RULzZ1N2RYdklOOSsvWUxYVWFmVWNoZDhPbTdiOEw1MmRsQ2w5S3ZOTHkwQmJjdlhvYUdNNGVCRTlIQXdOQkZSR1JGSEJ3Y3NIYk5aNUJLcFVLWFFyMUlyOWZqbGx2dlFIUHp1YzhUc3liQmZzUHcvRjAzUVBscDE2T1pnMFh0WGF2dzFNZGZvK0RrS2FGTElhTHpKQmE2QUNJaTZqMXF0Um9aR1psQ2wwRzlMQ01qYzlBRkxnQTRYbHlLcHovZEJOVUxtMkZ5c3R4Vy9QMmR5Y1VkRFM5dFllQWlHc0FZdW9pSXJNemFMN21qbWJWWnUvWXJvVXNRVEY1eEtlNTY0QkhVUGJvQmh1QVlvY3ZwY3kzQkUxRDcwRmU0ZmZHRERGeEVBeGhERnhHUmxTa3VMaDVVYTMrczNiNTkrMUZjVWlKMEdZS3FWNm13OExhN3NTZGdObW9mK0J5R2tXT0VMc25pRElIUnFGMjJGanY5TDhXTmQ5eUxoc1pHb1VzaW9oN2dtaTRpSWl2azZlbUoxUitzYXR0ZGtBWW1uVTZIKzVjK2lNcktTcUZMNlRlQ2c0T3g1TmFGOEZDVlFwNjVFK0tNZlJBWjlFS1gxU3RNTmpJWUlxZWdMbUk2S2h5SFlQWGFEZHdXbnNoS1NIejkvSmNMWFFRUkVmV3VwcVltdUxxNklqQXdRT2hTcUFmKytITXo5dTgvSUhRWi9VcDFkVFUyYjkrTnZFWURsSk11aGVMbXA2QWRPUllTRVdCU2VBRzJqZ0JNRUduNzl4bzRrNHNiVEI3RFlmUU5oWEY0QkJxdlhJYVdCWS9qcU00Qm4yL2VoNjgyZm91YW1ocWh5eVNpWHNLUkxpSWlLeVdYeS9ISng2c0gzTmJvMUVxdFZtUHg0cVdvVjZtRUxxWGZpNG9hamJqd0FQZ0hCa0t1VU1KUjZZYW1VeVh3Q0lzU3VyUU9WV2Fud1hHSUQ1cHFxMUZmVzRPODNGd2taT1hqYUZxYTBLVVJrWVV3ZEJFUldiR1pGOC9Ba2lVOFJIVWdldjJOdDVDWW1DUjBHVVJFMUF1NGtRWVJrUlhidG4wSGZ2anhKNkhMb1BQMHc0OC9NWEFSRVZrUmhpNGlJaXUzZnYwRzdEK1FJSFFaMUUwSkNZbFl2MzZEMEdVUUVWRXZZdWdpSXJKeUpwTUpxMWE5ajRLQ0FxRkxvWE1vTEN6Q08rKytCNU9KTS8rSmlLd0pReGNSMFNDZzArbnc4aXV2bzZxcVN1aFNxQk5WVmRWNDZlVlhvTlBwaEM2RmlJaDZHVU1YRWRFZ1VWMWRqU1gzTDhQdVBYdUZMb1hPc252UFhpeTUvd0ZVVjNPTGNDSWlhOFJ6dW9pSUJoR0R3WURFeENRWURVWkVSa1pBSkJJSlhkS2daaktac0hIVHQvamlpelV3R0F4Q2wwTkVSQmJDMEVWRU5BaGxaUjFEUVVFQlltTmpZR05qSTNRNWc1SmFyY2JiYjYvRTFxM2JoQzZGaUlnc2pPZDBFUkVOWXE2dVNseTNZQUZtenB3QmlVUWlkRG1EZ3NGZ3dQWWRPN0ZwMDdlb3JhMFZ1aHdpSXVvRERGMUVSSVJoM2tPeGNPRU5tRHg1RXFjY1dvakpaRUpDWWlMV3I5K0lVNmRPQ1YwT0VSSDFJWVl1SWlKcUV4Z1lnSVVMcjBmMDJMRkNsMkpWVW84Y3dmcjFHNUdmbnk5MEtVUkVKQUNHTGlJaWFzZkp5UW5qeG8xRmJHd01vc2VPZ1oyZHZkQWxEU2dhVFRNT3B4N0J3ZVFVcEJ3NmpNYkdScUZMSWlJaUFURjBFUkhST2NYR3hpQTRLQWhLcFFKeXVRdGNYT1NReStXUXkxMWdhMnNyZEhtQzBHcTFxSzlYb2I2K0hpcFZQZXJyVmFpcHJVVjJkZzRPSFRvc2RIbEVSTlNQTUhRUkVSRVJFUkZaRUE5SEp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jZmK0J4dFZLWFVWT1hBQUFBQUVsRlRrU3VRbUNDIiwKCSJUaGVtZSIgOiAiIiwKCSJUeXBlIiA6ICJtaW5kIiwKCSJWZXJzaW9uIiA6ICIiCn0K"/>
    </extobj>
    <extobj name="C9F754DE-2CAD-44b6-B708-469DEB6407EB-2">
      <extobjdata type="C9F754DE-2CAD-44b6-B708-469DEB6407EB" data="ewoJIkZpbGVJZCIgOiAiMzQyMDQ5MDQ3MzM2IiwKCSJHcm91cElkIiA6ICIyNDAyMjY2NTUzIiwKCSJJbWFnZSIgOiAiaVZCT1J3MEtHZ29BQUFBTlNVaEVVZ0FBQkJRQUFBUXZDQVlBQUFDbm9yM3lBQUFBQVhOU1IwSUFyczRjNlFBQUlBQkpSRUZVZUp6czNYbFlWR1g3Qi9EdkRBdzdDTExqZ2dqdUM1S1M1b2I3K3JxM2FwcWFyeTF2cVpWWld1bHJhWmFsbGxscHBwVzk1cGE1bFQrWFVpSEZCVVhKRlJSQkJBRkJXWWFSZFdaK2Z4eG1nd0htd09DQWZEL1h4U1h6bkhQbTNJak9uTG5QODl5M1JLMVdxMEZFUkVSRVJFUkVKSUxVMGdFUUVSRVJFUkVSVWYzRG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V1p0NlFDSTZxTmIyY0ROTE9CZVBtQm5EZHlSV3pxaWhzSFhHU2dzQWR6dGdhREdRTE5HbG82SWlJaUl5anAxNmhRaUlpSVFIeDhQRnhjWFhMaHd3ZEloRVZsY2NIQXc1SEk1QWdNRDBiOS9mNFNHaGxvNkpMT1FxTlZxdGFXRElLcFBJbTRCS2hYZzV5SjhzSFYzc0hSRURjdTlCMElpSnprWGtFbUJQdjZXam9pSWlJZzBWcTVjQ2FWU2llRGdZQVFHQmlJd01ORFNJUkhWR2ZIeDhZaVBqMGQwZERUczdPd3daODRjUzRkVVkwd29FSW53Wjd4d2w3eURsNlVqSVFDNG1BNWtLSUFCTFMwZENSRVJFUzFac2dTZE9uWENtREZqTEIwS1VaMjNhOWN1eE1iRzR0MTMzN1YwS0RYQ2hBS1JpU0p1QVkzdGdJN2VsbzZFOUYxTUI3SUxPRk9CaUlqSWtsYXVYSW1nb0NDTUhqM2EwcUVRMVJ1N2R1MUNVbElTWnMrZWJlbFFxbzFGR1lsTWNDdGJXT2JBWkVMZDA4a2JLRllDU2RtV2pvU0lpS2hoT25YcUZKUktKWk1KUkNLTkd6Y08rZm41aUlxS3NuUW8xY2FFQXBFSmJtWUpOUk9vYnZKekFSS1lVQ0FpSXJLSWlJZ0lCQWNIV3pvTW9ucXBTNWN1Q0E4UHQzUVkxY2FFQXBFSjd1VUxCUmlwYnZKd0FESWZXRG9LSWlLaWhpaytQcDdGRjRtcUtTZ29DRGR1M0xCMEdOWEdoQUtSQ1d5dDJjMmhMdk53QUd6WUJKZUlpTWdpbkoyZG1WQWdxcWFnb0NBNE9UbFpPb3hxWTBLQnlBU3Bja3RIUUZYaDc0aUlpTWd5WW1KaUxCMENVYjFXbi84UE1hRkFSRVJFUkVSRVJLSXhvVUJFUkVSRVJFUkVvakdoUUVSRVJFUkVSRVNpTWFGQVJFUkVSRVJFUktJeG9VQkVSRVJFUkVSRW9qR2hRRVJFUkVSRVJFU2lNYUZBUkVSRVJFUkVSS0l4b1VCRVJFUkVSRVJFb2pHaFFFUkVSRVJFUkVTaU1hRkFSRVJFUkVSRVJLSXhvVUJFUkVSRVJFUkVvakdoUUVSRVJFUkVSRVNpV1ZzNkFDSnp1cDhQWk9VRG1RK0FlL25BdlFmQ3VMc0Q0RzRQZURnQWJ2WkFZM3ZMeGtsRVJFUkU1VVZHUmlJaElRR1RKazJ5ZENnQWdKS1NFaFFYRjBNbWs4SGF1bm9mblZRcUZkUnFOYXlzck13Y1hkMmxVcWtnbFlxN2QxMVFVSURDd2tJNE9UazFxTCtyNnJpVW5JUExLYms0ZnlzTEY1S3ljU0VwR3dEUXBia3J1alIzeFdQK2JtamZ4QVVkbXphcTlWZzRRNEVlR2NjU2daTzNnWVJzd05ZYTZPUUZUR2d2ZkhYeUVzWVNzb0ZUdDRId1JFdEhTMFJFUkVSbGhZZUg0OGNmZjZ5VjU4N056Y1dxVmF1UW5aMXQ4akhidG0zRDZOR2pzV3ZYTGdCQWRuWTJmdmpoQnhRVUZKajhITTgvL3p5R0RSdUdtemR2aW82NUxraEtTc0xycjcrT0xWdTJWTG12WEM3SFJ4OTloRGZmZkZQMGVkYXZYNDhubjN3U1Y2OWVOYnBkb1ZCZzFLaFJlT2VkZDhwdHk4M05yWEJiVFV5Yk5nMmpSbzB5NjNQVzFOVDFaL0RtTHpINDdXd3lYQjFzTUdkSWExejRjQWd1ZkRnRWM0YTBocXVERFg0OW00eTN0c1JnK3ZkUnRSNFBaeWhRdlplU0N4eUtCM28yQTlwNEdOL0hvUkhRVEM5QmR5MFQrUEVDTUNRUThITitPSEVTRVJFUmtUZ0ZCUVZZdFdxVjBXMnpaczNDenAwN2taS1NVdWx6ekowN0Z6S1pEQnMyYk1EKy9mdVJsSlNFNWN1WFF5YVRpWTduNjYrL3hyRmp4M0RzMkRHODg4NDdhTisrZmFYN3E5VnEzTDkvSHdEUXVIRmowZWVyaWVQSGorUHZ2LzhXZmR5d1ljTVFFaEtpZlZ4UVVJQnIxNjZoUllzV1ZSN3I3T3lNakl3TVhMMTZGYWRQbjBiMzd0MUZuNzhpYXJWYU80dEJ6TGFhVUNxVlVDcVZabjNPNmpweTVTN0dmbmtDcTU4UHdkUSt4bjhYdzF4OU1LeXpqL2J4eG9nRXVMMnlHN3RuOTBKWVc4OWFpWXNKQmFyWG9sT0JPM0pnVW1mQVJzVE1xTFllUUlDcmtJaTQyd2pvNGxQMU1lYTJkZXRXYk5pd0FRQnc0TUNCUjNKcVYwNU9EbmJ1M0lsVHAwNGhOVFVWRW9rRXZyNis2TldyRjhhTkd3ZG5aMlp6aUlpSXFHSWxKU1U0Y3VRSWJHMXRZVzh2ckZrdEtDaEFRVUVCWG5ycEpmenp6eitJalkzVjdsOVVWQVNWU2dVN096dnRtRktwaEV3bXc4eVpNM0grL0hsY3VuUUphOWFzd1J0dnZDRTZubG16WnFHd3NCQW5UNTdFRzIrOGdaa3paMkxDaEFrVjdwK1Rrd09sVWdrckt5czBhbVNlNmVmeDhmSDQ1cHR2S3Qyblg3OSt5TXJLd3BFalIwUS9mOGVPSFEwU0NoWDU3YmZmdE1rU2ZacnJ1M1hyMXVIaXhZdEdqNTArZmJwSlN5SlNVbEtRbFpVRkFNalB6d2NBUEhqd0FKY3VYVExZVDZGUUdOM202T2lJZ0lBQTdOaXh3MmlzQUJBY0hJelEwRkI4Ly8zMzViYmw1dVpDcVZSaTNicDE1YlkxYmRvVUkwZU9yUEpuTUljbGU2L2d5Slc3U1A3aVgzQ3hOejBSTnIxdkFNWjFiWUt4WDU3QThNNitlUGRmYmMwZUd4TUtWRzlGcHdJUGlvRi90YTdlOGJiV3dLZzJ3TiszZ1BPcFFJaXZlZU5yNks1ZXZZcjMzbnNQY3JuY1lQem16WnU0ZWZNbTl1elpnMlhMbHFGMTYycitBb21JaUtqQkdERmlCRjU5OVZVQXdLWk5tL0R6eno4REFENy8vSE9EL2ViT25ZdkV4RVQ4K3V1djVaN0QwZEVSaXhZdHd1dXZ2NDc5Ky9lamZmdjJHRHAwcUtnNG5KMmQ4ZUdISDJMejVzMzQ2YWVmNE9sWitWM2ZlL2Z1QVFCY1hWMUZMWk9vaUxXMU5mTHk4dkRQUC85VXVsL3IxcTB4ZnZ4NGhJYUdHb3pmdm4wYm4zMzJHVHc4UExCdzRVS2p4L3I2bW5aUi9OZGZmeUVwS2Nub05qczdPMlJrWkdEUG5qMUd0MCtmUHQya2MyemR1aFVIRGh3d0dFdElTS2d3R1ZSMlcwaElDSll2WDQ2REJ3L2kxcTFiRlo2bmE5ZXUrUDMzMzh1TmEzNW5aYmNWRkJRZ0pDVGtvU1FVbHV5OWd0VHNBaHg1dDErMWpuZHp0RUg0Z3Y1NDVjZHpXTGJ2S3VhUGFtZlcrSmhRb0hvcEpWZVltVkRkWklLK1B2N0EzbGpBeHdudzVRMXpzOGpQejhmQ2hRc2hsOHZoNit1TGwxNTZDWjA3ZDRaYXJVWk1UQXkrKys0N3BLV2xZZEdpUmRpMGFWTzFwaHdTRVJFUnhjZkhZODZjT1ZpMGFCRzZkZXNHbFVvRmlVUlM0ZjZCZ1lHWVBuMDYxcTFiaDlXclY2TmR1M1pvM3J5NTZQTk9talFKdlh2M2hyKy9mNlg3WldabUFoQVNDNk5IanhaOW5yS2VlZVlaVEo4K0hYdjM3dFdPZmZEQkI0aUppY0VubjN5aVhZSmhiVzBObVV4V0x1RngrdlJwQUVDZlBuM1FybDNOUGxoKy9mWFhBSUNzckN5c1c3Y09vYUdoR0Rod1lMbjlQdnZzTS9qNStXSDgrUEhhV1NZYWQrL2UxZGEweU1uSkFTQWtQV3hzYkFBQW9hR2gycVVpeGNYRjJMRmpCenc5UFRGNDhHQ0Q1eWtzTE1UT25UdkxiZlB6OHdNQUxGbXlCRVZGUmRyeGpJd01MRnk0RUNVbEpYajg4Y2Noazhtd2I5KytjckZQbVRJRm1abVpCdHZ5OC9QTjhyczB4WkVyZDRXdmFpWVQ5SDA3dFN2NkxqMktYcTA5MExlTitaWS9NS0ZBOWRLaGVHR1pnN2tNQ1FTMlhRSmU2R0srNTJ6SXpwdzVnK3pzYkVpbFVpeGZ2aHcrUHJvMUpYMzY5RUdyVnEzd3dnc3ZJRE16RTlIUjBXWmRYMGRFUkVUMXk3ZmZmb3ZEaHc4RDBOMFJIajkrUEFEZ3BaZGVxdlRZckt3c0ZCUVV3TW5KQ1lDd3ZLR3FxZlFUSmt6QTZkT24wYnAxYXpScDBnUXhNVEhZdjMrLzBYMFRFNFZLM2tlT0hNR05HemVNN3VQZzRJRFpzMmNiM2FhWm9XQnZidzkzZC9kSzR6S0ZxNnNycEZLcHdRZHp6Yytydnl5a0lzZU9IUU1nWEkrWlMzRnhNYzZjT1lPSWlBZzBiZG9VYmRxMDBXNExEdy9Ib1VPSDRPWGxoUkVqUnBTTDc5ZGZmOVVXdk5SWXVYS2x3ZmErZmZzQ0FQTHk4ckJqeHc1NGVYbGgyclJwQnNkb2x0a2Eyd2JBNEZxMHNMQVF5NVl0UTFGUkVXYk9uSW5nNEdEdGNvcXkxR28xQUJoczEvd2JWYWxVMm5FYkc1dGFXYjQ4OXNzVFNQN2lYMlo3dnQyemV5Rm8zbjdjLzJhczJaNlRDUVdxZDQ0bENnVVlqZFZNS0ZFQnYxNEJQQjJBZ1MxMTQyb0FWektBcXhsQWJpRmdaeTBVYVF6MUU3NjNzd2E2TnhXNlA0UlZYVytHcXBDWGx3Y0E4UEx5TW5nQjEvRHg4WUdQancvdTNMbWpYZk5HUkVSRURaT2ZueDg2ZGVvRUFJaUtFcXJTYXg1cjZnNWN1SEFCWDN6eEJRQWdMaTVPZTJ4dWJpNEE0WU0ySUh4WTFOemRyb2hFSXNHeVpjdTBiU0JUVWxLcXJEVnc0OGFOQ2hNS3pzN09WU1lVd3NMQzhOWmJiMVY2anRwMi9mcDFwS1Nrd052Ykd4MDdkcXgwMzZLaUluejQ0WWNBZFBVSnpwMDdoL2ZmZng4QThKLy8vRWViSUhGMWRjVWJiN3lCRHovOEVJY1BIMFpBUUlEMnVEVnIxc0RPemc2TEZpMkNvNk9qZHBhQVJDS0JUQ1pEMTY1ZHRVbUdzMmZQSWk0dURvTUhEOWJPckxDMXRkWEdwRGxHSnBNaEx5OFBiNzc1SnBLVGt4RWFHb3EzM25wTHU2MHFLMWV1eEkwYk56Qmd3QUE4OWRSVGlJaUl3RWNmZlZUcE1jWm1KTVRFeEdqSEZ5eFlnUDc5KzFkNWJqR21yaitEMWMrSEdOUk0yQnlaaE9YN3J5RTJWUTV2Rnp0TWZLSTUvanV1QTJ4bHVpVGEveUp2NGJQOXNiaVJub2NtYnZhWTFpY0FiNDlvQTJzckNSbzcyV0Q1TTUweFk4TlpmUDlpTjdQRXlZUUMxU3YzSHdDS29vcTdPWnk4TFNRTVBCME14Nk5UZ1hOM2dNN2VRQk1YSUxjQU9Ic0hTSk1MYlNXbEVxRlE0NDM3UUZZKzRGWjVjdmVodUhUcEVnNGZQb3pMbHk4alBUMGR4Y1hGY0hkM1IwaElDQ1pPbktpZHdnVUF5NVl0dzVFalIyQmpZNE9kTzNjYUZDTFN0MlhMRm16Y3VCRldWbGJZdW5XcjlzMVh6TGxNMGFsVEowaWxVcVNucHlNcEthbmNWTUtrcENTa3BxYkN5c3FxeWpjMElpSWllclNOR1RNR1k4YU1nVnd1MTg1TVdMeDRNUURkVFFyTnRRTWczQkhYMEV5WGQzRnhBU0RjUGE3b09raWZKcGtBQ0IvMmpWMlAvUFBQUC9qeXl5OEJBRTgvL1hTRjlSWXF1ek90U1NnODdBNFB4dnoxMTE4QWdLRkRoMWE2TEFRUVpucG9sa2RvWkdSa0lDTWpBd0RnNGVHQlAvNzRvOXh4ZS9ic01WbzM0VC8vK1kvQlkxOWZYMnphdEFuZHUzZlh6bFROeTh0RFhGd2NSb3dZWWZUMzRlam9pUDM3OTZPa3BBUUxGaXhBUWtJQ3BGSXBJaU1qRVJZV1Z1RXNFMzNidDIvSGtTTkhFQlFVcEcxdDJhSkZDMHlkT3RYby9qdDM3b1JDb2NDVUtWTzBZOFhGeGRpOGVUTjhmWDIxL3laYXRteHA5UGpxdXBTY2paU3NmSU51RHV1TzNzVExQNTdERzBOYllkWEVMb2hPek1JSHYxMUMxb01pckozYUZRRHd5OGtrVEY1M0J2OE9DOENLNTRKeExqRUxIK3k4aEF4NUFWWk9GS1ppendocmlTMm5idVBhblZ5MDlYT3BjYXhNS0ZDOWtsVWdGRk0wSmlrSHVINWZtRzJnVDZVR1l0S0E5cDVBajZhbGd5NkFrdzF3TUY0NHJvWHd1UnEyVnNJNUxKMVEyTFZybDBIMVhxbFVDcFZLaGJ0MzcrTGd3WU00ZnZ3NFZxMWFwYzBBRHg0OEdFZU9IRUZSVVJGT25qeFpZWVpVazMzdjBhT0hOcGtnOWx5bWFONjhPWjUvL25sczJyUUo4K2ZQeDh5Wk0vSFlZNDlCclZiajNMbHpXTDkrUGRScU5WNTg4VVY0ZVhtSi92c2hJaUtpUjA5TVRFeUYyMGFQSG0yMEtHTnViaTVrTWhrY0hJUzdTWEs1M0doTmhMUzBOTzFzQm8wV0xWckF4c1lHam82T2NIUjBOTmhXWEZ5TS8vNzN2OXJIcnE2dTFhcTFVQnNKQmJWYXJlMThBT2dTTExtNXVkcE9CdmIyOWdiTEN4UUtoYmE0WVdGaFlaVXRIZTN0N2JYN3g4WEZZZGFzV1JnNmRLaTI0R0Y4Zkx6UldhaW0waXhSRWF1NHVCZ2ZmZlFSenA4L2o3WnQyK0tsbDE3QzIyKy9qUlVyVnNEZDNSM0J3Y0VWSG52MjdGbHMyTEFCcnE2dVdMeDRzWGIyUS9QbXpURnAwaVNqeHh3OGVCQUZCUVVHMi9Qejg3RjU4MmI0K1BoVWVGeE5YVTZSbzdHamJxYk5neUlsNW0yTndadkRXbVBGYzhMUE9LQzlGd3BMVk5oNU5obEtsUnBXVWdrMmhDZWdTM05YZkRkZG1IMHdxSU0zVXJNTHNQYklUU3gvSmhqV1ZrSWl5YzFCaGtzcFRDaFFBNVQ1QVBCd0tEOWVVQ0lzVitqZVJGamFvSzlJS1NRVFdyb1pqbXVTQmc5MFNXNTRPQWpuS0x2dnd5YVh5K0hsNVlVSkV5YWdSNDhlOFBIeFFWRlJFU0lqSTdGcTFTb29GQXA4KysyM1dMNThPUURnc2NjZWc3dTdPKzdkdTRmdzhIQ2pDWVhFeEVUdE9zRGh3NGRYKzF5bW1qeDVNcnk5dmZIVlYxOWh5WklsQnR2czdlM3g3cnZ2R2kzY1EwUkVSQTFUZEhTMDl2dGp4NDZoVjY5ZVZSNlRrNU9qbloyZ1VxbVFsNWRudEQzanBrMmJ0SFVhTkRaczJGQmhrbURidG0yNGZmczI3T3pzVUZCUWdKS1NFa1JHUnFKbno1NWlmaVR0Qi96aTRtSWtKQ1NJT2xhZm82T2o5aVpNYm00dW5ubm1tWEw3TEZxMFNQdjl4SWtURFdvSi9QSEhIMUFvRkpESlpOaTJiUnNTRXhQUnZYdDNvek5KTlRRekx6Ui9TaVFTN2ZldFc3ZXUxVTVkbVptWitQbm5uekZyMWl6dE9SODhlSUJGaXhiaHdvVUxhTnEwS1pZdVhRb1hGeGZNbVRNSG4zLytPZWJQbjQvMzNudlA2TCtidExRMExGMjZGSURRQ2NUWjJWbGIvOERhMmhyVzF0YTRmZnQydWVPVVNpWFVhclZCTjR2Q3dzTGErSkVObkwrVmhSQi8zUWVTUXhmVGtGdFFnamxEV3dreEZLdGdZeTNGZTZQYjRiM1J1dUthQmNWS3VOZ2Jmc1QzY0xKRmZyRVNENHBLdE1zbkhtdmhodWpFTER3WjJoUTF4WVFDMVN2MzhvRk9SbTVvLzUwa0pBZzZlSlZQS05oWjY4MU0wSE5MbUNFSEw3MkV0THNEY1BtdStlS3RyaWVlZUFMUFBQT013Ym94T3pzN0RCZ3dBTGR1M2NJdnYveUNDeGN1UUtGUXdOSFJFVktwRklNR0RjSzJiZHR3NXN3WlBIandRSnVwMTlCTWMvUHc4REJvSVNUMlhLYkt5c3BDWkdTazBSWkorZm41aUl5TVJMZHUzY3pXazVtSWlJanFMN1ZhamNqSVNEZzZPa0toVUdENTh1WG8wYU5IaGUwQk5iS3pzMkZ0Ylkyb3FDakk1WEtvVkNxVWxKUm9hekVBUUljT0hSQWNIS3o5WUhyeTVFbHRSd0Zqcmw2OWl2Lzk3MzlvM0xneEJnNGNpQjA3ZG1ESGpoMlF5K1VZTjI0Y1huNzU1U29MUDJwb1BueXVXN2ZPcFAwckVoWVdwcTFmWUcxdGJUQzc0T3JWcThqTnpVWDc5dTNoN0N5MExHdldySmwyZTBsSkNYNzc3VGNBd01pUkk3Rjc5MjRBd1ByMTY3RjkrM1lzWHJ4WWRLSUVBSDc2NlNlajdUbXI4dlBQUDJ0bnlocXpkZXRXUkVkSG83aTRHRk9tVElHN3V6dHUzYnFGeFlzWDQvYnQyd2dJQ01Bbm4zeWlUU1FOSFRvVWVYbDVXTHQyTFJZdlhveW5ubm9LVTZkT05haW5FQmNYcDEwK28vbDcxSmc0Y1NJbVRacUVGMTk4c2NLWUt0dFdHeTRrWldQT2tOWUdqOTJkYkpDYVhZQUpxeU54TmlFTGpyYldtQkVXZ09YUGRvYk1TdmozT0dkb2F6ejN6U21zUDNZVFR6L2VEUC9jenNHYVA2OWpYTmNtQnJVWVF2eGRzZnFROFpvZ1lqR2hRUFhLdlFmQ2gzNTkxKzhEeVRuQVV4MUVQRSsrVUVPaHBadmhqQWZOREFWTGE5V3FWWVhiTkVXSzFHbzEwdExTRUJnWUNBQVlNbVFJdG0zYmh1TGlZcHc2ZFFvREJnd3dPRTVUMVhmbzBLRUdiNExWT1ZkVkZBb0Yzbm5uSFNRa0pNRFB6dy9UcDA5SDU4NmRvVktwY09IQ0JXellzQUVSRVJGSVMwdkRpaFVyVEZycmFBcDVrVkFIdzFwYTVrc0NXRWtCaVFTd3R3WWNaTWFMZWhJUkVaRnBVckx5RVpjbXg1MnM4amNPcWlNMk5oWlpXVmtJRFEzRjZkT244ZHBycjJIVnFsWGFhZlVYTDE3VWZpaS9mUG15OXJqYzNGeWtwNmRqd1lJRjJySFRwMDhiclA5ZnUzWXRoZzRkcWwzdi92cnJyMWVZVU1qTHk4UFNwVXVoVkNyeDZxdXZJams1R1lDd1hEUTZPaHE3ZHUzQzdkdTM4Zjc3NzV0MG82Vmp4NDdsV2plS2NlZk9IZHk1YzhmZ1hJNk9qZ2F6UCtmTm00Zno1OC9qMy8vK3Q5SGFBNGNQSDhhOWUvY1FFQkNBSGoxNmFCTUtJU0VoMkw1OU96Nzc3RE44KysyM29wY3dGQmNYbzZDZ0FLTkhqelpwU2NmZmYvK04rUGg0cUZTcWN0dlMwOU54OCtaTkFNTHZ6OUhSRWM4OTl4eWNuSnh3K1BCaHJGNjlHZ1VGQldqZHVqVVdMMTRNZTN0N2c4NExJMGFNZ0xXMU5iNzU1aHRzMzc0ZFVWRlJlT1dWVnhBU0VnSUE4UFQwUkZoWW1NRTUwOUxTRUJzYnE1Mmg4TTQ3NzVTTGE5MjZkWkRMNVpnN2Q2N0J6NjNmaWFJMlhFaktScGZtdXFUTDNkeENsQ2pWR0xIaWI3emNQeEFMeDNiQTBhdDM4Y1hCT09RVmxtQjk2UktIOGQyYTROV0JnWmo1d3puTS9PRWNBS0JIWUdOc212bTR3Zk9ITkhmRCthUXNtQU1UQ2xTdjVSVUJKNUtBbnMyRm1naW11S3NBL3UrNk1LT2hybmQwMEV5UFMwNU9SbXBxS2xKVFV3Mm15K20va0RadjNoeXRXN2RHWEZ3Y3dzUEREUklLVjY1Y1FWcGFHZ0JnMkxCaE5UNVhWVFp0Mm9TRWhBUjRlM3RqOWVyVkJyTVFCZzRjaU9EZ1lMejY2cXVJaTR2RDFxMWJLeXlFSTVhOEVJaEtNVzFmSzRtUVdORC9jcllWa2txZWpvRE10QnNQUkVSRWo3eUx0M093NzhJZC9IazVIVGZTODNEN3Z1RTF3U0F6bk9QUW9VTm8xYXFWOW9QemlCRWpjTy9lUGZUcTFRczdkdXlvc012Q3RHblR0SGVlang0OWlpTkhqbURtekprR2QraE4vYUNzVXFud3lTZWZJRDA5SFdGaFlRZ0xDOFBtelpzQkFBRUJBWmc2ZFNybXo1K1BzMmZQNHJYWFhzT1NKVXZRcEVtVFNwOXp6cHc1SnAyN0loczJiTURXclZ1clhYTkFvVkRnaHg5K0FBQk1tVExGb0JoanQyN2RNR0hDQk96Y3VSTkxseTdGcWxXckRJcFZtbXJFaUJFbTNYUktTVWxCZkh5OHdWaGlZaUorK2VVWGhJZUhheE1ObzBhTndyUnAwNUNmbjQvRml4ZHJaNXUwYU5FQ2NYRnhlTzY1NXlvOFIrdldyWkdibTR1RWhBVE1temNQd2NIQldMQmdBZHExYTRjRkN4WVkzRlQ3K2VlZkVSc2JDMTlmWCsxczM3STJiZG9FaFVKUmJ0dVFJVU9xTEd4cFRrVWxLdVRrRitQelo0UHgxbkJoNXNLL3V2aENwVkpqOWVIcldEeXVBL3pjN0RGcDdXbnNQcGVDRDhkM1FOODJucmllbm9kRnYxM0NpQlYvNC9DOE1JTnVFT2JDaEFMVksrNE93aXdGaDlMUHA4Y1NoUStBL28yRU9ncUEwQ0pTcVJZZTIxZ0pIUncwNHJPQVl3bUFyek13T0xEOGg4YUthalRVdHJJdlNQZnUzY1BHalJzUkVSRmhkTWxBUlFZUEhveTR1RGhFUlVVWkxGSFFGR01NQ1FrcDk2WmEzWE5WcEtDZ0FMLy8vanNBWU5La1NVYVhOSGg0ZUdEaXhJbjQrdXV2c1h2M2JreVpNc1hrcVlQbW9sUUxNeHJrUmNhM3UyaVNDdzdDbng2T1F0Rk9JaUtpUjUxU3BVWkViQWIyUnQvQjN2TjNjRE9qZGxzOEZ4Y1g0OWl4WTVnd1lZTEJXdlhKa3lkcmt3WGp4bzB6V3BSUi80Njg1dnBqeElnUm9wWnBhcXhac3dhblQ1K0dsNWVYMGFVV1hsNWUrT0tMTDdCbzBTSmN2SGdSczJmUHhrY2ZmWVIyN2RvWmVUYnowTFJzckc1Q1lkT21UY2pLeWtMSGpoM1J1M2R2Z3pvVmdEQ1YvOEtGQzdoMjdSbzJidHlJbVRObmlqN0hYMy85VldsQlRZMWJ0MjZWR3p0MDZCQ09IajBLbVV3R1QwOVBwS2VuWThDQUFYQjJkc2JDaFF0eDZkSWxPRHM3NDQwMzNvQ0hod2YyN2R0WDZUazZkT2lBZnYzNjRkdHZ2OFhCZ3dkaFpXVUZOemMzN042OUc1czNiOGJHalJ1MXkwSTB5WTFtelpyaDBxVkxPSEhpUkxubnk4M05oVktwckhESnlwZ3hZMnBVbkxJaVhacTc0a0pTTm9hNUNzL3RYRnAxZm14WHc4NXJveC96d3hlSHJ1TmljZzV5OG91eDdmUnRMSHVxRTk3OVYxc0FRRmhiVDRUNHU2TGJvai94YytRdHpBZ1RpcXlmVDhwQ1NIUHpGSTFqUW9IcUZYZDdZYmxDczBiQ0I4STdjbUY4VTVuWHNPd0NJREViR05sS2FCTUpBREhwd09sa29UMWs3K2FHaVFZTlkwc3Fhb3VtSXErVmxaWEJoK21zckN5ODl0cHJ5TXpNaElPREE0WVBINDYyYmR2QzE5Y1gzdDdla012bGVPMjExNHcrNTRBQkE3QnUzVG9VRnhmajVNbVRHRFJvRUZRcUZjTER3d0VJYjdENmFuS3VpaVFuSjJ0N0RGZldFbEpUaFZlaFVDQTFOYlhLREw4cG5HMkJZQitnUkZYK3E2aEVTQjVvRWs5VnlTMFV2bTdxelFaenRRT2F1UWovcHZ5Y2hlVVVSRVJFajRxRURBV1cvM0VOdjV4TVFtNFZiNWhOM2V6UnZva0xtcmpaNC9hMm1wMzM4T0hEa012bDZObXpwMEZDb1NLVEprM0NzODgrQ3hzYjNmVFVnb0lDWExod0FUNCtQdFc2Yzd4MTYxYnMyN2NQTXBrTUgzendRWVVKQ1dkblozejY2YWRZc21RSklpTWpNWGZ1WE15ZlB4KzllL2NXZlU1VDFDU2hjT3ZXTGV6ZXZSc1NpVVNiakNsTEpwUGgvZmZmeDhzdnY0d2RPM2FnYTlldTZOcTFxNmp6N05teng2UWJRNXJyUTMxZVhsN28xNjhmWnN5WWdlM2J0MlB2M3IzYWJmUG56OGZhdFd2eDZxdXZ3c05ENkJsdmF2Sm03dHk1R0RwMEtMeTl2U0dSU0tCU3FaQ2RuWTFUcDA1aDhPREJBSUNiTjIvQ3hzWUdMVnUyeEtGRGg3UUpLWDJhbTIzR3RnRkFuejU5YWplaDBGbDQ3bFkrUWhLa1dLazIyRStwRWg0NzJGZ2pzWFRkZHE5V0hnYjdkRzNoQmtjYksxeE8xaTN6T1g4ckd5SCtGZGV4RUlNSkJhcFhQQnlBaE5KaWlsS0prREFvSy95VzhNSHlNUi9ocmpJZ0ZHbzhuUXlFTmdGQ0t2ay9uL2tBQ0h4SWJZSTE3WDQwQldVMHRtM2Joc3pNVERnNk9tTHQyclhsWHFTdVhidFc0WE82dUxpZ2UvZnVPSEhpQk1MRHd6Rm8wQ0JFUjBjak96c2J6czdPNWFyZTF1UmNGZEdmNVZEWm00ditOblBNakFBQVp4dWgwMGRWc2d1RTVUSjVSVUxTSUMxUCtETGx1T3dDNEdKcDRVNXZSNkJwYVlMQnAzbzNEb2lJaUN6dW45czVXTExuQ25aRUpWZTU3NVJlL3BqVTB4OURPbnByeHdiWE1LSHcyMisvb1dYTGxpYTFxRTVKU2NHT0hUdnduLy84eDJEOCtQSGpLQ3dzUkZwYUdqWnMySURYWDMvZDVQTnYzYm9WR3pac0FDQjhFRzNidG0ybCs4dGtNaXhjdUJDZmZ2b3BqaDQ5aWc4Ly9CQno1c3pCNE1HRDhjb3JyNWg4M3NwTW5EZ1JBd1lNME03UUtIdTlhRXhDUWdJdVg3Nk1jK2ZPWWRpd1lkaTdkeTlVS2hYR2pCbFRhYzJzcGsyYll1clVxVmkzYmgyV0wxK085ZXZYbTNRK2pkV3JWNXUwNUdINTh1WGxPbTJNSGoyQkdRclNBQUFnQUVsRVFWUWFZOGVPTmJxL2w1Y1hGaTVjQ0pWS3BlMldZU3FaVEthdEJRWUFmZnYyeGJwMTYvQi8vL2QvR0R4NE1KS1NrcENhbW9vdVhicEFKcE5oNU1pUkdEbHlaTG5ubVRKbENqSXpNNnVjR1dGdWovbTc0ZGV6dXYrUHd6cjVRQUpneThra0xCNnZLeHkzTi9vT0hHMnM4RmdMVjZUbkNBVkEvNDdMUUo4MnVxUkNURkkyRkVWS0JIanFrbVRuRXJNd3NZZjROcWpHTUtGQTlZcWJQUkNiS1h3dmdXNzJnVDZaRkhDdzFtMVRGQU1uYndzMUZxeWx1ZytER3I1T3VtVU9oU1ZBWS9QVUI2eFNiR3dzQUtCbHk1WUc0eGN2WGdSZ2ZIa0NBRzNCbW9vTUdUSUVKMDZjd05telo2RlFLSEQwNkZFQXdLQkJnd3lxM1pyalhNYjQrdnBxdjQrTmphMXc1c0hWcTFlMTM5ZEdacmN5cm5iQ2x6NlZXcWl2a1pZSHBNcUJkSVhRY3JReTZRcmg2MXlxc0x5bWVTT2gwR2V6UmtLTkJpSWlvcnJzMk5VTWZQTDdWUnk4bEY3cGZnNDJWbmlwZjB1OE03SXR2QnVaLzBMSnlja0ovZnIxTTJuZjZPaG8vUEhISC9EeDhjR3p6ejZySGRkME1SQnJ4NDRkMm1UQzlPblR5eFcxcm9pVmxSWGVmZmRkMk5yYUlqdzhIRzNhdElGYXJUWTZyYjg2Y25OekRmNHMrd0ZmcFZJaElTRUJNVEV4MmxrZHExZXZCaUQ4ZlNvVUNzVEZ4Y0hYMXhjelpzeW84bnpqeDQvSHNXUEhFQnNiaXkrKytBSUxGeTRzdDQ5YXJjYk5temR4L3Z4NWcydkt5TWhJby9VdHlycHo1MDY1TVZObU50eTlleGVUSjArdWNqOTkzYnAxdzdKbHk3U1BQVHc4MExOblR4dy9maHlYTDE5R1pHUWtBQ0hSQUFqdElTdFQyWGFwVkdyMmVncnRtN2dnTjBMWDI3NmxseU5lR3hTRXBYdXZRZzAxd3RwNDRjL0w2Zmo2cnh0WU1xRVRIRzJ0MGRMTEdpLzJEY0RpWFZkUXJGUWpySTBuNHUvbVlmSHV5d2owY3NTMHZycUVYYmFpR0IyYW1wNDBxZ3dUQ2xTdk5MWUhIRzJBYTVuQzBnVlRKT1VJeXlQeWlvVEVRbG5kbXdvSmhhc1pnSXNkNEdwdjNwaU51WFRwRXVMaTRnQUliUnYxYVY2d05HOGcrZ29LQ3JCang0NUtuL3Z4eHg5SG8wYU5rSk9UZzlPblQrUE1tVE1BZ09IRGg1ZmJ0NmJuTXNiZDNSMGRPM2JFcFV1WHNHWExGdlRzMmJOY0Z3ZUZRb0ZmZnZrRmdQQ0NYNTExanVZbWxRaXpESHljZ0M0K1FpMk9WRG1Ra0NVc24xRVVWMzU4a1ZMb01LSHBNdEhNQlFod0EveGRXZUNSaUlqcWxydTVoWml4SVFyN0xxUld1ZStVWHY3NC9MbGdlRHJiVnJsdmRRMGZQbHo3d2M2VWZUZHQyb1F0VzdaZ3hJZ1JjSEZ4UVdSa0pLNWZ2NDUyN2RvWjNMQXdSZmZ1M2JGbnp4NE1IRGl3MG1KL3hraWxVcno1NXB0NCt1bW50VVVnZCszYUplbzVLcUpwNTIwc29YRG8wQ0Y4ODgwMzJ1VVFnSEEzdjJmUG51alpzeWNLQ2dxd2NPRkNTS1ZTekpzM3o2UnVXbEtwRkhQbnpzVXJyN3lDdi8vK0c1Y3ZYMGFIRGgyUW5wNnVMWXA0OE9CQkhEeDRFQURRdTNkdjdVMmpUWnMybWVWbnJvcXJxMnU1MmJabDVlVGs0UGp4NDBhM1RadzRFY2VQSDhlYU5XdHcvLzU5eUdReTlPM2JGNWN1WGFxeVBXbEZSYzBCM2ZJS2Mrcll0Qkg4M095eE1TSUIwMHNUQVY4K0h3Si9EMGVzUFJLUFQzK1BoYitIQTc1OFBnU3ZEUXJTSHJkdVdsY0VlamxoWTBRQ1B0NTdGVTNjN0RFcXhBOGZqdStvcmNQdzNkR2JDUFIyUkZ0ZkpoU29nUXByQWZ4NEFRaHdCV3lOL0FzdTJ6NnluWWZ3VlpuOFlpRHFEakFsMkh4eDZqdDkralR5OHZMZzQrT0RoSVFFL1Bqamp3Q0VEOSthZFZ3YWJkcTBRWHg4UFA3NTV4OXMzcndaWThhTWdZT0RBNjVkdTRadnYvM1c0TTNER0d0cmEvVHYzeCs3ZCsvR2dRTUhrSjJkalRadDJoaWRSbGpUYzFWa3hvd1plT3V0dDVDWW1JaTMzbm9MTDc3NEl0cTNidzhBaUltSndmcjE2NUdhbWdxWlRJWnAwNlpWNnh5MVRRS2hUb0tmTTlDcnVUQjdJU0ZMV0hLVFcxajVzU1VxWVQvTjhweWd4a0E3VDJFMkRCRVJrU1Z0akVqQVcxdGlrUDJnOGt5NXA3TXRmcHI1T0laM3J2MVpoSlY5R0ZPcmRXdkdrNUtTc0dyVkttUm5DMit3Vzdac3dRc3Z2SUMxYTlkQ0twWGlwWmRlS3RkVjRlT1BQNGEvdno4bVRacGs5UG1iTjIrT2RldldWZnZtaGtRaU1lZ29VZDNpaVJVeHRrVFd5c29LQ29VQ0FRRUI2Tm16SjNyMzdvMmdJT0ZEWlhGeHNmWnUvb3daTXlxdFoxVldpeFl0TUczYU5EUnUzQmlPam82WVBIbXl0a3NZSUNRZDJyZHZqeDQ5ZXFCMzc5N2FHUWREaGd5QmpZME5wazZkQ2k4dkwzejExVmNBZ01XTEYrUGl4WXZZc21VTFpESVpvcUtpa0ppWWlGdTNia0Vpa2NETlRWeFJRQjhmbnlxN1pzVEZ4VldZVUdqVnFoVkdqQmlCL2Z2M0F4QzZTVFJxMUFoRlJVVjQ4Y1VYalI2emZmdDJLQlNLU3E5WFc3ZHViZUpQSU03R0dhRndlMlUzeG5WdEFqZEhHMGdrd0Z2RFcydTdQQmhqSlpWZy9xaTJtRC9LK0xLZGpOeEN2TGZ6SWpMV2pERmJuRXdvVUwwMEpCQTRGQStNYW1PZTV6c1VMenhuYlVsS1NzSjMzMzFuTUdablo0ZjMzMzhmRGc2R1ZTQW5UcHlJRXlkT0lDY25Cei8rK0NOKy9QRkhTQ1FTcU5WcXVMdTdZODZjT1ZpMGFGR2w1eHN5WkFoMjc5Nk44K2ZQQXloZmpOR2M1ekttUTRjT21EOS9QbGFzV0lHNHVEaWpmWDBkSFIzeDl0dHYxOXFMc0xsNU9RcGYzWnNDR1ErRVdUTHg5NnRlRmdIb1ppNjQyZ21KaFRidXdoSUpJaUtpaHlVMXV3RFQxcDh4c3J4QkRTR05ydE9ybFR0K205VUxYaTYxTnl2QlZKbVp3bHJYVTZkT1lkKytmU2dwS1VGWVdCaHUzcnlKMDZkUFF5NlhJelUxRlZPblRvVy92Mys1NDlQVDAzSDkrblZ0UWlFOVBWMzdJVm5URXJzdXpKUTBKaTh2VHh1amZ0ZXNidDI2WWRPbVRRYkxURFZrTWhtV0xWdUdBd2NPNEttbm5oSjl6cWVmZmhvQWtKMmRqYlMwTk5qYjI2TnIxNjU0NG9rbjBMMTdkNE00bWpScGd0RFFVQUJDUnpHbFVvbU9IVHRxOTlHMG9IUnhjWUdOalkyMjllTFhYMytOQlFzV1lNV0tGZG9iVGcvTHlKRWp0UW1GdExRMFpHUmt3TlBUMDJENWpMNzkrL2Vqb0tDZ3d1MjFiZmZzWGhqNzVRbUVMK2h2bHVjYnUvb0VkcytxZkphSFdFd29VTDNrNXd6Y2JRVDhmUXZvVS82OVE1U0lXMEFMMTlvdHF1ZnQ3WTNHalJzakp5Y0hqUm8xUXRldVhmSDg4OC9EejgvUDZMNXIxcXpCcGsyYmNQYnNXZVRtNXNMTnpRMVBQUEVFSmsrZWJGSlJtbGF0V3FGRml4WklURXlFbloxZGhlc1N6WEd1aW9TRmhhRnQyN2JZdTNjdlRwOCtqYnQzaGVJVlBqNCtlT0tKSnpCcTFDaHR4ZDc2eHRNQjhHd09QTkZVbUlWd0xWTllIbEdWN0FKaDJjM3BaS0hXQW1jdEVCSFJ3N0QyU0R6bWJmc0hjdjBlMjFBREVnbWdsaGprRTE0YkZJU3ZKb2RZSWt5ak5LMnZVMU5UNGVUa2hEbHo1aUFzTEF6WHIxL0h1WFBuc0dIREJqeisrT09ZT0hHaTBabVYyZG5aY0hVVnF0a25KQ1JnL3Z6NTJoa09TNWN1eGFlZmZtcjBnN21HbzZNanZMeThMSkowMEN3MThQUHpNK2hvMGFoUkk2TnR1VFVDQWdKcVhCelMxZFVWeTVjdlI4ZU9IY3ZWNENvckxTME4zM3p6RFlDS2IyTHB5ODdPUmtsSkNlenRIOEk2WXoyNXVibFl1blFwQUNFWkVoVVZoZW5UcDZOUG56NFlNR0FBMnJkdlgrNUduNStmbjBsTFJtcExXRnRQRE8vc2kxZCtQSWR2cDRycnZsSFd6STFuTWE1ckUvUnFiZDdyYnlZVXFON3E0Z09jVHdYMnhncXpDK3hFL212T0x4Wm1KclJ3RlZvTjFxYStmZnVhdkRZUUVENTB6NXMzeitnMk56ZTNjaFZ5alZtL2Z2MURPMWRGdkwyOThlOS8veHYvL3ZlL3EvMGNkWm0xRkdqVldQaktLZ0F1cEFvekVkUlZIS2RTNjJZdE5MWUhRbnlGQkFQck9CSVJrVGxkdlpPTGwzNDRoNy9qTW5XRDZ0SkVndVpkcC9RUFcyc3BmcHI1T0o3cDNxemM4MWhTNDhaQys2M09uVHRqL3Z6NTJwc1JpWW1KK09HSEg5QzVjMmQ4OE1FSGtFZ2syanZpbXM0SWFXbHBTRTFOUmVmT25YSHQyalVzV0xBQWNya2M0OGFOZzUrZkg3NysrbXZNbURFRDQ4ZVB4NEFCQTR3dUR4MDdkbXlGWFFocVFpNlg0KzdkdTJqVXFCR2NuSndNUHJTcTFXcWNPWE1HYTlhc0FTRFV4N0tFa0pES0UwdEZSVVU0ZVBBZ2Z2amhCOGpsY293ZVBkcGdpWVhtOTNIMzdsMDBiZG9VZ0ZDL0t6WTJGdGJXMXRveERjMk5MTTF4WmFXa3BHREpraVdWeHFUNTNaZVZrWkdCRHo3NEFIZnUzTUdJRVNNd2UvWnMvUGJiYi9qZi8vNkh3NGNQYTY5M2ZYeDg0TzN0RFVkSFJ6ZzRPTUREd3dQZTN0NVl0V29WQU9GM28xUXFvVlFxVVZKU2d1TGlZaFFWRldIUW9FRVlPSEJncGJGVjE3di9hb3RsKzY2aTc5S2oyRDI3RnhvNzJWUjlrSjZNM0VLTVhYMEM0N28yd2R6aFpwcmVyWWNKQmFyWFFueUZtUVhiTGdsVDBVMHQxSGcxUTZpWk1DU1E3ZjdJUE56c2dQNEJRTGNtUUV5YTBLclVHTzExWEtuNytjQmZONEVvVzZHbGFadjZPV21EaUlqcW1GOU9KbUhHaHJQSUw5WmJtMWYyVGFpVWs2MDFEczNyaXllQzNCOWloS1laTjI0YzdPenNETHBWN2RpeEE5OTk5eDI2ZGV1R1JZc1dhVCtNMjluWm9YSGp4amgyN0JpeXM3T1JsSlFFdFZxTkxsMjZZTXVXTFpETDVlamR1emRlZWVVVmJWWCs3Ny8vSGx1M2JzWFdyVnNoazhuZzRlRUJHeHNiV0ZsWmxldEFvRmFyb1ZLcG9GUXF0WCtXbEpTZ3BLUUVMVnUyeENlZmZHTHl6NVdSa1lHWFgzNVorMWdxbGNMZTNoNFNpUVQ1K2ZuYXd0bU9qbzU0OHNrbmEvUjNhRTV5dVJ6UjBkR0lpb3JDaVJNbmtKZVhCNmxVaXNtVEo1ZnJ4QkFRRUlDb3FDak1temNQN2RxMWcwUWkwYlpyN05tekoyUXlHWTRlUFlwMTY5WkJLcFVpSXlNRFVxbTB3aGtqY3JrYzRlSGhvbU5XS3BXWU0yY083dDY5aTI3ZHV1SDExMStIVkNyRmswOCtpVkdqUmlFOFBCeG56cHpCdFd2WGtKYVdabEEzd2hRU2lRU3paODhXSFpjWTgwZTFRNi9XSGdpYXR4L0xuK21NR1dFdHF6NElRZ0hHOTNaZXhPNVp2Y3crTTBHRENRV3E5M3lkZ1JlNkFPR0p3aDFmV3l1aGE0TzdnNjRkWk9ZRDRONEQ0YzlDSmVCaVczc0ZHS2xoYzdZQmVqY0h1dm9CLzZRRFYrNEN4U3JkOW9xNkN1VVdBdUczZ0xOM2hOazNiVDNaZXBLSWlNVExMMUxpdForanNURWlVVGVvS1pNZ2taUXJtZURsYklzLzN3bERwMllWVDZHM05QMU9WY25KeWZqOTk5OHhjZUpFdlBEQ0MrVSs5TC82NnF0WXMyWU5vcU9qSVpWSzBiZHZYL1RyMXc5Tm16WkZlbm82M25ubkhXMHlZZXpZc2VqVnF4ZisrdXN2bkQxN0Z1bnA2Y2pLeWtKUlVSRlVLaFhFTUxYZHBJYS92ejhjSFIyUm41OFBsVW9GbFVwbHNHVEQxZFVWd2NIQmVQNzU1K0h0N1MzcXVXdFRlbm82UHY3NFk2aFVLdGpaMldINDhPRjQ5dGxualM3amZmYlpaNUdjbkl6ejU4OGpJaUlDZ0pEMGVmenh4ekZyMWl3QWdLZW5KKzdkdXdkQTZHd3hlZkxrQ3BkenRHN2RHcDkvL25tbDhkMjRjUU52dnZtbXdaaVZsUlVHRHg2TWUvZnVZYzZjT2JDeTBoV3lzclcxeFpBaFF6Qmt5QkFBd3F5THZMdzhLQlFLbEpTVVFLMVdHeFFHMVNTVk5OK3IxV3JJWkxLSDBnSzlieHRQM1A5bUxHWnNPSXN0SjVQZzVtaUR4MXE0SWNUZkZTSE5oUUtYNTVPeWNQNVdOczRtWkNFM3Z4Z3R2UnpOV29EUkdJbGEvMitJcUo3THloZW1udXNuRUFEREJJT2JIZUFtY3NuV2QrZUFtVFZidGtTMXJLNytqZ3FWUXBMZzhsM0RjYzBycjBSaS9JYVJuVFhRMlJ2bzRNVzJrMFJFWkpycmFYbVk4RlVrTGlibjZJM3FaUkRLSkJPYU5iWkh4SHY5MGNLalp2VUJCZzhlWEtNbGttS3AxV3B0VWtBTWhVSWhxaGFDWmlhQzVvT2ovbm1sVXFuMnF6cXg2Tk5Nbzlja0ZtUXltY0dIM3JybXdJRURzTGEyUnMrZVBjdlZIQkJMcVZRaU96c2JNcGtNam82T3RmWnpLNVhLT3YxM0t2Yi8wTFU3dWJpVWtvdm9SQ0dCY0Q1SjZBWVMwbHhJTUhRTGNFTjdQeGUwOVROUGE4aktjSVlDUFZMYzdJV3ZsdUs2MEJEVkdsc3JvRmN6b0lNbmNESVp1RjE2alNmUnY3WXJYY3FxVnVuR0MwcUFNeW5DOG9uUUprQjdUMHRFVDBSRTljWFJxM2N4ZXRVSjVCV1c2STFXbkV4bzcrZUNQOThKZzYrcjVRck9WVmQxUDhDTExheG9aV1gxVUQ2RTZ0ZC9xQStHRFJ0bXR1ZXlzcktDdTN2dEw3V3B5OG1FNm1oYm1peDRNclJwMVR2WE10NzNJaUo2Q0Z6dGdPRkJ3TWpXd3ZjYTJrc2l2VmtLK3ZQR0NwWEE4U1JnKzJVZ3hZUk9Fa1JFMVBCc1BYVWJneitOMENVVHRPOGoraCs4ZFc4dUxUMGRFZkZlLzNxWlRDQ2l1b1VKQlNLaWg2aUpNL0IwQjZIT1F0bk9KSnBMUGUyTUJiM0VRbllCOEVjY2NPQUdrRlA0c0tJbElxSzZidkh1SzNqdTIxTlE2cjlwbEwyRHI3ZTJ6cy9WRHNjVzlJTzd5RXJ4UkVURzFKKzVOVVJFajVEMm5rQmdZMkgyUWJ6UUpjbGd0Z0tnMTlWTHBkdVlsQU1rNXdxMUZicjZBamFQMWd3K0lpSXlrVktseHZOclQyUHI2ZHU2UWUyeUJuV1pNZUZOeE4zSkJrZm45ME96eGpWYjkwNUVwTUVaQ2tSRUZtSnJCUXdNQUlZR2xwbXRvRDg3UVhOeHFIZHRxRklERjlPRmRxazNzeDVldkVSRVZEZmtGWlJnOFBKd3cyUUMxSVlySEVxSE5HTk90dFk0OUhaZnRQWnhma2hSRWxGRHdJUUNFWkdGK2JzQ3ozUUUvUFc2SkVrMFNRVE54YUdSWlJENUpjQ2ZONFZsRVBuNk5iaUlpT2lSbFp0ZmpENUxqK0xvMVF5OVVUV2dObEtvc0hSSUtnSDJ2dEVMajdWZzFXb2lNaThtRklpSTZnQmJLMkJvRURDd3BmQTlBTzNNQkcwT1FiKzlwRjVpSVNsSG1LMFFkKytoaFV0RVJCYVFtMStNc0krUDRVSlN0bTVRWFpwOU5qWTdvZFNuVDNkRy8zWmVEeU5FSW1wZ21GQWdJcXBEQXQyQXB6b0EzbnFkclNRd25KbWdHOVNORnltQlk0bkE3M0dBb3ZnaEJVdEVSQTlOaGNrRVl5MFUxYnJsRDArRk5zWGNFVzBlVHBCRTFPQXdvVUJFVk1jNHlJRFJiWUhPM3JxeGNrc2dJSHd2a2NMZ0x0UWRPYkQ5RW5CRmZ5WXNFUkhWYTFtS292TEpCQmhKSnFoaFVJU3hWeXQzL1B4Uzk0Y1ZKaEUxUUV3b0VCSFZRUklBUFpvS0JSdGxVcjFCelJJSS9hVVBwZDlyWmlzVXE0VHVFWC9FQVFXc3JVQkVWSzlsS1lyUVorblJNak1UZ1BKckhBQklkRE1UQWp3Y3NlK04zckNWOFhLZmlHb1BYMkdJaU9vd2YxZmd5UTVBWTN2ZFdObU9ZTnJ4TXJNVlV1VEFqc3RBdXFLV2d5UWlvbHFoU1NaY1RzazEzR0FrbDZDZlpIQ3l0Y2FCdC92QXpkR210a01rb2dhT0NRVWlvanJPMlFZWTF3NW82MUZtUTlta2dwRVdrL2tsd041cndQbTAybzJSaUlqTTYwR1JFdjJYSFN1VFREQ1NUZFlNNjNWMCtQWDFKOWdla29nZUNpWVVpSWpxQVNzSjBOY2Y2T092TnlpcDROSlNzd1FDdWoralVyZ0Vnb2lvdmloUnFqRnl4ZCtJdVoxVFpvdXhxUW1HL2p1dUE0WjI4cW1kd0lpSXltQkNnY2dFdmt6eTEza041WGZVemdNWTBRcXdMbjMxcnV6U3NzeGtCZTBTaU5TOFdneVFpSWhxUkswR252M21KSTVkeXpBY3JQQUFhTjhNK3JYMXhQdWoyOWRxZk1ZRUJ3Yy85SE1TUFVycTgvOGhKaFNJVEZCWUF0eDdZT2tvcUNLWkQ0Q2lCblRudmFrTE1MWXRZRzlkWm9PeHVnb1M0VHBVc3ltL0JQZzlGcmg0dDdhakpDS2k2bmoxcDNQWWVUWkZONkRYdGFFY3ZXUkNFemQ3L1BwNnp3cDNyVTF5dVJ6eDhmRVAvOFJFajRBYk4yNGdMNi8rM3UxaFFvSElCTzcyd0wxOFMwZEJGY2w4QUhnNFdEcUtoNnV4UFRDK1BlQnFwemNvTVhJVHE3U3JtSDRoUnpXQWs3ZUI4RVJBVmNsTkx5SWllcmcrM25jVmE0L2UxQTJVYlJlc1QyK2J0VlNDUFhONndkM0pNa1VZQXdNRG1WQWdxcVliTjI0Z0tDakkwbUZVR3hNS1JDWUlhZ3drNTFhOUgxbEdTaTRRMk5qU1VUeDhqaktoV0tPZjNuSVBpV2FkZzdFTDBESmpzZmVBZmJGQW9iSVdneVFpSXBOc09aV0U5MzY5WkRoWTFicTJVc3VlNm9TdUxkeHFKUzVUOU8vZkg5SFIwUlk3UDFGOWR1N2NPZlR2MzkvU1lWUWJFd3BFSm1qV0NKQkpnVXVjSmw3bnhLUUJkdGJDTW9DR1NDWVZhaXEwMUwrT05EWlRRWS8rdG5RRnNQTUtrRjFRYXlFU0VWRVZEbDFLeCtTMVozUURWYzBlMDlzK3NMMFg1bzVvVXl0eG1TbzBOQlIyZG5iWXRXdVhSZU1ncW05Ky9mVlh1TGk0b0d2WHJwWU9wZHFZVUNBeVVSOS80SzRDdUpodTZVaEk0NTgwNEg0KzBLdTVwU094TEtrRUdOUlNtRW1qVWVsTnJUSWI4NHFBMzY0S016MklpT2podW5BckcyTy9PQUdsZnJhM3NoZHh2VmxvSGs0MjJQcHFqOW9NejJSejVzeEJiR3dza3dwRUp0cXhZd2ZpNCtQeCt1dXZXenFVR3BHbzFaWGR4eUtpc3Y2K0JSU3JoR25tSGc0TmIrMitwV1UrRUw1U2NvV1pDUTA5bVZEVzhTVGdpbjVoY0poOFhRb0E2TkVVNk94ZE83RVJFWkdoREhraGd0ODdoTlNjMG1saVZiMW9sK25mOCtlOE1BenM0RldMRVlyMzVaZGZJajgvSDEyNmRFRlFVRkM5WGh0T1pHNDNidHpBalJzM2NPN2NPYmk0dU5UN1pBTEFoQUpSdGR6T0FXNW1DUjlzYmF5QlZMbWxJMm9ZL0p5Rmpoc2VEa0xOaElhNnpLRXFVU25BK1RTOUFaRlpoYlllUUYvLzJvbU5pSWdFaGNVcTlGbDZCRkVKV2NKQWxja0VDR3ZXU3FlWnZUbXNOVlk4VnpkYnpVVkZSU0U4UEJ3M2J0eUFrNU1UWW1KaUxCMFNrY1YxNmRJRmNya2NRVUZCNk4rL2Y3MWU1cUNQQ1FVaW9rZlF4YnRDSndjdE5ZUkZiaWErNHJkd0ZaWlJTQzNRZm95SXFDRjRlczFKN0loS052MEF2WVJEaHlZdWlQNXdNR3lzdVhxWmlDeUxyMEpFUkkrZ1RsNUFiLzNsSUlhelpJM1QyNTZZRFJ5NEFaU29haUU0SXFJRzd0TS9ycFZKSnBpUTdTMU5KampZV0dIWHJGNU1KaEJSbmNCWElpS2lSMVI3enpKSkJaUmVzbFkwNjZCTTBpRTVWMmdyV2NTMmtrUkVablB3WWhybWI3OVlaclRLdFE3YTcxWThGNHhXUGs1bWo0dUlxRHFZVUNBaWVvUzE5d1FlYjZKN0xFSGxMU1hMWHRObVBBQjJYd1B5UzJvak9pS2loaVV1VFk0bnZ6cXBTdytZc2d4TnJWdnIwSyt0SjE0ZUVGaEwwUkVSaWNlRUFoSFJJNjZMai9DbFljcnFCLzNFUW5ZQnNPc3FJQytxaGVDSWlCcUlMRVVSaG4zMk4vSUtOUmxhZGRVVEU2QXJ3dWhpWjQxZlhxa2JMU0tKaURTWVVDQWlhZ0FlYndLMDg5UTlybkttUXBscTQzbEZ3TzZyUUc1aExRVklSUFFJVTZ1Qjhhc2prWkNwMEJ1dElwdWdCcURXN2JObXltUHdkYldybGZpSWlLcUxDUVVpb2dhaVQzT2d0YnZ1c1VSU3hVeUZNaHZ6UzRBOTF6aFRnWWhJckkvMlhNR3hheGtpajlMTllCamEwUnVUZTdHZkx4SFZQVXdvRUJFMUlHRXRnQUJYM1dPeFhTSHpTNEM5VENvUUVabnMyTlVNTE41OVdUZGdVdnRlM1ZJSE53Y1pmbjY1ZTYzRVJrUlVVMHdvRUJFMUlCSUFBMXNDdm5vRndpdnQvR0NFb3BoSkJTSWlVNlRuRk9ESk5aRlFhWklJSmlVVFlMRFU0ZHVwWGVIcGJHdjIySWlJeklFSkJTS2lCa1lxQVlZR0FacWx1TnA2Q2t3cUVCR1pqVXF0eHJqVmtiaVhWL3BDcVhtZHJiSkRwRzZwdzhoZ1h6elR2Vmt0UmtsRVZETk1LQkFSTlVBMlZzREkxb0M5dGZDNHlpS04ra3IzMHlRVkZNVzFFU0VSVWYzMi9xK1hjUExHUFhFSHFhRmQ2dERJWG9hTk0wTE5IeGdSa1JreG9VQkUxRUE1eW9Ta2duWHBPNEdwU1FXSlh0OUpSYkZRcUpGSkJTSWluVU9YMHZISjc5ZDBBeUpuZ1FIQWl1ZUM0ZVhDcFE1RVZMY3hvVUJFMUlBMXRnZUdCT3F1YzZ2cy9BQzlHMmlsTytZVkFmdGlnWUtTeW80aUltb1lVckx5OGN6WEozV3ZwWHBMR0NxbHQxL3ZWaDU0TVN5Z2xpSWtJaklmSmhTSWlCcTRwaTVBM3hhNnh4S2d5cXlDM3F4Y0FFQnVJZkJISEZDaXFvVUFpWWpxQ1pWYWpRbXJJNUg5UUROdFMyMzRZbGtSdFc0L2U1a1Yvc2V1RGtSVVR6Q2hRRVJFYU9NT2RQSFJHekNoY0ZqWm91WDM4b0VETjB3dllrNUU5S2hadXZjcVR0KzhyeHRRbTdqT1FTL3BzT3pwVHZEM2NEQnpaRVJFdFlNSkJTSWlBZ0E4M2dSbzNraHZ3TVRNZ1A3bDhoMDVjQ3pCbkZFUkVkVVA1MjlsNDcrN0x1dU5pRmpxVUNyRTN4V3pCcmN5ZTJ4RVJMV0ZDUVVpSXRJYTJGTFhUbEpMWkNHeDYvZUIwOGxtQzRtSXFNNVRGSlpnd3VwSXFBd1NzZUptSjFoSkpQajVwZTRtclpBZ0lxb3JtRkFnSWlJdG1SUVlGaVMwbGRSUXEyRFNkYkgrZFhSTU9uQTV3OXpSRVJIVlRmL1pGSTJFVElYd29KcnJ2dDRZMWdvZG1yaVlMeWdpb29lQUNRVWlJakxnWWdzTWJxbDdyTi9Sb1RKbGl6bWVTQUp1WnBrNU9DS2lPbVpuVkRKK09uNUwvSUY2cjVkTjNPeng0ZmlPNWd1S2lPZ2hZVUtCaUlqS2FlSWkxRlFRcmN4TWhpTUpRRnFlV1VJaUlxcHpidDkvZ0duZlJ4a09WbVBKd2c4elFtR3ZQeldNaUtpZVlFS0JpSWlNNnVJRHRIRFZQVFo1RnE5RVYyTk1wUlk2UCtRVm1UczZJaUxMVXFuVmVPcXJrNUFYbEFnRFlwWTZxSFVGRzU4S2JZckJIYjNOSGg4UjBjUEFoQUlSRVZWb1FBRFEyRjc0dnV5U2hncXBBWW5ldTB1UkV0aC9IU2hXMVVLQVJFUVdzbXpmTmNNV2thYk9URkNydFlVWW5XeXQ4ZFhrRVBNSFIwVDBrRENoUUVSRUZiSXVMZEpvcTVtSkt6SHhKcHphNEE5a0Z3Q0g0NnRkcTR5SXFFNkpTVExTSXRKa3VzekR4MDkxZ25lanNxMTFpSWpxRHlZVWlJaW9VazQyd0tCQTNXTXh5NFAxNnprbTV3S24yRTZTaU9xNUVxVWF6MzF6Q2lXYUhwRnFOVXgrWmRUYnRWUFRSbmgxWUdDbHV4TVIxWFZNS0JBUlVaV2FPQVBCWlpmNG10cGlYZS83aStuQTlmc1Y3a3BFVk9kOXRPY0tycWJLOVVaRXBGbjFkdDA0SXhSVzBtcFVjQ1FpcWtPWVVDQWlJcE9FTmdFOEhYU1B4ZHlVMDU4TkhKN0l6ZzlFVkQvRkpHWGo0MzFYZFFONnhSV3JwUGM2T0xWM0MzUUxjRE5yYkVSRWxzQ0VBaEVSbVVRcUFZWUVBWnJPWmhMb3VqbFV5VWpuQnprN1B4QlJQVkp1cVFPZ0xhNVlKYjBFckxPZE5UNTd0clBaNHlNaXNnUW1GSWlJeUdTT01xSHpnNGFvZWdwNk94Y3BnZis3RGloWnBaR0k2b2thTFhYUXMreXBUdkJ3dGpWUFVFUkVGc2FFQWhFUmlkSzhFZERCczh5Z2lPdHF6VXlGN0FJZ0l0RnNZUkVSMVpweVN4Mmdoc21kSGZTV1JRaUZHSVBNSFI0UmtjVXdvVUJFUktJOTBReHd0OWNiRURIVFFIK213dlg3d0xWTXM0VkZSR1IyUnBjNnFNVVVZdFR0dTNGR3FNbXJKSWlJNmdNbUZJaUlTRFJOUFFWci9YY1JFVWtGL1YyUEp3SDM4ODBWR1JHUmVYMjQ1M0tacFE1Z0lVWWlvbEpNS0JBUlViVTQyd0M5bXVzTmlPeWNwcm5PMWhScExGYVpNVGdpSWpPSVNjckdzbjNYZEFOaTY3NndFQ01SUGVLWVVDQWlvbXByNHc0MGM2bmVzZnI1aDd3aTRLK2JaZ21KaU1nc2xDbzFKcTA5YmJqVW9acitPNjREQ3pFUzBTT0pDUVVpSXFxUmZnR0FySnBMSC9RbDVRQXhhV1lKaVlpb3hsWWVpTVBsbEZ6ZGdGN3J4eXJwdlE2MjlIVEU3Q0d0ekJrYUVWR2R3WVFDRVJIVmlMMDEwTWRmYjBCc3dURzlDKy9US1VDNndoeFJFUkZWWDJLbUFvdCt1Nnczb3E1dWwwaDhONjBicktTc3hFaEVqeVltRklpSXFNYUNHZ010WEhXUDFZRHBGOThTdzBrTmgyNEErU1htaTQySVNLd1h2anVEL0dLbDhFQXRabW9Db0o5OEdCUGloNEVkdk13ZEhoRlJuY0dFQWhFUm1VVllDOERPV3ZoZUFvaHJKYW0zZjM0SjhHZThlV01qSWpMVi95SnZJU0pXcjUrdHFGeUNMdmxnYXkzRlYxTkN6Qm9iRVZGZHc0UUNFUkdaaGEyVmtGU29OaVlRRURBQUFDQUFTVVJCVkwyTDl0UTg0Si8wR29kRVJDUktscUlJY3paZjBBMkluWjJndCt1OGtXM1FyTEdEMldJaklxcUxtRkFnSWlLejhXOEV0R3BzbnVjNmt3TGN6emZQY3hFUm1lS05YeTdnWGw2UjhFQU5RQ0p5cVVOcFJzRzNrUjNlL1ZjN2M0ZEhSRlRuTUtGQVJFUm0xYXM1NENEVFBSYmI5RUZkZW9CS0RmeDVFMURXdkdNYkVWR1ZJbUl6OE5QeFc3b0IwWFVVZFFjc2Y3WXpIR3lzekJJWEVWRmR4b1FDRVJHWmxZMFYwRmV2NjRQWWEzTDlHNExaQmNDcFpMT0VSVVJVb2FJU0ZWNzQ3b3h1UUMweWs2bTNlNWZtcm5pK3AzL0YreElSUFVLWVVDQWlJck5yM2dnSWNOTTlyc2trZzh0M2dlVGNxdmNqSXFxdS8rNjZqTVRNQjhJRDBVc2RZSkE1WFR1MXE5bmlJaUtxNjVoUUlDS2lXdEc3dVRCYkFSQ3V0YXU3OUFFQWppUUFoVXB6UlVaRXBITTVKUmZMLzRqVkd4SDlhcVg5N3NuUXB1Z2VhS1pDTWtSRTlRQVRDa1JFVkN2c3JZRW5tdWtlMTJUcFEwRUpjRFRCTEdFUkVSbVkrdDBaS1BVem1HSm1KK2gxZ1pCWlNiRGl1V0R6QmtkRVZNY3hvVUJFUkxXbWpUdmc0NlI3TEhaWnNuNFdJaWtIdUpwWjhhNUVSR0w5K0hjaXppWm02WTFVLzBWcTlwQldhTzdPTnBGRTFMQXdvVUJFUkxXcWZ3QmdWWHJOTFpHSXZGd3ZzL1BKMjBCdW9ia2lJNktHVEY1UWdyZTN4cFFaRlRNN1FiZTdtNE1NQzhkMk1GZG9SRVQxaHJXbEF5QWlRNmRPblVKRVJBVGk0K1BoNHVLQ0N4Y3VXRHFrT2lNNE9CaHl1UnlCZ1lIbzM3OC9Ra05ETFIwU21jRFpCbmk4Q1hDeXRGdURSQTBoblYyTlNvMGxLcUdWNU5pMmdGUjBTemNpSXAwRk95NGlNNitvQnMrZ3l5Z3NlYklUbk8xNFdhM0JhNW1LOFZxR0hqVVN0VnIwQkZRaXFpVXJWNjZFVXFsRWNIQXdBZ01ERVJnWWFPbVE2cHo0K0hqRXg4Y2pPam9hZG5aMm1ETm5qcVZESWhQdHZBTGN5eGUrVjZzQlNUV1RDZ0RRelE5NHpOZHNvUkZSQTNQeGRnNkMzeitrZXduU20yMGdWcENYRTY1OU9neFd6SElDNExXTUtYZ3RRNDhTSmhTSTZvZ2xTNWFnVTZkT0dETm1qS1ZEcVRkMjdkcUYyTmhZdlB2dXU1WU9oVXlRVlFEOGVybG1MU1ExcEJMZ3FRNUFJMXN6UEJrUk5UaWhpLzdVMVU2b1ZqSkJkOUQrdC9wZ2VHY2ZNMFpYZi9GYVJqeGV5MUI5eHhvS1JIWEF5cFVyMGJselo3NEJpelJ1M0RpMGFkTUdYMzc1cGFWRElSTzQyUUVoK3JNS3FsSDdUSk1DVjZuWjlZR0lxcWRjSVVheHlRUzE3cUMrYlR5WVRDakZhNW5xNGJVTTFYZE1LQkJaMktsVHA2QlVLakY2OUdoTGgxSXZqUnMzRHZuNStZaUtpckowS0dTQ3gzeUZtZ29BcW5VUkw1SHFrZ3AzRmNDbHUrYU1qb2dlZGVVS01WWm5vbTdwYTVkVUFudzk1VEh6QkZiUDhWcW1abmd0US9VWkV3cEVGaFlSRVlIZ1lQYXRyb2t1WGJvZ1BEemMwbUdRQ2FRU29HK0xHanhCbWFuSnA1TUJSWEZOb3lLaWhxSmNJVWFKeU15bVh2NWhjaTkvZEd6YXlEeUIxWE84bHFrNVhzdFFmY1dFQXBHRnhjZkhzMkJSRFFVRkJlSEdqUnVXRG9OTTFNUVphT0ZhWmxERU5iMEUwRjdVSzlYQXNVUXpCVVpFajdTTHQzUHc5WjgxZUsvUVMyamF5YVJZK21RbnM4VDFLT0MxVE0zeFdvYnFLeVlVaUN6TTJkbVpiOEkxRkJRVUJDY25KMHVIUVNMMGJGYW03YU5LNUJQb0hadVNDOFRkTTBkVVJQUW9tLzU5bE40RUEzVTE2cmpvRHBnMXVCV2F1Tm1iS2JMNmo5Y3lOY2RyR2Fxdm1GQWdzckNZbUppcWQ2SXE4ZSt4Zm5HeXFYbmJSLzNQQXBHM2dZS1NtajBmRVQyNmZqcGVwaENqV2lLeWpvdHVlb0tMblRYZUc5M09uT0hWZTN3UE5nLytQVko5eElRQ0VSRlpSQmVmR2hSb0xEMUVrMVFvVWdMSGs4d1VHQkU5VWg0VUtmSDIxbi8wUnRUVmVNM1JIYkJ3YkFlNDJNdk1FUm9SVWIzSGhBSVJFVmxFalFzMHdyQ2UyczBzSUNtblpzOUhSSStlRDNkZlJvYThzUFJSbWNxdUlqVnhzOGVzSVVGbWlZdUk2RkhBaEFJUkVWbE1UUXMwbGwwREhaNG96RllnSWdLQXBIc1BzUEpBbkc1QVhmMWtBZ0I4OG5RbnlLeDQrVXhFcE1GWFJDSWlzcWl5QlJxcjB4WmVjMGgrQ1hBbXhTeGhFZEVqNEkzTkYxQ3MxSHRSRVp0UDBEdTBZeE1YUE4vVDN5eHhFUkU5S3BoUUlDSWlpeXBib0ZGU2pZU0MvbWVFS3huQS9md2FoMFZFLzgvZWZjZEhVYTBOSFAvdHB2ZENDQWtsbEVBZ3RJQVFRVkFVcmtnVEFSdUtjbEZVRUwySUJVVkJRUVRFY2tVQmhWY1I5WW9GRmFWYUVKR085QTRoUUFnOUVFcDYzZXpPKzhjbXU3TWtrR1IzbHJUbisvbGNidWJzek1temEzWjM1cGx6bmxQRnJZKy95Qzg3VlJsR2U3S1ZxZytrR1VQYWFSQ1ZFRUpVTDVKUUVFSUlVZUZpSEN6UUNOamNTVngzd3RHSWhCQlZtYUxBcUs5MnFScXdMYnBTcGs2ZzZBT3BlM1J0ZXJhdW8xVjRRZ2hSYlVoQ1FRZ2hSSVZ6MGNFdERSenNSSFd0Y0RFYjRpODcySjhRb3NxYXZ6NlJRK2ZTTmV0djVpUHROZXRMQ0NHcUUwa29DQ0dFcUJRYUJVSmRQd2M3VVkxUzJIb0dEQ1lIK3hOQ1ZEa1p1UVdNLzJtL3FzV2VaU0t4SFBOQWJIM2FOQWpRSWpRaGhLaDJKS0VnaEJDaTB1aHkxU2lGY3M5NDFsbW5TZWNXd0xZeldrUWxoS2hLcGk0OXBGb21Fc3FkVFZCOThMam9kTHc3dUswbWNRa2hSSFVrQ1FVaGhCQ1ZSckFYUk5XeWJ1dnNXREplcC9wbU95Z0ZHb1dvVVU1ZHp1YkRsZXBsSXUzcHhYclFZN2Mxb25GdEg0ZmpFa0tJNmtvU0NrSUlJU3FWMkhybW1ncUFPWmxRM2dzQ3hmWVFLZEFvUk0zeHZIcVpTTHVTQ1ZpS043cTU2SGh6VUN0dEFoTkNpR3BLRWdwQ0NDRXFGUjgzODZvUEZuWXVJMWwwbUJSb0ZLSm1XQjkva2NYcVpTSjFkdFJPVUgzZS9PZk9wdFFQOXRJa05pR0VxSzVjS3pvQUlhcUNBMmZTT0hnMm5kMG5VOWh6S3BVOXAxSUJhQmNSU0x1SVFHNXFHRVRMZXY2MHJsLzFpamFscHFiaTcrK1BYbC8yL0tMQllNRFYxUlZkZVpmZ0VxS00yb1hCb1l2bU9naVc3RUI1cHo2b2Z0NTZCcG9FZ1p1azBZV29sb290RXduWVZUdWg4QkFmZHhkZXY2ZWxGcUdKYWlJdkw0K0NnZ0o4ZkNyUEZCakRoYU1ZazQ5Z1NJcWpJQ21PZ3ZOeEFMaUdSZU1hSG8xYmVFdGNRcHZpVmllcWdpTVYxWm1jV2dsUmlzZm1iZVBGNy9ieXk0NHpCSHE3OC94ZFVleDU2eTcydkhVWHo5OFZSYUMzTzR0Mm5PR2w3L2N5L1BQdEZSWm5ibTZ1emZhMGFkUG8zNzgvWjg1WXE5S2xwS1JnTUJoczludnV1ZWZvMTY4ZnljbkpaZjVkQ3hjdTVKRkhIbUhGaWhXT0JTM0VOYmpxb1ZOOVZZT2R1U3NwMENoRXpmQ0ZGc3RFcWo1bnh2WnRUckN2dTJQOWlVcEpVUlNiYzZiRXhFVDY5Ky9QZSsrOVo3UGZoUXNYYkxZM2JOakF3SUVEbVRsejVnMkpzelJwdjR3ajgvZTN5VDIwQ3Iybkg5NWRoaEg4ekZLQ24xbUtkNWRoNkQzOXlEMjBrc3cvM2lGdDhXc1ZIYTZveG1TRWdoRFg4UGVoWkFiTzNNU3NSOXZ6MkcyTlN0eW5kMkFZdmR0YXgyWi9zVDZSb0ZGTFdES21LN2UzcUgyalFtWDE2dFhNbmoyYmFkT20wYXFWZWI1bmZuNCt1Ym01bUV6bWRmTU1CZ01USmt3Z0x5K1BkOTk5bDVDUUVESXlNa2hLU2lJNE9KalEwTkF5L2E2Q2dnSldyRmpCbFN0WHFGT25qczFqR1JrWnZQbm1tMldPMjlYVmxYZmZmYmZNKzR1YUphb1c3RHNQS1lYbmZYWU1VckRaLytCRmlLNXRMdndvaEtnK2NnM0dxNWFKZEV5d2p6c3Y5MjJ1V1graWZQNzY2eSsrL3ZwcmgvcW9XN2N1Nzd6elRySDJqSXdNSmsrZWpLZW5KMU9tVEVHbjAyRXltY2pOelNVL1A5K3kzL3IxNjVrMmJScFBQUEVFRHo3NElBRHg4ZkVBUkVaR09oU2JvL0tQLzBQcWQ4L2cxL2NOdkc2NnQ4UjlYUHhxNDlHc20yVTdaK2Npa3FkMUpIRElITndiMzN5alFoVTFoQ1FVaENqQjFHV0grUHRRTW1jK3VodC9MN2N5SHplOFcyTUdkYWpId0ptYjZOTTJuRmZ2YnVIRUtLMUNRa0xJenM3bXJiZmVZdTdjdVFRSEJ4ZmI1K09QUCtibzBhTjA3dHlaV3JYTVpmUVBIejRNUU51MlpWOFNhKzNhdFZ5NWNvVjI3ZG9SR3h0cjg1akJZR0Rmdm4xbDdzdk5yZXl2cmFoNWRFRFhDRmh4eExwdFR5ZUtZcW14eHJvVE1DaGFvd0NGRUpYQ2pEK09rR3l6VEtRZFZCbkxDZmRFNCtNaHA4Z1ZKUzh2ajVTVWxISWZaelFhTGFNd1hWeGNTdHpIMTljWHZWN1AxcTFiK2VhYmJ4ZzZkR2l4ZmM2Y09jTi8vL3RmZERxZDVTWU5XTStaWW1KaXloMmJWakxYemlILytCWkN4bTVBNytsYjV1TzhPdHlQUjh1ZXBINzNEQjdOdXVIVGJhUVRveFExalh4YUNuR1ZxY3NPa1pTYXk5K3YzbUhYOFVFKzdxd2IzNTFSWCsxayt2STRYdXZ2L0t1WG1KZ1lCZzhlek1LRkM1a3hZd1pUcDA2MWVYelZxbFg4OXR0dk5HalFnRmRmZmRWUysyRHIxcTBBM0h4ejJiTFZKcE9KNzcvL0hvQ25ubnJLMG43MjdGbnExYXRuMlk2TWpPVEREeis4Ymw4UFAveXd6ZDBBSVVwUzF3OGlBdUJVV21HRFBiVVVWUHRmeklaalY2QnA4WnliRUtJS3VwS1p6OXZMNHF3TjlneGx3bnBNL1NBdlJ2ZHNxa1Zvd2s3OSt2V2pYNzkrWmQ0L096dWJYMy85bFVXTEZuSGx5aFVhTkdqQXNHSERTdHhYcDlNeGJ0dzRubnJxS1JZc1dFQnNiS3pOelkzYzNGd21UNTVNVGs0T1k4YU1zU1FVVWxOVGlZK1BKeXdzakFZTkdqajJCTzJVdVhZT3BveUxCQSszYi9TRzNpdUE0Q2UrSlczWkpMTFcveDgrM1o3V09FSlJVMGxDUVFpVnZ3OGxtLzluWnpKQmJlNWpIZWcyYlExZG8wTG8xdHo1MHgrR0RSdEdWbFlXZ3djUEx2WllzMmJOYU5XcUZlUEdqYk1wSnJSNTgyYkEvRVc1Y3VYS0V2dHQzTGd4VVZIbVlqNGJObXpnMUtsVDlPalJ3OUsyZWZObUprMmFSUGZ1M1huNmFmT1hrMTZ2eDh0THhwVUxiZHpTQUU2bkZSWmYxOWw1dmFBNmFFdGhnVWE5MUJRVm9zcDdjL0ZCc3ZLTjFnWjczdGVxejRkSmcxcmg1aUlseHFxQ3RMUTBGaTllek5LbFM4bk16Q1FpSW9LUkkwZHl4eDEzWExmUWRLMWF0Umc3ZGl3WEwxNmtSWXNXSkNRa1dCNXpkM2VuUzVjdWRPellrYnZ2dnR2Uy9zOC8vNkFvQ2lFaElkYzhYd0xvMmJObnVZcGNsMVgrOFgvSVA3N0Y3bVNDV3NBOWs3bnkrUkRjSWpyZzNpaTI5QU9FS0lVa0ZJUlFHVGh6RTJjK3VydjBIY3RveVppdU5IM2xONjdNR2FoWm4xYzdmZm8waHc0ZEFxQjU4K2JzMmJNSHNCWVQyclJwRThIQndmVHAwNGQ5Ky9aeCtQQmh1bmZ2enNHREI3bDQ4U0lBbjMzMjJUWDdIeng0TUZGUlVSZ01CdWJQbjQrbnA2ZGxkSUtpS0paNWppMWEzSmpwSGFMbUNmQ0FGaUVRZDhtOGJlL1VoNktMaG13RDdFK0dtRHFsSFNTRXFNeE9YTXBpenVxRTBuZThIdFdjcUNhMWZYajhHaldUaFBQbDV1YVNsNWVIbDVjWDd1N3VIRGx5aEtaTm14YTdRRTlMUytPYmI3N2g5OTkvSnk4dmowYU5Hdkg4ODg5ejIyMjNvZGZyeWMvUHg5M2QzZEtmdDdlM1pSVEMyclZyeWNzelQ0L3g5UFJrNWNxVmxxTFU1OCtmWjlXcVZkU3RXeGVBbFN0WEVoMGRUVVJFQkd2WHJnWGd3SUVESERodzRKclBvWHYzN3JpN2ExL01NL1c3WndnWnUwR3ovZ0tIek9IU1J6MEpIVjl4eGNSRjlTRUpCU0VLUFRadkc3TWViVytwbVpDV2JlQ3RwWWRZdXVzc1NhbTVOQXJ4WVhpM3hveTVxeG11THVhVEQ1T2k0RGRpTWRucXV5T0ZrbWIxSnl6QWsvY0d0K1hKK1R2NC9JbU9Ub2w3ejU0OXpKbzE2NXFQZi9IRkZ6YmJmbjUrZE8vZW5WOSsrUVd3Smd5S0tJckMxS2xUY1hkM1o5eTRjWmFoZlQvKytDTkpTVWs4L3ZqamhJU0VBTEJ1M1RvU0VoSm8wcVFKQXdjT0pEVTFWZXVuSndRQUhlckNrY3RnTEZ5MXdaNVJDb3JPZXN5dWMrWWtoVWZKMDJ5RkVGWEFLd3YzWVN4YXlzWGV1UTZxT1ZGdjNkc2FGeG02VkdIbXpadkhzbVhMZU82NTU2aGZ2ejZ2dmZZYXJWdTNadno0OFRhMW9RNGNPTUNTSlVzSUN3dGp4SWdSM0hycnJlaDBPdkx6OC9ub280ODRldlFvMDZkUDU1dHZ2dUhYWDMvbGhSZGVvRy9mdmdCODhza24xenhYaVkrUHR4UmVMUExzczgraUtBcTdkdTBpTEN6TVpyb25tQk1VR3pac29HZlBublR1M0JsWFYrMHZyZEorR1lkZjN6ZEtySm1RZDJRdHFRdEdVR2ZLRWRzSEZCTVhwclFEUTI2eFkycVAyNFRldHpaK2Q3MU0ycElKQkF5Y3Bubk1vbWFSaElJUXdJRXpxWnhOeWJHczVtQlNGTzZidlpsZEoxS1lOS2dWTGNMOVdCdDNrWEUvN0NNK0taM1BocHVUQS9GSkdXVG5HM24rcm1aRTFySDlvQzlLVER4NWV4TyszM0thdytmU2FWSFhYL1BZYjdubEZwdjZCU2FUaWErKytzcnlwZmpTU3kvWnJPRGc2dXJLaFFzWDJMaHhJd0NkTzNlbWRldldsc2N2WDc0TVFKMDZkZWpXelZ3aCtNaVJJeXhZc0FCZlgxL2F0R25Ed1lNSEtTZ280TXN2dndSZ3pKZ3hUaG5pSjBRUmJ6ZG9GUXI3aWxieFVqQXZmS3hjNTZDcjZJb0tOQUlHRSt3OEIxMHFaaXFzRU1KQnUwNms4Tk4yOVZxd2RpUUNWRG1JRnVGK1BIeUxmQ0JVRmcwYU5DQXFLb3E5ZS9jeWN1Ukl4bzhmVC92MjdXMzJ1Zm5tbTdudHR0c0FTRTVPWnZMa3lSdzVjZ1JQVDArYmFReHFFeWRPdEZrK095RWhnZm56NTJNMEdvbUppZUhoaHgrMjFKa3FpbVBCZ2dVQWhJZUhXODZMaXV6Y3VkTVN5OVdQYWNGdzRRaW10T1FTVjNQSVQ5eEsyZzh2bEhpYzhWSWlHSEx4dm1VWUxzRVJOby9wUE16bnExNGRIeVIzL3dvTUZ4TndxMTJ4SzFlSXFrMFNDa0lBQjg5bUVPeGpIYUwyejdITHJENlV6SS9QM3NJRE45Y0hvRmViTVBJS2pNejg4eWp2UE5pV1lGOTM5cHd5WjdsZjZ4OU5xTC9ITmZzUDhuYmp3Rm5uSkJSQ1FrSXNJd1l5TXpPWk5tMGE4Zkh4dUxtNVlUQVlXTE5tRGJWcjEyYjA2TkY0ZUpoam5EcDFxbVU1eWZQbno5c2tGSXFtUWFpWGhMeDA2UkpHbzVITXpFeGVmUEZGbTkvZnAwOGZXclpzYWROMjlPaFJldlhxZGQyNFRTYVRyUElneXFWZEdCeTZDQVdtd3B1S0pzcDNEYUhZN243b0lyU3BBMzZ5MUx3UVZjN29CYnV0RytxbFhNcERkY2hiOTdaR2IwOGZ3aWxDUWtMNDRJTVBtRHQzTHN1WEwyZmN1SEU4OHNnakphN0tzSGZ2WHFaTW1VSmFXaHBoWVdGTW5qeVpKazJhOE04Ly94VGJ0MDJiTnBhZk4yell3TmRmZjQxZXI4ZG9OSktkbmMzY3VYTVpQWHEwWlNXSHhNUkVTODJFOCtmUEYrdXZwSE1tTFJtVGo2THpEckJwVS9LenlGci9HVmtiUHJNa0I2NW1TRElYS3ZXNS9XbjBQcld1MmIvT013Qmo4bEZKS0FpSFNFSkJDR0QzeVJUYU53eXliSHU0dWpENnpxYmMxZHIyQzZKVnZRQk1DaVJuNUprVENpZFRxUmZrUmFpL0J3V0ZZN0dMcGtPbzNkUW9pRjBuVXJnL3RyN1Ruc1BSbzBkNSsrMjNPWFBtREk4ODhnaUppWWxzM3J5WjdPeHNWcTVjU1h4OFBKTW1UZUxLbFN1c1c3Y092VjZQeVdRaUtTbkpwcCtpYmZXWDQwMDMzY1NERHo1SVFFQUF2cjYrRkJRVThQSEhIeE1RRU1DVFR6NVpMQll2TDY5U2F5cnMzYnRYZzJjdGFoSlBWNGdKTTQ4c2dNS2JpMFcxRWNxajhLNmtTVEVYYU96WlJOczRoUkRPdFd6M09UWWZ1Mnh0c0NzUllCMmVFTk1nd0hMelFGUWVibTV1UFBmY2N6UnMySkE1Yythd2JOa3krdlRwWTdOUFZsWVdiNzMxRnVucDZjVEd4dkxhYTYvaDUrZDMzWDROQmdNTEZpemcrKysvdDB4am1ESmxDams1T2FTa3BQREtLNi93NzMvL215RkRodkRKSjU5Z01wblE2L1VrSnlkak5CcHRscVFzNlp4SlM0YWtPTnpDYlZjTHk5bjFDOW5idnNPdnoyc28rZGxrcnBwUjdMaUNwRVBvL2VxWWt3bW1Bbk9qdnZobG4xdmRWaGpPSGNTelZXK254QzlxQmtrb0NBSHNPWlhLODNkWjZ3aDBiQnhFeDhaQnhmWmJ0dnNjd1Q3dVJJYjZXSTd6OTNTbDEvdnJXUnQzRVpPaWNGZnJPbnd5N0NZYWhWaFhVMmpmTUpCWmZ4NXpTdXk1dWJsODlkVlhMRjY4R0pQSnhMUFBQc3ZBZ1FPWk5Ha1NBQysvL0RKcjE2NWx3WUlGUFB2c3N6ejY2S040ZVhueDZLT1BNbS9ldkdMekJZOGVQUXFZVjNjb29pN0VDREJseWhRVVJlR2xsMTdDMzcvNHFJdjY5ZXZ6M252dlhUZnVnUU1IeXJLUm90eGk2c0NCQzVCbnRKM0NVQzZxQXhKVDRGSTJoSGhyR2FVUXdsbU1Kb1dYRnpxWWtMWmtJODNldXEvMXRmY1ZGVzdBZ0FIVXJWc1hUMDlQUWtORExlY3BBRDQrUGt5ZVBKazllL1l3Wk1pUVVxZGY3dHUzajQ4KytvalRwMC9UdUhGanBrK2ZicW1wRUJrWnliQmh3NWc0Y1NKZmZmVVZSNDRjSVRnNG1JaUlDSm8zYjg2cVZhdElTRWl3MUozS3ljbmg3Tm16QkFRRTJOUjQwRkpCVWh6ZVhXeVh3UFNJdWdPdm0rNUY1KzVEMXZwUFN6ek9jRDRPbmFjdktmOTduUHpFYmFDWWNHOTZLLzUzVDhJbHlKbzhjdzJQSm52TEFxZkVMbW9PU1NnSWdUa3gwQzRpOExyN3pGK1h5TExkNS9qazN6ZFpscFRhY3pLVjFHd0REOThTd2ZPOW90aDNPcFczbDhYUmJkb2E5azNyUmFDM2VVaC8rNGdnZHA5S2NVcnNyN3p5Q25GeGNkU3FWWXVYWDM2WkRoMDZGTnZuMy8vK04vWHIxK2UvLy8wdjlldlg1LzMzMzZkNTgrYjg4TU1QSEQ1ODJHYmZZOGZNaVkvbzZPaGkvUUNzV2JPRzlldlgwN2R2WHpwMzdxejlFM0xBaVV0Wi9MRDFOTDRlcnZoNXV1SHI2WXFmcHl1K25xN21OaS96LzRmNFhYdDZpcWpjWFBYUVB0dzhzZ0N3ZjgxNTFYR2JUc0VBV2FSRWlDcGgvcnBFanB6UE5HL1krLzdYMlk1T3VLZDlYYTNDcXhGTVdaY3haYVdnWktkZ3lycUNLZHM1NXpkcXNiR3huRHAxaXNURVJKdjJnb0lDc3JLeWVQVFJSMHZ0WS92MjdZd2ZQeDZBWHIxNjhleXp6K0xsNVdWVHBMRkJnd2JNbWpXTGlSTW5rcDZlenRTcFUwbE9UbWJ2M3Iyc1dyV0t1TGc0UzBJaElTRUJSVkdjdXNwVndmazRYTU5zejhkY2drdXY5VkdRRkljcE53T3Z0bmZqYzh0akdDN0VrN1Z1TGxjK0gwTEk2QlhvUE0wM2cxekRXMUtRZE1ncHNZdWFReElLUXBUQnAydU84OHovZGpMNnpxWTg4eS96UERORmdTK2ZpcVcybndleFRjeVo2VDV0dzJoVFA0QitNemJ5eGZwRVh1d2RkYjF1TlRGMDZGRCsvUE5Qbm52dU9mejgvTWpOeldYdTNMbTBidDJhZSsrOTExS1FzVWVQSHNURXhGQ3JsblV1WFhSME5GdTNidVhvMGFNMGE5YU0zTnhjRGg0OGlKdWJtODBJaFNKbnpwemhvNDgrSWl3c2pLZWZmdHJwejYyOFRsek01dFVmOTVkNS8wQnZOM1BDd2NNVlB5ODNhdnQ1MExxK1B5M3JCdENxdmordDZ2bmo2U2JMQUZRMnJVSmg3M25JS2JCenBEUFlGSFM4a0FYSFU2Qko4VUZKUW9oS0pDdXZnRGQrdnZhU2ZXVlNORVdxOExQajNjRnRIZXV2bWpObFhTWS9jUnVHMDNzd25OcUY0Y3kxUm9jMGRGb01PVGs1TEZpd2dGOSsrWVdHRFJ2eXlDT1BXQjc3NUpOUFdMRmlCWjA2ZFdMMDZOSFhuWHJRb1VNSHVuYnR5bDEzM1VXWExsMEE4OUtRU1VsSlRKZ3d3WExlNCtmbng3dnZ2a3RlWGg0K1BqNDBidHpZVXNoeHg0NGREQmd3QUxBV1pHemV2TGxUbnJmZEZBWC9lOTlCN3hPTVd6M3ozN2Q3MU8yNDFva2lkY0VJY25ZdXdydnI4QW9PVWxRbmtsQVFBbWdYRWNpZVU2bjBEZ3l6YVRjcENxOHMzTWNIZnh4aGZQOFdUTHZmV3N4SHA0TytNZUhGK3VyZE5neFBOejM3VDZkWjJuYWZTcUY5aEhPdVZtSmpZNG1OamJWcy8venp6L3oyMjIvMDdkdVhCeDU0d0daZmRUSUJ6TFVSdG03ZHlvWU5HMmpXckJtN2R1MGlQeitmamgwN0ZpdVllT25TSmNhUEgwOU9UZzRUSjA3azRzV0xuRDkvM3ZLL2h4OSsyQ25QejVsU3N3MmtaaHRzMm43ZGE2MHBvZGRCb3hBZld0WHpwMVc5b2lSREFORjEvU1RSVUlGY2ROQ3hMbXc0NVVBbml1M056UzFub0ZHZytiKzVFS0p5K21qbFVaSXo4c3diOWhaaUJNdHhOemNKcGxlYnNGSjJybUVNdWVRZStJMjhZeHZKUDdrTFU5cTVDZ3RGVVJSV3IxN041NTkvenVYTGwvSHg4YUZYcjE0MnF6QjA3dHlaVFpzMnNYWHJWdmJ1M2N2dzRjTVpPSENnelQ1RjlIbzliNzc1cG1VN0t5dUxUei85bE56Y1hMNzQ0Z3ZDd3F4L0MrN3U3cmk3V3l2Mk5tM2FGRDgvUDNidTNFbDJkamJlM3Q2V29vOGRPenBuV1hBQTE3Qm9DczdINGVKWHUrd0g2WFI0Uk4xUnJObWpXVGR3ZGFmZ2duV0p5WUtrUTdpR3R5eTJyeERsSVFrRklWQWxGTnBhdjB6eUMwdzhQR2NMeS9lYzQ3UEhPL0RVSGJhVjJ5NWw1UEhiM3ZQY0doVkNrMUJydlFTVHlUekhzN1pxMVlmZEoxTnAzL0Q2VXlyczlmMzMzOXRNVzlpOTIxejUrdFNwVTVZNkNtckRoZzJqU1JQemMrblNwUXR6NTg1bDllclZEQnMyak5XclZ3TllsbUZTbXpsenBxWDQwS3V2dmxyczhjY2VlOHlTd1U5T1RtYjI3Tm5YalRzdkw2L0VMM3hITktydHpVdTlvMGpMTVpDV2JTQXR4NXd3S1BvNUxkdEFqc0ZZNXY1TUNoeS9tTVh4aTFrczMyTmJ2REl5MUllV2RmMXAweUNBNkxybVJJT3ovaHVMNGxyVWhqM25JY09CTWh3NnNHUVZNdlBoNEVWb0UxcktRVUtJQ3BHV2JlRDkzOVExZit4TkpsaFRpZTgvSktNVGl1UWYvNGZjZmN2SjJiY0NETGxsT3NZbHNCNHVvVTF4OFEyQkxUczBqV2ZIamgxOC92bm5sdVVmNzd6elRrYU1HRUZRVUJDYk5tMnk3TmVwVXljKy8veHpaczJheGJwMTY1Z3padzRiTm16ZzVaZGZMdGJuK2ZQbm1UdDNybVg3MHFWTFpHUms0Ty92YjlOZUpDSWlnaWVlZUFJd0p5TTZkKzdNcWxXcldMdDJMYTFhdFNJaElZR1FrQkNuVG5sd0RZK21JQ25PbkF3b0l5VTdoYndqYTNHTDZHZzdQVUl4Z2NtRXpzZGE3NkVnS1E3WDhKS251QXBSVnBKUUVBSzRxV0VRaTNhY3NXa2I5dGsyL3RoL250OWV1bzA3V3hVZlFtZFM0TEY1Mi9qUG5VMlpOZFM2TnZMUE84NWdNQ3I4cTZYMXltVG5pUlNHZEk0bzFvY1dqaDgvenE1ZHV3QnpnVVl3WjlhTGFpRVV5Yy9QeDJReU1YRGdRRXRiV0ZnWWJkcTBZZi8rL2Z6MDAwOXMzTGdSRnhjWHVuYnRXdXozTkdyVWlJTUhEeEllSGs3ZHVuVXQvMS8wc3pxVG41YVd4ckpseTBxTlhldGxJeHVGK1BEZmgyTkszZTlpUnA0bHlYQXBJNDhkaVNuc1NMekNqc1FVenFUa2xPbDNKU1Jua1pCY1BORndXMVFJL2RxRjA2ZHRPRzBiQkZ6amFPRW9IZEN4SHF3cG1rNXI1MXhxUldjOWJOYzVhRjRMM0dYd2lSQ1Z6dHZMNDBqTEtSeFI1bER0RlBPQlBhSkQ2ZGE4SEhkOXF5Rmp5bWx5ZGk0aVovY3ZtTkl2bEg2QXF6c2V6YnJoRVhVSDdrMXVzYjFZbmROVHM3aE9uVHJGN05telVSU0ZpSWdJeG93WlE5dTIxMDcrK1B2NzgvcnJyeE1iRzh2czJiUFp2MzgvWThlT3BWMjdkamI3NWVUa1dNNlhqRVlqQm9NQnZWNVBmbjYrcFIzTUl5UHk4dkpJVDArM09mNnV1KzVpMWFwVkxGcTBpRU9IekhVSHVuWHJwdm5ORVRXMzhKYmtIbHBacm1NVXhVVGF6K1B3N2p3VXYzNXZXTnB6RDY0RVV3RWVUVzZ4dEJuT0hjQ3piWC9ONGhVMWt5UVVoQUJhMXZNbmZiMTE2UHZQMjgrd2NPdHA3bXdWeW9FejZSdzRZL3VsTXVTV0NFTDlQUmpadlFtZnJENUdnTGNiZDdRSVpkZkpGQ1l2UGtqL2R1RTJ3eWhUc3d5MHFsOThOUVF0VEpnd0FZRERodzh6WnN3WUdqVnF4Snc1YzJ5V05jckt5dUx4eHgvSGFEUVd5NlFQR0RDQS9mdjNNMy8rZk1CY3FDZ2dvUGlGOE9PUFAyN0oxSmVtVWFOR05zTUtTekpxMUNnS0NncksxSi9XYXZ0NVVGdFZtRkg5MytweVpqNWJFeTZ6WFpWa09KOVd0cnMxQUJ1T1hHTERrVXU4K3VOK2hSbXppQUFBSUFCSlJFRlU2Z2Q1MGFkdEdIMWp3cm16VlIxOFBlVWpWMHROZzJGM0VxVG1Zdi9OU3F6WEpubEdjMjJHMkhyYXhTaUVjTnlGdEZ4bXJUcGErbzZsVVkxT21QNWdtK3Z2VzQwWkx4MG5jL1ZNY2cvOFhxYjlQVnIwd0RObUFCN043MERuNXVYazZNd2pBKzYvLzM1OGZIeDQ4TUVIaTkxOE1KbE1BTVV1NUh2MTZrVjBkRFJ2di8wMkkwZU9aTjI2ZFRhUE4yN2NtT1hMbHdQdyt1dXZzM1hyVnNhUEg4L3R0OTl1czkvQ2hRdVpQMzgrblRwMXNtbVBpWWtoSWlLQ1U2ZE9jZnIwYWZSNlBZTUdEZExrT1YrTFMyaFRsRjJMeW5XTTNxY1dYckVQa2IzMUczUWVmcmczdmhsRDBpR3kvcDZOUi9QdXVEZXpqa0kxNVdiZ0V0cE02N0JGRFNObnQwSUFyZXNIVURmSWl5L1dKeks4VzJOK0xoeXQ4TmZCWlA0Nm1GeHMvMXVqUWdqMTkyRFcwUFkwQ2ZYbGkvV0ovUGYzZUdyN2VUQzZaek1tRGJMT1IvdHN6WEVpNi9qUUl0dzVDUVV3cjZuOHdRY2ZZREtaZU9xcHAyeVNDUUR6NTg4bkpTV0ZFU05HNE9WbGV6SncyMjIzV2I0Z2RUcmROV3NobExZVWs5Rm9uVXJnNXVaR3ZYclh2eW9ycmIrS1VzdlhuYjR4NFRiMU1jNWN5YkVrRjdZblhtSG5pUlF1WjVZKzF2NU1TZzd6MWlVeWIxMGliaTQ2Ym91cVRkK1ljUHEwRGFObFBlZjlQZFFVT3FCVFBWaHBIaEhyMEpUcUl2dVRvVTBka055UEVKWEg1Q1dIeURXWUx5THRINTFnL1lEbzFib09OemR4empKL2xaa3AvUUlacTJhUXUzZUorZlc0SHIwTG5tMzY0ZFB0YVZ4RG05NllBRlZHakJoaCtUazdPeHRQVDAvMGVqMG1rNGx0MjdZQmxMaFVZMFJFQkhQbnprV24weFZMS0JUNSsrKy8yYnAxSzlIUjBjV1NDZWZQbitlYmI3NGhNRERRWmtRbm1CTVlqejc2S0crLy9UWmdMbmF0cnJ2Z0RHNTFvdEQ3MXlGbjV5SzhPdHhmNXVQOCs3MkJTM0FFT1RzWGtiWHBjL1Rld1hoM0hvcHZqOUdXZmJLMy80QnJjQVBjYWplNVRrOUNsRTVPbVlRbzlNV1RzUVNOV3NLZ0R2WDRibFJudmh0VitwS0liaTU2WHU3Ym5KZjdsbHpoOTJKNkhoTiszcy9Gandkb0hhNk55NWN2NCszdERjQ2JiNzVKNzk2OXVmLysrd2tMQzJQeDRzVXNYNzZjeU1oSVMyVml0WlNVRkRJenpVdHc2ZlY2MHRMU1NrMEdHQXdHamgwN1JseGNISWNPSGVMQWdRT01HaldLTm0ycTV4MmYrc0ZlMUErdXg4QU8xdGRseTdITExOeDZtcCsybmVaY2F1a2pHQXhHaGIvamt2azdMcG14Qy9jU0VleE4zeGp6NklVZUxVUHg4WkNQWTNzMERJUVFiN2lVWFhpdFlNZkZoZzdydFVhQnlUeEtvVlA5VWc4VFF0d0FpUmV6K0d6TmNRMTZzbjR3MUxTVkhVeFpsOGxhOHduWlc3OHA5cGlDZ3U2cUQwMjNoaDBKR0RBRmw5cVJOeXJFNjVvMGFSSjc5KzdGeDhjSGs4bEVkblkyY08xaWlLVk5RYmg4K1RKZVhsN0V4Y1h4OU5OUDgrQ0REM0w3N2JlVGtaSEIrUEhqeWN2TDQ2V1hYc0xUMDdQWXNhZFBuN2I4bkptWmlhSW9UcDN5QUJBd2FEckowenJpMGJJbmVpL2JFYVErM1ViaTAyMWs4WU5jM1BDNTlVbDhibjJ5eEQ1TldWZkkvR3NHb2E5dGRVYklvb2FSTTFnaFZKYU02Y3JBbVp0WU43NjdKdjBObkxXSkpjOFZyMGVndGJDd01HYk9uTW5PblR0WnNHQUJTNWN1WmZueTVjVEV4TEI3OTI2Q2c0T1pPbldxVFowRE1NOG5uRFJwRWxldVhNSEZ4UVdqMGNpYmI3N0poeDkrYUpOVXlNek1aTU9HRFJ3OWVwVDQrSGlPSHo5ZWJMcUNyNit2MDU5blpkSzVhUzA2TjYzRmpDRXhiSWkveE1JdHAxaTAvUXlYeWpCeUFlRFVsV3orYjgxeC9tL05jYnpjWEhpd1UzMUdkby9rbHFhMVNqOVkyT2dRYmgybFlPL1VCL1Z4QjVJaEpreEdLUWhSR1V6ODVRREdvcnZwOW81T3dIcGM3elpoeEVUVWpBSzZwb3hrTXY1NGw5eERmMEpCbnMxakNnbzZSV2R6TWF6ejlNZXY5emk4T2p4d2RWY1Zxa21USnNUSHgyTXdHTkRwZERScTFJZ0hIM3lRcUNqN2x1Wis0SUVINk5XckY0c1dMV0xKa2lWTW56NmRMNzc0QW5kM2QwNmZQczBqanp4QzkrN0Z6d1BYcmwzTGdnVUxBSEJ4Y1dITGxpM01temZQWmpTRnN3UU9tVVBxZDg4US9NUzNtdlNYK3QwekJBNlpvMGxmUXNqcGtoQXF0N2VvVForMjRZejZhaWR6SCt2Z1VGOGp2dGpCb0E3MTZCb1ZvbEYwcGV2UW9RTWRPblJneFlvVnpKdzUwN0xpUTFCUUVDZFBuaVFreEJwTFRrNE9FeVpNSUQ0K250cTFhL1BlZSsveDNudnZFUmNYeDBzdnZjVDA2ZE10YXpJWEZCUXdZOFlNeTdIZTN0NjBiZHVXMXExYjA2SkZDMXEwYUlHZm54OVhybHk1WWMrMXN0RHJkTnplb2phM3Q2ak43S0Uzc2ZyUUJSWnVPYzNpbldldEJjUktrV013OHIrTkovbmZ4cE8wcnVmUHlCNlJETzNTa0FCdmJZdFdWbGNOQXlISUUxS0tCb280T0VyQnFNQ3VKT2pTb05URGhCQk9GSitVd1hmL3FOZUh0YmY2cXZXd2QycEM3WVNDUExJMnpDTnp3MmUyS3pZb0Nvb09YQUFqT3B1WDBqMnlDd0VQekVEdlUvbW1nb3dhTllwUm8wWnAycWUvdnovRGh3L24zbnZ2WmR5NGNSdy9iaDBGbzlQcFNFOVB4OS9mT2pWeDQ4YU5USjgrSFlCLy8vdmZORzdjbUxmZWVvdWZmdm9KbzlISXlKRWpuVHFWMDczeHpYZzA2MGI2c29uNDMvT1dRMzJsTFhrZGoraWV1RGQwN0R4WGlDSTZSU2x0RXBVUU5jLzA1WEg4dnU4OFM4WjBKZGpYdmZRRFZDNm01ekZ3MWlZR2RhakgyRDRsVDRWUTY5bXpKNnRXcmJJM1ZCdW5UcDNpbDE5K1llWEtsUlFVRk5DK2ZYdFNVMU5KVERTWHdvK0tpbUxHakJsa1pHVHcrdXV2azVDUVFHQmdJQjkrK0NIMTY5Y25MUzJOTVdQR2NQYnNXVHc5UFhuaGhSZm8wYU1IQUo5KytpbDE2dFNoVFpzMk5HN2MyUExGbVp1Ynk4U0pFd0h6VklnREJ3N2c1ZVZWNmpKS2UvZnVSVkVVU3hYbXNXUEhFaHBxLzVwOVdyNk9XbG0yK3h6Zi8zT0taYnZQa1oxL2plVXFyM04rUE96V2hqemRQWkxPTW1xaFZJbXBzQ3FoOVAzS1NxK0RJVzFBY2pwQ1ZKd0JIMjFpMmU1ejVnMUhSaWNVNnRNMmpOOWVLcjRzY25XU3UyOEZHU3ZmdzVSKzN2WUJCVXRSU3ZVMEI1MjdOMzY5WDhVcjlpR0hmcThXMzhHelo4OW0yYkpsaElhR2xsZ2N1cnlTazVOSlMwdmpoUmRlb0cvZnZqYVBHUXdHMXF4Wnc0OC8vc2pKa3lmeDhmSGhsbHR1WWQyNmRSZ01Canc4UEJnelpndzllL1preVpJbHpKMDdGNVBKeEtCQmczam1tV2NBV0x4NE1YUG1tTy95eDhiRzhzb3JyeEFZNk5qb2w5SmV4NnoxLzBmZWtmVUVEcG1EM3J0OHY4dVVkWVhVNzU3Qkk3b25QcmVXcmNpMkVHVWhJeFNFS01Gci9hUHBHaFZDMDFkKzQ3M0JiWG55OXJJVnJQbHN6WEVtL0x5ZkpjOTF2V0VqRStMajQ5bTFheGNiTjI3a3lKRWpnSGtLeE9PUFAwNlBIajB3bVV5c1hyMmFyNzc2aXRhdFc3Ti8vMzdlZmZkZFVsTlRDUTRPNXUyMzM2WitmZk9FOFlDQUFONTU1eDNHangvUDZkT25tVDU5T3Z2MzcyZk1tREdNSEZuQ0hEM01veGVLUmtJVXljbkpLZFoyTFVYN0ZTMTVXWjNjMDc0dTk3U3ZTMFp1QVhOV0grT2psVWRMV0RHaTZDeTUrTmx5MGFpRk52VURHTm05Q2YrK3RSRitNZzYvUkkydkdxWGcwS3B5bUplRjNaVUV0enBudFZjaFJDbDJKS1pZa3dsZ2Z6SkI5V0V3L1lIcU96ckJsSlpFMnVMWHlFL1liTk51U1I3b3JDOUZVVExCTGFJREFmZS9qMHRRNVNvYWs1eWNUSEp5OFlMWWprcFBUMmYzN3QxczNicVZ6WnMzazVXVmhWNnZwMmZQbmp6eHhCUFVxbFdMWWNPRzhlV1hYN0oxNjFhaW9xSjQ5OTEzK2V1dnZ3RG8zNysvelVpSlFZTUdrWk9UdzVkZmZzbjI3ZHNaUG53NEgzNzRJUTBiTnRRODlpSSszWjdHTGFJRGx6N3FpZDlkTCtQVjhjRXlIWmU5L1FjeS81cEI0SkE1TWpKQmFFNUdLQWhSaWlmbjd5RHhZaVpCUHU3YzFDaUk5ZzBEYVI4UkJNRHVVeW5zUHBuS3poTXBwR1ViYUJMcXcyZVBsMXdrNkZvY3plcVBIajJhdzRjUEE5Q3laVXZ1dnZ0dWV2VG9VV3lsQjRQQlFINStQaSs5OUJJSkNRbTBhdFdLTjk1NGcxcTFpdC85enM3TzV2MzMzN2NNOGJ0VzRhTWlPVGs1ZHNkZnhOUFQwNkhDUnBWeGhFSkpQbDF6blBkL08weENjbGJ4QnhYVm1XOEpMNFczdXd1RE96VmdaUGRJT2tWV3ZtR3BGUzBoQlZZWGpscTFkOFVIZFNKQ0J6emNCc281U0VrSW9ZSGJwcTVoNDlGTDVnMUhNNFJBMzdaaC9GcE5SeWZrYkY5SXhoL3ZvdVRiZnErb1U5V21xejRUZlc1N0N0K2VMNEZPbTJINldud0hHNDFHbXhXakhQWHh4eC96KysrL1cwWW9iTnUyemJMVXRxK3ZMM2ZlZVNjREJ3NHNzUkIxUmtZR3UzZnZac3FVS2JpNXVmR2YvL3luMkNpSElsdTNiclZNRS8zZ2d3OGNtdnBRbnRjeGJja0VqRmRPby9jS3dLMXVLMXpEbzNFTk42OHlWcEIwaUlLa09Bem5EbURLemNBMXVBSCtBNmJhSFpjUTF5TUpCU0hLNFBDNWRBNmNUV2ZYQ1hNQ1lmZXBGQURhUjVnVERCMGFCZEdxbmo4dDZwWi9LVUJIdjRUMzdkdEhmSHc4WGJ0MnBXN2R1cVh1ZitYS0ZaWXVYY3JRb1VOeGRiMyszZTZkTzNmU29VUFZ5R1JYbFlSQ2tZVmJUdlBPaWpqMm5rNHIvcUNpQUhxZ2NKbTBFcTZNMnpZSVlNUWRNbXJoYWdzUFFIcGg3VEVOcmtGb0hnSzNPKzlta3hDaUJLc09YT0N1OTlkYkd6UjRNKytaMHJQYUZXTTBwU1dSOXZQTDVDZHVzMmxYVU5Dakt6bVo0T3BCNEFQL3hhTmxMMDFqcVNyZndmLzczLzlvM3J3NUhUcDB3TTJ0OURsdFM1WXNJVG82bXViTnJ6K0Y5ZXpacytqMWVzTER3Nis3WDJuSyt6b2FMaDdIbUh3RXc3bURGQ1RGVVpCMENBRFg4SmE0aGtmalZyYzFMcUhOWkdsSTRWU1NVQkNpZ2xXVkwrSEtycXEram4vc084LzBGWEdzajc5VThnNmxuRWo3ZWJveXRrOXpYdWdkSllrRjROZ1YrTnRjTWtTTEtkZm9nTUd0d2QvRHdZNkVFR1hXZHNLZjdEOVRRcksxUEZURGxQckZoTFBpeFZzMWlLenl5Tm54QXhtL3YyTXpLa0ZSRlBRNlVOU2ZmS29QUW4xQU9FRkQ1K0ZheDc3VkVhNm5xbjRIVnpieU9vcXF5SG5sU0lVUVFwU3FkOXN3MW8zdnpqOXY5S0IvdTVMdWJGeWQ4MVVLUnpDWVplUVdNR254UVNMSC9zYk1QNDg2TmRhcUlETFlldkZmTk56WExxcFY2bmFldSs2ZVFnZ04vYkxqckNxWjRNZzlMK3RGOWJUN1d6c1VVMldpNUdhUSt1M1RwQzk5NDZvcERzV1RDWXFpV0Y0R3Qvb3hoRHk3ekNuSkJDRkV6U1lKQlNHRXFBUTZONjNGc2hkdTVlRGJ2UmphUlRYR3ZtaWNxdVc4Mmx4U0N3V2J4TUxGakR5ZS8zWVBqVjc4bGY5dFBJR3BoZzQrMHdFM09UYmkxTnlQNmdiZjBTdldhUlJDQ09lYXNHaS9kVU94YzR5UjZxNzgzZTNDcTgxVWg0S3orN244eVQza0hmN2IwbVlkYUt5ekpCTXNkV0FLUDhnOG1uY24rTW52MEhrNXZuS0NFRUpjVFJJS1FnaFJpYlNzNTgvWEkyL204RHU5NmFKZUxyTG9ETEhvanBNTzgxV3ZvcUMraTNmeWNqYVB6ZHRPbS9GL3NuUlh6YnkxM3F5V3RaQ2l2YU1Vcmo1bSsxa0hneEpDbE9yN0xhYzRuSlJoM3RCaXpoSXc5YjdxTVRvaGU4c0NMczk3Q0dPcTljUElQS3VqK0l1a25zM3NkZE45QkQ3NktiaklHcmhDQ09lUWhJSVFRbFJDemNQOTJQUkdENzRlY1RPMS9WUVQrQzBuanpyVnRpWGJZTm50MExsMEJzN2NST3lrdjFoMytPS05DTG5TMEFFZHdtMjNIWldRQW1reVNrRUlwekVwQ3E4dk9tQnRzSHVaU09zdy8vN1ZZSFNDa3BkRjZzTFJaUHc2Qll3R2Mxdmh2MWZuRWl5YmhRLzQzUEVzL29PbTM2QkloUkExbFNRVWhCQ2lFaHZhdFNGSDN1dkRpRHV1cnRCYzBuMzN3dnZ4cW9kMm5FamhqdWxyNmZYK2V2YWNUSFZpcEpXTGVwU0NRMVN2NWE0a0Rmb1RRcFRvMjgybk9INnhxQ2FBTnJVVHBsVHgwUWtGRitLNS9FbC84ZzZ1dExTWlYzQ0Fxek11TnFPeGREcjhCNzZONzcvRzNKaEFoUkExbWlRVWhCQ2lrZ3YwZHVQVHh6dXdkZEsvYUZuUzBxUTI5UkowcWpOTGEvdWZCeTV3MDhSVkRQN2tINDZjejNCeXhCVlByNE9ZTU91MjNaY25xbS9KWTVjaEk5K1JxSVFRSlRHYUZONWNmTkRhb0VFK29hclhUc2lMKzR2TC8zY2Z4cFF6bGpiejRBdGRTYVY2VmNrRVBZRVB6Y2Fydy8wM0tGSWhSRTBuQ1FVaGhLZ2libTRTekw1cGR6SGo0Umg4UFZSTFJKWXdoOVo4VWwxWVkwRzFZc0dQMjg3UWV2eEtKdjV5Z1B3QzB3Mkl1dUpFaDRDN2kvbG5IZGhkVEVHeC9zamU4NXFFSm9SUStYcmpTZHZSQ1NWOXBwV0Y2ajMrMXIxVmQzUkMxcnE1cEg3M0RCUVVaakFMazhZbHZTeUtlbDBIdlF1QkQ4M0NvK1ZkTnlST0lZUUFTU2dJSVVTVjRxTFg4VUx2S09MZjdjMjlIZXFWc0lmdGxBZnJHYWkxMFdCVW1MSTBqcllUL21ScndoVm5obHVoOURwb1c4ZTZiZTlOVC9VNS9PRkxrRnZnU0ZSQ0NEV2pTV0hTWWxYdEJBMVdkcmlyZFIzYU42eUNveE5NQmFUOTlCS1pmMzJvYXJ4T2dxVnd4QUlBZWxjQ2g4eVJaSUlRNG9hVGhJSVFRbFJCZFlPOCtQbTVMdnd4OWpZYUJIdXBIdEVWTDJhbXMveUQrckk2L253R1hhYXNadXozZThuSk56bzM0QXJTS2hSYzFQVXI3Y3dxRk0wcU1Ta3lTa0VJTFgyeFBwSFRWM0xNRzZxQ2lvNllQS2lWNDUzY1lFcE9HbGMrZjRUY2ZjdFZqWERORjBTOUNvYmVsYUNoOC9CbzN0MjVRUW9oUkFra29TQ0VFRlZZcnpaaHhMM1RteUdkSTJ3ZnNGMU5VcVh3RExUd0N0bWt3QWQvSEtIbGEzK3dOcTc2clFiaDRRTFJ0UjN2UjMyRDhOQkZ5S3VlK1JjaGJxajhBaE5UbGg2eU50aTlzb1AxMk83UnRlbXNYbkszQ2pCZVBzbmxPUU14bk41dGFWT3VrMXpSb1hyTXhZMmdvZk53YjlyVitZRUtJVVFKSktFZ2hCQlZuSStISzkrTzZzVDhKenJpNWFZcUdsQlVPS0RFQlNGME51MG5MbVhUNDUyMWpQcHFKeG5WYkV4L1RKaDZPYldyYWxpV1E5RnhCaE1jU05ZaU1pRnF0dm5ycmhxZFlPOTBCOVZoYnd4bzZYaGdOMUJCMGlFdS85KzlHRlBQMnJUcnJsbEhRbFUxUWU5QzBORFBKSmtnaEtoUWtsQVFRb2hxWW5pM3h1eDg2MDZpdy8xVXJkYzVRVmNYYnNTY1gvaS9OY2RwTWU1M2Z0OVhmY2IxKzdoQlpMQjEyOTZib09yeisvMFhvSnJYdEJUQ3FmSUxUTHhsTXpxaGhPbGFaV0xORUhhT0RLWjdkS2pEc2QwbytjZTNjR1hld3lpNVJTdnZYRC9icVZQOWExN05ZUmJ1a1pKTUVFSlVMRWtvQ0ZIQlltSmlLanFFYWtGZVI3UG91djdzZkt1bjdSUUlTKzJBa3M3V2xXTEZCYzZsNXRMM2d3ME0rMndiVnpLcnh6cUo3VlJMU0RvMFI3dndaY28zd3NIcU4wTkVpQnZtMHpYSE9aK1dxMEZQMWpmMG0xV29ka0xlb1pXay9HODRpc0U4UXNNODd1RDZIMDZLNm5NNjRJRVA4SWp1NmRRWXkwTytnN1VocjZPb2lpU2hJRVFGeThqSUlDRWhvYUxEcU5LT0hUdEdabVptUllkUmFYaTV1L0R0cUU1ODlWUXMzbVZlTjdGNDBjYXZONTJrNVd0LzhNdU9zeVVmVW9VRWUwRjlmdzA2VXAzdjd6MXZya0VoaENpZlhJT1J0NWZIV1J2c2ZSK3A1aSsxYnhoSXJ6WmgxOW01OHNqWjhRT3AzNDhHazNsNm1hS0EzbHdaNFpvS0Y0NEV3SC9BRkR6YjlITjJtT1VpNXpLT2szTVpVVlZKUWtHSUNoWVpHU2xmd2c0NmR1d1lUWnMycmVnd0twMWh0elppeCtTcnAwQnduWUtOY0hXUmdRdnBlZHczZXpNRFB0ckVCVTN1SmxZYzlTZ0ZlK3NvcU9VV21KZVJGRUtVejl6VkNiYWpFelJZMmVHdGUxczczc2tOa0xWbU51bEwzN0EyS01WSzJoU25xc0hvZStmemVIVWM3TVFJN1NQbk1vNlRjeGxSVlVsQ1FZZ0sxcjE3ZDNidDJsWFJZVlJwTzNmdXBIdDNXUzZySkVWVElJWjNhMlJ0MUFHNjY1eSs2b29xT2xyM1diYjdISzNHcjJSRGZOVzlncTdyQjdXOXpUOWZzOTVaV2FoZXVqMHlTa0dJY3NrMUdKbW1IcDFnOTFxdVdON0lMZXY2YzNlN2NJZGpjeXBGSVgzcDYyVCtQZHVtN1hxZlJlYUhyTmtFNzA2UDRIUDdNMDRNMG41eUx1TTRPWmNSVlpVa0ZJU29ZTEd4c1hoNmVySjQ4ZUtLRHFWS1dyUm9FZjcrL25UbzBLR2lRNm0wdk54ZG1QOUVMTjgrM1FtZm9pa1FKVXh4c0ZXMERwdDFsWWpMbWZsMG43NldHWDhjY1dxOHpoU2pIaEd0WHNlOVBGVEhaT1pEd2hVSGd4S2lCdm5rcndRdTI5Um1jWHg0d3BUN0t2bm9CRVVoN2FjWHlkbnhvMDN6OVVZbTZGQUtSMUtaWHgrUEZqM3c2emZScVdFNlFzNWxIQ1BuTXFJcWs0U0NFSlhBODg4L1QzeDh2SHdSbDlOUFAvMUVRa0lDbzBlUHJ1aFFxb1FodDBTd2U4cGR0S2tmb0dvdG5PSnd2U2tRcXFLTlJrWGhwZS8zY3Qrc3plVGtHNTBjc2ZZYUI0R2ZlK0dHSTB0SXFuN2VsZVJvVkVMVURQa0ZKdDVaRVZmNmptVlJtSWRvV2RlZlFSM3FhZE9uTXhRbUUzTDMvMnB0c3Z6L3RaTXBDdFpWTDl3aU9oRDQwR3dIaDFZNW41ekwyRWZPWlVSVnAxTVVMV2FTQ2lHME1IUG1USEp5Y21qWHJoMU5temFWdVhRbE9IYnNHTWVPSFdQbnpwMzQrL3ZMRjdBZGNnMUcrbis0a2I4T0p0cytVT29kZTlzZFd0WHpaK256WFlrTTlYVkNsTTRUZHhFMm5DcmNjR1NVZ3NsNmJLK20wRERnZWdjSUlXYjllWlF4Mys0eGJ5aUsvUmZJcXZmdHdtYzZNN2hUQTAzaTAxeUp5UVNsMUFLTTZ1Zm5FdEtZV2svL2dzN0R4NW1SYWtyT1pVb241ektpT3BHRWdoQ1Z6UGJ0MjFtM2JoM0hqaDNEMTllWHZYdjNWblJJbFVhN2R1M0l5TWlnYWRPbWRPL2VYWVlHT3NCb1VoajIyVGErL2VlVXRiRXNGOWVLRG5UV0sybC9UMWQrL004dFZhYTZPb0JSZ1cvMlFwNmpBeXhVcjFlNEgvU1BjalF5SWFxdi9BSVRqVjc4bGFTaVlveDJKeFNzYjd4bWRYdzUvRzV2OUpYeHpuMEp5UVRyMklUcnhXdDlmbnEvVUdxTitobTlYeDBuQmVrOGNpNXpiWEl1STZvYlNTZ0lJVVFOTm5uSklkNWNmTkRhVU5ZNzlxcUxBUjB3Y1dCTEpnMXNWZGxINUZwc1B3dTd6NXQvdHZ1NnBuREtSTkdoOTdXRVdsNWFSU2hFOVRKM2RRTFBmRjFZdE0rUjBRa3FYendSeStQcWdyT1ZoY2xJMnFLeDVVOG1xRDlYM1gyb05lcG5YRUthT0MxTUlZVFFndFJRRUVLSUdtelN3SmJNZjZJaitxSnozTEtlNDZ1cWlTbVlFeE45L3J1ZTFHeURFNkxVWHVzNjFxZHE5M1hOVmVuNGZlY2RpVWlJNnF2QXFEQmw2U0ZWaTcxVEhheHZ1dkFBVDRaMmJlaFlZTTVnTXBLNjhEazdSaWFvSHRicENScjZxU1FUaEJCVmdpUVVoQkNpaGh2ZXJURXJYcndOVDdlcnZ4TEtjdkpyUGNGZmVlQUM3VjcvazRObjA3VU9VWE5lcmhBWjdIZy82bGZvMkJYSUtYQzhUeUdxbTY4Mm5yQk9kUUQ3RjNaUVpmL0czeE9OcTBzbEd4SlZtRXpJaTF1bGFpemJOQWZ6Z09IQ3FXUURwK0hXNkdZbkJTbUVFTnFTaElJUVFnajZ0QTFqdzRRZUJQdTRxMXBOWlRqU2R2bkprNWV6aVozMEZ6OXNQYTExaUpwVEx5SHB5TncvUlRWU1kvOEZSeUlTb3ZvcE1DcE1XYUlhbldEdm0wMTFYSWl2T3lQdXFHUjM3eFdGdEVVdjI1Rk1LTnlqTUZuaTNYVTRYamZkcDMxOFFnamhKSkpRRUVJSUFVREh4a0ZzZS9OZk5LemxYZGhpbXl5NFB1c2FqRGtHSXcvTjJjSUwzKzdCYUtxOFpYcHFlVUdkd3NMcFZ3MjJLQi9WdFVMY1JTZ29TeDVHaUJyaW04MG5PWFVsMjlxZ3dhQ0NzWDJiNCs1YXVVNWgwNWRQSW5mL0NsVkw2Y2tFNitlT2VSLzN5Szc0OVhyRk9RRUtJWVNUVks1UFl5R0VFQlVxTXRTWDdaUHZwRjFFb0twVlp6TjMrWnF1S2tidzBaOUg2VDU5TFJjejhyUU5Va050Vk1YVEhja25GTDA4ZVVhSXYreG9WRUpVRHlaRllkcXlPRzA2Sy94NDhmVnc1ZGwvVmE1bENEUC9ua1hPOW9XV2JhV01JeE1VckZWZFhXcEhFamprRTlESnFia1FvbXFSVHkwaGhCQTJhdnQ1c09tTkh0elpLdFRhcU5OUjVrdHVWZkpodzVGTGRKejRGNGtYczdRTlVpT05nOERIemZ5elEwWG5WY2RLY1VZaHpMNy81elRIa2pQTkd4b05WbnFoZHpOOFBWMjE2VXdET2R1K0oydk54OVlHUlVHUGpsS0hZcWhxSnVpOGd3aCs3RXQwN3Q3WFAwWUlJU29oU1NnSUlZUW94dHZkaFQvR2R1T1JXeUpVcldWTUt1aHNwMHFjdXBKTjU4bXJPVlFKaXpYcXNCMmw0RWcvUlM5TlJqNmNUSFc4VHlHcU1rWEJka2xhbmVNWkJTODNGMTdzM2R6aGZyU1N1MjhGNmNzbjJUYnFkS1YrU3Rxa0d2U3VCQTM5REwxLzJMVjJGMEtJU2swU0NrSUlJVXJrb3RmeHpkT2RlUDJlYUZWck9VWXFvTGZzbTV5UlI5ZXBmN1B6UklyR1VUb3V1amJZVE1lMjg3cEhVWTlTa09LTW9vYjdhZHZWb3hNY0w1N3dkSThtQkhxN09keVBGdkxpMTVDMmFLeGxXMUVVU2s4bHFENUJDeE92QVFPbjRsWS94amxCQ2lIRURTQUpCU0dFRU5jMTViN1dUTDJ2dGFxbGpEVVZVRUN4ZnMya1podTRmZG9hTnNSZjBqeEdSN2pwb1hrdFZZT2QxejA2MWN1U2xBbVhjeHdPVFlncVNWRmdzbnBsQjdzN3dwTGdjM2ZSODNMZkZvNzNxWUg4eEsya2Z2OGZVTXdWV0JWRk1iLy95L0Rob2Y3azlMcjVZVHpiMyt1a0tJVVE0c2FRaElJUVFvaFNUYmdubXJGOW9xd05aUzA0VURUTXVmQktPeXZmU00vMzF2RjdKU3MwVUd6YWd6MUpCY1gyWmRsYnVaNmlFRGZNa2wxbk9YU3VjSXFUdFZTQWZRcVBmZXkyUm9RSGVqb2Ftc01LTHNTVHVtQUVHQTJGTFVyaGtvOWxlSktxUkt4YnZiYjQ5NXZvbEJpRkVPSkdrb1NDRUVLSU1ubi9vUmorYytkVjFkWExORklCbXl2dHZBSVQ5M3k0a1orMm5kRXdPc2Y0ZTBCRWdLcEJneVVrRTY1QVRvRWpVUWxSTmIyKzZJQjFRNE5sSXZVNkdOOC91dlFkbmN5VWVZbVVMeDlETVJRTlB5cEh0a1N4Wmh6MXZyVUpIUG9aNkYyY0VxY1FRdHhJa2xBUVFnaFJack9IdG1kb2w0Yldodkl1alZCNG9WNWdVaGo4eVQ5OHNUNVJ1K0FjVkd3SlNUdEhLYWgvM0MrMUZFUU44OXZlSk52UkNmWlNyRXNxUHR3NWdvWWhGYnNDZ3BLZlRjcFhqMkhLTXE4TFc1Nm5wbE1QWDNKeEkramY4OUQ3QkdzZnBCQkNWQUJKS0FnaGhDaVhyMGJFTXJoVGc2dGF5enBTd2JxckFqd3hmd2NmclR5cVlYVDJxK2NIUlNPcTFhczJPT0pnTWhnMVdpNVBpS3BnMnJJNDY0WkRveE4wbG44bkRtenBTRWVPTXhsSi9lNFpDaTRjTVc4cmlpcTY2OU9oWUZKdEI5ejNIcTdoRmZ4OGhCQkNRNUpRRUVJSVVTNTZuWTV2bis1RTM3YnFaYzUwNWJzQVYrMzd3bmQ3YklkSVZ5QXRscEFFNjB3UWc4azg5VUdJbW1COS9FVTJIelBmd1hkc2RBS1dhL1crTWVGRWhmazVHcHBEMGhhUEp6OWhzMlZiS2ZQSUxLWHdxWmozOTdwNUNKNXQrbWtmb0JCQ1ZDQkpLQWdoaENnM0Y3Mk94V082Y21lclVHdGpXYyt4aStxWHFTNDRwaTJQNDVuLzdTcHpTUVpuYVJaODFSS1NkbEsvRkFlVEhlOVBpS3JnYmZYb0JJMk02MWV4S3p0a3JadEw3cDdGcXBheXJPVlF0S3UxV0tOcmVFdjgrMDdRT0RvaGhLaDRrbEFRUWdoaEYzZFhQY3RmdUpWdXpVT3NqZVdiV0d4ajd0OEpEUDEwSzZZS3pDcTRYcldFcE4yUnFKYVF2SmdOS2JtT1JpWkU1WGJ3YkRvckR4UVdEZEZvZEVMSFJrSGNwdjU4dWNIeUR2MUo1bDhmV3JhVmNoZGhOUCtvOHdvZ2FPaW40T0ttZlpCQ0NGSEJKS0VnaEJEQ2JwNXVMdncrdGhzZEdnV1pHK3dwUHFEYS9kdC9Ubkh2ek0wWWpLWnI3KzlrV2sxN1VGOTI3SlBpaktLYWUzUHhRZXRHR1ZkUkxKbjFBK0gxQVJWWGE4QndlZytwUDc1ZzJWWlEwSmZuU1JYdHF0TVJOR1FPZWorTlBsaUVFS0tTa1lTQ0VFSUloM2k3dTdCNjNPMjBiVkFIQ3RvSkFBQWdBRWxFUVZTMDdtSTU2eWtBNmdPVzdqNUgzdzgyVUZCQjFRejlQU0M4Y01xMkJqWGxBRGg2R2ZLTmpuUW1ST1YxOUh3bVAyL1hZQmxZQmN0cUNGRmh2dHpUdnE3amZkckJlUGtrS1Y4L0NVYURKUzY5ZWEyR01sQlFGT3RJQnQ5L2pjR3RVYXlUSWhWQ2lJb25DUVVoaEJBT0MvQjJZODJyZDlDaTJKVjRHUzdKZFlYL3FLWTYvSFV3bWZ0bmI3N21JYzdXcXJiMVo0ZG1ZQlFlYTFJZy9ySkRJUWxSYWIyOVBNNTZzYTFSSHZEVmZ0SGxYcFZXQzBwZUppa0xua1RKVFM5cUtWK09WQUZkWWVEdWtWM3c2VGJLR1dFS0lVU2xJUWtGSVlRUW1najJkV2ZOYTNjUUdlcGpiVlRLTVhWQloxdXBjZW51Y3d6KzVCL3RBaXlIUm9IZzVXb055OTVySkVWMVFTVEZHVVYxbEpTYXl6ZWJUenJla2FvOFFkMUFUNFoyYmVoNG4zWkkvZlpwakpmVno2Y2NXUTFGc1l5d2NBbXFUK0JEczZpUXJJZ1FRdHhBa2xBUVFnaWhtYkFBVDFhUHU0TUd3VjdtaHF1U0JLV3pQZm4rY2RzWmhuKytYYlA0eWtxdmcyalZLQVY3THduVXg2WG53ZGtNUjZJU292SjVlM2tjQmFiQzkzZzVhaFlXb3pydXhkN05jWFc1OFJmaTZZdGZKVDl4bTEzSG1nZGFGY2FzZHlWd3lDZm9QUDAxaTAwSUlTb3JTU2dJSVlUUVZNTVFiLzU4NVhiOFBRdHY4ZHR6aGFHYVovRGxoaE9NK0dLSE5zR1ZROHZhcGU5VEpxcDhpb3hTRU5YSnBZdzhQbHR6M05wZ2J3NUE5Ujd4ODNUbG1YOUZPaFNYUGJJM2ZrN09ybDlLRHFvVTVyU3BkWCsvWHEvZ0doYXRYWEJDQ0ZHSlNVSkJDQ0dFNWxxRSs3SDh4VnR4VTk5bExOZEFCZHVSRGZQV0pUTHhsd09heFZjVzNtN21xUThPVTcwRUoxSWgyNkJCbjBKVUFoLzhmb1I4VFZaa3NiN1hSL2RzaXBlN2l3WjlsbDFlL0JveVZyNW5qVWFCc21kSEZNeXZRR0hkaEdhMzRkM2xNVzBERkVLSVNrd1NDa0lJSVp5aVcvUGFMQmpaeWRwUTN0a1BWeDB3WldrYzg5Y2xhaFJkMldoVm5GRjlhTnhGKy9zUm9yTEl6QzNnNDcrT1dSdnNMalNDWmFxQXU0dWU1M3RGT1J4YmVSUWtIeU4xNFhQV2NCVHpsS2N5VTZ5cEI3MWZIUUlmL0ZEVCtJUVFvcktUaElJUVFnaW5HZHlwQVc4TVVBMzkxVkhPSzNQYjFSOUdmTG1EWmJ2UGFSWmZhZXI1bTVlUkJNZHFxNmtQUFhSUnMwTDRRbFNZV2F1T2twbFhZRzJ3Ky8xaGZUY003OWFJMm40ZURzVlZydCtjazBiSy80WkRRVjVoSkFyNmNoUmh0YW1ib05NUitJalVUUkJDMUR5U1VCQkNDT0ZVYjkzYitxcjE1SFcyeXgrVVJqWDl3YVRBQTdQL1lkdnhLNXJHZUQydFFyWHBweWd2a2xNQWlTbmE5Q2xFUmNqSk4vTGhIMGVzRFk1a3lBb3Z5UFU2R0hkM0M4Y0NLdytqZ1pSdlJtSktQMi9lVmtDUHJsekpCSFhkQk44ZVkzQ3IxMWJ6TUlVUW9yS1RoSUlRUWdpblcvaE1aOXBGRkJZazBBRzZjbDZCS05ha1FyN1JSSy8zMXhPZmRHT1dUR2hleTNZSXROMUY3RlVISHBKcEQ2SUttN2YyT0pjeTg4MGJqcXpzb0xvZ3Z6KzJQbzFDZks2enI3YlNGcitHNGRRdWF4emxXaDdXdG02Q1c4Uk4rTncrU3VzUWhSQ2lTcENFZ2hCQ0NLZnpjbmRoNmZOZENmWnh0NjhESGVha1F1RnQvdFJzQTczL3U1NlVySHp0Z3J3R2R4ZG9Wc3U2clVVSnVuTVprT0g4MElYUW5FbFJlUGZYdzZvV080Y25YSFhZR3dOYTJoMVRlZVhzK0lIY3ZjdXVHVXRaRk9WUWRKNStCRDQ4MjdFNVVVSUlVWVZKUWtFSUljUU5FVkhMbThWanV1Q2lQdkV1VHowRkhUYlRIMDVjeXFiZmpJM2tHYlM0eEwrKzZCRGJNTFFneFJsRlZmVEQxdE9jUzgwMWJ5aUtneGZTNW1QLzFUS1UxdlVESEErdURBck9IU1I5K2VTcndpajdjOUNoMkNRZ0FoNzRBTDJ2Vm12TUNpRkUxU01KQlNHRUVEZE10K2ExK2VqUmR0WUduYTZjUlJwQmZVbi96N0hMUFBKL1c3UUo3anBDZlNEWVM5V2d3VTNadzVla09LT29ldDVlRnFmYTBpYTlOcTdmamFtZFlNcTZUTW8zSThGVVdFeFNVY3IxREN6cHpNSUVoSGVuUi9DSXVrUGpLSVVRb21xUmhJSVFRb2diNmo5M051WHgyeHBaRyt5NkpyRmVpdis4NHl5dkx6cmdjRnlsVVk5U3NEY1JvSDZxdVFWd09zMlJpSVM0c1ZZZHVNQ0JzK25tRFlkcUoxaVBiVjNQbjU2dDZ6Z2FXdWxNUmxLL2VScFRScko1VzFIUTZjcGVoQkd3cVp2Z0d0b1V2ejdqTlE1U0NDR3FIa2tvQ0NHRXVPRStmYndEblNPREM3ZnN1U3F4VG4wQW1MWThqdS8rT2FWRmFOZlVURldjMGFGUjNxb3JtTU9YSEFwSmlCdnF2ZDgwcUowQU5xT1NKdHh6WTJvblpQd3hIY09adlVVQmxMTUlJN2FqR1Z6ZENSd3lCMXpjTkkxUkNDR3FJa2tvQ0NHRXVPSGNYUFFzZmY1VzZnWjYyajVRcmpOODJ5dUN4K1p0WTkxaDV4VW1jSGVCeUNBTk9sSWxJMDZrbWtjcUNGSFpIVGlUeGw4SEMrL3U0MER0QkZYZGhVWWgzanpZcWI0MkFWNUgzcUdWWlAvenRTb0dLRzhpVTFFOVgvKytyK05TcTlGMTloWkNpSnBERWdwQ0NDRXFSS2kvQjh0ZnVCVTNGd2R1OTZzT05SZ1Y3dmx3STBmUFp6b2UzRFZFTzZIMld2eGw3ZnNVUW12VHRLcWRvRHAwYkovbTZKMjhPa0xCaFhoU0Y3MThWUXpsS2NJSVlCMmQ0QjUxTzE2eEQya1VuUkJDVkgyU1VCQkNDRkZoYm1vVXhLZVBkYlEyMk01a0tMdkNZOUp6Qzdqci9YVk9XMDR5ekJjQ1BCenZSLzBVNDJYYWc2amtUbHpLNHNkdHB6WHF6WHhwSHVUdHh2QnVqVFhxczJSS2JnWXBDMGFBd2J3cWhUMWxIeFRGZXBUZXZ3NkJEM3lnYVl4Q0NGSFZTVUpCQ0NGRWhYcThXeU9lNjluVXNVNTBXT1psTzNzNVNTMUdLZWpBa2xWSXpZVUxXWTczS1lTemZQRDdFVXlXTEpnMnRST2U3eFdGbDd1TFEzR1Y5cnRTRjQ3R2xKWmsyUzUvdmxJMXRVT25JL0RoajlGNSttc2JweEJDVkhHU1VCQkNDRkhoWmd4cFI3Zm1oY3NvRk4xQ0xQZHFrdGJMQldjdUp4bWxLczdvMExLUHFsdWxUaXo5SUlSRFVyTHltYjh1MGRwZzl4Kzk5ZUxjeTgyRjBZNG1FVXVSdGZaajhoTTJGLzVxeGVFVkxuMjcvd2UzK2pHT0J5YUVFTldNSkJTRUVFSlVPQmU5anA5SGR5RXN3TFAwbmE5SHNWNDEvTHpqTE5PWEg3N096dmJ4ZElYR2dlYWY3WjJoQVRZM2EwbElnUUxuREtnUXdpR3pWaDBqeDJBMGJ5aU9GR08wSHZmVUhZMEo4bkhYSUxxUzVTZHVKWFBOeDlZR25lV2ZNbE5VRXlSY3cxdmljOGV6bXNVbmhCRFZpU1FVaEJCQ1ZBb2hmaDc4OUo5YnJLZjk5bHl0WDNYTTZ6L3ZaMjJjOXJmL1c2aW1QZWpzekNpb3I4c0tUSERzaW1NeENhRzFuSHdqTTFjZVViVTRYb3pSVmE5alhMOFdEc1YxUGFiTVM2UitQMXFWc2JPamNvS2lvQ3M4UnVmbVJlQkRzMEVucDh4Q0NGRVMrWFFVUWdoUmFkd2FGY0xyQTZJMTY4K2t3UDBmYitac1NvNW1mUUxVOHdPL29odXM1VjNQL2hxa09LT29iTDVZbjBoS3RxRnd5NUZwQTlaM3lPQk9EYWdiNU9Wb2FOZjROU1pTdjNzR0pTZTFjRnNwZDhnNkZKc2xJdjM2VHNBbHVJRjJNUW9oUkRVakNRVWhoQkNWeXB1RFduRnJzNnZxS1pUSFZjZGN6c3hud0VlYk1CaTFuVk1RRmFKTlAwV1hXaGV5ekFVYWhhZ01USXJDZjMrUHR6YllQYmZIZHZQVnU1MDNPaUh6NzlrWVR1K3gvbUtkanZLbEZCU3NZeFBBdldsWHZEbytxSEdVUWdoUnZVaENRUWdoUktXaTErbjRhZlF0QkhxN3FWb2R1NXJaZVNLRkY3L2I2M0JzYXRHcWhJSzkweDdBTnY5eFdFWXBpRXJpcDIxbk9IRXAyN3poU08wRTFaU0RPMXVGMHJwK2dDYnhYUzAvY1N0WmF6OVIvVnJIcWpEcXZJTUl1RitXaUJSQ2lOSklRa0VJSVVTbEV4Ymd5YmRQZDFLMTZHeXJHSmFWNnFMaTQ3K09zV2o3R2NlREsrVHRCblg5Q2pjY3FjNm9jdVN5TnRNbmhIRFUxS1dIVkZ1T1hKeGJqeDNicDdrRC9WeWJwVzZDaFozVE0xUnZ2c0FIUGtEdkUreG9hRUlJVWUxSlFrRUlJVVNsMURjbW5PZnZhcVpxc2VNSzRhcERobjIyamJoejZRN0ZwZFpjUGUzQndXWHBBSElMNEdTcTQvMEk0WWpWQjVNNWNMYndmV0pIVFVNcjY0VjlWSmd2dmRxRWFSRGQxYi9DOGJvSm9LQ29SbUY0ZFhnQTk2YTNhaG1sRUVKVVc1SlFFRUlJVVdtOU83Z3Q3U0kwV0tPeDhNRHNmQ1AzZkxpSnpOd0NMY0tqU1JDNGF2eE5LdE1lUkVWNzd6ZjFjcXVPakpteFh0cFA2Ti9TZ1g2dUxmUHZXUTdXVFREVEZTWVQ5UDVoK1BXZG9HR0VRZ2hSdmVrVXhaNHhwRUpVTXFtcGtKSUNPVG5nNmdvWkdSVWRrWEFHUHo4b0tBQXZMd2dPaGdEbnpNVVZsY3VKUzFtMG5mQW5HVVZKQUh2dm1LcU82OTh1bkdVdmFITUhjc05KaUx2a1dHaFhKMHNlYld1ZVVpSEVqWGJnVEJwdEp2eFp1T1hBOEFUVm9YVURQVGs1NDI1Y1hUUVl4cU9TbjdpVmxDK0dxbjZuSTdVZUFKMk80S2Qrd0sxQk84ZURxK0cyYk5uQyt2WHJTVWhJd04vZm56MTc5cFIra0JBbGlJbUpJU01qZzhqSVNMcDM3MDVzYkd4Rmh5U3VJZ2tGVWZXZFBBa21FL2o3bXk4MHZiMHJPaUxoVE5uWjVzUlJlanJvOWRDd1lVVkhKRzZBeFR2UGN1K3N6WTUxY3RXMTBmdUQyeksycitOenVwT3pZTW5oMHZjcmpUcTgySHJRM2dtanc0VW96U056dC9MZGxsUG1EVWVuT3hRZS9ON2d0cnlzd1h0TnpaUjVpVXV6K2xxbU90aXV6MUIyaXFKWVJpZjQzRDRLM3p0ZjBEVE9tbWpHakJrWWpVWmlZbUtJakl3a01qS3lva01TVlZ4Q1FnSUpDUW5zMnJVTFQwOVBubi8rK1lvT1NhaElRa0ZVYlFrSjVydldvYUVWSFltb0NCY3VRRllXTkdsUzBaR0lHK0NwTDNidyticEU4NGE5ZHlKVkYwaXVlaDNySjNUbmxxYTFISTd0eDRQV0pSODFHRUNCbnpzODNNYmhzSVFvbDNNcE9UUjRZUVVtRGM4TS9UeGRPVHV6UDM2ZXJ0cDFxcGk0TXU4aHkxUUhSUUc5cnZ5VE05UkpDTmM2VWRSNlpnbm9OWXl6QnBvNmRTcHQyclJod0lBQkZSMktxS1lXTDE1TWZIdzhyNzc2YWtXSElncEpEUVZSZFowOENiNitra3lveWVyVUFSOGY4OStDcVBabUQyMVBxM3IrNWcxN2h6WHJvT2l5bzhDa2NOK3N6YVJrNVRzY203bzRvNzAzZE5WUEtTTWZraklkQ2ttSWNudjMxOE9xWklJRFdRWFZvU1B1YUtKdE1nSElXanZIcG02Q1RxZllFYTFxUklPTEc0R0RaMG95d1VFelpzeWdiZHUya2t3UVRqVm8wQ0NhTjIvT3pKa3pLem9VVVVnU0NxSnFTazAxVDNPb1U2ZWlJeEVWclU0ZE1Cck5meE9pV3ZOMGMrR24vOXlDcTE1MTVXM1hOWTkxQ2Nxa3RGeUdmYmJONGRpYU96N0lBUlRicDNQNG9nWjlDbEZHS1ZuNXpGdWJxRTFucWxGQUwvYU8wcWJQUW9ZemU4bGNNOXZhb0toK1laa3BOa3ZLK3Y3cmVWeHF5N0I4UjJ6WnNnV2owY2c5OTl4VDBhR0lHbURRb0VIazVPU3dmZnYyaWc1RklBa0ZVVldscEpockpnZ0I1cjhGU1NqVUNORjEvWGx6VUN2YlJudVNDanJyMTkveVBVbk1YK2ZZaFpTbkswU29hb1RhZTI5WGZWbDBQQVVLVEk1RUpVVFp6Vm1kUUk3QnFHcXhkNnlOOWEvLzRjNFIxQTN5Y2lndW01N3pza2o5ZnJRbElXaWVKK1RJYUNWd3Jkc0tuMXVmMENTK21tejkrdlhFeE1SVWRCaWlCbW5YcmgzcjFxMnI2REFFa2xBUVZWVk9qcmtBb3hCZ0xzU1puVjNSVVlnYjVMWCtMWWh0SEdUZWNLUmduT3FxZjh3M3V6bWVuT1ZRWEMwMG1QWUExbXNsb3dJbkpFOG1ib0FDbzhLc1A0OWFHK3pOaUYxMTNDdjl0QzNFbUw1OEVxYjA4NWJmWlZjWkZVVmRTTVhkUE5WQko2ZkRqa3BJU0pEaWkrS0dhdHEwS2NlT0hhdm9NQVNTVUJCVmxhdXJyT1lnckx5OXpYOFRva2JRNjNSOC8weG4zRjBLdjhLdVduS3h6RlRIWmVVYi81KzlNNDl2b2xyZitEUFptalJOMDVhMmxFS2hHM3NCMldRUlFVQmswNS9LRlVWQkx5QXE2RVZrY2JtS2NyMnV1T0F1aW9CZVZ4QlVFRm1raUJSUVJOWkNvUlJhdXUvUXBrMlRacDM1L1RISlpKSW1iVEpKNlhhK24wK2dNNWx6NW5TYVpjNXozdmQ1TWZQRFAyR3hDczhiNzY0R1pHTEh0dUNlZUpPazdDckJ3eUVRdk9hYkkvbW8wQnJaalFCVmRwalV2ek5TdWdXdXRLL3gzSzh3cFAvTWJRdnhUYUM0ZjFoVWs1WkRITkU5RU1QcjhLaFVLaUlvRUs0cHljbkpDQWtKYWVsaEVFQUVCVUpiUmF0dDZSRVFXaHZrTmRHaFNJb093YXN6QTFBR2dTY3FuTXpYNE1WdDV3UjNKYUtBbmhIT1hRc2RrcDNDR3NCbzlYZ29nUkFRWHRzUmdMcW5nRlBJd1BLcGdmTk9vR3RLVWZNajM5R2RyYy9nS3d6ak1HS1V4ZzFHOEtpNUFSb2hJVDA5dmFXSFFPaUFrTmRkNjRBSUNnUUNnVUJva3l5YjBnczM5TFM1SVFxTlVnQUF5dEh3MVIyWitDdjdxdUF4OWVTYk13YkFKSjhCNjZWQUlEUVh2NTJyUUZhWlRaRDFKenFCVjRXOGQ0d0trd2ZFK0QwMnRsOGFtazJQZ3pIeFU1SUU1VG80QkErSkRHSDN2Q1BjZjRGQUlCQUlIRVJRSUJBSUJFS2JoS0tBYnhhT2hGektTMzBRMWhNM2c2Y1o0TzZQanFDMjNpeW9wMmdsb0pJNXVoVThJcDRZNFllK1FTQTB5Wm85V2J3dFAxUXczdVQ4bVZ2N0NPL0hCZDJCajJFdWNxeENDdFk3K0trT2s1K0dTQjNyMzhBSUJBS0JBSUFJQ2dRQ2dVQm93L1NJRE1aYnMzak80djZVVjdDdHNCWlcxZU94TDA4S0hsTnZuamxqSUh3VVN1dUFlb3ZnNFJBSUhza3ExV0wzR1lmSm9lQVZlOTRMUFZvVmhEbWplL2c5TnNCZGlVamZmUk1BZTRJRUw5Vmg1UDBCR1IrQlFDQVFpS0JBSUJBSWhEYk9ZemNuWTBMZmFIYkRyOVFIeDJUcTZ6OExzT1h2SWtIZDlIYXQ5aENBcU9wTEpFcUIwQXlzMlhQUjhYYng1M1hLYTd0a2NrOUl4UDYvNkYxTFJESkNCUStlYndJbFZiQ3BEZ1FDZ1VBSUdFUlFJQkFJQkVLYjU2dEhyb2ZTWG1JaFFHblJDelljUTJHVjcrVklsVklnaG1jOHpmZ1JSVzZIVkhzZ0JKcHFuUWxmSE1wejdBaEFxVWlGVkl4RkV3TGo5TzlVSWhLTUlDMkJBZ09HMTFBMTlkOGsxWUZBSUJBQ0RCRVVDQVFDZ2REbWlRMVg0TDA1Z3gwNy9KbkUyOXJXR2l5NCs4TWpnZ1FCdmprakZZQ3hYTkVEdFVZLytpRVFYUGhvWHc1TVZ0cXh3NjlTa1N6eng4WWpYQ2xyNUZqdmNDMFJLUlNHb2JoZlM1WndQUlREWi9uZEo0RkFJQkNjSVlJQ2dVQWdFTm9GRDQ1THdOU0JObWQ1djFJZkhHMy95cW5DdTc5ZTlMbUw1QWkyakNUWG45RFVkRjQ3a3ZaQUNCUVdLNE1QVWk4NWR2Z1ZSY08rU0VVVXNIeHFiNy9HQlFDMHRnSTFQem1YaUJSVzFjSFJqSklxb0o2NXh1K3hFUWdFQXFFaFJGQWdFQWdFUXJ0aDQ0TGhDQW1Tc0JzQlNuMTRibXNHOHE3b21qNlFoMVFFOUFqajdRaEEyc01sa3ZaQUNCQmYvNW1QQ3EwdDVNV2ZVcEZ3dEwxalNGY2tSQ245SFJwcXRpd0RZOVRaaHVaUDFRbkhqNnBwejBHa2l2WnpaQVFDZ1VCd0J4RVVDQVFDZ2RCdWlGSEw4Y3BkS1k0ZERJUk41aWw3WTZEZWJNVS8xLzN0Y3hlOUlweUhJUVJlOFFuVUdvRkszeTBkQ0lRR3ZQN0xCY2VHUHprNXZLYUJpRTdRSC8wYXBsemJlNDB6VXhRWW5XQkQybjBvRk1QdTludHNCQUtCUUhBUEVSUUlCQUtCMEs1WVBLa25oc2FIc3h0K1JTazRHaC9NdW9LTkIzTjlhaDJuQmdMaEU4azNveVBtakFSLzJYZXVIRmxsV25hREFZVG40emlhRGs4SXgyaStjWWdBckZVRjBPNTUzYkZENkp1R1lSeHRKVUVJbS9tV1grTWlFQWdFUXVNUVFZRkFJQkFJN1FxS0FyNTRhRGpFOXBtNFA3TjVuaVBqc20vVFVWNWo4THFwaUFKNlJqUjlYTk5qY1B5WVRYd1VDSDZ5WmcvZkV5UUFqcUVBbnByZXg0OStBREEwTkp1WEFCWVR1OGtBbElBM3JxdDFpdXFXSnlFSzYrcmYyQWdFQW9IUUtFUlFJQkFJQkVLN0k2V2JHa3VuOVBTL0kxNTRRRTI5R1FzMkh2ZXB1WitMdHJZeE9DWko5UmFnUkJ1QVBna2RrcXhTTGZhY3NaVmlaQUJCdFJqdDJOb21SQ294WTVoL2szYmRvWFd3bEp6amRTM01QWUZtQU1vMkxtblhnUWdlZWI5ZjR5SVFDQVJDMDBoYWVnQ0Vka3g5UGZ2UTZ4My9BMEJ3TUtCUU9QNVhLRnAybkRaTUpoTmtNdi9MWGJVMFo4NmNnVlFxUmQrK2ZaczhOaWNuQitmUG4wZHljckpYeC9QYktSUUt4TWE2citkZFgxK1BVNmRPWWZqdzRaQktwVjczU3lBRWt2L09TTUdtdndwUlZGM1A3dkRYZkE3QUw2ZExzZlZZRWU0YTNzMnI0Nk9WUUdpUS95VWYrY1BPcmdKaVZmNzFSK2lZdkwwN3l6RlI5eXR5eDlIK2ljazlJZkpEbUxDVVhVRGRiKys1Nzl6SFFkbkZCSWlsVU05ODJ6L0JoRUFJRU43Y1gxb3NGa2drd3FabGxaV1ZxSzJ0Ulk4ZVBUejJjZm55WmRBMGpjVEVSSWhFd3RlVGk0cUtVRlJVQkxWYTNlUjlZMlptSm1wcWFoQWZINCtZbUJqQjV3d2tCbzBaeGhvYWhpb0xETlhzQXdEazRSTDJFU0dCVEMyR0lveE1rWDJCUkNnUW1vZThQS0N3RU5Cb0FJa0VpSTRHK3ZWakg5SFI3RDZOaGowbUw2K2xSNHNqUjQ3Z2dRY2V3S0ZEaDN4dXE5VnFVVkJRZ1BUMGRCdzllclFaUnVjYkgzendBUjUvL0hFY1BIaXd5V09QSFR1Rzk5OS9IMy84OFlkUDUzajAwVWZ4N3J2dmVueis4T0hEV0xWcUZmN3puLy80MUMrQkVFZ1VNakhXUHpqTXNjT3Z1WVZqdmZSZlg1NUVqZDdzZGN1a0FKZ3o4cmxjemE3RUVnaStVSzB6NFgrSDgzbDcvSytnb0pKTDhOQk5pY0w3b1MzUWJINENvSzIyRVFrVEV5aitvQUNFVEZ3Q2NhY2V3c2RGNlBEczNyMGIwNlpOdzdScDA1Q2I2NXQvaml2UFBQTU03cjc3YmxSV1ZqWjZ6TU1QUDR5eXNqS2YrLy81NTUreGNPRkMvUHp6eng2UFdiZHVIUll0V29UZHUzZjczRCtmVjE5OUZjOC8vend1WExqUTZIRTZuUTVQUGZVVW5uLytlUmlOZmlycUFhTDRpQlpsSi9Tb0xUQkNKS01RMFVlQnhHbmhTSndXam9nK0NvaGtGR29MakNnL29VUHhFUklLNkF0RWZpRUVsdHBhSUNjSGlJc0RJaVBkSDZOV3N3ODdWNjRBcDA4RFNVbUE2dG92dTVuTlpuenl5U2U0ZXZVcUpCSUpxcXFxa0oyZERaMU81L2FoMVdxaDBXaFFWVlVGalVZRGk4WEM5U1VXaS9ITEw3LzRwRElmUG54WWtKQXhaY29VREI0ODJHbmY4ZVBIa1plWGg1aVlHSXdlUGRyblBnUEZ2bjM3QUFDVEprMXFzVEVRQ0FBd2VVQU03cjYrRzc3L3U0amRZWjlEK1RwbllXeloyUlNGOGxvamxueHpDbDg4ZEwxWFRYdDNBazZWMms3TGdKWHloY3psYkhNdGt4VW9ySEVwUzBrZ05NRUhxZGt3V1duZUhzR3VoMXpiUjhZblFtRjNIaFZBM1cvdndYcmxzcTFYUnBCdkFtQ3pPckUxbGNUMGhmS0dCd1dQaVVBb0tTbkJ4eDkvRExPWkZZNi8rZVlickZ5NVVsQmY5ZlgxT0gvK1BNTER3eEVWRmVYMm1QUG56eU05UFIyOWV2VVN0SktmbnA0T0FCZzJiSmpiNTNVNkhkTFQweUdWU2pGdTNEaWYrK2VmNTlLbFMxQ3BWSmc2ZFdxangrN2V2UnNHZ3dIWFhYY2RldlJvV1hHdnJzeUV3alF0WW9ZcEVaNGtkM3VNVkNHREt0WVJSVktkWTBEbWxxdm9QallVeXM0azByWXBpS0JBQ0J5bHBZQldDd3djQ0loOXVNR0lqQVRDd2xnaFFxMEdybkZZMU1hTkcxRlNVb0l4WThaZzFLaFIyTFZyRjk1NTU1MUcyd1FIQjBPbFVpRStQaDRxbFFwcXRacDdHSTFHU0NRUzVPVGs0T09QUDI2MG41dHV1Z25WMWRYWXYzKy96K05PU1VscElDaHMyclFKQVBEQUF3OElEcDN6bDdLeU1wdzZkUXBoWVdFWU0yWk1pNHlCUU9EejNwekIySlZlaGpxamhWY08wc2VKQ3dYd2xZRC9IYzdIN0ZFOU1DbWxjNU5OUTRPQUNBVlFWYy8yd3plaDl3V0djclRMcmlLQ0FzRjdUQllhSCszTGR1endLLzJIYlNpaWdDY205eEk4Smt0SkJuU0gxcm4wS2dUR2tkb2dFck9wRGlMaElnZWg1ZEJxdFpnL2YzNUErK3pWcXhkZWVlVVZyNCtuYVJxclY2K0d3V0JBUWtJQ2lvcUtrSmFXaHVIRGgyUHk1TWsrbi8vTW1UT3dXcTI0L25yM0FqVERNRmk3ZGkwQUlDZ29DQjk4OElISHZvWU9IZHBnc1VpbjB5RXJLd3ZSMGRIbzNyMjcyM2I3OXUyRHhXTEJtREZqSUJhTFVWOWYzK1M0S1lxQ1hPNllmRE1NZ3cwYk5uRFBQZmZjYzI3YktaVktQUHZzczlpOGVUTUE5cDV3K2ZMbEhzOXo5OTEzWThTSUVVMk9SeWlWWi9YUWxadlJhMFk0eEZMdkEvUERrK1FJN1NaRHdjRmFoTVRLRU5VL3VObkcyQjRnZ2dJaE1KU1dBbVl6MEV2Z3pZVkVBdlR1RGVUbnMzMTE2UkxZOFhuZzVNbVQyTHAxSzhMRHc3Rmt5UktuNXlaT25JZ2JiN3dSU3FVU1NxVVNJU0VoQ0FrSlFVMU5EYjc5OWxzTUdUSUVOOTk4czhlKzYrcnFjT2JNbVViUDM2dFhMOHlZTVFQRGh3OTMybDlZV0lnMzMzd1RrWkdSZU9HRkY5eTI3ZUp5amM2Y09ZUDA5SFRFeDhkajRzU0ozSDZyMVFxVHllUzJEN3Y2YnJGWVBIN0JTQ1FTbjN3UWZ2cnBKekFNZzVpWW1FYkQ3L2lNR3pjT25Ub0Z3cjJPUUdoSWpGcU90KzRkaElWZm5QQ3pKd2I4bWRpODljZHc2WTJwWHEzUUprVUFWY1hzejRISTZzN1RBQllha0pERVJZSVhmUE5uQVNxMHRyQmpmOFFFWHR1WjE4ZWhhN2hBRHlTTGthM3F3RlZSOFdOUXZLYktzUXNoaVU0VzFnK2h4YUZwR2hxTkpxQjkxdGJXK25UOFJ4OTloUFBuejBPcFZPSy8vLzB2L3ZyckwzejAwVWY0OE1NUDBhOWZQOFRGeGZuVW56MFZkdVRJa1Z5VWEwUkVCT2VwOE1zdnYrRENoUXNRaVVTNGNPR0MyMVFDaThVQ2htR2dVQ2dhQ0FwLy8vMDNhSnFHVkNyRnA1OSs2dlRjYmJmZGh0allXT3pjdVJNQUd4RjcrUEJocjhiZHFWTW5icEVLQUZKVFU1R1ptUW1SU0FTVHlZU0xGeSs2YlJjYUdvcXRXN2RDbzlGQUxCWkRvOUUwK2pldHFhbnhhanhDcUR5cmg5bGdSZnpONnFZUGRvTTRTSVNFU1dFb09hcEZaWVllVVNsRVZQQUVFUlFJL2xOYnkwWW1DQlVUK1BUb0FXUmxBU0Voelo3K1VGUlVoSmRlZWdrVVJlR1paNTVCV0pqemNsK3ZYcjF3d3cwM3VHMlhtcG9LaFVMUnFLQXdZTUFBcHduMTg4OC9qL1QwZEx6Kyt1dm8xNjhmQU1kazNUVU16djRGZE9PTk4zcHRsdmo1NTU4REFPYlBuKzlrdVBQNzc3OWo5ZXJWamJiOTRZY2Y4TU1QUDdoOTd2Nzc3OGNERHp6ZzFSanE2dXJ3NjYrL0FvREhMMFozcEtTa0VFR0IwS3c4TWo0Ui96dWNoeVBaVjhHVlRSQTBmM0UwS3E2dXg5T2J6K0Q5K3djM2NqeEx6d2pnbUUxUUVIcHVmaE1yQStScUFsU1drdER1V2IyVDkxbE1CY0NkRk1DenQzbHY1T3VLZHMvcnNGWVYycmI4TEYxcGkwNFFSeVVoWlB4amZ2UkZhR2xDUWtLYWpCRDFsZUJnN3llQkd6WnM0TzdiVnF4WWdaaVlHTnh4eHgwNGNlSUUvdnJyTHp6NTVKTjQrKzIzMGJXcmQxVk5hSnJHb1VPSEVCd2NqR0hEaG1IYnRtMVl0MjRkVnE5ZWpTRkRocUNnb0lBVEFmcjM3NDgzM25palFYVHB4WXNYc1hUcFVvaEVJcWZGSWp0MkQ2emk0bUpzM2JyVjZibVJJMGVpcUtnSXVibTVpSXFLUW1LaTkzNG5vYUdoM00vbDVlVmN4TzN6enorUE1XUEdJRFUxRlR0MjdNQXJyN3dDRmU5K3ZhU2tCQTg5OUJBQVlNMmFOZWpYcngvMjdObURYMy85RlMrKytLSlR2ODFKWFprSnVuS3pZREdCVCt3SUZYSlROUWlPa3BMMEJ3OFFRWUhnUHprNWJKcERvRWhLQWpJeWdPdXVDMXlmTGxSVVZPRFpaNTlGWFYwZEhuendRUXdaTXFUQk1XYXoyZTJxdmQxY3ByRlZmYmxjRHBGSUJBV3Znb1Y5a2g4VUZPUzAzeDBIRGh3QXdBb0szbkR3NEVGa1pHUmcwS0JCR0RWcUZBRGczTGx6T0hQbURMcDI3WXFCSHY0K0ZSVVZLQ3NyUTFSVVZJT0lCenVkTzNmR3Q5OStpKysrKzQ3YlI5TTAwdFBUY2R0dHR3RUFwRklwZnZ6eFIyemV2Qms2blE1RGh4Zkd2cG9BQUNBQVNVUkJWQTdGZFY3OC9iWnYzNDRyVjY2UVNoQ0VhOExuQzRZajVkbGZZYUVaUjhGNlFia0hqa25NaC91eU1YdDBENHhJYW54bUh5SmpLejVVNkFTZTB3MDVWVVJRSURSTmFrWTVzc3BzQm1QK2xJcmt2Vjl1Nk5rSkErT0UzYWliY285Q2YvUWJsMzZGVlhYZ0JrU0pFRFp6RFNBaXQ3VnRHYkZZakpTVWxCWTU5NlpObTdnVitkbXpaenVsYkQ3NTVKTllzbVFKaW9xS3NHTEZDcnoxMWx0ZWlRcW5UcDJDUnFQQnVISGpHdHpuNkhRNnZQamlpekFhamVqZnZ6L09uajJMOTk1N3p5azk0T3JWcTFpMWFoVk1KaE5XclZxRmhJUUVwejRNQmdPT0hqMktUcDA2WWVQR2pWeVZrNVVyVnlJakl3TnhjWEdjT2ZiaXhZdTUrME1BeU0zTmhkbHNScThtRmdOTkpoTmVmdmxsNkhRNlRKdzRrYnN1R1JrWnlNek14QXN2dklBMzNuZ0RVcWtVRE1QZ25YZmVnY2xrd3FSSms3akZzN3k4UEdSa1pHRDU4dVZZczJhTmt3RFJYQlNtYWRGclJuakErb3NiRzRyc242dlJaeVpaL0hJSCtlUWwrRWRlSG12QTZNNHpvYVlHeU00R2hnNXQrSnhlRHhRVkFUb2RJQkt4MFFoeGNZQlV5cVkvZE92RzloMGZIL0FoVjFWVllkbXlaU2d2TDhma3laTXhhOVlzMERSclZNVmYyVisvZmozV3IxL3ZzWjlkdTNaaDE2NWRicC83NnF1dkJKZkl1WFRwRW9xTGk5RzVjMmV2dmxnTkJnUFdyVnNIaXFLd2FORWlBR3lhdzd2dnZvdTh2RHpNbVRNSGI3Lzl0dHUybXpadHdvWU5HekJod2dRc1dMREE0em4yN2R2SGpjVnF0ZUxVcVZOUUtwWG8zYnMzQUhCbWx0dTJiWU5NSnNPS0ZTc1E2Y21VazhlQkF3ZHc1Y3FWZGxHdWs5RDY2ZDFGaGFlbTk4YXJPK3lydFVKREJSeHFCQU5nN21kL0krUFZ5UkNMR3U4cktjSW1LQWcvc3hPRk5ZRFJDZ1NSZEhGQ0k2elo0ejQwMlhjY3I5cWxBcjBUR0pNZU5Wc2NFeVpXbS9OZllRc2VQUStTTHNJakpnZ2RGNXFtOGNrbm4rQ25uMzRDQU54MTExMllPM2V1MHpHaG9hRjQ2NjIzc0hUcFVwU1dsbUw1OHVWWXVYSmxrL2RvZG9OcXRkcFpmS05wR3F0V3JVSkJRUUh1dlBOT0xGeTRFQ3RYcnNTZVBYdGd0VnF4ZE9sU0ZCY1g0N25ubnNPVksxZXdjT0ZDdDU1VXYvLytPd3dHQTI2NzdUWXVFcU80dUJobnpwekJxRkdqY083Y09XUm1aaUloSVFFalI0NTBhcnRxMVNxVWw1ZHpVYVh1c0ZxdGVQbmxsM0hod2dYRXhNVGdzY2NjRVVDTEZ5OUdRVUVCTWpJeThNa25uMkR4NHNYWXRHa1RUcDgrRFpWS3hVVXBBTUFqanp5QzB0SlMvUG5ubi9qa2swL3c1Sk5QTm5yZC9LWDRDR3ZBYVBkTVlLeEFaWVllbWp3RExQVTBna0lsaUJvUWpOQTQ5L2VlRmoyTlM3OVVvL3M0aHlHakpFaUV6b09WS1A1TGk2NGpTZDFtVjRpZ1FCQ09YZytZVE82ck9XaTF3T1hMbnR0ZHVNQ0tDRWxKZ01VQ0ZCY0RGeSt5WlNVcGl1MnpxZ3FvcndlYVdNMzNGWlZLQllaaE1HN2NPQ3hidGd3QW04TzJmZnQyckZpeGdqdXVaOCtlYm5QbGFtdHJjZno0Y1hUdDJwV2JVTHZTVkFSQ1kvejIyMjhBZ01tVEozdDFvN1YrL1hxVWw1Zmo5dHR2UjFKU0VnQmc2OWF0eU12TFEyeHNMTzY5OTE3Qlk3Rno4ODAzYytrZDU4K2Z4NmxUcDVDY25JelhYbnVOTytibGwxK0d3V0RBUGZmY3c0a0pmLy85TjdwMzcrNVJYTEY3T0pBSUJjSzE0b1hiKytPN0k0WEl2YUpqUDJzQ2tQcHdvVlNMRDFLejhjVGtubzIyU0k0QWpoUzZ0aFlPQXpaS29aOTc0M0FDQVZtbFd1dzVheXRENTYrS1pmcys2aHF1d0ozRHZBdjVka1c3NTNYUTJncllCeVJjVEhEOE1pSjFMRlNUbGduc2g5Q1JxYTJ0eFVzdnZZVFRwMDhEQUc2Ly9YWTg4c2dqYm8vdDFLa1QzbnJyTFc1QmF2bnk1Wmc5ZXpibXpKbmp0QmhsUjZQUklDMHR6VzFmSXBFSTQ4ZVBoMVFxeGNLRkN5RVNpZkRDQ3kvZ3hSZGZSR3BxS3ZMeThsQlNVb0w2K25xc1dMSENveG1rdlFRa1AvM1c3cGN3Y2VKRXJGdkhtcDdlZDk5OWd0NXJWNjlleGNXTEY2RlNxZkRhYTY5eGtRWGZmdnN0eXN2TDhjZ2pqMkQ3OXUyNC8vNzdZYkZZc0hmdlhnREE4dVhMRVI3dWlBNmdLQXBQUC8wMHZ2NzZhNjlUYUlWU1gyMkJXVTg3VlhNb1BWNEh6V1VEb2djcG9ZaVFRSk5uUk9IQlduUWZGd3BWTjJkUndheW5rZjliRFdoencxU3M4R1E1YXZLTU1OUllJRmVUS1RRZmNqVUl3akVZMkdnQ1BqVE5taXFXbFhtdTlGQlV4SW9FUFhrMzMxSXBhOGhvTURnRUJMSFllVHRBU0tWU3JGcTFDc25KeVJDSlJORHBkUGp5eXkraDErdWRWT1NiYjc0Wk0yYk1hTkErTXpNVHg0OGZ4OUNoUTdGNDhXS1A1MkVZQnRYVjFkeTJmZkpjVzF1THFxb3FBS3p3d0JjZmREb2Q5dXpaQTRCTnJUaDY5R2lqN3JjV2k0WDc4amgxNmhRZWZ2aGhtRXdtbEplWEF3Q2VlT0tKZ0svK256eDVzc0crOVBSMHBLV2xJVEl5RXZmZGR4ODMvdGRmZngxMWRYVll2MzY5Vy9kaElpZ1FyalZCVWhFK25UY1V0N3g1a04zaFQrb0RyK0VMUDJaZ3p1anVpRlFGZVR4YUlRRmlWVUJKQU10YjUxUVRRWUhnbWZmMlhuSnMrQ01tOE40alQwN3JEWkdBeVltNTRBVHFqMjFxK3NBbVlOK3lqdk9IM2ZVbUlDYmZJUVRmeU1qSXdPclZxMUZXVmdhS29qQi8vbnpNbWpXTGU3NmtwQVFuVHB4QVVGQVFicm5sRmdCQWRIUTAzbi8vZmJ6MDBrdkl5TWpBVjE5OWhlUEhqMlBod29WY2VMK2RuVHQzY3ZjNDdwZytmVHFtVFp2R1RmVGxjam1XTEZtQ1J4OTlGSmN1c2UvYndZTUhOekR0dG5QKy9IbGtabVlpT1RrWkRNUGcyTEZqU0VsSndhRkRoN2dxV3hSRlljZU9IUmc3ZHF5Z2F4UWRIWTIzMzM0Yk5UVTE2TmF0R3dDZ3NySVMzMzc3TFl4R0l3WU5Hb1NubjM2YU8vN2RkOS9GM3IxNzNmcVBMVjI2RkhsNWViajExbHNSR3hzcmFEemVZS3ExUWl4emZENHdOS0M1YkVCRUx3VWkrN0gzMjhvWUtReFZabHpOcW5jSUNneWd5VFdpN0dSZG83WXVZaGtGWTQyVkNBb3VrS3RCRUk1ZUQ3aWEzVnk1QWxSV3N1a0xOTTFHSHZDeFd0bm9CWDRxQThPdzBRcXVvV1BCd2V3NXdnT1hBMldIbnpQMnhSZGZvS2FtQnJObnowWnNiQ3luVlB0TGJXMHQ3cm5ubmdiN1Y2MWF4ZjE4MzMzM1lkNjhlZHoyenAwN29kUHBJSlZLc1huelp1VGw1V0hFaUJFb0tDaHdPeUdYU0NTY3NZOWNMb2RLcGNMcDA2ZGh0VnB4eXkyM2NHVWxkKzdjNmJZMFpVVUZ1MUswZi85K1pHWm1ObmgrK1BEaFRsK3dBUERYWDM4QllBV1R0TFEwakJzM0RnTUdETURjdVhPUm1KakloZDN0MjdjUFdxMFdLU2twSGtzWldTd1dBQ0FwRDRScnlxU1V6cGcyTUFhN3p0aFdiZ1V2a2xLY3daM1dZTUh5NzlMeHY0ZmRsd2F6a3h6aEVCVDhDbzZ3M2ZDVWFnR0RCWkNUYjNPQ0N6VjZNLzUzT00vL2puZ3ZWTFZDaWdmSEpqUjZ1RnNzUm1pK2R5MGQ1L3Vybi9mU0J3QW9odDRGYWJ6N0NSZUI0STY2dWpwODl0bG5YTXFxVXFuRXYvLzk3d2FMTjFsWldYai8vZmVoVXFrNFFRRUFJaUlpOE5aYmIySGR1blg0OGNjZmtabVppU1ZMbG1EdzRNR1lNMmNPQmc0Y0NLUFI2RldWSzd1WVVGWldoaDkvL0JFN2QrNkV5V1RDOE9IRGtaT1RnMU9uVG1IMjdOa1lQbnc0YnJ6eFJnd2RPaFFSRWF4eGp0M1hhc2FNR2ZqdXUrK1FscGFHRFJzMllPM2F0Y2pKeVlGWUxNYllzV014YXRRb3p2dUxEMk9yc09MSkM4eSsyTlcxYTFjbnY0ajE2OWZEYURSaThPREJtREJoZ2xNYnRWcU5tVE5udXUzUGFyV0NwbW51dk0yRm9jb0NlUVR2QzVGaHB4a2lxZlBualRoSUJLdlJNUlpqalJYRmYya1IwVk1PVmJjZzVPOTNYMzFDSGlHQm9jb0NkWGZQaXdjZEVYSUxRaEJPZlQwUUhlMjhUNjFtMHhWRUlqWkt3Ulc5bnYxZkttWE5IR3RxMkhlNldzMVdlT0N2VkFjSEF4VVZEZnNJSU9mUG44ZjI3ZHNSSFIzdE5qVWdKeWNIQ3hjdWROdjI1NTkvYnZDRndhK0lJSkZJbkw2Z01qTXpVVnRiaTM3OStuRmhZL3lVQ292RmdoOS8vQkVBcTF4djI3WU5BUERaWjUvaCsrKy94NHN2dnRpZ1hCQUFwL3JLQnc0Y3dJa1RKeEFXRnVZMDd0TFMwa1pMV0ZaV1ZxS3lzckxCL3M2ZE96dHRGeGNYSXlzckN3QWJsWEQ2OUdsa1pHVGcwVWNmeGV6WnM3bmphSnJHOTk5L3oxMFRUNUFJQlVKTDhkNmN3VWo5OXg2WXJiWWJDaUd6ZTRyN0J3RHc1Ui81K05mTnlSaWU2TmtwTVNFY09KVHZaL1E1NCtRTGlWd04wTGRweXhKQ0IrUHpRM25RbTZ6c1JtQUtPMkRCdUFTRUNGQ3Z0SHZmQkYxVEFzZGdJR2hBRE84WG9SUmhVRTM1dDg5OUVGby9wYVdsbkxlVlB3UUhCenVGM3A4OGVSS3Z2ZllhVjhhd1o4K2UrUGUvLysxektVaXhXSXhGaXhaaDBLQkIrUERERDFGWldZbFRwMDRoT3pzYlgzLzlOWGJ1M0ltcXFpcWtwS1FnSXlQRGJSL1YxZFU0ZXZRbzl1L2ZqOU9uVDROaEdQVHQyeGZ6NXMzRDRNR0RZVEFZc0hQblRtemZ2aDFIamh6QmtTTkhBQUF4TVRGNDZLR0gwTDE3ZDF5K2ZCazMzWFFUVnhrTVlDdGxEQm8waU50ZXZYcTF4OVFMQVBpLy8vcy90L3QvK3VrbmhJU0VPTzM3KysrL3NYLy9ma2lsVWl4WnNrU1FRRURUTkt4V0s3Y3RFb2tDNHFOaXgxQnRRVVFmUitRdkpRWWllc3BSZGJFZUlURlN5TU1scUMwd1FsZG1Sc3d3SlhlY05GaUVYcmRIUUtvVW9mNkt4V1AvOGdnSnFpNjRGMkU2TWtSUUlBakhYWVJDVUJPS25XMUZHbmw1YkduSXhFVFdoNkdreE5sREFYQkVLRFFUZXIwZWI3enhCaGlHd2NpUkl4SGtNblorVGx5WExsMGFkY0t0cnE1dU1HRlhLcFY0K2VXWHVlMm5ubm9LcDA2ZHdrTVBQZVRXeUNjMU5SVlhyMTdsekhQc2dzTGd3WVB4L2ZmZjQ4MDMzOFRhdFdzOStoSFUxZFZoN2RxMUFOalFNcjZMN2ovLytVK25DYiszdUpZdit2WFhYeUdSU0dDeFdOQzdkMjlRRklWdDI3YkJhRFRpaVNlZTRLN1pnUU1IVUZKU2drR0RCbUh3NE1IWXYzOC9vcUtpTUdEQUFLZitUQ1lUZ0FBS0NpWVQ2NzFCVWF5b0pSSjUvN09uRkIxQ3V5UzVjd2dlbjlRVGI5c042L3dwcGNlYjNTL1llQnluWDdyRm8ybDlrQmlJVXdNRi9wYmU1dldmVzAwRUJZSXpEQU44a0JxZ2RBZGJXeEVGTEozaXV4bWp1ZmdNOUVlKzVBME93aXROOEg2UjBOdFdnWklUYzdScmlWbEh3Nnl6d21wbXdGZ1kwRmFBdGpDZ0xZRmRkWDd3d1FjYlRSZndsbkhqeG1IbHlwWGNkbVJrSkJjRk9tZk9ITXlhTmN1dC80RzNqQjQ5R2tPR0RNRTMzM3lEclZ1M2NtVzdOMi9lREpsTWhudnZ2UmZQUGZkY2czYjJDbU5hclJZVVJXSEVpQkdZTVdNR0YxVmFXVm1KalJzMzR2Nzc3OGVNR1ROdzd0dzVwS1dsNGVqUm83aHk1UW9HRGh5SXNXUEhZdTdjdVY3ZlA2V2twRUNwZEV5Z1Q1OCtEYVBSMkNBeUl5TWpBenFkcmtGN25VN0hsZlFjUDM0OHVuYnR5dDNYK3NMOCtmT2R0aDk3N0RIY2NjY2RQdlhSR0lacUMrVGh6dmV1MFFPVk1GUmJrSnZxK09LTjZDVkhwOTY4U213eUNpSlowNTlMOG5BSkROV2VCWWVPQ2hFVUNOY1d1NUlaSE15S0NYWmtNalppb2JvYWlMZzJkZERXckZtRFl0ZVVERGpDOE1XOENlYVFJVVB3eEJOUGVPenIyTEZqalVZQU5JVk9wOFBubjM4T0FIamdnUWVjMU5waHc0YmhILy80QjM3NDRRZTg4c29yZU9lZGR4cE05QUZnN2RxMXFLcXF3cFFwVXhwRU1raWxVcjhuN1FhREFiLzg4Z3VHRGgyS1k4ZU9RYUZRWU5XcVZWaStmRGwyNzk0TmlxS3dkT2xTV0sxV2ZQa2xlL1A0OE1NUG82aW9DSysvL2pvU0VoS3dkdTFhcHk5dnM5a01xVlFhT0hYYWFHeVladU1MSWhFYkpSTVV4TDRtM1QwQ3FLUVRXcFpWZC9iSGwzL2tvMUpyQk9DSFFTUHZOWEdtc0FacjkrZmcwWWxKSGc5UGp2QmZVT0FQczZpV1ZIc2dPTFA3VENrdVZ6YWNGUGlPNDAweDgvbzRkQTMzMGRQSWFrYk45MHVkOXduOERHWEFnTEtOUlpaMEErUURwZ3ZxaDlBMHhob3JETlVXR0d1c01OWmFZYXF6d2xCMTdTWlJnVXFEZEwzdjZkNjlPNVl1WFlwZXZYcWhSNDhlQVRtSFhDN0hndzgraUduVHBxRno1ODR3R28wd0dvMllNV01HT25WeVgySXdKQ1NFSzBNNWFkSWtSTnVpZmMxbU03WnYzNDZ2dnZvS2VyMGV3Y0hCV0x4NE1WSlNVcENTa29MSEhuc01HbzBHWVdGaGJuKy94dmpYdi83RkdYY0Q3TDFtZVhtNTA4SVh3Rlp2dUhEaGdtdHp2UFhXVzdoeTVRcjNPd05BUWtJQ3R6RFVGTm5aMlRBYWplalpzNmZUMzllYmltRCtRSnNaWFA1VkE5ckNJSFprQ0lKVVl1akt6YWpNMEVNa29kQjVzTExwVGdoTlFnUUZnbkRzRVFScUgycFIyeWVUdGc5RERuc2YvRnd1ZHhFUUFlS3JyNzVDV2xvYUtJcHFFSzVsLzNEa2YrQlpyVmFQZVdiOE5rTDU4c3N2VVYxZGpaU1VGSXdaTTZhQjhlR0REejZJMDZkUDQ4S0ZDOWk0Y1NNZWZ2aGhwK2ZUMHRLd2QrOWVkTzdjbVNzZGFjYythZmVYWGJ0MlFhdlZZc0tFQ1RoMjdCZ0FOZ3JqMVZkZnhiSmx5M0RqalRjQ0FQYnMyWVBpNG1KTW5EaVJpK3E0NmFhYjhQdnZ2eU0xTmRYSnJkaHNObk9lQzYwQ21tWkZDVGY1aGh3U2lYdWhJU2lJTlJBbGdrT2JRU1dYNExXWkE3Qmc0M0YyUjRCTTY1N2JlaGIzamVxT3NHRDM3N3NlWVlDWUFxeCtMdXJ4MHg3eU5VQXZVaDZiWU9PRDFHekhCditGNGpPT2RrSktSV3IzdlFOcmxhMjBDUVBoa1VEODhwS1NJS2hudk81N0h3U1BtTFJXNk1yTjBKV1pVVmRtY3NvdGJ3bnNFWnJOd2FSSms1cWwzeTVkdWdCZ3ZRZnV1T01PM0hmZmZTZ3BLZkY0L0xoeDQ3aWZEUVlEOXU3ZGk4MmJONk9pb2dKUlVWRll0bXdaeG8wYkI3UFpESVBCd0VXZGhybmVQMThEdnYvK2V4dytmTGpCZnY3OVptVmxKYUtpUERzRUwxaXdBUG41K1hqdXVlZWNQQmtDalQyQ1FLcGc3K0UxdVVhWXRGWWtUZzZESXBLZDlnWkhTeUdTVUNnN3FVTjRzaHd5bGZkcXZMc0lDQUlSRkFqK29GQ3dBb0F2Z29KTjFZU25uQ3QrNkZrekNRcVptWm40OHNzdklSYUxjZi85OStPTEw3NXdlcjZ1cmc0QW5FTEQ5dXpadzFWZkNEVDUrZm5ZdG0wYktJckNvNDgrNnZZWXFWU0tsU3RYWXVIQ2hkaXlaUXVHRGgyS29VT0hBZ0J5YzNPeFpzMGFBTUNZTVdPd1k4Y09GQlVWb2JDd0VBVUZCWmc1Y3labXpKaUJwVXVYdXUyN01WNTk5VldFaFlXaHJxNE8zM3p6RFVKRFEzSGpqVGRpOWVyVjNERVJFUkg0N0xQUElKVktvZFBwOE1VWFgzQ0t2WjBISG5nQWFXbHArUHp6ejNIVFRUY2hLQ2lJQzJjTXFDRmpVQkFRRThNS0E2NFBxOVg5Zmw4Tmdpd1c5dUVwSGNjdUxQQWZjcm43WXdrdHp2eXhDZmh3WHpaT0YyZ0MwQnM3V2RMb3pYaHlVem8rbXovTTdWRlNFZEJkelhvZitBTi9qbmk1bWdnS0JKYkxGVHI4NmxRcTBuK1JjMkNjR2lPU2ZJc2V0SlJsUXYvSEJzY09GODhSYjZIQStwL2FVVTFhRGxGb1o0L0hFNXFHc1FMYUVoUHFpazNRbHBwZzBmdm1WMENKQUlsQ3hENkNSQkRMaGFjTnRFZm16NS9mWk9RbFRkTTRlL1lzMHRMU3NILy9mdWgwT3FoVUtpeFlzQUIzM25rblpESVpDZ3NMOGNvcnIwQXNGdVB0dDkvbUlnT3VKYi8vL2p2V3IxOFBBQmc2ZENoT25EalI0SmdkTzNaZzdkcTFlUHp4eHpGbHlwUnJQVVFuN0lLQ0twYTl0elRyckFBRlRreXdFeHpOQ3Y3R0dxdHZnb0tyNlNNQkFCRVVDUDRRSEF4b2ZMd2psc3ZaMWR5cUtvQ3ZaTmJZNG45NWVmL1E2NXNsL1NFaElRRktwUktMRmkxeXE1TGFTejN5VmVDZVBYdGk1TWlSSHZzc0xpNTJXMFhCSGJtNXVUaDM3aHhPbkRpQktWT200T2VmZndaTjA3ajk5dHZSczZmbk92YmR1blhEM0xsejhlbW5uK0tOTjk3QVo1OTlodERRVU96YnR3OTYyK1QyaHg5K2NHb1RFaEtDK1BoNDBEVE5sU0h5NWd2SllEQUFjSmdtYnRteUJiVzF0Wmd6WjQ3YmFBZjd2blhyMWtHajBlREJCeDkwVXFxN2RldUdpUk1uSWpVMUZkdTJiY005OTl6ak5oTEViMlF5d0ZmbG0yRlk3d1dqa1MxVGFvOVFzRDk4RlJ6czdmanZEWXBxS0RJb0ZNNG1wSVFXZ2FLQVQrWU94Y2ovL3VablIzQ0tVdGlRbG92RmszcGlZSng3d1RVeHduOUJnVTlSTFdDaEFRbTVyKy93dlB2clJWNGxoTUI0Z3p3OXZZOXZiV2tMTk44djR6NC8vZkdFWkhpTkpWMzZJbmpVUHdYMjFMR3htaGhvaTB5b0xUUkNXK1I3VktVOFhJTFFPQmxVY1VHUWg1SDhxc2J3Sm8yenZyNGU3Ny8vUGdvS0NoQWJHNHQvL3ZPZm1EcDFLdVJ5T2N4bU16WnQyb1N2di80YVJxTVIwNlpOYS9icUNPN0l5Y25CNnRXcndUQU1aczJhaFM1ZHVyZ1ZGS0tqbzJFMm0vSGhoeCtpVDU4K2lPZFhjcnZHeUNOWTAwVTdRYUZpZ0FIMGxSWUVSem1tdmZwS215bDRpRyt2NWZvcUM4TGlTWVVIVjRpZ1FCQ09Rc0dXaWZTVmJ0MkF5NWZaUjJTa0krODlOSlExYXJSanNUVEx5cTVjTHNjNzc3eURoSVFFdCs2NzlsS0tkdk1lZ0MwemFhL2U0STVqeDQ2NUZSUm9ta1p1Ymk3UzA5TlJVRkFBQUhqLy9mY0JzSk45blU2SGl4Y3Zva3VYTGxpd1lFR1RZNTh4WXdZT0hEaUFyS3dzdlB2dXUzamhoUmZRdTNkdnhNVEVvSHYzN3R3akxpNE9jWEZ4VU51aVIrenBHbUZoWWRpeVpVdVQ1NWszYng2S2lvcTQ3YzZkT3lNa0pBVC8rTWMvUExiNTVwdHZzR3ZYTG9oRUltaTFXcXhidHc0bWt3a21rd2xHb3hHbHBhVUFnRTJiTm1INjlPbWNvT0JxaG5uTm9TZzJxaUFvaUgwTnVtSVhHL2lDZzhIQVByeUZZVmlCekRXcVFTcGxSVFQ3bzZXdlJRZGxSRklFN2gwWmgrLys0b2RtQytpSW9yaEpHQU5nd1laak9McnFacmNMeEQzVXJNa2R6VGU4RjNDL2FCOHF6UUI1R3RhZmdkQngwWnVzMkhBd2w3ZEhxSmdBVGt5SVZnWGg3dXQ5YzhHdjIvOGhySlU1dHE0WWlFQUplWG5EbHV2QS9raUpvTDdyTFpKVzVnTldFd05OamdIYUVoTjBaYjZiSENvN1M2SHFKa05vWEJDa1NxSldCaEtsVW9tVksxZWl0cllXQXdjT0JFVlJvR2thQnc0Y3dJWU5HMUJXVm9ZdVhicmc4Y2NmeDdCaHc4QXdETXJMeXh0VTMycE91blhyQnBWS2hTRkRobURldkhrZUkzVkhqQmlCS1ZPbVlNK2VQWGo5OWRmeDBVY2ZPZm1RWFV1QzFDSll6WTVQRzNXOEhGY3k2MUY0cUJiUkE0TWhVNG1ocjJROUZFSzd5M3dXeDJnVEE1bWFDR3F1RUVHQklCeUZnbDBSdm5LRkZRYThKVHdjU0U1bUt6dGtaN1B1K3AwNk9hOHNWMWF5WW9MQ1J3TW9MMGxJOEZ4SHU2Q2dBRktwRk5IUjBjak5aVy9NTWpJeThNRUhIM2hzVStHbXZPWGV2WHZ4OGNjZk83bmxSa2RIWS9UbzBSZzllalFNQmdOZWVPRUZpRVFpUFBYVVUxNUZEb2hFSXF4WXNRS0xGaTNDb1VPSGNPN2NPWXdkT3haang0NXRzcTAvakIwN0ZtS3h1RUVKSVQ3MnlBNSt5VWordUVOQ1FxQlNxYURWYXJGNTgyWk1uODRhYWdVMFFxRTVzSHNrcUZ6Y3hLMVdRS2RqSDNWMTdQKzhVa2hlWVRhejBUcFZWWTV6OFFXRzFuNXQyaEZ2MzNzZGZqeGVES09GdGszdUJlYWQ4OW9jeTYzR2hvTzVXREN1NGVlTnhKYjJrR2VMVW1BWWdSb0c3K2ZjYWlJb2RIUTJIc3dOZUtuSUpaTjdRaUwydmlOTFdTWjBoejdsdGdWcVpTeTgzMEY1dzN4SW9qMUg4UkZzTUlDMjJJVHFIQU8weFNhZkw3NUVMa0pFTHpuQ2U4b2hJYWtNellyOVh0VHVvYkIxNjFhVWxwWkNxVlRpNFljZnhoMTMzQUdwVklxU2toS3NXYk1HbHk5ZnhrY2ZmY1Q1TlRRM1FVRkJlUGJaWnpGdzRNQW1xMkVzWExnUXg0NGRRMDVPRHI3OTl0dEdTNFkzSi9Jd0thUUtFYXB6REFoUGtvTVNBd21Ud2xCK1dvZnlkQjByQ0tqRTZEeElpVTU5Zkp0alZGMHlRS1lTUWE0bTAyZFh5QlVoK0VkOFBIRDZOR3V5NkZwNUlDYUdmYmhEcmZic3ZXQTJzMklEcjQ3dXRVS2owYUNpb2dLSmlZbE9INTZGaFlXTm11dTRxNWNzRm91aDArbVFrSkNBMGFOSFk4eVlNVWhPVGdiQXBoTFlQMndYTEZqZ3RveWtKK0xqNHpGdjNqeEVSRVNnZi8vK2pSNnIwK2xRVmxhRzJOaFlyL3QzUjBoSWlKT1pvanRtenB3SnNWaU1oSVFFUkVaR0lqUTBGQ3FWQ2lxVkNrcWxFaFJGSVM4dkQ4dVdMVU40ZURnWE5kSGlFUXBDRVl2WmlBWitWSVBSNkJBWGREcmZ5NTZhVE1EVnErd0RJQUxETmFSTG1CelAzdFlYcTM0NngrNEkwQ3JvazV2U2NkZndibTROR2hQREhZS0MwTWtmdjFsQkRVbDc2TWd3RFBDT3ZReXFYeDJCZTFISnhDSXNtdUM1WWtrRDdLa090SlhYbGY4cEYrS3dyZ2laOExpd2Zqb0lWaE9EcW92MXFNb3l3R0x3elJNQkFKUXhVa1QwVWlBMGpuelBOQmNTaVFSeXVaeGJ2VDl4NGdUMjdkdUh3NGNQYzhhTER6endBTzY4ODA2RWhJVEFiRFpqeTVZdCtOLy8vZ2VqMFloUm8wWjV0UWh6OWVwVjdOcTF5K2RKUFUzVHFMSXRjTmlyaWRsTFdUYUZVcW5FbzQ4K2lqVnIxalNyNmFJM2RCMmxRdWFXcXdqdEpvTTRTQVJ4RUlYWUVTR0lIZUY1VVl5UElsS0Mvck9kRjBvdEJob1Y2VHIwdVl1WUZibURDQW9FLzBsS1lrcys5dTRkbVA1eWN0ZytXNERUcDA4REFQcjI3ZXUwZityVXFVMldqWHoyMldlZDlnMGJOZ3hmZnZtbFd5VlpLcFhpdGRkZXc1NDllekJ6NWt5ZngzbjMzWGMzMkVmVE5QTHo4NUdabWNrOUNnb0swTDkvZjd6NjZxcytuOE5YM0ZXWWNDVStQaDdmZmZjZGdvS0N1SFFUUlRORm9iUUk5dFFKZTZrb21tYjlRZXdQaTQ5bHR4b1RHRUpEaVFkRGdIbDZlaDlzU010RlFaVk5DQks2d3N0enM5Zm96WGp4cDNONFovWjFEUTZMRDNPa1BWQVVCQzNsOHEwYnJBeFFXQXNrWEhzVGNFSXJJUFZjdVhPcHlBQm9ZdjhjMHdQaFN1OG5tTHJENndPVTZnQW5VVS85anpjQUtURzNkWWRSWThXVkMvWFE1RFNTaHNmWS9uRVJTa1ZTQ3VGSmNrVDA4czNwbmlDTU8rKzhFM2ZlZVNlMy9lZWZmMkxmdm4xSVNrckM5T25UTVduU0pNamxjbGdzRnV6Y3VSUGZmdnN0S2lvcW9GS3BzR3paTWt5WU1LSFIvaTBXQ3padDJzU1phSHNqS0p3NGNRSmJ0MjZGUXFGQWNYRXhLaW9xRUJNVEk4Z0FjdXpZc1JnNGNHQ0xWS0p3cGZ2WVVCUWNyRVhDcE1DTXBTQ3RGdDNIdVVtTEpRQWdnZ0loRUtoVWJMUkJmajdnYjEzZi9IdzIycUdSMFBybUpDMHREWUQzaW14anFOVnF6c1BBSFFrSkNVMU93SnRDcDlOaDA2Wk55TXpNUkZaV0ZtZW1DTENtUVBIeDhSZzFhcFJmNXdnMDlvaUUvUHg4QVBCWXA3bGRJQkt4S1Q3aDRleTJUc2VhTldvMHZua3cySEVWR0JRSzFyZzBJb0pFTHdTQUlLa0liOTA3Q0hkL2RJVGRJYlRFbll0QjQwZS9aV1BKNUo2SWozU3VkeTBSQVhGcXR1UWpBTUZ4NGE1cEQwUlE2Smg4a0hvcDRIMHVuK3I5UW9HMXVnaDEreDJwZ1VKVEhkaDJqamVRZk5EdGtNWVBGOUJUKzBaYlpNTFZDL1hRbGJ2eFJ1QXVIMld6ZHFFYmlBbVIvUldJU2xGQzFFcG1BcDkrK2lrT0hqelliUDNQblR1MzJVcEdDbVhod29XWVBIa3lWMkpibzlGZ3g0NGQyTDU5TzhyTHl5R1R5VEJ6NWt6TW1qVUxvZTQ4bm13VUZ4Y0RBSjU2NmluVTFOUkFyVmJqdnZ2dTgyb01rWkdST0g3OE9MY2RFUkVocUNxWW5kWWdKZ0NzLzBkSXJBd2xSN1dJSGFGcXVrRWpsQnpWSWpST2h1QW9zb2pqaVZieU1VSm84OFRFQUtXbFFGWVdHMTNnbXY3UUZHWXpHNWtRRnVZNVRhS1pLUzh2eDU5Ly9nbVpUSWJycjcvZTZibmR1M2ZqdDk4OHU4QmJmYzJkRHhCeXVSdzdkdXlBVHFlRFZDckZvRUdETUdqUUlQVHYzeDk5K3ZSQnNLM3NwajI5UUtQUlhOTXZWSHVhU0VSRWhKUGFuWnViSXlKbmRRQUFJQUJKUkVGVWk4MmJOd05vR0EzU3JsRXEyVWZYcnF3NG9OR3drUXUxdGNMNnE2OW5EVTJMaTltcUsrSGhSRnp3azVuWGQ4UFlmWkU0bUhVRkFPV2ZsNEx0cHQ1c1pmRDA1alBZL0ZoRGNTOHhuQ2NvQklCOERSdnhJQ0srZFIyS29xcDY3RHpOR3QvNjdaMWdhenVwZjJmMDd1TDlqWGpORDA4RFZyTnRDSXpnVkFlRzk1NmpGR0VJbmZac0V5MDZEclFGcU02cFI5V0ZlcGpxM0tRMU1Bd29rWWo3NkdMQU5DZ2RHdHBkaHBnaElhM09aTEdtcHNhdEgxV2c0UHRadFJha1Vpbmk0dUx3eHg5L1lPL2V2VGg2OUNpc1ZpdGtNaGx1di8xMjNIdnZ2VTB1dXFTbnB5TTdPeHNBb05mck1YUG1UTXllUFpzcmZUNXYzano4NHgvLzhKaUcwTDE3ZDJ6WnNnVW1rd2t5bVN3Z2dvRFJhSVJVS3VWU2h6VWFEY3JMeXdHZ1VTK3VRQlBWUHhpVkdYcmtwbW9RTnpZVWtpRGZYdk1XQTQyQ3RGcUV4c2tRMlMvd1plemJFMFJRSUFTT0xsM1l5SUtNRExhU2c3ZEdqWldWckdkQ1VsS0xSU1lBd01hTkcwSFROTWFQSDk4Z0REOHFLZ3BKamFSaFZGZFhJek16czdtSDJBQ3hXSXlsUzVjaVBEd2NmZnYyZFZ2U2tZOUVJc0dBQVFPYTdQZjgrZk13R28xTkh0Y1V1M2Z2eHFaTm13Q3d4b3dLaFFKV3E1V0xwSWlJaU1ENDhlUDlQaytiUkNZRG9xUFpCMDJ6b29KZFlHZ3NOY0xUQk5kZVJhSzRtQlV0SWlKWWdZR2tSZmpNaC9jUHdjQ1ZlOWtOZjd3VWVFMi8vN3NJVDArdnhwRDRjS2REK0drUFhCcy9xb09aYWJhRVpIZlB3VkdFZHNnN0FTc1Y2V2o2eEdUdkRSRHJULzRBYy80eFd4K01WMlh6UEE2QVAvbWQrZ3lvNFBCR2p1OFlNRmJnNm9WNlZKN1hnelk1ZjBBNFpUTlFGQ2NrMkxPbzdNakR4T2h5dmNxcGRGNXJZczZjT2JqdHR0dWFyZitZRmxxc2NrZDlmVDErL1BGSG5EaHhBdWZQbitjV3BaS1NrakJ0MmpSTW5EaVJFd1NhSWlVbEJZTUdEZUx1QjExL3o2NWR1emJxYVVCUlZNQ2pDajcrK0dQczJyVUx3Y0hCQ0FrSlFVMU5EWXhHSTJKall4dU4zRzBPb2xLQ0VSd2xSZmJQMWVnOFdJbndaTzlTT2FvdUdWQ1Jya1AzY2FFa01zRUxXdWVuQ3FIdG9sSUIxMTBINU9XeHp2VmlNYnR5YW44QWpvbVBYcys2NGdjRnRZZ0JveXYzMzM4L0Nnb0tNR3ZXckFiUERSczJ6R2NQaFd2RnVISGp2RDQySkNRRWI3enhScFBIdVphTkZFcnYzcjBoazhsZ05wdEIwelMzUXFCU3FUQjQ4R0RNbnovZjZ5L05kbzFJeEVibjJML1VhMnJZNmlrYU4wdlg5dEtFZHROUXVtRW9LMmNLV1ZqSWluUjJjY0hYeUtFT3lvQTRkV0RLU0FKT0F0RGlyMDdoaitlZGMyQ2xJcUJiS0d1b3lCMHU1RFM4SWVaV0UwR2hJNkUzV2ZIWmdjdThQZjZiSUNaRUtqRjFvSGRPOG95K0d0cGRyd2c3WnlOSTQ2NkRmUENNZ1BmYmxtQm9vRHJiZ01xeitnWkdpd3pEdnV0RkZNRFlLMnNDb0cxaWdoMnBVb1NvQWNFSVQycmRIaFN4c2JGK0cwaTNGUlFLQmM2ZVBZdHo1ODZoWDc5K0dEWnNHRWFPSE5ub3dwVW54R0l4WG56eFJTZ1VpaVlyTVZ3cmV0alNuL1Y2UGZSNlBVUWlFUklURS8xS3BmQUhaV2NwK3N6c2hPSy90TkRrR1NHUlVaQkhTTmhIT0h0ZlpLaTJ3RkJsUVgyVnhWWUpRa1FNR0gyQVl0aFBKQUloOE5UWHMzbmlmQUVCY0JZWWhKYUdQSEVDR0RyVTd5R2F6V1pjdlhvVlNxVVNLcFVLTkUyM21nL2s5b2JaYkliWmJJWkVJbW1lVXBFQmVrMjBLaXdXVmxpb3JHUlRKTnhobndUWWhZYkdVS2tjNGtJTDFZaHVLK1JXNnRENzZkMHdXd1B3RmNtYjdXOWJjZ051SCtKODAzenhLbkFnTDJDbmdGUUV6QjBjRUU4K1FodmdrLzA1V1BTL2sreEdnRXBGZnZ6QUVDeWE2TjNrcHViN1pUQ2MvWVhiRmh4a3c0KytFb2tSdVhnbnhKR0pRbnBxK3pDQUpzK0lpak02bU9zYUNna1VSVGxkWjNmWG5CSUJrZjJDRVRVZ0dOUTF1SzJaTkdrU1VsTlRtLzlFN1FTdFZndVJTTlNtRmxXMFdpMnVYTG1DME5CUXIveXZhSnJtN3F1YjY5N2ExOWVkc2NZQ1E0MFZoaXBXUURCVXN4R2g4bkJXWUZCRVNDQlRpMGxwU0I4aFY0dlFmQ2dVN0NPODlZWXJTcVZTcC9Bd0lpWTBIMUtwdE1tVURJSUxFb21qL0dwdExTc3VWRmM3SDJPL0FiZEhLdGlGQlhlcEVWb3QrOGpQWjRXRm1CaGhnbDRISUNGS2lVVVRrdkIrS3B1YkdxaUoybE9iMDNIcmRWMGc1cGtjSklRREIvUDlTM3VnNFBpVG0ybWdwQmJvU2d5cE93VHY3dzJzR2FOS0xzSGNHK085T3RhVS9VZEF4QVIyWmQzaHVxQzg4ZUVPS3lib0s4d28rYnNPeGhwbmJ5WUdnQWdVS0lvQ1k3T3RCQnFhV0FKQVNCY3BZa2VvV3AxUEFzR0JTdVdmVVdCTFlDOEY3aTNOS1NRSUpVZ3RRWkJhQW5YM05scXl2SlhTdXY3S0JBS0JRSEJQYUNpUW1NaW1CM1h0eXFZSzhiR0xCL3lJaGNieW1LdXFnUFBuZ1FzWDJKOUpzRm9EVnQzUkgwcVpMWkxEWHpIQmRuMHZsdFZoM2UrWG5aNlNpbHdtLzc2WGtHZmhqZkZ5QUkwZUNhMlgvZWNya0ZtcWRld1EvRHAxdlA4WFRVaUNRdVpGQkpQWmdKb2ZuM0hxUStpbkNMdnF6djRzRHUrR2tKc2VFOWhUMjhWVXh4ckE1YWJXT0lrSkRNTndxVkFNVDBxd2l6ZU9MVUFzbzlEdEJoVjZURkFUTVlGQUlGd3p5S2NOZ1VBZ3RDWHNVUXNwS1VDdlhteWtnU3VleEFGM0FvTk9CK1RtQW1mUHNwVmFHak9FN0dCRWhNand6SzI4S2lSQ1JSZUsrd2NBOEorZnprRm5kTDdPaWJ4QUxpWUFrUkNYcS96dmc5RDZjU29WNlpjbXlMN29SQlR3K0MzZW1URnE5NzBEV2x0dU96ZmpuK2JHTjJLODh6VkEwbkVxMWRCbUJtVW5kY2plVVFWdGtYTnFHeXUwaU54OGRGTU5ncVpVM1dUbytYOFJVTWVUbFZjQ2dYQnRJWUlDZ1VBZ3RGVlVLaUFoZ1kxYTZOelpZZFJveDU3NndOOEczQXNMWmpOYmJlWE1HZFpVMVZacXRLT3pZbG92ZEE2MTNhQlRmcFJnNEYzeUNxMFJxM2RlY0hvNk1keHhpTkNKR2Q5R3cyZ0Z5dW9FZGtSb0V4UlYxZVBuVXlXT0hYNFVWckJ6MS9CdTZCcmVkQnFVcGZRODlFZis1M1J1WVpLQ2MxU0RQR1VhWkFrakJQVFRCbUdBNmtzR1hOeGVoYXVaOVdCNGtVbDJ3MFhLM1djT0E2ZDk0aUFLY1RlcTBIMWNLTVJCeERtRlFDQmNlNGlnUUNBUUNHMGRpWVF0MVRwZ1FFTmhnWjhLWVlmL3M2dTR3RERBMWF0c09rUldWa1BQaGc2R1hDckdpek5TZUhzbzRTdkJ2SFp2N3NwQ1JhMmpOR3VEdEFlQi9mUC9uUGsxZnZaSGFOVjhrSHJKNGJ2aFgzZ0N4eE9UZXpWOUVHMUZ6ZFlWc00rQTJZOFQ0Uk5aVGtpVEJVTTEvVG5CL2JRbEROVVc1T3l1UnNuZmRiQWFYUXArVW5BckpOaDlVdmlYV3QwakNEMy9Md0toSkIrY1FDQzBJRVJRSUJBSWhQYUNYVmdZT0pCTmkzQW5MTmgvZGhVYTNGV0pxS3NETGw5bW94Ykt5dGd5cngyUUJlTVMwRHVHWjBRbE9JUUEzRFUybUdrOHUrV3MwOU5KQWZhdnpTYytDdTBXbzVuRzJ2MDV2RDFDUzBVNm1nNk1VMk5VY3RQTzdiby9QNGVsSXR2Um5CSW1adkRlRGdDQWtGdWVoQ2drU2xCZmJRWGFBcFNkMENGbnR3YUdhdDducWIwRUpCcCtETFBQdXhUQmtBQnhZMVRvTmtZRnNZeEVKUkFJaEphRkNBb0VBb0hRM2hDTFdlUEdnUU9CTGwzY3AwTFFkTU45bmt3Y3pXYWd1SmdWRm9xTE81eXdJQlpSZUhYbUFONGVQMWFEZWRmNDgwTzV1RmptTU5TTEQvZG5uZGVCZlVLaU1RQmFEOVZHQ1cyYnIvL01oOVpnOCtId0p6aUI5NEo3NXRZK1RSNXVyUzVDM1cvdjhab0xMMzlDMjhvZkFvQWt0aitDcjc5UFVEOXRCVzJ4Q1pkMlZPSHFoWHJ1YjhiQS90SHJxTlhnakUzb3BjQmRaa1drQk1tM1JpQzBCNGxLSUJBSXJRTWlLQkFJQkVKN1JTd0dZbU5aWVNFMmx0MjIwMWdGQ0UvUU5CdXBjUFlzKzcrcktOR09tVEdzSzRiRjIwTUkvUEJTQUxnWlA4MEFTNzg1emUwT0VqdW5QUWcrQSs5UG05ZXhNMWJhTFcvdnp1SnRDWHlsOEpwMURnM0N6T0Z4VFRhcCtlRnB3R0pQMWZHamxpbzNpUVpBaWFDZXNWcllaMUlid0ZKUG8vQmdMUW9PMU1LaWQzeG1Nb3k5REdSamYwSGE2YnBFcFFRajhaWXdVc0dCUUNDMEtzZ25Fb0ZBSUxSM3hHSTJVc0dkc0dDbnFRb0cvT2V0VmpaUzRleFpvS0tpdzVTY2ZHZjJkWUhwaUpjZnZldE1HWDdQck9DZTRsZDdDRVJhUFBGUmFIOGN6S3AwS1JVcGNDTE9hN1o0VWs5SXhJMzNZMGpmRG5QK01YYURZVUQ1NHdMSlM1TUlIdlVBSkoyOThHNW9nMVJkTk9EU2ptclVGdkpDaFd3NkRDc2t1STFKY0J4bjI1TElSVWk0Ulkzb1FjR0JDV01pRUFpRUFFSUVCUUtCUU9nb2lFUU9ZU0U2MnZrNWJyWFF3OTJxTzNOSGl3VW9MR1NGaFN0WDJyMndNS1pYSkc2OXJvdHR5OCs3ZWw1dHlPWGZwWE0vSi9DclBmZy9UMFNwRmpCMXJBeVZkczhIcWRtT2pRQVloQVpKUkZnMElhbnh3dzIxcU4zNWlxY3VmRHkzSTM1ZkZCSUoxYzNMaFBiVWFqSHJhVnplbzBIcHNUclFacDdwb2oyb3crUEZvMERibjdTOWtaVXhVaVRmRm83Z0tHa3pqcGhBSUJDRVF3UUZBb0ZBNkdpSVJFQmNITkMvUDZCVU9qL1hsQ2pBTjNTMFl6WUQrZm5BdVhOQVZWVmd4OXJLZUd2V0lJZ0NzVUxJbTFTY3l0ZGdWM29wQURidElWYmx1Wm0zTUx6L0MwaVVRcnVodk1hQUg0OFhPWFlJZmkwNjN1ZjNqZXFPaUJCWm8wZHJmMzBUVEwzZDVkUGhmZUR2dVVOdit3OGdsZnZSVit1aitwSUIyVHVxVUgvVjR0aHBpelpvN0xKUm9NQXd0RlBrUjlTQVlNUlBWQlBqUlFLQjBLb2hnZ0tCUUNCMFZPUnlvRThmSURFUmtMcFovZklrTG5qYWJ6UUN1Ym1zc0tCcG55VUdlbmRSWWU2TjhZNGRBVExFVy9sREJ2ZHpZb1FmZlRic21sUjdhRWU4enk4VkdhRFgzcFBUZWpkNnFLVWtBL1hITnp2dEV4NFk0VEIvbFNXUFFWQy9Xd1QyMVBxd0dobmsvVmFEa3IvclFEZlVFdERZVmFNQTBEeWhSaXlqRUQ5UmplaUJ3YzA0WWdLQlFBZ01SRkFnRUFpRWprNTRPSkNTd3BhYWRDMHY2UzE4a2NGZ0FISnlnTXhNb0xZMmNPTnNKYng0Wndya1V0dlhwNzhMaDd3b2hSMm5TZ0N3UGdxQlhJOHNyQTJJSFFPaGhUR2FhWHl5LzdML0hmRnk4Mi9zRlltK3NhR2VqNld0ckJHanZTa1hzeS9zeE56cXUxZ0s5UjJ2Tkg1NEcwSmJaTUtsbjZ1Z0t6TnorMXlLTTdpSG9zRFluQlRzeDhuREpVaWVIZzVsREVseElCQUliUU1pS0JEYUpxb0F4QVFUMmhma05lRWZJaEZiYXJKL2YySFgwbDBxaEY0UFhMb0VYTHdJbU5wUC9jSnVFUW84T2pFNTRQMnUrdWtjQURidElTWWtBQjNhVkFTVGxmVlNJTFJ0TmgwdFFKWE85ajRTT3E5M2FiZmtscDZOSHE0LytqVXNGWmZZcGd3RGtjQlVCM2FCM3RFMlpQeS9JRkozOFhoOFc0RTJNU2c2ckVWQldpMnNKcDVzeHpCTlZHK3dYUlBhT2NWQm5SQ0V4Q2xoa0FTM3ZkdnpRWU1HdGZRUUNCMFE4cnBySGJTOVR5d0NBV0RONFBUNmxoNEZvYldnMTdPdkNZTC9CQVVCdlhvQnljbUFyUEc4NmdiWW94UmNVeUswV2lBamd5MDEyVTZNRy85OWF4OG9wRzZxWmZpS2k1ZkM5cE5zbEVKOGdLczk1SkcwaHpiUHU3OWVjbXhRQWw4VXZIYmR3aFc0YzFoWGo0ZlNkWldvMi9lT28ya1RFK1RHWU96TDlRREU0WEZRamxrZ3NLZldRLzBWQ3k3dHFFWk52dEd4MC83NTVvWHd3bDRUdXhrdUVETk1pVzZqVmFEYTZKMjVWcXRGVGs1T1N3K0QwSUhJenM1R1hWMWRTdytEQUNJb0VOb3FDZ1ZRWDkvU295QzBGdlI2SUpqa21nWVV0WnBOZzRpTlphTVhmTUZkUlFpR1lVdE5uanNINkhTQkcyY0xFYWtLd3FNVEczZkc5eDdIZFhwMnkxa3dEQkFmeG50YWFJUTVyeDN4VVdqYkhNbStpdE1GdkQ4aUkvQkZ3WHRML210U2NxTVJCOXFkTDRNeDZWMmJDWU4zbnRBN1hnSEViVGljbndFcXorcHhlYThHRmdQTjI4K0E4a0lONERSRW5sOUN3czFxZE9xdGFKYmhYaXVTa3BLSW9FQzRwbVJuWnlNNU9mRFJnZ1RmSVlJQ29XMFNFZEV1YzdNSkFxbXRaVjhUaE1CQ1VXeVp5WlFVMW1kQlNIdlhDWXZSQ0Z5NEFPVGx0Zm1va21kY294U0VSbC93bG43UGw5VGlweFBGVU1tQUNONzhRbERQdkV1dk5RSFZCbUhESTdROEg2VHlvaFBBK0pIdXdEWU1rb2p3MExoRWo0ZWFjby9Da0xHYjI2WjQvd281clIxNXlqVElFa2NLNnFjMVlERXd5RTNWb09LTW52ZUxPYUlTR0MvZXFmeXNreUMxR01uVHd4RWMzWVlGRmh2ang0L0h5Wk1uVzNvWWhBN0VpUk1uTUg3OCtKWWVCZ0ZFVUNDMFZkUnFkdFcwb3FLbFIwSm9hY3JLQUlrRUNHM0VXSXpnSDFJcFd3a2lLUWtRdTRUNU56V0o5aFFDZlBVcW13Wng1VXJneG5tTmlWUUY0YkdiZVZFS0FTcWw5L3dQR1EyakZQenJFZ0NKVW1pcmxOY1lzT1Z2WHFsSW9TRXJ2R1lQM05ERGM2bElpd20xUC8zYnNlMVBtaExEY0tlbFpFcW9wajhudks4V3BxN1VqT3hmcXFDdjVKZHc4QzRxQVVBRHNTRTBUb2FrcWVGdDBpL0JIY09IRDRkY0xzZFBQLzNVMGtNaGRBQzJidDJLME5CUURCMDZ0S1dIUWdBUkZBaHRtUjQ5Mk5EcDh2S1dIZ21ocFNnclkxTmZ1bmR2NlpGMERNTENHcG8yZWp1SmRqY3BzVnFCL0h5MkdvU2hiUzZmUHowOVVGNEt6bEVLUHh3dmNoWVVCSnJ3OGE4NjhWRm9tNnpkbndPTHZWYWtYN2tIanNaTHAvVHllSlR1MEtld1Zqc0VESDkwTXY1d1F5WStEbEZJbFBET1dnb0dLRHVoUS83K0dsaU5qdC9JN29IQWVDRzRzRzlmeDRXTUhoaU11TEdob0FMdzBkR2FlT0tKSjVDVmxVVkVCVUt6c21YTEZ1VGs1R0R4NHNVdFBSU0NEWXJ4NXBPUVFHak41T2NETk0xT2NvS0RTUzU5ZTBldlp4KzF0V3hrQWhFVFdvYXlNcUNrcEtGUGdqK3pqODZkaFhrMnREQlBiVDZETjNkbEJhQW5oMnJRTHpZVUdhOU94amRuQWIyNThWYStNUGM2UU5iT0pqSHRHWnBoRVB2NERwVFgyb3ovL0tuYWFHTjgzeWpzZitZbXQ4OVpxd3R4NWIwcGdKVjkwVEVNQTByZ2U1cmZWaHlaZ01qRnV3QlIyM3J4bVhVMENnN1d3bERsaUVydytVL0ErMXlrUkVEY2phRlFkZlBSOExhTjhkNTc3Nkcrdmg3WFhYY2RrcE9UU1o0N3dXK3lzN09SbloyTkV5ZE9JRFEwbElnSnJRd2lLQkRhQnpVMVFIVTFPOUdVU0ZoWGVVTDdRNlZpOCs2RGcxblBCSkxtMExMbzljRGx5Nnd2Z2gyR1lRVUJiNzVhS0lvVkEva1RGcG1NRlluVTZzQ1B0NW00b2pXaSs5S2RxRGRiL2UrTU4xdlovT2hJZE8wU2gzT1ZBZXNTNHhPQW5zUnVwTTJ3OVZnUlpuNTRoTjN3VjdDenNXM0pEYmg5U0t6YjU2bzN6b0VwOTIvMmRHQ2NWdFg5SWVLaFRaQjJIeEtRdnE0VnVqSXpDdEpxUVZ0NFVRbndYa3lnNEZ6SlFTeWpFSCt6R3ZKd1NjREgyaG81ZHV3WTB0TFNrSjJkalpDUUVLU25wN2Ywa0FodGxPdXV1dzVhclJiSnlja1lQMzQ4U1hOb2hSQkJnVUFnRUFqQ29XbWdvSUQxUk9EajcrUW5MQXlJajIvbzJkQktlWHJ6R2J6UkRGRUtlNTY1QmJ1ekF6T3BBNERrQ0dCQ1FzQzZJelF6TjY5T3cyL243VjVCL29jbmRBdFhJUCtkNlc2ck94Z3lkcU5tOHhMYnFmeDUvekpzRlFwYmM4WGdHUWlkOGJyQXZscUdpblE5S2pPY1MxTXpZUE9FdmJ0cDV0V0RCU0FMRlNOK29oclNkdUtYUUNBUUNIeklKeHVCUUNBUWhDTVNzUlAveEVUblZBV3V2cnFYa3hMWDR6UWF0c1JrRzRrMmVuSmFiNWVLRDBKN2N2WlNPSnhaR05BVWhZS2F3UFZGYUY1eUt1b0NJeWJ3MW8yZW1OekxyWmpBbUhUUTdueEpXUDhOT25PSUNaUmNCZFdVcHdQVDd6V0FOalBJKzYzR1NVeGdyeDdsSWhFMEF1Tm9CUURLR0NtU3BvWVJNWUZBSUxSYnlLY2JnVUFnRVB3blBKdzFiQXdKY2Q3dmJSQ2MvVGorOFdZemNQRWlVRlRrdmswcklsSVZoTWR2NGVVSis3T1FURG11d1FzL25FTmNhQUFDQ1cxZG1LeEFoYzcvN2dqTno4ZS81VGcyQkw4RUhKRUd3VEl4SGg3dnZsUmszYjUzUWRkZDRiVVJkaloyMHUwWXJHclNDbERCQWtyT3RnREdHaXV5ZDFaRFYrWXdMYkZISlhqMUI2QW85aWpldFF0TGtpTitnaG9pU2VDaWpBZ0VBcUcxUVFRRkFvRkFJQVFHbVF6bzNaczFWblRGMnhCcWlySlZQT0Rkd0plWEErZlB0L3BLRUN1bXVrWXBDSjBGT3E1VGRrVWR6dWNGVmxBcEpGRUtyUjZqbWNiNkE1Y2RPL3pJUHJEenp6SHhVTWtiNXU5YkszT2cvK3NybDczQ1RrZ3o0SXdZSmJFcFVBeWZKYWlmYTAxdGdRazV1NnRoMXRIY1B0WkR3bnN0aDJGb3A2c1dQVEFZWFVlRytHMmlTU0FRQ0swZElpZ1FDQVFDSWJCMDZRTDA2UU5JcFk1OXJpSkJZOWpGQi83eDlmV3NxRkJSNGJsZEN4T3BDc0tTVzNyeTlnU20zdDZucWVjaDRuY2xwRnRlRzVMMjBQclpmTFFRdFFaN1pRRi92Qk1jN1ZaTTdlMzJpSnB0endFTXpaM0pIL1dDcnhtcVo3d1dFQlBKWnNWV0VyTHdVQzBZbnFjcUJmaGdTTWwrVm5ISFUwQzMwU3BFRFNBVnB3Z0VRc2VBQ0FvRUFvRkFDRHhLSmRDdkgvcy9IMTlXN1YyakZSZ0dLQ3hrMHlETUFheWxHRUNldnJVUFFvSnNxOENzemJ1d2puaExvK2RLYWxGV1djNDlKYWhMM3R5b1VnOFlMSjRQSmJROG4vek9UM2Z3d3p2QjF2VG0vdEZJakZZMk9NUndkaWZNQlNlNTQwVUNjeXRjWCtxSzYrK0ZwTE43QWFPMVlEVXh5TjFYZzZzWDZoMDdHVmM3eGFhZ3dEQ09TaldVR0lpZm9JWTZJU2pBb3lVUUNJVFdDeEVVQ0FRQ2dkQThTQ1JzQ2tSMHRHT2ZyMmFOOWpLVWZMUmExckN4cHZVdHRZY0ZTN0Y0RXIvbXVoOHJ0THltdi95ZDZWK1BMak9rd2xwQkl5SmNBODRYMStKSU5xOXFpcEEvT0FPbjk5aS9idTdaOEJCelBiUzdYblU2RHlQdzljcUE0VklkcU9Cd3FDWXRGOVRQdGNLa3RTSm5WelgwRlh5L0JBYVVpUEphVEtEc2tRbjJzcEJCRkJJbmgwRVpJMjJpSllGQUlMUXZpS0JBSUJBSWhPYURvb0M0T0xZS0JGOUVZQmpmRFJ2NVdLMUFkallic2RES3FoOC9OVDFBVVFvTU9DSGdhSFlsOGl1cS9Sb1hmeFRFUjZIMThrSHFKY2VHUDJhTU5ycUZLM0RiNEM0Tmp0QWRXQXU2cnBKM3REOHBPbzYycXNsUGc1S0hDdStybWRGWG1KR3pXOVBBTDBFRUN0NVdVbWZmMWpSM3lXUWhJaVJORFljOHZLRkhCWUZBSUxSM2lLQkFJQkFJaE9ZblBKeE5nUWppaFFMN0dxM2c3dGlLQ2lBcnExV2xRSVFGUy9Ib3hDVGVIajhzODNrVkgvYWZkRVFwK0puMVFId1VXaWw2a3hWZi9wRWYwRDRmdjZWbmcxS1JkRTBwZElmWGM5dmVyOHU3Z1dmeElPazZBSW9oTTRUMzFjeFVaZFVqZDE4TmFEUDcrOXFIVHZsd0JUaU4wSFpONWVFU0pFNEpoMVJKYnFrSkJFTEhoSHo2RVFnRUF1SGFJSmNEZmZzQ29TNnJsOTVXZ0xBZnkvOGZBSFE2MXJDeHJpNHc0d3dBSzZiMWhreHMrNHIxTFNuYkJjb1JwWEN4R09VYUxkZWxFT3pESU9Vald5ZGZIczZEM21SekJ4VHF4Y2liN0FaSlJGZzRJYW5CSWJVNy9nUFFGdTV3d2E4b25rOERBS2p2ZUVWWVA4ME5BeFFmMGFMMHVJNTdFN0NYMXpjcGhYc3IyMzVuWldjcEVtNEpnemlvbFp0UEVnZ0VRak5DQkFVQ2dVQWdYRHZFWXFCbno0YWxKV25hL2ZHZWNCVWdMQlkyVXFHVlZJR0lVZ1ZoM3RoNDNoNC9Wb0FwUnc5N2psL3dxenRld0FPSlVtaUZmSkNhSFlCZUhIL2srMi9vMGFCVXBDbm5UeGl6ZnJjZHl2Z1JuZUNzZUNpR3o0SWtwby9BdnBvUHUvbWk1cktSMjhjQXRxZ043MzkzWGdZU0FDQTBUb1llRTlRUWtTd0hBb0hRd1NHQ0FvRkFJQkN1UFYyNkFNbkpEZE1lL0MwelYxZ0k1T1Q0TGxBMEE4L2Myc2RSN2pGQTVmT09adVpEVTFjdlBPcUJOd3ppbzlDNk9KSjlGZWRMZUc2Wi9sZUt4TElwdlp5ZnM1cFJ1LzE1encwRW5vdVNxNkM2WllYd2Zwb0pqK2FMZ05kK0NXd2I1NnNVbml4SDNOaFFVT1F1bWtBZ0VJaWdRQ0FRQ0lRV1FxMEcrdlJocTBIWUNZVEJva1lEWkdZQ1JtUFR4ellqOFpGSzNETWl6ckhEbjkvTjF0VEtNRWc5bWNYdThsT2pJT1VqV3hlZjdNOXArcUNtNE1YamorMGRpYjZ4enVsRnVqODJ3bHBkeUIxTENSYTZHQ2M5SytUbVphM09pTkdUK1NMbGc0QmlUNG5ndDRoS0NVYnNpSkRBRFpSQUlCRGFPRVJRSUJBSUJFTExFUnpNK2lvRXVkUnQ5M1h5VFZIT2JRd0cxbGVoaFV0TFBudGJYOGVHWHdLQTQzZExPM3NaZW9QSnYrNXNrUEtScllQYWVqTTJIeTMwcnhPWG1lL2lTYzZsSW1sdEJlb09mT1RZUVRIK0pPSndFM054WkNLQ3I3L1BqNTRDVDIyQjBhUDVvdmRRb0VFN3RZZ2RFWUxvUWNFQkhDbUJRQ0MwZllpZ1FDQVFDSVNXUlNaalJZVVEzcXFmcTBEUUZIWmpSLzZLSzAyenBTV0xpd00zVmg5SjZhYkc5RUgya24wKy9rNThlTmZEYkxWaWY3b2Z1ZmJFUjZIVnNUNHRGMGFMYlNWZDhHdkUwYTV6YUJCbURPdnE5TFIyOSt1QTJjQTdoVEJKeW5YTlhuM25Ld0ZMNlFrRVY4N1ZvL0NRMXVsMUxxSjh5eEJpTTRwNDBRd1UwRzJNQ3VISjhrQU9sVUFnRU5vRlJGQWdFQWdFUXNzakZnTzllckhsSmUzNEtpcmcvOWs3OC9nbXF2V05Qek5KMnJSTjByU1VVbHJvemlxQ0lKdnMrNmE0NFBZVEFVVzhpT0RsZ3FJb0tPS0NjRkVCRllVTGVOV3JJQWl5aUlEc2xFMzJwZXhMYVdrcDNXaHBtN1JObTJUbTk4ZDBKcE0yNjB6YXNwenY1Nk4wSnVlY09lMms2Wnpudk8venduSEZpT3hzNE1vVjM2UlRTT0M5b1dLak9pOVhObmJZdnErZHB5N0RiTEZLR2t1Y0trRjhGTzRNdnRzcEVvZ2tyODF0SGYvWjM3NVVwRG45T0V4bi9oU09hVXI2N3dJamVnT3BXejhHVmZURGtzZnlLU3lRZGNTSW5GTWxkaWVGTW84ZVVqWE5nYUtCbUY0NkJNZjR1K3BHSUJBSTl5MUVVQ0FRQ0FUQ25RRkZBZkh4OWhVZ3BKZzFPbG85RkJjREZ5OXkxU0JxbWE1Tnd0Q3RTUmgzSUdjamx3SjRCYUcwM0l4OVo2OUpHay9jaFpTUHJIdDJuc3RGQ244VFdGYTJPWWEva3NicjRsS1JMSXVpZGRORkxYaGJRZ213ck8xWFVhV0dkdEM3VXFmcFUxZ3JjSDFQRVFxdW1NUm5RVkcwMTVvYnc5bzhGeWdGRU5zM0dKcElQNS9NazBBZ0VPNUZpS0JBSUJBSWhEdUxoZzJCaEFSN0VjRVgwUVdscFp4Wm84bmt2cTJQc1k5U2tJUHRaN0wxK0VVd0RDdlRtNEdrUGRRMWkzWlZTVitSZEQ5dHZ4L1BkMnFNVUkxdEFWeDZaRG1zdDY1VnRwTCtlMFJWbVp5bTl4dWd0ZUdTeC9NVjFuSVcxN1lWd25pelNpVUhpdmFxa2dOVkdUM0VHMVZTQ2lDdW54NkI0U3FmejVsQUlCRHVKWWlnUUNBUUNJUTdENzBlYU5hTVM0WHdKUlVWWEtSQ1NlMXV5dzlwMHhDdG9pcGQ4RVdSQm5Jb0xESGg4S1YwYVdrUG9xOUoya1Bka1ZOa3dycmpJbzhQcVY0RW9xaUd5UU50cFNKWlV6R01PK2JiaHBmaG5jQ3lOdkZLRWRJWVFWMUdTeHJIbDFRWUdhUnN1UTFUZ1MzeWlHVUJHcFNYWWdMQWdCRytQMXBGSVg2QUhnRmhTcGY5Q0FRQ2dVQUVCUUtCUUNEY3FRUUZjV2FOU2g4LzFGdXR3S1ZMd08zYnZoM1hEZE1mYjJrN2tLTW5pUHB1UFhaUjBsRGl2SEpTUHJMdVdMb25GUXgvQStXVlhBQUFkRTRJeFVNeGV1RzBZZnM4c0NhRGJYekowU3oyazlNOThRbWdxTnVkKzdKYkZsemJjdHUrTEdTbGhZcDNQMHJLem9CUjRVY2hmcUFlNmxBaUpoQUlCSUluRUVHQlFDQVFDSGN1L3Y2Y3FPQlhKWWRaeWs2dTJPU1JaWUZyMTRDY0hQbHo5SkQvNjl3WWllRWEyMXprVVBsdFpOMHV4c1dNWEVsRGlLZEFvaFJxSDRabHNYREhGZmtEaVhiaXhhVWlyWGtwS0R1eXd0YU9rcTRvc0xCVlVQRnYzZ2QrQ1Ywa2plT3JZdG8rQUFBZ0FFbEVRVlFyakZsbXBHNHZoTFdpU2xsSXI3ODlxaklOaE91b0RLQVJQMGdQLzJBZlIwWVJDQVRDUFF3UkZBZ0VBb0Z3WitQbkJ6UnZ6b2tMUEN6cm13b1FOMjRBNmVueTUrZ2hidzlwSnA2UXRFR3FwRXpzUEhsWmR0cERlckcwcVJDa3MrbFVGbktLeTIwbnBLejFXUWp2NlFZNmZ6elhzYkh3VXRHR0dmYnRKQnN4aW5vcVZOQTk5cUcwY1h4RTBmVnlYTjlkQkZhb3NzbHlLUTRTeGhMYlV5b0RhTVFQMU1OUFM4UUVBb0ZBOEFZaUtCQUlCQUxoemtlbDRrU0ZnQURiT1NsbEpSMzF5OHVydGJLU0wzZVBSWDB0TDR6SUtDRXBpdXMrbTVhRjNHS2o5Mk9JcmswaUZHcWZSYnRTYkFlUzN3ZTJMOGYxU1lCU3daMG92N2dMNXV0SEs4ZVdaOXdwTGpvUjFPMVYwTUVOcFE4bWs5dFhUYml4MzJEN2ViRXNLSnFQTXZBZW9XQkZFQ2NtcUlMSVl6R0JRQ0I0Qy9ua0pCQUlCTUxkZ1ZMSkdUVUdCZG5PU1JFVldCYWdxL3o1cTZXeWtuNUtHdStJb3hRb0dTSUdaUXYzM25YQys5QjVjYTU1aFpYelVpRFVEaGtGcGZnck9idnlTSDZsRGlWTjJaV0tOUHcxVy9TcTlNSEZTUkswcmdHQ2VvNlRQSlpjY2srWDR1WmhrWERHUjJkSStoV3lkVkpwYU1RUElHSUNnVUFnU0lWOGVoSUlCQUxoN2tHaEFKbzJCVFFhMnprcGZnU09SQWkrcktUWlhQMDFIekt1VHdMMGdieWhuWnlWcEszdndRdXBLS3Z3WGd3Ulh6MlRwRDNVR3QvdFNCRXRhYVduSXZBTWF4K0ZCc0ZxQUVEcGdmL0NtbitkYThLeXN1dzZ4SHFYZHZBMFVLb0E1NDFya0p1SGpjZzdLMUs4SkVkZFVCRExKQ29OamZpQklWQUdrc2RoQW9GQWtBcjVCQ1VRQ0FUQzNRVk5jNktDVHVmN3NmbXlraFVWdmgrN0VvMWFpYkc5NG0wblpHVmFjSjNMTFZic1AzZE4xcnlJb0ZBN1dLd3NsdXdSM1NzZnBEdE02SmZJRFZWV0JPT3ViMFJOcEhrTFZMMkdLcm9kMUswR3l4bEpHaXh3WTc4QnQ2K2E3TTZCa3ZiNHlvSUIvMDM1NlJTY21LQ1dHUjVDSUJBSTl6bEVVQ0FRQ0FUQzNRZEZBWW1KUUVpSTc4YmtveFpxUVZUNFovOG1VTktWQ3hsKzAxUUtvbjQ3VDE0R0s4TUhJdHNJV3dsRFFvMng1dWdORkpUdzd5MkpPKzJpKzlReVVvY2V6ZW9EQUF6YnZ3UmJVVkxaUms0cWhmMGJJZmpKV1ZJSGtneHJCYTd2TGtMUjlYTHgyY3FJSkNrdXBMYlNrUDdCQ3NRUDBCTXhnVUFnRUh3QUVSUUlCQUtCY0hkQ1VVQjhQRkN2bnUvRzR4Zmtaak1uS3BTWHUrNGprVWFoQVhpbVF5UDVBNG5tZk50WWhsUFhia29leXNweW9nS2habGtzTm1PVWlpZ1hZZUlBcmxTa0pmY3F5bzZ1bEQ4MllPZkVHTkRoLzZDb24rQ2lzZTloekN4U3R4ZkNtRlVsL1lpaTRiV1lRTUd1d290L3NBSnhBL1JRK0JNeGdVQWdFSHdCRVJRSUJBS0JjSGNUR3d1RWhkbWZrN3BUTDA0NDUwVUZrOGw1ZXhsTWZiUzV6OGZjZGNwN2MwYnhUeXJUNEx1NUVLcVRrbXRFMHFVODdvQ0ZmUWtGVDJGdEhnQTZ0UklqdThZQUFJci9FSlZ6RkpXVGxEUStIenpqRndUdGdDblN4cEVJVThIaTJyWkNsT1dMUFVGWTI5eThnUUpZeGlZbXFFTXF4UVEvSWlZUUNBU0NyeUNDQW9GQUlCRHVmbUppN05NZnBKYVVySXJGQWx5NlZDT2l3a014ZW5SSnJJeXVvQURKZVE4aXAvdkxtWG5JS3BCdWhuQ1QrQ2pVS0Y5dkV3cys4cXM3dk53OUZvRitDcFJmMk9HVE1wR1U2UDhBb09rM0NaUzZCcnhLbkdBMWNXSkNlYUZWT01lS0JCU3ZxQlFUS0Q0eVFhOUFYSDhpSmhBSUJJS3ZJWUlDZ1VBZ0VPNE40dU1CdmQ1MkxGZFU0UHRhTEZ5a1FsbVp2UGs1WVBLZ3BxSWpxU1h3WUxmZTJucjhrdFN1eUMwQnpJekVPUkJjVW01bThPTytOTnNKeWV0YVc4ZUpBNW9BVmpPS04zM2lnM0VyRisrVi9SVWhqUkhZYVlUMHdiekVVc1lnNWEvYktDK3kycDJucEVSYU9CRVRhQlVSRXdnRUFzSFhFRUdCUUNBUUNQY084ZkZBY0xEdFdJNm9RSXYrUkZxdG5LaFFXdXE4dlFTR3RZOUNveEJ4S1Q2SmN4VjFPM281SFNVbTd3d2xXZEcvV1NUdG9VWlkvdmQxRkp2NE1INkp1KzZpYnYwZmFJQ0VjQTFLLy80SlRGRVc5N0xJZU5CYnF0YUQwRDN4Q1VBckpJM2xMZVlTQnRmK0tvUzVSS3htU1ErekVJc0pmam9TbVVBZ0VBZzFDUkVVQ0FRQ2dYRHZRRkZBUWdLZzFkcWZreUlxOEVadWZGK0c0ZElmU2twOE0xY0FORVZWajFLUWdzajQzbUpsc1B2MFZhKzc4eEFmaFpyQnpveFJrbmVDOEQ4QVhLbElwcVFBeHQzZkN1Y29HVUV1RENpYmNXR3ozdkJMNkNKeEpPOHdHeGxjMjFvSWMyblYwQmdKMzRrRE1TR2VlQ1lRQ0FSQ2pVSUVCUUtCUUNEY1cxQVUwS1FKb05IWW41TUN5OXBIS2pBTWNQbXlUOU1mL3RFckhvRitsVHZCY2twSWlqb21KVjhGNDBVTlNEdGpSdUtqNEhQT1p4YmphT3B0MndtcDY5dks5M0hqMEFBTWJkc1F4aDN6N2N0RVNoNll0ZldrbGRBT2VWL2lPTjVSWWJBaTVhL2JzSlRaeEFRNW1TQU94UVJTellGQUlCQnFGQ0lvRUFnRUF1SGVneGNWZ29LcW4vY1dVY2s1QUxaSUJSK1ZsTlNxbGZoSHIzZ2ZqR1NiWTNGWk9ZNWR6ZkN1WjZXcVVGQUdsRnRkdFNaNHkveXRsMjBIUHZBS0hkODNFVXhlQ3NxT3JiS2RsQ2lhY2ZmZTFqZW95OHRRaERhV04wRVBNQlZhY2UydlFsakwrUW9PMGlNc0tGRDJZb0tHSm1JQ2dVQWcxQkpFVUNBUUNBVEN2UWxOQTAyYkFvR0J0bk5TL1JTcWlncFdLeWNxVkhqblZlQ01pZjJiZ09hSGw3eDdEWWlYWS92T1hKUFFuNE5FS2ZpTzRqSXpWdnlkTG04UVVmQ0J2NUxHMkY3eGRtVWlXUmtxaGRpSWtRb01RVkNmZjhxWXFHZVlDaXhJM1ZZSWF3VmJPUWZwbVVsY1VBOWpKeWJFRFNSaUFvRkFJTlFXUkZBZ0VBZ0V3cjBMTHlxbzFmTEhxaW9xbU0yY3FHQ3hPTy9qSWZIaFFYaWlYWlRvV2xKSHN1Vk1YTTdNUTA2aEY0WUlvbXNTUWNGMy9ISXdIYVVWbFNFZmNySVNLbm11WTJNRXBlK3hLeE1wMVlpeHFoU2hIZmdPS0ZXQTA5YStvT3lXQmFuYkM4R1krY2dFRnJRczd3ZUEvNkVxQTJuRURkQkRxU2FQdHdRQ2dWQmJrRTljQW9GQUlOemJLQlJBczJhQXY3L3RuSnhJQlRFVkZaeW9ZSldmSXpCNW9NaWNVZGFpMDlaNWIzS0tpM1pPdXhGalJoL3kzVTZ4UWFZVWMxRDd3My8yalVIeDVsbTJFeklGQ241blg5bWdHUUxhUFMxdk1EZVUzYklnYldjaG1Fb05qcTNNYzVBcUpuQlZMVGlVYWhyeC9mVlFCcEJIV3dLQlFLaE55S2N1Z1VBZ0VPNTlsRXBPVkZDcHVHT3BKbzFpZUhIQlpPS01HcG1xTHZYZTBiMVpHQjZLMW9zdklIRmV0aThQbkUrRHhlTDV2UGh2cWJnY0tEVkx1enpCeG9tMDJ6Z25EdmVRK3I2cjdOWTJSbytXV1gvWWxZbVVZOFFvN3F0N2FwYnpwajZnbXBqQXNxQWxQb1pTb0NvOUY3ajVLL3dweEEwSWhrcERIbXNKQkFLaHRpR2Z2QVFDZ1VDNFAxQ3B1UFFIMmtkLytzU0x3OUpTNE9wVjZaRVBsVXdaM0V4OEFha09kVUsvc2dvempudGh6aWhlbTJhUXRBZlpMRXRLRlIxSjNvY1h2cHJTTXh6RzNkOEl4N0prTVpFUm83cjFVS2lpV3NzWnpTVlZ4UVNBQlVYUmtyMGZHTmg4SHhSK0ZPTDY2K0duVmZoa3JnUUNnVUR3RGlJb0VBZ0VBdUgrUWEzbXFqLzRJa0toS2dZRGtPSkZpb0VEbnUvVUdBMTAvdTRidWtQMDdlMzExcHl4a3B0RVVKQkZ1Wm5CVC92VDVBM0NRbml2aGdiNVlYRFJLc0JzcW55TmxmNCtGaGt4UXFXR2R0QlVlZk4wZ1NNeGdYdjhsQ1ltaU5NY2FCV0YyUDU2K0FjVE1ZRkFJQkRxQ2lJb0VBZ0VBdUgrUXFNQjR1SnFadXlpSWlBMTFYMDdKeWdWRkNZT2FHSTdJVzhMR2dCd05ldVc1K2FNb2pYZURTSW95R0xsNFNwbWpETE5EcVoyVXFIaTVCcmJDUm1pR0N2cXErazVEclEyWE03VW5PSkxNWUZQYitEL3BaVkFYTDlncVBWRVRDQVFDSVM2aEFnS0JBS0JRTGovQ0FrQm9xTHN6OGxNVnhBb0tBQXlNeVYzSDljN0FmNUswWjlueVpIeXRrWGo3bE5YWFRTMElTN2RWMllCQ2swU3IwM0FzajNTaFNVQnl2YlB5TkwvMmM3TGVxK0tkdmgxRVFqcStxcU1zWnpqVXpFQkFNdlkrbEVLSUxhdkh1cFFwUTltU2lBUUNBUTVFRUdCUUNBUUNQY25FUkZBV0pqdDJKZHBFTm5abkxBZ2dWQ05IMFoyamZIZFhBQWN1bmpkYzNOR1V1MUJObGR6ak5oLzVSWjNJTlUzVVNRYWZOQThFL1RORTdiemN0NnJJcUZKTjJRNm9QU1RQcFlUSEJrd3lrbHpZQUNidUVJRHNYMkNFUkJHeEFRQ2dVQzRFeUNDQW9GQUlCRHVYMkppZ09CZyszT1NuZmlyOUV0TEE0eEdTVU5ORXBlUWxFb1ZjOFlqbDlPOUhpS1RwRDFJWXZFdWtaZUdUSjFLQlN2R3NHdmNOL1FBVm1SbXFJcHVCLzhIQnZwa1hER094QVNLRnIwWnZZSUNLNHFvb0dnZ3BuY3dBc05WUHBvdGdVQWdFT1JDQkFVQ2dVQWczTi9FeHdPQmdiWmpxVHZBL0k2eStOOHJWNER5Y3ErSGVpQktoODRKb2R5QjFMVVlBRkMyanZ2T2VtWVlLZjdPc3d6U0wzMi9Zckd5K0ZHMkdhUHRQVGkxd1dINGwrVlducFlUbmNCeTVSWXJDWDdTOTJVaVRZVld4MktDaERjUjk3Wm5iSE9tZ09pZU9nUkZFREdCUUNBUTdpVHVtWGl4UTRjT1llL2V2VWhKU1lGT3A4T3BVNmZxZWtvRUFzSEh0R25UQmdhREFRa0pDZWpkdXpjNmRPaFExMU1pM0F2UU5GZjU0ZUpGMitKZlRvNjZlTUhITU1EbHkwQ0xGb0RTdXorNTQvc200bERLRWVuejRDWURQdWIrV25ZQnNtOGJFQkdpOWJoM3VSWElMd1hDQXQyM0pYQ3NQNUdKZkdPRnpGRzQ5NUNlTHNOckFkc3JZLzdsd0hLcERwVnZ6WUNPTDBCUlAwSHVvSGFVRjFtUnR0MDNZZ0lBTUN3ckdEQUNRS091V21naWZaK2VRYWdabU54dFFNNEd3SEFXbEVvUHR1QkFYVStKUUtoN1Fyc0M1a0pBMndxSUdBYTZmdCs2bnBGUG9GaldWeTVVZGNlOGVmTmd0VnJScGswYkpDUWtJQ0hCdDM4a0NRVENuVU5LU2dwU1VsSnc0c1FKcU5WcVRKbzBxYTZuUkxoWHFLZ0FMbHdBTE1LS1NGNzZBOFBZK2djR0FzMmJlelZldVpsQjFLU044aGVub3U5allMdG1HTmF0dFZmZE96VUMyalNRTjRYN2lVR2Y3OFhXc3puY2dWVC9oRXIrWFc4alhnbzZWRG1XM0RLUmxWVVMxRnJVZjJzM0tMVk8rc1NxVUdHdzR0cldRbGpMMmNyTHlSTVQyQ3JSRkpHZE5BaEpWUHRpcW9SYWdEazNHV0RNb0VLN0FkcFdvSFN0Nm5wS0JNSWRBMXQ4RmpDY0JadS9CMUFFZ1g3Z3k3cWVrbXp1ZWtIaDAwOC94WU1QUG9nbm5uaWlycWRDSUJCcW1YWHIxdUhTcFV0NDk5MTM2M29xaEh1RmtoTGcwaVg3dEFWZmlRcDZQZUNsNEQxMVZUTG1icjVVZVNSMWRXckxtZEFHK09QelY0ZmE3Znk2bzVFT0dOTEVmVHNDa0Yxa1F1VEVqZHhQVzdLWXdIVnNyTHlOdzVGZmdoWlc1ZElHcEZENWRxN3NxbjMwZlFSMkhpVmxZZzR4R3hsYzIxb0lpOGtXUmlFblM0ZXRFcGtRM2lZUTlWdVJFSm03QmViMHEwRElJNkNqeDlUMVZBaUVPeDdtK2hLZzhBVG9Ob3ZyZWlxeXVLczlGT2JObTRmV3JWc1RNWUZBdUU5NTZxbW4wS3haTTN6MTFWZDFQUlhDdlVKUUVHZlV5Q1BMVFovbDBpbDRDZ3U5TGljNW9WK2liUW5KU3AwTEs2enVER1hsU0U3TjhxcDNsZ0ZnN3VxdGg5cGowYzRVMjBKYVVtVUhDUGQ1cG42TFRVeGdwWWM2aUkwWUZXSHhDT3o0b3FSeEhHRXVaWEJ0dTAxTVlGRlplbFRHbUdJeEliU3Btb2dKZHhITXVjbUFub2dKQklLbjBERmpBWDFiTU9lbjFQVlVaSEhYQ2dxSERoMkMxV3JGNDQ4L1h0ZFRJUkFJZGNoVFR6MkZzckl5SEQxNnRLNm5RcmhYcUZjUENBKzNQeWNuMUZ5TWwrVWtvK3NGWW5EcmlNbzV3Q2NPaVFmT3BYclVqcCs2bFFWeVMrUmY5MTZIWllFbGU2N0pHNFRpRnY4UCt0M0VvNEhuYktkbEdER0szelBCVDgwQ2FJVzhPVlppS1dPUXVxMFFsbEtibUVDRGttdy9RbFVSVEVJUzFXallRU056bG9UYWdzbmJCakFXMERGRVRDQVF2SUdPZVEyd0dNSGs3YXpycVVqbXJoVVU5dTdkaXpadDJ0VDFOQWdFd2gzQVF3ODloS1NrcExxZUJ1RmVvbkZqUUNzeUwvUmxkcUNYNVNUSDkwMFVIVWxlclFsOVQ2ZmVoS0hVdThvVG1RWnBsNzJmK090TU5yS0xURDRaYTA3SUJ0RVJLME5Ib2dReHpMOTVYNmlpSDVZNU13NXJCWXZVN1VVd2wxU21PYkM4M2lWdHBoUkYyZlhWeGZnanNoTVJFKzRxc2plQUN1MWExN01nRU81S3FORHVuSW5wWGNwZEt5aWtwS1FRODBVQ2dRQUFTRXhNeE5XclYrdDZHb1I3allRRXdLOEdYT1c5TENjNXBFMURSSWRXaG4xVGxBeHh3N1lEL1BjRjkyVU54WnZpbWNVU0wza2ZzVlFjblNEbEZyRUFRT0hSZ0xONDJQK0djSzdxenIzbjQ0a21RU3VoZSt3RGFlTlVnVEd6U04xZWlBcUQxWFpTVG1vUUFGYVVVNk9KOUVQanJwNVhJaUhjSVJqT2NzNzFCQUxCZTNRUEFzVm42bm9Xa3JsckJRV3RWa3NFQlFLQkFJQVRGRFFhc3B0RjhERUtCVmRPVXV5RElEZFNnZS9QTUp5b3dMaXZCMGhSd1BoK0NmWW41Rndid0lIekhxUTlpQzZUWStSU0h3aU95VGRXWU1NSmtUK0dSRE5HQlJqTTFHK3BjbGJhV0dMTGpjRE9JMEFIUjBvYVNReGpZWkc2b3dqbGhkWXFyOGg4YzFUT05haUJDdEU5ZGJJcVl4RHFDSldlVkhNZ0VDUkM2Vm9ES3Q5VjNxbHQ3bHBCNGZUcDAzVTlCUUtCY0FkQlBoTUlOWUphRGNUSDI0NWxSUWhVNlY5ZURsenpMT2YrMVo3eFVOTGlWWmFFT1lqYzhySnZHNUJ5TTk5MWUxWlU3QUxFUjhFVjN5ZWwyb3dySmI4OUtJelVIRUZqVmFFd2tKeU5mejZ5Z1ZMcm9PbnpMK2tEOGJPeEFtazdpMkFxc05oZFJUb1V4SVhHMUhvRllub0hnN3BybjB6dmN3b08xUFVNQ0lTN203djRkNGg4YkJNSUJBS0I0SXJnWUNCU3RMc3JNN3picm45UkVXZlU2SVo2R2o4ODM2bXh2T3RXd2Rzb2hXemlvK0NVYjNlSVVxNG9DWW9DQ3dUUUZYZzNlTHZkT1NuYUJHZVhZYnR4bXI0VFFma0hTUmhKTkJVR3VMNjdDR1czTEZWZmtUUWVWVGtvYnpicHAxVWd0cDhlbEcvOElna0VBb0ZRaXhCQmdVQWdFQWdFZHpSc0NPajE5dWZrQ2dzOG1abUF3ZjFxL1kxK1luTkdpZGNXZFR0Mk9SM2w1cW9MUktmTmtlVzVqK1I5eGQ1TGVVZ3ZLT1VPV05iNzhwNlZGU0VuYXZkQ3I3Q1pPa3F0N0NDdU1La0lqWlpmSnBJRk12WVdveVRITExxR3ZCUUh6aTZDbTZReWdFWmMvMkFvL0VtZUE0RkFJTnlORUVHQlFDQVFDQVJQaUl2alVpQjRXRmFlcUNCZWxLV2tBR2F6ODdZQU9pZld3d05Sb2h4THFXczZQdVBDWXNYeHl6ZGN0N1ZsU1NESDZKT3FsZmNjUzZ1V2lwVHdscWhIbDJCODhGN2JDVlpPWlFkYlQrM2dhYkxMUkdZZU1zQ1FXU0VhblpWUnh0Syttb1BDajBKY3YyQW9BOGpqS0lGQUlOeXRrRTl3QW9GQUlCQThnYVk1azBhbDBuYk9BMU5GbCtQeG9vTFZDbHk5NnRhZllXTC9KdEt2NXdDM2FRK3NiWDFzWm9DQ01wOWUvcTZudU15TTFVZEVvb3pFaGZaMC9WYjRVNXpSSVN0THFMTDFWY1YwZ0gvelBoTEg0Y2crVm9MQ2E2SnFKQ3dydmVvRXdLVTU4TjRPQ2lDMm54NStPcExuUUNBUUNIY3pSRkFnRUFnRUFzRlQvUHk0Y3BJOGNpTVV4S0pDYVNtUWtlR3l5NGl1TWRDcEt3VU5DbktTN0FFQVY3TnU0VmF4NTI2THhFZkJucDhQWEVlNXBWSlVraGhTRUtmS3h3dEJ4NFZqNlh2LzlyMTFqMzhrY1NTT3ZMT2x5TDhrVnBCa1JpYUloQktLQm1KNkIwTWRRc1FFQW9GQXVOc2hnZ0tCUUNBUUNONmcwZGliTk1xaDZtNTBYaDVRVU9DMGVhQ2ZBaTkxaTdXZDhFSGErZDR6S1I2M3pTWStDbllzMmlYNjJVbTVGeXp3aVg2VDhCWmdJVDA2Z1JGRnR3UzBleHJLOEVRWHJWMVRlSzBjdWFkTGJkTmtXUUMwRFAyS3NSTWpHdmZRSWFpQlN2TDhDQVFDZ1hEblFBUUZBb0ZBSUJDOHBXRkRRS3UxSGNzMHFiTWpMUTBvYzU1Yk1IR0FPTzFCL25VUG5rL3oyR1NQR0RQYU9KWjZHK2N5aTJXTjhiQi9Cdm9GWGhLT0phY1RzS0xvQVpVYW1nRnZTNTVUY1hvRk12OFdoYUlJWTB0N3J6RlZSSktvUjdUUVJ2bEpuaCtCUUNBUTdpeUlvRUFnRUFnRWdoVGk0d0ZWNVM0clJjazNhZVJoV2M1UHdXcDErSEppQXcxNk5BdXJQSklSSUYrNVBqU1VsU001TmN2MWxDci9MVFVEaGdxWFRlOGJsaVdKekJpbHJMVlpGbk5DTjlnZFMwWGNVOVBqTmRCQm9aTEdNV2Faa2JIZkpwSndGU09rUHlxeXJMMUkwdUNoSU9qai9TV1BSeUFRQ0lRN0R5SW9FQWdFQW9FZ0JhVVNTQlNGbGZPaWdpK29xQUN1WFhQNjhwZ2U4YUlqaWRla2JQME91akZuRkRVbGFROEF5czBNZmo1d1hkWVlUd1VsNDBFL1RzamgvQVdram1TTFRxQTE5UkhVN1IrU1Jpbk5zeUI5VDVIZDI0a1MrVzE0RDJXbnI0VTJWU1BzZ1FDSll4RUlCQUxoVG9VSUNnUUNnVUFnU0NVd0VHalV5SGZqaVZkZ3hjVkFUbzdEWnM5MWFvUWdQOTdRanBLNDVyTmQ2M1RxVFJqS3lwMjJaRVhUeWlMR2pQajFVRHBLS3lvalNGaDRMUWFvV0NzK0ROa2lIRmMxVlBRYzFrN0QwZzU2QjFCNm4wNVFYbVRGOVYxRllQbWlKU3dyeTU2anFoQ2hpL1pEd3c0YUdTTVNDQVFDNFU2RkNBb0VBb0ZBSU1paFFRTkFyN2MvSnpYMW9XcUVRMmFtUXo4RnRVcUJFVjFqcEYzRHlXV1BYRXAzK3JyNHV5RVJDc0RTUGFMb0VRbTNlb3oyYjBRb09HVkdWcGxJRmtKMGdqS2lCZFJ0bnZCNkNITUpnOVFkaFdBc3JEQW1LR2tHakR5TXFITlFBeFVhZDlQSkdJMUFJQkFJZHpKRVVDQVFDQVFDUVM1eGNWeEpTUjVmcFQ2d0xKQ1M0bkM4VjN1SzBoNmtldWFKK2h4MUlTandVd0dBUWhOZ3NraTQxajNDMVJ3akRsN041dzRrL015MVZEbmUwdThVam1XVmlSUUpFYm9uUHZaNkRLYUNSZHFPUWxoTnZKakFpeHRTMDJnNGdZU2ZsVHBFaWVoZXdUNnBSa0lnRUFpRU94TmxUVi9BbkhNRjF0ekxNR2RkZ0NYckFpelpGN2dMUjdTQXNtRUxxQnEyaENJOEVhb0dUV3Q2S2o0ak16TVRGUlVWaUk2T2hrTGhlUTNsb3FJaWxKV1ZvVjY5ZWxDcGFxNWNFc013MkxKbEMzcjE2b1dnb0NDMzdUZHYzZ3lyMVlwSEgzMFVOTzJaeG5UNzltMFVGQlFnS2lvS2FyWGFZWnZrNUdUVXExY1BVVkZSWHMyL0tpekxnbUc0a2xPZXpxK21ZQmdHRm9zRmZuNitkNmpPemMwRnd6Q29YNysrVisrcnFpUW5KME9sVXFGRml4WnUyNmFrcE9EOCtmTklURXowcUwyNFgwQkFBQ0tkbE00ckt5dkR5Wk1uMGFGRGh4cDlyeE1JZHd3MHpma3BYTGpnMjRvUEFGQmVEbVJrQU5IUmRxZmJ4NFdnZVVNdExnbzVDQkppNzRYUWRBcXBPUVc0YlN4RmlDYlFlZE5Lc28xQXJONWhzM3NldTFLUkVwaXMyd1V0elRsYnNpd3JKemhCd0wvbFFLZ2F0Zkd1dnhWSTIxV0VDaU1qakVkUk5LU0xDUlRBMk1wRCttbG94UFlOQmwzalQ1cUUrdzJEd1lDU2toSm90VnFQbm5NOW9iQ3dFUHFxa1dhMVFHRmhJVXdtazAvV0JuWDl2R3d3R0dBMm02SFZhdS82Wno5ZjNwZWFnakZjQUdXOENOWndCaWcrQ3hqT2NpOW9Xd0c2VnFCMHJjRUdOUU90OWZ6NVhpbzErbTRyV2pzVnhpMmZ3WFIrTzJpMUZvRmRYa0xvK0EwSUhiOEJnVjFlQXEzV3duUitLNHgvelVIUnV2ZHFjaXBPT1hmdUhIYnYzdTMwZGFQUkNHc1ZwKzMzMzM4Zlk4ZU9SWUdMV3VHTytPNjc3ekJ5NUVoY3VuVEpmV01aN04rL0h3c1dMTUMvL3ZVdmo5b3ZYTGdRWDMvOU5Td1d6N2VjTm0vZWpISGp4dUhxMWF0TzIzeisrZWQ0K2VXWFpYKy9XN2R1eGFCQmcvRHh4OTd2dmtqbCsrKy9yemJ2bzBlUDRxV1hYc0txVmF0cTVKb1RKa3pBeUpFamtaMmRMV3VjYjc3NUJoTW5Uc1Rldlh2ZHRqMTY5Q2krL3ZwckhEaHd3S3RyakI4L0hnc1dMSEQ2K3Y3OSsvSGhoeDlpNXN5WlhvMUxJTnpWQkFRQWpSdlh6Tmg1ZVVCUlViWFRyL2RKc0IxSVhwbmErdjE5M2pPandmczE3Y0ZpWmZIVC9qVEovU01VeGZpSDdxQndMTWM3UVlCV1FqZkV5MmNvRmtoUEtrSlp2dTN2UGkwNXpBVUFLQzdQb2ZJOXFGQlRpTzJuaDhLZmhDWVFmTStLRlNzd2N1UklyRisvM2lmanpabzFDOE9IRDVmOS9PV01sQlRuSXVUQ2hRdGRyZzNLeTh0eDQ4WU5qNjVUMDgvTHhjWEZXTHg0TVF3R3gwWTZuMzMyR1o1Ly9ubWNPWE9tMm10bXN4bUxGeS9Ha1NOSGFtUnVVcWl0KzFJVE1HZmVBQzU5QURaM0V5aGxNS2pZMTBCMTJjMzlGL3NhS0dVdzJPeU53S1VaWU01T3JQSDUxSWh1WEhIdGJ4U3VHQS90a0E4UTBHNll3ellLYlgzNE4ra2hISmNkWDRQY1dlMmhILzRkL09JNjFzUzBxcEdXbG9iSmt5ZERvVkFnSWlMQzRRN3ROOTk4Z3dNSER1Qzk5OTVEMTY1ZGZUNkhTNWN1WWNxVUtaTDZmdnZ0dDRpdXNtTUZBR3ZXckFFQVBQUE1NN0xtSm9kejU4NGhPenNiMGRIUmFOYXNtYXl4OHZPNTBOTFFVR2xsc0x4bDU4NmRXTGx5SlRadTNJamx5NWNMNm5lREJnMlFrNU9EOWV2WFk5aXdZVDVUeFgzSnNXUEhrSmFXaG9pSUNIVHAwcVhPNXJGanh3NEFRUC8rL2V0c0RnUkNuVkMvUG1Bd0FMZHYrMzdzMUZTZ1ZTdXV1a1FsbzdyRllzckswekJicTRhc2U0TXRzdUh2QzJrWTB0SHhiZ1pMMlphKzk2dWdzUGJZRGVRYksrdG1TZ2dJZVQvNEw2Z29QaUxBVnAzQk8xaTdTd2MrTWdwMHNPTm9NV2ZjUEd5RU1jdnNZRlFwOENWVHVTTmFTU0d1cng2cUlKSlZTN2c3aUkyTnhaNDllN0JzMlRLOC8vNzdEdHVrcGFYaHA1OStjamxPbHk1ZHFqMzNMRjI2Rkt0WHI4Ync0Y014YXRRb3J5SUg4dlB6TVdQR0ROeThlUk56NXN4eCt6eGQwOC9MMzMvL1BUWnYzb3c5ZS9iZ3JiZmVRb2NPSFR6cWw1dWJpMDgrK1FRWEwxN0V1blhyc0hEaFFqUnAwc1JoMituVHA2TzR1TmpoYTFLWU5tMGFHalpzV08xOGJkNFhYOExtN3dON2NpU29Gck5CUmIzZ3VKRi9BeUNzci9BM2dyMnhITXpPQkZCdC93Y3ExUGRyV2FBR0JBWGpudTlRY2UwUXdxYnNBNjMyM05FMzRPRm40Tit5UHdwWGpJZC9reDRJNnZHYXI2ZFdqZGpZV0F3ZVBCaWJOMi9HcDU5K2lzV0xGME9yMVFxdlc2MVdIRGx5Qk9YbDVVN2YrSEpScTlWSVNFaEFlbm82REFZRFltTmpYUzVVeldZekxsKytEQUFPdytLVGs1Tng0Y0lGUkVWRjFlbGlic3NXenIzNnNjY2VrejBXL3dGWnIxNDkyV081bzZpb0NOOTk5eDBBNEpWWFhyRzdGOUhSMGVqZHV6ZDI3ZHFGNWN1WFkrellzVFUrSDI5WnVYSWxBR0RVcUZGUUt1c216alE3T3hzblQ1NkVYcTlIdDI3ZDZtUU9CRUtkRWhzTEdJMkEyZXkrclRkWXJaeW9JUHA3cEE5VVlWajdSbGgxT0VQNnVCUWxMSTV6aTR6SXZGV0VxTERnNnMxRVgrZVZBRllXVU54bkc5RExra1RsTlNudkZJV21xbHc4b3psdDZ5N1ZXRUJreEVpcGRkRDAvcWRYM1crZEs4UHRGSlBkZUZLblFzRys1Q1ZGQXpGOWRQRFhTMC9iSXhCcW02ZWZmaHJyMTYvSHdZTUhuYVkrRkJVVllmLysvUzdIaVlpSXFIYXVVNmRPMkw1OU81WXZYNDdrNUdUTW1ESERvOVNLaXhjdll1Yk1tY2pQejBkaVlpSkNRa0xjOXFucDUrVTMzbmdEQ29VQ0d6ZHV4TFJwMC9EWVk0OEo1NXh4NU1nUnpKa3pCd2FEQWZYcTFjUGt5Wk5kcnFrdVg3Nk13c0pDbjgzWlpESTVQRitiOThWWHNDbGZnaTNZQjZyWEdWQktyZnNPbFZDTlhnUWFQQXIyNUNoT2FJajNMSUxkRzN5NjRqRHUrUTZNSVEraHIveFBVbjg2SUJpaFk1YWo2SThQVWJKM01ZSjZqUFBsOUJ3eWJ0dzRuRGh4QXRuWjJmamlpeS93MFVjZkNhK2RPM2NPUnFNUjhmSHhDQThQcjBVMlVLSUFBQ0FBU1VSQlZKSHJ4OFRFWU1HQ0JkaTFheGRtejU2TitQaDR2UGVlODlERnhZc1g0L0xseStqV3JadERid0plUFIwOWVyVGRMN2pKWk9MKzZMdkFaREpWUysvZ0NRand2SFowWVdFaGR1M2FCWURMcDFxN2RxM2JQdUhoNFU0WG4vd0hwRWFqUVprRHQzTnZjZmE5c0N5TGVmUG1vYmk0R0MxYXRIQW9ob3dZTVFKNzl1ekI3Ny8vanU3ZHU3djBIVWhMUzhPWFgzN3A4Yno0RUxKUFB2bkVvM3d0alVhRDJiTm5DOGZKeWNrNGZmbzBZbU5qMGJkdlgrRzgxV3BGUlVXRnd6SE1sUXNlaThYaTlHZXJWQ3E5eWg5YnQyNGRXSlpGUkVRRS92ampENC82OU96WnMxWUVJd0toVnFCcElDRUJ1SGpSTitOUmxNMlhnUzhsMmFDQjhQS1lIbkh5QklVcUhMbVVqcWZDSG5UNEdoOEF3UUxJTVFLUm5qL1QzUFdrNTVkaXh6bStqS2YzcS9BNUlSdHNCeElyTzNCSkNiWittcjcvQXVYdmViUmNjWG81Y2s2VnlKNEhEOFBhUjFrMDdxNURZUDA3TTkrWVFBQ0FSWXNXSVRNenM5cDVoVUtCNk9ob2ZQSEZGOVZlR3pCZ0FJS0RPWkcxVTZkT0dETm1qTjNyZi8zMUY5YXVYU3UwRWRPNmRXc3NXclFJTTJmT3hKa3paekJod2dSOC9QSEhTRWhJcU5hV1ovMzY5ZmpQZi80RGk4V0NnUU1IWXVMRWlSNTVkOVgwODdKS3BjTEVpUlB4d0FNUFlNR0NCUWdPRG5icitaV2NuQXlEd1lEKy9mdGovUGp4MEdnODIyeis1WmRmb05NNXJnN3o0b3N2d21Bd3VHenp4aHR2SUQzZHVkRndiZDRYWDhDbWZBbTJQQmQwQjJscFBwUktENnJqSDJET1RRR3VMUUFWUDhtbjgvT1pvRkJ4N1c5VVhEc2tXVXdRRS96NFJ5aFlOaHlxNklmaEYrdFpPSTFVQWdJQzhPYWJiK0tkZDk3QndZTUhzWEhqUmd3ZE9oUUFjUEFnbCtkWVVGQ0FTWk5zUC9qYzNGd0F3TXlaTXgwdXREcDM3b3ovKzcvL0F3Q1VsSlFJQzNsK3NWNVdWZ2Fqa1lzWDlmZjNoMHFsUXUvZXZmSG5uMzlpMTY1ZGFOZXVIUVlPSEZodDNPM2J0K1AzMzM5SFdGZ1lKazZzbmc5ejh1UkpKQ2NubzBtVEp1alJvNGZkYTJQSGprVldWcGJMbjhYVFR6L3Q5TFh0MjdlNzdDdG13NFlOd2tMMTU1OS85cWhQcDA2ZG5Bb0t0MjdkQXNEbE15MWN1TkRqZVRoajA2Wk5EajhBVnF4WWdZTUhEOExmM3g5dnZmV1d3L0NueG8wYjQ0VVhYc0R5NWN2eDJXZWZZZUhDaFE3L2dBRGNmYjRvWVVIaEtxZExqRGlhQmdCKytPRUhBRnhraFhqdXUzZnZ4ci8vL1crWFkvMysrKy80L2ZmZkhiNDJjdVJJakJvMXlxTTVHWTFHYk4yNkZRQ240bnI2L2JkcTFZb0lDb1I3aTZBZ0lESVN1SGxUL2xnc2E3L3d5OHdFZERyT3N3RkF2d2NhSUZLdnhzMUNrNnpGSWMvaFM5ZnhWRmZIZ2tKVlk4YjdTVkJZbG5UTmxoUWd6di93Z0Q3cXkraWlydlJla0xHSVp5SHlLUWlOUm1ESDRSNzNMYzB6STJOL2xkeG5PU2FNVlZJMklqdHJvRzFVT3cvWGhIdVhMNzc0QXVmT25YUFpwcWpTVDJidDJyVkNpcVV6T25YcWhISGpiQnVVbHk5ZmR1ci9WVkpTNGxCc2VPaWhoNFJudmFDZ0lNVEZ4UW12c1N5THc0Y1BnNklvOU83ZDIrRzQ5ZXJWd3hkZmZJSFpzMmZqeUpFaktDa3BjZGdPNEh3S2Z2LzlkeWdVQ2t5YU5Nbmhlc0FaTmZHOG5KS1NJanhmaWdrUEQ4ZjU4K2Z4emp2dkNPZjRuK3VTSlV1RWhiN1Zhb1ZHbzhHdFc3ZXFlVHNNR3pZTW5UdDNkbmh0dFZydGRqUFRWUnRQMHNscTY3N0loYzNmQjdaZ24yUXhRUXo5d0JkZ2pnd0Y5QjFCaGZvdU5kcG5na0xoaXZFSW03TFBWOE5CUC93NzNGclFIK0hUanZwc1RHZTBiZHNXZ3djUHhzbVRKOUdvVVNNQTNHNzl0bTNiaEsvRml6eCt0L2Y2OWVzTzM3QmlkV3ZreUpIVnpFdW1UWnNtZkQxaHdnUTgrZVNUb0NnSzc3NzdMaVpNbUlENTgrZERwVktoVDU4K1Fyc05HemJndSsrK1ExQlFFRDc1NUpOcUlUWU13MkRSb2tVQXVLZ0xmbDdmZi84OU9uWHFoQll0V3FCKy9mb092Ly9rNUdRQTNLTE9WUTRSTDdRQUVBd2NwMDZkS3ZSNTZhV1hNR0RBQUt4ZHV4WktwUklqUm94d3ExeG1aR1JnMjdadExuZkFlY1UxSWlMQ0oySDhqdTdaa1NOSGhPaU9TWk1tSVNiR2VYMzNVYU5HSVRrNUdXZk9uTUVISDN5QXVYUG5PcXgwMGF4Wk00OTM2UGx4Q3dzTDhaLy8vTWRodnBlcjcyUHYzcjA0ZS9ZczJyUnBnMGNlZVFRQUYyR1RuSnlNcUtnb3RHN2QydUVZdWJtNXlNN09SdjM2OVoxZXMwR0RCbGl4WWdWKy9mVlg0UnpETURoOStyVHdubENwVkZpN2RpMVdyVnFGa3BJU1BQend3M2pvb1lmY2ZnOGJObXpBclZ1MzdsZ0hYUUpCRmcwYmNrYUsvRU9Lbk4xZ2NUKytsT1FERHdBVUJZb0NYdXVkZ0EvWHVYNElkejAraEUzMzI4WXlwR1RsSTZGaGRaSHZmdlZSWUZnV1MvZUkwaDI4aUZDZ3dPSkQvV2J4Q2VtSUxxc2RNaDJnUFVzdEtDKzA0dnF1WXB0MlVCbFpJTmszZ1lLZG1XZTk1Z0VJU1hCYzhZbEE4SWJjM0Z5UHplNktpNHZkNXR0WDNYR2VQMzgrQU9ER2pSdTRkT21TWFVRblQzWjJObjcvL1hjTUh6NWNlTjQrZmZwMHRYWUFjUGp3WVdSbVpxSmp4NDVvSUlvY3E0cS92ejltekppQnExZXZvbWxUNTVYdGREb2R2dmppQzVoTUpwZlBvbzZvaWVmbG9xSWluRHg1RWpSTlY5dU00emRZeGFqVmFtUm1abFlUWmk1Y3VDQjhiVGFiWWJWYTBiMTdkOWx6bEV0dDNCZTVzQ2RIZ3VwVjNlaFNLbFRiLzRIZDJ3RlVYK2ZHK3Q3aUUwR2hhTzFVYUlkODROQXpvZnp5SGhUK1BCWU5QcmtzbkxOa25rSCtZdWU3NFlHZFhvVDJzUStoSGZBMml0WlBSL0NUczN3eFRaZU1HemNPTkUwTEM4Tk5temJCWURDZ1hidDIxWFozUjQ4ZWpSczNidUNISDM1d3Vram42ZFNwRTBwTFN3RndxdWl0VzdmUXFsVXJRYmtUTCtMQ3c4TXhkKzVjVEpreUJiTm56OGFWSzFmdzFGTlBZZW5TcGRpelp3LzBlajNtekpuak1CeG4wNlpOU0UxTlJiZHUzWVRGNDY1ZHV3Unp3WjkvL3JuYWpqYlBrQ0ZEWURhYjhlOS8vOXRsNkU2clZxMkVyek15TXBDVGs0UDQrSGdoZktsKy9mcFl2bnc1U2t0TDhlU1RUK0xGRjE5MCtiTUJ1Q2lRYmR1Mk9iMHV3ekM0WFdsdU5tL2VQTGMvYnltY09YTUduM3p5Q1ZpV3hkQ2hROUd2WHorWDdXbWF4clJwMC9EYWE2L2h3b1VMZU9lZGR6QnIxcXhxUDErYXByMUtGZUh4OS9mM3FwL0paTUtTSlV0QVVSUmVmLzExQUp3aXZHREJBcVNscFdIRWlCRk9VeTlXcmx5Sjc3Ly9IbjM2OU1HcnI3N3E5Qm83ZHV3UTdyL1Zhc1hKa3ljUkZCUWtHTkVvbFVvVUZCUmcvZnIxOFBQenc1UXBVeEFXRnVaMjdudjI3TUd0VzdkcUxXU01RS2gxNHVPQmMrY0FodkZKOUlBZ1NsUXBKZmxxenpqTVhIZE90SU1PN3hldUlrK0FvNWZTSFFvSzRpRnpqTExTNys4cXRwek9SbmFSS0JmWGkzdjViTkJKTlBQTEExQnB4Q2paTzhFbVNLbGlPc0MvbWVQZDBLcFl5aGlrN2l3RVkyRnRjNkFveVhFSnRvb08zSkcya1I4aUhyN3pUSW9KZHpjelo4NUV1M2J0SEw3MitlZWZZOSsrZlpnd1lZTFRuZUk5ZS9aZzNyeDVEbCt6V3ExNCsrMjNVVlJVaEtaTm02SnhsZW84di8zMkd6WnUzSWlTa2hLN0hYaEg4R205VHo3NXBIRHV5cFVyZHB1SHJ1QjN4V2ZNbU9GUnlmQ09IVHZpN2JmZnJuYStwcCtYZS9YcTVUSWwyeHVXTFZ0V1l4WFRYRkVYOTBVdXpKazNPQU5HTHp3VDNFR3BRb0JtSDRJNU93bDBLK2NWMjd4QnRxQmd6cmtNcGlqWFlUV0hpdFRES0ZvMXVkcDVXaDhKN2VEcU43VDgwaTVVWERzRXY4cnFEd0h0bjRQcHpKOHc1NlZBVmQ5NVRvc3ZDQXkwMWQyMldDeENwUVJYYVFDZU1IWHFWT0hyMmJOblk5ZXVYUmd6Wm96ZDRseE1YRndjdnYzMlcweWZQaDFyMXF3UjV0R3laVXZNbURIRFlWaDRkblkybGk1ZENuOS9mMkZCV1ZKU2dzV0xGd1BnMGgyY2lRbmVJTTdYZi9mZGQ1R1RrNFBYWG50TitGNVNVMVB4MldlZklTQWdRQkFUakVZampoOC9qbTdkdWpuOGhlUlRJNXp0VUJjV0ZvSmhPRWZzbWpBK09YZnVIS1pObXdhVHlZUjI3ZG9KUHo5M2hJV0ZZYzZjT1pnNmRTb3VYTGlBQ1JNbVlPYk1tWWlQai9mNUhOMnhiTmt5NU9UazRJa25uaERFcGpWcjFpQXRMUTJSa1pGNDRRVW5MckJlMEs5ZlAwRm9PWC8rUEU2ZVBJbkV4RVM3OThTbm4zNEtrOG1FNTU5L1hoQVRqaHc1Z3Vqb2FJZEdSWUQ3KzA4ZzNQWDQrUUV4TVp5Wm9pOFFMMlR6OG9EZ1lDQTRHSkVoQVJqUXFnRzJuczF4M3RjZG92Q0Q0MWN5OEZ6UGgwQzdXRGliR1NDL0ZBZ0xkTnJrbnVHL2U2VkZKNmhneGJ2QnRwUkJMMzBjYmYwQXNLSjdvWHY4SStlTlJUQm1GcWs3aW1BMTJlUURHclRreUFRS0FBTkdpSkFMQ0ZPaWNUZkhPY3dFZ2h6OC9QeWNicTd3a2IvMTY5ZDMyc2JWYzRWQ29jRExMNytNTDc3NEFsOTk5WldkYjBKQlFRSCsrdXN2cU5WcXZQTEtLeTdubUpLU2dwTW5UeUk2T2hydDI3ZTNtN3NqbnpNeFdWbFpkdVhudzhMQzdOWWl6bkJXd2FHbW41ZDVEaHc0Z0xObnowcnFHeHNiNjNHcWdNbGtjcnZaNUtxTkk5KzR1cmd2Y21BTUY0RHlMT2ZWSEdSQU5Sb0pObXN0R09NVjBCcjVoUWRrQ3dyVzNDdWdBdTF6eU5tS0VwVHNYWUtTZlV0QStWZVBXcUNENmlHd3k4dDI1eXk1VjJIWU1ROUJQViszVTkwcGRUQ3N1VmQ4TGlpY09YTkd5RFhpNmRDaEF6UWFEUW9LQ2xDL2ZuMkVob2FpWThmYUtXRUpBSGw1ZVRodzRBQ1NrcEtRa2NFWmJORTBEWVpoY09YS0ZTeFlzQUR0MjdkSDY5YXRFUjBkTFN6UXQyL2Zqckt5TWdRRkJXSEdqQmt3bTgwd0dBeTRmZnMyV3JkdWpjR0RCL3Qwbm1hejJlR0h5Y0tGQzhFd0RGNSsrV1hCS1hYVHBrMVl0bXdaZXZmdTdWQVZkTGVnNU1PM2REcWR6NnNXSER4NEVIUG16SUhKWkVLclZxM3cwVWNmZWJXd2JkS2tDZWJObTRkMzNua0hXVmxaZU9PTk56Qml4QWc4OTl4ejFlWmFYbDR1Zk5DN283eTgzS21aamxxdHRrdDFzRmdzMkxScEV3RE9RMlBzMkxHb3FLaEFUZzYzcUpnMGFaTFBkLzlQbkRoUjdkenAwNmVSbEpTRXNMQXdEQjgrWFBnKzVzeVpBNlBSaUdYTGxqa3NjVW9FQmNKOVFXZ29VRmhvS3lVcDB3alBqclEwcnBTa1FvRXhQZVBsQ1FxaUtSV1hsZU5pUmk1YVJsY1A0Uld2aWJPTjk3NmdVRlJxeHNaVFlpOE16Ky9kQ00wUlJDcTVrR3dXMG0rNzJQd3c0T0Zub1F4UGROdUhaWURyZTRwUlVXeTF1NzQ3ZzJhblVCUVl4allQUHcyTjJON0JvRWhCQjBJdHd6OGp5ekZNSHpCZ0FEWnUzSWpUcDA5ajY5YXR3a0wzZi8vN0g4eG1NMGFQSHUwMjBwSlBCWDM2NmFmdG5zMTR3M1ZITUF5RDFhdFg0OGNmZjBTTEZpM2c3KytQVTZkT29VK2ZQakNielJnMGFKQ2s2SUthZWw2T2pvN0dtREZqRUJzYkM0QjdCdlFtblZkTWx5NWRNSERnUUhUczJCRWFqUVl0VzdaMDJuYkVpQkZ1eC9Pa2paaTZ1Qzl5b0l3WHdhcHFzSXFFU2cvS2VBRzRFd1FGYzlZRnFCcmFPOTJYblZpTDBpTXJvQjM4SHRpS1VoaTNPdzQ1RW1CWkZLK2ZEa1Z3UTJoNnYySDNraXJ5QVpodm5vUDZnVUZ5cDJySHFsV3JjUGp3WWJ0eml4Y3Zoa2FqUVhoNE9MNysrbXZCOUtXbVlGa1dPM2Jzd09uVHAzSG16Qm5jRkpsM3RXclZDazgrK1NRNmRPaUFuVHQzWXRPbVRUaDA2QkFPSFRvRWdGdUFSVWRIbzBlUEhtalRwZzMwZWozMGVqMENBZ0pnc1ZodysvWnRxRlFxVEo0OEdSUkZ3V3cyNDkxMzMzVTREMzVSSi9aREVETjkrblE3NWUza3laTW9MeThId0tWeGhJU0VJQ29xQ2hNblRzUnZ2LzBtaEgxWnJWWnMyTUM1V2pzVE5YZ3ZCbWVMWGw0bERBb0tRcXJNSGI2b3FDajQrZm1CWlZuODhzc3YrTi8vT0FQUjVzMmI0OU5QUDNYb2crQ08yTmhZeko4L0h6Tm16RUI2ZWpwKytPRUhiTjI2RmVQR2pSTzhEQUJneXBRcEhoc1V2dmFhODVLcDMzLy92ZDNDWEtsVW9sMjdka2hQVDRkYXJZWldxOFdwVTZkZ3RWb3hZTUFBdEczYkZnQW43UENWTjhUdytXKzdkdTJ5eTIvajZkQ2hnMkF3eXNPL0IxbVdSVkpTRW5yMjdJa0hIM3dRTDcvOE11TGo0d1VsZDhlT0hUQVlER2pWcXBWRE1RRndmLzhKaEh1R21Cak9TNkdpd2xhMXdSZWlnc1VDcEtjRGNYRjQ4dUZJNkFOVktDdzEyM2tpZUlXb3o5SEw2UTRGQlRIWlJxQlZ6UlJCdW1QNGFYOGF6RmJ2RitGcXlvSTNkYnVGWTBweWdvakkvRkNsaHFiL1d4NzF5dnpiZ05KY1crbFNXbFFzeEZzb2lnTEwyaUlURlA0VVl2dnBRZnZkRHdrdmhEdUpnb0lDNU9mbmc2WnBZWkhyS1ZXclhyMzQ0b3ZZdVhNbldyZHVqYkt5TW1SbloyUExsaTJJaW9yQzRNR0RoYzBkUjk1Ym1abVoyTHQzTDBKRFF6MHUwMzdod2dVc1hyd1k1OCtmUjU4K2ZUQmx5aFFoclhyNzl1MUlUMC9ITDcvOGdnNGRPbURJa0NIbzNMbXpTMjh6TVRYeHZBd0FrWkdSMVo0REFjNFB6cG1oWWxXdVhyMktOOTk4VXpodTNicTFVMjh2bnBZdFd6b1ZSczZlUFF1R1lWeTJ1WFRwa3JCV2NVZE4zaGM1c0lZem9MU09EWko5QWFWckRiWTRHVlRFNDdMSGtpMG9XTEl1SUxETFMzYm4vSnYyUWtDN1lhRDhnbEN5OXo5dXh6QWxiNFE1NHlSQ1JuMFBLT3gzS3BVTlc2RDBrR2VWQXJ5aFg3OStRc20vclZ1M0NoVVFpb3VMSGY3aWlPRVg0Qys5OUpMVE5rMmFOTUZYWDMzbGNoeUtvckIvLzM2aG1rUkNRZ0s2ZHUyS1BuMzZJQ29xQ2tsSlNmaisrKy94NktPUFl1alFvVWhQVDhmZmYvK05ZOGVPNGVMRmkwaEpTY0ViYjd5QlZxMWFZZlhxMVFDNEQwcytiUC9GRjE4VVRDWlpsaFhNRjUzaExJU3Bhc25CblR0M0NsOHZYcndZSzFldXhOeTVjeEViRzJ1WFA3Uno1MDdrNWVYaGdRY2VFQmEyVlhHM1E4MS9HR1JsWldIczJMRXU1KzhPZmpGdU1CZ0V3ODF1M2JwaDBxUkpvR2xhY29tZDhQQndMRnEwQ1AvOTczK3hkdTFhNU9mblY2dGx5Ly9SS3kwdFJYcDZPbFFxbGN2U05HSU1Cb05nYnVObzRUMXJsczFqWk0rZVBUaCsvRGowZXIyZHEzRldWcGJMKzUrWGw0ZTh2THhxNTZzYURHVm1adUxTcFVzQXVLaUVVNmRPNGV6WnN4Zy9mcnlkWndiRE1QanR0OThBY01ha3ppQVJDb1Q3Qm9XQzgxUGdoVVZmUlNnQVFFRUJFQm9LVlhBd1JuZVB4Znl0VnlwZmtPZHdjT0xLRFl6bzh6QVVMaDZjTWwzN29kMFQvTGcvelhiZ3hZLzBINW9EcUs4VUczSkt1NzVZZTlMMEhBYzZ5SDFvYmU3cFVoU2xpUjZtV2VtMUhBQUtMR09iQkVVRHNYMkRvUXFxK1FkcUFxRXEvRE16UlZFNGNPQUFldlhxNVhIZnZYdjM0clBQUHF0MlBpa3B5ZTQ0TXpNVFR6MzFsSENzMVdyeDRZY2YyclhoRiswR2d3RkhqaHhCMTY1ZG5WNzM4dVhMK08yMzM1Q1VsSVRBd0VCTW5qd1pRNFlNc1dzemVmSms2SFE2Yk42OEdkdTJiY1BodzRkUnIxNDlEQjQ4R0VPR0RIRzdPMTRUejh1dWNKV1NVaFYvZjMrdjUvRHh4eDg3cmFJMmJOZ3dHQXdHbDIxZWZmVlZYTDkrM2VVMWF1Tyt5S0w0TEJEcmZKTlJOdG9IZ2ZTbFBobEt2cUNRZlFIS0NQc0lCVVZvWXlldEhjQ3lNQ1l0Z2lxcU5meWFWSGY3VkRac0NVdldlYm5UckliNEErajA2ZE9Db0tCUUtBU2hnYWVrcEFRcEtTblE2L1YydjJESnljbWdhZHFoSHdLL2tIZkVxVk9ua0pTVWhNek1UUHpqSC85QTkrN2QwYlp0MjJyK0NNbkp5ZmpqanovUXJsMDd4TWZISXpvNkd0SFIwWGorK2VmQk1BeHUzcnhaN1RwcjFxeEJhbW9xbWpWclppZU0rUG41U1E1UkV1L2NHNDFHSER4NEVDcVZDbWF6R1U4ODhRVCsrT01QdlBubW01ZzdkeTRTRTdrd1RJWmhzSExsU2dCY0djUGMzRnpzMkxGRENJZm40Y1VLWnp2VW9hR2hkbmxwVWpoMjdCZ0FUclVGdUhDd1diTm1ZYytlUFJnNWNpU2VlKzQ1RkJZV1NoNS80TUNCbURKbENzYU5HNGN1WGJyQVlEQlVldys5OVJhM28xUmFXb3JodzRlanRMUVU3Nzc3cnR0Y0xnQ1lPM2N1TWpNejBiWnRXNmRlQkFCM2IvaEtINU1uVDdienpYanBwWmM4TXNtc1NsWGxkK3ZXclZBcWxiQllMR2pXckJrb2lzTDY5ZXRSWGw0dUNETUFKMnpjdkhrVGJkcTBRZHUyYmJGcjF5N1VyMThmRHo1b3I3VHk5OTlYZ29MMTlnMllUcTBIRkVxQVZvS2lsWUNpOGw5YUNVcWhBR2dWUUN0QWlkc28vVUFwbEtCVUFhQ1UvcUQ4QWdDbEdwVEtINVFmTVJzaitJaWdJQ0FpQXNqTzVvNXJJUFZoYk84RW02QWdaV2hSSDVQWmd1VFVMTFJOaUtyV1JQQ0d0QUxGNVlETysrZkZ1NExMMlFhY3ZNNy9mZkQ4ZnVrb0UvNFpMRnFrVU1ML3ZFT1U2a0JyNmlPb3EzUHpYSjdDYStYSU8xc3FIa1R5KzR5NzEvWmlTSFRQWUtoRGZKdUNTTGlMTUY0QXluTUJpeEdzdFFTd2xnRFdVdmY5ZkFERE1GaTNiaDBBYmdOdDFxeFpTRXRMdzBzdnZlUlJtY0NJaUFpUG93bkVPTXFoNzlhdEd6NzU1Qk44K3VtbitPaWpqekI5K25UMDdObFRlTjFnTU9EdnYvL0dwazJiY1A0OHQ0N3AxS2tUSms2YzZEUlZJem82R3VQR2pjTXJyN3lDM2J0M1k4T0dEZmpsbDErd1lzVUtkT25TQlk4Ly9yalREYnFhZUY1MnhiWnQyenoyVXVETklqMkJqMXlWbkpybGh0cStML0ltZXhiUU92YmNBd0N3WnNCU0FxajBuaDFYUmZjZ1VPeWI2aEYxL2hlaC9Fb1NySGtwMEw3d1RWMVBCUUQzUzFUVkVmL0VpUk9ZT25VcTJyZHZiMmV5Mkw5L2Y0ZnR4UlFXRnVMczJiTTRkKzZjVUhLR0wwK29WcXNSRnhkblY4L1dVMmlhcmlZbVpHUms0S2VmZm9LZm54K21UcDFhelFSUlNzV0Jxdno1NTU4d21Vem8wcVVMRGg0OGlKNDllNkpKa3liNC9QUFBNV1hLRkh6MTFWZUlpWW5CenAwN2taR1JnVTZkT3FGMTY5YUNJV1YwZERTNmRlc21qTWZ2VURzVEZGcTFhbVZuL09jdFpyTlpVQnY1YWhRQTkrRXdhdFFvQUVCaVlxSmRlb3ZaYkVaYVdocG9tbllaUlZCWVdJaTh2RHk3bjZ1N0VLN0F3RUFNR1RJRXExZXZ4c3FWS3dXaHdSblhyMThYSWtKR2p4N3RzdTJpUll0UVVGQ0FRWU1Hb1VzWCs5cXlLcFZLOXFMZFpETGh6ei8veE1NUFA0eWpSNDhpSUNBQUgzNzRJZDU2NnkxczJiSUZGRVZoOHVUSnNGcXRRanJKMkxGamNlUEdEY3laTXdkeGNYRll0R2lSWFppWTJXeUdTcVh5NkVIQUU2eUZtVER1K3RvblkxV0Y4dGR3Z29PS0V4cWdDZ0R0RndCS0hRdzZVQTg2S0JSVVFERG9BSDNsY1Fqb0FEMm93QkNQZGhRSjl3bFJVVUJ4TVZCYTZ0dXFEeFlMa0pHQjVyR3g2QlFmaXNQWENnQklUYTJ3ci9aUVZWQUE3SWZNTnQ2N2dzTGlYYmFTMFhZMU05MHdYcmNQT2xvY2JpdnRYb3N2cVIwMEZWQzZUZzh6WnBtUitiZXRWRFYzKzZXL3p4alkzK3ZJamhwb0lrbEUyVDFIV1RwUW1nYTI5Q3BRY2cxczZUV2dQQSt3Rk52K1l6d0xINjlKZnYzMVY2U25wME9yMVdMcTFLbVlQWHMybGk5ZmpoczNibURxMUtsdW4zTmF0R2hSYmNQSFV4eVZqZXpVcVJObXpKaUI5OTkvSDE5KytTVVNFeE1SRlJXRlJZc1dZY09HRGJCYU9mK1NCeDk4RUsrODhvckREY2lSSTBkaTZOQ2hkbXNCUHo4L0RCdzRFQU1IRGtSeWNqSisrKzAzN04rL0gvdjM3MGRNVEF6bXpKbFR6ZCtocHA2WG5jRkhpdmdhL21mbWE5ODBBSFZ5WDJvUzV0QVF3SEFPZE9lL0FGMXIyL0VqMndCdHE4cmpzNkE3YlFLQ0hWZE04Uld5NzVZeW9nVXMyUmVnMEVvTCtUQWxid0tsMXNLL1dSK0hyMXV5emtQWjBMbHBSMjNBbDMzME5zKzdxS2dJeno3N2JMWHozYnQzUjgrZVBZVnlPTk9tVFJNVU9URzg2Y3hQUC8wa2VCR0llZUNCQjRTMEM3UFpqRm16WnNGc05tUENoQWwySlhBc0ZvdFBmakhMeTh1eGJ0MDZSRVZGb1duVHBzS0h5WUFCQTVDZm40OVRwMDRoTWpJU1pyTVpQLzMwRTJpYUZzS3VYbnp4UmV6ZXZSdkxsaTFENTg2ZGhmblVkTWc3WC9aRnFWUTZEYm1xK2dGODVjb1ZqQjgvSGxGUlVmanV1KytjanIxNjlXb3NXYkxFYSsrRnA1OStHaHMzYnNTMmJkc3dkT2hRcDNWdnJWWXJQdi84Y3pBTWd3RURCcmo4STVpVWxJUnQyN2FoUVlNRzFTcFY4SXQydVd6ZXZCa0dnd0Y5K3ZUQjBhTkhBWEFDM0dlZmZZWTMzM3hUcUNmODExOS9JVE16RTMzNzloVyt0MTY5ZW1IMzd0M1l2bjI3bmNPdjJXejJ5RDMzVG9BdE40SXROMHJ1VDZtMWxVSkRQZEJCOWFEUVI0SU9iZ2hGY0FRVXdaRlFCRGNFSGR6US9VQ0V1NS80ZU9EOGVhNlVwRnpFcTczOGZLQmVQWXpwR1ZjcEtBQnl3eFNTVTdOZ01sdWdWam4vRzVKdEJKcFdMMEIwMThPd0xINCtJQTZaOVN6ZklZUXV4VGpkUHEvN1ZjZFdZbExac0FYVWJWem51WllYV3BHZVpCUEh1ZktRTk9RbE85Z0lheG1Ba0NiZWV3MFI3Z1JZd0pRRmxLWndZZ0V2R3BTa0FLVnBBRnZoZm9nNjV1REJnL2o1Wnk0RmV2VG8wZWpVcVJPKy9QSkx2UHZ1dTBoS1NrSmVYaDQrL2ZSVG4xUTE4d2JlYTJyRmloWDQ5ZGRmTVdYS0ZBd2VQQmhKU1VubzBxVUxCZzBhNVBRNUR3Q1dMRm1DbEpRVXpKMDcxMkZrQU84M2NQMzZkZnp5eXkrNGRldFdqU3hhUFhsZUJyaFUyQ1pObW1EMDZOSFZGdUlmZi93eGpoMDdoZzgrK0FBZE9uUVF6bWRrWkdEQmdnV0lqSXgwT3crVGlTdlBXeFBQaG5mZGZkRzI0cUlVL0oxNEdWa0t1ZDlkUGtKSU9DNFJIWnNCcTVObjErSXpYSlNDRDVBdktEUnNBVXZXQmZoWGxucjBDcFpCK2FWZFVMZm9YODA3Z2NlU2RRSEtodExVUkYrUlhSbWU2aXhQUjB4R1JnYjI3OStQdm4zN0lqdzhIRHFkRHMyYk4wZjc5dTF4K1BCaEhEOStITU9HRGJQN0pUeDE2cFN3c0hhRU0zTVY4Yzc0VjE5OWhaU1VGSVNIaDhQUHp3OUxseTdGalJzM2tKNmVqbHUzYnVHUFAvN0F1blhyc0dQSERrKy9iUUJBMTY1ZGhWRDUxYXRYbzZDZ0FLKzk5bG8xbzVNWFhuZ0J6enp6REZRcUZYNzk5VmZrNU9UZ3FhZWVFbEpFb3FPajBhZFBIK3pjdVJOLy92bW5ZTnpvTHVWQkx2d0hwQ2RxS3c5Zi9jTmRYaFEvZDI4RmhYcjE2bUhFaUJGWXRtd1p2dnp5UzN6NzdiY09CWjhmZi93Umx5NWRRbGhZR01hUEgrOTB2TlRVVktIV2NyZHUzYkJ4NDBiY3VIRURHUmtaU0U5UHg3UFBQb3RodzRaaDh1VHFKVnpkOGRsbm4wR3YxOE5vTkdMNTh1WFE2WFRvM3IyN1lGWURjR0YyUzVjdWhVcWxRa2xKQ1g3ODhVZW8xV3FNR1ROR2FETnExQ2drSlNYaGh4OStRSzlldmVEdjcrODJPa1VLQ24wVWducU1BOHRZQUdzRldLc0ZzSnB0L3pKbSsyTkxCVmhURVppeVlqQ21Zc0JzY244UmliQW1BNndtQTZ3RkdTN2IwYm9JS0lJYlFxR1BoRUlmQlZvWHpna09JWTJnakdoZVkvTWoxQ0wrL2tDalJweVpJaUEvOVVIY1B6VVZ3enMydzhSZlRzSmtacVJiS0ZTT2FiWmFjVG9sRTUyYXh6aHRtaTFkWjd1ajJYZ3lDN2VNL0VMTDgzdjBsbTRYMUpSVmRFYXFlWUt0cTI2bzZ6S1JsbElHYVR1THdQS1haUUZLaGdzalZhVnJjSXcvR3JRbDZWOTNCU1dYd1JhZkJvclBnQzA2eVMwYW5DMG92RVdsQjVRNjdqK1ZIbEJvUUtsMGdGSUxOdjE3MzF6REFkdTJiY1A4K2ZOaHRWclJwMDhmREIwNkZBRG5QVFp2M2p4TW5Ub1Y1OCtmeDZSSmt6Qjc5bXkzMVIrV0xsMHFsR1YzeHpmZmZPTnk0UWtBenovL1BGYXRXb1ZkdTNaaDh1VEppSTJORmRKK1hjR3lMTTZlUFl2eThuSTBiT2g2UXlFbUpnYlRwMC8zdUdLWXQzajZ2UHpjYzgvaHVlZWVjL2dhSHhsZDFWK2hhZE9tTGpmb2VNckt5b1JVaDMvOTYxOXU1L3JlZSs4NUxFa1BRRWhsRjNQWDNSZGRLODVISWF5dnc1ZnA0UDl2Z2dBQUlBQkpSRUZVenR1QWlsdEFVQk1YeDNsQWtKUDNyK0VNNTZQZ0EyUUxDcXFHTFdFNnYxVlNYMHZPWmJBbUEvemluYnVFbW0rZWhicjFVS25UOHduNzluRTdEYncvZ0N1eXM3UHgzLy8rRnhrWkdYam5uWGZ3MjIrL0NXOTJaeTcvYTlldWRaZ3J0SGp4WW16ZXZObXBreW8vcnNsa0Vrd0djM056TVgvK2ZLRU5UZE40OE1FSFFWRVU4dkx5Y09YS0ZhaFVLcWUvZ0R4V3F4Vm1zMWtJK1M4cEtjR3FWYXNRRkJTRVFZTUdPWXlZVUtsVXlNek14SW9WSzZEWDY2dVpWbzRjT1JLN2QrL0dMNy84Z29FREJ5SWdJS0Nhb0xCMjdWcHMzcnpaNWR3OFFhdlZZdjc4K1RBYXVUK2lPcDNuZGJKVFVyZ1FWM2Z1d2J5b0lpV1Y1T21ubjhidTNidVJrcElpbEo0VTgrZWZmMkxseXBWUUtwV1lObTJheTN5MkhUdDJDRkUwdi8vK3U5MXJHbzBHc2JHeFF1bFJ3RE1CaEZlSStVWC82dFdyVVZ4Y2pCRWpSamlNZHVEUExWbXlCSVdGaFJnelpveWRJTk9vVVNQMDdkc1gyN2R2eC9yMTYvSDg4OC9YaUppa0NHa0VUZjgzM1RkMEFXTzhCYmFzQ0l6SlVQbHZNWml5SXJDbVlqQWxCV0NNK1dCSzhzRVliOEZxekFkYjZubHVvRWZYTDg0R1U1d05jOFpKaDY4clFocERXVDhCaXZyeFVJYkZRVmsvSG9xd0JKSldjYmRSdno1bnBtZzAybFp2TkMxdEFTaGU2SnJOQ01yTHh1TnRJL0hia1JzeUptZ2I4OGlsZEplQ1FxRUpNRmtBZFowblVmcVdIL2VKeEh3UDB4MGlsVVY0U1h2WWZVTlBxTHl2L2sxN1FkWDRJYWZOR0F1UXVyTUlGcFBvZ1phdjhpSGxzcURzbmtrQ3dwU0k2bEs3dTc0RUR6RmVyQlFQVG9NdFBnTVVuUUlZYVFiVDFkQzFCYVZwQ21pYWdncHFDZ1FsQ2dzVlI5U0VvR0F3R1BDZi8vd0hXN2R5NjR4MjdkcGh5cFFwZG0wYU4yNk1lZlBtWWZMa3lVaFBUOGZreVpNeGQrNWNsK015REFPR1lkQ2lSUXVFaERndXkzZjU4dVZxNWVXZEVSZ1lpSmlZR0Z5N2RnMjV1Yms0Y2VJRUZpOWU3RkZmL25scjJMQmhIcld2VjY4ZWZ2enh4MXAvWHY3cHA1L2Mvanl1WGJzR0FGaS9majBPSERqZ3N1M3c0Y09yTGRiNVNoV0E4eldUR1A2NTFsTTJiZHBVNC9mRmwxQzYxbUN6TnpyLzA2TUs0Zjd6OUxnS2JQRnBVQkZQKzJTdXN2LzhLOElUd1o3d1RPV3JDbSsycUl4MGJqakJtQXhRaE11dmp5bVZMVnUyNFB6NTh3Z0tDcklMMzNFRy84dkcvNUs0VzdnRHpoZDQvSzYxT3lkVnRWcU5aczJhZ1dWWndiZ3hPam9halJvMVFtUmtaTFhkNzlkZmYxMVFkNTJ4ZS9kdU95ZmN3TUJBYUxWYURCNDgyS2w2bVpPVGcyblRwc0ZrTWlFaElRRXJWNjVFUlVVRktpb3FVRjVlanZMeWNnUUVCS0NvcUFocjFxekJ5SkVqaFVVNUgxNVZVRkRnMXBYVkUvaVF0K0ppem9MY0cwSGgxS2xUQUlCbXpacTViTWQvMkVncE42bFVLakZqeGd5TUh6OGUyN2R2UjJob0tGNTlsVFBiMnJKbEM3Nyttdk1CbURKbFNqVWp3Nm8wYTlZTUVSRVJkdmUrY2VQR2FOeTRzUkJWdzFldzBPdjFRa1VRVjR3ZVBSbzNidGdXSXcwYU5JQkdvOEhUVHp2LzRGbStmRGsyYjk0TW1xWmhNQml3Wk1rU3UvdlBxOFVyVjY3RW80OCtLZ2dLVXR4L2F4SmFFd1pvd3VCTmFYWEdlSXY3ci9RMkdFTWVtSko4V0ExNXNPWmZoN1h3QnF6NTE4RlcrTWEweW5vN0E5YmJHY0RsUFhibktiVU95dkRFU3BFaEFZcjZDVkRXVC9UT0pKZFF1OFRGQVdmUDJpSU1mR1ZDZGVzV0puVnBhQk1VcEVUY2k4cE9ucitlZzFKVEJRTFY5dUtmZU5pY0VpREdmUkRmWGNNdFF6azJuUmJ0Y0huNDgzdEh0d01xaWx2WSs4cHpVenRrdXZNWFdTQTlxUWdWeFZiaG1qUWxKOGtCWU1BSzM2NmZoa1pNNzJCUXBLRERuVUh4YWJBRkI4QVc3QWNLRHRoQ20rVVNFQVBvMm9EU2R3Q2xidy9vM1QvdjFqVG56cDNEdi8vOWI4SGphdURBZ1pnMGFaTERpTTZJaUFoOC92bm5tRHg1TW5KemN6RnIxaXlQRm9MRGh3OTNXdnFROS83eUZONGZpbUVZYURRYXU5UmpaMlJuWnd2UGtpYVRDVTJhdUYvdjhBSkliVDh2Nzl1M3orUHJIVDkrM0cyYklVT0dWQk1VK0RWVXk1WXRYVmJLNDZzOHJGbXp4cXNxRDdWeFgzd0pHOVFNc0N6MytiZ0NGVVZnTmMxbDFJS3lJVDlDb1VGVDBMb0dLRHUrQmdFUFArTlZYMnN4bDBxZzBEdk9xU2s5dWdySzBNWlExWStYTzAxSmJOeTRFUXNYTGdUQWVRQlVYZFQ3K2ZuQlpES2hvcUpDMkdYbDFUSjM1Vlo4elRmZjFLeXBKVVZSR0Q1OHVFdDNYS1ZTaWR6Y1hBRGNINEp6NTg3WnZhNVdxNkhWYWxGYVdvbzFhOWJnOGNjZnI3WkxQV3JVS0xkbE96MmRMK0M5b0pDYm00c3paODZBcG1tM0FoSWZjaVhWN0RJeU1oTHZ2LzgrWnN5WWdWV3JWZ241VjZ0V3JRSkZVWGpqalRmUXQ2L2pNQ2N4UFhyMFFJOGVFbEtPdktCSGp4NVFLQlF1UStGNEYxOXh5VWdlbXFhaDBXaWcxV3BoTUJpd2F0VXFQUHJvb3dCcUx0MmxOcUUxWVp3UTRRSzI5RFlzQmVtd0ZtVEFlcHYvTndPVy9IUXdsWitGY21CTnhUQ25uNEE1L1lUOUN5bzFWQkhOT2JFaHZDbVVFYzJnYXRnQ1ZJQVQxMTlDN2VIbng2VStaSWpTWUh3a0xEeWlLRWFFMWcvWmhvckt4YkQwRXBJTVdCeTlrb0dlRHpvM3FjMDEzbHVDd2k4SDAyRzJWdDRIRDM5MGlhbzhQS2V4L2Y3UkZDdGFtbnNPSy9KT0NIajRXU2pxT1k4T3lUeGtRRW0yTFdXU2tpVW1VQUFZNGRvS2Z3cXgvZlJRK1Btd3hDbkJPNHdYd0Jic0I1dS9EN2g5RURCTHIwaGxoNllscUxDZW9FSzdBeUdkdVJTR080ekV4RVNFaElUQVlySGc5ZGRmdC9OZmNrU2pSbzB3ZCs1Y3pKdzVFMisvL2JZUWJWb2JGQlVWQ1l2WHNMQXdSRVZGMlZWOGNJVEpaQkxLYXNmRnhTRTFOUlc5ZS9kMjZMM21pTHA2WGw2d1lJSFRCZmJNbVROeDlPaFJmUGpoaCtqWXNhUEROcU5HalVKK2ZyN0QxL2lmb1NjVjBLVFFzMmZQR3I4dnZvVFd0Z0NqYmdqMnhuSlFqYnl2MU9ZS051TW5JQ2dPdE1ZM20vWStDVkFNZm1vMmNtZTFoMy9ML3FBRDdKOG9nbnE4aHFBZWptdG9CdlVjajZDZWpuUERtWklDR0hmTVEvaDdQZ29kZEFIdjlzbHo3dHc1L1BEREQ0S2phNjlldmZETU05WEZrb1NFQkZ5NGNBRVRKMDVFbzBhTlVGcGFpbVBIamtHbFVnbUdpNjdnRFZ5Y3dZZWJ6NW8xeTJta1E4T0dEYkZreVJLblk3QXNpeHMzYnZqRXBPYXh4eDV6K1hxOWV2VUVmNFdvcUNnRUJ3ZERxOVZDcTlWQ3A5TUpZZkdmZnZvcGlvdUxVVnBhS3V5Yzg3dlVmbjUrUGwxZzhvdGNUd1dGWDMvOUZRekQ0SkZISG5IN00rUER3NlJFS1BDMGI5OGVIMy84TVdiTW1DRlVjMUFvRkhqdnZmZmNmdWg1UWtsSkNiS3pzejB5d25HRlJxTngrOGY4MldlZmhVS2hRRnhjM1AremQrZUJUWlI1SDhDL016bWJ0RW52aTVhMnRGeHlsUHZVSXBjaUtvZTdySXFydTNndjZnSWVyNnVycTd1cjY3S3l1bmlzcmlncXJncmVMQ29naW5LRDNHY3B0UFNncGFVWGJkTzBUWlBNdkg4a21VelN0RTBtYWRQUTMrZDlWNW81bmp4SmVzenptK2Y1L1JBYkd3dWRUaWQ4L2xxdEZnekRvS2lvQ0E4Ly9EQ2lvcUxhZlBhWE8wWVRCWVVtQ29xVTdMWTdMYTJ3Vko2RnVTSVBsb3VuWWFuSWc3bmlkR0NXVTVoYllENS9CT2J6UjF3MnM5cG95Qk1HMlA1bkR6VEk0L3VEVVlaR2tzekxSbnc4Y09tU2Jla0Q0SDh3d1hGYjNHekd1OWVuNExxMTUremJ2YTlRSUdvTVFyV0hNeVVkQnhTNnAycGN0M2xqYTc3b2tYY1JoY2YxVytDOGtTOHRtQ0JPeEFpWkF1RXoyNjhFVkhXOENYWG5BcGQ1bnhlVnFHUmtRUG8wUFJSYW1wclFyUnJ6YkFFRXh3d0VjMjNuNTNoRGt3RW1PZ2VJeVFFVGN4V2c2UGxMNUZRcUZaNTk5bG1vMWVvMlpkWGJrNUdSZ2RXclYwTW1rM1ZwUU9HdHQ5NkN4V0tCVHFlRDFXckZUei85QkxQWmpBa1RKbmg5VGZQS0s2K2dycTRPRXlkT3hJTVBQb2g3NzcwWHExYXRnbDZ2eHpYWFhOUHArY0c2WGxZb0ZPMCtyMk9XaGx3dWw5UTN4NDNJN3I0cEsrYnY1eEpvN05CWHdQMlFDU1JjRDZhOThvOCs0bHVyd1ovOUc5aHBlUUZwRHdoZzJjakloZjlHM1VlTEVYMVhZS1ptMUgyMEdKRUxPMC9nNGEvTm16ZmoyTEZqQUlDOHZEeGtabWJpMEtGRE9IcjBLRmlXeGE5KzlTc3NXclRJWTltbGh4NTZDTXVYTDBkQlFZSHdpOHVSWmQrYkFieEdvK2t3SStpbFM1ZGdOQnFoMCtuYXZRc2VIZTM2UjhGZ01DQTNOeGVuVDU4Vy9tMXNiT3gwUFZtZ09KSXRkdVN4eHg0VGZ1SDZlNWUvTTQ0WkU1R1JuZjhRN3QyN0YxOS8vVFVBZUJYMWRVek44aVhobzd1TEZ5OWk1ODZkTHV0VnJWWXJObTdjaU1qSVNHUm5leGg4dG9Qak9CUVhGeU0zTjFmNFgwbEpDWVlNR2VLeWZLV3JlS293NFM0OVBSMGZmL3d4VkNxVlVMKzRxejc3a0NKWFFwNDhCUExrSVM2Yk9VT2xMYmh3TVErV2l0TzIvMTA4RTVDbjVJeTFhRDIzRjYzbjlycHNsOFZsUXBrNkFvclVFVkNram9ROG9lTmtWQ1FBeEVzZkF1amFlQWI5OUhLY3EyOWJSY2dyb3I5N1o4dXFZV2d5SVVManZGZ1cvMVdzQ3RETTY1N2dTSEVkemdpWkpyMWJ0ekJZVVlFYk5TYzdQYTVqdk1zeUNlMVY5N1NiRzZXKzJJVEtZMDJpTTZYbjM3US9zOHQxVHQ4Y0hkVFJsMWxTako2b3FkQWVQTEFIRVV3WE96N2Uva0V6RE1Cem5YeHZhckxBSk13R0UzOWRqMWpDSUlXVU85WGVMRFgyMTRVTEY5cmtDSWlQanhjcW0zV0U0emk4OXRwcjJMSmxDeUlpSXZENzMvOGVzYkd4ZU9hWlovRGtrMC9peFJkZnhQbno1L0hiMy82MlcxNkxneS9YeS81dzNNUjFIMWRaTEJZY09IQUFBREJ5NU1ndTdZTW5QZlZ6QVFCbTVCcndoKzhBTSs1L0FXbVBQM3dIbUpGckF0S1dROEQrV2lnenhrSFZQd2NOLy9zVGRIUCs0bGRiOVY4OUJkWGdtVkNtalE1UTd6emJ2WHMzWG5ycEpiQXNDNlZTaVRmZWVBTVpHUmxZdUhBaEdob2FNR3ZXTENFcG9TZjkrL2ZIMjIrL0RiUFpMSlJtOUtVODM3eDU4em9jZ0wvNjZxdjQzLy8raDRjZWVnaVRKMDl1OTdpOWUvZGkyN1p0eU0zTlJWbFptY3UraUlnSWpCczNydE1zcGQzSkVVemdlUjRsOWl6bjNrYWZmY0Z4bkxDT3E3TUVpNGNQSHhZRzNmUG16Y01WVjNSY3FyUyt2bDZvdnVIcjNYK080L0R6eno5ajQ4YU4yTHQzTHppT2cwcWx3b0lGQzFCWFY0ZE5temJoNE1HRE9IandJRkpUVXpGMTZsUk1tVExGWThUV2FEUmk3ZHExeU0zTlJWNWVuckRtQzdEOXNrNVBUOGZFaVJOOTZsOVhjM3oranFsdFhmSFpYeTdZaUhnb0krS2g3SCtWeTNaenlTRzAycGMzdEJZZjlIMG1Rd2VMdTYxVkJXaXVLa0R6SVZ1Q1QwYXB0UWNYUmtEWmR4UVVxU1BBcUNsQlcwQXBsVUNmUGtDcFAwa1U3UnhMSmhnR0RIaDhjRzBDSm45UzVwSVRRYXJEQldYSUdlWjVDV0tyMVphY01mSXlxQ3I0cmpnWm81ZHYySjhpTnpvZjhKQ2NQRUdZSWFDSmFuZDJaMU9sR2FXN0RLNVBKK25abkEySUwrNFRSMnNSbmh6NlM5RjZKaDZvMncvKzRyZmdLNzhCbWp4WDhYSTUzdkVCTTdETk5JSTk5dWpwZTB3L0Vrejg5V0FTWnJlZjJiMlhjSlJqOTNSRDBPR0xMNzdBOXUzYlBlNDdkZXBVdStmZGNNTU42Tk9uRDVxYm02RlFLSkNWbFlVSkV5WjBlalB4ekpreldMbHlKYzZjT1NPVTNYYmNXQnc1Y2lTZWUrNDUvUG5QZjhiYXRXdXhaODhlM0hQUFBSZzNibHlIcnlFUWZMbGU5b1hGWWtGaFlTRzBXaTNVYWpXT0hEbUN1anJic2gzM0c2cTdkKzlHUTBNRGREcWRWemtMT3VOTDFZV2Urcms0TU5HVGdkanA0RTQ5Q3ZhS0ZYNjF4WjE0MlBZN0ltcDhnSHBuRTlEd3N6Ym5QaGkzdjRuYXR4Y2ljdUcvd1dwOGkzSnh4bHJVZmJRWXFzRXpvYjN5cnM1UDhNT0pFeWZ3L1BQUGcrTTRMRnUyREZxdEZzODk5eHlXTFZ1R0JRc1dZUDc4K1Y0UEZCVUtSYnVCQkk3andMSXNPSTRUa3R6NU0wWGVrL1Buend2bElCTVNFcENkblkzaHc0ZGo4T0RCU0UxTmJmTU4vOG9ycndoSi83cWF5V1JDYVdrcG9xT2pvZGZyaGVsUUpwTUo2OWF0UTAxTkRhS2lvcENRMEU2TjFRNFVGaFpDcVZSQ3A5TkJxOVVLYlFPMlpEV3JWNjlHU1VrSldKYkY2TkdlZzFNY3grR0xMNzdBNnRXcllUYWJrWjJkTFNSSEJHd1IyN0N3TUpjL0VnYURBU3RXcklEWmJFWkdSb1pYQStMbTVtWWNPblFJdTNmdnh0NjllNFcxYW1xMUdqTm56c1J0dDkwbXRETjM3bHg4OE1FSDJMTm5EODZmUDQ4MWE5Wmd6Wm8xaUltSlFYWjJOb1lPSFlxTWpBeGtaR1JBclZaanc0WU5NQnFOVUNnVXlNN09SbloyTm9ZTUdZSkJnd1lKZFh3ZHl3dnE2dW82eklNUmFCY3VYQUJnbTBrai9yNHZMQ3pFdW5YckFBQ0RCd2UzTEd3b1V2UWRCVVZmNTdJcWErMTVtTS9iZ3d6RmgyQzUyTWswTm9heHJiTjIzTzBDMys2VWVMN1ZpTmFDWFdndDJBWEhUV2puTElhUlVQUWRDWGtRRStkZU5oSVNiRlVmbWdLd2RrRDBPMzlTb2dvM0R3akh1ak9OMGthZG90SHFrWUxTTmdFRjhXQzIwaGo2QVFXemxjUDdPMFdKdkx3WXJZOVhGV0ZxbUdPSkJHL1BZeUFoZDRJb3poY3hmUWtZUmR2Wlc2WUdLNHAvYWhBU0pmZ2JUQkNOVVFFQVVWbHF4QXlpV1dNQnhadUJtdTNnTDM0RHZuSVQwRnJad2JIMlQ1U0ZNeG1HL2ZjMTQrbkRadVJBOUdRdzhiUEJKTjRJS0RzdWwzaTVLaXNyZzFxdGhsYXJoVXFsUW5OenMxQ2h6WDBtcjlqaHc1NnJLWFZtekpneEdETm1qRmZIdHJTMFlPL2V2ZGk4ZWJOd0J6NGpJd05QUGZWVW14dEZvMGVQeGh0dnZJSGx5NWNqTnpkWE9HYmF0R21ZTUdFQ01qSXlYSzUxdlJXSTYyVXBXSmJGa2lWTGhDWGNEdG5aMlM0QkJZN2o4TkZISHdFQXJydnVPcDlmbytNYTJMSE1vcUNnUUVnRTNsNlZ0Sjd3dWZpQzZiY0VPUGN2Y0QvZkNHYmtHakFkVkcvd2hHK3R0czFNaUw4ZVRNWURBZTlmd09lemFYUHVoNkx2YUZUL2F5WWlybmtNWVdNODF5cDExN1IvSFJxL2Z3bVJDLy9kNVRNVEFPQ2RkOTVCYTJzckZpeFlnTm16Wjl2NjBOU0UxMTkvSFd2WHJzWGF0V3VoMFdnUUV4TUR1VndPbG1YQk1BeFlsaFVDQkZhckZSYUxCUmFMQlZhcjFlVnhmSHc4M256elRkeDExMTB3bVV5d1dxMm9yYTJGV3EzMmV6Mjd1NXljSE9qMWVvd1lNYUxUMnJ1QXJjUk9SMHN0QU50eWk2S2lJci83eHZNOEZpOWVMRVFLVlNvVkZBb0ZtcHFhaEcyZThsTjQ0LzMzMzNlWmNxWlNxYUJVS21FMm0xM3UxTStiTjYvTkZDNk80N0I3OTI1OCtPR0h5TSszWFFpT0h6OGVUei85dE12NnQvZmZmeC9mZmZjZFpESVp3c0xDSUpmTGhlZ3FBTng1NTUzdDlzOWdNR0R0MnJVNGR1d1l6cHc1NHhJdFRVMU54YXhaczNEZGRkZTFpV2huWm1iaTJXZWZSV1ZsSmI3NTVodHMyN1lOWldWbHFLbXB3ZGF0VzRXc3c5SFIwVmk5ZWpXV0xWdUdxS2dvREI0OHVOTVpNbks1dk5PcUVZQXRNdStvd09HUGpSczNDalYvV1paRldGZ1lyRmFyOFBsRVIwZGo2dFNwZmo5UGJ5ZUxUb1VzT2hYcTdMa0FBTjVrdE9kTk9JVFc0a013bHg0QmIzS2RrODRJLzRFOW1PQll1MjI3aXVWNHB0MmJyRzFtTWFoMVVQYWJDRlhtSkNnekozV1lSSTUwb0Y4LzRPUko1OUtIQUpVSmVQbXFHSHhiMUFSRHE0UTYyYUtaRGJrbGxXaHBOVU90Vkxqc2RxZzBBZ05DZk1MUjEwZktVZDhzdXZqMTR1My9jNlNvZEJzUDhCSStNOXNOWjNzeXhPaStDQnR6YzV0akxDMDhpcjZ2QjJmbTdlZndZTUZJVHNKb216WVA0VFdHSnl1UlBFNzZFajRpWW0wRVgvVTljUEViOEZWYkFHdGpCd2ZiUDBIaGx6THZuSmdnQkgzZDZFZUNTYjRGVE5JdmdBQ3RxdzVsTDcvOHNwRDN6RjFIT2MwZWYvenhkdmUvK3VxcjJMbHpwNlQrYk4yNkZXZk9uRUZlWGg1eWMzT0ZhZjZSa1pHNDlkWmJNV2ZPSEkvVktnRGJNbytWSzFmaWh4OSt3SWNmZm9pU2toSzg5OTU3ZU8rOTk2RFJhSkNlbm83NTgrZmo2cXV2OXJvLy9sd3ZPNHdjT1JKOSt2VHhhWmt2eTdLNC92cnJVVkZSQVo3bkVSWVdoc3pNVE15ZE85Zmx1STBiTjZLZ29BQXltYXpOUG0rOCtlYWIyTFJwRTFpV2hVd21Fd0lZc2JHeEx1T2RudmE1K0lycHR4U0lIQWQrKzFoZzRETmdVbTczNmp6Ky9Qdmd6LzdORm9nSThNd0VoeTVaSUtkTUg0djRKL2VqL3FzL292blkxMkREOUZBa0Q0RThhVERrU2JhcDVKYnlVN0NVNThKODRRUzRGZ1BrMGFuZGtvRFJZZDY4ZVpETDVTNTNvNis3N2pxTUdqVUttelp0d3A0OWUxQlJVWUh6NHV6YlBwZ3padzRBVzJLUjNidDNBN0FObnU2Nzd6N2hybkdnSkNRaytKUW9aUDc4K1Q2WGpaUktyVllqTXpNVDU4NmRnOVZxRmNwSHNpeUxqSXdNeko0OVc5SXZEOEJXTG5IZnZuM0N0RFpIMjRCdDRKeVdsb1laTTJaNExCMTA5T2hSL09VdmZ3SFA4MUNyMWJqNzdyczk5aU1yS3d2YnQyOUhhMnVya0lTUllSaGtaV1hoamp2dWFMZmNFR0RMclhEaXhBbWhsbTZmUG4wd2FkSWtUSnMyRFZsWldaMit2dmo0ZUN4YXRBaUxGaTFDY1hFeDl1elpnK1BIaitQVXFWTm9iR3pFa2lWTG9OVnFmVXJlR0I0ZTdsVStEZmV5a1ZJTkhEaFErS1BGY1p5UU15TWlJZ0lqUjQ3RW5YZmUyVzcwbUVqSHFMUlFaazJHTW1zeUhPK3UrZndSdE9idmdPbnNqallKR2gwWHNyendnTGMvRW9VWU9oamM4aTBOTUozYUROTXBXNjF3V1dRZktPM0JCVlhtSkRDYXdKZFR1aXlwVkVCeU11QzJkRTB5KzJlV3BKWGhMK09qc0d5SDU4emFYalFFZ0FFSEhzY0t5ekZ1b09lRVdaV1hRUjZGZDdlTHBxQjdjZnQvaHZvMFJxaktoT01aUnNvQW53Y2ptaUVVTWV0eGdIVmRvOHRaZ0tJZjZtQnBkcFNrNU1FeUxIaUo0UVFHQUNkS3dxaU9rcU52anM3UHRSTzluTG5HTmd2aDRyZEF6WGFBYi9WOG5DaEk0UHlkQzNzZ1VaaVc0QnIwQlFCVkVwamtYOW15dld1Q1UvMnNwOHJNek1TSkV5ZGMxdWZIeGNWaDNyeDVHRCsrN1FBcUlpSUM4Zkh4aUltSmFYY0dRMkppSXBLU2tueGF5dXhRVUZDQXp6KzNCZHlWU2lYR2pCbURhZE9tNGFxcnJ2S3FQWVpoTUdQR0RFeWZQaDJIRHgvRzFxMWJzWGZ2WHRUWDE2T2lvc0tyTXZaaS9sd3ZPenp3Z0xTNzJ0NmNOMnpZTUdpMVdzeWJOdzl4Y1hHZEhoOFZGUVdaVENiTUNzakt5aEp1OW5JY0I0WmhrSnFhaXFWTGw3ck1IT2hwbjRzVVRQUWtNTlB6d1oxWUNyNzhjMEFSQlVZM0hJZ1lCdWpzTnd3YmpnT0c0K0RyandBV0E2QkpEMmdDUm8vOTR2a0FaNEZ5WTY0NkIydmxHWmd2bklTbFBCZVdjdHVhSkhuU0ZaQW5EWVlpZVNoazhmMTlMZzA1YytaTWJObXlSWEsvZUo1SFkyTmpwK3VkV2xwYVlEYWJZYlZhaFZrSmptOVd4emV6SXlJbS9sb3Vsd3QvcUhtZWg5VnFiVGZxMVZ0d0hJZlcxbFp3SEFlMVdoM1E2VUdPejhacXRZSmhHSyt5N0g3MTFWZW9xYW5CZ2dVTHZLb0N3WEVjekdZekZBcUYxMzEzNURZWU4yNWN3R2FtOER5UHNySXlwS1NrQktTOTdtSTJtMkUybXlWbi8rMk12NzhUZWhQZVpFUnIvazZZOG5mQWRIWW51UG9MSFIvUDgvWllBaU82WWMyREE0QU9aakk0eUJNSFE1azEyVGFESVcwTW9BanhlZkZkN2RRcHdMNU1LVkN6Rkt3Y2oxRnJ5M0NzMmdTZlI0MmlnZldvckJUY04zdWl4OTBzQTl3NTB2WnZLS28ybUpEdzBQL0ErWEJWOUdQU0t4aXNzQ2ZTay94Wk9kOWdSVW8yb3UvN3RNM3VvcTMxUW5sSUhyRFBUSkFlVE9CRnp5a1BZNUYxZlJSa3FoRDk0SUtwdVFUOHhRMjJJRUxkejJpdmFLZExHZ1R4RGdZQUx5NFU2a2FtQVpOd0E1amttNEdZSFBUa2lBKzNPUmJzdGRWK3QxTllXQWlqMFlqMDlIUkpTYThkczBHN2VncDZSNXFibS9IMTExOWo0TUNCR0Rod1lFQ3FXZkU4ai9Qbno4TmlzYUJmUCtrQkpTblh5OTBoTnpjWFdWbFprZ0k0RG83WEpnNDJpUFhrendYdy9XZUlhendMcGpFWGZNTXh3SERjRmtnQWJJR0ZpR0ZnOUNQQWF3Y0dyRFJrUjdvOG9OQlZhUEJBQ0JHajN3blNXU3JQd3BUN1BVeW50OEpjNm5uYUtBQ2hHZ25yTXFQQnhsYkJIc0xNaG5iSmxWQmxUb1pxMERTb0JzOXNONHQ5cjliU1lnc3FCUGpQOC82S0Zreit0QnhtWDl0MTNqU0ZRaWJEdis2ZkI3bE1WQ0JSTkk2ZU93aElDTkZKUnk5dE9vTkhQbTcvKzkvZFBNMVJ2Qm43Q1FCSGtVai9CM3N4aTc4U1puSTZsQjh3b2phdldiU2x6YkRVSitLZlVGYkJvTitzU0toMDNadTFQS1NaNjhDWGZ3Nyt3bHFndnAwMStEd1BuckVIV3oxOVZJN3Q3ZjI2akw0U1RQTE5ZQkxuQUxMUStJRUtWRUNCa040cWxIK0dldmN0YzBJSUlaREg5NGM4dmorMFUzNEh6bGdMVSs0V21FNXZoYWxnRjJCeFR0c1ZabDNaLzhPREIydWY0dTI4TG5Zc21iQUZHT0ErekxLMHdwVDNJMHg1UHdMcm40WWlKUnVxd2RPaEdqU2RranM2cU5WQVlpSmdUeW9WS0dNVDFWZ3lVb2NWaCtwOU8xRTBLREpiclRoWlhJSHNmczRaVitLYjhwWEcwQTBvL09kSFVkMzZUdUppTW5CNE10SVp3UFNZTU04TDRrQ0Vhc2kxYllJSmRRVXRic0VFUitla2Nla21BNlJkcmFOZ2dqZDRNMUMxQlZ6WldxQnFpKzF4bTJONFp5NE1sckY5VDdoOVZJNlpYUXdIMncrTytIdEdFUTBtNVRZd2ZlOEUxS2xkOWxJSUlTVFFLS0JBQ0NGRXdHcWpFVGJtWmx0U09IT0xiVm5FNlIvUWN2cEgxL0tVakMxVTRFZ1A1MXFYMEhXZWduQVI3V0hFWlM0OUNuUHBVVFJ1ZVFteXFGU29CaytIZXZBTUtQcU9ick9PdkZkSlRyWlZmUWhBY2xTeFA0Mkx3dnVuR2xIVll2WHRSTkZIZCtSY21VdEF3YjNTUXlnNldIUUpaeW9jaWZNNlg3cHdxL1lBK3NydFB3OStMSFVRZmlZWUZycFpmM0RaMjF4dFFkbStqcEw1K2Zwc3J1UFhsTWtSME1STG4xN2NLOVFmQW45aEhmanlMd0N6NS9LOHdwSXdSdlE3emlXUTRQejlLSHppNGc4aWNpeVkxRVZnRXVjQ2JNK1lmazRJSWI2Z2dBSWhoQkRQRkdxb0JzK0VhdkJNNkhnTzV2TkhZTXI5SGkybnQ4SmFmVTUwSUNQNmw3Y0hHcHpERjlmSjRJNE1ETTZranc3V1MrZlJ0UHM5Tk8xK0Q0d21DdW9oMTBJOTdIb28wOGNDVFBEV3d3Wk5XaHB3NWt4ZzJySVBlaU9VTFA1eFpUUVdmVjhsdWFtajUxeHpib2cvdzZvUURTaTh0ME5VMWFpZEVxb09DbGp4dVA1N3Y1OVRISWZRakw4TmJHUWZZWi9aeUtIb3gzcG5lVWcva3pDNngwamloMnVnVDZQQnEwZW1DdkJsYThGZldBY1l6N2Jkei9NdTN5THQxYUpud0lOMytWNFNIU2ZUZ2tuNkpaaTB1NER3S3p5ZFRnZ2hJWU1DQ29RUVFqckhzRkQwSFFWRjMxRUl2L2IvYktVakQzK0I1cU1id0RWVWlBOTBaaTYzMXoxenptU3diNGRyZWtkaERZWG93cHh2dW9UbS9XdlJ2SDh0MkloNHFJZk9nbnJZRFZDa2p1anFWOXB6UkVRQTBkRzJtUXFBZndrYVdWYkl5ZkRiS3lLdzhtZ0RqbFQ1T1B2Qi9uRVpXMXFSVjFxRmdTbk9iTnlPcmpXWWdGWXJvQXloeVNWbUs0Y1BkaFdMdG5TOGZ1R3VpRDJJa3h1RkkxbXBsUjBjbjZWQ2pmQnB2eGYyY0dZZVJUL1VnMnZsbmNleURLU252R0xzYXpKc2RHa3F4QTBMYkxXcGtHYzFnci80TmZpeXRVRHRUbmhhVnNMYmwzSzV6RVR3Z0FFUGptZEVTeHBFeDRZUEJKTjZKNWcrTndNeUt0RkpDTGs4VUVDQkVFS0l6MlJ4bVFpLzVqR0V6M3dVclVVL28rWG9lclNjMkFUZUpKcWlMVXJlNkhtSXhyajhZMHZNd0lCblhPYzBjSVpLTk8xWmc2WTlheUNMN0FQMXNObFFEN3NCOHFUQlhmUGllcExVVktDK0hyQmEvYXYyd1BPQWt6TkNBQUFnQUVsRVFWUXVBWWszcDhaZ3dpY2RWL2RvUTd6c29hRFVKYUFnM2xmUkNQVFZTKzlxZDF0LzZBTHFtMFZyNGp0NG56Vk1LNWJvZjNJZWF2dVc5WWt6eTRoTitOV0x3WVRaM3pBZUtQNnBBYTBHKzVJVXgyY21NWlpneTJYaWZEWk52QUlwa3pxdWJ0VjdjRURORHR1U2hvdGZBOWFtdG9mWWc1Mk1lMkRBblNOZ3d6SE9aSXpDUG9XdFVrUGZSVURVcElEMW5oQkNlZ29LS0JCQ0NKR09ZYURNR0E5bHhuam9ibmdXcHJ5dGFENnlIcWF6MndHcmM1RG12dVNCY2Q3dmN6MUN1UHZuYVZFRVlLMHJnM0hIS2hoM3JJSXNOZ1BxWWRjamJQaU5rTVZtZE5sTERDcTVIRWhKQVlydGQ5QjUzbVcyZ1U4WVJoaWdqazlVNDQ2QjRWaVQ1OE1hZlZGVTZPRFpVdHc4WmFUSHc2cU1vUlZRY0ZudTBJbmZSZXhFRkd0TGtzaDdNOUQwZ0JjRmR0aUllR2duM1Nuc3F6aG9SRk9sT0xqQklsQkpHSlU2R2RLdTF2WEsxVU11ekRYZ3ozOEF2dlI5b1BsODIvMzJKUTBzQUo1eDVvVHhqQmQ5UE81SkZpUEJwUDRXVE45N0FGVkM0UHBQQ0NFOURBVVVDQ0dFQklaY0NkV1FXVkFObVFXK3VRN05oNzVBMDRGMXNGWVhpZzZ5WFhGenNHVkJiLy9tcXpPVXdBRGc3SU13bDV3TDFZVXcvdmdhakQrK0JrV2Y0UWdiOHl1b2gxOFBSaG1pWlFiYUV4c0xWRmNEUnFNektDQ1Y2TmJwaXB3WWZGWmdSSlBGeS9ZWXdERkVyVzlxUVhIbEphVEZSN1U1N0dJSTVWR29OcGl3OFpoMzFUU2kyQ1k4b05zdVBHWkUvL1VXQTRBVGpUdkRaendNeUpVQWJCVWRhZ0pZMFVFY1RwQ3BHR1JNMTROVitGL2FNbVRWL1F5K1pEWDRpdjhCZkd1YjNjNGxEYzRGV1IxeS9CeTZ6MmpSWklCSnV4OU15a0tBRGZPLzM0UVEwc05SUUlFUVFrakFNV0dSMEV5K0U1ckpkOEpjdEI5Tis5ZWk1ZFJtb1F5bDQ4WnVSNlhZSFlSU2JQYjBqaHdQTUc1MStzeGx4MkF1T3diRHQ4OURQV3cyd3NiY2ZIbmxXMGhQQjA2ZURFeGI5dUJNWEpnTXo0eUx3dU83YTMwNDJmbWVIOGt2OHhoUUNLVktEKy91S0FMblRGWFE0VGZpUXhIYm9HSEY1UUo5SDV6YktnTFlCL2x4bVFnYk9SOUFWMVIwY0M0YllsZ2diYW9lY2swdm5KckFOWU8vOEFuNGt0V0F3Y1BQRDIvLzBOMldXYldIWVd6QlRRWk0yMEJDNUhpd0dROEE4ZGRCVWcxUlFnZ0pVUlJRSUlRUTBxVVU2V09oVHg4TFhjc3phRDc4SlpvUHJJT2xNbC9ZNzdqMDV1M1RoOXZMbWk2VW8zUmJGaUZlR3NHYm05Rjg2SE0wSC9vY3NyaE1hTWJjakxDUjg4Q0VSWGJkQyt3T2FqV1FtQWhVMkJOZytwT2dVV1RaS0QxV25USWd2ODdjK2NHMko0YmpFenQ4cmd4ekp3MEY0Rm8wdE5WcVM4Nm9DNEVpQW05dkUxY3JhVCtpRUNkcnhKMjZQVjRkMng3M3U5NjY2NTRBR0Nid0ZSM2d1bFFvWmJJT1lURzk3SExQZUJaOHlUdTJTZzBXZzl0TzNwNU0wNzZrZ1FlOENHbmFsa0tBY1FzOHNHQVM1NERKZUFEUWVWNENSQWdobDd0ZTloZUdFRUpJc0RCcUhUUVRmd1BOeE4vQVhISUlUZnZYb2VYRXQ0REZWbTJBRWRZZ3Q1ZG53VW1vSkFGYm1NR1pmTTU1dkxXcUFJYU5mNFBodXhlaEhqd0RZV04rQldXL1NRRVppQWRGY2pKUVV3T1l6ZjY5QnRHNUNwYkJ5MWZGNE1ZTkZSMmM0SEt5OEZWNWJRTnFERWJFUkdqZDl0aVdQZlQwZ01MK2M3VTRVK0dZRmRCeGdPWVIzUTlRTTFiUkZpbXpFeUE4aHlKOUxKVDljOEJaRU9DS0RxN2loMnVnNjZzTVNGczlIbThCS3I4RlY3TGFYcW1oelFGdzVEbGdlTWFMbFVPT0F4ejVYY1JsSDhQQnBQd2FUUHBpUUozc2Q5Y0pJU1NVVVVDQkVFSkl0MVAwSFFWOTMxSFEzZkFuTkIvNUVzMzcxOEZ5TWMrKzF6N2JRQ2c5MlZscmpHaVdBaTg2eFg2aTFZeVdFeHZSY21JalpORjlvWmw0QjhKRy9TTDBjaTB3REpDV0J1VG51MjZUTXZnVXpYQzRJVU9EbVgzRHNLWEVmZjErZStkQ2VHdjNuem1QV2FNSHVXOUdsUkhvSCsxN3Q3clRlenZGeVJqYi95YnJJNnZId3ZDRG9pMFNaeWVJVHRIZCtHZUFCMHEyMVFlc29vTTdYYXF5ZDVTSE5GMEVmLzQ5OEtVZkFLYTJnYkUyazNsOEtzdmhkcXc2R1V6YXZXQlNmZ1BJcVZvR0lZUUF0aVMyaEJCQ1NGQXdLaTAwNDMrTm1BYzNJUHF1RDZFYU9OWHRBUGN6T2h0dE1jTC8yUTUzUGQ1YVd3TEROOCtoNmg5WHdiRHhCWEIxWmY1MHYvdnA5VUNVS0c4QngwbHJ4eTBROGUrclk2Rmd2UnhvaVE0N25PLzUvZXZwZVJUTVZnNGY3aTV4YnVqZzIycUovaWNvSGJNVE9wMGU3NWw0eG9FNmV5N2s4Vm1vT0dTRXNjSzlvb05FRE9PeVJFSWRMVWZLbFRycDdZV0MydTNnanZ3VzNMYmg0QXRlYkJ0TTRHMHpsNXpCQkc4K044Y2lLcmZqZGRsZ2h2OEhiTTVoTU9rUFVqQ0JFRUpFUW5hR1FuWjJkckM3UUFqcFFlaDNRdWhUcEk5RlpQcFlXR3VLWWR5NUNzMUh2aEtTT0xyZ2VXZFd4M1k0SzduWmwwN3d0dlhTUXI0R1V5T2FkcitMcGozdlF6VjRCclNUZmdORjJ0akF2cUN1a3BvSzFOZmJnZ21pVXBBK0U1V2Z6SXBVNEw2aEVYanRXSU4zNTlwdjBoZGRyRVc5c1FWNnJkcmwwNmh1QWpqZXRrNjlKL3J5UUJucW04V0RlYy9IOVpIVjR6YnRmdEZ4dnM5T2NQbDhXRGtpcm4wVTlVVW0xSndPVUVVSEJnREhDYmxINUJvVzZkUDBsMmQ1U040TS9zSm40SXRlQnhwUGU5Z1BnSFY4UmgyVmUzUS9DY0k1THFJbWdzMThCSWk1V25xZmU0dm95Y0h1QVNHaExZUi9oa0wyejQzQllFQkJRVUd3dTBFSTZRSHk4L1BSMkJpNERPa2t1R1F4YWRETmZRNXhqMjZIOXVyRmJna1ZHZnZkV01icmllZTgvUnpoRDU1NDFnTFB3WFRxTzlTK2ZSdHEvajBQTFVlK0FxemVKaWdNRW9YQ2xrL0JRV28rQmJmWkc4K09qNEpXNGUxbGdmUGN3L21sYlpya2VLREd5eFVVd2VDeTNLR0RVZWZEK3EyUU1iWURlSW16RThRMGszNExreWtHcGJ2ZEV3Vkt3NEFCenprREZvd01TSittaDB6VlF5TTVVbGtNNEF0WGd0czJFdnlKaDF5RENUd3ZKR3NWMXBaNEc1c1JQbE8zOXl0bUN0anhtOENPMjBEQkJHK1o2OEEzbkFoMkx3Z0pTWHpETWNEc1pVQy9Cd3JaZ0VKbVppWUZGQWdoQUd3QmhheXNyR0IzZ3dRWXE0MUcrUFNsaUg5c095SnVlQWF5Nkw3Q1BzY1FnSU85Rko4WDdZbG5MY0JlVVVJOHFMYVVuMEw5NS8rSHFoVlh3L2pUdjhFM1hRclVTd204aEFSQUZhQ3NoL2IzSUNaTWhxWFpYazZURnk5N09GZm1hVE1xZTJpTXI5cGd3dWJqb3VueEhjeE91RVhyekozQU1MN1BJT0JGc3hNWXRRNnFjWXZiVkhUd3BseGh1KzJEZDZtSzBuZUtIaXE5VEhKN1BVN0xCZkNubndMMzB6RHdaLzdxSVVlQ2JSb01BeDlUaWZEMnBRM3ViMzNjTldBbmJnRTc1bk1nY294ZlhlOTFJb1lDQmdvb0VDSkp3M0ZBTnl6WXZaQXNaQU1LVTZkT3hhRkRoNExkRFVKSUQzRHc0RUZNblRxMTh3TkphRktvb1JsL0cyS1hmZ2Y5cjE2Q0xDNVQyR1ZiSTgzWUFndnQxb1R3aEhHY0RDRzRZTWMxVnFIeGgzK2g4c1VjR0w1OURseGpkYUJlU1dEMTdkdjVNVDU2YkV3azlFcHZMZzJjZDRIUG5LOUNTMnZiV1IwOU5ZL0NPOXNMd1hreCtIeE0vNzB3TzhGZW9zR3Y1OVZjdlFURk84eHRLem9FS0F0ajRoZ3R3cE1VQVdrcjZCcFBnVDkyTDdqdEk4RVh2d2xZMjR0TytaTEVVdlJaTW02ekVoS3VCenQ1TzloUkgxSDVSNmtTYndKZnN5M1l2U0FrSlBFMVB3RkpOd1c3RzVLRmJFQmg3Tml4VUt2VitQTExMNFBkRlVKSUVIMzIyV2ZRNlhRWVBYcDBzTHRDdWhyRFFqM3NCc1ErOUMzME42K0VQTDYvY3hkczA3OTltYkVnYXRqKy83enI0TTVpUXRPZU5haGFNUVVORzU0Rlo2Z016T3NJRkozT2xxVFJRV3FwUWRFZGJyMlN4Vk5qSXpzNHVDME9QSTRWbHR1NklOcmVVd01LcTdjWGRucE1tcndXQzdTSG5SdWt4Qko0NSt3QlZwK0M2dVliWENzNitEUVk3bGhrUHhWaUJvWUZwckZncXY0ZTNQNzU0SGJsZ0MvL0F1Q2RwVHFsQjE3RWlSWWgrbjVud1NUZEJQYktQV0JIdkErRVh5RzExd1FBR3pjZGtHbkFGYjhWN0s0UUVsSzRvbjhEaW1pd0lieThLbVFEQ2dDd2RPbFM1T1hsVVZDQmtGN3EwMDgvUlVGQkFSNTY2S0ZnZDRWMEo0YUJldWgxaUhud2EwVGUraXJraVlPY3UyQ2ZzV0NmMHV6TE9KQVhWNGNRRDBDc1pqVC8vQkdxL2prVkRldWZCbGQvSVFBdklrQlNVNTBESklhUm5rOUI1TUZzSFJJMXZrMmJQMUZjTG5UQjhjN1ZtNEJXYS92bkJNTytnbHFjcVhEYzdXNS9nUHFJenBrN1FVcVpTQnZuT2FhaEsyRzhLSG96L01pWXlJQnhpUjFwNGhYb015R0Vxdzd3WnZCbEg0UGJkU1c0ZzdjQXRUdGNkOXQvamlVdkRYSFBrOERJd1BTNUJXek9makREM3dLMC9UczRtZmlDSGZKUG9QNFF1Q0lLS2hEaURhN3czNERoSk5ncmxnZTdLMzVoZUY3cUxZMmVZK1hLbFdodWJzYUlFU09RbFpWRmE2a0p1WXpsNStjalB6OGZCdzhlaEU2bm8yQUNBUUNZY3I5SDQ0K3Z3VkoreW1VN0Q5NmVtTitQd1lqN3Fhd01ZU1BtUVh2MVlzaWlVcVcxRzBpbHBjREZpN2F2cFZaOGNQUDJTUVB1K2FISzYrUERsQXE4Zk4rOE5rODl1eitRMG9PcUY5Ny8za0g4NThkenRnZnR4QW5TNUxYWWsveFAwUjBYM3dNS3ZHaDJnaVhsMTZnTFh5emFKLzBqY2dUTEhLY3JJMlRJdkM0U3JDSUVrekJhRE9EUHJ3WmZ2TXB6YmdTcEFRU1hoQXFpTmhnRm1ENEx3V1F1QTlRcDB0b21YdUZPUFFwWWpHQ2lyd1IwdzhEb2hnZTdTNFQwR0h6RE1hRGh1RzJKa0NJcTVJTUp3R1VTVUFDQS9mdjNZOXUyYmNqUHowZDRlRGlPSGowYTdDNFJRZ0pzeElnUk1CZ015TXJLd3RTcFUybVpBMm5EbFBlakxiQlFkdHhsdTNNUUozR2c0dWswaG9WNitJMEluL29nWkRGcDBqb2NDQndISEQ4T1dDd0JhOUxLOFJqd3dYbWNxL2UrelNkK05SM3BpZEV1YjlXWVpHQlVVc0M2NVJlVG1VUE00cTlnYkJVdE8vQXdzbjg5K2hQOEl0eDJEY0ZEU3RKRWUwNE9ob0ZWUFFCMUdhdkI4NEdmRU1vcUdXVE5qb0pDRzJLVFRjMlh3QmUrQnI3a0hRKzVFZnpKVmNIYktqekE3WE5sWkxaQVF0Yi9BYW9lOHMzWUMzQlZQd0FYMTl1U3pTbDBRTzJ1WUhlSmtLQmpvaWVETnpmWUVqQW0zUlRTeXh6RUxwdUFBaUdFRU9KZ3l2MGVodTlXd0ZwOXpuV0hYemMrZVhEd01QV2FZUkUyNmlhRXozZ1liSGlzdE1iOVZWTURGQlYxZmx4blJJUHN6L0tOV1BEdFJhK1B2M0g4RU53dzNuVWRlbDg5TUt1SFRCcGN1L2M4Ym4xamI0ZkhCR0oyZ3VNY1hxYkRwY3gxNEZpOXNKV0Z0Q1NNREd5bE9JVnhNZ1AwdXlZU1liRnluOXNLbXRaSzhJV3ZnaTk1RCtEY2E0cmFYNXlVNUpkdDNod0hGa3p5QWxzZ0lTeUlBVDlDQ0xuTWhWaFlteEJDQ09tY2F2QU14RDcwRFhSei93bzJQTTY1d3o3bTRIbGJnTUFYamh3TDludWdvaDBjbWc5K2hxcC9Ua1hqbHBmQW00S1FqVEFtQmdnVEplVUxRSUxHWDJacGtSM1hTV2xLMGZFbmlzcmI3TzVKaVJuZjJ5Rkt4dGpPKy9PRWZvdWZ3UVRZem1Ga3FPK3ozQ1dZd0VnTUpnQ3dMWE1RZFNWbFVrVG9CQk5NRmVCekh3ZTNiU1Q0b2pkY2dnbk9qOEdSZkVQcTdDSFg4NWpFZVdDdjJndG0yT3NVVENDRWtDNUdBUVZDQ0NHWEoxYUdzREUzSSs3aEh4QStmU2tZcFZiWVpVc2VhTHNqS3UzK3M0ZWhqOFVFNC9ZM1VmWFNORFR0WFFOWTI1WlM3Rkpwb29HVFAza1VSSVB0RlpPak9qblcrV1hSeFZvMG04d3VUYlJZZ01aVzZWMEpsQ3FEQ2QrZEVNMjI4UEQrOUpkWFlwNzJtSDlQWkgvaHhyZ0hZZEZrQzV0dEYxc1Nnenc4aEh3TUFCQTNWQU45ZWllQm5wNmdwUlQ4eVdXMlFFTEpPd0JuRW5iWllnQzhIOSttdk9lM00vNDZzSk4zZ2NsK0c5RDBrOW80SVlRUUgxQkFnUkJDeU9WTm9ZYjI2c1dJZTJRck5CTnVCMWpSblYyR3NSZVY4MzJ3NTB6NzVub3UzM1FKaG0rZVEvVXJzOUJ5WXFQMGZ2dEtxd1dpby8xdlJ6VEttOUZYZzV3K0haUWpGQ1hBNHdHaGZLUjRvRmpWQTJZcHZMZWp5UGtwdFRNNzRUSDlENkpIRXBjNk1BeE11dWxvanI3WnViV2RzYTkzWFBzUTBVZUorR3lONU5hNlJYTXgrT01QZ05zK0duenBCd0R2REt3NUt6WUFQQzhsbE9mNGwzRjlhMktuZ1oyNEZleklENER3Z1g1MW54QkNpRzhvb0VBSUlhUlhZRFJSaUxqK2FjUXUvUTdxb2JOZDk5a1hNa2k1WVNvK1N6eHd0TmFlUi8yNkphaDU0eWFZU3c1SzZyUFBVbElBVnZTblhYSjFDK2NyZWJHeldRcmlaUS8yOHBIaTk2RzZTVm9YQW1uMWR0RnloM1ptSjh6Um5uQWVJdVZKZU1DcXlvUWg4V25SSm4vdXdnTUFKM1JHRlNsRDZsVTlxR1NHTytOWjhNZnVCYmQ5TFBnTDZ3RGVXU1pUbUpIZzgwSWpPNWQxUnFJM05ISTgyUEdid0k3K0JLQktBb1FRRWhRVVVDQ0VFTktyeUtKU29MLzVYNGk1LzNNbytvNFM3YkVQZG5qYm5BVXBHRWQ0UVRRZ3QxdzRnZHBWdDZMdXYvZkJXbFVndmVQZVVDaUF4RVRuWTQ2VEZsUVFCU1hHSmFweFU2YTJnNE9kamhlV3Q1a0FVQlhrZ01MaDRqcWNMamZZSDNuK1hQOFErYjNvRVM4aHRNU0RsK3RSbDdJQ1lKWENNL2xlSVVMY0l1QVlQTXMxTE5LbjY4SElKRGZYZFJwUGdUdnlXM0E3SjRJdi93SUFaOS9CMjh0blNwMlJZR3REWERWREVEa1c3Smd2d0k3L0JvZ2M0KzhySUlRUTRnY0tLQkJDQ09tVjVIMkdJZnFldFloYytEcFlmYkp6QitOSUVDZGx4Z0lqNUpiamVkNWxLWVVwNzBkVXYzbzlETjgrRDc2MUM5Y0JKQ2JhQWd1QUtITytqM2plNWJ6bkowV0Q3U2d3WVQrMHVkV01vb3UxTHU5YnNCTXpydGtwcm43aGVYYkM5WnFUOWtkU1BuTWVnQzBKSTY5SUVMWklEU1l3YnYxZ1pFRDZORDNrNmg1MnlkWndETnloaGVCMjVRQVh2M1p1RndKeURCaUdrZlR0WjV1UTRDRmJpUzRiN0tpUHdZN2ZDTVRrK05WOVFnZ2hnZEhEL2pvUlFnZ2gzVXMxZUNiaWxtNkdkc3BpUUNZYWlJTUJKN215c20wd3hkZ1RQd3FqS3A1RDA1NzNVZjN5TldnNS9uWEhUVWpGTUVDZlBvRnB4MjVRbEFLM0R2QnVsb0pqMllORHF4VXdkbk4rU2dlTzUvSGhuaExuQmc4ZjU1T1IzNG4yTTVKQ0NzYTRCd0tXaEpGM3EzYVFlcVVPS24wUG1wcFFkd0RjZ1YrQzJ6TU5xQksvZC9iWHl3ai84Um5EOEVMT0NaZUFqQ1lUVFBZN1lDZitBTVRObE5welFnZ2hYWUFDQ29RUVFvaGNoZkFaU3hINys0MVFabDBwYkJheTYvTlNoMGdBR0Z0d1FUeSs1QnFyVVAvSnc2aDkrelpZYTB2YVAxZXFtQmhBRllCS0FLS0F5cC9HUlhhd2VzSjUzSW1pQ3JjdHdjdWpzT2xZQmFvTTl1b0NmTnNQY1lpeUhOZHBjdTJQcEh6SVBGcDBNOUFjYzZ2YlZqK0kraEEzVElPSUZLVS9yUVZPdzJGd0IyNEN0MjhXVVBPVGFJYzlZQ1o4YzBqNFNXRnNzM2w0bm5IOUhsTWxnTG5pUmJCWDdnS1RPTmVQemhOQ0NPa3FGRkFnaEJCQzdHVFJmUkgxbTlXSXZPME55Q0pGZC9rWnh4UnNhZmtWbkRlZFhjODFGKzlIOVN2WG9YSExTNERGNU9GTVA2U21pam9nY1lncnlxVXdJRXFKT1JudHpWSndqZ0tMUmVVakhZSVZVRml6cTlqNXdNTTQ5M0hkRnVjRENXK1JWWm1KUnJja2pOSzVKaXlNU0ZFaWZuZ1BxT2pRbUFmdTBLL0I3WmtKMUd4M2JoY25TWlNjZWRLWkk4RmxSb0k4QWt6L0o4SG1IQUNUdWdoZzVPMjJRQWdoSkxnb29FQUlJWVM0VVEyYWp0Z2xtNkM5K2dIbk1najdlbTYvN2o0NzZrbUlTd2xhelRCdWZ4TlYvN29XcHRNL2RIQ3VqL1I2SUR6Yy9yUitWSHNRQlNPZUdodnArVGhSODQ3eWtlS25ERVpBb2I3SmpIWDd6b3UydUw0SFE1VGx1RWFUWjN2Z2NvZmRPN3hNaDdyVWZ3WXdDYU56c1lWS0wwUHFsVUd1Nk5CMER2elJlOER0bWd4VWJYSnU1MkYvdi96N1NiQzE0OGlSWUgvbGpCSk0ydjFnY3c2RDZmY3d3SFpRc3BRUVFraVBRQUVGUWdnaHhCTzVDdUhUbHlCMnlXYlhaUkRDc0UvaUdubEFsUG5ldVoycnY0QzZEMytIUysvZkNhNit2TDNUZlNPZXBRQklDeXlJRWp1T1NWRGhtcjd0RFBKRXIrVkVVYm5MNDZvZ0pHYjhkSCtwNkZIYnorb0p2V2o5djg5dkM0djZQbjhYa2pEYWtpajZWUjlTT0p0Vk1raWJGc1NLRHFaeThDY2VBcmRqQXZpS0wwVTdITWtOSE1FWEtkOUw5dk1keTBzWTV3NG0rV2F3T2Z2QkRIb09VTFFUdUNLRUVOTGpVRUNCRUVJSTZZQXNLc1cyRE9LV1Y4RnFZMFI3Ykxuby9abXo0QWdzaUFlOHJmazdVYlh5V2pUdCsxQnl1d0tOQm9pS2NqN211UGFQN1lnb0VQSGttTTVuS1J3dmNpMGYyV1MySldmc1RpN1ZIZmkyc3hObWhKMng3L005R0dDTSt4MHNtaEhDWS91OEUya2RGYjlSREpCMnRSNEtUUkF1ejFxcndPYytEbTdiS1BCbEgwTmMvbEhvbk5TRWkwSU1qaGZOU3JDTG0ybkxrVERzZFVBZGdHU2loQkJDdWhVRkZBZ2hoQkF2cUlaY2k5Z2xtNkFlTVYrMDFWNFZ3SS9aMzd5akhhSGNIZ0J6Q3d4Zi94bVgzdjBOdU1ZcTZZMERRRXFLODJ0RzRucDMwVGxUVXNJd09VbnQrVGkzOHBIaXNmTEZicHlsY09GU00zYWNxWFp1Y0h2SlQrazN1ZXp6NWVNemgrZWdPZVkybDIxU1AzN2VNVjNGTG1WaUJEUngzWnd2d0h3SmZONno0TGFOQkYveURzQTc4MTg0dmpmOXdkaExxTUs5TGYwb3NPTy9BVHZxWTBBN3dLL25JSVFRRWp3VVVDQ0VFRUs4eElUcG9mL0Zja1F0V2dOV2x5RGFBZmlaMjk5ZVVZSVJEYjZBMW5ON1VMM3lPclFjMnlDOVlhVVNpSXR6UHBZeVM4RXRxZU9UN2VWU0VGZDdLQzUzR1Q5Mlp4NkZ0N2NWZXVvU0FHQ2s4anltaHVYYjkvazJPOEdxeWtSOThyT2lwdjJjblNKNjZ1aUJZZEJuQktBeWg3ZXNqZUR6LzI0TEpCUzlCbkF0d2k2ZTUrRTJqOEJuUWdsSTk0U0wydjVnUjd3SGRzSjNRT1I0UDU2QkVFSklUMEFCQlVJSUljUkh5bjRURUx0a016VGpmeTNhNmx5ODROOUF6SFg4enJjMG9QN1RSMUQzOFlQZ1d4cWtOZHFuajdOaWcrU00vRTZ6MHpVWUVlZGg4Q3RxKzBSUnVjdjdVTjJOTXhUZTJ5RmE3dUQyY3ArSTNPTHkyTnVRQUM4TFIxM0tDb0JWQytmNWxZU1JjejZ6TmtHQnBOSHRWZEFJTUs0WmZPRktjTnRHZ0M5WUFWZ2JuWDJ5SjRaa0dEK1RqN3BYa2dRQVZTS1lJUytCbmJ3VFNMakJuOVlKSVlUMElCUlFJSVFRUWlSZ2xCcEUzUEFuUk4vN0NXUlJ6dVNIanRYMDBvZGtqTWZjQ3FaVDM2RjY1U3kwbnQzZTNvbnRrOG1BeEVUblk2bGxKRVgrMk40c0JYdlR4UmN2d2REc0xJVloxVTB6RlBiazE2QlFpRjY0dnM2Unl2UElVUmM0OTNnZFhHSFJrUHkzZ0NSaFpCakdtWmtUZ0VMTG91OFVuYjhyQ3pySHQ0SXZXUVZ1MjJqd1ovNEttT3RFKzJ6L1lmeXVZZ0pSUk0zK2dtUmFNRmxQMkVwQXB0eUI0R1diSklRUTBoVW9vRUFJSVlUNFFaRTZBckcvM3dodHpuMEE2eHdzOGY0azZvUG5PK0JjWXpVdXJia2JEZXVmQnQvcTR5My9oQVJiWUFFSXlDeUZYMlJxTVNCSzJlNStIc0NwNGdyaEhXaHM3WjdFakIvc0toWTljbjJkVDBWdWR1N3hJYWhpakwwSFp1MFlVYXNTUDF2R3ZxVEYzaTFXRHFSUDA0TlZkR0UwZ2JlQ0wvMEEzUGF4NEhPZkFGb3IzUStRbm16UmNSb2pLaThxcnR6UTV6YXdPUWZCWkQ0aXpPd2doQkJ5ZWFHQUFpR0VFT0l2dVJMaE14OUI5RDFyd2VxVFJUc1krelJ5NlNVbW5RK2NqNW9QckVQMUs3TmhMam5rZldNc0N5UWx1YlluSmJCZzd3ZkRBRStPMFhzNlFQanFSRkdGNjdLSExwNmxZTFp5K0hodmlhZXVZS0txQ0pQVmhjN05YcjUyczNZc21tTi80N0pOY2hKR3Qvd1ZxVGw2S0hWZGQ4ZWVyMWdQYnVkRThDZVhBUzFsNGozMjhvLytMdERoblpVYlhCSkNYQVYyOGpZd1ExY0N5bGcvMmllRUVOTFRVVUNCRUVJSUNSQkZTalppZi84TjFFT3ZFN1l4WUNDNktTMGR3N2drQWVUcXkxSDc5a0lZZjNvZDRMMU10QmdmRDhqbFFudVNFalNLQm82M0RRaEh1azdSN3Y2VG9oa0tBRkRUN1B2VCtlS2JJK1dvYTNKV0tSQy82VTlJbUozQXlSUFJrUHk4OE5pZkpJeUFJL0dtVGNKSUxjS1RGQjBjN1llR3crRDJYZ1ArNkYxQTB6bm5kcUg3akMwSXdFdGR0dUY0Sjl4U04ycXl3STc2TDlpeFh3TGhWMGhxbXhCQ1NHaWhnQUloaEJBU1FJeFNDLzNOSzZIL3hUL0FLTzJKOWh4Sjd1elo4eVczN1g0Mno2SHhoNVdvZmZzMmNBYjNxZXllR21DQTVPUzIyM3hsSDVETFpRd2VHK1ZobG9KOTRHbzB0YUs0b2xiWTNOVXpGRnlYT3poTlZCVmhuRW8wYzhHYjE4d3FVWi82SW5oWnVIT1RQNStlS0JhaDY2dEU3QlZoMHR0cVQzTUp1Q09Md08yWkNkU0xaNjg0bGlQNG1TSEJYZ0tTNTkyK0V4VlJZQWIvSGV5Vk80RzRXZjQ5QnlHRWtKQkNBUVZDQ0NHa0M2aEh6RVBNQStzaFR4N2kzTWk0bG9XVWpuZTVXMjR1T1lqcVYyYkRsTHVsZzNQczR1SUFoVUxvajZRRWphSUIrZDFESWhBWDF2NjAvZHp6emtCSFRSY0dGT3Fhek5odzVJSnpnK2gxUGFyL1hyVGR1L1lNaVUvQ3Fzb1VtcEthRVlOeCt5SXNSbzZVeVRvSkxYWEFYQXMrOXcvZ2Rvd0RMcnFXR0xWOXZ6bDY0ZWZ5Qm81M21XVUJSZ0VtZlRIWW5FTmcrdDROTUhJLzJpZUVFQktLR0Q0d1Z6YUVFRUpJdDlwNjhRUU9YU3BFaWJFYTU1dHFndDBkUW5xOVZFME0wclJ4R0JXVmdha0pRem8vZ1JCQ1NNaWpnQUloaEpDUVVtOXV3bXRuTnVOQWJVR3d1MElJYWNmNG1DdzhPR0FXd3VWVTNZRVFRaTVuRkZBZ2hCQVNNbzdWRmVPbDA5K2czdHpGaS9FSklYNkxVVVhna1VFM1lMQ3VUN0M3UWdnaHBJdFFEZ1ZDQ0NFaDQ3dUtZeFJNSUNSRTFKZ00rT2FDRDZWTkNTR0VoQndLS0JCQ0NBa0pPNnBPWTFkVlhyQzdRUWp4d2E2cVBPeW9PaDNzYmhCQ0NPa2lGRkFnaEJBU0VqYVhId2wyRndnaEV0RFBMaUdFWEw0b29FQUlJU1FrVkxZMEJMc0xoQkFKNkdlWEVFSXVYeFJRSUlRUTB1Tng0RkZqTWdTN0c0UVFDV3BNQmxoNUx0amRJSVFRMGdVb29FQUlJYVRIWThHQUF4VWxJaVFVY2VBaFkraVNreEJDTGtmMDI1MFFRZ2doaEJCQ0NDRStvNEFDSVlRUVFnZ2hoQkJDZkVZQkJVSUlJWVFRUWdnaGhQaU1BZ3FFRUVJSUlZUVFRZ2p4R1FVVUNDR0VFRUlJSVlRUTRqTUtLQkJDQ0NHRUVFSUlJY1JuRkZBZ2hCQkNDQ0dFRUVLSXp5aWdRQWdoaEJCQ0NDR0VFSjlSUUlFUVFnZ2hoQkJDQ0NFK280QUNJWVFRUWdnaGhCQkNmRVlCQlVJSUlZUVFRZ2doaFBpTUFncUVFRUlJSVlRUVFnanhHUVVVQ0NHRUVFSUlJWVFRNGpNS0tCQkNDQ0dFRUVJSUljUm5GRkFnaEJCQ0NDR0VFRUtJeitUQjdnQWhnYkIzNzE1czM3NGRCUVVGME9sME9ITGtTTEM3UkxwQWRuWTJEQVlETWpNek1YWHFWSXdkT3piWVhTS0VFRUtJRzdvdWF4OWR5NURMRGNQelBCL3NUaERpajVkZWVnbFdxeFhaMmRuSXpNeEVabVptc0x0RXVsQkJRUUVLQ2dwdzZOQWhxTlZxTEYyNk5OaGRJdDFrL280VndlNENJVVNpTDY5Nk5OaGRJTjJFcnNzNlI5Y3k1SEpDQVFVUzBwNTc3amtNR3pZTWMrZk9EWFpYU0JCOCtlV1h5TXZMd3gvKzhJZGdkNFYwQXdvb0VCSzZLS0RRTzlCMW1lL29Xb2FFT3NxaFFFTFdTeSs5aE9IRGg5TWZyVjVzL3Z6NUdEaHdJRmF1WEJuc3JoQkNDQ0c5R2wyWFNVUFhNaVRVVVVDQmhLUzllL2ZDYXJWaXpwdzV3ZTRLQ2JMNTgrZWp1YmtaKy9mdkQzWlhDQ0dFa0Y2SnJzdjhROWN5SkpSUlFJR0VwTzNidHlNN096dlkzU0E5eElnUkk3QnQyNTJybC80QUFDQUFTVVJCVkxaZ2Q0TVFRZ2pwbGVpNnpIOTBMVU5DRlFVVVNFZ3FLQ2lnSkQ5RWtKV1ZoZno4L0dCM2d4QkNDT21WNkxyTWYzUXRRMElWQlJSSVNJcUlpS0EvWEVTUWxaV0Y4UER3WUhlREVFSUk2WlhvdXN4L2RDMURRaFVGRkVoSU9ucjBhTEM3UUhvWStwNGdvWUlCd0lJUi90ZWR0SEtWWDgrcFlHUUI3QTNwS2l3WXlCaTZ4Q1BkaC80R0J3YTlqeVFVeVlQZEFVSUlJYVEzK1Z2MlFnelNKUU1BNnN4TldMVDMzOTN5dkF5QVo0WXVRSW9tR3NmclNuRDRVaEcyVkJ5RGxlZThibU5tMG5EYzJHY016aHJLVVd5c3d1Zm45M1ZkaDBrYmQyVk93K3pra2NMamhidGVnWWt6dXh5amtTbngyT0E1YUxhYXNTTDNmK0JBMWNFSklZUjBIUXBmRTBJSUlkMUV4ckRvRng0dlBNNnRMKzIyNTc2aHoyajBqMGhFbUV5SmNURlpHQkdWNWxNd3dTRlJyY2RWY1lNd01YWkFGL1NTZEVROHM0VUYwMmF1U1lKYWorVWpic09JcUhSTWpPMlAzdys4cnB2bndCQkNDT2x0YUlZQ0lZUVEwazM2aGNkRHlUci85SjdxcG9CQ3ZFcUhoZWxYQ28rYnJLMTRLLytIYm5sdUFFZ09pOEtzcEJGWWZlNUh2OW9KbDZzOURLTzdoNW16b01WdE5rQlBvMlRsMENzMXd1TXA4VmZBekZueCt0bk5RZXdWSVlTUXl4a0ZGQWdoaEpCdU1qQWkyZVZ4YmtOWnR6enY0Z0hYUXMwcWhNZHJDcmVodHJXeHk1OVh3Y2p3eTc0VGNGUHFPTWdaR1U3VmwySnZ6Vm5KN2QzZmZ5WW14dzRNWUErOTkybkpYbnhVdkRNb3orMnQ4MDAxK1BQeHovQ1g0VGRESTFNQ0FHWWtEa01yWjhHcWd1NExJQkZDQ09rOWFNa0RJWVFRMGswRzZKd0JoUmJPak1MR3lpNS96aG1KdzVBZG1TWThQbGxmaXMzbHJvbS81QXlMYVFsRDhYK0Q1d1FzVWVTb3FBeThNdVpPL0tydlJNanR5Unh2UzcvU3IvWmJyTUdiSVZEV1hCdTA1L1pGUWVORlBIZmljNWZjQ3JPVFIrS09qQ2xCN0JVaGhKRExGYzFRSUlRUVFyckpJRkZBNFV6RGhTNVBtQmVqRE1laWZsY0xqMXM1Qy83dE52MDlSaG1PRjBmZWppaWxGZ0F3TFdFb3ZyOTQzSy9udkN0eldwc2NDNWRhamZqMC9GNi9Ybk9Cb1FMTjFsYndQQS9iL3dIZ2JmODZXMjNiL2hYNkZHRjJTRzFySTdaVm52TFFPaVA4bHdFQXhyYTRnbVZzSVpDOGhndVMrOTNkY2h2SzhQZVRYK0dQUTI4U2dqbnpVOGFpbFROamJmSHVJUGVPRUVMSTVZUUNDb1FRUW5xbG9mcFVMQjEwZmVBYTVIbmN2Lzl0V0hpcng5MlJDZzNpVkRyaGNYY3NkL2hkLzJ1Z2thbUV4MnVMZCtOQzh5V1hZMnBhRzFIU1ZDMEVGRzVObjR6dFZibG81U3crUFplY2tXRnV5aGo4c3U4RWwrVVZISGhzdkhBWUh4WHRSSk8xMVk5WEEyd3NQeUxwdk52VGM0U0FRclhKZ0RXRjIvM3FSeWc0VWxlTUZibGY0Lyt1Y000NnVibnZKRFJaV3ZHL3NnTkI3aDBoaEpETEJRVVVDQ0dFOUVybHpaY1Fvd3dQV0hzTjV1WjJnd2tBTUZEWHgrWHg2ZnF1RFNoTWliOENvNlA3Q1k4TEdpOWlmZWwrajhlK2YyNGIvam5xRGpBQW9wWGhtSnN5QnArVzdQWDZ1VVpIOThOZG1kT1FwSTUwMlo1bnVJRC9uTjJDUW1PVnBOZEEvTE92NWl4ZXlkdUlKUU5uZzRGdGRzYXh1dUpnZDRzUVFzaGxoQUlLaEJCQ2VxVlkwV3lCUUtocE5YUzRmNkF1U2ZpYUE0ODhRM2xBbjE5TXB3akRYWmxUaGNjV25zT3JaemExdTl5ZzBGaUo3WlduTUNYK0NnREEvSlJ4K0s3OEdPck5UUjArVDZJNkVuZG5Ubk1KWEFDQXdkS01Ed3AzWUV2Rk1iOWV4eCtIM0FTRHVkbm4yUkx1Qm9qZSt3UzFIdmRuemZTclBSN0FrVXVGMkZlVDcxYzczV0ZiNVNtRXlSU1lsVFFDZnozNUJXcE1IWCtmRWtJSUliNmdnQUloaEpCZTZXSkxIZjUrYWowNG5yT3Z3ZWZCODg0QnQ0S1Y0dzlYekJVZWJ5dy9nZ00xQlM1dE1Bd0RGZ3hZaGtHRHVibkQ1eHNncXZCUVlxeEdzNS9UL3p0eWQrWjBSTWpEaE1lZm45K0w0azVtQ1h4WXRCT1Q0Z1pDd2NnUUpsUGk1clJKZUN2LyszYVA3eE1XalZmSExCTFc2QU9BaGJmaW13dUg4V25KSGhndEpyOWZSM0pZRkpMZGdoWCswaXMwdURZcDIrOTJNclJ4WGdVVUloVWF2RHJtVHNoWldhZkhka2I4WGdQQXV4TVhlMzB1Q3dhdmpibXp3MlBleWQvcVYvNE1RZ2dodlE4RkZBZ2hoUFJLZGVZbTdPdWdoS0U0RHdBQWxEYlY0TkNsUWtuUHhZSkJWa1NDOFBpTW9lc1MvSTJLeXNCVmNZT0V4OFhHS3ErV0wxU1pHdkR0aGNPWTIyY01BT0NheE9INHV1eGdtNXdMRG1xWjgvM2hBZXlxT28wUENuZWcwbFR2M3dzUTRiczRhYVUvR01hN2FoVjE1aWJVdGphaXJ5WTI0SDF3L3g3MVYzRlRkVURiSTRRUWN2bWpnQUloaEJEaXAra0pRM0ZyK3BYdDdtZkJRQ1VhL0YwWk54aWpvek85YXR2Q1dmR1AzUFU0NTBXSlNTVXJ4LzM5bmRQNU9mQjQ5Y3dtV0huT3ErZjZ0R1FQcGljTVJiaGNEUm5ENHZhTUhDdy90YjdEYzA3VmwrSzl3cDl3MWxEaDFYTkk5V0hSVG15cE9BYU81MkRsT1hBOER3NDhPTjQydjRTenp5N2hQZFI3dUQwOUJ6ZWxqZ01BbkRHVTQvRWpIN1pwbnhIK2RRWUtHRkdsQndCWW1INmxFSER4UmFDWDEzUUZLODkxT291RkVFSUljVWNCQmRKbDhtdnJjYTZ1SG5rMWwzQ21wZzVuYXVzQUFBT2lJekVnSmhLRFlxTFFMMUtIek9qSVRsb2l2amg5K2pTS2k0c3hhdFFveE1YRmRYanN6cDA3Y2U3Y09VeWJOZzBwS1NsZXRkL2Eyb3AzMzMwWGVyMGV0OXh5UzZmSEc0MUdmUHp4eDlEcjlWaXdZSUZYejBGSXFMbllVdTlUZ2tlTlRBbU5UT24xOFRIS0NKeEQ1d0dGVzlJbXUxU1NZTURndWV6T2YwN0ZsS3p6MG1CQ1RIOE0waVhqdEllU2lRWkxDMTQvczduRFdSNkIxR1ExZFpyVFFRb1dERGhSR01KbFZvUmpDWXc5SUdQbHZBdk11RnQrNml0dzlsS1g3ZjNMOHp3NHdMWUV4eDRzNFlWakFBNGNGcVpkaWFrSlE0UjJIemp3RGt6dDVKZGdYTDVtM0xZeFlCaEhpVXdHRE1PQTR6bS9jMVVRMGwxYVdscGdOcHNSRVJIUkplM3pQSStXbGhZQWdGd3VoMElSMk5sQWdVTFgycVFub0lBQzZSTFBidCtIS21NemRDb2xCc1pFNGRhaEF6REEvc3ZzVEcwZHp0VFU0WWVpVXF4dk5TTmVFNFkvNVl3TGNvK0Q2OGlSSTFpNWNpVmlZbUt3WXNVS3Y5cmF1blVydnZ6eVMvejFyMy90TktDd1k4Y09iTjI2RlFNR0RQQXBvUERaWjU4aEtTbkpxNEJDVTFNVDFxMWJoNlNrSkFvb2tNdFdqS3ByTG1vZHZNbTNFS1hVNHNZK28xMjJNZkIvV3Z4dk02N0dINDUrMUdaN1pVdDl0d1VUM0tsWkJaNGUrZ3MwV2xwUVp6YWlyclVKOWVZbTFMVWFVV2YvdDc2MUNVWnI1M2tjZnRsM0FuNlJPaDZWcGdaVXRUU2dzcVVlbGFaNis5Y05LRzJ1OFRzZnhMRzZFci9PZDNEL1BxZzFOYUtGTXdla2JVSjZtazgvL1JUNzkrL0gzWGZmalFFREJnamJLeXNyc1d6Wk1zVEZ4ZUhGRjEvc2tzSCtLNis4Z3ErLy9ob0E4TTkvL2hQRGh3OFArSFA0aTY2MVNVOUJBUVVTVVBzdlhNU2ozKy9Fb3hORzRjWUJHUjZQaWRXRVlWS0tNK1AyK2pQbk1QV0RMN0JpeHBVWW5SVGZYVjN0VVl4R0kwcExTOUhhMm5WSjJyckx1blhyY1BIaVJkeDQ0NDNJeVBEOFBVREk1U2F2NFFKZU9QV1ZmU3ErUGNtaktNSGprb0d6RWFYVUFnQnlHOHF3cm5pM3NJOEJBRkZ5UndZTVVqVFJ1Q05qaW5CTWk3WHpRYU5XcGdMcjVicCtYd3pVSldOaWJIL3NxUTVPOE1DVEsrTUc0UXA5NTBIUVB4NWJpMVAxcGUzdVp3RE1TQndHSlN0SFNsZzBVc0tpMnh5ejR2UUc3S3JLODZlN0hzV3BkS2d5TlFTOFhXOUVLYlc0MUdvTXluTVQ0bzN5OG5LOC8vNzc0RGdPR28zR1pWOThmRHhTVWxKdzZOQWh2UC8rKzdqNzdyc0QrdHhmZmZXVkVFd0FnSTgrK2doRGhneUJUT1ovWXRWQW9HdHQwdE5RUUlFRXpEdEhUbUwvaFVwOGM4c2NoQ3U5anhiUEhkQVBVOU5TOE9qM096RXBKUW0velI3Y2hiMTBNaGdNdVBQT2pqTmUrMnJBZ0FGNC92bm5mVDdQTWZCZ1dWYlM4Nzd3d2dzb0xDekVDeSs4SU9uOFFQcnBwNStRbjUrUHlaTW5VMENCOUJvVkxYV29hS256dUU4clZ5SFNIa3dBZ0lPMTUzQzBycmpEOXR6dlJIc3pRNkcwdVJZUEhWaU5GRTBNQWhGV3VDVnRNdEsxdGxsT0MvcE83RkVCaFpwV0F6NHAyWU5JcFFhUkNpMmlsRnBFS3JYUUt6VENrbzBMelpjNkRDWTQvT1g0WjRoWDY1RmcvMSs4T2xMNEdnQityZzU4YWNpWmljTnhiOVlNck1yL0FkOVZIQTE0K3gzSjBNYmorZXhic0tzcUQ2c0tmcUJsRHFUSHNWZ3NXTDU4T1V3bUUzNzk2MThqSmlZR3pjMnVWWFFlZU9BQlBQREFBMmhvYUdpeno1MUNvWUJjN3QyUVo5KytmWGpqalRjQUFJc1dMY0ozMzMySGd3Y1A0dVdYWDhhamp6NHE3UVVGVUtoZGE1UGVnUUlLSkNEZU9YSVMxVTB0ZUhQMjFNNFA5a0NuVXVLdDY2ZmhoVjBIOE83UlUxaVVmVVdBZTlnV3gzR29xL004QUpDcW9VSGEzU2JPdmk1WGFrQ2hyS3dNaFlXRjdhNGwzTEJoQTk1NTU1MDIyeDNyQTU5Ly9ubVBrZmRseTVaaHlwUXBiYlk3Y0J6bjB1Zkd4a1lVRkJSQXFWUmkyTEJodnI0TVFpNUxBeU9TWFFiNHVRMWxuWjZqa2F0Y0hyZDRXV0x5UXZPbGRxc3krS3FWcytDUlFUZmkyd3VIc2FIc1lFRGFESlREbDRwdytGS1J4MzFhbVFwNnBRYWNGNGtvZWRnQ01hWE50UjczSzFrNXpMelZuNjYyY1VkR0R1YW4yS1llMzlkL0JveVdGdXlxRHZ3TUNFOFMxSHI4YWRndkVTWlRZa2JpTUF6UUplRXZKejVIamNuUUxjOVBpRGRXclZxRmt5ZFBBZ0QrKzkvLzRyLy8vVys3eDI3Y3VCRWJOMjdzc0wxNzc3M1hxeVdYUC83NEk1WXZYdzZPNDNEVFRUZGg0Y0tGbUQ1OU9wWXNXWUxObXpkRHJWWmo4ZUxGa3EvVi9CV0sxOXFrZDZDQUF2SGIvZ3NYc2Y5Q3BlUmZjR0pQVEI2RGU3N2VpdXlFV0l4SzdOb3BXZUhoNFhqNTVaY0QycWI3dER4dk9RSUszcFloYzFkUlVZR1ltQmdvbFo2VHZHazBHaVFrSkxUWlhsbFppY2JHUmtSR1JucnN1MXF0YnZjNURRWUQ3cm5uSHR4Ly8vMFlPM1lzQUdEUG5qM2dlUjdEaHc5dnR5K0U5RGFEZEgyRXJ5MDhoM3d2cWlHRXVTVnM5R2FHUXFBZHZsU0V1L2E5Q1ZNWHJORlhzUW9rcVBVbzZZSXloVWFyQ2NabS8zSWVPSFRGM2Z2U3BocmhheFlNbGc2YURlT0pGaHpwWk5hS3Z5SVZHanc3YkFFaUZjN2Y5YlpjRTdUMGdmUWM2OWV2eHhkZmZBRUF5TW5KUVZwYW1zZmpObS9lak1yS1N0eCsrKzJkdG5uRkZaMFBuTmV2WDQvWFgzOGRQTTlqMXF4WnVQLysrd0VBQ1FrSldMNThPWll0VzRiMTY5ZWpvcUlDVHozMVZJZlhSMTBoVksrMVNlOUFBUVhpdDBlLzM0bHZicGtUc1BaV3pKeU0rWjk4aTYyM3p3OVltNTdJWkRJTUhUcTBTNS9EVy83TVVLaXRyVVY5ZlQwaUlpTHdqMy84QTNsNXRqdGRYM3p4QmJadjN3NEF1T2FhYS9DZi8veW56Ymt2dlBBQ3RtN2RpZ2NlZUFBVEprem84SGxPbkRpQnNySXlqQnc1RWdCZ3RWcFJXbHFLMTE5L0hhdFdyWUpDb2NDT0hUc0FBS1dscFhqcXFhY0FRTWdMVVZ0YksyeHpOMmZPSEl3YlI4bUN5T1Zwa0Q1WitMcWdzY0tyUWFwN0JRaHZjaWc0WEp1VWpmTk5OU2hxckJSS0tVcGg0c3h0Z2duaWZ2VFJSR1A1aU50OGJqZE1wa1NDV285M0NyWjJHbEI0NmZUWFFybE54NUtTRVpGcG1KTXlGdlZtV3lMR2VudEN4bnB6RXhyc2ordk1UVjY5ejBwV2p0OWtURUdWeVphTThXSkxQU3BiR21Dd2VKNUMvV25KSG13b093REFGaHlTWXV2Rms0aFVhbkY3ZWc0QVFNN0k4UGlRZWZqVHNVOXcxbEF1cWMzT2FPVXFQRHRzQVJMVnprenZoY1pLdkhEcUs4bXZnNUJBMjdKbEMxNTc3VFhoOFpRcFU1Q1RrK1B4MktOSGo2SzZ1aHAzM0hHSFg4L1owdEtDTjk1NEE5OSsreTBBNE1ZYmI4UkREejNrY29NbkxTME5MN3p3QXA1NjZpbnMyN2NQUzVjdXhSTlBQTkZ1c0tNcmhPcTFOdWtkS0tCQS9QTHM5bjE0ZE1Jb1lSMVhZNnNacXc2ZnhMYmlNbFEzTlNNcFFvdTVBL3JobHFFRElCZjljdjQydnhocmp1V2l0S0VSY2Rvd3pCblFEN2NQSHdRNXcwQ3ZVdUgzNDdMeDF4MC80K21yUW5lUXlmTThMbDN5YnVweFkyTWpBRnRnb2JiVzg5UmJkektaREhxOUh2bjV0dlc5Qm9NQlc3WnNFZllmUG54WStIcnc0TUVZTVdLRXQxMzNhTnUyYmZqcXE2K0VQL2FSa1pFWU0yWU1ObXpZZ0EwYk5tRGF0R25ZdjM4L0FOdU1pWW9LMTd1d0pwTUorL2J0ODlqMitQSGovZW9iSVQwVkN3YjlJNXlKc1hMck8xL3VBTGd1ZVRCeFpuRHdQakF3Tlg0SUJ1cVNPeit3RTJYTnRYand3R3FYYmZtR0N2QndWbzhZSUhwdHZqcmp4ZUQ1WEdQYlVwblg5eG1Oa1ZIcG5aNTdwSzRZZno3K2FZZkhUSXdkZ05uSkk5dHNiN0dhVVdseUJCanFVZDVjaDI4dUhFSUxadzVJVllVdnp2K01TSVd6S29lamFzVWZqMzZNODZJWkRJR2dzcmVkcG5WVy9iblFmQWwvUHY2WlQ0RXFRcnJTcDU5K2lyZmVlZ3NzeTJMczJMSFl0MjhmL3Y3M3YrUEZGMS8wZUx6SlpBTFA4N2p4eGhzN2JQZVJSeDdCMVZkZjdYSGYyYk5uOGJlLy9RMmxwYVZnR0FaMzNYVVhicjc1Wm8vSERodzRFSysvL2pxZWVlWVo1T2ZuNC83Nzc4ZkNoUXR4NjYyM2VwMmZRU3IzYSsxQXVGeXV0VW5QUUFFRklsbkJwVHBVR3B1RkRMTWN6K094SDNiaGRIVXQ3aDAxRk9sNkhRNldWK0tWL1VkUlZOK0FwNjYwVFl2ZlZGQ01QMjNiaTNrRCsySFpoSkhJcmE3Rm13ZU80MUpMQ3g0ZWI3dXdtemV3SHpZWEZLUHdVZ015b25UdDlxRW5hMmhvYVBjUFUzdkt5c3E4UGljcEtRbHIxcXpCa1NOSEFBQ1BQdm9vY25KeXNHclZLbXpZc0FGUFAvMjBzQlFoRU1zUEhMa1JrcE9kQTVYYmI3OGRtemR2eHRxMWEyRTBHbUd4V0RCbHloUTg4c2dqd2pFMU5UVll0R2dSRWhNVDhkWmJiM2xzbTVaSFhINE1yV2FZTEZhMFdDMHdXYXd3V2Exb3NWaGR2N1phWExhWkxGYTBXQ3hvc2JwdXN4MXZBYUtDL2FwOGx4RWU3MUsyOGJRWCtSTUExeVVQelQ0Tytyd3BsZWlOUGg0cUhwUTBWZU9kZ3EyNEpXMFN3dVhTcC95MmNHYVVHSDFmN3NDQ1FZM0pnRU9YQ2hHdERFZU1LaHdSOGpDUHgrN3hvakxEZ0lna05GbGIyOHdJVWNzVTZLdUpSVjlOTEFEZzBLVkNmSFBoa00vOTdjanEvMmZ2dnVPanF0TC9nWC9PektUM1FraWpCQklnaFlTZWhZQlNwSWpkWFJVTE5uUVh4WVpkVjcvKy9LcXJ1NWExdTdqcVZ3VlVSQlJRQVdtQ2dJQkFnQ1JBZW1ncEpJVDB6Q1F6Yzgvdmp6dmx6bVFtbVRzenlTVGtlYjkySlhQTG1UT1RaSExQYzg5NW50SmZFZXJ0ajJrRHhPUm9RU3BmdkRENkJqeHo1Q3UzVlgvd1Zxanc5N1RyTURMSS9MbGQwOWFJRjNLL1JZTzIxUzNQNGFqYjFtNkdyMG9KWDVVS1Brb2xmRlZLK05oNTdHdDhyRFRzVjlsKzdLdFVRdVdoOWV6RWZacWJtL0hOTjk4QUFCNTQ0QUhvOVhyczM3OGZreWRQN25MSlExZTVFUVlQSHR4aG0xcXR4cXBWcTdCcTFTcm9kRG9FQndmam1XZWV3WVFKRXpwdEt5b3FDbSsvL1RiZWV1c3RiTisrSFY5KytTVjI3TmlCMjIrL0hkT21UZXVXM0FyVzE5cnVkREZjYTVQZWdRSUt4R2tsZFkwSThURmZoT1ZVMStKQXhUbThObk1LTGtzWUJBQ1lIQitOZGtHUHIvTUs4ZURFRElUNGVHTnRRU2xHaEllYUFneVpzUU54dmxXRE5TZEs4TkNrTWFhWkRFRSszaWl0YitpekgzSUtoUUl4TVk3ZHZXdHVia1pUVXhPOHZMd1FHUm5wMERuR25BZ0hENHJUYjhlT0hRcy9QejlUcE56YjJ4dCtmbjQ0ZVBBZzl1N2RhN01ONC9LSW4zNzZ5VFM3d05xa1NaT1FtWm1Kc3JJeURCNDgyR0lhWUZoWUdPNjk5MTRrSlNYaEgvLzRCd0J4K1lLZm4va0MzOGRIdk5QS0dMUFlUbnFPbm5QRDRONHdRSmNNMnEwSDc3WUc5QnFkVGhJRU1BWUdkT2I5VnNFQ1Y2YlpkMlpRSHd3b1dNOFVjQ1FoSXlCT1VUZVNtejlCSjVpVENMYnEyOUNvN1R3RHVwUy8wZ2ZCWHAzL252NWNrWTJmSzdJUnFQS0ZpamwzQWEzblhOYXNDeU1CSFA4cDNtS3hUY1dVQ1BjT1JMaFBBQ0s4Z3hEdUU0aHc3MENIU2ozK3QyUWIvbHV5RFVFcVh3ejBEY1ZBUDJPMWgxQkVHLzZOOUFuQzluTjVzdnZxaUhjS05pTEl5eDlqUXNWQlU0UjNJUDdmNkJ2dzdOR3ZIUnJ3WHhLVllyZEtoSW9wOFhUS3RSZ2RZaDVRMWJXMzRJV2NiM0hlQTBrWTgydmRreXpVbXBLeFRvTVB2cWJIS3R0QmpBN0gyVzlIMlExbFdZbVkwMnJKa2lXb3JxN0dWVmRkaGJWcjF3SncvNUlIUVJDd1pjc1dmUGJaWjZiWm9GNWVYb2lJaU1DYU5XdXdaczBhaDlzS0RRMUZXMXNiVHA4K2paZGZmaGx4Y1hHNDlkWmJNWHYyYklmYmNJVDF0YmE3OWZWcmJkSTdVRUNCT0syZ3RnNGpJOHhYK041S0JXNUtTY0tmNHFJdGpoc1dHZ0lPb0U2dFFZaVBOOXIxZWdSWVRkc0s5ZlV4M1lVTTlCTDNqWW9JUTM1dEhXWVpnaE45VFZCUUVMNzg4a3VIanYzNDQ0K3hldlZxK1ByNjRvc3Z2bkE0T2VQSmt5ZFJWbGFHMk5oWVJFWFpUcXhUVUZDQTlldlhkOXFPdmFVSUFCQVNFb0xZMkZnME56Y2pNVEd4dy81cnI3MFdHemR1UkhWMU5SSVNFcENlbnU1UTMvc3pEa2dHNHJwT0IrL2lOdVBYdWc2RGQra2RmSTJOYlcwNlBYVGROTUFuWFJzbENTaFVxT3NjSHR4YnpGRFFPWitRY2NlNTQvaHZ5VGFIajU4Zk94YjNEcDlsZC8vMHFCU01DMDlBUVdNbEdyV3QyRldUNzNUZjNFWEg5YWh1YTBCMVc0UFRiVFRwTkdocXJrSnhjOGVFbVFvd2NDZUNINDdRY3dIL1BMWVdMMlhjaE1SQThXOW5yRjhZWGhqOUYvejk2RGRkQnBQdVM1cU5JUUdSK0xSa3UwV0FSc1VVZURMbGFvdWxJUTNhVnZ4UHppcFUyaWx2MmxmcE9VZUxWb2NXclE2QWUyYm4yS05pck5NWkV4YkJDYVg5R1JqR3g4WmpMZG94N0ZQMHMrREZ6Smt6TzJ6YnRXc1h6cHc1WS9QNGMrZk9nWE9PbFN0WGR0cnVsQ2xUVENXczE2OWZqdzgrK0FBQUVCQVFnRVdMRnFHOHZCeHIxcXhCV1ZtWnJQNE9HellNcjd6eUNqNzQ0QVBzM3IwYjVlWGxLQzkzTEdBc2gvVzF0cnYxOVd0dDBqdFFRSUU0cmJDMkhqZW5qVEE5VG9rTVIwcGt4eW15djUwdVI3Q1BOK0tEQXdFQXQ2U054TE8vN3NVUEJTV1luVEFZUlJmcThlMnhRa3dmRW1jS0pnREF5SWd3ckRwZTJPMnZvN0t5MHBRVTBSWCsvdjRJQzNQdVEvLzA2ZE1BeER3SUowK2VOUDN4NjRwS3BjTEFnUU9SbFpWbDk1anJycnNPYytiTWNhcGZnUGk2ak1rZFI0MGFaZk9ZVFpzMkFRQVdMRmpnOVBONFdwdU5PL1lhcTRHNTVSMTU2MENBWkFwL2gwQ0FPUFhmR0FqUXV1SG5yVmZqWEZ4a3p3RnV2Q2ptSE15d0RXQUFFdzhEQTVneDRHRzQyeTBkdkRFYlgvVWwwZ29QeHh2UE9ueWV2d3N6RkxxVHY4b0gwd1lrWTlxQVpOUzJOL2VLZ0lJanRwM0xSVjZEK0RuYm9wTTM2SFJtSm9VY0drR0xsL0xXNE5XTVd4RHJKLzROU1FpSXd0OVRyOGVMdWF1N0xGczVQM1lzQmdWRTRQWGo2OUdrMDBESkZIZ2krV3BNREI5dU9xWkIyNHJuYzFiWkxZL3BTZHo0dVdENFFCQS9NcmpWWjRYeE0wTDZlZEx6bndrNnp0R3MxYUpaMnpPNUp3Szl2TndTdkRqYjFHd0lWRmdHTFh4c0JUUU0rM3VEUFh2MllOKytmVGIzR1hNb0dKZEsyQk1YRjJlNnBycnl5aXV4WWNNR2pCZ3hBb3NXTFVKWVdCaTBXaTN1dU9NTzJYMVRLQlR3OGZIQkN5KzhnR1BIam1IRGhnMjQ5VmI1U1dxN1luMnQ3VzQ5ZGExTkxtNFVVQ0JPSzd4UWp4SGhvWjBlczdhZ0ZMK2Ryc0JUVThhYjFqbk9HQnFQRzVJVDhjcnVnM2hsdHpoZFAyMUFCUDczVXNzcUF5TWpRbEZRMi8xM1VoWXRXZ1N0R3k0T0xyMzBVcnRWRERvakNJSnA2UUVnTG1Gd05LQVFIeCtQRHo3NHdKVFUwWnBHbzhHdVhic3daY29VQkFVRmRkbmVEVGZjQUsxV2E1cHVhR1NNM05zTEtMenl5aXY0L1BQUDdTWSs2aWtuRzVyd1kyR3A1VFI4RzNmc05WYmIydlVYK1FBZjRpQ2RHYlBwY2ZGQ25EUHhvdDMyUUo5RHZEY0w0MDZMcjVocGdNL041eGlhTjEzME0wa1lRTExOZXBQNUMyNTlpTVVyNkdzaXZBTXh3TWM4alRUZndZU01nR1dWaDk0VVVPaEowYjRoY0ZjZ1NlQWNsV3J6M3hOcHRRTjNxSEx4cm4ralZvMFhjMWZqdFRHM0lzdzdBSUE0ZTBHcFVFQ3I3enlnQUFDalF3Ymo5YkVMOGE4VDYzRGo0TW1ZRkdHZVRTYk9UUGpXN2NrZTNZV1pQbFNrMzJ0bTlWbGg5WE5nSTVqUTRST0NNVW13MHZJQWJ2eXY0WFBQSW9qQm1HRTdOM3hVTXZQblpBL3J5ZUNGTmVzbElmYVdraGlERnQzaDZhZWZ0cnZrNGJISEhrTmVYaDUrL1BGSGg5dFRxVlQ0NElNUDRDVzVlZVhsNVdYeDJCbXBxYWxJVFUxMXFRMTd1cnJXMWdrQ1dyVTZCQnVXUlhUMTJGcFBYV3VUaXhzRkZFaTNXWk5mZ3RmMkhNUk5LVW00SWRsOGNmUGNyM3V4NDFRNUZvOUx3OWlZS0p4cGFNSi9zblB4MEM4NzhlSGxNK0N0N05rRVMrNUtDT2pzSDZSang0Nmh2cjRlQXdZTVFHMXRMVFp2M3R4bGtpR3BrSkFRaElTRWROais3YmZmNHRWWFgwVnJheXZlZSs4OXU4RUFLWTFHWXlyektIWC8vZmZqNnF1dlJteHNMRnBiTzY3ckRRd014QU1QUE9Cd243dkx5ZnBHZkpIVCsrK1ltc2JyaGdFOWx3em9UWU43eGcyRGRHYTRpdytMQzJ6ajBOdmVnQitXaDR0SE1zc2R0cllCeGd0bnF5dndEb2RaWHAzM3pma0QzU3M1Sk43aXNhUDVFd0RBVHltZG9kQzkwN2g3Z3IvU0d6Y1BuWXF5NW5QWWZ1NllRK2ZjbHpRSDZhRTlWNWJOV1hYdExiaDcvMGN1dDFQZDFvZ1g4NzdEUHpJVzROQ0ZNcnhic01HaXBHTkN3QUNNRHJWTU1OZWdiVVdJbHo4QVlLQnZDTjRZZTd2RjcySzlZWmxEYncwbXVGT0h6eURlSVlKZ2RTeXpPc242ODlBY051MXduS0ZSYm5HZUlXaHI5ZGxwQ2w3QUhLZ1FneDJRUmxNc2doaXNGM3lpdHVuRm9MdWp1bU5TL3M2ZE8zSHk1RW1iKzZxcXFpQUlna05MUzlQUzBqQnUzRGdBemwrcjlWWjMvN2dOUlJmcThYOVhYNFpSRVdHbXgxOWNNeHNqd2tOeDk0L2JVSGloSHA5Y09RdHBBenJPSWliRUhTaWdRSncySWp3VWhSZnFFZWx2bWNCTDRCenYvbkVVSy9JS2NGZEdNcFpNTUsrcEw2dHZ4SmF5TTNoZ1FqcnV6QkF6VzQrUEhvQ1JFV0ZZdUc0ek5oU2Z4TFVqaHdFQUNtcnJNVExDdlhlUmJMRytHOS9UTm0vZURBQ1lOV3NXaW91TGNmRGdRZVRsNVNFdExVMVdPNmRQbjhhT0hUdE15eE55YzNNQmlDVWoxV3ExUStVb2pkTktwY2Y2K1BnZ0lDQUE4Zkh4OWs0REFIei8vZmZZdW5WcmgrMDZuVmdML3Z6NTg3ai8vdnM3N0E4SkNjR3JyNzdhWmQ4YzBmdlduSExUdEg3QWZBRnB1b1kwM1R4anNOaklHTUFabUhUNkFJUEZkU3F6YkFER2FRSzk3UjNvejVJbHl4MGF0SzJvVUR1ZWxNNWY1WjRaQ2lPRFk3RndxTzA3ZkxZTUN4cm85SFBaTTJOZ0t1NUl1QlFoWHY2NDBONk0zVFVGYUJkMFhaN1hJQ09acENjVk9WRCswbEduV21yd2VQWnlpendIL2twdjNESjBLaTZQSFd1YU0yVDA3Tkd2OGNqSUs1QVVKT1pma082dGEyL0I4em1yVU40TGx6bjBiZFpMc3JoVndNSXllc0VrL3hYL1VVQTY1Y0cweElzWm9zdWNHMmFQU1Q3N3VXUVdSVC82bERkZXozUm0rZkxsWFI1ejAwMDNtUUlLVXM4OTk1emRHWjZPV3JwMHFkMUtGTzVnNzFyYnFMRzlIVnBCZ0VhbnQzamNxdFdaSHVzRUFXbzdNMTE2NmxxYlhOd29vRUNjTmlJaUZJVzE5WmdTYjY1a1djdHoxZ0FBSUFCSlJFRlVvQlVFUFB2clh1dzZWWTYvVDUyQTYwWU90emlub3JrRkFKQXgwTEtTUVhKa0dIeFZTcFRVbVpOcWRYY2ltdDZndXJvYVc3YUlHY3RuejU2TnhNUkVIRHg0RUo5ODhnbmVmdnZ0THMvWGFEUll1M1l0ZHV6WWdaS1NFb3Q5YytiTXdTMjMzSUs0dURqTW56OWYxcklPYWVuSzJiTm40OGtubit6eW5QcjZlcHZKazR4QkNxMVdhM04vVTVQN3NvMFBDUW5DSGVtam9ESGtMekFtS3BSV0xyRFlabGorMEgxWWgxbThIZStLV2V5RTVZV256WG02SGZHT095M3ZpcG5XT2xqTlBqQmV2RnJkRCtzd09VRnlZU3RkMzBBNkpjMmY0R2k1U0NOcFVzWldGNUl5RGc4Y2lPR0I3ZzhTT0NJeE1CcjNESjlwVWVraTNEc1FsOGVPeGJxenRxdktTRldvTDJCbjlYRndBQUkzWnpJd0RjQzQrTFc0L0o2YmZ1YU5WVVlFY0l3UEg0WVl5ZktHVFpWSG9lc2tKMEdIV1QzU3g2YmZFL0ZmWnJpVG5IMUJYakszcmtpRENaZEdwZURPWWRNUmFwaUZZTzFDV3pPZXkva0dENHlZaDJrRExHZWhsVGFmYzF2NXliN09ZbFdGNmVOTEdxRTFKbjJ4UGttNkpvd1pQdnBzbmNOa0xJbXdqQ2d6NldlLzZmTVpOcjYyK0tMYk9icmt3Zmg0Z3h1ZjI5dmJHd0VCQVZpNmRDa21UWnJVWWYrV0xWdFFWRlNFTysrOEUvNyt0bjgzcEl6VnI2d2RQMzdjNVdzUVc3TTIzY25XdGJiVUYxZlBScDFhZzZHaHdlYkhtallNRFFreVBiNmcxaUFoMUhZVmgvNXdyVTI2SHdVVWlOTkdSWVJoMjBuTEpHTXY3TnlQdldjcThjNjhTNUVaMi9FaWRvamhBKzV3VlEzR1JnOHdiUys4VUErTlRvKzRvQURUdHZ6YU9zd2QxckYrOE1Ya280OCtnbDZ2eCtUSmt6RjQ4R0RFeDhjak5qWVd4NDRkdzlhdFczSFpaWmQxZWo3bkhKOSsraWtBY1JwZlZsWVdHaHNia1oyZGpXblRwaUV1VGh6UXpKMDcxelJUb0RPYk4yK0dJQWlZTjIrZWFadWpNeVh1dnZ0dTNIMzMzUjIyMTlUVTRKWmJia0ZNVEl6RFZTK2NOU1FrQ0E5T3pKQjlubld5UmV1QVJKdmVSaURDNXI2T1FRemoxMjA2Zlk5bUFiQzhLMlpqWFlOa1g4ZXB3blkyZEFoY1NDNnl6UWthekcxejZjSmp5WFpwZkVKNkRyTyswOWQzK1NxOE1EVFEvQmwzUWtiK0JLRDNKbVYwUktpWFAyNUx1QVF6QjZaWi9HenB1SUNmeXcvaGw4b2pEclh6emFuZlhlcUh0MEtGNlZFcHBzZlpkV1ZZWmxWeXNyY2E3QitKdnlaZWhsU3JaVFB0Z2c3ZUNsV0hiVy9sLzRRenJlZHg4NUNwcHZkOGZQZ3d2SnB4Qy81eC9BZlVlcUJNcENNNE0vNEhNSDlHY1BNeUw5dG5kVHlIU2JjYlBwZU15eENrb1NGN013bHNCVW1sQTNyanA1WEZOa2lldStjRmVLa2tBM3Y3bFNOOFZVb01EUFR2a0pUUnowc0ZienRCQTJlU01yb3pvREIvL256TW56L2Y3djZjbkJ6czNMa1RkOTExbDF2S1VhOVlzUUxCd2ZMS0pqNzExRk00Y2VLRXk4L2RGVnZYMmxJaFB0NFdaU1c3ZW15dFAxeHJrKzVIQVFYaXRHRmh3VmhYYUw3UTNYYnlMRGFYbnNhazJJRW91ZENBa2d1V0piem1KUTVCZkZBZ3Joa3hEQjhmUGdZZDV4Z1hQUUJuRzV2eDM4TjVpQThLeEZVamhwbU9iMnByeC9DTHVDN3U1czJic1h2M2JpaVZTaXhhdEFpQW1EWDRqanZ1d0t1dnZvcDMzbmtISTBlT3hLQkI5a3Y1K1BuNTRkSkxMOFdZTVdNd1k4WU1CQVFFNE1NUFAwUjJkcmJGY1E4Ly9ERDBlajArL2ZSVFpHVmwyVTBldEdQSERyUzN0K094eHg1ejN3dnRBM3lVNGdWVmQvKzB0WmtDRE9hS0VGMEhLU3lQYTlQYlBrY2F3T2c1dGk2eU95Umo2TGpkNWtWOVo4R0Uzai9OTnlrb0JqNEtGZklheEZrNEk0SmpMYWFuSDVjeFEwSEpGUEJpNWd0NlZ3SUtteXFQNHJPUzdRNGZQeTkyRE80ZU5zT3A1L0pXcUhCTi9BUmNINThKWDZYbE91V2MrdFA0YjhrMm5PM0J0ZnhUQjR4RW9Nclg5SGpOR2Z2bGNYc0xYNlVYRmd5ZWdpdmp4a1BKelBtRUdyVnEvRi9wcjBnS2lzSDgyTEUyejExOWVoOU90OVRpa1ZIejRhc1EzLzloZ1ZGNGMreEN2SFo4TGZJYkszcmtOZGpGTFFmNll0ekFlam9VdC9qSE51a2czdGJnWGhwTzdkblBEVytsUWh6RVd3L1FiUXp5ZlUzVkZsUVdWUm02T3RmdklpMHBtWmVYaHoxNzlqaDBySEZHNW9vVksrRGo0OVBGMFVCMGREU3V1ZVlhdS90OWZYMWxCeVlVaXA3SjkyVjlyZTF1Ri91MU51a1pGRkFnVGhzZUZvb29mMytzS3l6Rk5TT0dZWHVaZUNIOVI4VTUvRkZ4cnNQeFk2SWpFZTdyZzJlblRrQjhjQ0RXRlpiaXN5UEhFZVh2aDJtRDQ3QjQvR2dFZUlrL2t0L25seUErT0JCRFF6c21HN3dZNU9Ua21KWTBMRml3d0dMOTNjeVpNN0Y1ODJZY09uUUl6ejMzSE41NDR3ME1HRERBWGxNT1Y1WTRlUEFnVnE5ZWpZMGJOK0t0dDk1eXVKSUVjUjlqNENLazYrc2ZsMGdERjY3T3NyQWJ3T2pXcFNMV2V1ZkZjNERLQjVkR3BXQk9kRHFHQkF4QVR2MHA1T1dLbjRQUy9BbnRnZzZselIwL0UrM3hWMXIrZ0xnU1VCQzQwR1haUVNrOWwxL3hoQUdZUGpBVnR3NlppZ2dmeTJveWxacDZmRkc2QS90cmkyVzNhNlJrQ3FmNk5TOW1qT25yZ3NZS0hHOXd2R3luSjJRTkdJbTdoODFBdUhlZ3hmWWQxY2Z4V2NtdmFOS3BrUlJrZTlxejBmN2FJanh6NUNzOG0zcWRxY0pJaUpjL1hrcS9DZjhwMm9KdDUvSzZyZjlkWWxZRC9SNzZ0V2FBMVdEZDNnRGZhaEJ2S3NWby8zaHBlejRxWlMvOXBPb2Jpb3VMOGQxMzM4azZ4OUVLRDZtcHFaMEdGSG96NjJ0dGQ3cllyN1ZKejZHQUFuSEovMXd5Q1RPV2Y0OFpRK0x4eW96SmVHWEc1QzdQVVRLR3V6S1NjWmNoS2FPMU9yVUdIeDdLeGRaYnIzVjNkM3VGM054Y1BQZmNjOUJxdFJnN2RpeHV2LzMyRHNjODhjUVRXTEprQ1NvcUt2RG9vNC9pdGRkZU15MWZjRlptWmladXZQRkdmUHZ0dDNqbW1XZncvdnZ2SXpJeXN1c1RTWi9qeWNCRlYva3FUS1U3YmM2dXNMR3ZSd01YamtrT2pzUGNtQXhNamh4aE1mMDhOV1FRQXBRK2FORzNZVlNJK2ZlMXFLbFMxb0E0UUdVNVBWWHRRZzZGN2pZK2ZCZ1dEcDJHSVFHV1FjOW1uUWFyVCsvRHp4WFpUZ1VEcEJJQ292Qy82VGZpYkd1dFE4a2NBZkhPdDNUd0hlb2RnSmZUYitya2pLNzVLWDJnWUF6dGdnNmZsKzZRVmJXak0zRis0ZmhyNHF3T0ZTMnFOUFg0cUdnTGN1cFB5V3J2WkVzTm5qaThBaytsWEdNS2JLbVlFZytNbUllaGdWSDR2NUpmSWZTQ3RVVkt4bVFNNm0wUDRzM24yNzdUNzJQWVQzcS9LNis4RW5QbnpyVzVUeEFFckYrL0hzdVhMNGV2cnkrQ2c0TlJYbDZPcEtRa0ZCVVZZY0tFQ2JqdnZ2dnMzbnpwcWRrRTNVVjZyVzJ2L0tOY0YvdTFOdWxaRkZBZ0xudmpzcWw0Zk90dWZIekZUTGUwOS9qV1BYampzaXkzdE5YYmJOaXdBZSs5OXg1ME9oMkdEeCtPNTU5LzN1WWZ1b2lJQ0x6NDRvdDQ0b2tuVUZWVmhjV0xGK1BCQngvRW5EbHpYSHIrUllzVzRmVHAwOWkzYngvZWZ2dHR2UHp5eXk2MVIvcTNuZ3BjR0FNTGQvM3hidmMrVVJjbVJTUmlmdXhZeFBuWkxyMVYyRlNKUUM5ZnFQWHRHQlZrVGtSNFhHYitCRDgzemxEb1RoSGVnWGd1OVhxTGJWcXV4OC9sMmZqdXpENjA2TnhUN3JKUnE0YWYwcnZMdS9PZEdlZ2Jnb0crN3JzTE56WnNxTXNCQlcrRkNqY09ub3hyNGlkQUpWbmlvdWNDMXAwOWlGV25mM2M0Z0dLdHdWQXVjbkhTSE13YWFNNkRjMlhzT01UN1IrQ05FK3ZkOXYxeDFOb2JyN0FJQ0tqNitDQ1B1SmRLcGJLWlBERW5Kd2ZMbGkxRFlXRWhNakl5OE5SVFQySFpzbVVvTHkvSFN5KzloQTBiTm1ERmloVllzbVFKYnJqaEJseDMzWFVJQ2dxeThReDlHMTFyazk2TUFnckVaZU5qb2pBbFBnYXY3am1JWjdJbXVOVFdLN3NQWVByUU9Jd1phSCtLdnpzc1c3Yk1vWEpFenJyenpqc3hlL1pzMCtPNnVqcTgvLzc3cHVjY01XSUVYbnZ0dFU3LzZJMGNPUkwvL09jLzhjd3p6NkNscFFXdnYvNDZObS9lakh2dXVRZWpSbzJ5ZTE1bkZBb0ZubjMyV1h6MjJXZFl1SENoeFQ3T3VVT0pHd25wYWNiMXhwNldFZHF4TkpoYTM0NGQxY2V4cWVJSVRyZWVCeUJXVnBEbUVEalJLRytxdmIvVkRJVldmYzhPL0p3aGdHUG51ZVA0NnRSdW5IZHpBa0M5alNVYmdxR2FnMkNZL2NBbGQ5eVZUR0Vhb0d1NUhvMmRsSjhNOXZJejVhdG8xYmVoVGErRGdvbHAvQmhqVUVqKzlWRjZTYWEwdXphNVBUTWlDWXVHenpBdFN6QXFhcXJFQjBXYmNhcWx4cVgyQVRFSjV2dUZtM0NtNVR4dUgzYXBLYWZIbU5BaGVIM3NRdndqNzN1YzdjR1NrdkZCZ1YwZlJBakVHUW1IRGgzQ3FsV3JjUFRvVVlTR2htTHAwcVdZTjIrZXhVMFl4aGdXTGx5SWlSTW40b01QUHNEeTVjdXhldlZxekpzM0QzUG16RUZTVXBJSFg0Vjc5Y1ZyYmRKL1VFQ0J1TVdkR2NuNHY2UEhjZTlQMi9IRzdDeUVPSkFrUjZwT3JjSGpXL2RnK3RBNExCenQzR0Jaam9hR0JsUlhWM2RiK3kwdFlubk10clkyL1B6enoxaStmTG1wMXZIMDZkUHgrT09QTzVSSUtEazVHUjk5OUJGZWZQRkZsSlNVNE9qUm8zand3UWN4WnN3WVhINzU1Wmc2ZFNxOHZlVk5mL1B6ODhPU0pVdHcvdng1cU5WcStQbjVnWE9PYmR1MlFhZlRJVHpjOXQxWGU2cXJxenV0QTkzV0pnNkdHaG9hOE9hYmI5bzk3czQ3NzBSRVJJU3M1eWFrTzRSNUIyRG13RFJjRnAxdTk1aVRMVFhZVkhrRU84OGRoMGF3TE1tYUlzbk1MNENqUUdZeXZJNHpGQnd2K1dwdFh1d1l6STZ4L3pxc0tad1lLTzg5WDRTdlR1N3FzY0hwNDRlWG82U1RuQlR6WThmaTN1R3pBQUFuR3M3aWhkelZkbzk5Y2ZRTnBxVUdLMC91eG9hS3czYVAvYjgvM1crM2ZLT2pvbjFEY0cvaVpSZ1hacG5EUnFQWFl1WEpYZmk1SXR2dGl4SFdsUi9FbWRaYVBKWjhGZndONVVoamZFUHh6N0czNGEzOG4zRG9RcW1ibjVFUStRUkJRR0ZoSWZidTNZc3RXN2FncHFZRy92NytXTEJnQVJZc1dJQ0FnQUM3NTQ0YU5RcnZ2dnN1dG0vZmpoVXJWbUR0MnJWWXUzWXQ0dVBqTVhueVpLU25weU0xTmRYdVRaeS8vT1V2M2ZXeTNLcXZYV3VUL29NQ0NzUnQ3c3BJUWNiQVNGejM3UVk4TkNrRDE0NTBMSG5NOS9rbCtQQlFMdDY0TEt2SG9xVzMzWFlicnJycXFtNXJQem82R2lkT25NQUxMN3lBdXJvNkFPSkFmdkhpeFoyV1FySWxKaVlHNzczM0hyNzk5bHQ4L2ZYWGFHdHJ3NUVqUjlEUzBvSkpreWJKRGlnWXZmRENDeWdzTEFRZ3psd1FCUEZPMy9qeDQyVzEwOVRVaEUyYk5uVjVYR3RyYTZmSFhYLzk5UlJRSUI2akFNUFk4QVRNaVU3SCtQQmhGaG4yamJSY2o5OXJDckN4OGtpblFRSnBRc2JUTGVmUktuUEpndlVNQmJVTFU5TVZZRkN3N3BuZDBhcHZ4Ly9rck9wMGNFOUVYa3lKUHcvT3hQV0RNaTBxZUFEQWdRc2xXRmE4dFZ0TE8yYlhsZUdwd3l2d2JOcjFpUEVOQlFENEs3M3hiT3AxV0ZHMkN6K2MvYVBibnB1UXJqUTJObUx4NHNXb3FSRm41a1JIUitPdmYvMHI1cytmMzJrZ1FZb3hobG16Wm1IbXpKbjQ0NDgvOE1NUFArRHc0Y05ZdlhvMVZxOWVqV2VlZVFZelo5cGVMakJxMUNnb1plYmFLQ3NyUTJ0cnE2eHozS0V2WFd1VC9vTUNDc1N0eGtWSFlmdkM2L0RTcmovd1M4a3BCUGw0WTFSRUdFWkdoR0ZraEhnUlUxQmJqNExhT3VUWDFxR3ByUjN4d1lFOW5oUW1OallXc2JHeFhSL29ncUNnSU1USHg2T3VyZzdUcGszRDRzV0xFUlVWNVZSYlhsNWV1UFhXV3pGMzdseXNXYk1HT1RrNWVPMjExeEFZNlB3VTBzVEVSRk5BUVJBRWhJYUdZdEtrU1ZpOGVMR3NkZ1lQSG96UFAvL2M2WDRZT2Z2ZUVPS0tLSjlneklvZWpWblJveEhoYmZ2M3FVcFRqMThxajJKYlZTNmFkSm91Mnh3bENTZzRzODdlZUJmWnlKVWNDbWZWRjFEVVdPbnc4WEgrNFJqaFlLNEN0YjZkZ2drT21CQStEUGNNbjlVaGgwTmRld3MrS2RtRzM4OFg5a2cvenFvdjRNbkRLL0JFOHRWSUR4WHJ6aXZBY0h2Q0pSZ1NFSWtQQ24rUlZSR0VFSGNKRGc3R1BmZmNnL3o4Zk15WU1RUEp5YmFUZGp1Q01ZYk16RXhrWm1haXZyNGV2Ly8rTzhyTHkrMEdFd0RnNVpkZlJraUl2Qndyanp6eUNJNGRPK1owUDEzUlY2NjFTZjlCQVFYU0xaNmZOZ2xsOVkwb3JXdEFmbTBkVmgwdlJFRnRQUUJnWkVRb1JrYUVZZTZ3d1JnV0ZvS0UwSXV6L3ExS3BjTHp6eitQaW9vS3BLYW11cVhOeU1oSS9PMXZmK3YwbVB2dnZ4LzMzMzkvbDIwdFhib1VTNWN1aFNBSVlFeGNKK3lJd01CQWJObXl4ZlRZeTh2TDVRb1VoSGpDN1FtWDROcjRTVFluK1F2Z09GaGJnazJWUjNDNDdxVERiY2I0aGlMTTIzeEg3WVFUcFFyZG1aUXhwKzRVL2x1eXplSGo1OGVPZFRpZ1FMcjIyS2dyTVhXQTVkUmlEbUJMMVZGOFVicFQ5dXdWVnpYck5IZ3hkelh1VFp4bFVWYnowcWdVeFBxRjQ5WGpQNkN1dmFWSCswUUlJSmJNN216UUwvWGNjODg1VkRJN05EUzAwMW1oWDMzMUZUam44UFB6YzdpZlJzYlMzNTVFMTlxa3Q2Q0FBdWsyQ2FIQlNBZ054cXlFUVo3dWlzZUVoWVVoTEN6TTA5M29WRjh2cDBTSXM3Wlc1ZUxhK0VrVzIrcmFXN0MxS2dlL1ZPVTROUVU5V1pJL0FRQ09Pek5EUWJMa1FjdjEwTGxZZHBGNHp2WnplUllCaGJPdHRmaXdhTFBiU2s0NlF3REhzdUt0T05WU2czdUd6ekl0NzBrS2lzYWJZMi9IcThkL1FGRlRsY2Y2UjBoUDhmWDE5WFFYWEViWDJxUTNvSUFDSVlTUWZxbENYWWNtclJyQlhuN0lhemlEalJXSHNiKzJHSG9YQnZESkllYlpPalZ0alU0Rkpmd2xNeFJhZTdpMEgzR3Z3M1Vub2RhM3cwdWh4Sm96Ky9IZDZYMjlKa0MwcWZJb3pyWmV3Sk1wMXlCSUpRNnN3cndEOEZ6cW43RTArd3RjYUcvMmNBOEpJWVQwQlJSUUlJUVEwbTk5ZDJZZnNpK1VvZHhORlFwU2dzMHpGRTQwT0hjWDJrK1NROEdWQ2cra2Q5aCtMZzhiSzQ2NDdXZk1uZklhenVESnc4dng5OVRyRWU4dkpzVjk5dWpYRkV3Z2hCRGlNQW9vRUVJSTZiZCtMRC9rdHJaQ3Zmd1I2MmRlNG5TaVVYNytCQUFJVUpsbktLajF2WHVHZ2pObEpnRWdRT1dMb1FFRHdNR1IxM0RHemIzcVhUNHAyZTdwTG5TcVN0T0FKNCtzeE9QSlZ5SGNPN0JYQmo0SUlZVDBYaFJRSUlRUVF0d2d4VHAvZ3JNekZDUTVGRnAxUFp1MHJ5c3RraVVZRWQ2QldEUHRNWmZhZXlsdmphdGRJbTZnMXJmajVidzFTS1NFbklRUVFtU2liR3lFRUVLSUc2U0dtSk5pTmVzME9OMTYzcWwycERrVVhLbncwQjBLR2l2Y21nT2d1Sm1TL3psQ0FZWjR2M0JFK1haZnBuWU9vS2pKOFJLamhCQkNDRUFCQlVJSUljUXRwRE1VOGhzcm5HN0hNb2RDenk1NThMY3FXV210U2xPUGR3bzJvRXJUQU83aWM5VzBOYUpScTNheGxmNGhPU1FPRDR5Y2h3bmh3ejNkRlVJSUljUUNMWGtnaEJCQ1hCU2c5TUhnZ0VqVFkyZnpKMXdiUDlFaUQwTlB6bER3WWtvTThvK0FqZ3RRTWZ2M0czYlg1R04zVFQ2VVRBRXZwblQ2K1FTWFF4SzJuVzlyUWs3OUtRQkFTWE4xcDhkSzk1L3ZwQ0tIcjhMTHBkZnFxbU1OWi9IMGthOHdMaXdCTncvTlFtSmd0TWY2UWdnaGhFaFJRSUVRUWdoeDBhaVFPRlNxNjdDcDRnaThsU3JzclNsMHFwMjFady9nNElWU3pJOGRpK2xSS1U3bFVEamVjQmJ0Z2c0QVVOSjh6dUh6dEZ5UGZ4ZjhqTS9MZG1CMmREcm1SS2QzZXJ5ZUN5NlYyT3d1ZjlRVzQ0L2FZb2VPL2JKc3AwUEhEUXFJUkhaZEdjYUZKVmdremV4cDJYVmx5SzRydzZTSVJDd1lNc1ZqL1NDRUVFS01LS0JBQ0NHRXVLaXV2Um1QWm45cEdzaTc0bXhyTFQ0dTNvb3Z5M1lpMGp0STl2bnJ5Zys2OVB4MTdTMzQ5dlJlZkhkNm4wdnR1RXVib01QZTgrWUFUYk5PMCtOOUtHcXF4RnY1UDBFQmh0U1FRZURkTkx2Q1VYS0NKb1FRUWtoM29vQUNJWVFRNHFMU0xxYldPME9qMStLc0IwdjRkZGVTQkxtYWRScjg2OFI2VDNjRGdQaWU1RGFjOW5RM0NDR0VrRjZEa2pJU1FnZ2hoQkJDQ0NGRU5nb29FRUlJSVlRUVFnZ2hSRFlLS0pBK0tTTWp3OU5kSUwwTS9Vd1FRZ2dobmtGL2c5MkQza2ZTRjFGQWdmUkpUVTFOS0NrcDhYUTNTQzlSWEZ5TTV1Wm1UM2VERUVJSTZaZm91c3gxZEMxRCtpb0tLSkErYWZqdzRmU0hpNWdVRnhjak1USFIwOTBnaEJCQytpVzZMbk1kWGN1UXZvb0NDcVJQbWpGakJyS3pzejNkRGRKTEhEcDBDRE5telBCME53Z2hoSkIraWE3TFhFZlhNcVN2b29BQzZaTW1UcHdJWDE5Zi9QRERENTd1Q3ZHdzc3NzdEc0hCd1JnL2ZyeW51MElJSVlUMFMzUmQ1aHE2bGlGOUdRVVVTSi8xeUNPUG9LQ2dnUDU0OVdPclY2OUdTVWtKSG56d1FVOTNoUkJDQ09uWDZMck1PWFF0US9vNnhqbm5udTRFSWE1NDU1MTNvRmFyTVdiTUdDUW1KdEw2czR0Y2NYRXhpb3VMY2VqUUlRUUhCOU1mNEg3a3VsMXZlTG9MaEJBbi9URHRjVTkzZ2ZRUXVpN3JHbDNMa0lzSkJSVElSZUhBZ1FQWXVYTW5pb3VMRVJnWWlLTkhqM3E2UzZRYmpCa3pCazFOVFVoTVRNU01HVE5vYW1BL1F3RUZRdm91Q2lqMEwzUmRaaDlkeTVDTERRVVVDQ0dFOUFrVVVDQ2s3NktBQWlHRVhKd29od0loaEJCQ0NDR0VFRUprbzRBQ0lZUVFRZ2doaEJCQ1pLT0FBaUdFRUVJSUlZUVFRbVNqZ0FJaGhCQkNDQ0dFRUVKa280QUNJWVFRUWdnaGhCQkNaS09BQWlHRUVFSUlJWVFRUW1TamdBSWhoQkJDQ0NHRUVFSmtvNEFDSVlRUVFnZ2hoQkJDWktPQUFpR0VFRUlJSVlRUVFtU2pnQUloaEJCQ0NDR0VFRUprbzRBQ0lZUVFRZ2doaEJCQ1pLT0FBaUdFRUVJSUlZUVFRbVNqZ0FJaGhCQkNDQ0dFRUVKa280QUNJWVFRUWdnaGhCQkNaS09BQWlHRUVFSUlJWVFRUW1TamdBSWhoQkJDQ0NHRUVFSmtvNEFDSVlTUVBpRXBLTWJUWFNDRU9JRitkd2toNU9KRkFRVkNDQ0Y5UWtKQWxLZTdRQWh4QXYzdUVrTEl4WXNDQ29RUVF2cUUyVEdqb1FEemREY0lJVElvd0RBM0pzUFQzU0NFRU5KTktLQkFDQ0drVDBnTWpNWmwwZW1lN2dZaFJJYjVzV014TEpCbUtCQkN5TVdLQWdxRUVFTDZqRnVIVGtXUXlzL1QzU0NFT0NEY094QzNEcDNtNlc0UVFnanBSb3h6emozZENVSUlJY1JSelRvTjNpL2NoUDIxeFo3dUNpSEVqZ25ody9ISXlQa0lVUGw0dWl1RUVFSzZFUVVVQ0NHRTlFbS9uanVHN0xveW5HcXB3Wm5XV2s5M2g1QitiNUIvQkFZSFJHSmNXQUptRGt6emRIY0lJWVQwQUFvb0VFSUlJVDJCNjhDTFh3TXZmUmVBWUxtUEFYRDVyekUzTkdSb2N0aWpZRWxQdzk3cXhoOVB2SW5zaWcyMlRqWHhFdnh3ZGZWbllGQ1lEbm1qS2h2cjYwczdPNjNUbm4yemNENW1qeGpzeUF0eUhPZW9lZkFPQ0kwTnBzZGdEaWJ3bEJ5N2Yxd2JEby9XbW5ZeGNIQkR6eGxuV0JMeU9DSVVBNXpyWTBnSWtKam8zTGxXbXRxMGVIUEhJU3pibTROMnZkWFBrc1BmRmZ2RUZqZzRaeFp2bzBxaHdGMlRVdkRrakFrSTkvZDE2VGtJSVlSY0hDaUhBaUdFRU5MZFdrc2c3SnNMWHZvMkxJTUozT0lmK1RqTXR3VU1Jeit2TUNnbXJBWkxlaGIyL3N6WHF5dHh1R0tUZVlPZDhXZHMyeVF3UXh2R1EvTFVrdGtnRHQ2VGtEYWZGaFBoMERteU1BYmZyT2t1TjVOUzRBVW1lVWtjelBRYU9lUFlwdDRvdTE4bURRMUFSWVhMZlFTQUlCOHYvTCs1ZjhMQnBiZmdob3drNnljRkFMaHl2NGdaLzh1WVJUczZRY0IvOStWaHpKc3I4TzZ1STA2M1R3Z2g1T0pCQVFWQ0NDR2tHL0hUbjBMWWN5blFlTlM4alFPdTNrbG00SUQxamZqUVRDaW03Z0VpWm5SNjdxK2xuNE1iQXh1ZEREemoyaVpaUEc3akFzcmF4RmtBdk1PVDJ5WnRQY2pIR3pGQkFWMmU0d3kvTFBOcjVzejZtVHZCeklQdm9CWUY0cXFVbHJzbGJaM1E1cUZDZjlieFRsbS90NVdWUUYyZDQrZDNJUzRrRVAvNXl5eHNYZnhuakltMW5EbkJETUVBVnlhK01IQ3hIVmkrbXkzdE9yeTRlUi9HdkxrU2EzS0tIWTByRVVJSXVRaFJRSUVRUWdqcER1MDFFQTdkQkg3aUtVRFFXT3dTQjZsT0JoT1lHRWpnaGp2SXBzMkpUME9SK1RQZzNYbUp2dHJXTThpdDJtYmRtUTVVM0JleG1na1cyM0phYXlRRFMrYllLNUNNTmljT0d1aklHVTVSRFU2QU1uWVFBSWQ3Wm1BNXJUKzVRR1d4VjV5bFlINjhSZjJUQzcwRVVGWUdxTld1dFdGbGJOd0FiTHZ2ei9qc3B0bUlEd2swYldmTThFNjRPT0puTUs3S3NYd3Z6dFEzNGErcnQrS3kvNnpCdmxPVkxqMEhJWVNRdm9rQ0NvUVFRb2k3MVd5Q3NIc0tjRjR5Y09mY3haWHRockcvOWNRR240RlFaRzRDRy82NFEyMXNLLzRFanR5M2ptNGIwMkdieFhJSGgrOTltenM3T2liU3dYT2M0emR0cGxQblNkL09oRE1xK0dsWXh3TU1ML2VrcmhRbDJnTDVUMkljMUhNT0ZCVUJXbTNueHp2aG1yVGhPTGowRnJ3MGJ6S0NmYjNOTzVqcnl5QUF3NndZdzR3T2FVdEhLbXB3eFNmcmNNZlh2NkRzUXFOTHowRUlJYVJ2b1lBQ0lZUVE0aTc2WnZDOGh5Qmszd1pvcmFhMk04ZUg0QjB3RG5CdUdCQktCcnNSMDZISTJnT0VUckI3cWxSMWN5bE8xT3dXSC9ETzUwakVhVExORHd3ZHR3d295QStQcE1kMmQwQmhsdmtCTnd5QUhTRE5sYUFRR0VhVXFLeU9ZQll2ZDdQNlovbWRrMDZEMEdyRm9JSmduVkRSZFY1S0JlN1B5c0RoUjIvRjN5YVBoa3BodnRSanhqNjRHbGhndHVlQS9IUzhESDk2NXhzOHUyRVA2dFZ0TGowSElZU1F2b0VDQ29RUVFvZzdYTmdGWWRkazhQS3ZKQnVsc3hLY201OWducFZnbkhnT1FCa0lsdkk2RkJPK0E3eENIVzVyUy9ISGtvYnR6MU5RUUlYWXR2SFNEUkRBY2F4VmZrSkdxZTZlb2FBSURvRjNhb2I0Z0RGNVhaUXVleWowc3IzYjBGNjFVSVU4clpOSkNZMmRVcXVCMGxMbjJuQkFxSjhQL2pFL0M0Y2V2UVUzalJsaHViTEY5TUQxNUFmV3l5QjBnb0JsZTNNeDlxMlZlSC8zVVJ0VktBZ2hoRnhNS0tCQUNDR0V1RUxYQ0o3M0FJUUQxd0Z0NW5YazNPcGYyZXpOU2dqUGdtTHFIckJCZDhscTdrekRNUlRYSHBEMHluNkFZMkJiT3BUY3g3eUJBNldhQnJSeW5Xa0RjekFoby9Fd1g1VVN3eU5DWlBYWkdYNVRPMDlJYVEvajVvRnhhS01DTWVjc0w1RzRlSkRwOGJiV2pRNHRIZW40Uk4xVCtjR2UrSkJBZlBqbm1kajcwQUpjbFRMTXVqUGlQOXo1bjFNbW1lb2lmVDhhTmUxNDRaZTl5SHpuYS95UVcreGs2NFFRUW5vN0NpZ1FRZ2doenFyWkRHSFhKUER5Yjh6Yk9BQm1uSm5RRGJNU0pxNERmT05rdDdteDREM3BNM1I2ck1WeUJ3UHBjZ2VIczBGSVJxa1pWbFVJdW92dnBDekF5ekREd0lHZ2g1RjFaWWhSTm1jcG1KTXAxUE02SEd6NzNZV2VHcmk1OG9NOVNaR2grUHptT2RqMXdJMlltVFRJY3FmeHRiczRZY0c0RUVJYVdEaGQxNFI3dnQyS1dSK3R3Y0d6MWE0OUFTR0VrRjZIQWdxRUVFS0lYTzAxRUk3Y0FTSDdGcUQ5dkdrejU5d3dzOENWQ2c3dW01VmdsRit6RzVWTlJZWk9tdjVqa3dJS3hIY1JVSEI4NEdrK3NLY0NDdkR5aHUvRUtUYjcwQlZwL0NIeHBBbys3WmI3clZ2NlZiMFpXbTUxa0RPNm9mS0RQU2tEdzdINjlpdnd5MSt2dzRSNGMwVVFac2dUd1huSHBJdHlHUU12MGlVblJ5cHFNSGZaOTdqOXExOVFmTDdCaGRZSklZVDBKaFJRSUlRUVFtVGc1VjlCMlBVbjRKdzBNUitIZVJtQWs3TVN3QUVCYnAyVllQUkw0WWVTSitwOHVVTmtXd3BVM0U5OElCa1E1a29EQ282K1JNa0l2YnZ6SjBqNVRUVlhlNUNUUjRGTFppQW9CWWJFVXV2a2pJQTB1NllhYXZ6ZXR0UDVqdlpBNVFkN0pnd2FpRi8rZGoxVzMzRUZNaVRKTWhrekpGMDBCYmE3bERNVEFBQWdBRWxFUVZTY1pTekhhZG5HenlmS01QbmRiL0R3Mmgyb2JHcHhvWDFDQ0NHOUFRVVVDQ0dFRUVkb0tpQWN1Qlk4N3lGQVo3N0RLczVLY0Q2UVlHeURnMW5lSW5keFZvTFJ3YlByVWE4NVozZ2k4N1IwZTZTekU0eER3UVo5T3lxMTVzR2ZqSVVFcHErNnU4S0RsSGRxQmhUQllyNEd4cGpjcUlKSmFvRzM3V01rYjhBZXpVNm9lYXNUdllUdHlnOHVWbUNRYTJiaUlHeS83eS80NHVhNUdEa2d6S0p2NG5zblBuUytWd3pjcXQ2R3dEbFdITXJIK0xlK3dndS83S1dLRUlRUTBvZFJRSUVRUWdqcERHOEhMMzBid3E1TTRNSnVpMTNNT0N2QnFkR1dPWm1kUllKRDcwaXcwZSs3UENzQkFMUjZEYmFYZkdiZTBFbGxCMEFNTnNTMlRUUS9OblRyY0l0NTdidWo0MTBPYy9CQ3BWQWdaV0M0ZzcxMkE4YmdLNTJsSUNPWGdqUlBRbmk5QWxIbjdWd3FHZDRJTGRxeFU3TlZWcjRHdTlScWNmbURCMXlaa29EZEQ5NklqLzR5RTBQQ2dzdzdUQVVoeE8rb016L3FUSkoxUS9yejA2YlQ0LzNkUnpIMnJaVjQrN2ZEVUd0MU5zOG5oQkRTZTFGQWdSQkNDTEhud204UWRrMEJMM29aRUtScjNMbmh2ODR1YjdCb3hyU1ZEYm9MaW1rSHdHSVhPTld1dGQybnZvWmExMlI0THQ3bDdJVHc5aEh3RmNJNmJKZm1UM0JtM0p3ZUV3bUZPd2JjTXZoTm0yWDZXczc4RWM2TS94R05LclMxN0FFV2I4U0J0dC9SS05UTDc2UXRkWFZpb2tZUFVEQ0dHek5HWVAvRE4rUE5xeTlCZEpDL2FSOHpaQXBscHA5OTV4ampiOUx6R3pYdGVHbkxma3o0OTFmNDh1QUo2SVdlbmFWQkNDSEVlUlJRSUlRUVFxeHB5aUVjdmgzQ2dlc0I5VW56ZG00Y1VMbXd2QUhHd1pTa2plQjBLQ1p2QlV0NUhWQUYyVDVScHBiMk92eCthcFhwTVdOZDMxMk8wMHl5dWYyWVJZVUgrY2JFOVZCQ1JnbFYzQ0NvRWhKTmoyWGxBNUI4YTBhVWVjR3JpeHZuQWdSc2E5MG9zNGVkcUtnQTZ0MFVvSENDbDFLQk95ZW1JUHZSVy9IU3ZNa0k5L2VWN0RYV2lIUStxQ1lOOEVpL0wxVk5yVmk2YmljbXYvc04xaDhyZGE3emhCQkNlaFFGRkFnaGhCQWozZzVlK3BhWWRMRjZnMlM3WWRERG5KeVZZQm85V1lVaVZDRmkwc1hKMjREZ0RDYzdiZHYya3MrZ0U0eEovaHpMMmgrditaUHBhK1B4YlZ6QWliWTZHYTFZdDlDREZSNnNTSk16eXY2MkdiN25LaDFEa3Mza2pPWnFpd0NRcXoyTVdxRkdkaDl0UFNjQW9MUzB4eW8vMk9PalV1TCtyQXdjZnV4V1BEMXJJb0o4ektVMHpjdDBYS3NJWVd2S1MwbHRBKzc2WmpObWZiUUdlMDVXdU5JNklZU1Fia1lCQlVJSUlRUUF6bTgzTEcvNGg4WHlCczRoK1d2cHpNd0VRL1VHcTlOWjNBSW9MamxnU0xybzN1VUF0YTFuY2JqQ2VNZWNPN1JPSVZRM0ZQNUNwUGtVdy9aanJlY2htS29SZExWb1FrSXl5dlRFREFVQThKdHlLYUJVR2g3SmZZL054NmVkc0oyY2tVc080K0Q0cGZWSHVWMjBla3BKQWtrUFZINndKOURiQzA5TUg0K2N4eGZpeVJrVEVPeHJmaitNc3czTXNSQjU3N01rMW1iNHYva0g1MGhGRGE3K2REMys4c1ZQeUswOGIrdDBRZ2doSGtZQkJVSUlJZjJicGh6QzRZVVFEdDFvdWJ3QjNGQkNEeFpyNmgxbHp0WElMTWRZQVNPZ3lOd0FsdlkrNE5VOWlRbzNGLzNIOHI2eEE3ZVE0OVNaTnJjZlZUczNrRFBld2U3eGhJelNQZ1FFd21lTU9jbWtuRnZwVEhKQ1o4a1pwY2NWNmZKeFdtZElxdWhzem9oZVVQbkJubUJmYnp3MWN3SnlIbCtJdjE4MnlXSXBoSG5DQW5lcXU4ejBmM0ZwanJTTlg0dlBZdnFIMytHZWI3ZWk3RUtqQzYrQUVFS0l1MUZBZ1JCQ1NQK2thd0l2K0g4UWRrMENxcTNYdnh2V2h6dVgwbDRzQTJtOXZNRTdDaXpsRFNpeWRnR2h0bk1WdU1PWmhtTW9QTDlYZk9CQUlrYWplR24rQk1rcE9hMU9CQlFrNzF0R2JNOG5aSlNTSm1lVXRXRERxdHBrY3FHWDdlT3NIdi9TdXQ2d3c0VWdnSFNtZ2djclA5Z1Q1T09GUnk4ZGg1ekhiOFAvenB1TXFFQS84MDVKOVZQcjVJdU9ZakFHNUN6UC9pRzNHSDk2NXhzOHNtNG5LaHBiYko5TUNDR2tSMUZBZ1JCQ1NQL0N0ZUFuUDRUdzIxandrKzhEUXB0NWx5bmZvcHk2QUJhTkF3SzNMQU9wOUFjYi9yaGhlY09kQUZQYVA5MWxIRC9udjIxKzZHQkZ5eUI5TklMMDhZWW16R2ZvdVlCY3d3d0YzaUVCUkdlOU1QUFVjZ2NqbnpFVHdQd0RBQmhubXpnK3hKVitINVBLVkhhVE16TEpHMTBobEtOQWU4elo3b3E0MVRJVkQxWis2SXlmbHdwTHNqSncrTEhiOE9vVldZZ05EckRZYi9vdDRzNEdGZ3lKUkNYZk01MGdZUG5CRXhqMzFrbzg4ZU11VkRXMU92OENDQ0dFdUl3Q0NvUVFRdm9KRGw3NUhZUmRtZUFGL3dObzY2VzdUSGRGWlk5OGpPY1lGOVNiQm9JS3NQamJvTGprSUZqaTA0QXl3RzRUN3BKZHNSSG5tczNaOFIyZW5hQ2VZbjRnR2NqbWErclF6czBKSUp3SnNYZ3FJYU9KUW1HWm5GRXVTWExHRVNXMmt6T0szM3J6RDg0VzljL2dwc1FaYnVMaHlnK2Q4VlVwOGRjL2pVYjJvN2ZpcmFzdndhQlFxMG9scHNJUThzTUtZbnpQc3JJRUFHajFBajc3NHhqR3Zya0N6MjdZZzVvV3p5YXdKSVNRL29vQ0NvUVFRaTUrOWZzaC9ENERQR2N4b0Q0dDJTR3QzaUNUY1hRdDhJNFRHaUl2ZzJMcWJyRFV0d0h2S0dkN0xVdTd2aFhiaXY5cnNjM1IxelJFUGQzbVdibnFDNmF2bWF3M3lIend1TGllZWYyZDhac21yZllnTTJva0NiQWtGOWhlOW1BNDBQUlZyWEFlUjlzT09mNGNuZWxsbFI4NjQ2VlU0STZKS1RpMDlCYThkOTBNRElzSU1lMFRBM2JNOEhLY0xMMXErRjVJQXhQdGVnSEw5dVppekJzcjhQeW12YWh0MWJqMEdnZ2hoTWhqTzlST1NCOGpWRzhHenEwRG12TEF2RUxCTCt6eGRKZElkd2pQRXU4cUI2VUIwZGRETVdCVzErZVEvcTJsRUVMKy93RG50M2JjeCtGODRqelRnSVpadGhFNENvcVVmd0poV2M2MTY0SmZTejVIcTdiUjNEOEhYMXVJYmdnQzlRTWxXOHpuSFdtcE5uM05tZU5EUU9OU0FWK1ZFc2tlU3Nnb3BSb3lES3E0UWRDVm56RnNrZmw5TjR4L0krdVVpS3BWb2pwQzMrVXB2N1p0UnJyUE9DaGdXT0lpellzZ2gvRTg0NzlGUlVCeU11RFZXWEREczVRS2hsdkdqY1NDc1NQd2ZXNHgzdHFSallJYXNmUW9NeXdwRW9NQ1ZzdURITVFrZ1FYajF4cWRIaC91T1lyUC96aUdlLzgwR2c5T0c0TXdQeDgzdlNJaTErYjhVMWg3ckFSNVZiVUk4L2ZCN2xJcS8ybVVsUkNMZW5VYjBxSWo4T2YwUk14S0d1enBMaEhpRXNhZG1YOUdTQzhpSEZzS0NGcXc4S2xBVUJwWWNKcW51MFM2RVcvTUE1cnl3R3QzQU1vQUtGTGY5SFNYU0cvVVhnMWUrQko0K1Rld3VCc3RZNkRkQVlNNEd3SG8ySVp2SEZqU3MyQ3hOOExkSlNBZFVhZXV4SHUvMzI2WVppOEpkamdncmVsbWpHcTVWbndndVhFc2dPUHl3clZRQzEwUG5pMUkycGcwT0JvYjc3MVczdm5kcFBXWDlXaGErYW5oa2N3NzVKTEQ4NVBhc1dOS3U4M0R4TGtQNW9QbitGMkJ5VDZYT3RsamFjTld3UWcvUHpHbzRNRmtsM0p3RHZ4NHZCUnY3amlFdktwYW0vdVpVK3VOak4rYWp0L1BRRzh2TEo2U2p2dXpNaERpYTd2c0ora2VqNnpkQ2EyZ3g3U0VPS1JGUnlBdEp0TFRYZXAxOGlyUEk2K3FGanRLemlMQTJ3dHZYbjJKcDd0RWlOTW9vRUQ2Tk9Ib1BVRFlaQ2dHTC9KMFY0Z0hDS2MrQnVxem9jajRqNmU3UW5xTDltcndrbitEbi8zU0l0a2lJTjdOVkREbTNOSUdZNDRFNi9HYmJ4eFl3a05nZzI0SG1PZnVHSCtaL1RqSzZnNkxEMlNPbGVmWGZBaC9mVVNIN2NXYWV0eDljcXVoU2NlclJVaWYvcjRwNlhqNThpbWRIZDVqaE1ZRzFEeDRoMU96QkpqaEhRQUFuWXJqaTV0YW9MVTN4MU1TdFBKVEJPRGhvS2ZndzN6dEhDeW5FMVpCaGJBd1lOZ3cxOXZ0WVp2eVQrR05IUWR4dUx6R3hsNG5sMElBaHA5UW9jUDVRVDdldUQ4ckhmZE5TVWVRRHdVV3V0dWlWVnN3WldnTUZtWFN6UjFITGZzOUI5bmwxVmgydzJXZTdnb2hUcUVjQ3FUUEVvNHRCVUlwbU5DZktZYjhGUWdkQytINDQ1N3VDdkcwdGlyd0UwOUIyREVHL1BSL0xTczNnSU14Y1dxMFV4RjBXemY4L1FhRHBiNEZ4U1dId0FZdjhtZ3dvYUJtanlTWXdBR0Y0Njh5b2ozSkZFeXd2cjl3UkMwZDhNbTVtMjl1WjN5ODUvTW5HQ21DUStBemRxSmtpK1B2RTRkNU1LL1NNWXdvN21URnFHVGdyeFphc0lmdDY3amZHZGFCa0Y1YSthRXI4MFlOd2RiRmY4YmF1NjdDN0JIV1U3MDc1a2h3bERUb0l6Mi9xYTBkLzl4K0VHUGVYSWwvLzVhTjVuYXQwMzBublh0azdVNU1IaHBOd1FTWi9qWWxIZVBpby9ENCt0ODgzUlZDbkVJQkJkSW5DVFdiQVVFSHhSQUtKdlIzaWlGL0EzVE5FR3EyZWJvcnhCTTBGZURISDRld2N5ejQ2VThCTHAyS2JsaWpEUWJPNVF6aXVLUnFneFgvQkxDMGQ2R1lkZ0FzL25hQWVUWVZrY0IxMkZEd251VkdHYTkxa01ZOGU4QjZCa0p1NjNscG80NTNTakpnSGg4L3NKTURlNTdmSlpJN2dMSitKaXlsRm5SeHAxdnlIdXh0M0lJV0gwbTlTWGRPRE8zRmxSKzZNbTFZSEw1Wk9CLzdIbDZBMjhZbncwZGxMcWZLSkZVZDdQMHEybUo2MTIwa2I2eFh0K0hsTFg5Z3pCc3I4TWFPUTJqVTJGNjJRcHp6UzhFcDZBUUI5MlNPOW5SWCtxUy9UVTVIYzdzVzI0cE9kMzB3SWIwTUJSUkkzMVMxRGl5ODU1T2VrZDZKaFU4VGszS1Mva05UQVg1c0tZVGZ4b0dmK1J6ZzBydU8zRkNTd0xyMFF1Y1k0K2FCaS9XcEFVbGdveitFWXRwK3NMaGJBS2JzMklBSDdEbTFDbzF0aHBrRU12TkRNRERFcTgyZm85YUR0b090OG1jb2NHNCtNdHpmRjRQRGdqbzl2cWY1akowSUZoUXNQbUNBbkVBSms1UUNDYTlYSUtxbXEwc284V0Nkb01XdmlsMldTUlRkR1ZUbzVaVWZ1cElVR1lwM3JyMFVPWS9maGllbWowZTR2MlI1Q0dQbWI1T2NtSmJrZkE3THdFS2R1ZzJ2Ymp1QTlEZVc0K1V0ZjZCTzNXYXJDU0xUdXJ3U1RFMkk5WFEzK3JScENYRlltMWZpNlc0UUloc0ZGRWpmMUpRblp2b25CQUNDUndPTnVaN3VCZWtKbXJQZ2VRK0xnWVN6eXdFdXVmTXJYWnNnNSs0ekU1ZEZjRzY4UjI5WnRZR2xmd3pGMUQyR2hJdTk1ODltYzNzdGRwV3RORDFtQ25sMzNDUGJVK0RMeGJKKzRySVE4NzdUYmMxbzBvdDNjS1ZCZ2k1SkR1eE55eDFNbUFKK1U1eExrc2daTEdwbnBoUjJzY3lGbVFNUTJaVy9vRGJlM3h6d2NiYmlnODJPY2FDd0VORDI3YW44a1FGK2VIcldST1E5c1JCdlhuMEpoa3RMVGtvRGZESURDNlp5bGJCOHk1dmF0UGozYjlrWS9mcHkvSDNESGxRMXRicitJdnF4dktwYXBFVjN6TVZDSERjNkpoSzVsZWU3UHBDUVhxYjNYQmtSSW9kWEtGVnpJQ1lzT0Izd0N2WjBOMGgzYWp3TWZuUVJoSjNqd010WFdnVVNqR1JPWVpjTVVEb2tISXk0QklweFgwT1J0UXNzNW5yMHhqK1htNHVXUVd2S0ZjRmxqMDhIcWUwdmQ4aVJ6azV3Y21YQStFRzlhN21Ea2YrTWVhYXY1UTdwcFc5RlVxa0tYclorREtXTkcyZnVROERtTTU5YkpsRjBSNFVHNHpkZHB4UExTUXFDNjIxNm1JOUtpVHNucG1EL3d6ZGo1YTJYWS9LUUdNc0RUTytwdklrTFltQ2g0emxxclE3LzJadUxNVyt1d0tQcmY4UFpobVpYWDBLL0ZPcm5ROVVjWEpRZUc0a1FYeXAxU3ZxZTNuZUZSSWdqTHV6eGRBOUliME0vRXhjaERwejdDY0wrK1JEMnpnYXZXZ2ZBZXNBazUvYTU0WGpqUDlZakVlWU5GbmNMRkZsN29KandQVEJnTmp4UkF0SVJGWTM1eUsweTVBMHhsZHh6bkFJS3hHditKTmxpZWY1UjlYbkpIdWZ1cEkrUDY0VXpGQUFvWStPaEdpSU83Sm1waElkanVPUjRwZEJGY2thWVVnd0NBQXJQNzhVWlZnN0V1bkZhdUhTbWcxb05sRnc4MDZVWkV4TTQvblRQTmZqMS9yL2d1dEdKVUVwbTRaZ21MWER4UDNMekxIRFRmMFJhdllBdkRoekh1TGRXNHY0MTIxRjB2bS9tcHZDVVBXVVZudTdDUldFM3ZZK2tENktBQWlHRWtONUYzd3ArNm1NSXYwMkFjT1JPb1A0UGk5Mm1ORzBNZ0dSZHUxMkdVWWZGSFh6cCtObDdBRmppazFCTXp3RkxleGNJSE9tR0Y5R2RPTmFmZU5QOGtNbWZuVEN3TFIzZVBOQ2lUU2xwUUlITENLb3dTVWNtRHU2ZE14UUF3Ry9hVE9kUGxyeFZYU1ZudFA2MmJDeDRENGlKRVVzK1Nya3lXMEY2Ym1NamNQcmlTK3FXSGhPSlQyNjhERWNldXczM1RVbEhvTGQ1dVFremZBN0llUWROd1FoVDdrZnpkMG92Y0t3NlVvako3MzZEdTc3WmpPUG5McmorQWdnaDVDSkdBUVZDQ0NHOVExc1ZlT0dMRUhha2dlYy9DNmhQV2V3VzEvSnp3OURCZ1VDQzhTUXV6ajFuMGhFRUFBU21pQlVicGg4RkcvNGs0TjAzcHVzZVBQc2p6aldYaWc5a0pUZ3dpOWRJa2pGYXZZKzFlZzJxdEMzaVBqamVQQWRNZzl0aEVTRUk4dW1pRW9JSCtVMmRDU2lOaVRYbHZZR3lrek5LSmtGVU5oVWg3OXgySUNFQjhQTXpIK1BPSkkwMU5jQzVjKzVycnhlSkRRN0F5NWRQUWQ2VEMvSGkzTW1JRFE2d2N5U1g5WjZhcTBwSVd1REErbU9sbVBiK3QxaXdmQU1PbnJrNDMxTkNDSEVWQlJRSUlZUjRFQWRxZjRWdzVBNElPelBBeTk0RGRJMlMzZUlWUG1QRzljOWREZjY0NGIrR2tZRkZOamVEQWJPaG1QQTlGRm0vR1NvMjlONkJyN1htOWd2WVVyek12SUZCZHZsREJWY2hUalBSL05qcTd2aWg1bXBYdWdnQUdOZExsenNZTWY4QStJeWRKTmtpWTltRFZYTEcxSUl1a2pOeXkyVVYyNG8vZ1FBOWtKVFVmWlVmenA0RkdocmMxMTR2RStUampRZW1adUR3WTdmaTg1dm40TkxoY1ZaSGlCOFluTXRaREFGSm5OTHluQzJGcHpIMzR4OXd4U2Zyc09IRVNiZCtxd2docEsvemJBRnRRZ2doL1pPMkR2enNjdkF6WHdMcWt6WU80SlpKN2JxNGdHY3dURnRteGpvTlZvTnNuMml3dUp2QkJ0ME8rQTV5dGZjZXM2bndBN1RyTmVJRG1XVWlqV0xiSmtERnpYZkhyUWRjUnkzS1JjcVlveUE1ZFB5ZzNoMVFBTVJsRDIwSDk0b1BPSk0xVVVFYUlrZ3NVK0gzU1cxbzZ5UXVKVllaRU4rZ2VzMDU3RC96QXlZUHZrRU1LcHc0WWY1ZU92azlOWkdlWDFJQ0pDZGJ6b1M0eUtnVUNseVZNZ3hYcFF4RFNXMERQajl3SEY5bDU2UGVVQXBTT2l1SmMrNVFyaEZwcFJmcm4vNTlweXF4NzFRbEVzS0RjZCtVRE53eWJpVDh2T2hTbWhEU3Y5RU1CVUlJSVQzbndtN3dvL2RDK0RVRnZQQi9Pd1lUakpuU2pDblpPeHZsTVhObVJlbDBlL04rSlJBMUg0cHhLNkc0OUNoWTB0LzdkRERoWk4wUkhEdTNRM3pBNGZUQWM1Qm1zdWxyVzNHYUhMVzBiSm1jNXpDM05pNis5K1pQTVBJWk13RXN5RkFkUm94SU9Yd3VseXg3VUFvTWlhV2REeXF0Vzk1WitpWGE5QzNpWU4rZGxSK2s1MThrNVNRZE5Ud2lCQy9ObTR6alQ5Nk9ELzQ4RXhPc3lwWWFnd21jYzRkbkxaamVUYXZEeXk0MDRzbWZkaUh0OWVWNGVjc2ZPTmRNSlNjSklmMFhCUlFJSVlSMEwxMGorS24vUU5nOUdjS0JhOEdyZmdDNGRKRER4YnVIZ0NUUlltY0RLME1TUW00bjRPQS9IR3pFODFCTXo0Tmk3SmZBZ0xsaWNLRVAwd3RhckR2K3Vua0RjMjdPdFlyN0lrWXpBWUR0dVFlTituYWNhbSt5dTk4ZU1hQmplQTZGQWhsOW9Yd2NVOEJ2Nmd6Slk3bm5TNWM5T0xKc3h2d0ViZnBXL0ZhNlFud1FHdHF4OG9PclNScWw1U1FMQ3dHOTN2bjIraGdmbFJJTHhvekFMMys3SHJzZXVCRjNURXhCZ0xjNTRNTVlNODFnTWlaajdISXBsYVEwaERUdVZLOXV3NzkveTBiR0d5dXdaTTEyRkZUWHVmT2xFRUpJbjBBQkJVSUlJZDJqL2cvdzNDWGliSVQ4NTRDV0lxc0R6SGtPeENuaGRwaXFOQmhuSkxDTzR5MkZMMWpzalZCTVdnL0Z0UDFnQ1E4RDNnUGM5MW84YkdmWmN0UnJxZ3lQNUF6MUxjVnBKa0ZoV08xb3E0WERyWkw4Q1RKakZzWkIydWlZQ0hncCs4YmxoZitsYzB4Zk94V2lrU1JuSE5oVmNrWXIrODZzUVZPYllUWklUQXdRRWlKcDE0V2xENXdEQ29WNTVLdlJBTVhGenJYVng2VU1ETWRiVjErQ1kwL2VnWDlkT1Eyam9zSXQ5alBURWluQnRNcXFVNUphbGRMS0VGcTlnRytPRkdMS2U2dHcvZWMvWWx2UkdYZStERUlJNmRWbzRSY2hoQkQzVVo4Q3IvZ1d2UEo3R3dFRUFKeURNd1lGQTdoeEZvS3RxM2pESW5YVHpBVmJRUVNtQkNLbWc4VmNEemJ3Q2tBWjJLR1ppMEZ0Nnhuc09mVzFaSXR6QTAwR0lGNDl4YnpCUmx6aWFLdDB1WU56Z1l0eDhiMC9mNEtSTWpZZXFxSERvVHRaWXFqZUlHY2diM2xjU3FFWHpnMW9jL2k1QmE3SGx1S1BjWDNxcytLR1ljT0EvSHhBclJZZnU1TDV6enFvME53TW5Ed0pEQjNxZkp0OVdKQ1BGeFpscG1KUlppcjJuNjdDWi91UFlmMnhFclRyQmNNUnpQZy9tR1pBTWR1bEtKbmtlQTVEcVZUSno4ek9rbkxzTENuSHlBRmh1RDhySFRlT0dRbnZQaEpnSTRRUVoxQkFnUkJDaUd2YXpvRlhmaThHRVJvUDJ6NkdjMEJoVG5kbWU2eGt6b2ZBQk1NRmZzY29BaEErQlN6Nk9yRG9hd0N2TURlOWlONXI3ZkYvUWVCQzF3ZDJ3WWNISTdvOVEzekFPY0FVc0k3bTVMUTZtei9CYkh3ZnlKOGc1VGR0RnBwT2xvZ1BaTDVreHJocHVueGlxUXEvVCt3OE9hUHBPUVR4Mzl5cWJaZzY5R1pFQlNTSUFRQmpra1pqM2dOWFp5cEkxZFlDdnI1QWRMUno3VjBrTWdkSEkzTndOUDV4UlJaV0hzckg1d2VPNFZSZGsrUUljL0JTVE9Tb0FMZXhLTUwwV0RLN1NucE1RVTBkSGw2N0V5OXUzby9ieG8vQzNaTlNNU2cwcUR0ZUVpR0VlQlNGVEFraGhNaW5hd1EvdXh6Q2dlc2c3RWdETDNpK1l6Q0JHM01qR0RQWUE5WWpObVpJckdnb0RnbHg0cnlOalBzaFk4Rkd2U3ptUlppNERtelFuZjBpbUhDNFlnUE9OaHdYSDNCbmgvaWlJZXBMd0F4LzlqbXpMR1VJQUsyQ0RrVnQ5VEErbWF4eHJHVHcycGRtS0FDQVg5WjBRR25Nc1NIdkhlYkdXUTBRa3pNbUZUdHduMGE4clcxNnVMSGdmZk0rTHk4eHFHQjg4MTFOMG1pdHZCeW9vM1grQUJEaDc0dUhwbzNCb2FXM1l2MmlxM0hiK0ZFSThyR01CakhUN3drM0xZbXdsVzlCbXMxRitva0dBQmRhTlhoMzF4R01lWE1sYnZqeVoyektQd1dCNms0U1FpNGlORU9CRUVLSVk5clBnNTliRDM1dUEzQmhOOEIxTmc4ejNWUmxZbmpBOHRLWkcyWW9HS1lNYzJtUk5pdUJvOEJpL2d3V2N6M2dOOFN0TDZVdlVHc2JzYm5vUDVJdHR1NlRPbTVJeTB6VDE3WmF5V210TVgrdjVKWlJOQXg4ZzN5OGtCUVo2blFmUFlINUI4Qm5YQ2JhRHZ3dWJwQTdLMEJ5YkZxQk4vSlNiUDllZEdCWVVYS3k3Z2lLYXZjaktTSlQzTzduQnlRa0FLV2xqdmVoeStlU3ZLYXlNc0RIQi9EM2QxLzdmUmhqUU5iUVdHUU5qY1cvcnB5R1Rma25zZXBJSWJZVm5ZRk9FR2NHR1lPY1l2b0V3WkF6dHZNbEVWenlYNlB0Uldld3ZlZ01Zb01EY09la1ZOdytJUmtEQWk3ZXNwNkVrUDZCQWdxRUVFTHNheWtDUC9jemVQVUdvQ0hiZ1JPa3RkNlorUjl1dkRITDdCWm5BRk1Db1psZ1VYUEJCbDdaTDRNSVVyOFVmZ2lOcmtWODRPTFU5eEQ5VUFUcjR6cHQ2bWhycmZrVXlLdndZRHkycnkxM01QS2JOc3NjVUREK3dNcDRCOFQzbENHMFVZSG9hZ1dxb3JwYW9zSU1zeFRFNS9pbDhFTWtUcDVvbWtHQ3NEQXhVV05scGVRVUJxZnpLaGpQTmY1YlZBUWtKd1BlamxTbjZEOThWRXBja3pZYzE2UU5SNTI2RFd0eWl2RHRrVUljT2l0SlZtcVZXOEdRSmhiV00zN0VMUW93WXhVYnlTOWRSV01ML3JIMUQveHIrMEZja1pLQXV5ZWxZbXFDVmFVUFFnanBJeWlnUUxxTjBIUUNyRGtmdkNrWGFNd0RtdkxFSFVGcFFIQWFXSEE2ZU1CSUtJS1NQZHRSNHJLcXFpb29GQXBFUmtaQ29hQ1ZWSDBiQitvUGdWZHZFR2NpdEhhV0haNERuRm1zSXpjbE4rUGlwRi9Pelhmc3pHVWhKVlRCWUpHemdLaTVZQVBtQUtwZ3Q3K2l2dWhrM1JFY3JkcGllT1Q4V2djR2NiTEI0TlpwNW0xMjJqcXE3bDhKR2FWOE1zYUJCUVdETnpXYTN6U0hYNzdsUEp6a0FpOVVSVG1TbkpHWjN1YmExck00VXJFSlkyUG5tM2ZIeGdLdHJVQkRnL2hZR2hCd2hqU29ZQ3dubVp3c1dlNUJwTUw4ZkhCUFpocnV5VXpEcWJvbWZKMmRqMitQRmxybFc3Qks1R2plWUZnR1lWak1aZnFscy95OTBna0MxdVdWWUYxZUNaSWlRM0hYcEZUY01tNWtoNlVYcE9mcGREbzBOamJDeThzTFFVRzlOL2ZGaVhNWGtGOTlBYm1WNTVGYldZdThLdkZ6UEMwNkVxTmpJcEFlTXdBam8wS1JQRERDd3owbEZ6TUtLSkJ1SWVRK0FMUlZnWHVGZ2dXTkJvYitUUXdrQUdKZ29URVB2T3BIUUxjU2dtOE1GR252ZXJiREh2VGFhNitodHJZV1YxOTlOYVpObTliMUNkMW83OTY5ZVAvOTk1R1ptWW1ISG5ySW9YTktTMHZ4eUNPUFFLMVc0OGtubjhUczJiTzd1WmZFN2JnV3FQME52SG9qZVBWR29PMWNKOGR5MHgwNmJzeDB6cGdrZ0dENDJsaU96ZGFnekQ4QmJNQmNzS2k1UU5oa2dOR2ZJaW1kMEk2MXgvOWwzbURJT084TWJoakFERlZmWXRXZTVYRnRYTUJ4alhtR1FzZGttUFpKYnJUMzJSa0tZQXI0VFp1RjFnMC9HRGJJQzZoSXk1NG1ubFRoOTB3SGtqTUNGbS9ldHVKUE1UcjZNcWdVa2hOdFZYNXdKYWdncmZ6UTFpYVdreHd4d3YyNUdpNHlROEtDOFBTc2lYaDYxa1Q4Y2JvS3E0NFU0b2ZjWWpSbzJrM0hXTHlGaGtncTc3QXN3djc3WEhTK0hzOXUySVAvM2J3UGx5Y25ZTUdZRVppUk9BaEtCWDF2dXN2R2pSc1JIQnlNckt5c0R2dUtpb3J3MEVNUElUVTFGVysvL1hhSC9mbjUrZmo1NTUreFpNa1MrUHI2OWtSM08xankvYStvYW14QnFKOFBSc2RFWXZHVTBVaUxqZ1FBNUZXSkFZYjF4MHZRbU4yT21PQUF2SGZkREkvMGsxejg2Q3FPdUJXdjNRVitlQ0ZZOHF0Z2NUZmJQc2huSUJBNXk1ekE2T3hLQ051R2c0MzlFaXk4NDRkNmQxaTllalYrKysyM2Jtdi90dHR1UTJabVpwZkh0YmUzWTgrZVBkQm9OTGo4OHN1N3JUK08wbWcwcUs2dVJwMkRTYnVxcTZ2eDk3Ly9IV3ExR3ZQbno4ZlVxVk9oTmw3NDJ1SHQ3UTBsM1JIek1BNDA1b0pmMkFWZSt4dFF0dy9RdDlnNWxFdHUxakxEVmJOaFVDT1l5NlpaQmhDc0w0QVZRT2hFY1NsRDFEd2dZRVEzdmE2THc5YmlqOUdnTVFSMVhGanFZTXhWTWJBOUhUNDh4TkFjdHhrc3lHczliMG9VSjN0dWdtUlFQSEZ3SHcwb0FQQy81REp6UUlIWm1zUnVuL1NkVXdvTUkwcFV5RTEySUpjQ0F5Q0kzK01XYlQxK1A3VUtseVFzTk8rM1YvbkJXZGJuR3N0SkppUTQzMlkvTTJsd05DWU5qc2FiVjErQzdVVm44Tk9KTW13NFhvYWFGc25mUG1iNnhCUVpma1dzZjdlTStUazVNNGNlTkRvOWZzZ3R4Zys1eFlnSzlNT2YwNU93WU94SXBFWDNqenZNSjA2Y3dDT1BQT0p5TzhuSnlUWURBVVpWVlZWNDc3MzNvTlZxTVh2MmJDeFpzZ1FCQVFFT3RiMTI3Vm9zVzdZTU9wME96YzNOZU9HRkYxenVyeHkvbFpaajRWZWI4TnI4cWJoNTNFaWJ4d3dNR294WlNZTk5qMWNleXNld1Z6N0Q4bHZtSVl1VzF4QTNvNEFDY1J0ZThpYjRoVjFnMDNQQlZJNVBEMlB4dHdJRHJ3QS9mTHNZYUJqMmNEZjJVbFJWVllYOC9QeHVhNysrdnI3cmd3QWNQSGdRR28wR3djSEJUczlPS0N3c1JFRkJRWmZIalJzM0RuRnhjVTQ5aHkyblQ1L0cwMDgvamZQbnhlbDFHelpzd0lZTkc3bzhiK25TcFpnL2YzNlh4eEUzYXkwQnIvME52SGFYbUZCUmU4SCtzZHlRL2s4QmdERW94SlVOWWdEQmNPSExEVmZHZGxNcUJvMEdDODhDaTVnS2hFMmhwUXdPT3RPUWgvMW5ESU5hYm5ubld5NWpVWTNCR3ZQc0JGanJKd2dBQUNBQVNVUkJWSHN6RHc2MVNOYUl5d2hpU0FNVWNTR0JpUEQzekowNmQxREd4a09Wa0FoZG1iak1oOHVOckVpT1Q4MzNkaXlnWUxXMFl2ZkpiekErN2tvRWVFc3FtSGg1aWJNSVRwd0FERWtDWGNxcFlYMytoUXRpT2NtWUdPZmI2NmRtSmczQ3pLUkJlT3ZxUy80L2UyY2UzMVNaL2YvUHpkSWwzZmVGMHAyV2xyS0RnS3dLaUlMYnVJMmpYNTBCQkxmNWpveU80NHpieklDT293emk4aDBVUjBURlpVYkZINElvc2kreXI0VUMzVGU2YjdSTm03UkpjKy92ajV2azNxUnBtM3VUMHUyOFh5OGw5OG56bkR4TkFyM25QT2Q4RG82WFZtSGJ4VUo4ZjZrSVZ4cHR5eUxzNUdURUJXTFcvM0VBWUJmd3EyblI0NzBqNS9IZWtmTklqd2pHL2VOVGNkKzRsRUV2NU1peUxQejkvWkdVbENSNXJjRmd3TVdMRjJFeW1icWRGeGtaaVgvKzg1OVl0V29WZHUzYWhjek1URHovL1BNWU5XcFVsMnQwT2gzZWZQTk5IRGh3QUFBd2YvNThQUEhFRTVMMzZBcHI5cC9Hb2NKeVpQM2hJZmg1T1Y4YTgrREVrVmlVbm9DSHZ0aUJ1U05pc1dMVytGN2NKVEhVb0lBQzRSYTRnalhnMm11Z21MeEYxbnBHSFFqbXVxMWdMLzRCS0h3TFRLTHIwZW51ZU95eHgvRElJNC8wT0cvZnZuMVl1M1l0WW1KaXNHN2RPcWZ0ZTRpRXJpb3FLdERSNGZqR2N1L2V2UUNBU1pNbW9WSXN2dFVETVRFeFZxMkNZOGVPWWRPbVRUMnVlZTY1NTl3V1VNak16TVRLbFN2UjNOeU1HVE5tSUtHSDA2M3M3R3ljUEhrU0hoNGVpSXNiMmtKNzE0ejJhbkQxQjRBR2N4Q2hyYnlIQmNKdExtTnVhY2V4ZkcwNHh3aEhhNDUxelFINFpmQUJoT0FaUVBEMWdDckFiVC9LVUtHRE5XQnoxdDl0eHVTZlJadFB5emtQeE9oN3pwWTZveE1GRkNSNTBjTGNTUU5VUDBHTVp0WThOQmRaZEVNa1JoUVlJY0FTMkt4QVpMVUNWUkU5aVRQYVltVGJzTC93RXl3YWFmYzcwTXNMU0VyaXhSUUJXejBFT2RpdnI2amdYeU5vOExkaTdTMm14RVppU213a1hybmxlbHlvck1QM2w0cXc3VkloY21wc00vNXNQakZyQzFHTHhneGp6WGF4LzdmMlVuVURYdDV4RkgvOTZSam1KTWZnL25HcFdKU2VBQy9WNE16NFMwdEx3eXV2dkNKNVhWVlZGUjU2NktHZUp3SklUMC9IZSsrOWg5ZGVldzJscGFVSUNlaytDNlMxdFJWbnpweEJTRWdJVnF4WWdhbFRwMHJlbnl1czJYOGExVm9kdGl5NVhkYjZRRzlQYkZ0NkI1N1plaEJyRDU3QjcyZE5jUE1PaWFFS0JSUUlsK0hxRDRGck9DUTdtQ0JHTWVxZllFL2NCZ1JlQnliNGVqZnN6akZxdFJwcXRickhlY2VQSHdjQTNIcnJyZkQybG5jaThPeXp6NkttcHFiYk9YdjM3clVHRjV6aG0yKytRVUFBNzdCTm56NGRFUkZkcHhsLy9mWFhLQ2twY1V1Tkg4dXkrUHp6ejdGcDB5YW9WQ3Fuc2cwT0h6Nk0vLzczdndnT0RzYktsU3VSbXVvNFBZOXdrYWJUNEJwUEEwMm4rRC8xSlQydk1hZmFXbkp4R1hNcEEyY05MQUJkT2xSK28wUUJoT2tVUUhBRHUvTFdDNlVPTVB0OEx0cU0wVStGRXQyZll1bFpFeTYxOFJrckhPUTdxUk1HcW42Q0NLOXBzOUQ4MmI4Qms0a3ZlN0JrNXpnRlkvUFdwZWVwVVJYaGpEZ2poS05yQUtmTHQyTnE3RDBJMGNUWXp2SDNCK0xqK1JJRndIWGRBL3VnUWxFUjMvWEJ5YlJ2b210R1I0VmlkRlFvL2p4M01vb2FtczJaQzRXMjNTSUFhM2FDOEVtYXYzQ01SZXFSMTZRUi96UE1jcHkxL2FTUGh3bzNwY2Jqem93a3pFdUpIYlRCQlhmeXpqdnZvS3lzekdhTVpWbjQrUGpnelRmZnRJNjF0dkpsZ01YRnhmampILzlvSGZmeThrSmdZQ0MrL2ZaYmZQdnR0OVp4UHo4L3ZQVFNTNzIyNzRPRjVUaFVXQzQ3bUNCbXplMnpjT3VIMzJGS2JDU3VqNmZ5QjhKMUtLQkF1QXgzOWlFd2N5NjR6UjR6L2xOd0J5ZURtZHVkdW56dm85VnFjZUxFQ1hoNGVPQ21tMjV5MmQ3a3laT2RDbUoweDZsVHAyQXdHR3pHa3BLU3VrMEwvT3FycndBQXc0Y1B4d2NmZklDalI0OTJPZGVpZjNENjlHa3NYcndZQURCdTNEZzg5ZFJUeU12THd6dnZ2R010RlVsTlRVVkJRUUhlZmZmZEx1MjF0YlZoMTY1ZDREZ09JMGVPeE02ZE83Rno1MDZiT2N1V0xlc3pRYU1CaTY0SVhOTXBvT2tjdU1hVFRyWnpkSUE0NDZBNzUwUWREQVJPQkJNd0FVemdaQ0J3RXFEMGxmZWFoRU91TkdYaFJKazVLQ3VxdDVhSGNMS2VZTGpSMGJBTlowVGxEb3prUTNsaHdjVGhBejlEZ2RINHdHdmlWTFNkT0F3QVlCMmNGSGU3SG55V0FoZ0dTVVVxSEw3T1NYRkd6dkkvQmh4WTdNNy9BTDhjczdMenZKQVFYcUN4V2lTYzZtcm5CK3Nlek8wazA5T3BuYVFiU1FqMngrOW1qc1B2Wm81RHBiWVYyeThWNGZ0TFJUaFU2Q2hyekRZb3hXZUlpZU5OdHQvSFZrT0hWVy9CeDBPRitTbHh1SE4wRXVhbnhGRndvUXV5czdPUmw1Y0hUMC9QVGlWZzFkVzJnc1JlWGw0d21VeTRmUG15emJoV2ExdlMwdGJXaHNEQXdON1pzSm1IdnRpQnJEODRsM25oREpzZVdJQkpiMzJKZ3VjWHU4MG1NWFNoZ0FMaEV1eUYzL0lDak4xcEpyUlhnY3RkQmE1Mko4QWFBZi9SVUtTOERBUk9kamlkVVFjQnFYOEJtN1VDaW95dUJYVmNwYlMwMUNhNmJFOTFkVFU2T2pvUUVoS0NEUnMyT0dWVG9WQjAyUjNodWVlZXMyWVZ5T1hCQng5MG1PMXcrUEJoVkZSVTRONTc3N1VaWjFrVzFkWFZVQ2dVaUk2T1JuMTlmYWZJdkNQMGVyMTEzckJody9Eamp6OWk3ZHExL0kyeW1heXNMR1JsWlRtOTl5TkhqamdjZi9qaGh5bWcwQlVkV2tCN0VWekxKVUI3R1Z6TFpVQjdHZWhvNnIzWFpEd0EvOUZnQWljQ0FSUDVQNzNqZSsvMUNJZWxEckt4dER3RTRNVUZJTFJOYU12TDZ6RjBkanhQNjRTYmFHbnVzekNmWVlCeDBXRXlOOTIvOEo0MXp4cFE0TjhNNTZNc3ZHNEZQMWZKTWtqSlYrTkN1dEdwdGVZQ0l3QU1zbXNQNDByVFJRd1BjRkRQSFJNRHRMVUo3U1JaMXJWc0JYRkF3bVNpZHBLOVNKU2ZqN1VWcGJiZGlFT0Y1VGhZV0lhREJlWElxWFVzaGl3V2RtU0V5SUxkazN4d1lVdFdBYlprRlVDalZ1R20xRGpja1pHRW0xSUhabkRoK1BIaldMQmdnY3QydEZxdHc3YVA2OWV2ZDBzWnFNRmd3S0pGaTF5MjB4MVBmcnNQLzFnNHc2cVpvRzAzNHJVOUo3RHRZaUVhZEcwWUV4MkdQOTA0R2JPVGhKK25nMld4OXVCWmZINDZHOVhhVmlTRUJPRHhhV1B3MENUK2QwS1F4Z3QvdldrcW50cXlIMi9mT2FkWDkwOE1maWlnUU1pRzFWNEcyaXU3N3VZQUFLWVd2b1FCQ2pEcHE4RW9mY0FXdlF2MjFEMVFYTDhQMENRNlhNYkVQQVN1OGx1d0xYbFErSTdvbGYzWDFkVmgrL2J0UGM2cnI2OTNhaDdRZlVDaHQ5RHBkRml6WmcxYVcxc3hkdXhZcEtRSUN2cGxaV1ZvYjI5SFVsSVMxR28xL3ZDSFAzU3JubnpvMENHc1hyMGExMTkvUGY3MHB6OEJBSlJLSmFxcXFoQWNISXpISDM4Y3I3enlDaVpObW9TWFgzNjVTenRQUFBFRXlzcks4UEhISHlNNE9OamhuRFZyMWxpRmpZWThiRHZRbWd0T0t3NGNYQUxhbmRmVmtJVTZCUERQQU9PWHdaY3crR2NBUHFrQU0vQnVQZ2N5N2lwMVlBQndMS3hPeG5nOGFQTzhvMkFDQUp6UjFkb2FjUkp4dG54YWVEQzgxWVBqbHNKajlEZ3dmdjdndE0xOHVFU3lPS1B3eG96S2NUNmdZUC9wL0pqekxwWmY5NzdqeVltSlFFNE9vTk81WHZwZzM0cXl2WjNQVkVoTnBYYVN2WWlmcHhvTDArS3hNSTBQMk5hMjZuR2dvQXlIQ3N1eEovY0tLclcyblhlc0pXam1qNFRqWUM2SDZQd1o2WXhDY01GTHBVUk1vQy9tSkEzSG5PUVl6RXdjQmw4UDE3SWxyd1d1aWpKYVdMdDJMYTVjdVlKbm4zM1c1djRJNERNTFB2bmtFOWw3dk9lZWV4d0dLOXpKNWVvR1ZEVzEySFJ6V1BMZm5UaFhYb3VYNTA5QlRLQWZQajU1RWZkKytqMjJQM0luSmcvblM4OSsvOTBCZkhFbUIwdXVHNFVGcVhISXEydkV5ejhkeFpWR0xaNmZkeDBBNEtGSmFkaDhJUis1dFZlUkVrYjZLWVI4QnNkdmY2SlBZRnF5d2FtNy93ZUlLMTRQdE5kQ01mTW80TWtyU0N1Q3BvQTlPZzljd3hFd1hRUVVBQURxUURBdGw0RmVDaWhZbURGamhrMTkzT0hEaC9INjY2OWo4ZUxGK01VdmZ0RnAva3N2dllUTXpFeDg5ZFZYTmlmcnYvclZyM3BzbWRnYmFEUWFQUEhFRTNqOTlkZnh4aHR2NEwzMzNyT1dWdVRtNWdLQVZiVzRKKzBJeTNNS2hjSkdNeUkyTmhhYk5tMnlDa0VxbGNvdU5TVUtDZ3BRVmxhRzFOVFVicVAvUTdKMXBLRU9hTTBEMTVySGx5MW9Md090K1lDK3VQZGYyMmNFSHpqd3p3RGpOd3J3eXdBOEkzdi9kWWx1c1NsMU1DTy9xNFBnWENnWk5lSmFaNk5EZU5LaFU5ekNHbEhZM21SZEx5bTlYelIxNHZDQnI1OWdoVkZBTTJzZVdyZGJNdGhjRTJlTXFsYWcwbGx4Um5NM0ZUQkFwVFlQbDJvT0lEMThkdWQ1NG5hU2xqSTRWMFFhN1VzbVdsdXBuZVExSnN6SEcvZU1HWUY3eHZEM1BFVU56VGhRVUlhREJXVTRWRlNCQmwyYnpmeHVOVzVFdEhXWWtGL1hoUHk2Sm54NFBBdEtCWU9KTVJHNElUa0djNUppTURFbUFrcEYvd3NjeVJWbGJHNXV4a2NmZllRb2M5ZVNvcUlpbEpXVldlODU3cnp6VGpRME5DQWdJQUR0N2UzNDVwdHZaTzl4M3J4NUNBb0t3dEtsUzNzdDB6SzdwZ0dCb3U0NTV5cHFzVGZ2Q2o2NGR4N3VIcE1NQUppWkdJM1JxemRody9Fc1RCNGVnYkttRm54eEpnZkxwbWJnSDR0bThIdE5pVVcwdncrV2ZiMGIvek14RGJGQmZDQWswTXNUMlRVTkZGQWdYSUlDQ29Sc09PMEZNSDZqdTU5VHZSVk01TzNXWUFMWU5rRGxEOFhNRXozYVovekhnR3MrejYvdlJleWRZMHVIQnJWYTdkQnB0ampWWGw1ZXNvVWFYM3p4UldSbVp2WTRMeUVoQWUrODgwNlA4K2JObTRlOWUvZmk1TW1UK09TVFQ2d2RMTTZjNFd2clI0OFdQcWZzN0d4Y3VIQ2hVM2xFVDZqVmFtc2JwdUxpNGk2MUV5eTFoaHpIZGF1djRFeXJ5d0ZKZXlYUVhzdDNXV2poQXdaY2F3R2d2UWlZV25yLzlaVStnUDlZTUg1cGZPY0Z2d3dnZ05wRDlVYzZsVHE0NEJEeUI4ekMydm1SdjBQSFdiRmRCUnlGS282M1ZJbGVuNUdXb1NBS1FFd2NOdkQxRThSNHo1d3JCQlFZUnF5WjZBUU14TTArMDNKVnFJd3dkRE5mQk1mWUNGbnN5bHVQa1dIVG9XQWMzSzZwVkh3N3lVdVhYQzk3c0w2K1hUdEpUMDhnbWtUYitvS0VZSDhrQktmak41UFRBUUNaRlhWOEJrTlJPWTRXVjBKdmRLSXRxUU5NTEljVHBWVTRVVnFGMS9lZWdyZGFoWXpJRUl5TkRzUFk2RENNR3hhRzFMQ2dQZ3N5cUZUOGQ3MnRyYTJIbVk3eDkvZTNabUkyTkRTZ3JLd01QajQrMW01VVlrMnNKblBaVUVKQ0F0NSsrMjJuWDJQbHlwVTRkZW9VQVA2ZThQNzc3NWUxVjJlNFVGbUgwVkdoMXVzUm9VSFl0dlFPakJzbWxKaXBGQXFvbFVxMGQvRDNhTG5tOHBrRnFiYmxpdFBpbzJGaU9lekpLOFhpNi9pRHBySFJvY2lzcU1QdG82Um5neENFQlFvb0VQSnB6Z0xpSCszNmVjNEl0R1FEMGI4RWwvczNjRmMrNW12Qy9VWkRrZjVHbHhvS1Z2eEdBNlgvZHUrZSt3a0dnd0Z0YlcySWpJeTAvdklVdzdJc0tpb3EwTjd1cEVJNGdCVXJWdUNSUng3QjExOS9qZW5UcHlNMU5SVW5UNTZFUXFIQXBFbVRBUERhQ0gvNjA1L1EydHFLdExRMFpHUmt5TnAvZFhVMXRtN2QydTJjM054Y2E0YkVnSVhWQThZbXdOakk2eFlZNnNHMTEvQ1pCb1phY08yMTFzZG9yK2xkYlFON2ZGSUFuMlEreThjbkVZeFBNbDlDUkZrSEE0YWRlZThMcFE2Y1JlTkFIdUlENW1qL1ZNVHBaNk1lbG95cHJ0M2gwemJ0SWlXZXhJdW1UNDRkUkJrS0FKVFJNVkFucGNCWXdQOGJ4a2xOVW1BWVFaeXhXSTNEVXd6T2lUUENWa3Voc2EwYUo4dSt3NVRoZHp1ZTdPbkpaeXJrNXNvWFpyVGR1TzExWlNYZlRyS0wwalhpMmpFMk9oUmpvMFB4dTVuakFBRG5LK3R3dnFJV0Z5cnJjYnFzR21mTGEzdXc0Qmk5c1FNbnIxVGo1QlZiUWNLSk1lRklDUXRDU2xnUVJvUUZZa1JvRUpKRGU3K2JUMlFrL3p2czRzV0xPSDc4T0RJeU1xd0hPYzdDY1J4cWEydng3My96OTVEVHBrM3IxZ2JETUpJT2lLNWxodVdGeW5vOGRyMXdLT1Rqb2NMMThWSFc2OXBXUGRZZU9JUEs1bGI4Mmh4OEN0SHdQMHZKMVdZYlc0WDFqZVp4UVZSeWRGUW9QamptUG1GMVltaENBUVZDUHRvc1BtMjZLNHlOQUdjQ1Yvd2U0QmtPWnRTYkFOY0JydUJOc0tmdWh1TDZ2WUFtdWV2MS9xT0I1cjc3UjI3Ly92MG9LaXJxTkY1UzRrUTdQaWQ1OWRWWEVSc2IyMm04cWFrSjk5eHpqeVJiNGVIaFdMcDBLZjd2Ly80UGI3enhCcFl2WDQ3R3hrYU1IejhldnI2OElyKzN0emZ1di85K2JOaXdBV3ZYcnNYNzc3OHZxZk1Fd3pBWU1XSUUwdFBUc1hUcFV1dDRTMHNMUHZ6d1EremR1eGNhalFicjE2L3ZVWUJ5Mzc1OXlNM05oYWVucDZTZnMxdjBwZURLdjNSK1BtZmlnd0RHUm5ER0pxQ2pVUWdnR09UZG5Ma0ZkUkRnR1E1NFJJRHhqQUM4SWdHdkdEQStTWHpRd0x2emQ0WVlXRnhweXNMSnN1OUVJNXkxWGFkMEJHOVh5YWh3ejZnWFVmMkQ2SFN2RzdPblc3dHZhZHZsSzVwVCtnSCtCbmRrK09Cek9MMW56clVHRktRR1c4U3V2Wkpsa0pxdnhubVpXZ29IQ2pkaFhQVE44RlIyMGM3UjE1ZHZKK25nOTVWc3hKa0t4Y1Y4NElMYVNmWXJ4a1NGWW96bzVCcmdnd3pueW10eG9iSU9wOHVxa1ZsUko5dis2Ykthem0wdUFhU0VCU0xLM3djYXRSb2FEeFUwSG1xM2FqTDQrZmxoL3Z6NTJMVnJGMTU4OFVXWDdmbjcrK09CQng3b2RrNTlmVDNXcjEvdnRFMTMzZ2YyUkZaVkhUSWlReDArdDJyWGNieDFrRTlGZTJSS0JtWW04R1dtbzZOQ2tCWVJqRlc3amlQQXl3TlQ0Nk5RVU5lRVAzNS9DQjVLQlZvTndyOUZvNk5DY2FGUy92ZUVJQUFLS0JDOUNXdjVCNHVGNHJydnJHM21tT0NaWUE5T0JsZjBIcGhSYS9wdWZ6MlFuNS92TUtEUTBTRXZ6ZkJhY1B2dHQyUC8vdjNJeXNyQ1AvN3hEd0RBM0xsemJlYmNmZmZkMkw1OU8wcExTL0gxMTEvMytJdFdqRUtod0xwMTY2elh0YlcxK1BISEg3Rmx5eFpvdFZvTUd6WU01ZVhsZVAvOTkvSENDeTg0REZhd0xJc2pSNDVnMzc1OWVQcnBwOTFiZDZndkJWZXcybjMyM0lrNmtHKy82QkVLZUlUd2dRTFBjTUFqM1B6WS9KK1g2NnJUUlAvR2FHckR0MW12MlE2NnFkVGh4cVNsVURlR3dkVGVjN1pNZFljT2xVYXo4SnNvUUNDVkdRbUQ4enZyTlgwT21qLy9FREFhK2JJSHp0cEF3emxFNytlb3k4NEhGTXlMclkvMEhWb2NLdm9DODVLWGRUMDlPSmp2L0ZBcEVuSjFkenZKa1NQNWJBV2kzK0lveUhDbXZBWXN4NTlPRjlZMW9hQytDWVgxL0ovYWRpZExjVVRrMWpZaXQ3YlJYVnQyeUIvKzhBZGtaR1RnMHFWTHVIcjFLbGlXaFVxbGtwU3A0T1hsaGRqWVdDeFlzQUNob1k0ZGNndE5UVTB1YVNuMEZmZU5UY0h0bzVKd3BMZ0NyK3c2anBvV0hUYmVmeE1VRElNdi8rY1dQUDdOWGp6eTFXNEF2QWpvUDI2ZGlSZCtPRHhvQkhTSi9nTjlvd2o1K0dYd1dRcWVYYVM2cWl3QmhGbTJQZXM5STRHQWNlQzBXZDJmOXpSZjRMTVUrb2hISG5uRW9jN0FILy80UjV3OWU5YkJpcjZIWVJnOC9mVFRlUFRSUjZIVDZhRFJhREI3dHEyZ2wxcXR4dkxseTdGeTVVcDgrZVdYV0xCZ0FVSkNRcHl5ejNFY2lvcUtjT2JNR1J3NWNnUlpXVm5nT0E2SmlZbDQ0WVVYTUc3Y09Eenh4Qk00ZlBndy92YTN2MkhseXBYV0c0REd4a2JzM2JzWFc3WnNRYVg1cHZmYmI3L0ZrMDgrNmQ0M29UZFJlQUlxUDlGL0FZQTZBSXc2R1BBSTVqTUxQRUw0MXFmcVlNREQvS2Q2OEozZUV2TFpudk0yR3RzczJnVVdoMCtHTTg5d1puK1JYeHZ0bjRwcGNmZWc3R2VST253M0Irc25XNFRUUjQ2UjFpNVNiSFJxWEZRMzh3WXVqS2NYdkNaT1JkdXhRd0RraUdVS24yMUFpd0xES2hVb2ozSlNuTkdPWTZXYk1XWDRMK0RuMlkxakZCME42UFZBbzluWmM3VUV3bEU3eWZSMFhydUJHREJNTU91YlRJcnBySE5TMTZxM0JoZUs2cHVRYnc0MkZOWTNvdFhRZDRjbkNvVUNDeGN1eE1LRkMvSDg4OC9qMUtsVGVPT05OekIrZk5kNlFCczNic1FYWDN5QjVjdVhPNjBScFZLcE1HTEVDRVJIUitPWlo1NnhlUzQvUHg5UFAvMDBrcEtTc0hidFdwdm5ObXpZZ0V1WExyazN3N0lMTWlKRGtWVlZod2kvenBtSnFlRzhrT0xZNkZEb2pCMzQrKzRUdUZoVmoxR1JJUmdlNklmdkg3a0RaVTB0cU5icWtCYkIzNGM4dVhrdmdqVEN2dTAxR2doQ0R2UmJnWkNQZndhdm94QTYxL0h6S24vK05KWnpjQ3JEbVFDbHBudjcyZ3U4amdJaGllSERoMlBxMUtrNGRPZ1FmSDE5SFo0NnpwdzVFeU5IamtSMmRqWTJiTmhnMCtYQ0VhZE9uY0kzMzN5RDdPeHN0TGJ5em9wS3BjSzBhZE53eHgxM1lNS0VDU2d0TGNYdmYvOTdGQllXSWpBd0VNZVBIOGZHalJ1UmtKQ0EzYnQzNC9UcDAyQlpGc0hCd2JqcnJyc3dkKzdjVGkyY1hNWTdGa3pTcy9MV0tyMnRnUUxHSm1oZy9rL3RYTkNGSUxyamNzMUJaRmJ1dEJ1VnE4d3ZyRlV5S3R5VDhTSTRJNFBtVXBIMlNqZW16K2hFTmROU0JTRkZ3b0ZUNHdhdmJvZjN6TGxDUUlHeEZLVTQrejdaYWxlazU2aFJIdVc4TG80WUUyZkV6cnozY1hkR0R5bmdTVWxBZGpiZnBRSGdQMWVGUWw1d3dYNk4wY2dIRlZKVGdhSFlwV2NRRXVyampWQWZiMXdYNi9qdmNLTytIVHBqQi9TaS85cU1IZFl4blVFWS84dFBSM3Rsanl6TEIrRjZRN2ZBeDhmSEp1dFNqQ1ZZWU4vMUNnQisrOXZmdW4wdlhURTZLZ1FYS3VzeGR3UWZVTWl1YWNEUFJSVlljdDBvS01SWlVCSDhQVXBaVXd0R2hnZmpoK3dpcElXSElEazBBREVCL0tIZTBSTCtNR2RzbENEb1NBRUZ3aDFRUUlHUURlTS9CbHpWdG01dnJaalF1ZUJxZG9BeFh1VlBid0ZlQmIvNVBKakUzM1ZybjJ2T0JCUFpoUkFWMFNYbDVlVTRlcFQveFY1VFU0T05HemZpc2NjZTZ6UnYyYkpsV0xWcUZjYU1HZE9qellTRUJHUmxaVUdsVW1INjlPbVlObTBhcGsrZkRsOWZYNVNYbDJQMTZ0WFl2WHMzR0liQjh1WExjZlBOTjJQSmtpWDR6My8rQTREUGltQlpGcmZkZGh0Kys5dmZTaFpZY2hydldEREp6L1dPYllKd2tSWkRBN1pjZWtNWWNLV3JBOHlsRHVibGN4Si9qU0R2YU5SbjY1MCtTajlsbzU4Z1RSL0Frcy9ncVZKaWdvT1R6OEdDUjhZNEtBS0R3VFkyOEQrelJIRkc4ZVRFRWpVMGVnTjAzaEtjZTFFYnlhenFmWmdlOTB0RSt2WFFTdG5TVHJLOVhjZ3ljS1g4QVJCczZQVkFmajdmWGNJZFhTV0lmazJndHljQ3ZaMDdoZSt0Z0lKRm5GcUszbE5QNU9ibVl0dTJiZDNPYVc3bUJRMnJxNnV4WmszMzVia0pDUW00NjY2NzNMWS9NV09pd3JEMVVvSDFPcmUyRWM5OS96TmlBdnh3ODhnNDYvanV2Rkl3REpBZUVReWxnc0h6Mnc5alhrb3MxdDRoWkttK2YrUThncnc5TVVXVVZYYXVvdGJhcXBRZzVFSUJCVUkybkU4cTBQRjV0M09ZNUdmQjFmeklpekFtUGdPQUJadi9EejVOUFBhUjdsL0EwQVRPZDZSc21USlgyYnQzTC9Mejh6dU5GeGNYdSswMXhNS0c3bUxkdW5YbzZPakErUEhqY2U3Y09Yejc3YmVZT1hNbVJvMGFaVE52ekpneDJMUnBrMU1hQmlFaElmajN2LytOaUlnSUtCUUttRXdtSEQ5K0hELzk5Qk9PSFRzR2xtVXhkdXhZUFA3NDQwaE1UTVFYWDN4aGJjZDAyMjIzWWZueTVWaTJiQmtPSGp5SXBVdVh3b2ZFdllnaHlPYXNWMkF3bVRzdnVCQk00SmNMNjZQOVVqQWpudGRDYWNoMXJ0VmFjWHN6R2szQ2FibWtyWWljNmduRHdxSHFyUUJoZjRCaDREM3pSclJ1czlSWFM0NG9XRDlyQmtCNnJncW54a3JRVXJCN3VlM1piMlBwNVAvcmZvMVNLUVFWeksxKzNWTCtZS0dsaFJkcU5MZmhJd2gzc0hyMWFyUzBkRzZ0Yk5HeTJyQmhRN2YzRGhhaHhKOSsrZ2xaV1ZtZG5sKzRjQ0dtVEprQ0FLaXFxc0tPSFR1YzJsZHpjM09QY3lkTm10UnJBWVhVOEVBMG54RzBMbTRlR1kveHc4THd2Lzl2SDU2Zk94bkRBLzJ3STZjRUcwOWN4SlBUeDJKNG9COEE0TkZwWTdCeTF6RWtod1ppVEZRb3ZqbWZoKzh2RmVHZFg4eUJqNGZnL2pXM0dURFNYRHBCRUhLaGdBSWhHNFZmR2xpdktIQmxuNE9KZWREeEpPOTRLS2J1QUp1ekV1d0ZjNjE4eUV3b1JxN3F0cTZjdS9JSjRKTUFoVy9mUlUyTGk0dFJWbGJXYWR4Z2tDNWkxQlZ4Y1hIdzhPaTZsOWp3NGNNbDJmdmhoeDl3NHNRSitQbjU0YVdYWHNMSEgzK01yVnUzWXZYcTFmamdndzg2dlpZVVFjU1FrQkNjUEhrU3g0OGZ4NkZEaDlCb3J0Tk5TMHZEQXc4OGdLbFRwNkt5c2hMUFB2c3NNak16RVJzYmk5TFNValExTmNITHl3dExseTdGcTYrK2l2ZmZmNzlUclNKQkRIWU9sL3dIeFZjenpWZXVCUlBFNnhXTUFyOFk5U2NBZ0w2K0F3WXQ3MEJ5SEtCZ3VrNVdPQ1VxZCtEN1M4amJ6MkRWVHhEalBlY21JYUJnRGd6SWRjL1RjOVE0UGRZZ3FhTUh3d0NjT1V1aHJQa3lMbGJ2dzZpSUc3cGZaR2tubVpNakJCTmNLWCt3ckxkOGJ4c2FBTFVhaUltUlo0c2c3RGh4NG9UMXZzSVJtWm1aWFQ0bnBxU2t4R0VYQmtmNkM1TW5UOFpmLy9wWGgzYnk4dkt3WXNVS0pDY240KzIzMzNZNDU2ZWZmc0k3Nzd6ajFMN2traFlSZ2loL0gzeCtPaHNQVGh3SkQ2VUNYejI4Q0svdE9ZazNENXhCYmFzZWlTRUIrT2R0TTdINE91SGc2SW5wWTJEaVdIeDRQQXUxTFhxa2hBWGlvL3R2d2gyakVxMXpQamw1Q2ZIQi9oZ1JSZ0VGd2pVb29FQzRoQ0xqSGJCN2tvQ0lSV0RVZ1k0bithUkFNZUV6cDIxeWhqcHdlWCtINHNZY04rMVNIa3VXTE9sMVVjYVhYMzdaWWR0SU9SUVhGK085OTk0REFEejY2S1B3OC9QRGtpVkxjUGp3WVpTWGwyUGp4bzE0OU5GSFpkbXVyNi9INHNXTG9kZnpwNnVlbnA2WVAzOCs3cnp6VHFTa3BFQ3IxV0xEaGczWXZIa3pqRVlqNXM2ZGl5ZWZmQkozM1hVWHFxdDV4MlhPbkRuWXZYczNkdXpZZ2NqSVNEejRZQmRCS0lJWVpGUnA4N0U3LzkvQ2dLaFVRUjdDNGptSnYwR29ENS8yZWpWZnlFNWd1Z2ttQU1EWlZsRmJWS243RWMwZHpQb0pGcFJoRVZDbnBNR1lleG1BYlhhSVUxZytEQWJRNkJXSUwxR2hLTTdrOUhLT2c0MW14YTc4ZnlNdGZDWVVUQSszY0Q0K2ZCWkJZYUd3RDVhVkg4d1NsMDhBUUhVMUg3Z0lDK3QrSFVFNHdhWk5tL2kvV3lLcXE2dXhiTmt5K1BuNTRmUFB1OCtJL2V5enovRFZWMTloOGVMRitNVXZmdEhwZVVjbEV3cUZvc3RESGN0OGhtRzZuTk1idWc2T2VQY1hOeUR4MVkrd0tEMEJnZDZlQ05aNFlmVnRNN0g2dHBsZHJsRXdESjZhT1I1UHpYUXNaRm5YcXNlcnUwOGc5OCsvNmExdEUwTUlDaWdRTHNPTS94VGMyWWZCWExmVkxmYTRzdytER2YrcFcyejFWK2JQbjQrTWpBd0VCQVM0eFY1all5TmVldWtsdExXMVljYU1HVml3WUFFQVhuRG95U2VmeE1xVks3RjU4MmJNbkRrVDZlbnBrdTJIaElUZzFsdHZSVlZWRldiUG5vMHBVNmJBeThzTE5UVTErUERERDdGdDJ6Ym9kRG9FQmdiaWlTZWV3QTAzOEtkbmFyVWFPcDNPYXVmUGYvNHpubnp5U1h6ODhjZG9hR2pBOHVYTHI0bEtNa0gwRlIyc0FkOWtyUklHT0E1UVFHTC9RUjdlbnhNY3kySCtJekVqL2xlOFdSWm9MSEt1M0lIamdKT3RRb2FDZFAvU3JLTEFBRlBqQjMrR0FnQm9adCtFSmt0QVFYSkhERnRHNWFnbEJSUUFYclBDNG1vMXRWWGphT25YbUI3M3E1NFhCZ1VCc2JGQWFhblprRjFRUUNyMjYwcEwrVXlGd0M0T0ZBakNTUnhsVEZwS0RjYU9IZHRKR05FZWxibjdpRnF0WG93bmdnQUFJQUJKUkVGVTduR3V1ekNaUzRya3R0eVZ3cVlIYnNaRFgrekF0cVYzdU1YZVExL3N3S1lIYm5hTExZS2dnQUxoTWt6d2RDQjBMdGhMZjRBaS9aOHUyV0t6bmdZVHZnaE0wQlEzN2E1L01uLytmRm5yN0tQM0FORFMwb0lYWG5nQlZWVlZpSXFLd3ROUFAyM3ovTXlaTXpGMTZsU250QiswV2kwQU9IVHlseTlmRGdCb2EydkRzV1BIc0d2WExwdzZkUW9zeThMTHl3c1BQUEFBN3J2dlBtdU5ZMjF0TFl4R0l6UWFvWnVIajQ4UC92NzN2K1A1NTUvSDFxMWJjZTdjT1R6ODhNT1lNV1BHTll2MEU4UzE1S2ZjZGFqWFdVcW51SjVUQjdxQll3VkgwRVBwamZ2Ry9BVU1lUDJDcHVKMmNCWWZ0UWVITWJ1OUFXMmNwVFNDazNRekxCWmtUSThJZ2ErSCs0VFMrak5lVTJlZytkUDN3YlczbTM5NmlWb0tqRkJhRWxPcFJJQldnU1kvNTF0SWNvRE41M3FvNkF0TUhIWXJ2RlIrUFM4T0MrTUZHczNaWW00WFV5d3M1RHMva0RZTzRVYTJiZHVHelpzM1E2RlE0RmUvY2lKNGRnMm9xcXBDVzFzYmZIeDhZREFZc0gvL2ZnQkFhR2p2ZDBtWW5oQ051U05pOGN6V2cxaHoreXlYYlAxK3l3RXNTa3ZBbENHUVlVWmNHeWlnUUxnRkp2RXBvUEF0c0NkdUF6UCtVekJxYWZWWW5LR096MHdJWHdRbTRjbGUycVZqRGgwNmhOdHV1ODE2YllrNGYvVFJSL2owMDg2WkVoWU5oZnZ1dTg5bXZLMnR6YTNkQzFwYlcrSGg0V0ZOdXlzcEtVRjlmVDBZaHJFNjZRYURBYzg5OXh4eWMzUGg0K09EVjE1NUJYNStuVzh3bjNubUdYaDZldHBFN2JPenM2SFJhT0RqNHdNUER3OVVWbFppeTVZdEFJRElTTnRmTWpVMU5UaCsvRGhPbmp5SjA2ZFBXOStEOFBCdzNIcnJyYmp0dHR2ZzYrdHI4MTVZeWkvUzB0SnNiRVZIUitQZGQ5L0ZxbFdyY1Bic1dienl5aXNZTjI0Y1ZxOWU3ZXBiUmhEOWlzS0cwemhWM3IyU3VOUFlCUW51VFA4ai9EMkY3Z3BYOC9YQzFCNFVFYzZJdXp0SWRpNkhScnZJVHFnOTREWDlCdWozbXNYWlpHZ3pNcUpINmRrcUhKMHNVWTlIbEYzUWJ0SmhULzRHTEJxNXdybTFNVEY4MjhlR0JtbXY2UXdjQitUbEFTTkhBaEowZVFqQ0VjWEZ4ZGk0Y1NPT0hEa0NBSGppaVNmYzMySmFKbnYyN01ISEgzL2NhWHp1M0M3YXA3dVpGYlBHWSszQk03ajF3Kyt3NllFRkNOSkkrL3RXMTZySFExL3N3S0swQlB4MnhyaGUyaVV4RktHQUF1RTJtTVFWUU9CMTRBNU9CbEwvQWlibUlhZldjVmMrQVpmM2R6NFEwUWVaQ1VGQlFVaE5UWFhaenJGang5eXdHNEYxNjlaaDU4NmRVS3ZWVUtsVVZ2MkM5UFIwYTVEQnc4TURRVUZCOFBMeXdpdXZ2TktsSGtPZ2czVFVOV3ZXT014YVVLbFVuVElvY25OenJjSkRYbDVldVBIR0d6RnYzanhNbkRnUkpwTUpTNVlzZ1VhamdhZW5KMHdtRThyTHk5SGEyZ3B2YjIrSHRZeCtmbjU0NDQwM2NPREFBWHo1NVpmNDMvLzlYMmx2RGtIMGMzVEdKbXpPZXNWdTFJV1RZZEhTY1ZFTGtCWXVuRkFabWszUTFYWUlVM3Q0bWROaS9RU3BpUFFXaG9JZ294ak43UG5XZ0lJc0dReFJFQ0l0VjQyVEV3em9rSmlZSlU1d09WMitIZFBpN2tXdzl6RG5GaWNrOEVFRmN5YWFXN0FFdWt3bUlEY1hTRXZqU3lBSVFpSUdnd0V2di93eVRwOCtEWUMvVDFpeFlnVm16WEx0Tk40Um9hR2h1UDc2NnlVSEtzYVBINC9zN0d4clpsZG9hQ2ptenAyTGpJd010Kyt4SzM0L2F3S214RVppMGx0ZjRxODNUY1ZEazlKNlhnUmVnUEhWM1NldzZZR2JLVE9CY0RzVVVDRGNDaE44UFppNStXQ3pWb0NyM0F5b2c4RDRqd0g4UmdQK28vbEp6UmNBN1FWd3pabUFzUm5ReFBlcEFHTkdSZ1plZlBGRmwrM2NlZWVkVnFmZkhZd1pNd2FYTGwyQ3lXUUN5N0lJRFExRlVsSlNwMWFUSzFhc1FGVlZsZVJmYUltSmlTZ3BLYkdXVVhoN2V5TStQaDZMRnkvR3NHRzJONmd6WnN6QWIzN3pHeVFtSm1MQ2hBazJKUkVLaFFLaG9hRzRlUEdpMVpaR284R1VLVk93Wk1rU1JFZEhkN21IMmJOblkvYnMyVjArVHhBRGxjMVpyMEJuYkRaZnlUak90c0J3QUF0cmxDRFFLeElMVTM5bk0rVnFnYUNkMEZONXZJbGprYW1yRWMyVjFyTkFiSHA2UXRkL3R3Y2pxb1JrcUliSG8rTktNWjhESXZWanRiN1hERHc2R0NRWHFaQ2QzTkhUS2hzNENGa0tIRmo4a1AwMi9tZjhHODRiU0U0R3NyTUJkLzJ1RW4vWmpFYStxMFJhR3QrNmtpQWs0T0hoZ1huejVpRTNOeGNMRnk3RUwzLzVTNGNabCs0Z1BUMGRmL3ZiMzJTdFc3VnFWYzhUZTVucjQ2TlI4UHhpUExWbFB6YWZ6MGVndHlmR1JvZGlkQlQvSHdCY3FLekRoY282bkt1b1JYT2JBZkhCL2lUQVNQUWFET2VvS0pzZzNBRGJrZ2VtNVRLNDV2T0E5Z0lmU0FENHdJTGZhREQrWThINWpwVFZHcEw5S1JTS0JYV3U3WTlsMGRIUkFZVkNZUlh6SVZ5SFpWbTNsbjQ0L2JwdStFNFFoRHM0VXZJVmR1V3ZGNDI0RUZBUXJWVXdDaXlidkE2UmZpTnNuczdlWEE5VE85ZHB2aVBPNm1yeFZPa0JmcVpFYlQ1eGU4bmhnWDQ0OTh6UTY5U2kyNzBkMms4LzRDOWtpUnNLbjA5TmFBZStYZVNja0dZbkc2SVVpUWZIdllia2tPdWNYOTdSd1FjVjJ0dk41bHh0WTJxSFJzT1hQMXdEb1RxaS94RHkwdnVvWC9XWXkzWk1KdE9RMWxTUytqN20xVjdGNVpvR1pGYlVXWU1JQUt6QmhYSFJZUmdaSGtTdElZbGVoYndvb3RkUStJNEFmRWVBaWJ5OXl6bDllYnZSWGJzZ1FqNTlFVXdnaVA1Q3BUWVhld3BFTFNKZENpYkFadTBOaVV0c2d3a0Ftc3NNUWpEQm5JYmIzU21Cclg2QzVDTjI2Nk1ocFo4Z3d2djZPZEIrdVpFL2paZmhNRE1jQTg0c3pobGVwMEp3b3dJTmdjNkxNNXF0Mkh4MlArYThpOTlPK3dRTTQrUy92U29Wa0pJQ1hMN01CeGRjN2Z4Z2owNEg1T2NESTZRZkZoREVVQTRteUdGRUdCOHN1SDFVVWw5dmhSakMwSjAvUVJBRVFiZ0J2YkVaWDJhK0JKWXpPNGdjZXBCSDdCcmV0eE5DQTNHQll6QWovdjVPODY3bWk4b2QwSDB3QVFCT2lRTUtVaEVsTkE0MS9RUUxqTVlIWHBPdnQxNUxUZkxrdTRVSzM0blJsMlNlNnpDd2ZoNE4rZ3FjcnRndWJiMkhCeDlVc0FTQTNSRk1FTnRvYmdhS2lseTNTUkFFUWZSN0tLQkFFQVJCRUM3RDRhc0xmNFcydmM1NkRZWHNEcEY4aTBpejQrbWw4c1U5bzErQ2ZUWkJoNTVGUzRYUUthQW5uMURQbW5DNXZjRzh1NTU2UVhUUHRDRWFVQUFBelp5YnJJOFpNSHl5Z0JSRWIzdEtnUnFlUmhtYjRCaWJEM3hQL29kb043VktzK0h0eldjUmlMODRybVFxMkFkWEdocUE4bko1dGdpQ0lJZ0JBd1VVQ0lJZ0NNSkZEaFo5aHVLcm1kWnJxMmlmTEd5ZHVydEcvUm0rSHNHZFpvbkZHSjBoVTE4TDF1cjB5VWpYTisvSngwT0YxUENoVzQrckhwa0JaWmk1WlNjRGNKSWpDb0RseTZGa0dhVGtxU0E5S21IN0NiWjF0T0JRMFJmU3QrSHJDeVFtaW93eUFNdTZsckVnRGl4VVZRRjFwRzFERUFReG1LR0FBa0VRQkVHNFFQSFZjOWhmK0lsb2hKTWZTd0FzZWZFQWdBblJDekVpZEtyRGFlSnlCMmM0MFZJbGVnMkpxZnFpbjJoR2dwTnRDZ2N4M2pmY0xGeHdNcHh2MGR1ZmNkbUQ3K1FodzRUWTd6OWEraldhMnFxbEd3b01CT0xqaFd0WE5SVVVDdHZ2VjBrSjBOZ296eFpCRUFUUjc2R0FBa0VRQkVISXBOVndGVjlkK0p2Z2NIT3VsQkp3TmhxT29acmhuVnBFV2wrM3lnaGpxOGdMZGNMNU85a3FPSnRTZDhqWUNESU8zWElIQzk2ejVnbnZPU01qMzBPa2tSSFFva0IwbFR3dEJZNkQxWGxuT1JOMjVYOGd5dzVDUW9EaHd4MFlsN2twKzZCQ1lTSFEwaUxQSGtFUUJOR3ZvWUFDUVJBRVFjaUFBNHYvbkg4WmVtT3pkYVNuTGd0ZFlmVXZ6WjZwaDlJTEQ0ejdPNVFLdGNQNTRuSUhEdWpSK2F2dDBLUEVvQlVXeUdwM3lETXRuZ0lLQ3Y4QWVJNFhXalc2VnJBQWpNcFZ5N0lDV0VwUitMVVhxL2Vqck9tU0xEc0lEd2NpM2RTOXc1TGh3QW1CTnVUbEFYcTllK3dUQkVFUS9RWUtLQkFFUVJDRURQYm1mMlRydk1rTUpnQ3d0aEswY0UvR1N3anlqblk0MTJUZzBGemFMcnlzRS9aUHRBalpDVkpyL2prSXJxNm5Tb254dzhJa3JSK3NlSXZFR2ZsdUQvTFZHUk5LbE5Eb0ZESnNXQUpLZ3EzdE9XOUx0bUZsMkRBK1c4RmRpQU5YTEF2azVnTHQ3VjNQSndpQ0lBWWNGRkFnQ0lJZ0NJa1VOSnpDenlWZmlrWTRGMFFZQWJGek9UUCtnUzUxRXdCZU80R1RXSE4vb2xXc255QkRrTkc4dnduRHdxRlMwSzBEQUhpT25RQkZJQytXeVRBeVJUak5KL2dLamtGYW5zd1drcndCcTYwcWJUNnlxdmZLdHhVZnorc3E5QVlkSFVCT0RtQ1UwOXFDSUFpQzZJL1FYUUZCRUFSQlNFRGJYb2R2THF5MEhaUXJteUJrcXdNQTRnTEg0SWFreGQwdXFjOFIwc2FkOVdHUHU2Q2ZJQzZuSVAwRUVZeUMxMUl3STBlYlVjeW9IRFVZY1BLK1M1eXRrTVBPM1BkaFlsMXcyaE1UQVg5LytldnRFWmMvR0kxOFVNRmtjcDk5Z2lBSW9zK2dnQUpCRUFSQk9BbkxtZkJsNW90bzYyaTFqdkg2QnpLOVNVNXdJUDA4UXZETE1YOEQwODJ2NXBZS0F6cDBySGtwWjIzbDJCMDViVmVoRXp1WDhoUUVBWkIrZ2ozZXM0V0FBbU1mSFhJR1VXYURScTlBZktsYXRoZ2kzNnFVWDZzMTFPTm82ZGV5N0ZqM2xad00rUGdJWTNKRkdpMXJ4VUdGOW5hKy9JR1YwZDZDSUFpQzZGZFFRSUVnQ0lJZ25HUjc5bHVvMU9ieEY1ek5IOUxoQkJWR0JhUEVyOGE5Q205MTk2ZkM5VG1DR0NNamR0QzY0WVFvTzBHZVQ4aVpYdytZRXVjbTBiNUJnaklzQWg2anhnb0RMcFc5QU9rNWFzaE5kK0ZndS9SZzBXZlFHVjFvMThnd1FFb0s0T1VsWEx1SzJJWk9CK1RudXhhb0lBaUNJUG9jQ2lnUUJFRVFoQk9jTE51Q014VS9DQU1TeFExdHNSVmhYSmo2djRqeUc5SHRDbU1yaTVZS2cyakVPUWRQM0M1U0tueERDUDUxMGlOQzRPdmh1T3ZFVU1aNzluenJZMW5mQ0FiV3RxUERLNVR3YTNYRmNSZUNURWEySFhzTFBuTEJGdmoyajZtcGdJZUhhM2E2UXF2bFcwb1NCRUVRQXhZS0tCQURrK0RwZmIwRG9yOUIzd21pRjduU2xJVWZjLzRsREhDY1ZhaFFGcUlTaWRFUk4yTGlzTnQ2WE5LUUs5Sk80S1g5ZTF5alowMDRwNnNWQmlSM2l4VHJKMUIyZ2lPOEprOERvK0ZMQTV6TkdyR0hzWDRmR0dSY05vc3p5ajI1RjdXUlBGMitIYld0SmZMc1dGQ3ArS0NDdXBlQ1NZMk5RSEZ4NzlnbXJoblRFeHgzcFNHa1FlOGpNUkNoZ0FJeE1ERTJnbXZPNnV0ZEVQMEVydms4WUd6dTYyMFFnNVJHZlNXK09QY0NPSWpxdmVXMmlHUmdvNXNRN3BPQU85TC8yT015anVXN080aGUzaW5PNm1vNnZid2tSQzgwalFRWkhhTlV3WHZtalM0YUViNU5hVGtlVUpuQXYvY3VaY0h3Yk05K3kyVWI4UERnZ3dwS3BURG16bEtGK25xZ3ZOeDk5b2hyVHFPK0hWbVZkWDI5alFITitZbzZOTGRSVzFWaTRFRUJCV0pnNHBjQmFDbWdRSmhwdmdENGorN3JYUkNERUlOSmo4L08vUWx0SFMzOEFNZkpMeVZuT0lDRjFVbjNWUHJnZ1hHdlFxbm8rZVMzcWFRZEpvUGd3RG03aFpPaWRwR3U2Q2NBd1BWMGN0WWxtaHR1Rmk1RUdRSk9JMXJqMGNFZ3FjanN1TXRPVWhERUhrc2F6eU8vL29ROFEySThQVzJEQ3BhL0NPN1FWZ0NBcWlxZ3BxYm5lVVMvSkNNeUJGbFY5WDI5alFITmhjbzZqSTRLN2V0dEVJUmtLS0JBREV3aTd3SlhmNkN2ZDBIMEU3ajYvVURVWFgyOURXTFF3ZUdyODM5RnZhN01jZ2xHd2NoeXpCbkFIRXl3WEN2d3EzR3JFT0FWNGRSNiszSUhaN2Znc242Q2VjUHh3ZjZJOE5YSXRqWFlVVWJIUUoyVUlneTRlSGcvS3Rlc1dTQ3pld2l2OXlsczRzZWNkOEZ4YnVpbzRPM05DelVxUkxlUEhDYy9xR0MvN3NvVlBsdUJHSERjUFRvWit3dksrbm9iQTVyOUJWZHc5K2prdnQ0R1FVaUdBZ3JFZ0VRUk5oZFFhc0NXZk5EWFd5SDZHTFo0SGFBT2hpSmtUbDl2aFJoazdDbllnSUtHVTZJUlRuYVdOMmZuZE4yZTlnemlBc2QyczBLZ3Zja0VmVjJIWlF0T3RZb0VnTm9PUFVvTkxlYlhoMlNuanhIOXNMT1RZaVN0SFlwNHo3bkorcGlUNFdBem5LQy9FRjZyUlBCVkJlUjBvclRhZzVDbDBLQ3Z3TW55cmZJTTJhUFJkQTRxeUczL2FOOU9FdUQxRks1ZWRXMlB4RFZuYmtvc2ZEelVXSC8wZkY5dlpVQ3k3dWRNQkdtOE1DZDVlRjl2aFNBa1F3RUZZc0NpR0xVR2FEb0R0cGlDQ2tNVnRtZ2RvTDBJUmZycmZiMFZZcEJ4cWVZQWZpNytVaGlRNFpCM3RmYjZ1UHN3THZybXJ1ZmJVWDlaYnpmaW5JZDVYQ3VVTzRBQnBLbytpSjNpV1luREpLMGRpbmhOblFuRzB4T0FKUkZGNnZzTm0xcVcwWmZGcFREU293cDhHMGxoM2I2Q2pXanIwRXEyNHhBZkgyREVDTnV5Qi9uUk5qNDRJVjVmV0FnMGt5N09RR1BON2JOd3BxeUdnZ29TK2RmaFRHUlYxK09OVzJmMjlWWUlRaFlVVUNBR05Jb3g3d082WExEbkh3ZFg5amt2emtjTWFyam04K0RLUGdlYnVSelFsMEF4K2w4OUx5SUlDVlJwOC9GdDFtdkNnQXU2Q1F4ZzQ5U2xoRTdGL09UbFRxOW5qUndhaXdReFJpbXFpaWQxVlQxUDZoWmgzemZRcVZtUE1KNWU4Sm82U3hpUVZhNGdyRWt1VXNIRENFbWZ1VU43WmtlOXJhTUZld3MydW1MTUZsOWZJRm1VbnUyS3BvS2pUSVg4ZktDMTFiVTlFdGVjOWZmT1ExNXRJeDcvWmc4K1A1Mk44eFVrMU9pSTh4VjErUHgwTnBaOXRSc2xWNXV4N201WGhWMEpvdTlnT002ZE1yMEUwVGV3dFh1QTZ1OTRjVDYxUDlCd3VLKzNSUFFDVFBCMGNNWm1Yb0F4Nmk0cWN5RGNqczdZaVBlT0xVT0xvWUVmNERqWnVnbjhlbGdkd21pL0ZDeWU5QlpVQ2srbmw5ZG42MUYxdXRXNkYyZWROWTREYnNuN0RqcldLSFZwcDMyblJ3VGowRy92azdCNDZHTE16MEhEU3I1ckJ3ZVpyVVZGNy8zUGs5dVFsZDdCanlrZ3EveUJNZStFZjZ6QTQxTS9SSmhQbkhSRFhkSFlDQlFVdU0rZStNdXFVQUFqUi9MYURjU0FZazl1S2JaY0xNQ0Z5anI0ZTNuaWNGRkZYMitwM3pBak1ScE4rbmFNamdyRjNhTkhZRTR5bFpRUkF4dFZYMitBSU55Qkltd3VFRGEzcjdkQlhBUGNwQ2RPRUowd210cXc2ZXh6UWpDQkZ5eHdvVHVlNEJqNWU0Yml3Zkgva0JSTUFJQ0dISEc1Zy9QZi91ejJCdm5CQkFBY0l6akRwSi9nUE9ya1ZDaWpoc0ZVV1c3V01KQWpXQ2hFRk1ibGFKQ1YzaXkwRzVYeEx5QW4yZ2NIRnR1ejM4SnZKcTZWYktkTEFnT0J4RVMrVE1FZGlOOHZsZ1Z5Y29DME5MN0xCREZnbUpzU2k3a3BzWDI5RFlJZ3JnRlU4a0FRQkVFTWVUaU94WmVaTDZCS20yOFprWGU2RExQTHgxa2ZRYTN3d2tQajM0QkdIU0RKVG11VkVZWVcxcncvVGxxNVE2dW8vWjZjSDBPVXJrLzZDZExRM0Nqb1k4aUtSWWxhU1BvMnM0aXVzdHlxdVJCT0ZZazdsalNlUjNidHovSnRPU0lvQ0lpUGQ1ODljZm1EeWNRSEZRd0c5OWtuQ0lJZzNBWUZGQWlDSUlnaHo1WkxyNlBvNmptYk1Ubk9vTlZ2RTdXSHZIL3NTb1RLU0RHdkY3V0tsQnJjT05raTBrK1FtR0xCaVY1THFXQXdQWUVDQ2xMd25qa1hVQ29CT04rUm94T2lqMnh5Z1R2NjBqTTJXaDQ3Y3Y0Rmx1dHdnMTBSSVNGQW5KdEtLZXlGR28xR1BxaGdOTHJIUGtFUUJPRTJLS0JBRUFSQkRHa09GSDJLODFXNzdVYmxPWUwyc2tTM3B6MkR4T0NKa3UxMHRISFFYaEdkeUVyWWpwNDE0YnkrWGxncUkrWGVzbVQ4c0hENGVGQjFwQlFZalErOEprMFRCdVRVeklnK3M2aENQYnpiUloraHpCb2NjVkNxcWIwR1IwcStsbVduVzBKRGdWZzNwYm5iQnhVTUJqNm8wT0htUUFoQkVBVGhFaFJRSUFpQ0lJWXM1NnQyWVgvaEo4SUF4N21RV0c1Ykx6ODE5bTVKN1NIRjJHb25TT05NYXcwNDh4RzNMTjFsMFpyWlZPNGdDKzg1TjRtdUdIRnlnUE5ZUGdlV3c0M2xhVGIyNUJpMFgzR3dhQk4weGtZWkcrdUJzREQzQmhYRUFiSDJkaUEzbHkrRElBaUNJUG9GRkZBZ0NJSWdoaVJGVjg5aXk4VTNiQWNWOGtzZHhHa0VLYUZUY2RPSXgyVHRpMk9CaGp4UlFFSGlobzYzaXR0RnVpWmpPb3NFR1dYaGtUNEd5ckJ3L29MaFJTNWRJVGF6RVI0S0Q2czllZUlNWnN5QkNpUGJqcDE1NjEzYVY1ZTRNNmhnd1JKZzBldjVvQUxMdXRjK1FSQUVJUXNLS0JBRVFSQkRqcHJXSW54NTdrVndzRGdsWm1lRmsrNkE4LzZkNE9IRitLZmgzdEYvQVNQelYyeFRVUnRNN1lJOXFSVUxQN2VVMjI1T0VveDFrWWRTZ2FseGtWSU5FQURBTVBDZU5WKzRsdkc5RW4vd1hITXpibTRUdGNubDVFY1ZHRUUxRkptVk8wVkNwRzdHM1VFRmhlanZrMDRINU9YSkx2OGdDSUlnM0FjRkZBaUNJSWdoUlZOYk5UNDk4eXlNYkp2cnhxeGk5THp6RitHYmlJY21ySWJLY3Bvc2c5cEx0dVVPVWx5bTR2Wm0xSFdZZnk0WjVSc2NKK2duVEl1UGdrcEJ0d2x5OFo0MVR3Z0tNREp6UlVRZmZseW1GZ0ZlRVZaN2N1RkVRU01BK0Q3YmpTMGs3WEYzK1lPWWxoWUtLaEFFUWZRRDZFNkJJQWlDR0RLMGRiVGdrelBQb05Wd2xSL2dZUGF0WlBWV0JGaGhhYkQzTVB4NndocDRLTDFsNzYrMXlnaERzMG0wTlduN09pcnE3c0RKNlRBZ1NzMmZsVWpsRHE2Z0NBcUc1eGhCa0ZOZUMwa2grOFY0NlFKdUNmNmx6Wk9NSzFrSzVxWGx6ZGs0WDdWTGxoMm5jSGVtZ3ZoN3JkVUNCUVVVVkNBSWd1aERLS0JBRUFSQkRBbE1uQkdmblgwT1YvV1YvQUFIL3JlZ0s3NkkyYmZ4OXd6RDRrbHI0YTMyZDJtUDlkbmlWcEcycFJUT2NMUzFVcmh3MGNlYWxVU0NqSzdpUFVjb2UrQUZNcVYvS0l5b1hDTHFSQ1ZpL0FXQlJybCtOTWZCSm5pMEsrOEQ5MlRzZEVWdlppbzBOUUdGaGU2eFRSQUVRVWlHQWdvRVFSREVFSUREMStmL2h2TG1iR0dJNFZ4d3VxMnBEZENvQTdCNDRscjRlb1M0dEVOakN3dHR1YmhWcExRTWd6Yk9oRXhkbmQwZXBjQllNeUkwYWhYR1I0ZExYRS9ZNHpuaE9pZ0NBZ0dZMjNmS1Yvd0VBT2dQN2NHaXhNZEZ6OG12ZlJCbnY3UVlHbkNvNkhQWnRwekNVVkRCbGN3QzhjL2UyRWhCQllJZ2lENkNBZ29FUVJERW9HZmI1VGVSVTNkVU5DSUVCS1RBd0JLRTROZDZLbjJ3ZU9KYUJIcEh1YnpIdXNzNjJ3R0p6dFl4YmFWTlJnTWowZGtVcjUyZEZPT0tyMHBZWUJUd3ZtR0I2RnFtSGN0SFl6REEvM1FoeG92YmtYS3lDM1pzdm1OSFNyNUdVMXUxekEwNmlYMVFnV0ZjVExNUWNmVXFVRlFrZjI4RVFSQ0VMQ2lnUUJBRVFReHFmc3g1RjJjcWZyQWJsUkZNc1BnKzVxVnFoU2QrUGZHZkNQV0pjM21QckpIRDFRSlJ5cmtNSCt1WXFOeEJsbzhtV2tUbER1NURNL2NXNFRSZHB2TXZYcVRiK1QzbUpUMEN0Y0xUK3B6VTBoakJydURRbXpnamZzcGRKOCtPRk1MQ2dEalIzeGxYZ2dxQTdkcUdCcUM0V0w0dGdpQUlRaklVVUNBSWdpQUdMYnZ5MXVORTJSYWJNWG1IeEJ3NEZsYkhVTW1vOE9ENGZ5REtMOFhWTFFJQUduTGJ3Sm5NcjhUSjh6b1B0NGowRTF6MFdtY2xVa0RCWFNnQ2d1QTViakovd2NpVlVlUUV4NyttQ3FxY1lzeE9mRWowTkNNL28wUlVpbkc1OW1lVU5KNlhhVWdDb2FGQWZMemRIbHdQaWdBQTZ1c3BxRUFRQkhFTm9ZQUNRUkFFTVNqWlY3QVJSMHEvRWdiTVRvZDBaUUVPNElTK2Z3cEdnVitPWFltNHdESHUyU2dIMU9lSXhCaGxlSVk1K2tZMG1Rd1djOUxiUlVJNFJBLzE4Y2JJOEdESmV5QzZSbk9qVUtJZ3N5K0RqV2FBYnZkMlRJdTkxNmFOSk1lNm9rY2dyTjJlL1pic1hVb2lKQVJJU0JEdHdZVWFHd29xRUFSQjlCa1VVQ0FJZ2lBR0hVZEt2c0xCNHM5c0IyWDh4bVBBZ2JNTEp0dy9aaFZHaEV4eGZaTm1ta3JiMGFGbkFjaHJGUW5ZZFhlUWc4Z1htMDNsRG03SFk4d0VLRUpDQVppL1NqSk80M2tOVVg1ZCs5bVRRRU1qRm93UUN6VENoVGFTUXBaQ2JXc0pUcFZ0azJWSE1zSEJRRktTYThFRUMvWTI2dXVCMGxMWDdSSUVRUkRkUWdFRmdpQUlZbEJ4b213TGR1V3Y3L3dFSjkxcDRTQU9KaWo1WUVMb1ZCZDNhRXR0bGlER3lJQ1RWUTkvdk1XMWdBSWpPcUdlbFJqamtpM0NBUXdEelkyM2lBY2ttK0FZbTBRQ3RPN2NoclR3bWFKTUdjWnRiU1QzRkd5QXdhVHJlb0U3Q1F3RWtwTnRBd0t1YUNxSXFhMmxvQUpCRUVRdlF3RUZnaUFJWXRCd3Budzdmc3g1VnhqZ09Gc3ZUQkxDT2lXanhvUGpYbk43TUVGWDI0SDJScFAxMVJnWnY1WmJUVVpjYkd0d2NTZUNNemNubVFJS3ZZSG1oZ1dBd3Z6NXlqeVFGNWZENlBmOUJCaU5XRFJ5aFhnQzVCZFZDR1VEYlIwdDJGdndrYnhOeXNIZkh4Z3hRZ2dxMlAvcENoUlVJQWlDNkZVb29FQVFCRUVNQ3M1WDdjSzI3RGVGQVk0ejExWkxjMG9FbjR4ZnAxSjQ0SC9HL3dPSndSUGR0bGNMOWRtMnA4QnlzaE1PaTdzN1FJWitndWdsNDRMOEVCUGdLM2tQUk04d3ZuN3dtalJOR0pCeENpOXU5Y2kxNmFFL3ZBOWhQbkdZRUwxUS9FcnkyMGdxaEpVbnJueUhCbjI1REVzeThmTURVbE9Gb0FzQXNLeDdiRk5RZ1NBSW90ZWdnQUpCRUFReDRMbFl2UTliTHI1dU15WkgzQkNBdVpzRC85aEQ2WVdISi93VDhVSGpYTnhoWnpwMExKcExEZFpydWZzOXFoV1hPOGpxRjJsOU5DdUpzaE42RSsrNXQ5aGN5MHFlRVgxTlduZHNCUURNVFY0S1Q2WEdPaTY3alNRbmZzaGllL2JiOHV6SXhjZUhEeW9vbGZ5MXF5MGx4ZFRXQWxldXVNY1dRUkFFWVlVQ0NnUkJFTVNBNWtMVmJtek9lbFZ3b3ZoalhIbmRIQ0MwYlBSVWF2RHJDV3N3UEdDVSt6WXJvdTZ5M25aQXpvazFCeHh0clJJTlNOOEhRKzBpcnhrZWFhT2hESS9pTDJTM2tHU3MzMjVUeFJVWWN5OUJvdzdFckFSM3RaR0U5WHRVMkhBYXVYVkhaUnFTaVVZRGpCd0pxRlRtL2JneHFGQlRRNWtLQkVFUWJvWUNDZ1JCRU1TQTVWVFpWbng3OFRXYllBS2pBS1FtL2pNQTM4M0J2TTVMNVl2ZlRGeUxhUCtSN3R5dUZjNEVYTTF2YzlsT1Zsc2RkS3lSdDhuSnkzSVFoMTdtam9oMWVVOUU5MmptQytVSmNqTUp4Sit5YnRkMkFNRFUyTHRzMjBqS1ZtaTB2ZndwZHgxWXJrT2VMYmw0ZWZGQkJiV2F2M2EzcGtKSmlldDJDSUlnQ0FBVVVDQUlnaUFHS01kS04yTjdqaWdsMjZ4VUw5V1A0ZzlraGN3RWpkb2ZTeWE5alVpL1pIZHR0Uk1OK1hxd0hlWmFlQmRPWDQ5cVJka0pjdkxuUlVHSXRJaGdCSGg1eU40TDRSemVzK1paVDkvRjdScWxJVGpXYlNlUGdHMXFoSUpSNFphVUo5MnpTUVZuelFwbzBGZmdXT2xtOTlpVmdxY25rSmJHQnhjc2NKeThiQVg3UUVSZEhRVVZDSUlnM0FRRkZBaUNJSWdCeDU2Q0QvRlQzanFiTWQ1bmtDckFhRGtqNXRmNWVBUmh5YVIzRU9ZVDc0NXRka2w5dGxEdXdERHlmeFhibER2SWtlSVRMWmxONVE3WEJNWmJBNitwczBRanJ2UjZCTUN5ME8zNUFRQ1FHallkQ1ZhOUR4ZEtCVGpHSnR2bFFOR25hREc0MmtsRUJtbzFuNm1nRWZRaFpKVkFXQVZhUmV2cTZvRGlZdmZza3lBSVlnaERBUVdDSUFoaUFNRmhlL1piK0xuNFM5RVEzeHBTaW92Qm1HMXhvZzRRZnA2aFdEcnBYWVJvaHJ0cHI0NXBMbTJIc1lWWHIrYzRXV0VBQUVDanFSMEY3WTB1MlJHL2F6TVRTWkR4V3FHNThXYnJZMDUrcDBjcityMDdBQlBmZnZTVzFOOEpUN2lqUkFDQXdkU0dYWGtmdU1XV1pKUktYcWpSejA4WWN5V29JS2Erbm9JS0JFRVFMa0lCQllJZ0NHS0F3T0hiaTYvaFZQazJtMUZHYW10SXU2d0VBQWp6aWNPeXlmOUNrSGVVVzNiYUhUWG5oVmFSMW5JTEdSeHFGclgwazlVdVFCQmtWREFNWmlWUmhzSzFRcDJjQ3RVd1BuREZnSkgzK1RHTWtLVGtTd1VsQUFBZ0FFbEVRVlRRM0lTMkV6OEQ0TC9MazRiZEpzempPUGx0SkVXY3I5cUY4dWJMTWl5NUFZVUNHREVDQ0F3VXhsd0psb2lERWZYMVFHR2hmRnNFUVJCREhBb29FQVJCRVAwZWxqUGg2d3VyY0tGcWo4MjQxTU5kaGdGZzE5bytQbWdjSHBuOEwvaDVocnE2elI1cHFUU2l2WWsvU2ViQXVlUVRIYk1wZDVDTytIMjdQajRLR3JYS0pYdUVORFR6YjNYWkJpTUtSRmpFR1FHN05wS2l3SU04aE1YZlgxNExsOU1wNU1Jd1FGSVNFR3IzOTlSUjVvRXp0c1J2eXRXckZGUWdDSUtRQ1FVVUNJSWdpSDZOaVRYaXk4d1hjYW5tZ0RCb2RnYWtsamx3SEd5Y2o0eUlHL0R3K05Yd1VIcTdaYTg5VVhmUlBqdEJIaWFPeFluV2F0YzJJM3J4ZVNuVTNlRmE0elg5QnNERElvSXBVNXlSRXh4alkzNE9Pa3A0cDloTDVZYzVpYisybVNvM2VDVVdqcXhxS2NESnNxM3lETG1MdURnZ09scTRsdHRXMGxGUW9hREFmUzBxQ1lJZ2hnZ1VVQ0FJZ2lENkxSMXNPejQ5K3l6eTYwK0lSam5KdjcwWWRPNytNQ2Z4MTdnNzQwV1hSQkdsME5iUWdkWnFjNHRIODY3a2NrWlhpM2JPWkw3aXJLVUxVbUNvWFdTZnduaDZ3bnZHamFJUk9VNHhiTDVHdXAzZld4OWZOL3hPQkh0SFcrZHhyRHhIbVROM1Q3R3d0K0FqdEhWb1pkbHlHMUZSZkdCQmpEc3lGUm9iZ2J3OENpb1FCRUZJZ0FJS0JFRVFSTCtrMVhBVkg1MTZDcVdORjRSQnp1dzhTOUJNNEgwR3h1cDRLUmdsN3M1NEFiTVRIbmJ6anJ1bjVvSTRPMEcrdzhKeEhJNkx5aDFrSFd3RFZ1Y3IwaytEOUloZzJmc2g1S09adDhqbVduYUl5ZXdBNjQ4ZUFOZkNPL3NLUm9XYnhXMGtHVGxoSi9ITytOZG82MmpwTzRGR01hR2hmQW1FSllqQU1BRExkci9HRVF4akc0alFhb0hjWEhtMkNJSWdoaUFVVUNBSWdpRDZIYld0SlZoLzRqRlVhdk9FUVhPNWd2UXlCNkVGZ3FmU0I3K2VzQVlaRVRkMnU4N2RHTFFtYU1zTWRqdVRBd2VHWVhDc3BkSzFEWWxPWU9lbHhIVXprZWhOVkRHeFVDZWw4QmNNdzM5WEpTTktVK2pvZ0c3L1R1c3pJMEtuSWpGNG92VmFubjNMcXdqZjJUTVZQNkJLbXkvYmx0c0lET1E3UUNpVi9MWGN1Zzc3N0lhV0ZpQW54OW81Z3lBSWd1Z2FDaWdRQkVFUS9ZcmlxK2Z3NGNrbm9HMnY0d2NzUHBDVVJnNEF3TmwyY3dqd0RNZXk2OVloTm5DMDIvYnFMTFZadXA0bk9RV0RLcU1PcFlZVzBZZ01KMHEwWkY1Szc3YkpKTHBIYytNdDFzZFNtcFYwaFc3M0R3QW5uSzR2R3ZrVUZJekk0WllaVk9BQW03WGZaNjkxWVpkdXhNY0hTRXNEUEQxdHgrVzBsUlNqMC9GQmhZNE8xL1pIRUFReHlLR0FBa0VRQk5GdnlLemNpVS9QUEF1RHFjMDh3c2xvcWNkMUVsK004aHVCNVZQZVI0Z214bDFiZFpvT1BZdkdvbmJydGFzKzR6N3RGZXRqdVMwbkxaNnJnbUZJUDZHUDhabzZFNHdYTHdvcXV5aEJwT25JTnRTaC9ZeWdPUkxzUFF6VDQzNXBQMTMyNjFoZXFMdzVHMmNyZnBScnliMTRldkpCQlkxR0dIT2xoWW9GdlI3SXpnYU1SdGR0RVFSQkRGSW9vRUFRQkVIMEMvWVVmSWd0bDE0SForM3J5S2YzUzNOL09ONVpGaTFKRDUrRnBaUGVoVVlkNE1iZE9rL3RSYjJOMElHcmNtOEhteXVzaitXNFRPTHM3aW14a2RRdXNxOVJxK0U5ZTc1d0xUT0RRRndNSkc0aENRQXpFeDZFcjRkWko0Tmg1QWVpWVB0M2EzZit2MkV3dVN2N3hrV1VTbURrU0w0TVFveXJBb3Z0N1h4UXdXRG9lUzVCRU1RUWhBSUtCRUVRUko5aTRvejQ2dnhmOEhQeGw1MmVjOVlYc1BvNGR1S0xONmM4aVh0SC93VktoZG90ZTVVS2ErQndOVjh2RE1qMGJTdy9YNVBKZ0l0dDlRNmVrV0VNMUM2eXY2Q1p0MUM0a0gyeUxnUUtESmZPdzFRajZHeW9GVjYyQW8wdTFGYnc1VVQ4WTUyeENYc0xQcEp0eSswd0RDL1VHQlptT3liWGx1VWZJSU9CRHlxMHRYVy9oaUFJWWdoQ0FRV0NJQWlpejJqcjBHTGpxUlc0WFB1ek1NaHhacC9YT1VkQWxJVnRYYUpSQjJESnBIY3daZmhkYnR1ckhPb3U2Mkh0N2doT2RxNjU1ZWM3MUZ3dUdwTmI3aUFXWktTQVFuOUFHUkVGanpTUnRvZnNMQVhoQzZiYnNkWG11VkVSY3hBWE9NWXlVVGFjM2ZvVFY3NURiV3VKZklPOVFXd3NFR05YM2lTMXJhUmx2dVd6TUJyNW9FSnJxL3YyU1JBRU1RaWdnQUpCRUFUUkoxelZWK0tERTQranZEbmJacHlSME1tQnNlZ2xpQmptUHhLUFQvMFF3L3hIdW1lak11Rk1RSDJPa0ozQXVlREZXWDdFbjF2RTVRN1M3WEdjcFl3RUNOWjRJU015UlBhZUNQZmlmZVBOd29VNERVQW11b083d2JXMzI0d3RHcmtDakp0di9UaXcySjc5bGx0dHVvV0lDQ0E1R1ZDWWYxNUxXMG1wR1F2aW9JTEp4QXMxTmplN2Q2OEVRUkFER0Fvb0VBUkJFTmVjd29iVFdILzhVVnpWQzJuWmx2dDg1OTBvcnROcDZlU1kyN0ZrMGp0Q3ZYZ2YwcENyQjJ1MC9EU3VoQlA0SDdHZE5lR0VydG82SnU4UVc5akZ6U09wWFdSL3dtdlNOREMrZnVZclYxSUloRFI5L1lGZE5rK0YrY1RodXVGMzJzNlZMSHBxUmhUMEtHazhqNnpxdmZMczlDWUJBYnl1Z3RwYzhpUzN5NFY0SGNjQmVYbEFRNFA3OWtrUUJER0FvWUFDUVJBRWNVMDVVUFFwUGp2N0hOcE5sdFJoRG5DUWFkQXpnbUNqa2xIajN0RXZZMkdxcUVWZVg4SUJkWmRFMmdrdVpTZndiOHpSbGtwMGNHTEJTaG5HeFBvSjFOMmhmNkZVUW5QREF1dWxxK0tkQUtEYnVhM1QySTFKaXdXQlVvYVIvMEoyNjM3S2ZROUd0aDlxREhoN0ErbnB0aDBnQU9tQkJmdS9jRVZGUUUyTmEzc2pDSUlZQkZCQWdTQUlncmdtR0V3NmZIN3V6OWhmK0lsUS84LzNkNFFVdlFSN1R5YkFNeHpMcjF1SDlQRFpidHl0YTF6TmIwTkhtK0Q4eTRZVFNodU90bFdKaDJYYnMzQkQ4bkQ1K3lKNkJZMm83SUdSSzdraE9rMDMxVlRCY09Hc3pkTWVTZzNtSnkrM1d5UG5oY3pyeksvVlltakEvc0pQWkJycVpWUXFQbE1oS0VnWXN3UUlwRWJteElHSUsxZUFpb3F1NXhJRVFRd0JLS0JBRUFSQjlEcDFyU1Y0NzlneTVOZWZFQVk1RG94QzJzMDhaMWZqRUJjNEJvOVAvUkRodm9udTJhZzc0SURhTEZFclBabUsrZ3dZNjFLVzQzQklXMjd6ckl4dDJiU0w5UGZ5a0xVdm92ZFFoSVRCWTh3RS9rS0Nsa2duUkY4UDNlN3RuWjRlRjMyelNHUEVsU3dGeHNZaFAxcnlEZXAwcFRLTjlUSU1BeVFtQXNPRzJZNjdtcWxRV2Nsbkt4QUVRUXhSS0tCQUVBUkI5Q281ZFVldy9zUmphQlNkc0FQZ0hTWm43K1V0RTBVdEllY21MY1d2SjY2QnA4ckhiWHQxQjFmejIyRFVpVXNUNUFVVU9FN1FYVGh2cWtPTDBXZ3hLZTlBV2ZSbXo2WHVEdjBXemR4YnJJL2wrdmtNSjJRcHRKODlDYmErcnRPY1cwZiszbTdFbFV3YXpteUJ4ZFpMLzVSdjUxb1FHY20zbGxTSWJvSGw2Q3FJMXpRMEFMbTV2T2dqUVJERUVJTUNDZ1JCRUVTdndIRXNkdWE5aC85a3ZvUU8xbUFlbEpaaGJKMHFXaFRrSFlWbGsvK0ZHZkVQdUYyeDNtWHNzeFA0UGhRdW16MmxGR3ExWlNZOFFCeUd1SWtDQ3YwV3ozR1RvQWdJQkdEUlBaVCsvZUhzcW9oYWQzM2ZhVTZrWHpJbVJDOFVMWEpCNlVNaE5HKzkwblFSRjZwMnk3VjBiUWdNN0N6V0NFaDdyKzBGSHJWYXZxMWtSNGY3OWtrUUJERUE2R2QzWWdSQkVNUmdRRzlzeHNiVEszQzA5QnRoa09QQUtLVGNzM09kblBGeFVRdncrTlFQRWVrM3dtMTdkU2RYQyt5eUUxeFI2emN2VlhveStLbThSQmlYMmQzQjRqTUZhN3d3T2lwVS9yNkkzb1ZSUUROM29YakFaWlA2dlRzQVM0YUxpUGtqSG9XWEpjT0hjU0g0WmJkc1IrNi9ZRERwSE0vdEwxakVHbjE5aFRHcFhTRHNvNk42UFhENU1tRFhycE1nQ0dJd1F3RUZnaUFJd3EwVVh6Mkg5NDR2dzVXbWk3WlBPSHV2em9nZjhCZWVTaC9jTi9xdnVDUDlqMUFydk55NFd6ZkNBYlVYQkNlSzQrUTVhS0p1ZkFDQW1pZzlxbHQwc0E3THEzZXdQcUxzaFA2UDl3MDNpVVFENVZvUk5CaTROajMwaC9kMW11R2w4c1g4NUVmbHZvRDl5MW4vZ3V1TXpkaGI4SkY3N1BZbUtoV1FtZ3BFUkFoamNsdExXakFZK0tDQ3JwOEhWQWlDSU53RUJSUUlnaUFJdDdFejczMThjdVlaYU52Rk5kdVdtL09lUFNOSEtkNnhnYVB4NUxTUGtCWSswMTNiN0JYc3N4TVVjclVUQUp2c2hLTTIyaE9jTFA5Uy9KYVNma0wvUnhFUUJNK0pVMFVqOGh4Y1JyU3NkY2RXaDNNbURGdUVhUDlVeXdwWnJ3T2drMERqaVN2Zm9icWxVTDY5YTBsTURLK3JZTi81UVc2MmdzbkVsejgwTmJsdmp3UkJFUDBVVlY5dmdDQUlXM0pyaitGU3pRRlV0ZVREVysyUDRxdm4rbnBML1liNG9MSFFHN1dJOUUzR3FNZ2JNQ0xrdXI3ZUVtR21wcVVRMzJTOWd0cldFcHR4L3JEUGVTZUZ2MzBYNXM5TGZnVFQ0MzdsbmszMkpnNnlFMnk4T1NleEh2S2EzNExRZEEyMjd4TXB5SE9NWkovUGZoZnpSbEJBWVNDZ21Yc0wyazhkNVMvTStnWlM5VE1ZQUt5NTlNWlVjUVdHaTVud0dEVzIwN3piMC82QTljY2ZCUWR6UUl5VEtIWWl4cnlXQTR1dGwvK0paWlBYeWJOenJRa001RXNnOHZPRmtnVXA3NEY5OElIamVGdkRod1BoNGU3YjUwQ2hzUkc0ZXBVdkExR3BlSTBKNHRyaDU4ZnJlWGg3QThIQlFFQkFYKytJR01SUVFJRWcraEhiTHErQmlldEFmUEE0VEkyOUI1RitTWDI5cFg1SGxiWUFWUzM1dUZDNUJ6bTFoeDBvbFJQWEVnNHNEaGYvRi9zTFA0YUpzeFVqWThEMUhFeGdPSUR0bk5vZDVCMkYrMGIvcGQ5cUpkalRPVHRCSWF2Y3dUNDd3UmpONFdKVlBmK2NDejZlWmQyazRSSFVMbktBNERGcUxKVGhrVERWVk1sdUlXa2ZmOUx0Mk9vd29CRGhtNGpyaHQrQjQxZitIejlnWGlkUHJzT3lra0ZGY3c3T1Z2eUk4ZEczOUxTcWYrRGxCYVNsOFcwZ3hka0ZVdi95aWVkZnVjSTcxWEZ4N3QxcmY2YWtoTzk0NGUvUGw1Tm9OSDI5bzZHSlRzZC85eG9hK0FEUFVQb09FdGNVS25rZ2lIN0NOeGRXSWNJM0dYZW1QNGR4VVFzb21OQUZrWDVKR0JlMUFIZGwvQmxobWpoOG0vWDN2dDdTa0tXcHJSb2ZuL285OWhSOGFCZE1zTFNRNi80R25BSDRZSUtkSXYyVTRYZmg4U245VjNpeEUzYlpDWEk3Tzlocko0U21hZkRkNVFMUkJMbUNlY0s2ZVZUdU1LRFEzSHlIOWJIOHNuNVJDOG5NVXpEVlZEcWNkV1BTRXZoNkJGdlh1S003Q1FEc3p2OEFiUjB0YnJGMVRWQXFnZVJrSURwYUdKTmFBdkgvMmJ2ditMYktxdy9ndjZ0aFdaTDMzazVzSjNFU1o1cE1IQUlFeUlZUVZ2SlNWaG1oakxRRkNuMkJRbG1sb2JTbDlJVTJoYVpOV0tHRURKc0VRZ1lrelNhRERNZE9Zc2NqM2pNZUd0YTY3eDlYMHIyU1pWdTZWNDdYK1g0K0JsOUo5OUZqVzQ3MW5IdWVjOXpyTURRMERKMjJrc1hGM0ZYeDRjT0J5RWdLSnZRbGpZYjdHUXdmemdYTExnNlFMVWhrd0tHQUFpSDlRRjdCSDVFU05nNVRrMi9wK2NIRWFWcktVaVNFWkdKcjRUdDlQWlVoNTBUVjEzai8wSU1vYnpuajRWNXZydVN4blFvTXhnYWw0WkdwZjhlOGtZOURLZStuaFJjOThGZG5CK0ZXQjVtU1FjU29RR3dyRUc1M0VEbEJ3WlhWT1NPU1JRNUMrb0o2MWh3Z2dNc29ZVVNuRExqU2QxRkxJVUN1d2R5UlArTnZZQm1JeTR0QXB3S051NG8rRkRkT1g0cVA1d28yS2dUSnZPNDFGcnJqL3BpMk5xNVlvOG5rdnpuMk4yVmxYTmVNb2JqRm83K0xqUVcwV3U1blJJaWZVVUNCa0Q1MnZ2NFFiS3dWVTVPWDlQVlVCcVRwS1V2UllkV2pxT0ZJWDA5bFNEQ1lXL0haeVJlUlcvQTJURllEZjRkWDNSdFl3V1A1TjlzQjhrRE1IZkV6ckppMkd2RURKU3ZCd1ovWkNRTFJZOVhRV2MwNFdNcGZUV1pFN0hjUXhDZ1FyRkppVWdLOTBSOUlHSlVLbXRrM0NtNFJXWnhSOE5yUjc5MEoxdUM1QTBGVzdQVVlIajdKZnBLRXJBaTNBbzFISy9OUTFWb29jckErRkJRRWpCM0w3VWNYOHJWWW8rUHhSaU1YVk5EcC9EZkgvdUx5WlM0RFE5Z3hnL1F2c2JGY3dkRExsL3Q2Sm1TUW9ZQUNJWDNzYk4wZXBJWjMzdE5LdkRjOGZCTHk2L2IwOVRRR3ZhTEdJM2p2NEFNNDMzQlFjS3Y5amJKWFNRbWRheVdrUjF5RkoyYXN4ZlNVMjhFTXdEOUp6UmQ3S3p0QmphMEZwYkRaRnlLczJKV2Q0THo1bWNORjEyQWdmVWN6ZHpGL0lLVnppT08xWURMQjhQMjNYVDUyOGVpbklXUGtndWVUa0JZaGVQM2xGdnhSMmxoOVJhRUFSbzRFRWhNOTM5L1R6NFJsQVptTS8xNVlMTUM1YzF6QndzR2t1Wm1ybVVENnQ1QVFDaWdRdnh0NDc5NElHV1JxMm9zUUY1VFIxOU1ZME9LQ00xRFRWdFRYMHhpMHpEWWo4Z3IraUU5Ky9GL296TzV2Ukx3b3VzaXluZFlSSWFvbzNEWCtGZnhrMGlvRXE2TDhPdDhyaGdYcVQvay9PeUZxakJveUJZT3ZCZHNkeEdRbnVKdVhTUVc1QmlKNVREd0NzaVlLYnBHK0tOZHR6d05Zei92NXc5WHh1RHIxTHNuUEFjQitkWjc3dExiOUlvNVdmdVdmY2Z0Q1hCeFhzRkdwZEwzZFp2TXVxQ0I4RE10eSs5a3ZYZkwvUFB1S3djRFZUaUQ5bTBiREZXc2t4SThvb0VCSUgxTXJnNmtBbzBUeHdTTVFxQXpxNjJrTVNtZnI5dUM5QXcvZ2VOVTIva2I3MWZTZWw3Z3NuL3JzVEU2UVlWcnlVand4Y3kweW8zTjZaOUpYU0c5bEowUm1xbUd5MnJEemZEbi9HREhqZ2c5RXlCZ0dONDJpZ01KQXBibHhvZk56S2JVWkhWZkpiVTBONkRoNnFNdUh6aDUrTDBKVTBZSVRKUkFVRTkxVjlBSDA1cFp1SHR6UGFUVGNGZ2hoQ3o3SGxnWnZnMzdDYktPNk9pNWJ3V3IxN3p6N2drSkJCUmdIQW8zR3RTNElJWDVBQVFWQytsaHA4OG0rbnNLZ1VOcjhZMTlQWVZCcDBsZmczOGQraVM5T3Y0cVdqanJYT3hrdTQ2Q3JoUTNYclVDNGU1OFRHNVNHRmROV2MwVVhaUU9uNktJbnJBMm9POWw3MlFtN0wxeUMwY0l0TWpwL0o3MmRKRCtmYTlJU29WYlNtOGlCU2pWeENtUVJYQ1lQSTdxaG8rdXJTTGM5cjh0SHltVktMTWhjS2VJNVBEMHIvN3hHaXc0N0xxejJ5N2g5eHRFRklpV2xjOWFCTjF1VDNBTVA3ZTNBMmJOY2ZZV0JySzJ0cjJkQXZFVS9LK0puRkZBZ2hCRGlaTFlhc2YzQyszanYwQU1vdTN4S2NJK3dDV1EzeTF2VzBiMkJmMHlJS2dxM2pQNFZWa3hiamRpZ05ML1B1UzgwblRmQVl1Q3lFNlMwMS9PVW5RQUFYeGNLdGp1SUhwMC9jMTdtTU5HamtINkFZVnl5Rk1RM1grQURYK2J6WjJFcDY3cU4zS2lvbVJnUk9kWGxPY1c4RnQwRFlqOVdiOGVsbG53UkkvVXowZEhBbURHdWFmNWl1MENZVEZ4UW9XVUFaMjhRUW9Zc0NpZ1FRZ2dCd09KazlYYThlK0FuT0ZUK0pXeU8vZFZjTlRkMDEwQ09nZURLbk9CTnNrcXV4WnowaC9Ea3pJOHdNV0hlZ0N5NjZJbk40dHJaZ1dIRkwvbUYzOVBvc1Z4Mmd0WEdJaStmWCtpSnJyUXZtTmJpc1lNamtET1VhYTZmeDZjcU0rSTIyTENNYThhQTdwc3QzVDUrMGVpbm9KQUYySjlUZlBETS9hd3RaOStDamJXSUdxdGZDUXprNmlyRXg3dmU3azIyZ3Z2OUxBc1VGUUVWRmY2ZEl5R0U5TExCOGU2T0VFS0lhTFh0eGZqSGtaOWg4OW0zMEc0U1ZCNTNYbHJzcGhzOXkzSzVDNEpBZ3B4UllIcktiZmhGemlmSUdiYWNYNUFNRW8wRmVsaE5mUGNGS2ZVU0hlZktWUXdpTTduOXgvdEtxdEJpNUhyVnMvRHVZcWM3NFZYaE1iRVJpQXVtdmMwREhhUFdRSDMxdGM1aktaa3hEc2FEZTJGcjZicmllNGdxR3RlbFBTRDVlWGpjbkJ2MUZkaGY5cmtmeCsxRERBTWtKSENCQlpYSzlYWXhhbXVCd2tMQWJQYlAvQWdocEpkUlFJRVFRb1lvZzdrVlh4WCtDYXNQcjBCMTJ3WEJQU3dZcHB1Rk1sY2tnZnR3ZTlDNDJPdXg4dXFQTUhmRVl3aFVCSHM2ZTBDem1salU1d3V5RTdvTHR2Z2dab0lXams1OXVmbkZnbnVrano2ZnRqc01HcHA1Uy9nRDFxWGVvVzhjVjhkdE51aDNidTMyb1ROU2JrZU0xdkVhWWlTa3pMamFjL0VqTkJ1cS9USld2K0FvMkJnVEkrNTg0ZmRWcCtPMlFMUzMrMmR1aEJEU2l5aWdRQWdoUXd3TEczNm8ySUsvSHJnWHh5cTNkcnJTeVlBQnkzcGFLTnVEQ0RidVVjS2MrdFN3OFZneGRUV1dacjJBRUpYSU45UURRUDFwUFZoN1FYWlc3S1p5KzlrT1NxME1FUmxja1VxV0JUYWRMdkwwTUo4SWYzcHpLYUF3YUNnU2s2RWNNWm83WUJpd1lpTUtndGV0ZnVlMmJxK0dNNHdNUzhZK0o3eEIzSFBDdnQzQ1BtVXJhMFp1d2R1aXgrcVhHQVpJVGdaR2plcmNYdEtiYzRVc0ZxNERSRTJOLytaSENDRzlnQUlLaEJBeVJMQ3c0VlRORHJ4LzhLZllkdTVkR0N4dHdqdWRhd3ozSllycisxelhmcEZwRVpOeDMrUS80djdzUHlNdU9LTjNKdDVQV1BRMk5KNHpPSS9GMWs0UUxxb0FJSGFTMXZrOTNWL0tiM2ZnRWtCOGZ3N3VRaWQzWHJoYWhleWt3UnZnR1lvNkYyZVUxdkdCMWJYRGNIQlB0NCtPRHg2SnFVbUM3QWdwdFJTY0dVNWNkNTZ6ZGQwLzk0QVVGQVJrWlhHRkc4VVFaaXRVVmdJWExneU8xcEtFa0VHSmVrZ1JRc2dneDhLR1U5VTc4ZC9TVDlDb2R5djR4Ykxjb3BYcGFvbkFnclU1Z2dqOEltUmsxQXpNSG40UEVrSkc5ZDdFKzVuYWt6cittK1JMMzNrM3JPQmNWYWdjb2FuOHZtdmhkZ2ZXWGd6VFp3eGZRV0hoR0NyR09OZ0VUcG1KdHBCUTJGcGJ1TmNSSzczOWdtN2JacWl2dWFIYmg4L0plQWhuNi9iWTY2dzRXbGVLekZZUW5QcjF1YjhpSTNJS0F1U0RyTTZIVE1hMWxveUtBa3BLWE50Q3NpeDN2K056VCtjS2IyOXRCZkx6Z2JRMExsaEJDQ0g5Q0dVb0VFTElJTVd5TnZ4WXZSMy9kK0ErYkQ2N3lpMll3TDFaWlJqR3NaR0J3OWpiUXpyZnpQSVpDUXdZakltWmpjZW1yOEh5Q2E4UHFXQ0NxZFdLeXhjNytCdEVCaE1ZaG9Fd3NTRXVtMThjc0N5UWU2YnJObjQrUEl2ek02cWZNQWpKNWRETVdjQWZpOTJCSU9qYVlLMjZCTlBaMDkwK1BFQ3V4b0pSSzEwR0VGdEJoTXU4NGM1dE56VmpkL0VhVWVNTUNCb04xMTR5TWRHMXJhU2pFNFNuZjB1RXdRVEg1Mll6dHdXaXN0SnZkU3dJSWNRZktFT0JFRUlHR1M2UThBMytXL3FwaDZKbnJET1YzaVdRNFBqTXhyV1dFNzdKbFRFeWpJdWRnMnZTN2tHRU9ySFg1OThmMVp6UThRZFNMc3l5clBOVWRaUUNRZkg4UHV0RDVkV28xeG1jenlGMnU0UGpOS1ZjaHV0SEpJdWJLT25YMU5mUFEvdVd6d0diRFJJS2ViaWNxZjgyRndGanhuWDcrTkV4MXlBOTRpb1VOeDBGSUw1a3FQdDVoeTl0d3VTRUJZZ0pHcVFaTlF3RHhNVUI0ZUZBYWFscnNjWHVBZ3VPYzRYMzE5UndHUXRwYWE1ZEpRZ2hwSTlRaGdJaGhBd1NOdGFLNDVWYjhlNkJlNUJiOEVlM1lJTGdUU3ZEWDFka25QZlppeXk2dEg5VUlqdHhFVmJPL0JoTHh2NTZ5QVlUakUwV3RGVUk2eHFJRzhmOXRJUXBycW5Md3V3RWtlVVpJRnlxM1RneUJRRnkrak0vR01sQ3d4QTQ5V3IrQmlsWHJPM25kaHcvQW10ZHoxMFhiaDd6aktBVkxKOXA0RHZYRi9tV3MzK1FNTllBb1ZKeEJSdUhEUVBrY3Y1Mnh6OHFYUVVXM0cvVDY3a3VFSTJOdlRkWFFnanhFcjNUSUlTUUFjN0dXbkMwTWcvdkhyZ0hlWVYvd21Xam9DcTRNdzNCSGl4d2JMZG1BTENPaEdmWFFvdEttUXJUa3BmaUZ6bWZZRkhtTHhFYUdIdkZ2cGIrcU9vSDE5WnRZcGM4TnNHaUx6ZzVBSUVSZkpKZzUrNE9ZcXYzOHovSVJWUS9ZVkFURm1jVUg0QnlQVkgvYmZjdEpBRWdSQldONjlOL3l0L0FTbTJleXAxYjFYWWVSeXEyU0JobkFJbU1CTWFONjF5MGtXSHNXU2RkY0dRckFOempTa3U1Z28zZGRPa2doSkRlUmxzZUNDRmtnR3J0cU1NUEZibjRzZW9iZTZFMEFYdGFQc053cGYwQVp3eUJhelhITXAydWVrVnBVcENkdUFpVEV1WkJwZEJlbVMraW4ydXZNc0hRWUFIQWZVdGxETk9wemFhM2hGc1k0aWE2Zm45L3VGUWplYnNEd0M4UFpReURCYU9IaXhxRERBektFYU1oVDBpR3Rlb1MzemxFek10RzhGclRmNzhkUWJmOUR4aDE5d1VTcHlmZmhoK3J2a0dkcnRSZWkwSDh0Z3VoWFVVZllrek1OUWdLaVBETGVQMmFYTTRWYll5SkFjckxnVFo3MTUzdWZ2Y2RHUXpDVEFaSHdjYWtKSzRBSkNHRVhHRVVVQ0RFQzNYdEphalRsYUttclFnMWJjV29hZWV1Sk1ZRlpTQXVPQjN4d1NNUXJVMUZUTkRBZWdOdk5CcGhOcHNSSEJ6YzExTWhYbUpaRzg0MUhNRFJpanhjYkRybVlYSExGMXNVbk1TLzZYZnIxcUNRS1RFbVpqYXlFeGNpSld4OHI4OS9vS2s1enRkT1lCekJHQkZZUnpjTkFHSHBnUWdJa2J2Y241dnZ1dDFCVk5GK3dScmoydlFrQkt1VTNaOUFCanp0L0NWby9lZGZBWWgvM1FDQzE0N0pCTVBlbmRETXZibmJ4ek9NREV2R1BvZC9IUG1aaDBGOEk4eHZNRmtOK09iYy8rSDJjUy81UE02QUZSZ0lqQndKdExRQUZSV3UzU0FBejk5WCs5WTEyR3pjLzYxV29LeU0yd0l4ZkRnUUVJREJxckt5RWcwTkRaREw1Y2pLeXBJODNxVkxsNUNVbE5SbEVOZHNOcU94c1JFS2hRSlJRelZnWXpCd0gzbzkvMytBS3ppcVZ2UC9WNnY3ZHA2a3oxQkFnWkFlYkQ2N0NtMGRqVkFyZ2hFWG5JSHBLVXNSRjVRQkFLaHA1d0lNWit2Mm9zT2lRN0FxQ3JlTStWV2Z6WFhObWpYWXRHa1RmdmU3MzJIY3VPNkxhNTA5ZXhZdnZ2Z2lwaytmam1lZmZmWUt6WkNJMWRiUmdLTVZlVGhSOVRYYVRKNzJ6VHBhREhKN21sbDc4VVV3bmxjWmpteUVpUWx6RWFpZ05tU2VYQzdwUUVjTDEvdWRaVm5JWkRLdTVhTUl6amVyREJBN3Z2UFYzdzBuTDRpZUovOGsvS2VMeGd5czRDWVJSejF6TnRvKytSQ3MwV0R2emdKUlVRVkdjS0oreDFab2JscmNZM0FnUG5na3BpWXR3WkdLemZaQkdGRVZGZHdmbjErM0I1TWFmMEI2NUJRZlJ4cmdRa09Ca0JDZ3ZoNm9xdUtDQkVEWFB3ZFBnWWIyZGk1YklUNGVpSTBWWC9DbG56cHk1QWhlZmZWVm1NMW1QUC84ODVMSGEydHJ3ODkrOWpORVJrYml2ZmZlUTVDSGxweVhMbDNDaWhVcmtKQ1FnTFZyMXdJQTFxOWZqOU9uVCtPcHA1NUNaR1NrVDg5cE1CaFFWbGFHek14TTJHdzJXQ3dXbjg1WEtCU1F5YTdnanZYU1VzQmtBaFFLTG5BUUU4UDlIK0FEREpjdkF3ME5YQ0JyR0hVV0dvb29vRUJJRjBxYVRtRDlxWmN3ZitRVG1KZ3cxK05qTWxSVGtSRTUxWGw4b3VwcnJOcHpDKzRhL3lxR2hVKzRVbE4xTXB2Tk1CcU5zSFczQjlNdVBUMGRTcVVTTzNmdXhCMTMzSUhodzJrQjB0K3dyQTNuR3c3aVdPVlhLR3I4d1hPcVBjc0NNb2E3eXNmQzlVMm1oL2VTNCtMbUlEdHhFVklwRzZGYnJBMm9GV1FuQUl5NFlBTERBRGJXK2JPSUdxT0dRdVA2WnZCb1JaM2JkZ2NSODNYOHgzN3V6Vm5wdmc5Q0JoNmxFcG81ODZIYnVsSFNNSXpqOWMwd3NOYlZvT1BFRWFnbVQrdnh2RGtaRDZHZ2ZoL2FPaG9BT05wUVNsL0U1aGE4alNkbnJvTkNOc1M2R0RBTXQyQ0xqQVJxYTdrUDk3L25YV1VzT0xJVmJEYXV0V1JEQTdlNDg3QklIb2gyNzk2TnQ5NTZDd0R3NG9zdll0YXNXWkxIM0xKbEN6bzZPcENXbHVZeG1BQUFLbnNuRGVIQ3Y2S2lBa2VPSE1HRER6NklaNTU1QmprNU9TN24yR3cyTkRVMW9hNnVEclcxdGFpdHJjWEZpeGR4NGNJRlZGWldnbVZackZ1M0RoY3VYTUJycjczbTA1emZmdnR0VEpod0JkNWZ0cllDeGNWQWNuTFhXMmxDUTdrUGg0WUc0TWNmZ2ZSMGdESmZoeFFLS0JEaXdkNlNqMUhTZkFKUDVhejNhUy81cElUNXlJek93ZWVuWGtKRzVGVGtERnZlaTdQMGp0Rm9SRjFkbmNmNzVzeVpneSsrK0FKNWVYbFlzbVNKeDhja0pTVTVvK0UxTlRWNDhjVVgvVGEzeE1SRXZQTEtLMzRiYjdCb056WGhhRVV1VGxSOWpWYjdHM1ZYZ3VudUtqa0FBQ0FBU1VSQlZEZnQ5Z1VySyt4djdpWWpjaXJHeGw2TDBURTVVTW1wTm9JM0d2TDFzQmo1Ti9LTVRGQU16UmNzSDB5UXF4akVqT3Y4L2M4OVU4dy9YR3phdW1DTk1TTTFIdUhxSWJZUUc4STBOeXlFYnRzbSsrdlR0WCtMdDFpMzFBTDlON2xlQlJRQzVHb3NHZk1zUGpyaHlISVRsNlhBbmNrSEpGbzdHckNyNkorWU8vSXhFU01OQW5JNWtKREFaUmxVVjNOWkM0N0FncWVPRUo2Q0RCMGR3TGx6WEt2SytQZ0JtNDV1czludzRZY2Y0b3N2dmdBQVJFVkZZZWZPbmRpNWM2ZFg1ei84OE1OSVNrcnFkTHZSYU1TV0xWdkFNQXp1di8vK0xzOFBEQXdFd0Yyd2NYam1tV2N3ZnZ4NHZQUE9PM2psbFZmdzRJTVBZdG15WmM3NzE2MWJoMDgrK2NUaldDTkhqa1JhV2hvNk9qcWN0eWNtSmlJakk2UGJyNk9nb0tETDkzSitWMTNOMWZRWVA5NjFHMGxQb3FLQXNEQXVFQkVheXJWS0pVTUNCUlFJY2JPMzVHTzBkelRodnNsL0ZIVytXaG1NKzdQL2pLOEszOEYvU3ovRnJHSC80K2NaK3ViczJiTjQ3cm5udW4xTVhsNGU4dkx5UE43MytlZWZJeUtDSzVCbE1wbFFWbGJtOXprU29FRmZqblAxQjNDdS9nQXV0ZVI3ZnBETFpXaGhKa0xueFVOYXhHU01qYjBPWTJKbUlWQkJWd3A4WWUxZ1VaK3Y1Mjl3ZnQ5OUo2eWRFRHRKQzhiRGV6T1g3ZzUrc0dnc2RYY1lTbVNSVVZCTm5JS09FMGVjblZ6RWJYc1ExRElvUEFOTDVTVW9FcE43UEM4dElodmo0dWJnZE0wdUFPSzdvTGlmZCtqU2x4Z2Zmd1BpZzBlS0hIRVFrTXU1WW90eGNkd2lUN2lnN0M2WUlMeXR1Wm43aUlnQUVoTUhWSDJGaG9ZRy9QNzN2OGZKa3lkZGJtdG84QlJvOTB5NDBCZkt5OHZENWN1WE1YZnVYS1NtcG5aNXZxZUFBZ0RjZE5OTlNFbEp3ZHR2djkwcFd5SW5Kd2NsSlNXSWo0OUhYRndjMXF4Wmc5RFFVS3hkdTlabHUwSjVlVGtBWU9yVXFYanNzZTZEWjIrKytTWjI3OTdkN1dQOG9ycWE2eG95VXVUdm5VTEJ0VVl0SytQR2lvLzM3L3hJdjBRQkJVSUVTcHBPb0tUNWhPaGdndENpekYvZ1g4ZCtnWlRRTEtTRzkxNTZ1ZEZvZEVhNkhmL1g2WFJvYVdrQkFJU0hoK1BtbS9rQ1d6YWJyZHY5ZHhhTEJRb0YvMCtENDQrcGtFd213K2JObTBYUCtkQ2hRL2pkNzM0bit2ekJvdnp5S1p4dk9JU0N1bjFvTWxUMmZJSkxRY1hPSzRiVXNQRVlGM2M5eHNUTWhsb1o0cytwRGlrMXg5dkIycmN2UzhuZzVrcFljQ2VyUXVVSVQrLzh1M1Npc2g1VnJUcm5DYUszT3dqY09vNjJPd3cxbWhzWGNnRUZBQUFyS3RXRmRZdEY2TGR0UXNqREs3MDZkLzdJSjFEVStBTU01bGI3WUNKZnpHNlQzcHkvQ285Tyt3QU1NOFM3bkNzVVhPcTVJN0JRWDgvZjV5bXc0T2w3MzlURUJSWmlZcmhGbmk5WG52dkFqaDA3OE41NzcwR24wMkhVcUZGNC92bm5FUjRlM3UwNUxNdGkwNlpOV0xkdUhWaVd4YkpseXpEU3c4TFlZRERnODg4L2gxS3B4SDMzM2RmdG1HcDdab2ZKWk9wMFgyWm1KdjcydDcraHNiRVJwMDZkUWx4Y0hHSmlZcENSa2VHU2ZibHUzVG93REhObGF4K0kwZHJLWlNhSURTWUlwYVp5R1RKQlFiVDlZUWlnZ0FJaEF1dFB2WVNuY3RiN2JieGw0MS9GdXdmdXhYT3p4UysrZS9MQkJ4OGdOemZYNWJhWFgzN1orZm1xVmF2dzVKTlBBZ0ErL3ZoajdOMjdGKys4OHc0MG1zNkY0VXBLU3ZEY2M4L2hqanZ1d0cyMzNkYnRIeisxaFBUSmdBRjBoY1NmekRZamlodVA0bHo5QVp4dk9BaTk0ODIzQkNtaFdSZ2JleTNHeGw0TGJVRDNiN1pJejR6TkZseSt5S2VpTWxMYVJBbytUNWpxZVg5dWJyNS90enRNU294R2JGRDNMZi9JNEJPUU5SSHltRGhZNjJyNExBVVJHRUZFd1hCd0Q0S1hQd0FtcU9mRmdGb1pnZ1dqbnNTWFo5NndEeVMramdJREZxejlsNkZPVjRyOVpldVIwOGVaZnYyR1VzbTFtb3lQNTdJVjZ1dDdMdDRveExKY1hZYjYrbjVidUxHOHZCeC8rOXZmY1BUb1VRREF3b1VMOGZqamowT3A3TDVyVFUxTkRkNTU1eDBjTzNZTVVWRlIrTi8vL1YrTUgrLzVZczVubjMyR2xwWVdMRisrSE5IUjBRQ0ExMTkvSFZxdEZ2ZmVlNit6MEtMTlprTmpZeVBrY2psTUpoTTJiTmlBK3ZwNjFOWFZPZi9mM015M2JGNnhZZ1Z1di8xMmYzd2Ira1p4TWJmTndWL1MwNEV6WjRDSkUvMDNKdW1YS0tCQWlOM21zNnN3ZitRVFhkWk0rTjEzQzJHMkdUM2VGNjFOeFdQVDEzUzZYYTBNd1kwWmp5QzM0RzNjUFBvWnY4N1hJVFUxRlZkZGRSVUFyaHB4YlcwdFJvNGNpWkFRN2dwMXFLQmd6dVhMbDFGU1VvSS8vT0VQTGtFSEFMQmFyWGpycmJmUTNOeU1pb3FLL2g5Skh5RDA1c3Nvck51UHd2cjlLR2srRG92TjNQTkozUWdLaUVCNlJEYlNJNjlDUnVSVXlrVHdzNnJEN2Z5QmhEYVJ3cXVGSWNrQjBNUjRmalBzbCs0T0FvdkcwSGFIb1VvejkyYTBmZlFQN2tEc0dsR1lwV0N4UUw5eks3UkxQS2VNdTh1S3ZSNG5xcjdCeGFaajlsdFlsMjBVM3VMYTIvS1JqZTh2cmtOVzdIVUlVMVBxdEpOU3lXMWZpSS9uTWc5cWF6dTNtd1Q0ZjRjYzlWOGN3UU5INGNiYVdpQTZtdnZvWWNGK0pYejQ0WWZZc0dFRHJGWXJ3c0xDOE1RVFQyRDI3Tms0ZmZvMDNuLy9mZnptTjc5QlFrS0N5emxtc3hsZmZ2a2xQdjc0WTNSMGRDQW5Kd2RQUGZWVWwrMndhMnBxc0dIREJvU0hoMlA1Y3E3TzFmbno1N0Zueng2b1ZDcG90VnFjUG4wYTlmWDFhRzV1ZGlseXZYcjFhdWZuRE1NZ0lpSUNvMGVQUm5SME5HSmlZanhtUTNpanZiM2R1ZjJoSzNxOXZ0djdKU3N0NWJKZy9KbTVvbEJ3VzNaS1M2bjd3eUJIQVFWQ0FOUzJsYURWMk5obE53Y0F1SEhFSTdEYVhOdjdOT2pMY0t4eUswWkVkbDI4YW5MaUFweXAzWTE2WFRtaXRTbCttN1BEelRmZjdOelNzSHIxYW16WXNBR1BQUEtJeHlyQWp6enlDRTZlUElsOSsvWWhMeThQaXhjdmR0NjNidDA2RkJVVllmTGt5Vmk1MHJzMFYrTEt5cHBSM1hvQmxhMkZxR3d0UkZYck9UVHFLeVNOcVpBRklEVnNQTklqcjBKNlJEWmlnbWpCMkZ0YUw1bGdhT1IreDduMzRXTEx5OEdsMDBaY3R1ZnNoRlBWRGY3WjdpQTQ3L1lKSTN3ZmhBd0s2bXR1UU52bi8rWmF2QUVRdTEvSHBZWGt6bTNRTHI3RDYwWEdrakhQNHY4TzNnZVQxV2dmU2V5ZUljYTVHTGF5Wm13cCtBUHVtL3duRWVNTWNqSVpWd2d2S29wTFY2K3JBK3piSFFGMHZ3VUNBQ3dXYmd0RmRUVlhZeUV1cmsrTE42YWxwY0ZxdFdMdTNMbFlzV0tGTXloUVdGaUlvcUlpL09wWHY4S2YvdlFueE1iR3dtYXo0ZnZ2djhlYU5XdFFXMXVMeU1oSS9Qem5QOGVOTjk3WTVmZ3N5K0pQZi9vVHpHWXpIbjc0WVdlbTVULyt3UVhpbGk5ZkRybGNqc0xDUW1pMVdxU2twQ0FxS2dvRkJRWFE2WFI0OHNrbk1XellNTVRFeENBcUtzcGxlNmpRZSsrOWgrcnFhdWV4WHErSHlXUnlLV290ck8yd1k4Y083Tml4US93M1RpcTludnQzbzZ0dURsSkVSWEZCTDROaHdCWUdKVDJqZ0FJaEFPcjFwZEFvdTAvcm5KSjBpOHV4MldiRUIwY2VRMnJZZU55UThYQzM1d1lxZ2xHdksrbVZnRUozTEJaTHAwSkNUejMxRkw3NTVodk1talVMQmdQWHF1N2N1WE5ZdjM0OUVoTVQ4YXRmL2NwbHI2QmNMaCt5V3hTNng2SmVWODRGRDFvS1VOVjZEalh0eGJBNU45K0xGeGVjd1dVaFJGeUZsUEJ4a0ROOWYrVm9zR050UU0xUlBqdUJlL3Z0ZXpDQllSaXd3amFSbzlWUWFqMW4rMnp4UjNjSDhPZGx4a1FnS1hSd3RJZ2p2bU5VS21pdXVRSDZuZHU0RzBUWC8rQVg4N2JXRmhnUDdrRmd6dlZlblJtc2lzSk5JeDdGVjRYdjhLT0piSkRDeUJ5dFdobVVOcC9FaWFxdk1TbGh2dThERFJVaElkeUh5Y1RWU21ocTRoYUszbXBxNGo2MFdxN09Rbmo0RmQ4T2NmMzExeU16TTdOVEZzSWRkOXlCam80T3JGMjdGczg4OHd6dXV1c3ViTnk0RVpjdVhZSktwY0k5OTl5RE8rKzgwMlBOSjZGRGh3N2h4SWtUVUNnVU9INzhPQTRlUElqMjluYWNQSGtTQ1FrSnVQUE9PMkcxV3JGa3lSS1hzVmF1WEltQ2dnSk1tRENoMndLT0R1Zk9uVU5KU1FrQUx2dlQ4U0VzTGpsL1B2OWF6c2pJd01RZXRnVWNPWEtreHl3RzBZeEdMcHVndDhqbDNITlFRR0hRb29BQ0lRQnEyb29RRjl4OXl4NTNlMHMrUnBPK0NuZE5mN1hIZ2xIeElSbW9iaTNDbUpqWlVxYnBzMDJiTmprajcrNjJiZHZXNmJiS3lrcG5DcUREdEduVDhQcnJyL2ZLL1BvN0ZqYTBHT3ZRcEs5RWs2R0srNysrRXMyR0tqUVpxbUN4ZFM3UzVLdWdnQWdraG1RaU1YUVVFa05HSXpFMGsxbzc5b0dtY3dhWTlWeHFLMWRNVWR3NHJGdWJ5T2lzcnVzWi9PZkg4K0tleFBVSm5aTmRQR2E0OVBISWdLYVpkek1mVUdBWU1QYjZqTDdqVDlKdHovTTZvQUFBMlltTGNicG1OOG91bndMQWdMVUJrUGsrRWZjZ3hMY1gvb2JNNkt0cG0xZFBBZ0s0MmdpeHNWenJ5S1ltTGdQQjI2aU9UZ2VVbEFEbDVWd0x3SkFRcmdYZ0ZTcmk2QjVNY0ZpMGFCSDI3Tm1EMHRKUy9PVXZmd0VBM0hERERaZy9mejZDZzRQUjJ0cmFZMERCMFQ3U1lyRmc1ODZkVUNnVXNGaTRyTFNWSzFkQ3FWUjZyTlhnS0FiWklzeis4RUNuMDBHcjFlTGRkOTkxM3ZiUlJ4OWgzYnAxaUkrUHg3cDE2MXdlWDFaV2hudnV1UWVqUjQvR2xDbFR1aDE3N05peHVIanhJbUpqWTd0OW5DaDZQZUNocnBiZmFEVGNjL1JRVkpNTVhCUlFJQVJBVFZzeHBxY3M5ZnJ4ellacUhDemJnQmtwdHlOUzA3bS9zYnU0b0JFNFVyRlJ5aFJGR1Q1OE9PYk5teWRwalBUMHdWMHgzc1phY2RsWTB5bG8wR1NveEdWRERheXNwZWRCdktTU2E1RVFNdEllUU1oRVlrZ21nbFc5a0dKSWZHSTFzYWc3eFYvSll5UzFkdUFYK0xFVHRaQXBQWStUWDlNb2Vic0Q0RHJMeGRRdWNzaVR4OFFqWU93RW1QSzVLNkdpdHh3d2NMNldMV1VYWVQ2WEQrV29zVjZmdm1Uc2MvaS9BL2R4LzM1SzJEbkVuOHpBYU5GaDY3bS80UGFzMzRnZGJPaFJxYmc2QzNGeDNGYUk1bWJnOG1XdWhrSlByRmFnc1pIN0FMaHEvV0ZoWEhDaGg0Vzd2MWdzRmh3N2RndzdkdXpBL3YzN1liRllFQkFRZ0RsejVtREpraVhZdlhzM25uNzZhY1RFeE9ETk45L3NjYnprNUdTc1hyMGF3Y0hCQ0FrSndXZWZmWVpQUHZrRTExOS9QYkt6czdzOEx5d3NEQUFYVUdocGFVRlZWUlVxS3l0UlZWWGwvS2lzckVScmF5dnk4dkpjQWh2NzkrL3Y4bXVMaVluQkhYZmNBUURPak5HdVpHZG5PK2ZZVTdjdW54a01YRlpLYjlGb1hGdWVra0dIQWdxRUFLaHBMMEpja1BjWkN2dkwxa1BHeURBajlRNnZIaDhmbklIcU52LzJtdS9PM3IxNzhaLy8vQWVqUm8zQzAwOC8zZW4reHNaR3JGeTVFdE9uVDhmamp6OCthQW93WGpiVzRHaEZIc3hXSTh5MkRwaXRIYzdQTFRZVFRGWURkMnp0c045dmtGd2swWk5RVlF3aXRjbUlDUnFHY0hVQ29yV3BpTlFrSWtUVmkzK3dpV2gxSjNXd1dld3JIcGExZDNZUWc0OE1xRUxsQ00vbytrMjN5M1lIaUF0ZkNOdFNKb1lHWVd4Y3BJaFJ5R0NqdVhFaEgxQmdSQ1VIZEtMYm5vY3dId0lLWVlGeHVDNzlBZXdzK2dDT2lUQU15eFZjOUpHd3NHTis3ZmVZRkQ4UDZaSGRYODBsYmhpR0N3YllGOGJPNEVKenMzZkJCUUJvYitjK0tpcTQ4WlJLN2tPaDhHdEJSNVBKaE9QSGoyUGZ2bjA0Y09BQTJ0cmFBQUNSa1pGWXZIZ3hGaTllREpabDhjWWJiK0RFaVJOSVRFekU2NisvanNqSXlDNFg1VXFsMGxudklDMk5DN3lXbHBiaTg4OC9SMGhJQ0I1NzdESG5ZMjAyR3hvYUdsd0NCV2ZPbkFFQXZQSEdHN0JhTzI5cmxNbGtpSW1Kd1lnUkkyQXdHSndCaGFxcUtoUVg4Ly9XNzkyN0YyUEhqa1ZrWkdTM0dhUTllZTIxMXpCOStuUlI1M3JVVTRZQ3kzS3ZFMGVXU2svSDdod1pDbVRRb29BQ0lUNHltRnR4c25vN0ppY3NoRVlaMnZNSnZjeGlzU0EvUHg5SGpoekJuajE3QU1EWlJqSTVPZG5qT2F0WHIwWmRYUjFVS3RXZ0NTWUF3R1ZERGZhWCthL3RaM2ZDQW1NUnBvNUh1RG9PNGVwNFJHcVNFYVZOUVl5VzBzNEhrbzdMVmpSZEVGUkhGeGxNNEs2ajhvdWx4T25kMTJUWmVKb1BNSW90L2loczhiZDBuRzlidHNqZ3BabzhEYkxJS05nYUc3akZPQ00yUzRFL3ArUG9RZGdhNmlDTDhqNG9PalBsVGhUVS9SZVZyWVgyc2d6aW9odXM4Ny9jZVp2T3JzTEttUjhoUUU3N3NVVUxEZVUrSEpYM2RUcXVxR043Ty9lNWgwV3pDNWJsYWpXWXBHLzdjemg0OENCeWMzTng2dFFwWngwbnBWS0phZE9tWWM2Y09aZzFheFlVQ2dVT0h6Nk1QLy81ejJpMFowNVVWbGJpZ1FjZTZIYnMrKysvSDNmZmZiZnoyR0t4WU5XcVZiQllMSGppaVNkY3VtRTk5dGhqTGtFQUliVmE3YXp4a0ppWTZQeUlpNHZ6V0tEeDY2Ky9oa3dtZzF3dVIwTkRBMTU3N1RXa3BxYml6My8rTTRZTkcrYXhnR1JGUlFVS0NncVFuSnlNek14TWovTnd0THE4WWdvTHVTeUd6RXd1T09BNEhqMmFxNHZnT0I0MWlxdkJRWVljQ2lnUUFpQXVLQU0xN1VYSVVFM3Q4YkdGOWZ0aHNaa3hJYjdyU3NMdXF0dUtFTzlqalFadnJWeTVFaGN1dUxhZVc3WnNHUll2WG95Q2dnSzg5ZFpiTHZkWkxCWjg5OTEzQUlDNnVycE85N3ViT1hNbWNuSnkvRHZwZmtvaEM0Qktya0dBUWcyVlhBT1ZRb3NRVlpRZ2NKRGdEQ1NRd2FIaVlKdHpMUysrSGowREZqYm4yZUVaZ1ZCSGRmM245VXhOSTBxYVd1MVB5b3JmWGNGd2Jma0E0T1lzMnU1QWVOcWJGcVB0czM5eEJ4SjI4QWpQMVczUFJmRGREM2w5S3NQSXNEVHJlYngvOEtkKzNmcWdNelZqKy9uM3NYaDA1K3c3SXBKVzY3b1FOQnI1akFTakVUQ2IvUm84OENRdUxnNC8vdmdqWkRJWnJyNzZhc3lhTlF2VHAwK0gxajZ2dHJZMi9PMXZmOE9PSFRzZ2s4a3dkZXJVTHJzc0FOejdtNklpTG5EclhsajZndzgrUUZGUkVXYk5tb1hycnJ2TzViNkpFeWNpTWpMU0pXaGdNcG53MjkvK0Z1bnA2WjIyVnV6ZHV4ZC8rY3RmOE90Zi94cVJrWHlXbU5sc3h2YnQyekY1OG1TY08zY09RVUZCR0Q5K1BMWnYzNDZYWG5vSmI3MzFsc2U2Q1hsNWVTZ29LTUNrU1pQdzVKTlArdlpORk11UlFSRGF4VVV5cTVYUFFoQWVPd0pQN3ZlNzYrMGFEYVRQVVVDQkVBQnh3ZW1vYVN0R1JxUjNBWVd3d0Rna2hIaU9ISHRTMDM0QmNVRzkwODR0TkRRVUkwYU13QTAzM0lDaW9pTHMyTEVEVjExMUZXSmlZcENibTl0dEt5SkhSa04zb3FPakIweEFJVXdkaCt2U0hvQkNwb1JjcG9DY1VVSnUvMXdoQzRDY1VVQXVVMEloQzRCU3JrS0FYQU9WUW8wQXVRYUJDcXFPUDlRMEZ4dGhiTEszaVFTL09QY1ZLNmliSUE5Z0VEZXAreXMwd21LTW9wK1Y1YmM3SklSb01UbVJ0dE1RbnZyYW05RDI1U2ZjSXBCaFJBY1ZoRUVyL1hmYkVYVGIzV0FDdmM4TWlGQW40dHEwKzdDcitKK09BVVZ2ZlJBNlhyVU40K052UkdyWWVFbmprQzRFQm5JZjdtMEVyVll1dUdDeGNKOWJyZHdpMG1ybHRrSklNSHo0Y0x6NzdydElUazUycVVGZ3RWcXhiZHMyckZ1M0RwY3ZYMFpzYkN4Ky9ldGZJeXNycTh1eFNrdEw4ZHh6endFQXBreVpnaVZMbGpqdjI3bHpKelp1M0FpVlNvV1pNMmZpeXkrL1JIbDVPY3JLeXREYTJvbzFhOVowR3M5aXNVQ3BWT0xDaFF0ZzdkdmlBT0RNbVRQNC9lOS9EN1BaalAvKzk3OHV6N04xNjFZME56ZGp6cHc1T0hmdUhBRGc1ei8vT1M1ZHVvUXpaODVnL2ZyMXVPZWVleVI5ei94R3JlWXlETG9LS0l3ZXpmM2NIVCtYbm83ZFVVQmgwS09BQWlFQTRvTkg0R3pkWHE4ZWU2a2xINW5STTMwYXY3cjFBckxpdksrUzdZc1hYM3pSR2NGZnZYcTF5MzMzM1hlZlM1cmZtalZyc0huelp0eDg4ODE0NkNIWEswMGRIUjI0Ly83N1liVmFzV2JOR2dRRmNRdnM3cTRBOURkaGdYRzRadmhQK25vYVpBQ3dtVmpVSE5NNWo4VXZieGo3b29zVGYxVVFaQUZkajhheXdPY3UzUjNFcmZTRVo5MlNOYmdMcHhMZk1Xb04xRGx6WU5qOXRmMEdjYTh6UnRCQ0VpWVQ5THUraG5haDl3V01BZURxMUdYSXIvMGVOZTNGM05ZSG4yZkJ6MFpvYy83djhmaU1mMEVoVTRrZWtmaElMdTk2bjd6RWdBSUFqQmpoZXVIbHdJRUQrUERERDNIcDBpVUF3TUtGQy9Id3d3ODczL040Y3V6WU1ienh4aHRvYTJ2RHRHblQ4UExMTDd0MGJsaTdkaTBBN2ozUHFsV3JYTTRkTjI2Y3h6RVZDZ1hTMDlOUldGaUlpeGN2SWowOUhXZk9uTUZMTDcwRXM5bU01Y3VYdXdRVGpFWWoxcTlmajlEUVVNeWVQUnZ2di84K0FHNEx4OHN2djR3dnZ2Z0N5NVl0ZzgxbXM3ZEc1VG1PV1piMVdLK0JZUmovYjFYVmFMaGluVjF4LzduM2RPeE9yd2NpSXFUUGsvUmJBMmVsUUVndml0YW1vc09pNi9GeExjWmFHTXl0aUE4ZTZkUDRSa3M3b2pYRHhFNnZXOTM5WVJXMlFEcDE2aFMyYk5tQ3VMZzRQUHp3dzUzYUsrWGw1VUduMDJIcDBxVlhmbjhlSVZkWXpYRWRiR2JIN216eDJRbGNFVWZ1VTIyc0VxSER1MS9jN0MrdFFvUE9ZRCtWdjlMbE04RnAxTjJCZUtKZGNBc2ZVSkN5N1VGQS8rMVgwTTY3eGFjV2d0eldoeGZ3OThNUHdjWTZ0Z2FKRFhDd1hDMEdCcmhzck1YdTRuL2hwaEdQK2p3TzZiL01aak4yNzk2TkRSczJvTFMwRkFEWGJlcm5QLzg1Um84ZWpmTHljdXpmdng4MzNYU1R5M2sybXczcjE2L0gyclZyWWJQWmNQUE5OK094eHg2RDNPMjFPbXJVS05oc05xU21waUkxTlJYSnljbElTVWxCVWxLU3M1dURKNU1uVDBaaFlTSDI3OStQc3JJeXZQMzIyekNiemJqMTFsdngwNS8rMU9XeEgzLzhNUm9iRzNIUFBmZDBha01aRVJHQkZTdFdBQUFlZU9BQlZIUVJpTW5MeTBOZVhsNm4yM055Y3ZEeXl5OTNPVTlSMUdxZ29jRy9Zd3BaTEZlc013anBHeFJRSUFSQVROQndCS3VpY0tMcWEweEttTi9sNDFvNzZnRndCZm04ZGF6eUs2N1NmMUNLNUhtS1pUS1o4TlpiYjRGbFdVUkVST0Q4K2ZNWVA1NVBGUzBwS2NGSEgzMkV3TUJBWndzalFnWXJRNk1GemNWOElVYlJ3UVR1Wk81L3NwNExNUUxBRnllRjlVNUVickVRbkJrYnBNRzBsRGhSNDVEQlRSNFRqNER4azJFNmRkeSs3VUZjZjFJR0RHejJvSnV0dVJIR0kvc1JPT01hbjhhSTFxYmltdUgzNFB1TGEvbHg3VlB5aGZ0V2lZUGxYMkI4M0J6RUJmZk9sa0p5WlpsTUpqenl5Q09vckt3RUFNVEd4dUwrKysvSG5EbHp3REFNakVZam5uMzJXVFEyTmtLbFVtSDI3TmtBNEZ6Z0Z4WVdRcWxVWXVYS2xWaTRjS0hINTNqaGhSZEVCWEpuelpxRlR6LzlGQnMzYm9ST3A0Tk1Kc09LRlN0dysrMjNBd0EyYnR3SXE5V0thNis5RnBzMmJVSlFVQkJ1dSsyMmJzZWNObTFhcDliYzFkWFZPSC8rUEJJVEU1R1IwYm4yMXBneFkzeWVlNC9VYWlBZ2dBc3F1Rzl6a2FxK25nc21xS21JNm1CR0FRVkM3RzRaOHl1czJuTUxNcU56b0ZaNlhoZ2toMmJoNVRtN3ZCNVRaN3FNM2NWcjhLdHJOdnBybXFJRUJBVGc5ZGRmeDVkZmZvbGR1M2JoNmFlZlJrcEtDaFl2WG96Um8wZmpsVmRlZ2RGb3hHOSs4eHRFK2Z1UENTSDlDUXRVSG1vVEhvcGMxak9Bb0JCamRKWUd5cUNlMDFCejgvbnE0V0tURTRTVFhqU1d1b3FRcm1ubkwrRUNDdUFXNHpMNHZ1V0FkVXNvMEczYjVITkFBUUJtRGJzYitiWGZvMTVYQm9EeE9aamd3QVVpK09ESXh2dzM4ZWkwRHlCanZNK2FJUDFUUUVBQTdyNzdicXhmdng1MzNua241c3laNDdMdE1qQXdFTC81elcvdzdMUFBZdFdxVlpETDVUaCsvRGkyYnQwS204MkdqSXdNUFBmY2N4ZzJyT3VNMEs2Q0NXMXRiVGg3OWl6Q3c4TXhjbVRuTEZTejJReTVYQTZkVGdldFZvc1hYbmpCcGFqaXFWT25zSC8vZmlRbkp5TTdPeHZaMmRuZFpwQUN3S09QZHM2dXljdkx3L256NTVHZG5YM2xpaklDWE1lUEgzL2tXb3Y2YTZ1cjJReFVWUUVUSnZoblBOSnZVVUNCRUlHN3hyK0t6MCs5aFB1ei8reVg4VDQvOVJMdUd2K3FYOGFTYXRpd1lYajY2YWZ4NElNUFl2UG16Y2pOemNWNzc3M252UCttbTI3Q05kZDQ5eWJSWnJOaDd0eTVvdWZpdm1lUWtDdWw4WndCSFplNWZha3M3RnNPeEx3Y0JRdWFnQkE1b3JONkxqajExZGtTdEJxbFYwcG5CUHZoYnh0UFYyWkoxd0xHVG9BOElRbldxZ28rSTBCVUIwayt3OEZTZGhIbWMvbFFqaHJyMHhneVJvNmxZNS9IUDQ3OHpONFZCUkFUMG1NQk1ESUdqdDBUOWJveS9MZjBFOHdlZnE5UDQ1RCs2Y1liYjhRTk45elE1Y0ovN05peHVPKysrL0RCQngvZ2xWZGVBY0MxYzF5K2ZEbnV1T01PcitzK1ZWWldJajgvSC9uNStUaHo1Z3pLeThzQmNKMnpoQUdGdXJvNnJGdTNEdHUzYjNmZUZoRVJnUWx1aTJUSDFvVzB0RFE4K09DRFhiYnQ3dGZTMDRIaVlxNzlvejhVRjNOamtrR1BBZ3FFQ0F3TG40Q015S240cXZBZExNcjhoYVN4OGdyK2hNem9IS1NFZFYySjJOKzhXYWlIaElSZ3hJZ1JpSStQUjFzYmY2WDIyMisvUlcxdExaWXVYWXJwMDZmM1dQUW5QRHhjOUR4TkpwUExjeE55SlZpTU50U2QxRHVQR2RFVjRoaDdrVHRPMG94Z3I5WkVHd1RiSFVSbW45dlA0N3M3MEhZSDBoUHRnbHZSK3VGZjdVZFNpaW53NSttKzNvSXdId01LQUJBWG5JR2NZY3Z4MzlKUG5HT0sydnJBd3FYUTVONlNqekFtNWhwRWEzdW5WaEc1c2p3RkUzUTZIUTRlUElodnZ2a0dKMCtlQkFESTVYTE1temNQOTkxM24xZnZTWXFMaS9IeHh4L2p6Smt6dU94V2hEQWxKUVVUSmt6QXhJa1RBWEJiRHpaczJJQnQyN2JCWXJFZ0xDd005OTkvUHpadjNvelMwbEs4OTk1NytNVXZmZ0dHWVdBeW1WQlJVWUhRMEZERXhBemdqanZCd1Z5bmg3SXlJRFZWMmxobFpWeTJReEIxMEJvS0tLQkFpQnZ1emM2bitOZXhYMkRaK0ZlaFZvYjRkTDdPZEJtZm4zb0ptZEU1bUpsNlp5L05rbWMwR3FGU3FjQ3liSmM5bDF0YlczSHExQ2tjUFhvVSsvYnRRMHRMQ3dCZ3dvUUplUFRSUjFGWldZbFBQLzBVSjArZXhNbVRKeEVYRjRkYmJya0Y4K2ZQOTVpeUo1UEpzSDc5ZXRGejNyOS9QMzc3MjkrS1BwOFFNV3FPNm1Dek9Bb3hRbFQ2TndNR05rRWh4ckEwRmRSUlBmOHBiVGVaOFhWaEtUK085RFVkYnA5QTJRbWtaK29aczlIK24zV3d0YlpJYWlFcFRPYnBPSDRZMXJvYXlHTjhEMmhkbTNZZkN1djMyYmMrMklOa0VQZTd5TnEvR0J0cnc4YjhON0ZpNnQvaGwrcVRwTS9aYkRZVUZ4Zmo5T25UT0h6NE1FNmVQT25zZXFEVmFyRmd3UUxjZXV1dFBoV1JEZ3dNeEw1OSt3RHdBUVRIUjFoWUdHdzJHNDRlUFlvUFAvd1FCdzhlQk11eVVDcVZXTFpzR1pZdlh3Nk5Sb09SSTBmaWw3LzhKYlp0MjRhT2pnNDg5TkJEK082NzcyQzFXcnZzRXVIdS9QbnorTTkvL3VQeHZ1cnFhZ0JjdDRyWFgzKzl5ekVlZi94eFNSZDJ1aFFYQjFSWEErZk9jZGtGdm01L01KdTV6SVN3TUc0c01pUlFRSUVRRDJZTit4K2toR2JoM1FQMzRzYU1SekE1Y1lGWDV4MnIvQXE3aTlmZ3J2R3ZYckhNaEgvKzg1L0l6YzJGWEM2SDJXeUdVcWxFVWxJU21wdWI4YzQ3NzZDa3BNVDVCd3JnZ2dFelo4N0VraVZMTUduU0pBQkFSa1lHWnMrZWpVT0hEdUhUVHo5RlFVRUJWcTllamJWcjErTE5OOS9zdHQ4eklRT0JydGFNbHJJTzV6Ry9HUEVOdDAyQysxeW1aQkEzMmJ1ckw1dFBGOE5pNDlLOHhYWjNjRjhIMG5ZSDRoV2xFcG9iRnFCOTQyY0FZRzl6S3U3MUozd1Y2ci9KUmZDOWovZzhqb3lSNDdhc0YvQ1BJNC9hdXo2NDFrVHdiVDc4T1RWdFJUaFUvaVdtcDl6dTg1eEkvN0I5KzNaY3VIQUJwYVdsT0gvK1BBd0cwaDZIOXdBQUlBQkpSRUZVZy9NK21VeUdxNjY2Q25QbXpFRk9UazZuVGxYZVNFeE14S3V2dm9yUm8wZDc3T2p3OHNzdjQ5Q2hRd0M0b01XOGVmT3dkT2xTbDZ5REVTTkc0S1dYWHNLcnI3NktYYnQyWWRjdXZxNVdWNFVnM2RYWDEyUFBuajNkUHFheXN0SlpuTktUQng1NG9IY0NDZ0FRSDg5bEZwdzVBeVFsZVYrb3NiNmVxNW1Rbms2WkNVTU1CUlFJNlVKcStIZzhOM3N6Y2d2ZXhwbmFYUWhVaENBK0pBTnhRU01RSDh4VjNxMXVLMEpOK3dWVXQxNkEwZEtPY0hYQ0ZTL0FtSlNVQkp2TkJwdk5oc2pJU0R6d3dBTUlEdWFLU3JhM3Q2TzZ1aHBCUVVISXlzckNqQmt6TUhQbXpDNWJJMDJmUGgzVHAwL0g0Y09Ic1c3ZE9wak5acGVLd2drSkNmajN2Lzh0dnRXZFhYWjJOdjc5NzM5M2FxZEVTRzlnYlo0S01Zclk2OER3VjFNQklENWJDN25LdTkrRkRhY0UzUjM4VUl3eE5Ud1lXWEdSSWdjaVE0M21ob1Zvei8wQ3NGanN3UVNSYVFyMmxvMEFvTis3QTBGMzNnTW0wUGZxN2JGQjZhNWRIeGhHWEpvQ055azRKcldyK0ovSWpNbEJXQ0JkR1IySXlzcktzR1hMRnVkeFRFd01KazJhaE96c2JFeWVQQm1ob2FHU24yUEdqQmxkM3ZmNDQ0K2pvYUVCYytmT3hkeTVjNkh1b2pQQjFLbFQ4Zjc3NzJQdDJyVTRkdXdZR0liQm5YZmVpYXV1dXNxck9WeDk5ZFhZc1dPSHFQbGZNY0hCd01TSlFHa3AwTlRFdFlyVmFQZ1BBTkRyK1ErckZWQ3BxQURqRU1Xd1ZCMk5rQjQxNk1wUnB5dEJkYXM5Z05ER2JTMklEN1lIR0VKR0lFWTdERkZhMzF0RHZySnJqaytkSTN4UlhWME5zOW1NNU9Sa1VVR0ExdFpXaElUNHR1V2pyL1RtOTVFTWJQVm45SHp0QkJiMks2RysvZW5qenVBWEx1b29CZExtZHQyejNPWDVkUVprL3A1Yk9EbUs0b21KS1FpWGdNL2ZNQlZQejU0c1loUXlWTFgrODY4dzdObkpIVWdwcFNESUpnaTY4MTVvRjNYZkdxOHJOdGFLZnh4NUZMWHRGL2s1eVZoN1d3bnhVc1BHKzYyd012SEJzV05BZHJha0lRd0dBM0p6YzVHZW5vNk1qSXd1TDM0UWlYejlXUmtNZ05Ib0drQUFYQU1NMUJweVNLTU1CVUs4RUtWTlFaUTJCV05pWnZmMVZId1NIeDh2NmZ5QkVrd2dwQ3RtdlEzMXAvVnV0NHJaNmdBNFYyQ012UkNqbDc3NDhUeC9JREtZNEp5RS9lVGxrL3hVaFpzTUdkcjVTL2lBZ3BTSWd1QTAvVGRib0oyL2hMdDY2U01aSThmdFdTL2k3NGNmZ1pXMVNNaFFjRDIxN1BJcEhLL2Foc2tKM20xVkpQMkhXcTNHWFhmZDFkZlRJTzdVYXU2anQ3WllrQUd2NTZiWmhCQkN5QUJWZGJnTjltM2FYSWFCbUdKMGpuUHRvc2RxRUJEaS9RTHFDMEYzQjdFTEp1RVc4K3lrR0NTRWROL2ZuQkIzOG9Sa0JHUnhGZXpGWk9rNE1DeGZmOFRXMmdMajRYMmk1eFNsVGNXY2pJZUVvNHZPM2hGK1BkK2UvenQwcG1iUjh5S0VFT0k5Q2lnUVFnZ1psTm9xVEdpdk1qdVB4UzFWd0hWMXNKK3IxTW9RUFU3ajlibWxUYTA0VmQwQWdOL3VJSXJnUENyR1NNVFN6cnZGK2Jtejg2S1BXTGNzRzkyMlRaTG1OQ1BsZGlTSDhpMG91WTI0dms5TStQdmRZZFVodCtCdFNmTWloQkRpSFFvb0VFSUlHWFJZSzFEMVE3dGZ4aExXSDBtY0VRekdoNytjbng0dmRCMUw3QndFbnk4ZG55RnlGRExVQll5ZkRIbENFZ0R4blU1Z1A5dSs4b2VsdkFUbXdqTVNac1hndHF3WG9KUUZPb2NXODV2Q3hTSDRyK2Q4d3lIazEzNHZZVjZFRUVLOFFRRUZRZ2doZzA3dGp6cFk5SUtXZEtLNHBvV0hEbE5CRyt0Ylo1TFBUcHdUK2R3ODRmUm5weWNpV2t1RnI0aDR3aXdGZjlGOXZhWG5CM1VqTkRBVzgwWTk3bkticUdaQ2JpZHRMWHdIQm5PcmhKa1JRZ2pwQ1FVVUNDR0VEQ3I2ZWdzYUN3WDl5MFcyT1dWaGcrTktxVnpGSUg2S2IzMjFmN2hVaTZwV25YTTAwZDFXYWJzRDhTUDExZGVCMGRwZnl3empHckh5Z2ZEMTNISGlDS3gxTlpMbU5UbGhBVElpcHpxUFdadklvQUpZWnh6UVlHbWpyUStFRU5MTEtLQkFDQ0ZrMEdDdFFNVSsvb29rQy9HdDdZVjdzcE56UWlBUDhHMTE4OFZKdnJ1RGxQN01qbWRWeUdTNEpTdGR3a2lFQUZBcW9aa2o3SUFnTnVER3VMeXdkVjl2bGpZdkFFdkdQQXUxSXRnNUxkYkdpaWowd0xpY1UxaS9INmRycUtVd0lZVDBGZ29vRUVJSUdUUnFqcmZETE5qcUlDcHJtanZiZVJ3eFNnMXRuRzliSGF3MkZodGN1anVJWGJUeDg1ZzdLaFZCQWI3Tmd4QlBORGN1QkdUMnQ0QVMyalVLVHpUOGR4Zlk5alpKODlJR2hHUEoyT2Y0R3hoRzVOeGNNeSsyRnI1RFhSOElJYVNYVUVDQkVFTElvS0NyTmFQcHZORjVMR2FyQXdPdXE0TWoxem9nV0k2NHliNjNhUHl1NkJKYWpDWitYSkhiSFlSWkVyZE5vTzBPeEQ5a29XRUluREZiY0l2SWlJSnd5NFRKQlAxMzJ5WFBiV1RVREV5TW55dVltdWhmSHVlWDFXSFZZL1BadHlUUGpSQkNTR2NVVUNDRUVETGcyU3hBeFQ3QjFWRlczQktKaXlWd0N4aEdCcVJjRStKVFZ3ZUhMd1RaQ1dLTFFnclAwZ1lvTUhkVXFxaHhDUEZFTys5bXY0K3AzNTRMV0syU3gxa3dhaVZDVk5IY0FlUHlQeCs0OXJjc2FqeUNINnVsQnp3SUlZUzRvb0FDSVlTUUFhL21hRHNzUmtGWEJ4RVhOZDI3MWNWTzFFSVZKdmQ1SEtQRmlyeXpGOTFIOXAwZ29yQm9UQm9DRmI3UGhaQ3VLRkxURURCNkhIY2dlbXNCRjRCekJNMXNyUzB3SHRvcmVXNUtlU0R1R1BlU1M0YU82RzR0Z3ZPK09mZC9hT3Rva0RvOVFnZ2hBaFJRSUlRUU1xRHBhczFvTHBhMjFRRndYYkJvWXBTSUhDMnVQZU5YWnkraXcySjFqaW02dTROZ2hVZmRIVWh2MEFpeUZGaUc5YjMrSWJoWHFYRGhMN1dGcEVOUzZCak1HbjQzZndQRGlHd2xDWmV0RDV2eTMvVEg5QWdoaE5oUlFJRVFRc2lBWlRPenJsc2RJTGFyQTE4M1FSYkFJSGxXc09nNWZYN2lmTThQNm5FKy9OYUwwTUFBWEp1ZUpIMU1RdHlvSms2QlBEb1dBQmNVRUYydVFGQkt3VkplQWxQK1NiL003OXEwK3hBZnpBZlR4TFdTZEswNldkTDhJNDVWNXZsbGZvUVFRaWlnUUVpZkd4WStvYStuTUNqUTkzRm9xdjZCMytvZ2lXQ1ZralF6R0lwQWNYOGVhOXIwMkYxMENZQjlnU1UyVzBKdzJ1MFRSa0F1RTUzbVFFalhHQWFhK1V2NFl3bjFQaGhCZW9OdTJ5YUpFK013a09HT2NTOURLUXQwM0NDdWxhUXc0Z0ZnKy9tL284Vlk2NWM1RXJ0ZzhVRlljb1hSejRyNEdRVVVDT2xqQm5NYmF0cUsrM29hQTFwMTJ3VVl6YnErbmdhNXd0cXJ6YmhjMGlGOUlNSGFKQ3hOaGVERUFORkRmWEs4a0Q5Z1JGZFBBRVBiSGNnVm9wNDFCMHlnZlh1UDI4TGJOL3k1cHRNbllLMnU5TXY4d3RYeG1EZnFjY0hUaUt6M0lFaFVNTnVNK1BMTUcvNllIbkd3V0FDOXZxOW5RWHFpMTNNL0swTDhpQUlLaFBTeHVLQU0xTFFYOWZVMEJyU2F0aUxFQldmMDlUVElGV1Exc2FqWTMrbzhGcnNFZ3FDQW8wSWpRL3dVYVZkdTF2MXdWamk0dUNrQmNFd3FJVVNMYVNseGt1WkVTSGNZbFFxYUd4Y0tiL0hMdU8yNVgvaGxIQUNZbkxBQUk2Tm04RGVJMnB2QnVHUTJYR3JKeCtGTEc2VlBqbkRVYXNCZzZPdFprSjdvOVlCRzA5ZXpJSU1NQlJRSTZXTmo0NjdEeGNaamZUMk5BZTFpMHpHTWk3MityNmRCcnFEcUkrMndkdkNMQTlGTElNR1doSlJaSVpBcHhNL3BRR2sxS2xyYXVRT1dkU2xVNXhOQkhPS09DU1BGVDRnUUwybm0zZ3pJN1M5K0JwQVFvbk15SHR3RFczT2o1SEVjYmgzN0hEVEtVTzZBZ2YxM3pGZXVaK3dzK2dlYURWVittQjFCUkFUUTJ0cno0MGpmYW0zbGZsYUUrQkVGRkFqcFl5TWlweUpBb2FZckpTSWRLUHNDYW1VSTBpS3orM29xNUFwcHF6Q2hwVXppVmdlM3JPbm9MQTNVVVJLaUNRQStGV3gza0xRY0UxeEYvWi9KbVZKR0lzUXJzcEJRcUhPdWxUNlFvSVVrYkRib3ZzbVZQcVpkb0NJWXQyVzk0UHBjb2taaW5iK2dGcHNaRzg2OERuOEVVSWE4MEZCQUpnUHE2dnA2SnFRck5UV0FRZ0dFaFBUMVRNZ2dRd0VGUXZxQlJabS9SR1ZMSVE2VlUxREJGd2ZLdjBCdCswVXNHTFd5cjZkQ3JoQ3JpVVhGd2JhZUg5Z3RCcXlOdjdvWkdLNUF6SGhwS2FBNmt3VmZucm9nZUFaeHVCMFkzTm5aU1RISWlBcVZOQzlDdktWZHNGUndKSDdiQXlQSStqRjh0eDJzMFg5cDhHa1IyYmc2ZFpuYjgvazZpbXY3eWFyV2N6aFE1ci90R1VOYWFpcWcwd0cxVlBDeTM2bXA0YmFrcEtUMDlVeklJRVFCQlVMNmlhVlp6Nk5SWDQ2Tlo5N0VpYXF2VWQxMm9lZVRocURxdGdzNFVmVTF2ano5T2k0YnFuSHIyT2Y2ZWtya0NxbzgyQWFiU1hnMVVjVENoMldkaXg1R0RxUmNFeUo1Mi9pbTAwVXdXVzNPOGNWMmR4QmVjNzJic2hQSUZTU1BUNFJxMGhUK0J0SEZHVms0cnZpelJnUDB1NzZXUERlaDY5Ti9pc1FRL25kRFRDdEpWdkJmQU5oZC9FODA2TXI4TXI4aGIvaHd3R2dFU2txQWhnWXExTmlYOUhydVozRHhJbUF5Y1Q4YlFub0J3N0tpLzJJUVFucEJVY01SNU5mdFFVMWJFUUtWV3BRMis2ZWY5MkF3TEh3aWpPWjJ4QVZuSUN2MmVxVFROb2NocGJuWWlLcEQ3WDRkTTJGNkVNTFRBeVdQcytDRHpUaGNYZ01BWUNHdWZnSXJDSFFFeUdVb2V2Nm4wQVpJMjRaQmlDL001L0xSOU1iejNJSDk5U2ptVGFMd3RTd0xqMEQwbno0RTVISy96Yk8xb3c3dkhmd3BURmFEYzY2UXdhZGlqWUttRHdDQUdPMXdySmkyR2pMR2YvTWMwbHBhZ09abWJsR3JVQUJ0VWpQTGlFK0NnN2x1RGhvTlZ6T0J0am1RWGtUdlZBanBaektpcGlJamFtcGZUNE9RZnFXanhZcnFJNEpnQWdzUldRV01mYkhQQ1VvSThFc3c0ZExsTnNuQkJNRDFLdXVTckF3S0pwQXJUamxxTEJURE0yQXBLZUxySVlqSXRwRXhER3oyb0lLdHVRbkdnM3NRbU9PL3dya2hxaGdzR2ZNcy9uUDZGZTRHRWUwdVdiZlQ2blFsK083aXZ6QW4vU0cvelhOSUN3M2xQZ2doZ3g1dGVTQ0VFTkt2c1ZhZy9Qc1dzRGJIRGF5NG5RNkNZSUl5U0lia0hHa3RJaDMrL1lPZ1ZhU29kbmFPYy9sUDc4Nm03UTZrYndRdHVzMzV1WmcrQ3R4NXJyK2k3YmticEUzS2c5RXgxMkJ5d2dJUHordzlMcGpBbjdPdjlETlV0Snp0OHZHRUVFSTZvNEFDSVlTUWZxM2lRQ3RNN1k3NkJBQWo4LzFQbHpDWXdNaUJZZGVGUXFhVVdEZ0JnSTFsOGRueGM1TEhZUjJYU3dFa2hRWWhaM2lDNURFSkVVTjExWFRJbzJNQTJGK1NZbmZHTW96elZHdE5KVXluanZ0bmdnTHpSejJKU0UyUzR3a0YvL1dGYTNiREY2ZGZSWWRWNTQvcEVVTElrRUFCQlVJSUlmMVdjNUVScmVVbTV6R1hvdXo3QWtlNERTSDU2aEFFaFBobm4vVHVDNWRRMjg0VkhSUEVCQ1M1NTZyUjBnY2hSQ3hHNXRyeGdSRzdpY2UxeUtodW0vKzdHQ2xrQWJoei9HK2hrQ2xkbnRIMzNWQjhSWVhXam5wc0szelhmNU1raEpCQmpnSUtoQkJDK3FXT0ZpdXFmM0N0bStCcktNRjlZUkdkcFVGd2NvRFVxVGw5ZXJ5d3krZnloVEFROFpOc0NpaVF2cVdlZlNNWWpkWjVMTHA2dDZCSWdlbnNhVmd1bFVxZm5Kc1k3WERNSGZtNHkyMVNxNDJmcXRtSnMzVjdKSTVDQ0NGREF3VVVDQ0dFOUR2K3FKdkFYWFBrbHhiYU9DVmlKbWo4TnNkV293bGJDL2dGa3VqOTVvTFZ6L1VaeVlnTDl0OGNDUkZGb1lEbXBzV0NHNlFzMGZuZkMxMmUvMnNwQU1CVmlZc3hLbXFtdEVIY2ZuMXp6NzZOZGxPanRERUpJV1FJb0lBQ0lZU1Fma2RxM1FRR2dFMlEvS3dNa2lIbEd2KzJ6VnIvNHpsWWJEYjdGRm1JYTdEbnVvNzVuOG1qL0RBelFxVFR6bDBNeUIyZFJuenZvc0RqenpNZTNnZGJjKzhzMHBkbS9TOGkxSUxhSTc3dWZXRHQyeDdzMCsydzZySGg5T3VRbnU5QUNDR0RHd1VVQ0NHRTlDditxSnRnQTE4M1FhYndYeEZHb1UrRnhSaEZkbmRnQlprWHdhb0FMQnFUNW9lWkVTSWRvdzJDZXZhTnptTXAyeDZjdjc4c0M5M1dUWkxuNWttQVhJTmxFMTduNnlrNHlpSXd2c3ljcjZVQUFHV1hUK0ZBMlgvOE9FdENDQmw4S0tCQUNDR2szL0JIM1FUMzNSSEpzL3hYaE5IaGJHMFRUbGMzOE04bnVtb2RmK0pkRTBkQ0thYy95NlQvMEM2ODFma2FaUmpYeGJZdmhMOGUrdSsyZ3pVYXBFL09nMmh0S2hhTytvWHJqVGJQaiswUzQ1cU5zYnQ0RGVyYUwwcWZIQ0dFREZMMHpvVVFRa2kvNEkrNkNZRHI0ajU2bkFaQkNmNHJ3dWp3MGRFQ3daR0VsR2pCcVhkblo0b2ZoNUJlSUkrT2hTcDd1dlNCR01ENVlqZWJvUC8ySytsamRtRml3anhNaU9Nekt5QWlFTUxJK0tDQ2xiWGdQNmRmZ2NWbTZ1RXNRZ2dabWlpZ1FBZ2hwRjhRMWsxZ1dkYm51Z2xjdGpLL2NBaEtVQ0ptdlA4TEhKcXRObngyUXJEZFFXUjJnckRONU9qWUNJeVBqNUk4TjBMOFRidm9OdjVBWEl3UFhBMEcva2ovYlI1Z3NVaWNXZGNXalg0SzBkcFU5eGw0aldVQnlQZ3pHdlVWMkhGaHRYOG1Sd2doZ3d3RkZBZ2hoUFE1OTdvSk11RytheTh3REdNdm5NQXRBZ0pDNUVpZTVkOGlqQTdiQ2t2UjFtR2ZLOHZYYXZBVkkvajY3cjJLV2tXUy9rbVpOZ0xLa1dPNEE0WVJYWnVSRWFRTzJWcGJZTmkzMncrejgwd2hDOEN5Q2E5QktWTTVudDJsNDR0WFdPZC9BQUJIS2phanVPbW92NlpJQ0NHREJnVVVDQ0dFOUNtcGRSTzR4QVQrMHFsTUFhUmVGd3Fad3I5RkdCMCtQVjdvL0Z4a0xVWnVjV05mWUNsa01peWJTTjBkU1ArbFhYaXI0RWhjUklGYm4vUG42clp0bHRBNW9tY1I2a1RjTXVaWndTMWk5ay9CNWN2ZGVPWjNNRnJhcEU2TkVFSUdGUW9vRUVJSTZUTldFNHV5N3dSMUV3Q2ZLeHk2MTF4TG5oV0NnS0RlK2ZQV3FEZGkxNFZ5NTdIb2tJVWdFckZ3ekhDRUJQcS96Z01oL3FLYU9BWHl1RVR1d0sxb29VOEVHUTdXbWtwMC9QaURmeWJZaGJHeDEySkswczF1dC9vd2Q1YXgvM1BFbmFNM3QyRGptZC81YTNxRUVESW9VRUNCRUVKSW4yQnRRTmwzTFREcitMb0o5bnQ4R01WMXcwSE1oTjRwd3Vqdzd4L09RdEFCenk5K01wbUtNWkoram1GY3N4UkV0elZ4RGNLMWIvNWMvSnk4TkcvazQ0Z1BIc0hmNEF3U2VNZjkxL3hDNHhFY0t0L2dsN2tSUXNoZ1FBRUZRZ2doZmFMeVlCc01EWHhoTnNiblJZcnJ2dWpncEFCRVovbS9DS09EaldYeHdjSFRncWNYbWZvdGFETVpHNlRCZFJuSmZwZ2RJYjFMZmZWMVlJSUZkVWxFUnRRWVFmRlVTMGtSek9mUCttRjJYWk14Q2l5ZjhEcTB5akQ3QkFEV3h2b1lFM0Y5OEk2aTFhaHBLL0xiSEFraFpDQ2pnQUloaEpBcnJySEFnSmJTRHVleDcyc1RCbUJ0enJmNTZrZ0Zrbk42cHdpanc3Zm55bEd2TXdDd2QyZ1F2K0hCNmU3c1RDa1hld201Y2hRS0JBazZQb2l2SHdJSUYraTZ2QzhsVGNzYndhb29MSnZ3R2hqSDIxNzcxZ3RmdmdSaElNVEcydkQ1cVpkZ3N1cjlQbGRDQ0Jsb0tLQkFDQ0hraW1xdk5xUG11STYvZ1JWeHRWQndtVDhnV0k1aDE0ZUNrZnQxbXAyc09YSkdjT1NmL1E3VTNZRU1KSm81QzhCb3RBRHNBVFUvWkNsMG5Ed0t5NlZTZjAyeFMwbWhZekIvMU9NdXQ3RXM2M1ZRZ1hYMmVlWG1mZGxZaTAzNXEvdzZSMElJR1lnb29FQUlJZVNLNldpeG9ueFBpL09ZNi9mdXk1OGlCaXhyYzE1YVZLaGxHSDVqS0dRQnZYdVp2N0tsSGJzdVhBSmdqMldJekU1d3Jra0F6QndXaitTd1lEL05rSkFySUNBQW1wc1dPUTlad1FMYkYrNW42TFp1bERZdkwwMUpXb0p4c2Rmek56QWkya2tLRk5idnc5SEtQRC9NakJCQ0JpNEtLQkJDQ0xraXJDWVdwYnRid0ZxNVkyNXg3ZHRWVGhhc3M5YUNQSURCOEJ0Q29WRDMvcCt5RHcvejJRbFNRaGVNWVBGeS81U3hFa1lpcEc5bzU5NE1LTG5DcDRJR0NMNFQvQ0laRC8wWHR1WkdxVlB6eWkxam5uVXQwZ2pmaWpSQ2tGMEJBTnZQdjRkNlhlOW5XQkJDU0g5RkFRVkNDQ0c5enRIUndhTG5PenB3NytHOVhZMjQ3bmxtNU1Dd0c4SVFFTkxMK3h3QVdHdzJyRHRhNER3V3UzN2kxaURjVnhDbVZ1R1dyRFRKY3lQa1NtTzBRZEJjUDFkd2craVIrTTR1TnRzVnFhVUFBSEtaRXNzbnZBNjFnczhPWXQxN3ozYUhaVnkyUGxoc1pxdy8rUkxNTnFOL0owb0lJUU1FQlJRSUlZVDB1czRkSGJ6Lzg4TmxNZGo0cTRnTWtIcGRLQUxEZXorWUFBQ2J6eFRqc3NGZVFGTFFvY0ZYd3RNZW1wWUZoVTliUFFqcFA3UUxsZ3EyS29uZk5pRDhYZEx2MlFGVzF5NTljbDRJVmtYaHJnbXZDb28wd3ZkYUxvSUhOeGtxa1h2MmJiL09rUkJDQmdwNk4wTUlJYVJYTlp4MTdlakE4V0diQSt1NmlrL09DWUUyVnVtbjJmVnN6ZUY4Zmk1aXI4WUswaXNZQm5od1dwYjBpUkhTUjJUaEVWRG5DR29SaVA3RllQamRBMllUZEY5dmtUbzFyNldHamNjOFlaRkdodUhhU1hvN0FBdVhmOGJPMUg2SGs5WGIvVGhEUWdnWkdDaWdRQWdocE5lMFY1dFJlMExYOHdNOThQVEdQbjVxRUVKU0FxUk55Z2ZuNnBweHVMd0dBQ1FWYnhNdVV4YVBTVU5Na0ZyeTNBanBTOXBGUzUyQlBrWkNNUVhoNzdsKzUxYkFaSkk4TjI5TlRWcUN5UWtMQkpNUmJNUHdob3gxcWFld3RmQXZhTkpYK0hHR2hCRFMvMUZBZ1JCQ1NLL28xTkhCeHdXSCsvdjY2SEVhUkl3STlNZlV2Q1lzeGlpK3R3TUFodjlpS0R1QkRBYnl1RVNvcHN6a2IvQkRjVVpXcjROKzF6Wko4L0xWb3N4ZllsajRSTUY4ZlBndFp4bEF4amkvZHJPdEErdFB2UVNMN2NvRlJRZ2hwSzlSUUlFUVFvamZXVHM4ZEhUd1lUbk9nblZaYUlTbHFSQXpYdVBmU2ZaQWI3YmdzeFBuSkk4amJETTVLam9jT2NNVEpJOUpTSDhRdE9RdS9vQVJIM0FUWmdYb3Z0a0NXSzNTSnVZRGhwRmgyWVJYRVJZWTUzYUhsd093cm8rdDE1WGhtL1B2K1d0NmhCRFM3MUZBZ1JCQ2lOK1ZmYzkzZEhDTERmU01jUTAraEtRRUlIRkdjRGNuOUk3UFQ1eUR3Y3dWa25SYk0vaUlYeXc5TkoyeUU4amdvVWhLUmNDNFNjNWowVWtLZ3F3QVczTVREUHQyUzV5WmIxUnlMZTZadEFvcXVaYS9rZldobm9MOThRN0hLci9DMmJvOWZwc2ZJWVQwWnhSUUlJUVE0ajhzVVBaZEs5L1JnWVdQYlJFWWwxV0pObGFKNUp3UWY4N1FheDhjRW14MzhHVmZ0UUFMMXJsWVVpc1ZXRFpwbEQrbVJraS9FYlQ0ZHY2QVpjR0lEU3NJc3hTMmJoTDlPeWRXaENZSnl5YThLZ2htY3ZVVXZQM25pM0Y3NE9iOFZXalFsZmwza29RUTBnOVJRSUVRUW9qZlhOclhpdllxd2Y1aG40cTE4YjNkQVNBd1hJR1VhME9rcEFhSWRxUzhCdWZxbXdIQXZxaVFQb21mWkdkQ28xUklIb2VRL2tTWm1RWEY4QXp1Z0JFZFRvQ3c0NE8xcGhJZFJ3LzZZWGErR1JZK0VmTkd1bmQrOE82ZklENkxpZnNpekxZT2ZIYnlSWmlzQnY5UGxCQkMraEVLS0JCQ0NQR0xpZ050YUMzbmd3aytWVXZuem5CK3BneVNZZGljVU1nVWZSQk5BTERtQ044cVVrcEFRN2gxWThXTThSSm1SRWovNVZKTHdhMmRvdGZjZ28vdFgzMHBjVmJpVEUyKzFhM3pnL2RibmxpM3o1b01WZmp5ekJ2K25TQWhoUFF6RkZBZ2hCQWlXZFdoZHJTVWRQQTNzSjFUZ0x2a3R2Z0lDSkpoK0ExaGtLdjZKcGpRYk9qQWxqUEZrc2NSeGxObXB5ZGllRVRmYk4wZ3BMZXBKazZCSWltRk81Q1F6Y09BY2Y3aVdFcUtZTW8vNlkvcCtXeFI1aStSRmpIWjVUYnZ1OVM0ZnYzbkd3N2lZUGtYZnBvWklZVDBQeFJRSUlRUUlrbjFEKzFvTGphNjN1ajFtc0sxWXFNcVRJNjB1ZUZRYXZ2dXo5UEh4d3Bnc25JRkpYM3RUdUhBbFk2Z1ZwRmtpR0FZYUJmeHRSUlk1Mzk4SGNmMVVOZEhXUW9NSThPeThhOGhSanRjZUtzUEE3Z2U3aXo2QnlwYThqMC9saEJDQmpnS0tCQkNDQkd0N3FRZVRlZjVZSUx2YXdqK25iYzZVb0cwbThJZ0QreWJ6QVNBdXpqNmo0T25uY2RTZG9RN3ZyYUVFQzNtWnc2VE9ETkMrcmZBR2JNZ2o0b0I0RWhTRVBlN3d6QndaaW1ZOGsvQ2NxblVQeFAwa1ZJZWlIc24vd0hCcWlpWDI3MzYxNG0xMTRPeGZ3dHNyQTNyVDcwTW5hblozOU1raEpBK1J3RUZRZ2dob2pTY05hRCtqTjU1ekxLc1YzOVVQRjN4MThZcU1mekdNTWlVZlJkTUFJRHZpaTZocWxWblB4TGZMRktRbklDZlRoc0xtUitLT2hMU3J6RXlhQmN1L1gvMjdqcytpbnI3Ry9obnRtVTNtMTVJQVJJZ29STUlFQ0IwNmIyTHFDaWdZbjNRbjhyMWVtMTRWYnhlc1NBb0Zxd1hRUVFpSFlJZ1hYb0pQWlNFRkFncGtMclo3RzYyelBQSFpHZG5VM2MzazhwNXYxN2NtNW1kMlp3ZzJaMDljNzduOEp1c1M3VTkzSG5DRTRzM3I2dDliQzVTSzN3eHA5Y25jSk82OC90WWg4c3ZHTHUrRU5yU2ZQeCsvaDFZV0ZNZFJFb0lJUTJIRWdxRUVFS2NsbmROait3RUxiL05zb0RFZ1E3djNIMDcrNk84V2lzUVB0d2JqRlQ4T0owbGJNYklzcTRsQVZoQkhrSXFZVEN2VDFjUklpT2s4Vk1OSFFXSnR5OEFydExBMWNtUHdsU0U0ZlF4bU85bWl4R2VTd0xjdy9CSTlJZVFXRitnR0FBczQzRDFrdkJudVYyVWlQaHJYOVZCbElRUTBuQW9vVUFJSWNRcCtVbDZaSjR1NXJkWmNMUGFhMDRtTUxDVTIrZlR6ZzJ0aDNpQmFRVHZSbmVLdE5oMXpWWmU3WEpSZ2VDOEdWSHQ0YXR5cTExZ2hEUVZNaG5VRTRWVkNxeUxWUXF3dmFDd0xMUmIxNHNRbk92Q2ZicGpldGMzYkRzWXh5c3d1Si9GOXVwNE9tTWJ6dDNaSlhhSWhCRFNZQnJCSlJ3aGhKQ21vakROZ0RzbnlpVVRISHdyWVdHeHV3RDM2NkJFeS82ZUlrZm91cStQbk9ldisxM3RuTUNXTy91cFdHckdTTzR2N3NQR2d2SGdmcThaaG5GaGZLeVY3VHpkNFgydzVPZUpFSjNydWdZTnc3QjJUOWp0YzNSUlZQbUpOOXV1Zm81TXpRM3hnaU9Fa0FaRUNRVkNDQ0VPMGR3cXhlMGpHbjdiTmdIQmdROE1MQ0M4OUc3Und4MGhmVHpFRHRGbEdvTVJ2NTVPdE8xd3VWVGJWdUljRlJLQW1GWXRhaDhjSVUySlFtSGZTNEZ4c1JPSmNBbVZ4UUx0OWpnUmdxdWRJVzBmUTB6TFNYYjdIS25DNEJPTmZKTkdNOWFlZTR1YU5CSkNtZ1ZLS0JCQ0NLbFI4WjFTcEI4dTRpK0lIVzNBQ0d2SGRzRVZkMmcvRHdSMmM2L3lsSWF3K2t3aWlrdU5BR3hMT0Z3aHZCdjdUR3lVR0tFUjB1U29SMDBFNDY0R3dDWFl5dmROY1JRaitIMHEyZmNuTEVXRm9zUlhHeE02L1I4NnR4Z3MyT040TndWaC9sVlRtb3Zmejc4RGxpMi9FSXdRUXBvV1NpZ1FRZ2lwVmxHNkFXa0hpdXp1MmpNT05HQUVHTEFXMXRhTWdBRmFEL0dDYjZTeWppSjFqWVZsc2VMdjg3WWRyalpqaEsyMDJVZmxoaG5kSTBXSWpwQW1TS0dBZXZ3MGZ0UGxWUS9DMXhtekNTWHhtMnNibVFnWVBOanRIVVQ0OWJiZjdlZ1BLWGg1dVYyVWlPMVhsNG9YR2lHRU5BQktLQkJDQ0tsUzNuVTliaDNXMkZVbU9JYTdGV2Y5Z00xSWdQQmgzdkJxcmFpVE9HdGoyNVVVWkdyS0psYTRQaW5TN203cWszMjd3azNXQ01aV0VOSkEzRWNMcWhScU1UYlZya3BoYnp4WWJYRTFSOWNQQ1NQRnd6MFdJOVNybzIwblUxWit3RGlYUFRsN1p5ZE8zUHBEM0FBSklhUWVVVUtCRUVKSXBiTE9hcEY1U25qeHpvS1JPUHJCd0haUkxaRXhhRFBTQng0aGNsSGpFOHMzUjJ6VkNTemphbGQ2V3lXR1hDckJzLzFwdVFPNXZ6RktGZFJqSnZQYkxqZG5GSXlRWWZVNmxPemVMa0owdFNlVEtQQjR6eVVJVkljTDlqSU9WVGd4Z0YxRnc1L1h2MEZxL2puUll5U0VrUHBBQ1FWQ0NDSDJXT0RXNFNMa0p1b0V1OHB1M2Rmd21hRDh3MUlGZzNaamZPQWVLQk05VERGY3pzckZxVnZjakh1MkZ1VUpqT0JEeENNOU95SkFyUklqUEVLYU5QY3hrOEM0Y1V1Y2FsT2xJTHpyci8xeksxQmFXdHZRUktHVWVXQnVyOC9nNVJiWTR5V0NBQUFnQUVsRVFWVG8xSGw4ajFyVzJxNlJ4ZS9uMzBGdXlXM1JZeVNFa0xwR0NRVkNDQ0U4MWd5azdpdEVVYnJ0Z3AzckRWRHoyd1hMMnQvZGQvT1JJbUs4TDl4OEdtL3AvK2NIendxMkhKc3JYeDVicnVua0swTjYxVFlzUXBvRnhsME45ekcycVFpdVZpa3dzSTJmWkV1MDBPNXBIRlVLQUtCVytHSmU3NlZReTMzc0g2anhSMlVBaWExTG84RmNndFVKcjBOdjBsUi9HaUdFTkRLVVVDQ0VFQUlBTUJ0WTNQd3pIOW9zbzIybk5VbFF3d2NCWVVOQ0FQQnU0NGFJY2I2UXF4dnYyOHlkSWkyMlhFN210MnV4eXB2L2FtS1h0Z2p6OWF4VlhJUTBKK3J4MHdBNTF6dUZZUmlYT2pSeXJ5KzJiZTNPVFlESkpGS0V0ZWVyQ3NHOG1LVlF5UVMvKzQ1TTFHWHQvNzlBbjRYZnpyMUZreDhJSVUxSzQ3M1NJNFFRVW0rTVdndVM0L09oenpmYlAxQk5tVElqR0pkbVBZcVJBQ0Y5UE5CcW9DY2NLR3BvVU44ZXZjQi90bkgxem1uNWpnc3ZVM1VDSVhZWWR6WFVveWZ5MjY0T2ZCQ2V6R3FLVUhMZ3oxckZKYllBOXpETTYvMjU4MGtGTUhaTE9tNFZYc2JXeEUvcklrUkNDS2tURE90eWx4eENHby9qeDQvajBLRkRTRTVPaHBlWEY4NmRvK1pHelZHUEhqMmcwV2dRRVJHQlljT0dvVStmUGcwZFVyT2d6emNoZFc4aHpBYnJlbDR1MjF6OW13TUR3QUxoM1htWmtrSFlBOTVRK1RmT2ZnbENPcU1KbmY3N1B4U1hjdFVZTEZpWEZqeXdncW1Zc2VFaDJERi9pcGhoRXRJc3NKb2k1THo4RkdBc1cwb2wvTVZ4Nm9uQXYrUklmUHdRdVBRSFFOcTRsbFRsRk4vRVQ2ZGZoc0dzdGUxMHBEMUx1YitUQjlyTnhkQzJjK29reHZwdy9lNXhYTWs1aUt6aUpLamtYdFIwc29sbzQ5c0RPcU1Hd1I2UjZCbzhETzM5K3paMFNLUUpvSVFDYWZJKy8veHptTTFtOU9qUkF4RVJFWWlJaUdqb2tFZ2RTazVPUm5KeU1zNmVQUXVsVW9tWFgzNjVvVU5xMHJSWlJxUWRLQVJyTFV4Z1dUQ01wS3hCWVJVWUJxeUZ0ZnM4b0FxUUlmd0JiMGpkYXRGNHJSNTlkK3dpM3R4NUJJRHJ5UVR1WE52bmhOOGVHNGN4SGNPck81eVErNVptelk4bytYTXJnTEorS3k0a0ZCZ0FGc0huYnEvNUwwSTFaS1NJVVlvalUzTUQvenV6MEtta0F0ZWowVDZwTUwzcm00Z0tIbEZuY2RhVmJZbWZ3Y3lhME1ZM0dzRWVrUWoycE91eXBpUkxrNHlzNGlUY3pEMExoVXlKaVoxZWFlaVFTQ05IQ1FYU3BDMWV2QmhSVVZHWU1vWHVDdDZQTm0zYWhHdlhydUZmLy9wWFE0ZlNKQldsRzNEcmI0M3pOY2psTG96OU82a1EzRXRkbXlZRTljckNzdWk5OURlazUzUE56MXkrV1NvNEw4TGZHeWYrN3hHWG5vZVErNEdsSUE5M1gza2FNRnQ3SDdnMlZVV1lqSkFHaHlMZzR4Vm9qT3VyTWpVMzhNdVpsMUZxMXR0MjF2UWpNeXhnWVd4VkdJd1VjM3A5Z25DZkhuVVpxcWppTG42QU1KL3U2TnVhcnN1YWd4UHBHNUZSZEJYVHU3M1owS0dRUnF6eHZRSVQ0cURQUC84YzNidDNwMlRDZld6YXRHbm8yTEVqbGkxYjF0Q2hORG4zcnVodzY3QXdtZURFcCtxeXd4Z3BFRGJVQzhHOW0wNHlBUURpcjZieXlRUlhKMFdXUCszL2h2U2taQUloMVpENCtNRjkyR2grMjlYYldSS0c0YzgxWjkyQi9zUVJFYUlUWDRobmU4enA5U2tVVXFWdFowMDlGVmo3ZmdvVzFveTE1OTdHUFcxYW5jVXBwbTJKbnlITUo0cVNDYzFJdjdEcENQWHFoQjFYdjJqb1VFZ2pSZ2tGMGlRZFAzNGNack1aa3lkUGJ1aFFTQU9iTm0wYWREb2RUcDA2MWRDaE5BbXNHYmgxV0lQc0JLMXdMemNXc29vci9NcW1QTWpWRWtSTzhJVm5LMFdkeFZwWHZqNXlnZi9heFh4Q1dYa0M5NlcvdXhLem9qdUlFUm9oelpwNjhreEF5dlZZNGFvTVhKejRJRGhQdTNXOTY5bUpPdGJTcXpQbTlWNEtwVXh0MjhtOW9Ob2xEdXd4dG1QQWpaTmNkZlkxYUF6MzZqYllXcnArOXpnc3JCbDlXMDl0NkZDSXlHTERwc05nTGtIU3ZaTU5IUXBwcENpaFFKcWtRNGNPb1VlUHBsTUNTT3BXZEhRMERoNDgyTkJoTkhxbFJXWWtiYzlEVWJxQjM4ZGRoek5WVGpuZzFpemJWeTk0aE1vUk9jRVhDcy9HMVF6TkVaZXpjbkU4TFJNQTF6dkIxY29LWVRYQ2drSFJrRW5vN1pTUW1raDgvS0FhUEp6ZmRqa1B3TmhPTnQxT2h5R2g4U2FVUXp3NzRNbVlMNkdXK3dqMk1vQ2xtcGVmc3RkbGExSkJVNXFMLzUxZENMMnB1RTVqclkwck9RY1I3a3ZYWmMxVlc5K2V1SnhEMTFta2NuUUZSSnFrNU9Sa2FyNUllSkdSa1VoS1Ntcm9NQnExL0dROWtuYm1vN1RZTnQrY1pRRkp0UitvMmJMNTc3YURXdlJ3Ui9nd2IwamtUYk8rZjluaEJNR1dhNjBZV2Y1aUgvQlF5UEZFMzY0aVJFYkkvY0ZqOGt5Z0xBSG5hcFVDZHhmZjl0dGJ2R1dkT01IVmtVQjFPT2IzK1FyZWJpMXNPeGt1a1Z0dFN3WEIzMDl1eVcyc1RuZ2RKa3RwbmNicXFxemlKQVI3UkRaMEdLU09CSHRHSWt0RDExbWtjcFJRSUUyU3A2Y25KUlFJTHpJeUVoNGVIZzBkUnFOa1hlSnc1M2d4UDhuQmV2bk9NRlZjeXJQMkg1b0JRT0VwUmJ1eFBnanM1bDYzQWRlaHUxb2RObDlLNXJmRlNJbk02OXNGbm01eUVaNkprUHVESktBRlZJTnRrd3RjclZJUS92NmFVcEpRZXZsODdRS3JZejZxRUR6VjUwdjRLSU50TzVtcXE4T0FpbjgzR1VWWHNlN0NJckNzcGZJVEdwQks3a25USEpxeEVNLzJVTXJwT290VWpoSUtwRWs2Zjc1eFh6aVEra2YvSmlxcWJJbURRMVgrd3B0L0RCRFFWWVhJaWI1UStjdnFLTkw2OGZXUjh6QmJ1Q3QwVnl1dFdkakdaVW9sREo0YjBGMmM0QWk1ajNoTW5XWGZTOEdGWDhqeXY4bmFMZXRGaWEwdWVib0ZZSDZmcnhDb0ZveVg1VjlzcSttcElKQ1Vld3FicjN4Y0ovSFZSbW8rdlFjM2Q2bjU1eG82Qk5KSVVVS0JFRUthb2Z5a3lwYzRWSjVOS091YVh1NTYxczFIaXNqeHZnaUtWamZHcVd4TzBSbE4rT25FWmNHZTJqZHhlNmhIQjRSNHFtcytrQkJpUitJZkNOWFFVZncyNi9Mdkk4UGZ4aSs5ZWduR0c0a2lSRmUzMUFwZlBCbXpIQ0dlN2UwZllCMnZtYnFROVJmaXIzMHBjbVNFRU9LYUpuNkpTQWdoUkloZjRuREN0c1RCZXExZTFWaEQvcTY3ZFJ5a0JHalIzUjJSNDMzaDV0UDBHaTlXNW4rbkUxRmNhZ1JROXZPNnVPQkJlTjdMUTNxSkVoc2g5eU9QcVEvVnVrb0JBRmhoTDRXTmE4VUlyYzRwWlI1NEl1WUxSUHIzdGUwc20reFE1U3NUWTUvMVBYbDdNL2JjK0s3dWdpU0VFQWRSUW9FUVFwb0pRMkVWU3h5cXpDUndGNmZDUjVXK1VrU005MFZnbExzNFRRWWFnVkt6QmNzUENab3hPbkVuVUVpNG5ubFVoekJFQm5qWE1qSkM3bDhTSHorNGp4akxiN3RhcFNDY3ZsaDYrWHlUcUZJQUFMbEVpVWVqUDBUUDBMR0N2WXh3SXEwOXRpenJLM2doT3BxK0hnZHUvbExIa1JKQ1NQVW9vVUFJSWMxQS9nMDlrc3N0Y2JBMlRDaC9vYzVOWExNZkJjbElnYUNlYWtTTTg0V2JkL09vU3JCYWUvWXFzb3RMQUpUTnNIYzFVU0w0NVBMUzRKNjFENHlRKzV4NjRneEFyZ0JnclZKd0lhbFFkbWZmcXFsVUtRQUFBd2ttZDM0Tkl5TG1DM2Z5L1NFcVg2Rm12L2RneXE4NG10YjQrMGNRUXBvdlNpZ1FRa2dUWnRSYWtMYXZFSGRPRm9Odi9NMVBhS2prY3BTdE9BcFNGU0JENUVRL0JIUlJOWnVxQkNzTHkrTHpnMmRyL1R6Q1pSTFJvWUVZMENhazFzOUp5UDFPNHVNSDk1SGorRzJXY1cweGt2Q3NwbFNsWURXb3pTT1lHYlVJRWthWXpHV3FyOWtRSkYvMkpIMUhTUVZDU0lPaGhBSWhoRFJCckFYSXVWQ0NHMXZ6VUp4cHRPMEhXMkcydTkwRnVpQ1JJSkVCSVgwODBHNk1EeFFlemZQdFlNUDVHN2hkV0F5Z05vM2Y3TDAyTEVhVTV5R0VBQjRUSDdSVktjQzFJZ1VXOWljV2IxNG5TbXoxcVV1TG9aalQ2eE80U2NzMWVtV3JTQzJVcStqWWsvUWREcVdzcnVNb0NTR2tvdVo1QlVrSUljMllOc3VJRzF2emNQZGlDWVRqeUxuS0E0bmRCMmNXYktVWDZPb2dPZHBQOG9OZkIyWGRCOXhBV0JiNDlNQVp3UTdYQ2pDNE5jM2NtVjJEL1RHMlUzZ05aeEJDSE1WNGVrRTlaaEsvelRJdUZrb0pUaXE5bUFCVGFuS3RZNnR2NFQ0OThHeS9iK0h2M3NxMnMyd0pSSlhMSHdRdjhQdHYva3lOR2draDlZNFNDb1FRMGtTWWRCYmNPbFNFMUwyRk1HcUZtUVJCYzBYV1dwclAyajRJQzY1RTNYeWtDQnZxaFRZanZTRnpiOTV2QVZ1djNNVE4zTUt5TGRhbDVnbmM2aEhiQmZ1aVVmMUVpWTBRWXFPZU9BT01HNWZjNUh1OE9NMyt3N1Vtcm1uZXJmZFZoZUxadnQraFEwQ3NZQzlUbGlobTdidFFBaFdTQ2tmVDExTlNnUkJTcjVyMzFTUWhoRFFITEhEdmlnNDN0dWFoNkZhcGJiZjFJbEx3UVprRkN3dHJBY0RZZlg1V2VFalFhb0FuSWlmNHdyT1ZvcDRDYjFnZjd6dkZmMTNsSFQ0SFdLc1RlclZzZ1pFZHdtb2ZHQ0hFRHVPdWh2dll5Y0k5Y0dtT3BMQks0Y0xaSmxtbEFBQnlxUktQOVBnUXd5T2VGUFNIS091TFk2bVlHeTAveWVkbytucHNUZndFTEN3Z2hKQzZSZ2tGUWdocHhFcnVtcEMwSXgvWkNWcFlUTUpIV1A0aWtySFdKSlJWSkFndkxtVXFDVUw3ZXFEOVpEOTR0M1dyMTlnYjBwN3I2YmlXazg5dHNDeGNhZlZXUGdueDVzaStWUjFLQ0trbDliaXBZTnpMK2dlNG1FOFFqRWdBQUdqK1dDTkNaQTFuY0p2Wm1CMzlFZHlrN3JhZERGT2hncU95aEduQ25WMzQ3ZHhiTUZsS1FRZ2hkWWtTQ29RUTBnaVpEU3h1SDlVZ1pYY0JESVZtMndQOGhhVHRyaFhMV2lxTVE1UzZNUWpxcVVhSHFYN3diYTlzZHRNYmF2S2Z2MDd5WDR2UmlyRlh5eFlZRnRtcTVnTUpJUzVoM05WUWo1M0NiN3ZlUzhIMkcxOTYva3lUclZLd2l2RHZnK2RpdjBlSVozdkJYaTdqSW56Tlp5dDhBU1RsbnNUUHAvOFBPbU5SM1FkS0NMbHZVVUtCRUVJYUVaT2VSZFpaTGE1dnprVmhpb0hmWDNGNWcvVXVsWDF2QUltTVFXQ1VPenBNNWNaQU12ZmhxL3pobXhtNGtIa1BnTFVIUXUyckV4YU5wdDRKaE5RMTk3R1QrU29GQm94TEV4L0s5MUlvM3ZpYk9NRTFJQjlsTUo3cCt5MEdoajhzMkZ2Mjk4T3k5bE1neWxWMzNORmN4L2VuWGtDKzdrNDlSVXNJdWQvSUdqb0EwbnpwQzR3d0ZGcWd6ek5CbjgvOUFRQ2xyNHo3NHllRHdsc0tsYy85OGMrd3BLUUVjcmtjY3JtOHltT3VYTGtDRHc4UGhJVzV0azZiWlZtd0xBdUpwT1pQa1JhTEJSa1pHV2pkdXJWTDM0dUl5NmkxNE43bEV1UW42KzBtTjNES2xqZVVmY0psTGR5ZEtlSFNCa1lDK0hWUUlUREtIVkxGZlZhT1VNN25COC9hYmJ2MHR5SElLUFFQRDhIZ2RpMXJHeFlocEFhTVVnWDFoT2tvM3ZBckFPN1hVTUp5MVFxdU1wdzdEVk5xTW1SdElzUUpzZ0dOakh3YWtmNTlFSGRwTWJTbFpVdTZHR3ZEUmtFdWdiSFBLK1RyTXZIOXlSZndhUFNIYU9YZHRmNERiMGFLaW9xd2R1MWFoSWVIWSt6WXNYWDZ2WDc3N1RlNHVibGh4b3daZGZwOTZrcE9jUXB5dEtuSTBpUWhTNU9Nck9Ja0FFQ3dSeVNDUFNNUTR0a2VnZXB3dFBCbzI4Q1JrdHE2RCs5ZGtmcVFjVXlEckRNbEtFbzNRS0pnNE5kSmhYYmpmZEZ1dkMvOE9xa2dVVEFvU2pjZys0d1dHY2MwRFIxdXZWaTllalZtelpxRm5UdDNWbm5NRjE5OGdhZWVlZ28zYnR4dzZYc2NPM1lNczJmUHhycDExYy9nenM3T3hwTlBQb2tYWG5nQjJkblpMbjB2SzVabGNlZk9IZjU1akVZalNrdExIZjVqTkJwcjlmMmJ1dElpTTI0ZjFlRDZsanprM1NpWFRPQ25OMGhnTFViZ0NoTHNyNjU5STVYb01OVVB3YjNWOTMweTRmeWRlemgwTXdNQTE2RFM1VWFNZ2hQZkc5dS85b0VSUWh5aUhqTVpqSWNuZ0xJQkJpNDFaN1R2cFZDODZYZVJvbXQ0Ylh5ajhVTHNqNGp3NnkzWXk3MWdDU3VyV092L2x2MDk2RXdhL0hqNkpaekwvTFBlWW0yT05Cb040dUxpOFBmZmY5ZjU5MXE5ZWpVMmI5NWM1OStuTG15KzhqSCt2UEVOcnViOERhWE1BN0ZoMC9GYzM1VjRydTlLeElaTmgxTG1nU3M1aDdEN3hyZlljdVdUaGc2WDFOTDljV3VZMUp2aXJGTGNPcWhCY0l3YXZoR1Z6N2VYcXhUd0RMVjFtYzlQMWlOeFF5N0NobmhCSFZUMTNYdXhuVGh4QXV2WHJ4ZjFPZnYxNjRlSEhucW93bjZEd1lCZHUzWkJvOUdnVFpzMmxaNmJtSmlJbEpRVWRPclVDZTNidDYvMG1KcHMzcndaOSs3ZHEzSGtWbEJRRUh4OWZaR1JrWUV2di93U2l4Y3Zydkc1ZFRvZGNuSnlrSk9UZyt6c2JOeStmUnRKU1VsSVNrcUNWcXZGeUpFajhmcnJyK1A1NTU5SFdscWF3ekYzNzk0ZG4zMzJtY1BITnhmNmZCTnlMcFpBYzZ1U2hsbGwvL2xZaGdIRHN0eGE0a28rR1h1M2NVTlFEelhrSHBRYnR2cXZZTEtEcTQwanVFUUVkKzdRaUpibzNhcUZDSkVSUWh5aVVNQmowa3hvMXY1VXRxUDJTVkpEd3NsbVU2VUFBTzV5Ynp6V2N3bk9aR3pEbmhzcllUQ1g4SSt4ckRDZndvQ1JBR1dEZndBQVc2NHN3WjJpcXhqYllRRWtqTFFCb20rZUVoSVNzSHExYTZOS1I0NGNpWEhqeGxYWWJ6UWFJWk5WLzFFdEt5c0x5Y25WOXdueDgvTkQ1ODZkWFlyTldTbDVDZmo5d2lLTTY3QUEwYUZqS2owbTBxMHZJdjF0VFk0VDdzVGo0NE5UTUt2NysyamoyNk5lNGlUaW9vUUNFYzNkaXlYUVpodlJZYm92cEhMSFArRDRSaWpoMVVxQjlFTkY4QWhWSUxDcmU4MG5pU0EzTnhjWExsd1E5VGxEUTBNcjNiOTM3MTVvTkJwRVIwZWpTNWN1bFI1anJTb3dHQXcxZnNCZnNHQUJmSHg4N1BhbHBxWWlJU0VCYXJVYWt5Wk5Bc0JsMHIvNjZxdEtuOE5pNFc2Rm56aHhBdSsrK3k2VXlvb0pvR2VlZVFiKy92N1E2L1dZTVdOR3BkVUVMVnEwUUZSVUZOcTFhMmUzZjlDZ1FaQktxNzVZMGV2MU9ISGlSTFUvWjNPa3pUYmkzdVVTRkdkV1VwbkJXdThwY1NNZkdhQkNKa0dta3NBM1FnbmZTQ1hrYWtva0NGM055Y1B1YTF3eWk2M0ZuRWpoUklpM1JsTHZCRUxxbS92SWNkRHUrQU9Xb2tMWVJ0ZzQrUXR0cmZrdk82MTQ4Ky93ZWZrdGtTTnRXTDFiVGtLSGdQN1ltdmdwa25MTGtxbldaQUxMTFpYalhndnRYeEJQM2Q2S3pLSWJlQ1I2TWR6bFBwVThjOE13bTgzOE1vSjU4K1poOXV6WkRwMjNaODhlTEZteUJINStmdmp0dDk4cXZmYTRmdjA2RGh3NGdQUG56K1B1M2J2UWFEUlFxVlFJQ0FoQWRIUTBoZzBiVnFzUDNRVUZCUzVmVTNicjFnMEFzR1BIRHY0NXJEZUc4dlB6OGRGSEgxVTRaK1RJa2VqVHB3OU9uVHFGNWN1WFYvdjgvZnIxYytqR1VXMGRTbG1ObFB3RXZEcm9kN2pKMUE2ZjF6TjBIRG9GRHNLNkM0c1E2ZDhYZzlvOFVvZFJrcnBBQ1FVaWlyc1hTMkRVbTlGbXBMZEw1MHZkSkdnN3lnZDNUbWh3OTFJSkFydlZUMUlCQUdiUG5vMVpzMmJWNmprdVhyeUl0OTZxK2tMRldySlcxWnRqV2xvYWpodzVBZ0JJU1VsQlNrcEt0ZDl2L3Z6NUZmWnQyclFKQURCdDJqU28xZHdMdVY2dng3NTkreUNWU2l2dDNXQk5JcHc5YTcvbTNHZzB3bXcyWS9iczJmRDM5NGRTcWNUa3laTlJYRnlNa0pBUXBLZW5ZOSsrZmZqSFAvNkJNV01xejBBdlhMZ1FIaDRlVmY0TUdSa1o5MVZDUVpOUmlydVhTcUM3WjZyNFlObkZNc3N3MWtuakZYaTJWc0F2VWdrUFFYVVBzYmRrMzJuYmhvc2Q0bG5XTm81emVQdldWSjFBU0VPUUsrRHg0R01vK21rRnQ4MHdZRnpwcFNENElHMDRleEttMittUXRYS3RSMUZqNWVrV2dOblIvOFdGckQzWWRXMEZkS2F5WmFSTVdhdkc4aU9BeXR3dVNzU0tZMDlpV3RkLzJkMHRib3EyYmRzR0FCZy9mbnlGWkVKK2ZqNldMbDJLWThlT1ZUaFBvOUZBbzlFZ0pTVUZtelp0d3NDQkE3Rnc0VUo0ZW5xNkhNdlFvVU94Y09GQ3A4NnhWaUZjdm53WisvYnRzM3RNcTlWVzJBZllraERDNzl1blR4KzdmWGw1ZWZqcHA1OVFIdzZsckVheElROXplN2xXY2FxU2UySmU3NlhZZnZVTEhFNzlEWVBiUENweWhLUXVVVUtCMUZweFZpbTAyVWFYa3dsQ29mMDhrYktuQU82QjhucGIvaUNYeTZGU3FXcjFIRzV1YmxVK2R1TEVDYVNrcEtCSGp4NklqbzRHQVB6NTU1LzQ2NisvTUdmT0hFUkZSZUhISDM4RUFQajQrR0RseXBXVlZndkV4Y1ZoMWFwVmFOV3FGZno5L2UwZUt5Z293TjY5ZStIdTdvN3AwNmRYT0hmQ2hBbDQ4Y1VYSGY1NXZ2dnVPOFRGeGRudGUrNjU1L2l2TjIvZXpDY3FTTlgwZVNZVXBobFFtR2FBVVZ1aDA2Sk4yY1ZlK1VzK2hZY0V2dTFWOEcybmhGUjVmL2RHcUVseWJpRzJYTDdKYjd2ZU84RjI1cnVqWTJzWkZTSEVWYW9oSTZIZHRnSG11emtBWEIzL3l0aFhLZnl4Qmo3Lzk0WklFVFl1M1lOSEljSXZCanV2Zllrck9RZHREekNBZGNRa3l6SjJ6UnBMaklWWWMrNE45R2sxQmFQYlB3ZVpwT2tsckpPVGs1R1ltQWlKUklMeDQ4ZmJQWmFlbm80MzNuZ0RPVG5jdjZFV0xWcGcyTEJoNk5peEl6dzhQRkJjWEl4cjE2NWgvLzc5eU1uSndaRWpSNUNhbW9wUFB2a0VnWUdCL1BPY1AzOGVlWGw1QUxnRUJRRGN1M2NQKy9mdkJ3QzdCSVJVS25YNW12S1ZWMTdocjlVdVhMaUF0OTkrRzRNR0RjSS8vL2xQL3BpTkd6ZmlsMTkrcVhDZDJMRmp4d28zZU5MVDArc2xvWkNTbDRDVS9BU1hrd2xDRXp1OWpKL1B2SXd3NzI0STkrMHVRblNrUGxCQ2dkVGFyWU1hZEpqdUs5cnp0UjdpaGFTdCtlZzAwNy9tZzBWaU5CcFJVbElDYjIvN3BNaXZ2LzZLZ1FNSFZpam50enA2OUdpMUpYSVdpd1VyVjY0RXdDMGZzTzVidTNZdE1qSXlNSDc4ZUNRa0pPRFlzV09RU0NRb0tDakFwazJiOE9TVFQ5bzlUMnBxS3RhdVhRdUF1L05mdnRwZzFhcFZNQmdNbUR0M0xqdzlQWkdXbGxiaFp5SDFRNS9QSlJHSzBnd29MYTRtaVZBRlJncDRoN3ZCTjFJSjk4RDY2eW5TMUgxMjRBei90YkRLd0JuQzgwWjNERWUzNFBwN0RTS0VsQ09Sd0hQV1BCUjh0WVRiTHJlRXdXR0M0dzFuampmTEtnVXJ0Y0lYTTZNV0lhM2dQSFplWFk0Y2JXclpJNHl0c2Erd2EyUFoxNmR1YjBGeTdtbk02djV2dFBDby9IcW5zYkpXSjhUR3h0b2xBWFE2SGY3OTczL3p5WVNaTTJmaWlTZWVxSEQ5Tkhqd1lNeWRPeGMvLy93ek5tellnSXlNREh6d3dRZjQvUFBQK2NxQk5XdldJQ0Vod2U2ODVPUmsvT2MvL3dFQXRHdlhEZzgvL0xEZDR3YURnVjlhV2gyR1lmamtnSEFTV0VZRzExdzRKQ1RFTGtGUldzcjFYYXJ0alRBeC9YNWhFVjRkSkY3ajA0ZTd2NC9sUitmZzlhRk5zeUhsL1lnU0NxUldNbzV4RFJpdFBSTjA5MHk0K1dkQmhlTVVYbEswbjJSTE91UmQxeVAzbWc3R1lqUGtIbEw0ZDFUQnJ3UDNnaXB6a3lDb3B4b1p4elZvR2V0NjJabWp0Rm90bm5qaUNiUnUzZHB1bmRxbFM1ZXdhdFVxcEtXbDRlMjMzMFpwYVNrVUNsdjJ2ckN3RUI5ODhBRkNRMFB4MGtzdlZmcmNPM2JzUUhwNk9vWVBINDRPSFRvQUFBNGNPSUNNakF4MDY5WU5Bd2NPeFBQUFB3OEFlUGZkZDdGaXhRckV4Y1ZoNU1pUi9PaEluVTZIano3NkNFYWpFVk9uVHExUTVuYnIxaTNzMkxFRFBqNCsvR2loeno3N0RNbkp5WHhXMjJReVFhZlRPZngzWWpKVlVwYnZwSXlNakdyZjhLeHY4czJCdnNDTW9ySktoRktOMmFYblVQbkw0QnVoaEhkYk4waGtWSTNnakZzRkdzUmRFRXhHWVNSdzluNG1WeFVzN0ozUXRFdUFDV2tPM1BvT2hLeHRKRXdwU1dWN1hHeU9jcDlVS1ZpRisvVEE4N0UvNG56bWJ1eEwvaEZGaG52Y0EzeC9CWEJ6M2l5MjNoUjV1Z3g4YytKcERBaC9DQSswblF1NXRQTEcybzJKVnF2RjNyMTdBWUR2SFdXMWV2VnEzTHAxQ3dDMzNIVGV2SGxWUG85Y0xzY3p6endEczltTWpSczNJakV4RWR1M2I4ZlVxVk1CY0ZXZTF1VUVXVmxaMkxwMUs4TEN3dmgrRCtWN1dnSEEvL3QvLzgraEJ0Vnl1YnpTNlY4WEwxNEV3RlVlbFArWkFmQkxXeHZhNWlzZlkxeUhCVTcxVEtpSlN1NkZVWkhQWUd2aXA1amMrUitpUFMrcE81UlFJQzdUNVp0Z0xMSFlUWFBRNVhFZlJFTmkxQkMrNlF0SDJkMjdyRVAyT1MwQ285eWhiaUdITnR1SXpGUEZzSmhZQkhUaFBvRDZSaXBSbUdxQXZ0QUVwWGZkL2pOVnE5WG8yclVyOXUzYmg3Ly8vaHVEQmcwQ3dEWDVBYmcxZVV1V0xNSHQyN2V4Yk5reS9rUEg3dDI3WVRLWk1HSENoRXFmdDZTa0JLdFdyWUpNSnNPY09YT2cxK3RoTkJxeGV2VnFNQXlERjE1NEFhdFhyMFo2ZWpwR2pScUZBUU1Hd0dLeDRMMzMzc1BiYjcrTjVjdVhRNlZTNGUyMzM4Yk5temZSb1VNSFBQWFVVeFcrei9mZmZ3K0x4WUo1OCtaQnBWSWhJU0VCaVltSkNBc0w0OStJZHU3Y1dlMjR5cG9rSmlaaXpabzEvSFpXVmhZQWJobkdnUU1IQUhDbGhNTEV5b0lGQzF6K2ZrMUJxY2FNZ3BTeUpFS1I4MGtFUmdwNEJDdmdFYXFBWjBzRk5WaXNoVS8ybjRIWndnOUpBK05TY2JUdEU4ZjR6bTJvT29HUVJzSnI5bFBJVzF5V0FIQzFsNExnOTl0dzVqaE1hVGNoQzI5YWQrSmQwU05rTkxvR1BZRGo2WEU0bXI0Qk9tTVI5NEJ3M1VPNUhNM1J0UFc0a0xrSG85cy9oNmpna2ZVY3NYUCsrdXN2NlBWNmhJYUdvbmR2MnhoTnJWYkxWeTYwYTljT2MrYk1jZWo1NXMrZmp3TUhEaUF2THcvcjE2L0hsQ2xUd0RBTWhnNGR5aC96eHg5L0FPQXFCMmJPbk1udnR5NS9zT3JidDYvZFZLL016RXhjdjM0ZEVSRVJhTldxRmIrL3N2NVd1Ym01T0hyMEtPUnlPV0ppWXV3ZUt5cmkvaHRXMTZPcXZtUnJVbENrejYxeW1rTnQ5R281SHBleTkrR3VOaDJCNnVaWlVkU2NVRUtCdUt5MHlGeGg1cjArM3dRM0x5bjhPbForWjVxMUFQZXVsTUEzVW9rVzNibkdpK3BnT1F4Rkp1UmUwL0VKQllCTFFoZ0t6WFdlVUFDQXA1OStHa2VQSHNYWFgzK05tSmdZbU0xbTdOKy9IOEhCd2VqWnN5ZU9IajJLeE1SRTdOcTFDK1BHallQRllzR09IVHVnVkNveFpzd1lKQ1VsVlhqTzdPeHNGQlJ3MVJybE0rTmp4NDVGKy9idHNYcjFhbmg3ZS9QOUNRWU5Hb1FwVTZaZ3k1WXRXTFJvRVZRcUZTNWN1SUN3c0RCODlORkhGZGJNWldSazhNc2wwdExTOFBYWFgvTU5GcDk5OWxtK3gwRkVSQVI2OXV6cDhOL0hoUXNYY1AzNmRYNjdzTEFRNTgrZjU3ZjFlajBBYm4yZXRTelBXbEZoTldYS2xFcmZLSzJLaTR1eGE5Y3VoMk5xU0JZamk1SjdKdWh5amREbG1xRExOY0drYzM0NWc1dTNsRXNnaENyZzNrTE8zVWdudFpLV3I4RnZDVmRyOVJ6YzliVHR0ZXlkVWRRN2daREdRdDZoQ3hSZGU2RDBNdmNleERJdVZDa3c5cjBVTkhHcjRidHdrYWh4TmxZeWlRS0QyanlLZnEybjQ5VHRMVGlhdGg1YVkxa2xhUlZMdzRwTDg3SHg4a2M0bGg2SDRSRlBOdHFtamR1M2J3Y0FUSnc0MGE3Q0xDRWhnYS9LZlBEQkJ5R1JPUFptSzVmTE1XYk1HS3hkdXhaMzc5NUZTa3BLaFNXdlo4NmNxZUpzZTlabHJsYmJ0bTNEOWV2WE1YcjA2RXA3WFFtdFc3Y09Gb3NGbzBhTnFsQ0pZTzNsVUw0cTR0S2xTeFd1dWF6WG9IWGxia2txM09WMVYwbXNsSG5pcmphRkVncE5BQ1VVaU12MGVTWW8vZXovQ2VuemJmdFlDeXA4WUdJWW9NMEliMGpkN0IrUVNCbXdadnU3aWtvL0dmUjVKbmlIVmQzd1VDd0JBUUY0K09HSDhjc3Z2MkQxNnRYdzgvT0RUcWZEbzQ4K0NvWmhNSGZ1WE96YnR3OC8vdmdqQmcwYWhQUG56eU1qSXdPVEprMnFzdXlzYmR1MkdEQmdBT1J5T2J5OHZDQ1ZTckY1ODJhNHU3dnpsUVp2dmZVV3JsMjdCaTh2TC82OEYxNTRBYW1wcWZ3SCtJQ0FBSHo4OGNkMngxZ0ZCUVZCclZaRHA5TmgvLzc5TUp2TjBHZzBpSW1KUWQrK2ZYSDM3bDBBUU5ldVhmSHNzODg2L1BlUm5wNk9POWx4b1g0QUFDQUFTVVJCVkhmdW9FVUxyc045Ykd3c24rMDNHQXlZTVdNR0RBWURYbjMxVll3Y2FYOEhZL0xreVNnb0tNREREejlzdDBTa1BJMUdnOERBUUFRRkJUa2NWMzFnelZ5bGpUQjU0T295Qm9tY2dVZXduRThpeU53cGd5QzJmLzk1ekRwdDArWGVDWXhnSk4za3J1M1FJYkR4akZFamhBQ2VqejZGM0xlc0ZYQ002Mk1reTVTZVB3TmowalhJSXp0V2ZYd3pJNWNxTVNCOEZ2cTJub1pUdHpmalNPbzZXMktoQ3BtYUcxaHo3ZzJFZUxaSGJOZ01kQW9jQklXMGNhemR2M2p4SWxKVFV5R1h5L21sQjFhWExsM2l2eTUvaDc4bTNidDM1M3RXWGIxNjFTNmhvTkZvY083Y09YNzc5T25UNk55NXM2akxEeElTRXJCcDB5YTR1Ym54MWExeXVSeFNxUlJKU1VsSVRFeUV1N3Q3aGViY1I0OGV4ZEdqUjBXTHd4RlptaVFFZTBiVzJmT0hlRVVpc3lnSlhWb01yZmxnMHFBb29VQmNwczgzd2ErVDRJMkZCZlFGSmtnVkRKSjI1TU5RWUlaRXhzQ25uUnVDZTNtQWtRSmdZSmVFWU0xQVFhb2VoV2tHQkhTMUh4V3A5Sk1oNzZyajYvNXJhK2JNbVlpUGowZGNYQng4Zkh5Z1Vxa3djZUpFQUZ3SDM4Y2ZmeHhmZi8wMWZ2bmxGMXk3ZGcwU2lRUVBQZlJRdGMvNTNudnY4VjkvODgwM0FJQW5ubmlDenl3ckZBcEVSVVh4eDJpMVdxeGF0Y3J1elRBdkx3OXIxcXpCbzQ4K2F0ZHdDT0JHRGExZHV4WktwUklzeStMWlo1OUZTVWtKMzVmQk9zZVlZUmlVbHBiQ2JIYnNnM0ZnWUNBQ0F3TXJuZUp3NXN3WkdBeUdTcy9UNi9VWU5Xb1VBRzZlZEhWOUcyUXlHVjh1YURBWXFwMlVVV2ZLL3MxYUV3ZTZYQ1AwQldaWDI0a0RBSlMrZ2lxRVFMbnI0d1pJamE1azUyR3JjTEtEUzQwWWJlZEpHQWJ2ak9vbldueUVFSEhJV29mRHJlOUFHRTV5NDVXdEkzYWRKdXlsRUxjYXZ2LzZRS3dRbXd5WlJJSCtZUStoZjloRHVIcjNiMXpLMm9mTHdxa1FsY2pVM01DbXkvOEZBTFQzNzRlT2dmM1IxcmNuL054YlZYdGVYZHE2ZFNzQTRJRUhIcWd3NXZIZVBhNW5oSWVIQjN4OW5Xc2FIaHdjekg5dG5laGdkZkRnUVJpTlJnQmNzK3kzM25vTG5UcDF3c2NmZit4MC9KVkpTa3JDaHg5K0NJQ3JNbTNSb2dYKytPTVBmUHZ0dDVETDVmejNIamx5WklXcWk0a1RKK0tCQng2dzI1ZVRrNE1sUzVhSUVsdGxzalRKaUEycnZ0cWlOb0k5MnVQazdZMTE5dnhFUEpSUUlDN1Q1NXVnOUxYOUV6SVVtY0dhdVFaMUxicTdRNmFVb0RpekZIblg5VEJxTFFoN3dQNE9lM0dtRVduN0NnRUFxZ0FaL0R2Wlo3MlZ2akxvODJ2ZkhOQlJDb1VDeno3N0xONS8vMzNrNXVaaSt2VHBkbXZVSmsrZWpPM2J0L052WWlOSGpyUjc0NmxPY25JeU5tL2VqQzVkdW1EeTVNa1ZIamNhamRpOWV6ZCsvdmxuRkJZV1FxRlFZTzdjdVZBcWxmamhoeCt3ZmZ0MnhNZkhZOGlRSVJnM2JoeWlvNlA1RDBIV3hvZng4ZkZJVFUzRmd3OCt5Qzgvc0w3NXlHUXlmUFRSUi9qNzc3K2QranVaTldzVzVzK2ZiN2Z2OE9IRC9OY2FqUVovL2ZVWFg2VXdjK1pNZmptRU05cTNiNCt2di83YTZmUEtNMm90eUx1dWc4WEVsdjBCTENZV3JKa1Y3TFA5WVYwclBBREFMY2x4ODVGQjZTdURtN2NVU2g4WmxENVNTT1NVUWFndjcrNnl6UlYzc1ZXYjNabFA5TzJDZHY0MEhZV1F4c2h6MWx3WVRoMERXSXQxRW1LdEpqNlVYcm1BMHNTTFVIU09xdnI0WnE1VDRDQjBDaHlFaVNZTkxtYnR3N25NUDNHbjZGcTE1OXpJUFlFYnVTY0FBSjV1QVFqMmFBZTFRcnhKWDQ0b0tDamdyMmZLTjJNRXVHc1RBSEIzZDYvd1dFMkU1NVMvbm9tUGowZHdjREN5c3JMUXBrMGJSRVZGNGErLy9zTGl4WXN4Yk5nd3UyTlBuRGlCOWV2WDg5dTV1YmtBdUxIYlI0NGM0ZmRQbXpZTmd3WU5RbTV1THY3eGozOUFxOVZpMHFSSi9NL1ZzMmRQZE92V0RXYXpHVXFsRWwyN2RzV3NXYk93YU5FaUZCVVZZZTdjdVJnK2ZEaGlZMlBSbzBlUENuOVAwNlpOcyt2bElLYXM0aVFFZTFSZG9XQmhUU2cxNjZDVWVUcTBYVjZJWnlReU5SV1hGSlBHaHhJS1JEUXlsUVN0aDNoQjVTZmpHOHg1dGxKQUltTnc3NHF1d2hJSnBZOFVFZU44VUtveEl5dEJpNXZ4K1lnWTc5dWdIOGdHRGh3SVQwOVBhRFNhQ3VNZ3BWSXBubjMyV2J6MTFsc0FVR0ZFVUZWTUpoT1dMRmtDcVZTS2hRc1gybVdWczdPenNXUEhEc1RIeC9OcjNmcjA2WU9YWG5xSlQxYjA3ZHNYMzM3N0xZNGZQNDc5Ky9kai8vNzk4UGYzeDhpUkkva1AreHFOQmovKytDUDgvUHp3K09PUDg4OXZUU2hZMTlXNXU3dnpjNXEzYk5tQ3NMQXd2cmRDWEZ3Y09uZnVqSzVkdTFiWjM2QzR1QmlIRGgyQ1NxV0NUcWZEOTk5L0Q2UFJDSVBCZ0FrVEptREVpQkg4U0NPaEF3Y093R2cwNG9FSEhxaTByMEpJU0loRGY1YzFLUzAyNDk0VmNhdGFHQ21nOUpGeHlRTWZLZHk4WlZENlNpRlQwdktGaG5ROExSUDdrcmdPM3JZcUF5Y25Pd2lXU0hpNnlmSG1pTWE1VHBnUUFrZ0RnNkFhT2hLNkE3c0JjTDBVWEtwVEVDeVhLRjYvQ243dmZpSm1tRTJTVXVhSlBxMm1vRStyS2NqVFpTRGhUanpPM2ZrVHhhVjUxWjZuTWR5RHhqcEJvaDdGeDhmRFpESWhJaUtpMHRIZDFvcEhaNlpiV1FuUEVTNDFUVWhJd1BYcjEvSFFRdy94aVlKWFgzMFZhV2xwdUhEaEFpSWo3VDlZRnhZVzJ2V2lzbGFJM3IxNzE2N3lvYkNRdTdIbTcrK1BlZlBtNGZidDIzamhoUmY0eDl1MWE0ZWxTNWRXaURNeE1SRUZCUVhvMmJObmxUMnlmSHg4N0o2cnZ2MTQraVZrYTI1aWZwOHZFZXpabnQ5K3V1OEtCSGxFbEcwbjQ0bVlaV2pwMWFuQjRpUzFSd2tGNGpKckJZRmN4YTJUbHlvWWVMV3V1R2JlcTdVYmwxQW9NTnNsRkdRcUNXUXFDWlIrTXNqY3BValpYWUQ4bTNyNGx6VjBMRjhCVVI5Mjd0ekpaN1ovL2ZWWERCNDgySzdzMzlwZEYrREdOWWFIaDlmNG5OOS8vejF1M3J5SmVmUG0yVFV1VEU1T3hnc3Z2TURQS2U3Y3VUTWVmdmhoREJnd3dPNzhsaTFiNG9NUFBzREZpeGZ4MjIrLzRmVHAwOGpOemVXWE13REFWMTk5aGFLaUlyejk5dHQyMmZYeTNZQTlQRHo0WGdyeDhmRjJ2UlhpNHVMUXMyZFBQUEhFRThqSXlLZzBvYkI3OTI2VWxwWml4SWdSMkx0M0wyYk1tSUV0VzdaZytmTGw4UFgxeGNzdnYxenAzOEdwVTZkUVVGQ0FCUXNXd051N2tkNEJaZ0EzTDJsWjhrREtKeEVVSHBRNGFJemUybWxiSzhvd3JxMVJFYTZRV1BoQWIvaW9HbURaRFNIRVlSNHpaa04zWkQ5Z05ITEpCSmQ2S2RpT055WmZSK25GQkNpaUhHOWEzTno1cVZwaVJNUjhqSWlZajd2YU5Od3V2RkwySnhFNTJwU0dEbzl2aWcyZzBvcFBBUHd5QjQxR0E0MUdVMkZKUkhXeXM3UDVyd01DQXZpdjE2NWRDN2xjanNHREIvTUpCYmxjemxjS1dCdFVXNDBlUFJxalI0L210N2R0MjRibHk1Zmo2YWVmcnJJcG8zVk1aVk1SN0JHSnJPSWtSTHBWbm96WEd6VXdzMGFVbXZYbHRuV0NiUk8vWFY2bUpna2hkZGlqZ1lpSEVnckVaZGFFZ21jb2wwUXdGSnBSY3M4SW43Wkt1MmFNbHJKbWl6SWxBN09CUmRFdEF6eEM3TWZrS1gyNEQrMUdyYTF6Zm1WTkgrdVNUcWZEcWxXcjRPYm1ocWlvS0p3K2ZScmJ0Mi9IbENsVHVIajBldnp3d3crUVNxV3dXQ3hZdVhJbCt2WHJWKzBrZzAyYk5tSGp4bzN3OXZaR1dGZ1l0bTdkaXJ0Mzd5SXpNeE14TVRFWVBYbzBDZ29LTUdyVUtIVHIxZzJBcllOdmVTMWJ0c1JycjcyRzI3ZHY0L2p4NDN4Y08zZnV4TDU5KytEajQ0UE16RXlzWExrU0JRVUZLQzB0eGVEQmd3RlVQaVBaV1VhakVldlhyMGRvYUNnNmRlcUV2WHYzSWp3OEhHKzg4UVlXTFZxRUpVdVdZTTJhTlEwNkcxbmhJVVdMSHU2UXlCZ3dFb2I3ZnluWDlKT1JNcEJJVWZiL0RCZ1pBNGtFM1A5THVlTkkwN0RyYWhyTzNlRWFqZ3A3SURoRGVGNHJidzg4MTcrN3FERVNRc1FuOGZhQmV2UWthSGR3NjZwWnhzV2xUb0pFaEdiOUt2aFRRcUZTZ2Vwd0JLckQwVE4wSEFDZzFGeUNMRTBTOUNZdGpHWURqQllEakdZOWpHWUQ5aVI5Vnk4eG5UeDVFdG5aMlZDcjFSZytmSGlseDNUdTNKa2ZsWDMyN0ZtN3NZODF1WERoQXYrMTlicnM1TW1UU0VoSXdQRGh3eXNrSjRLRGd4RWNIRndob2VDS3BVdVg4a3NqYXFMVmFnRUFiNy85dHNQUC85SkxML0hOdHNVUTdCbUJMRTF5bFZOQTV2ZFpBYTJ4QUFIdVlmeDJpYkVRL3U2dGJZK1g1aU5BWGZuTnVhemlHd2oyYUM5YXZLVHVVRUtCdUV6cEowTlJ1cTA1bjZIUWhEdkhpeUZWU093cUZRclRESkRJQUpVLzk4SDd6b2xpK0hkU0liaTM3WU5uOFIydVRGNVlrYURMTThHblRmM2RNVnkzYmgzeTgvUHgyR09QWWN5WU1YamlpU2V3YXRVcWpCZ3hBaDRlSHZqOTk5K1JtNXVMR1RObW9LaW9DSHYyN01IR2pSc3hhOWFzS3AvVG1rVXZMQ3pFKysrL3orK1hTQ1RvM2JzM0ZpNWNpTUxDUWp6NDRJTk94YnBueng3K2Erc0lvNEtDQXZ6NDQ0LzgvaTVkdXVET25Uc0FJTW9ieVBidDI1R2JtOHVQdUxUcTM3OC9ubi8rZVhUbzBBSHU3dTdWTm42MFdDeVZQbDVaODBkWHlOVVNCSFp6ZnMwa2FWcmUvVlBZeWRyNWhkVGw2eG4rUFNZV2NpbFZvaERTRktnblBZaVNmYnZBNmtwY3JsSmdHSWFyOG1NWW1OSnV3cEJ3RW00OWFjbFRUUlJTZDRUNVZKNThyYStFZ25YaTFLaFJveXFNMHJhS2lZbUJSQ0tCeFdMQjVzMmJIVTRvR0kxR3Zqb3pJaUtDYjRTOWV2VnFBT0FiU2RlVmhJUUVaR1ptT25YT2lSTW5IRDdXbW9RUVM0aG5lMXpKT1ZUbDR5cTVGMVJ5TDRlM3k4c3N1b0Z1d1pVbmpVampRZ2tGNGpJM2J3bk1SdHVsdVdkTE55aDlTM0RuaEFabXZScHlEeWswdHczSXY2RkhjQzgxcEc3Y0c3NS9SeFZ5citvZ2tURndieUdIUHMrRXU1ZTBVQVhJN0JJSWxsSVdDdS82dVcyY25wNk9kZXZXd2QvZkg3Tm16WUpTcWNTRUNST3daY3NXckZtekJ1UEdqY1A2OWV2aDQrT0R4eDkvSEZxdEZnY09ITURhdFdzcmpDc1NHanAwS0ZKVFV4RWFHb3JRMEZBRUJ3Y2pKQ1NrMGdrS1NxV3lRa09kOGs2ZlBsM2hBL25reVpQUnZYdDNCQVlHd3MvUEQzNStmdkQxOVlWY0xzZC8vOHQxWlc3WnNpVUFydnpQMnZ6UVlERGcwcVZMZHMwUXo1dzVBNTFPVitGTkp6OC9ILy83My8rZ1Zxc3hac3dZL1BYWFgzYVBXOHYzOXUvZmovLzg1ejlWeGwvVlZJeVZLMWVpYmR1MjFmN3NoQUJBM0lVYlNMckhyVG1GaTJNaUlmajhFUlVTZ0dsUlZGSkpTRlBCdUt1aG5qZ0R4UnQrTGR2QmdBRUwxb25FWXZta1l2SEd0WENMN3VQODhnbFNyN0t5c25EcTFDa0E0S2R3VlNZZ0lBQWpSb3pBbmoxN2NPblNKV3pac29XdjZxek9Eei84d0ZjSUNQdGtSVVpHd3MvUEQ1R1JrUTVWSWhnTWhnb05IYTNiT3AyTzc1dGc1ZWJtQnFWU2laVXJWOW90Wnkwdkt5c0xIMzc0SWJSYUxZcUxpNkhYNnhFY0hBeVZTb1ZGaXhaVkdDVlpudGpUdEFMVjRUQ1l4RTFTQ09sTnhRaDByNXVHa2tSY2xGQWdMbFA2eUNGWFNaQ2ZySWR2aEJLTUZHZ3p3Z2ZaNTdXNGU2a0VKcjBGQ2s4cFFtTTk0QnRoeXlJSDkxWkRycFlnTDBtUGUxZEtJRlZLNE50ZWhSYmQxZnlOeHJ3YmVpZzhKVkI2MS8wL1VaWmxzWFRwVXBoTUpqei8vUE44eHZ1eHh4N0R2bjM3QUFDZmYvNDVqRVlqbm5ubUdhalZhcWpWYWt5YU5Ba2JOMjdrZXkxVVJ0Z2dzU1lCQVFGWXZIaHh0Y2RNbno2ZDcvRmcxYU5IanlvVEVaY3ZYNGFucHlkZm9hRFQ2UkFmSHcrQWF4YVpscGJHVnpFQTNNaWl0TFMwQ205b08zYnNnRmFyeGR5NWMrMG1YNVFYRkJSVTZaMkFvMGVQd21nMFl1REFnWkRKS3Y0M3JlNDVDYkV5VzFoOCtOZEpmdHZWMFhIQ3p3eWZUcXI4ZDVjUTBuaXB4MDVHeVo5YllTbmlQcGl4cnF4OUVMd1FtTkp1d25ENkdOejZES2ptQk5MUWR1ellBWlpsMGIxNzl4cDdXRDMxMUZNNGZmbzA4dlB6c1dMRkNwak5aa3lkT3JYQ3VFV0FxMHo0K2VlZnNYRWp0NVFtTmpiVzdscG0zTGh4ZGcwYWE3SjE2MWFzWExteTBzZCsrZVVYL1BMTEwzYjdIbi84Y2N5Wk02ZktpZ3NBT0hUb0VENy8vSE40ZTN2aml5Kyt3SUlGQzZEWDYvSHBwNTlpNGNLRmVQWFZWL0hPTysvWWpTS3ZheTA4MnNMVExRQUpkK0w1WlRGaU9aT3hIYjZxVUFSNmhOVjhNR2x3bEZBZ3RkS3l2eWNTTitUQ3E1VUNVamNKcEc0TVF2dlc4T0dRQWZ3N3ErRGZXVlhwd3lhOUJUbm50ZWowWVBXWlZyRWNQbndZTjIvZXJQQUc0dVBqZzk5Kyt3MjdkdTFDWEZ3Y1ltSmlNR3JVS1A3eDJiTm5ZOWV1WFRoMDZCRDY5T25qMVBlMFdDeElUVTJGdDdkM3BSK3dYV1UwR25IbnpoM2N2bjBiS1NrcHlNcktRdi8rL2ZuSFc3Um9nVFZyMWdEZ212K01HREVDTDc3NElnQ3VmSERXckZsOFU4WjU4K2J4NThYR3hpSStQcjdHcFJsZHVuUkJseTVkS3V5Zk9YTW1DZ29LOE1vcnJ6VGVwb3lrMFZ0MStnclM4N21FR3N1aTdBT0JrdzBaQlNza3BuUnRoNWpXUVdLR1NBaXBEM0lGUEI1OERFVS9yZUMyWFo0amFUdEg4OGR2Y0l1SmhWMFRLTkpvQ0pjalZEWXFzangvZjMrODk5NTdlUFBOTjFGY1hJeHZ2dmtHdTNidHdzaVJJOUd1WFR1NHU3dWpzTEFRaVltSjJMdDNMM0p5Y2dBQUhUdDJ4T3V2djI1WC9kYSt2WFByK051MmJWdHQ5V3A1NVNkRUNHVm5aK1BycjcvRzBhTkgwYUZEQjN6d3dRZnc4L1BqSHc4S0NzSm5uMzJHTjk5OEU2KysraXBHalJxRitmUG4yeDFUbDZaMGVRMGZINXlDVG9HRG9KSTczdnl5T3RyU0F1eEwvZ212RGRrb3l2T1J1a2NKQlZKcllVTzhrSDZvQ0cxSDFiN3hId0NrSHl4QzJGREhNOEcxTldqUUlFeWRPaFV4TVRFVkhsTXFsZWpVcVJPNmRPbUNWMTU1eGU0eEx5OHYvUHZmLzBiNzl1MlJuSnhjNWZPekxJdk16RXpjdUhFRDE2OWZ4OVdyVjNIOStuWG85WHI4OTcvL3JmYU5wQ1k1T1RuNC9mZmZjZWZPSFdSa1pDQTdPN3RDZFVGc2JLekx6MjhWR1JtSnhZc1hWNXM5SjZRdTZVMW1mTHp2dEcwSDQweUJNMGM0SmxJbWtlQzlzZjFyT0lNUTBsaXBobzVFeWU1dE1OMU9CK0Rhd0FkaEFzSjg1eGIweHc5RDJkL3hCbjZrL2h3K2ZCZ0ZCUVh3OGZIQm9FR0RIRHFuYytmTytQTExMN0ZreVJJa0ppWWlKU1VGMzMvL2ZhWEhTaVFTakJzM0RzOC8vM3l0bHdiRXhNUlVlazNwak1MQ1FzVEZ4V0hUcGswd0dBeVlPblVxbm5ubW1Vb2JnUWNGQldIRmloWDQ4c3N2c1h2M2JodytmQmhqeDQ3RnBFbVQ3S2FMMVpWWjNkL0h1Z3VMTUs5M3hmR1dybGgzWVJGbWRYKy81Z05KbzBFSkJWSnI2aUE1UEVJVnVITkNnOUIrdGN0TzNqbWhnVmRyQmR3RHE1NmNJRGJybTBoVk9uWHFoR1hMbGxYNm1IWDJyM1gwbzFCV1ZoWSsvZlJUSkNVbFZlaEpFQjRlam03ZHVqazBkckk2YXJVYU8zYnNnTVZpZ2Flbko2S2pveEVaR1ltMmJkdGl4WW9WS0MwdHhjQ0JBMnYxUGF5b3h3RnBTTjhmdjRpNzJyTFJVbngxZ25PRXB6elRQd3F0ZmNTNW0wSUlhUUNNQko2UFBZUDgvM0pkN2huR3hUR1Nnbk9LLzFnTFpleGdxbEpvaEt6TkdNZVBIKzlVWldlclZxMndmUGx5bkQ1OUdvY1BIOGFsUzVlUW01c0x2VjRQTHk4dkJBY0hvMWV2WGhnMWFoVGZiNm9ocGFlblk4ZU9IZGk1Y3lmMGVqMkNnb0t3WU1HQ0dtOE9LWlZLdlBiYWE0aU5qY1hLbFN1eGVmTm1iTjY4R2QyNmRVT2ZQbjNRcTFjdmRPalFvZElsSDdYVnhyY0hJdjM3WXZ2Vkx6Q3hVK1hqd3gyMUxmRnpkQW9jaERDZmJpSkZSK29ESlJTSUtBSzd1dVB1cFJLazdDbEE2eUZla0xrNTk0SmwwbHVRZnJBSVhxMFZDT2pTdUx2MEd3d0dsSmFXUXExVzgxMkVqeDA3QmdCd2Q3ZkY3dS92ait2WHI4TmtNcUZidDI3OG55NWR1dGlOSGJJMjU3bDc5eTcrK2M5L1Z2dTlTMHBLN0xiVmFqVSsvUEJEdEc3ZEdrRkJ0dEx0YmR1MlFhdlZZc3lZTVM0dE1iRDJhWENtNGQwUFAveUFyS3lzU2grekpsU1dMbDFhNVlWQVZGU1VRMDJUeVAxSFcyckNad2ZPOHR0Yyt6VW5KenNJcWhPOGxRcjhjMWh2VVdNa2hOUS9SWmNvS0tKNm9mUWk5L3JBdFZKd2J1bURjT0tET1NjVHVzUDdvQm95c280aUp0V1JTcVYyVTZ5c1VsSlNjT25TSlRBTWd3a1RKcmowM0dKVURUamk3Tm16V0xod29WUG5SRWRIWThxVUtYam5uWGR3NWNvVkFGd0R4Y2NmZnh5elpzMXlxbUppOE9EQmlJMk54ZGF0VzdGaHd3WmN1blFKbHk1ZHdvWU5HN0JzMmJJNnExZ1kxT1lSSEU3OURUK2ZlUmtQZDMrLzJ1a05sZEdXRm1EZGhVWG9GRGdJQThJcmIrQk5HaTlLS0JEUkJIWnpoM3VnSEVsYjh4SFVVdzNmU01mSzQvTnU2SkZ6WG91d29WNzFXcG5ncXFTa0pMejhNcGVCbGN2bE1Kdk5mSVZDOSs2MmNVcHl1UnhmZmZVVlFrSkNLaTFSSzg5Z01DQWhJY0hwZU1xL1FlYm01dUw3NzcrSFFxSEFuRGx6cWp4UElwSFlaYXBidEdpQnYvLytHMmxwYWJoKy9UcS96MUduVHAzQ3paczNxejNteUpFalZUNG1sVW9wb1VBcXRlelFXV2dNM0doWkZxNU5kaENlODY4UmZlRHBwcWptYUVKSVUrSDV5RHprWGtyZ3ByNkFjYnFWQWd2NzQ0czNyWVZxNERCQXBISEdwUGFzMVFuOSt2VVRaUXgyWFNvb0tFQkJRWUZUNS9qNitzTEx5d3Q5K3ZSQlJrWUdwa3laZ3NtVEo3dmNjMG91bDJQR2pCbVlObTBhamg4L2p2ajRlRXlmUHIzT2x6OE1idk1vd3J5N1lmblJPUmdWK1F4NnRSenYwSGxuTXJaalgvSlBtTlg5ZmFwTWFLSW9vVUJFcFE2U285Tk1mMlFjMTZBZzFRQ1pnb0hTVDhiOThlWCt1ZW56VGREbm1hRExNM0dqSVQwbDlkYUFVUXh0MnJSQm16WnRZRFFhK1JHT1BqNCtHRDU4ZUlYbEJjNjhlTGRzMlJMZmZQTk50Y2ZNbmoyN3dwU0g4dno4L05DM2IxOUVSVVZWKzhacjdXWnN0V2JOR2l4ZXZCaW5UNStHbTVzYkJnNGNpQkVqUmpnYy8zZmYxYzhNYW5KL3lkY1o4TTNSQzdZZExuUnpGMVpCdC9YendsTjk2WUtGa09aQzFpb2NxcUdqb0R1d3UyeVBLODBaR2I3eXlaSjdEN3FEZTZBYTduaFRQVkozZERvZFA2cDY4dVRKRFJ4TjFZWU1HZUp5enlwcjVlYnMyYlB4MEVNUFFhRVFKK0V0a1Vnd1lNQUFEQmhRZjlOTHduMjc0L1dobTdFMThWTmN5dDRMcGN3TElWNlJDUFpvanhCUHJtZFlwaVlKV2NVM2tGbDBBM3BUTVh4Vm9kU0FzWWxqMk9vR25oSlNDNFpDRS9TRlp1anp1QVNDUHQ4RUFGRDZjZ2tHbFo4TUNtK3BTNk1oUjQwYVZXbFpIT0dZeldaSTc3TzdLL1J2b25sYXVQVVFmamwxcFd6TGxROEs5Z21GWHg4ZGkvR2RhYTQxSWMySnBhZ1E5eFkrRGRaZzRIYlVzcGVDeE1zYmdVdC9BT1JVeWVTbzkvYU93THNqOW9yK3ZMZHUzY0wrL2ZzaGxVcng2S09QdWxTaFJzVGg3SC9qZTlwMDVHaFRrRmxVbGtEUUpBRUFRanpMRWd4ZTdkRkMzUVlCYWhvTjJkUlJoUUtwTTI3ZU1yaDV5K0FkVnJ0dXVjUjU5MXN5Z1RSUDEzTHlCY2tFVjRmQzJaWkl4TFJxUWNrRVFwb2hpWmMzMUJNZlJQRWYzRmhrTUZ5WEZhZnVtQWxHVDFxS0NxSDljeHZVRTJlSUhTcHhVdXZXcmF0ZHZra2Fyd0IxR0FMVVllalNnaWFuTkhmVXhwWVFRa2lqdEhEcklmNXJsb1h6alJoaGY4NG5rNGVJRlJvaHBKRlJqNThLaWE4ZnYrMThBUzdETGFrcW85MFdCN1pFVzgzeGhCQkNBRW9vRUVJSWFZUzJYMG5Cc2JSTUFDNVdMOFBhN1ozelVJOE82QjRTSUdLRWhKQkdSYTZBNTh6SGJkdXVsTVl6dHFvR1ZsY0M3Ylk0VVVJamhKRG1qQklLaEJCQ0doV2oyWUkzZHdvbmdyalE2a2ZRdWwydGtPSGZZMTFybGtVSWFUcVVnNFpEMWtxd0h0dUZsdzVoSWxLN2V4c3NoYzUxN0NlRWtQc05KUlFJSVlRMEtpdU9uRWRHWVRHM3djTHBKbHpsUDBNc0doMkxJQTkzY1lJamhEUnFubzg5WTl0d3FVaEJrRkl3R2xFYzk2c1lZUkZDU0xORkNRVkNDQ0dOeGoydERwOGVPR1BiNFVwRGI4RVNpUjZoQVRRbWtwRDdpS0pMRk54Njl1RzNXU2ZMRkZnQWpPQVUzYUc5TUdkbWlCUWRJWVEwUDVSUUlJUVEwbWk4dStzWWRFWnV4Q3hjbkdwc1RTWklHQVlycGc5M2FTazFJYVRwOG56a0NZRGhMbkVaTU02L2xqQ3NMUkhCc3RDc1h5VnloSVFRMG54UVFvRVFRa2lqY0RIekhuNC9kNTNmWmwzSkJBZytPRHcvb0RzNkIvbFZjekFocERtU0JyZUUrNGl4Z2ozT3ZwWXdkbFVLaGpQSFlVcEpFaU0wUWdocGRpaWhRQWdocEZFUWpva0U2OEpxQnhaOGVVS29seHB2ak9oVC9mR0VrR2JMWS9xallKUXFib09CQzFVS0RJUWRXWXJXL0NCYWJJUVEwcHhRUW9FUVFraURpN3R3QTJkdTV3RGdydnRacDhkRTJtY2dsazE5QUNxNVRNUUlDU0ZOQ2VQaENZOXBqd2gyTUU1UGZXQUVMMFRHNjRrd25EOHRVblNFRU5KOFVFS0JFRUpJZ3lveG1yQW8vaGkvelRET1ZTZXdLRnNuWFdaU2wzWVkzcjYxZUFFU1Fwb2s5ekdUSUcwUlVtNnY0MW1GOG9uTjRuWFVTNEVRUXNxamhBSWhoSkFHdGZ4UUFyS0xTd0FBTE90c1QzYjc1SU5hSWNQSGt3YUpGaHNocEFtVFNPQTE3em5idHYwcUJxZVpicWRCZitSQXJjTWloSkRtaEJJS2hCQkNHa3lXcGdUTERpZlk3WE8yZDRKd2FmUTdvMklSNU9GZSs4QUlJYzJDb2xzMDNIckgybmE0c1BSQmVMaG0vU3JBYkJJbE5rSUlhUTRvb1VDYXBCNDllalIwQ0tTUm9YOFRUZE5iTzQrZzFHemhObGlBY1hxeUE4dVBoZXdSR29ENS9icUpHaDhocE9uemVtdytJSE85cDRwdzRvTWxQeGNsZStORmlLcDVhZU5MNzhITkhmMDNKbFdoaEFKcGtqUWFEWktUa3hzNkROSklKQ1Vsb2JpNHVLSERJRTQ2ZlRzSG15OEpmbzlkYWNSWWRwS0VZYkJpK25DNE1tbVNFTks4U2Z3RG9aNzRvR0FQQzhhWk1nV0dPOGVxZU5QdllBMTZzY0pyRm5SR0RiSTBkRjNXWEdWcWJrQnYxRFowR0tTUm9vUUNhWklpSWlJb29VQjRTVWxKaUl5TWJPZ3dpQk5NRmd0ZTJyVGZ0c1BKa1c2MlZBTG4yZjVSNkJ6a0owcHNoSkRteDJQU2c1RDRCM0FiREFQV3lRd213ekw4NnhTckxZWjIyeDlpaDlpa0JYdEVJcXM0cWFIRElIVWtTNU9FWUUrNnppS1ZvNFFDYVpLR0RSdUdzMmZQTm5RWXBKRTRjK1lNaGcwYjF0QmhFQ2Q4Y1NnQjEzTHlBWENOR0owdUxXQUJhMG9oMUV1TnQwYjJGVGRBUWtqeklwZkRhL2I4Y2p0ZG4vaWdqZDhFUzFGaDdlTnFKcm9HRDhQTjNETU5IUWFwSXpmenppQXFhSGhEaDBFYUtVb29rQ2FwVDU4K1VDcVYyTFJwVTBPSFFocFlYRndjdkx5ODBMdDM3NFlPaFRnb09iY1FueDRRWEhnNnZVNkJzVHRsMmRRSG9KSzd2ajZhRUhKL2NJdnBEM25Icmk2Znp6QU0rRGswUmlPSzE5TVlTYXYyL24yaGtLbHc0dGJHaGc2RmlPeG8yZ2FvNUY1bzUwL1hXYVJ5bEZBZ1RkYkxMNytNYTlldVVWTGhQclpod3dZa0p5Zmp4UmRmYk9oUWlCT2VqOXNMWTFralJ0YnB3bU9BWlMzODF4TTZ0OFh3OXExRmpJNFEwcHg1elhzZVlLeVh2ODVOZkdCaDM2QlJkM2d2VExmVHhBeXZTWnZZNlJWa0ZGN0Y4WFJLS2pRWFI5TTNJTHY0SnNaM2ZLbWhReUdOR01PeVRpNWNKYVNSV2Jac0dYUTZIYUtqb3hFWkdVbHI2WnU1cEtRa0pDVWw0Y3laTS9EeThxSmtRaFB6ODhuTCtNZTJ3d0M0NWNqT04xRzBkVS93Vmlwdzh1VkhFS0JXaVJvaklhUjUwNno1RVNWL2J1VTJ5amRrcVpIMXNwazdTUkhWQzc2dnZTdGlkRTNmanF0ZndHRFNvYTFmTklJOUl4SGkyYjZoUXlKT3lOVGNRSlltQ1RkenowQ2w4S0prQXFrUnJNS24rd0FBSUFCSlJFRlVKUlJJczNEcTFDa2NQSGdRU1VsSjhQRHd3UG56NXhzNkpGSUhvcU9qb2RGb0VCa1ppV0hEaHRFeWh5WW1wMWlIbUtWcm9DM2xacml6TE92VW1Nanl4NitaUFE1ak80V0xIaWNocEhsajlUcmNYZmdNV0UwUnR3MFhjZ3FDRTN6L3RSaUtMbEVpUnRqMEpkMDdpY3M1QjVHbFNZSlNya1pxUGwyWE5RVnRmS09oTnhZajJETVMzWUtHSTRLV09SQUhVRUtCRUVKSXZYaGtkVHgyWHlzckQyYTVKbWV1VG5tYzNhc1Rsazk3UUxUWUNDSDNGOTNodlNqNmZybHRoN01sVTRMalphM0M0UC9oTXNGU0NrSUl1WC9RS3g4aGhKQTZ0K1h5VFZzeUFTNGtFd1M1NzFBdk5UNmFNRWk4NEFnaDl4M1Y0QkdRUjNTdzdXQVk1MTZUQk1rSDArMTA2SThjRUMwMlFnaHBTaWloUUFnaHBFNFY2VXZ4ZWxuZkJLRHN4cDRUNXd2SFNqSU04UFBEbzZGVzBGUUhRa2p0ZUQyMXdLNnF3T21hWGNIeG1nMi9Bc1pTY1FJamhKQW1oQklLaEJCQzZ0UTd1NDdpcmxZSHdOb0h3Y2tuRUJ6LzZwQmVpR2tkSkY1d2hKRDdscXhWT054SFQ3VHRZQUJueGo0d0RQZ3hrcGI4UEdoM2JSVTNRRUlJYVFJb29VQUlJYVRPSEUzTnhPb3pWMjA3bkZtaVhQYS8xa0xrN2lFQitPZndHREhESTRUYzV6eG5QZzZKcnorL3piSU1IRTBxY0dNa2JTOXEybTF4WUlzMUlrZElDQ0dOR3lVVUNDR0UxSWxTc3dVdi9MSFB0b01GbkZ5bERHc0d3azBteGM4UGo0Wk1RbTliaEJBUktSVHducitBMzJRY3p5ZndyRlVLckY2SDRvMXJSUXlPRUVJYVA3b3lJNFFRVWljKzJuc1N0d3JLN3RheExGZ25jd25Dd3hlUEc0QTJmbDZpeFVZSUlWYUtxRjV3aStuUGI3Tmd3RGlhVkdEc3F4Uks5c2JEZkRkSDVBZ0pJYVR4b29RQ0lZUVEwVjNOeWNOWGZ3dm1qanZiUVYxd01UOHNzaFdlN050VnJOQUlJYVFDcjduUGduRlRBckQyUm5DQzhIaldBczNhbjBTT2poQkNHaTlLS0JCQ0NCR1YyY0xpdWJoOXNMRFdMZ2pPWVZudzVRbmVTZ1crZlhDRXFQRVJRa2g1RW05ZmVNeDgzTGFEZ2VOVkNyQ3ZxREtjUGdiampVVFJZaU9Fa01hTUVncUVFRUpFOWVYZjUzQXg4eDRBYm0yeGN5c2RHTHNwRUYvUEdJRUF0VXJNOEFnaHBGTHVveWRDMWphUzM3WXdUcjUrQ2VaT0ZxMytRYnpBQ0NHa0VhT0VBaUdFRU5GY3lzckZCM3RPOE52T0xIUmdBYkN3OE51UDllNk1zWjNDeFF5UEVFS3E1VDMvUmY1ckJvemdGYWxtd3RjN1Uwb1M5SWYzVlhNMElZUTBENVJRSUlRUUlvcFNzd1ZQcmR2TmJ6dTcxSUZoYlNNaXczMDk4Wi94QTBXTWpoQkNhaVpyM1FidVk2Zncyd3pyK0xUYjhoTW5pMzcvR2F6QklHcDhoQkRTMkZCQ2dSQkNpQ2plKy9NWWt1NFY4dHZPbEFxekxBdmhXb2Z2SHhvRnRVSW1ZblNFRU9JWXp3Y2ZnOFRYbjl0Z2JHTWhIVloyT0tzcGduYno3K0lHUndnaGpRd2xGQWdoaE5UYWtkUTcrUGJZUlg3YjZlb0VRVExody9FRDBidFZDNUVpSTRRUUp5a1U4SjYvUUxDRHNldVBVQzBHRUw0Q2FuZHRnVGs3VTh6b0NDR2tVYUdFQWlHRWtGclJHRXJ4OUxxL2JEdFlaeHN4Mmk2K0ozWnBpK2Y2UjRrVkdpR0V1RVFSMVF0dU1mM3RkenFhS1dVWTI2Rm1NelJycUVFaklhVDVvb1FDSVlTUVd2bS9UUWVRWFZ4U3RtVy9kS0ZHTEdCZEhOSEd6d3ZmMEloSVFrZ2o0VFh2ZVRBcWQyNkRZYmdlQ1E2eUd5TjU3alJLTDUwVE5UWkNDR2tzS0tGQUNDSEVaWEVYYm1ETDVadjh0ak5MSFZqWXVwMnA1REtzZld3ODNPWFVONEVRMGpoSXZMemhOZWRaZnR1NXlpdllOMmo4NVZ2QTRzek1DRUlJYVJvb29VQUlJY1FsV1pvUy9HUHJJWDZiRlV4cHFFbjVZNzk1Y0RnNkJQcUlIaU1oaE5TR2N1QURjT3NSdzI4NzJrb0JzQy9XTXVkay92LzI3andzeW5KL0Evajl6czYrbzZpQjRBWXBha1ZsNXBaWWV0eXlOQ3ZOTkczUnNyVEYzRHFuTExXMFRFMDlXa2VMTXBkY3l1Vm5xYVdKb3BibXZtOGdpb0JzQXNNK3kvdjdZNWlCWVoyQkdRYmsvbHhYSHVhWloxNitjcnpnNVo3bitUN0kyN1hkaHBVUkVkVVBEQlNJaU1ocWVsSEVTK3QzUTEyb01ReUk1bzBWcTFjeWQ4eUQ5MkxRdlNHMkxaQ0l5RWJjWDNuTHRQWEI2aDFkcFJLSW5GL1dRVlJuMjdZNElpSUhZNkJBUkVSV20vdkhVUnk1a1F5ZytIN1p5clhBeHB2eWpnRysrR3hBTjlzV1IwUmtReEozRDdpUEhsOW0xTkpUSHdUVHNaTmlRVDZ5ZjJTRFJpSzZ1ekJRSUNJaXF4eUl2WVdGKzQrWEdyRmlEWENwcVc1S0JkYU8raGZrVXY0b0lxTDZUZFcxWjVtdEQ0TEYzL29rcFJMWGdzUFIwRnkrWU92eWlJZ2NobmR4UkVSa3NaU2NmTHkwZnJmcHNRakx0enFVYnNJb0VRU3NlYUVmQXR4YzdGQWxFWkh0dWIveUZnUVhWd0MxMi9xUXRXb0pHelFTMFYyRGdRSVJFVmxFTDRvWXZXNFg3dVFYQWpBMFZyU1VLTUtzQ2VPaUlUM3hhTXRtTnErUmlNaGVES2MrdkZveUlNRHlMbzBDVEZzZmRFbTNrTGRybSswTEpDSnlBQVlLUkVSa2tYbDcveW5UTjhHeU14M0szbTZQZmFnOVJ0NGZhdXZ5aUlqc1R2V0krZFlIeTVsL3YxUnZYZ045Wm9hdHlpSWljaGdHQ2tSRVZLMERzYmZ3eGI1alptT1doZ21DS0pxV0IzZHRHY0FtakVUVW9KWGUrbUJzdW1qWkRvaVNCbzBvS29KNjdiZDJxcENJcU80d1VDQWlvaXFWN1pzQWlCYnZIeFlBMDJiakVCOFBySDNoWDVCS3JEd1Nnb2lvSGpGc2ZYak45RmlBWVBFV01MTUdqWDhkWUlOR0ltcndHQ2dRRVZHbGRIb1JJMy84cmFSdmdoWHZ4WlcrdlhaVHlyRjU5RUM0S1JWMnFKS0lxRzZwSHVrQjVVT1BXdjI2c3JGRDFzb2xnRTVybTZLSWlCeUFnUUlSRVZWcTZvNFlITCtWWW5vc21MMi9WZ1d4SkhZd25PandMd1I2dWRtalJDSWloL0FZTnhFU2IxL0RBOEh5WXlRQm1PYnFrbThoZC9zbW05ZEdSRlJYR0NnUUVWR0YxcDI0aE8rT25ETTlOcXpvdGVTT1dUUTdVNDBuT2hEUjNVaHdjb2JueFBkTHZ0OEpnSFdwZ2tIT3RvM1FwU1RidERZaW9yckNRSUdJaU1vNWxwQ0N5VnVpU3daRXk4NWRONFFPSlJNbmR1dkVFeDJJNks0bGI5ME9Mb09mS1RWaVRZT1o0dkJCcTBYMnFxVTJyb3lJcUc0d1VDQWlJalBKNmp3OHYvcFhhUFY2dzRBb1FyVDBIcm5VdkdjNnRjR3N2by9ZdmtBaW9uckU5ZW5uSVcvVjFteE1zR0NsZ2dEQm1NS2k2TUlaRkJ6Y1o1ZjZpSWpzaVlFQ0VSR1pGR3AxZUc3MXIwalBLeWdlRVFIQmtyNEpBa28zT2U4ZTBoekxudTV0bnlLSmlPb1RRUUxQaVZNaHFKeE1ReFp1RGpPVHZXWWx4THhjbTVaR1JHUnZEQlNJaU1qazljMTdjU1lwRFVEcEV4MnF2alVXaS84MHJrNElEL0RGbXBFOEhwS0lHZytKankvY1I0OHZOV0xaVVpKQ3FlK3hZbzRhNm5YZjJhZEFJaUk3WWFCQVJFUUFnQytqajJQTDJXdG1ZOVZGQW1LcFB3R2dwYmM3Zmg0ekVDNEttYTNMSXlLcTExU1A5akk3U2xLd29QR01ZVHRaeWJ6ODZOK2h1WGl1MHZsRVJQVU5Bd1VpSXNJdlo2NWl6aDlIU2daRXNmaWRzOHFKTU93VE5zN3pjM0hDMXJHRDRlMnNzbU9sUkVUMWw5bFJrb0JGcXhTS0o1byt6UHBtRVZCVVpPdlNpSWpzZ29FQ0VWRWpkK2g2RXNadjJsc3lJRnAycElOUUhDa0FnS3RDamw5ZUdvUVdIcTUycXBLSXFQNHJlNVNrSUFnUUlhSzZyV09HZVFhNnRCU29OLzlvMzBLSmlHeUVnUUlSVVNOMk9UVVRJMzQwUDlIQm92TWhBUmpEQkJlRkRKdGZHb1N3SnQ3MktaS0lxQUdSdDI0SDE2ZWVNejAybk9aZ3dZcXZVcGxEM3M3dDBNYkgycWxDSWlMYllhQkFSTlJJcGVUazQrbnZ0a05kcUFGUS9QNlp4V0dDZ1pOY2hwOWZHb3lJRnY2Mkw1Q0lxSUZ5ZVhJNEZLRWRTZ2FFNm52U0dQb3pGcWNLb2g1Wks3NEVkRG83VlVoRVpCc01GSWlJR3FIY0lpMmVqdHFPSkhYeEVXVml5ZmFGeXBSZHRPc2tsMkhUNkFFTUU0aUl5aElrOEh4ckdpUmVKU3Uzak9mbVZQa3lRVEI5bzlYZXVvbmNiUnZ0VnlNUmtRMHdVQ0FpYW1SMGVoR2oxdjZHQzdjekFCaHVjaUVJRUtyWTQydFlqbHR5TTJ3TUU3b0VCZGkvWUNLaUJraHdkWVBYNUptQVZHb2NnV0Z6V2RYZmEwcy9uN1AxSjJnVGJ0aXRSaUtpMm1LZ1FFVFVpSWdpOE9yR1B4Qjk3WlpwckxyVEhBQkRtR0RjRHFHVVNSa21FQkZaUUJiY0d1NmpYakU5dG1oVG1TQ1ViSDNRNjVHMWZBRzNQaEJSdmNWQWdZaW9FWGw3V3pTMm5MMW1lbXpSa1dabHdvVDFvL296VENBaXNwQlQ3MzlCMWJWbnFaSHFZMXl6clE4M3IzUHJBeEhWV3d3VWlJZ2FpYW4vRjRQVi8xd3dQUlpGMFhEVFdnblIrRWZ4SExsVWd2V2orcU5IU0hQN0ZrcEVkSmZ4R1BjbVpQY0VtUjdycXpsR3NzS3REemZpN0ZNY0VWRXRNRkFnSW1vRVB0dHpGQ3YvUGx0cXhJSXdBYUpwZmE2elhJYU5MdzVnbUVCRVZCTnlPYnplL2dDQ3N3c0F3eG9GRWFMWlVaSGxsRnFsQUwwZW1mLzlBdEJxN1Y0cUVaRTFHQ2dRRWQzbC92ZlhXWHkrNzFpcGthcFBkQ2hwd0dpWTQrV2t4STVYaHFBN3d3UWlvaHFUK1ByRDg0MHBwc2NDQk9nRm9Lb21qWWFqSkEwZjZoSVRvTjc0Z3oxTEpDS3lHZ01GSXFLNzJBLy9YTUMwSFRHbXg2SUlDdzR1SyttWjBNVFZHYnRmZXhvZEEzenRXQ1VSVWVPZ0NMOFBMazhPTnoyMnJFbGp5WWQ1djIyRjV2S0Z5dWNTRWRVeFFiU29JeGRSL2JiN1lqeTJuTHVHczhucDhISldJaVkyMGRFbGtSMDhHdHdNbWZtRjZORFVCME03dGtaa20wQkhsMVN2L1hqc0lpWnQyVmRxeEhBS2VtVTNzTWFlQ2NhZEVNSGU3dGc2ZGpDYWU3amF0MUFpb3NaRUZISG44NDlRZFBha2FhalVRb1RLWGdSanNpRHg4WVB2WjBzaEtGVjJMTEoyQ2s0Y1JlSFJnOURHeDBIaTZvYWlDMmNjWFZLOW9RanRBSDF1RG1SQndWQTkzQjNLVGc4NHVpU2lXbUdnUUEzZTVDM1IwT2gxNkI3Y0hCMmErcUFEMzBtOXE1MU5Tc1BaNUhUc3U1WUFGNFVjQ3diM2NIUko5ZEx5UTZmeHdXK0hUSStyYThCWWRodEVlSUF2Zmg0ekVON085ZmVHbFlpb29STHo4NUQrbjNlZ3U1MWtlQ3dDRXFHYVVLSFVpVHRPUGZyQS9lVTM3VjlvRFdTdldncFJyNE1pTkJ5eW9HRElBNE1kWFZLOW83a1JCMjE4SEFyUG5ZUkVxWUw3UzY4N3VpU2lHbU9nUUEzYXVKOStSOWVXQVJqM2NBZEhsMElPOFBXaDB6aCtLd1ZmUDlQSDBhWFVLL1AyL29QNWYvNWp4U3ZNdzRSdXdjMnc5b1grY0ZISWJGNGJFUkVaNkZKVGtQN2hPeEJ6MUFDS2cxOElsZTZERUlybkdFTUZ6emVuUXZsZzF6cXExaktaeXo2SG90MjljTzR6d05HbE5CaTV1N2RERTNzRm51UGZjWFFwUkRYQ1FJRWFyTWxib3RFaHdCc3ZQeHp1NkZMSWdiNCtmQnBYVWpQeEJWY3FBQUJtL25vUUt3NlhXbG9xQW1MbDk2ZG03M2dCd0xDT2JiQnM2R09RU2RoaWg0akkzclJ4VjVIK3lkU1MweHVLVjVOVmZuTmVFZ0FMS2lmNGZyb1VFcC82c1RJemU5VlNTSU5DNE5LbnY2TkxhWEJ5ZDIrSExqRUI3bU1tT0xvVUlxdnhqcEVhcEYyWDRxSFY2eGttRUY1N3BDTnlpalRZYytXR28wdHhLRkVFM3ZwbG4zbVlVTndRb2RLZUNhWENCRUVBUHVyYkJWOC9FOGt3Z1lpb2pzaUNXOE56d3JzbEEwSjF4MGtLaG0vNEFNU0NmR1F1blFlSWVydlhXWjNDRTBjaDZ2VU1FMnJJNVlsQkVBdnlVWEQ2dUtOTEliSWE3eHFwUWRwNjlocTZCVGR6ZEJsVVQzUVBibzR0WjY4NXVneUgwWXNpeG0vYWd6WEhMNXJHUkFBaUpLaG9SNjdodVpLZUNpNEtHZGE5MEI5dmR1dGNOd1VURVpHSjhzR3VjSHR1VEtrUkFmb3ExaWdJcFVJRnpiWEx5Tm04MXM0VlZxL2c2RUVvUXJuOXREWVVZUjFSZUNTbStvbEU5UXdEQldxUXppYW5vME5USDBlWFFmVkVlSUF2emlTbE9ib01oOGpUYVBIc0Q3OWkwK2tycGpIRFBseWd3a1d6SW9xZk00UUp6ZHhkOE1mNFlYaThMVS9NSUNKeUZPZitUOEdwZTZUcHNTQ1VoQVpsaVFMTXRxcmxidHVJb3ZPT1BVVkJHeDhIV1JDYkw5YUdMQ2dFMnZoWVI1ZEJaRFVHQ3RRZ2VUb3BlWm9EbVhSczVnc1BsZExSWmRTNWxKeDg5UDM2Wit5OWVyTmtzSkxUSEVRWXR6aVVqTjNYM0EvUmJ6eUR0bjZlOWkrV2lJaXE1RDV1SWhUdE81VU1WTEZsRFlCWjRKQzVkQjcwV1psMnE2MDZFaGRYbnVaUVMvS1dJWkE0OFpobWFuZ1lLRkNEZERBdTBkRWxVRDBUMDhqK1RWeEt1WVBlLzkyRTg3Y3pUR09pQ0xOM3JVemp4VThLWlpvdi92cktVendXa29pb3ZwQkk0RGw1Qm1UM0JKbUdqTisvSzFUcW1Fa3hSNDNNcno0RGREcDdWMW1ob290bkhmSjU3elpGRngyNzBvU29KaGdvRUJFMU1BZGliK0h4cnpjalNaMXJObDVCbG1CWWxTRENGQ1lvWlZKOFBxZzd2bjRtRWdvcGZ3UVFFZFVuZ2xJRnI2bWZRTm9rb1BSb0pTc1ZCTE1iZWMyVkMxQnYrTjZ1OVJFUmxjVzdTU0tpQm1UOXljdDRPdXIva0Z0a09HS3M2bk4vRGFzU2pFRkRTMjkzN0owd0ZHTWZhbS92TW9tSXFJWWs3aDd3bmprWEV1L2lyWjFDY1RoY1NaTmRBVEN0WXNqN2JTc0tqLzlkVjZVU0VURlFJQ0pxQ0lwMGVyeTdiVC9lMkx3WGV1T1JZWlUxN0RMOVdmS2UxcE1kV3VIQXhPRUk5ZmUyZTYxRVJGUTdFazl2UTZqZzRXVVlFQVNJWXNYckZFVEFyRDlPMW9xRjBLV20yTDFHSWlLQWdRSVJVYjJYbUoyTEo3NytHVkZIejVjTUZ2ZEVLSHQ3S1VJc0hqUDhxWkpKc2VqSm52ajIyY2ZoTEpmVlRjRkVSRlJyVXI4bThKNDVGNEtiT3dERHRqWVJJb1FLcytTU2hncGlRVDd1TFBnWVlrRituZFZLUkkwWEF3VWlvbnBzMzdVRWRGKzZ3ZXhZVE5IUUZLSGNYTU9haEpMeDFyNGUyUGZHTXhnVkVWWVhwUklSa1kxSm16YUR6OHk1RUZ3TTNmOEZDTkJYbkNpWUFnY0EwQ1hlUk9hU2VaVTNkQ1Fpc2hFR0NrUkU5WkJlRlBIcG5xTVlHdlYveU13dkJHQzRMelNjL0ZnbVRDaStYelNPQ2dJd29XdEhSTDh4SEcxOGVTUWtFVkZESm0xMkQ3eG56SUhnNUF6QStETkFMTmRTd1JncUd6T0Vvak1ua0xQaGh6cXRsWWdhSDY1L0pTS3FaKzdrRitMRnRUdHg2SHFTYVV5c2VGRUN4RExIUVFaN3UyUEZNMzBRMGNLL0xrb2xJcUk2SUx1bkpieW5mWUtNdVRNaEZoWUFFR0RNRmNwbXpLVWY1dTc0R1lKQ0NaZW5ucXU3WW9tb1VlRUtCU0tpZXVTUHl6Znd5T0wxWm1GQzJSME9obDdmaHJlZ2pHR0NSQkF3c1ZzbnhMejVMTU1FSXFLN2tDeTR0V0dsUXZIMkJ3QWxvVUpwaG1NZlRBOXpmbG1Id3FPSDZxQkNJbXFNR0NnUUVkVURXUVZGbUxCcEw1NWQvU3RTYzBzMTBpcjc3cE5vK0tOc3I0VGZ4eitOV1gwZmdVb21yYU9LaVlpb3JzbUNXOFBub3k5S2pwUUV5cTFRTUE2V2JwK1F1WHdCTkZjdjJyczhJbXFFR0NnUUVUbllINWR2NE9GRjY3RGgxT1dTUWVPTllPbVZDWVlHQ3FZd1FTSUltTlQ5UGh5WStDdzZOL09ydTRLSmlNaGhwRTBDNFBQUjU1QUdORGQvb2t3RFJrRVFTOGEwV3R6NTRtTm9FMjdVVVpWRTFGZ3dVQ0FpY2hCMW9RWnZiSzVnVlFKZ0hpU1UyZDRBQUYxYkJ1REF4R2Z3bnljZWhrTEtiK1ZFUkkySnhOTWJQaDkrRG5sSW01SkJRU2l6cUUwbzNpOW4rQmtpNXVYaXptY2ZRSmVTWExmRkV0RmRqWGVoUkVSMVRCU0JINDlkeElNTDEyTDl5Y3VsbnpIL3lIUjZnM25UeGRVaittSDd1Q2NSNnU5ZEovVVNFVkg5SXppN3dIdkdYQ2c3UlpTTW9iaFpyL2xNVXpDdHo4NUN4dHlaMEdkbjFXV3BSSFFYNHlrUFpEY1hibWZnWWtvR3ppU2w0VXhTT3M0bXB3RUFPalQxUlhpQUR6b0crS0dkdnlmQ212ZzR1RkxIRTBVUkZ5OWVSRmhZbUUydWQrSENCUlFWRmFGVHAwNFd6Yy9NekVSOGZEejgvUHpRckZrem05UlFtbDZ2aHlpS2tFcTV2LzlrWWlyZTJScU5VNGxwWlo0UlVYSUxXTndqb2RRZG9adFNqdmQ2UmVDMVI4SWg1NG9FSWlJQ0FJVUNudS9NUk5iL2xxQWdacTlockhpbFFtbWxENFRRWjZUaHpxY3o0ZjN2ZVJDY1hlcTIzbnBHbzlGQW85SEEyZG5aMGFYVWlDWWhIcnFFRzlERXgwSjdJdzdhRzNFQUFGbGdNR1NCd1pDM2JBVnA4M3NnYnhIazRFcnBic1pBZ2V6aWpaLy9SSEoyTGp5ZGxBZ1A4TVg0cnVIbzBOVFFRT2hzc2lGZzJIYitHcktQRnlIQTNRVkxubnFzem10TVRrN0dMNy84Z2xkZmZkWHNGMTNqTDc4MUpaRkl6SmFtVjZlZ29BQnZ2ZlVXNHVMaXNHREJBblRzMkxIR245dG85dXpaU0VsSndlKy8vMjdSL05PblQrT1RUejdCc0dIRDhOcHJyOVg2ODVjMWJkbzBuRGh4QW12WHJvV2ZYK1BjNjUrYW00OS8vM1lJRzA5ZE1SczNIZ2NwRnQvdUdWWWptUC83R1JVUmhuOC8vakI4bkZWMVZ6QVJFVFVNZ2dRZXIwNkN2RVVnMU91anpKK0NjYkdiQUFrQWZmSFBHZTJ0bThqNDlBTjRULzBZZ3F0YjNkZHNJM3E5SGprNU9jakt5a0pXVmhiUzB0S1FscGFHMU5SVXBLV2w0Ym5ubmtPYk5tMHFmZjNmZi8rTlR6NzVCRU9HRE1HRUNST3MrdHhUcGt4QlltSWlWcTFhQlpXcTduOCtaMzJ6R1ByTURBZ3VycEFIaGNDNTcyRElBb01Cd0JRdUZCdzlCREU2RnhKdkgzaTgvRmFkMTBpTkF3TUZzcW45c2Jjd2F1MU9mTmEvRzU2L3YxMkZjNXE0QlNLeVRhRHA4WnBqRnhFeTUxdXNIdEVQandiYi90M3hpdWoxZWt5ZlBoMEpDUWxJU1VuQkJ4OThZQW9WWnMyYWhVT0hhbjY4MHF1dnZvcG5ubm5HNHZrcWxRb2hJU0dJaTR2RDBxVkxzV0xGQ2tnazllc2RhTDFlai9UMDlDcm55T1Z5ZUhwNjFsRkZEWWRHcDhmU2d5ZXhNUG80Y291MHBuSFRlZ1JCTUN4UEZjb0hDVU03dHNhMDNnOGl4TWVqVG1zbUlxS0d4N24vVTVDSHRFSG0wdm1tTFEwaURNRzFSQ2gxYUZEeEI5cjRXS1RQbWdMdmY4K0R4TDErL0p4SlQwL0hsaTFib05WcW9kVnFvZFBwb05WcVVWQlFnTHk4UE5QLzV1WGxRYTFXUTYxV1Yva21rSWVIUjVXQndzR0RCNkhYNjlHdVhjWDNyRlZKUzB0RFNrcEtyZDZFcW9taTg2ZVJ1V2d1M0VhOUFxZnVrUlhPa1hwNlFkbnhmdFBqL09nL2tESitCRHduejRBaXRFTmRsVXFOQkFNRnNwa0YrNDdoUU93dG5IMXZGTnhVQ290Zk4vS0JVQXk0TnhpajF1NUVaSnRBVE81eG54MnJOSkJJSkpneVpRcW1UcDJLbUpnWWZQcnBwNWd4WXdZa0VnbENRa0tRbjIvZUlPL3MyYlBRYXJYbzNMbHp0ZGYyOS9lM3VwNXg0OFloSmlZRzE2OWZ4L0hqeHhFUkVWSDlpNG9WRmhaaTFhcFZabU5xdFJvQThOLy8vdGVpYXlRbUpnSUFUcDQ4YWZhYXdNQkFEQnc0RUdxMUdpTkdqS2p5R3UzYnQ4ZWlSWXV3ZnYxNjZIUTZqQnc1c3NyNVdxMFdQLzMwRTN4OWZkRzNiMStMNm14SUNyUTZSQjA5ajJVeEo1R1luVnZtV1JFUURYdGFEVG1DZVpBd3ZGTmJUSG5zQVFZSlJFUmtGWGxvQi9qTVdZek1oWE9naVRXc2lCTktoUW1pY1R0ZDhmSTQzZTBrWk14NkQ5NHo1a0xpNC9nVmhPbnA2VmkvZm4yMTg1UktKWlJLSlpvMmJRbzNOemU0dTd2RHpjM045Si94Y2RPbVRjdTkxbmlQcDlGb2NQRGdRYmk2dWlJaUlzTHMzaytsVWxtMTJyU3U1R3pkZ0tMenArRzcrRnRJbkN6ZnB1SFVzdytVRVYyUXVXZ3VsSjBlZ012QW9YYXNraG9iQmdwa0V3djJIY050ZFI2MmpCMWNvOWQ3T2lteGZkeVRlSGZiZml6Y2Z4eHY5N2kvK2hmVjByMzMzb3ZaczJkait2VHBpSTZPaGt3bXcvdnZ2NC9SbzBlYnpkUHBkQmd3WUFEOC9mMHhmLzU4aTY5Lyt2UnByRml4d3VMNVVxa1U3dTd1K1BiYmIvSHR0OTlXTzkvVjFSWHo1OCtIUnFQQkw3LzhVdUdjeXNZcmMvWHFWVnk5ZXRYME9DSWlBZ01IRG9SU3FjU29VYU5NNHhzM2JvU0hod2VlZU9JSjA1Z3hTTm04ZVRNMEdrMjFnWUpHbzBGVVZCUkNRMFB2cWtCQlhhakJxci9QNHI4SFR5RTlyNkRjODhabWk0YjdGUE9ibGVmdmE0ZDNlejJBWUcvM3VpaVZpSWp1UWhJUEwzaC85QVhVUDY1RTN1N3RwbkhEYWdYRGxnZEJNQjVGTEVDWG1vTDBXZS9EKzkrZlFlclh4SEdGbDlLcVZTdE1tREFCS3BVS1NxVVNLcFhLOUo5U3FhenhML3RGUlVVWVBMajh2ZXJRb2VhL1lLOWF0UXFCZ1lIbDVqbFN6dFlOMEdkbHdIdjY3QnE5WHVMaUN1K1pjNUVWdFJ5NTJ6ZkJaZEF3RzFkSWpSVURCYXExL2JHM2NDRDJWbzNEaE5JV0RPNkJnU3UzNHVIQXB1amEwdjdiSHpwMTZvVDMzbnNQbjM3NktlTGk0cENkblYxdTJmNnRXN2VnMCtuUW9rVUxxNjZ0VnF0eDVjcVY2aWVXa1pWbFdlZGxOemZEbmtkWFYxZHMyN2JON0xtWFgzNFpLU2twNWNZcmMvRGdRY3liTnc5RGhnekIyTEZqVGVQR2JTQXFsUW92dnZnaUFNTzdCNnRYcjBiLy92MU5Zd1RjeVMvRTBwaVRXUFgzT2FnTGl5cWRaOXptWUNTVkNIaXVjenU4M3pzQ0xUeGM3VjhvRVJFMUNtNHZ2QXhGMnpCa2ZiOENvam9iUVBIeHcyTEo0WkxHUGo3NnpBeWtmL2d1dkNaTmg3eGRld2RXYmVEdTdtNXhZK21hWHI5WHIxN2x4bzhjT1lMazVQcDNyR2JSK2RNb09uKzZ4bUZDYVI1akppQmp6blRJMjRSQkVlcjQvNitwNFdPZ1FMVTJhdTFPbkgxdlZQVVRMYlI2UkY5RUxGcUhhek5lc3RrMXE5SzdkMjhvRkFwRVJFUkFwVktob0tEQWJHVkJXcHFoRy8vdDI3ZXhhTkdpU3EvVHAwOGZkT2hRc2kvdGtVY2VzZmdYK3Bvb25jNDdPVG5aNUpveW1hemFheDAvZmh3QTdQcUR2cUVRUmVCQTNDMnMvdWNDZGx5SVE2RldaL0ZybTdtN1lGUkVHRVkvZUMrYXVEYk03dEpFUkZTL0tSOTZGSDczZGtUMm1wVW9PTGpQTUZqcUZBaUo2VUJKQVdLT0dobHpac0J0NURnNDk2MzltMFQxbWErdkw5NTg4ODF5NHg5KytLRXBVUGptbTI5TVcwZ3JjdWZPSFFEQWtpVkxURy9BdlA3NjZ6YTdKeXN0YzlGYytDNnVmdldxcFR3bnpVRGFsUEh3WDc3R1p0ZWt4b3VCQXRYS0d6Ly9pYy82ZHpQcm1iRHgxQlY4ZGVBRXJxWmx3cy9WR2NNNnRzSFUzaEZReXFRNGNTc1ZmVlpzcnZSNjR4NXVqL2tEdStPako3cGcwcFo5V0R5a2ZIcHNEOTI2ZFROOVhGaFlpQjA3ZHBTYms1Q1FnSVNFaEVxdjBiWnRXN05BUVNLUjJPV0hpalVxV3RaWFcvLzg4dytrVW1takRoUnU1K1RoeDJNWHNlYllCY1RmcWZ4bW95eEJBQ0xiQkdMTWcvZWliN3NnU09yaC9rd2lJcnE3Q0s1dThIanRiVGgxNllHc1ZVdWh6OHdvZmdKbXh4VWJWeTJvMTZ5QzV1b2xlTHd4eFNIMTFvV01qQXg4OTkxMzVjYmo0K05OSCsvZHU3ZmFodFFBekU3VWV2bmxsMjErNzVmMXpXSzRqWHJGMUROQkxNaEh6cVkxS0RoNkNQb2NOZVF0VzhIMTZlZWhhRi9xdmt6VUkyL1BUdVR2M1FsdFNoS2s3cDVRZEx3ZmJzTmVnT0RxQm9tckc5eWVIWTJzVlV2aE1XNmlUZXVseG9lQkF0WFloZHNaU003S01Udk5JZXJvZWJ5N2JUOG1kTzJJT2YwZnhlbkVOTXpkY3dTWkJZWDRjbkFQdFBCMHhleC9kUzEzclYyWDRuRWc5cGJwOUlkUkVXSFlmT1lxTHFmZVFWcy9yN3I2S3dFd2JDVll2WHExNlhGVVZCVDI3Tm1EdDk5K0cvZmZYNzYzdy9idDI3Rmh3NFlxci9ucHA1L2k5dTNiTnFrdk1qSVNnd1lOc21odTZiNEhWWW1QajhmKy9mdXJuVmRVVklURGh3K2pjK2ZPY0hGcFhHZFhYMHE1ZzUyWHJtUG54WGdjdlprTWE1bzYrN3M2NFlVSHd2RFNRKzNSekwxeGZkMklpS2grVUhSNkFMN3psa0g5MC9mSTM3dXp6TFBtQVhmQjN6SFF4TWZCNCtVM0lXOGJWbmRGRm91TGk4UHMyYlZiM2g4VUZGVHBmVkJtWmliV3JsMWI1ZXRYclZwVjVRa09FeWRPeEsxYnQ3QnUzVHJTRSs5K0FBQWFFVWxFUVZUVHNaRzJ2amZTSk1SRGZ5ZmQ3RFNIekNYem9ZbTdBcmZoTDBMcTY0Kzh2VHR4NS9PUDRQM0JwNUMzRGdVQTVHN1pnSnd0NitIYzcwbTR0UjhEN2UwazVQeXlEcHJMNStIejhVSkFKb05UcnlkUThOY0JhQklUSUc5bTNiWmVvdElZS0ZDTlhVekpnS2R6eWJtN2VSb3RQdHAxR0JPNmRqU0ZCajFDbXFOUXA4UDJjN0hRNlVYNHVUaGhRdGVPWnRlNWxISUhjLzQ0Z25kNjNvKys3WUpNNDU0cUpTNm1aTmc4VUVoUFQ4ZThlZlBNeHJwMjdZb2hRNFlBTUt3c0tOMFYyTGpjclYyN2RoVjJDemIyTXFqSzVjdVhxMXpkWUkzU3F5Q3FZMm1QZy8zNzkxc1VLQnc1Y2dUNStmbm8yclVyZExxUzVmMkNJTlM3b3k1clM2Y1hjZWg2SW5aZGlzZHZGNi9qZWthMlZhLzNkM1hDZ0h0RE1PamVFSFFMYmdhcGhLc1JpSWpJc1FRblo3aVBtUURWdzkyUS9iK3ZvRXRMcVhTdUx2a1dNbVpQZzNPZi9uQjlkalFFcGFyU3ViYVdtWm1KNk9qb1dsMmpZOGVPbFFZS3djSEJXTHg0Y2JueE9YUG00TysvL3daUWZUaGczSHJxNHVKaXR4V3B1b1FiRUZ4TDdqTzFjVmRSZE9ZNFBDYThDOVVqUFFBQWlyQndwRTRlaTd3L2ZvVkg2MUJBcDBYT2pzMXc2dDBQYnM4YnRnOHJBRWg5L0pDNWFBNEtULzBENVFOZERIOEhGMWZvRXVJWktGQ3RNRkNnR2p1VGxJYndBRi9UNHordjNvUzZVR01LREFxMU9paWtVcnpiODM2ODI3UGlVeHRFRVppMFpSK2FlN2hneW1QbVJ5VjJhdWFMVTRscEdOeStsVTNyTGlnb3dJa1RKOHpHN3Jubm5rcm5HL2ZTMWVRNFNLUHFVbTVyV05QWjJOS1ZES1hEZ2FvWXQ0SXNXYklFUzVZc01ZMjNhZFBHN0xqSjNOeGNQUDMwMDZiSGVYbDVBSUJYWDMyMVhoN0RaSFR3ZWlMK2lrL0dvYmhFSExtUmpEeU4xcXJYTjNGMXhsUGhyVENvZlFpNkJBWFlxVW9pSXFMYVVZU0Z3M2ZlZjVFZnN4ZTVPMzZHTHFYeVJvUjVmL3lLL0w4T3dPV0pnWEIrZkNBRUYvczNFQTRORGNYa3laT1JsSlNFV2JObXdjZkhCM1BtekxIb3RmUG56MGRzYkN5YU4yOWU2UnhCRUNvTUFZeTlFSXlTazVPUmtKQmcxWEhldHFTSmo0VThLTVQwV05xc0JieG56SVVzdUhYSkpLa1VrTWtnYWpRQUFERXZEODZSL2FGNjZGR3phOGxhR081MTlWbDNUR1B5b0JCbzRtUEx6U1d5QmdNRnFyRXpTZWtZM3pYYzlQaHNVanE4bkpSSVZ1ZGg5THBkT0hFckZTNEtHVVk5RUlhUCtqNEN1YlQ4TzlpYlRsL0IwWnUzc2ZIRkFWQ1VlVDQ4d0JmZi9IWEc1blg3Ky92anE2KytBZ0NjUEhuUzdJaEd2VjZQd3NKQ3MvbTNiOStHU3FXQ1RDWXpPNlBZU0ZQOERWeWowWmllbDhsa2tNdmxwam1PZXZjK01qS3kra2tBa3BLU1RNMFdLM1B6NWszODg4OC9BQXdOR1lPQ0RLdEo5dXpaWXpiUDM5OGZDb1hDYkt5Z29BQTZuUTRxbGNyc2ExRlZzeU43dXBSNkI3Y3ljM0F6VTQzNE8yb2N1cDZJb3pldDM1S2lsRW5SdFdVQUhtdDlEM3EyYW9FT1RYM3NVQzBSRVpFZHlPVndlcXd2bkI3cmk0Sy9EaUIzMndab0UyNVVPRlhNVVNQbjUzWEkyYjRKVGwyNlEvVndkeWc2MnUrSWJ5Y25KN1JxMVFxdFdyVkNpeFl0a0pDUWdOemNYSFRzMkxISzE4WEh4eU0yTmhZQVRDdFBLNUtlbm82dnYvNjYzUGoxNjlkTkh4Y1dGdUwxMTErSFhxOUhWRlJVdVZQQTZvTDJScHhaZzB4QnFZSzgxTWtNK3V3czVHN2JDSDFHQnB4ZjdtZVk0K1p1V3BsUVd1SHhJd0FBZVhBYjA1Z3NLQVI1di8rZnZjcW5Sb0tCQXRYWTJlUTBkR2hhc2tJaE5UY2ZXcjJJWjMvWWdaY2VhbzhwajBYZ1FPd3RyRGg4R2psRldpd2UwdFBzOWFJSWZCbDlEUGMzOTBmdk51VlhDSVFIK09KTVVwck42NWJMNVFnTE0rd0hURTFOTlh2dTJMRmptREZqUm9XdnE2N0I0ZEtsUzdGMDZWSUFodDRGcGJjYmxPNGFYRnY5K3ZYRFUwODlaZEhjeVpNbld6UnYvLzc5MVFZS216ZVhOTlBzMmJPbmFmVkQyZGN0VzdhczNHdmZmLzk5bkRoeEFsOTk5Ulg4L1B3QUFQbjUrVFp2R25uampocmZIVDJIZkkwVytSb3Q4b3EweU5Ob2tLL1JRbDJnUVZ4R0Z1N2tGMVovb1NxRUIvaWlkM0dBMExOVjVlOStFQkVSTlJTcUx0Mmg2dElkUldlT0kzZjdaaFJkUEZ2eFJJMEcrUWYySXYvQVhnaXVicEMzYWd1cHUrMSswVGErTVZQNlRaaytmZm9nS2lvS3YvenlTN1dCd3NhTkd3RUFuVHQzUmtoSVNLWHpzckt5c0duVHBpcXZwVlFxOGRSVFQrR0hIMzdBeXBVcjhkNTc3MW42MTdBWjdZMDR5QUtESzN3dVorTnE1RzQzL0IyYyt3eUFJaXk4d25rQW9JMlBSYzdQNjZCODZGR3oxUTJ5b0JCbzQyTnRXelExT2d3VXlHWTBPaDNVaFVYNHVOOGplT05SUTZmWnZ1MkNJSW9pdnY3ckRLWkZSaURBcldRLzJoOVhidUJ5YWlhaW5uL0NVU1dYNCtYbGhhNWR5emVOdEZiWkxSUXBLU2xJVEV5czlYVUJJRHZiZkMvLzk5OS9ienJhc3V5Y0JRc1dXSFJOWThQSVk4ZU9sWHROWkdRa21qUnBncDA3ZDVxTzFiUUZKeWNuYk51MnphYXJOMjVrcXZIVmdaTTJ1WlpLSmtWYlB5KzA4emY4RitydmpTNUJBZkJ5VXRyaytrUkVSUFdOSXZ4K0tNTHZoejRqRFlXbmpxSHc5SEVVblRzRnNhRDhDazB4UjQyaVU4ZHMrdmx6YzNNTmRaUmE2VGhvMENCczJMQUJNVEV4T0gvK1BPNjk5OTRLWDN2NThtWHMzcjBiQURCMjdOZ3FQMDlJU0lqWlZrMmpXYk5tNGZEaHc2Ykh3NFlOdzdadDI3QnIxeTRNR0REQTlJWlVmYURxMmd1cUI3dWk2T0pacURmK0NGM1dIWGkrT2JYY1BNM1ZTN2p6NVNlUXRRaUV4OHZsajhva3FpMEdDbFJqSFpyNjRteHlHcHE0R1U1bWNGVVkwdVQrWWVaSmFyL1FsbGh4K0F3dUpHZVlCUW8vbjc0S2Q1VUNmZHUxclBENlpYczAxSVhXclZ0ajFxeFpOci91OHVYTGJYNU5vd01IRHBnZGMxVGF6cDFsdXpoWExTNHVEbkZ4Y1daanJWcTF3bSsvL1FhZFRvZm5ubnNPYTlaVWZtWnhVVkVSY25KeTRPenNiT3A0WEJXOVhvLzgvSHhJcFZMSVpJNzVkaFRzN1k0Z0wzY0Vlcm1obFk4bjJ2cDVvcDIvTjRLOHFtKzJTVVJFZERlU2VQdWF0a01BZ09iU09SU2VQWW1paStlZ1MwbUcvazcxeHluV2hMSG5VdW1HMSs3dTdoZzZkQ2hXcjE2TlpjdVdZY21TSmVYZWpORHBkRml5WkFsRVVjVGpqejl1MFMvK1pmc2xBT1g3VkRrNU9XSGt5SkZZdG13WlZxNWNhZkViTmJZaUN3eUc5a1ljcEo3bEc1VExtaHZldkpLMWJBV3hxQkE1bTlaQWUvTTZaUGVVM0ZjWC9IVUFXZjliREVXNzl2QjhheG9FbFhuZkNHMThMR1JCbGEva0lMSUVBd1dxc2ZBQUg1eEpTamNkOVJqaVkxanlwdEhwemVicGlwc1JPaWxLL3JucFJSRTdMMTNIZ0xEZ2NyMFRqQndSS0RSRTMzenpUYm1HajZtcHFYai8vZmVSbEpTRTk5NTdEMzM2OUFGZzZKV2dWcXNSR0JnSWxVcUYzTnhjVEo0OEdUZHYzc1NFQ1JQdzVKTlBscnUrUkNLQlhDNUhTa29LSWlJaXFnd1U5dS9majNuejVtSE1tREVZT1hKa3RiV3ZXTEVDTzNmdXhNS0ZDNjA2dmFJeWdaNXVlUCt4eWhzblNTUUNtcnU3b3FXM0lVQm80V0gveGxKRVJFUU5uYnhkZThqYnRUY2IwNldtUUp0NEEvbzdHY2ordHZ4Mng1b3dyckQwOGpML0JYcllzR0hZdlhzM0xsKytqTysrK3c3anhvMHplLzZiYjc3QnhZc1g0ZW5waVZkZWVhWENhNjlac3daWHJsd0JZRmlaV2RFYlNKY3VYU28zMXI5L2Y2eGR1eGFuVDUvRzBhTkg4ZUNERDlibzcxWVR4a0JCV2R5dlFwdHdBMFVYejhBNThsK0FVSEwvYkF3UmRHbXBwby96ZnYwRjZ2VlJjT3I1T056SFREQTBieXlEZ1FMWkFnTUZxckdPQVg3WWR2NmE2WEZrY1IrRW4wOWZ3YlRJa20rMk95OWVoN05jaG80QmZxYXhDN2N6a0YxUWhPNGhsZTlCUDVtWWltRWQyMVQ2dkQxcE5CcE1talRKNnRlOSsrNjdhTldxL0trVWUvYnN3YUpGaTJwZGw0K1BENktpb3N6R3lxYjA4Zkh4bURsekptN2Z2bzJ4WThlaWI5KytwdWVpb3FJUUhSMk5yNzc2Q21GaFlYQjNkOGZjdVhQeDVwdHZZdm55NVVoS1NzS3JyNzVxdG5jUkFBWU1HSUFlUFhwVXVoS2l2Z2owY3NQVTNvN3B4RXhFUk5TWVNQMzhJZlV6bklCbHEwRGgyalhEZldXelpzM014cDJkblRGOStuUzg4ODQ3V0w5K1BkcTFhNGR1M2JvQkFIYnQyb1dmZi80WmdpQmd4b3daNWNJSW84dVhMK1A0OGVOUXFWVFE2WFNtUnRPQVlZV2xYcSt2OEhVS2hRTERody9IbmoxNzRPcGF0MjlFeUZ1MlFzSFJRNmJIdXFRRXFILzRCbElmUHlqdmU4ZzBYbmpxT0NBSWtOOWphSmlkdi9jM3FOZEh3ZldaVVhBWk5LelM2MnV1WHpNZFAwbFVVd3dVcU1iYStYc2krM2lSNlhGTGIzZTgwcVVERmtRZmh3aWdhOHRtaUw2V2dKVi9uOFhNUGcvQnBkUUtoZFBGelJZN04vTXJlMW1UN0lJaWhQcFgvRVBCM2tSUnhKVXJWeUFJQXBUSzZ2Zk1HMzhRVlhRS0JBQm90Vm9VRkJUQTFkVzFSc2RQYXJWYTNMaHhvOXIrQlRFeE1aZy9mejd5OC9NeGV2Um9QUC84ODlWZXUyblRwbGk0Y0NHbVRwMktMVnUyNE5TcFU1ZzBhUkxhdHpkL0o2TDA4a01pSWlJaVd6TUdDb0dCZ2VXZWE5KytQY2FORzRmLy9lOS9tRDE3TnY3em4vOGdPenNiWDM3NUpRQkQzNFQ3N3J1djBtdFh0cVgxMHFWTG1ESmxDcG8wYVFJdkw2OXlSNHNEaGhNamhnNGRXdWRIWDB1YjN3TnhmNTdwc2ZLK2h5QUxibzJzLzMwRnQyRWpJZlh4UjhHSm84amYreHVjL3pVRUVsOS82TytrSTN2TktraDkvU0VvRk1qYnRjM3Ntb3AyN1NGcmFYanpTNStiQzJuejhsOXJJbXN3VUtBYUMydmlnd0IzRjZ3NWRoRWpId2dGQUh6YXZ4dnU4WFREZDBmT1lmR0JFN2pIMHcyZjl1K0dWN3FZTDJkUHpEWTAzV25oV2ZFdnFkOGZQWStXM3U1bzQrZVlRTUVvTURBUUsxZXVySGJlL1BuejhmdnZ2MWM3NzVGSEhzSDc3Nzl2ZFIycHFha1lNV0pFcGMrcjFXb3NYNzRjdi8vK095UVNDWUtEZzNINzl1MXllLzJNUy9uV3JWc0hEdzhQcytlTVA3emo0dUl3ZWZKa2RPdldEYzg4ODB5bHpZK0lpSWlJYktXd3NCRHg4ZkdReStWbzNicDFoWE9HRHg4T3RWcU45ZXZYWTlhc1dhWlZCU05Hak1Cenp6MW45ZWU4ZHUwYXBrK2ZEcGxNaGxtelpsVjRsQ1FBaC9WNWtyY0lnc1RMRy9uUmY4Q3BaeDlBSm9QM2xJK2czcndHT2RzMlFaK1ZDVm5UQUxpUEdRK24zdjhDQUJTZS9BZlFhS0JMUzRGNnphcHkxM1I3Ymd4a0xWc2g3ODlka0RWcENubXpGblg5MTZLN0RBTUZxcFVsVHoyR2tEbmZZc0M5d2ZCMFVrSVFnRGNlN1dRNjVhRXk3L2E4SCsvMnJQajg0clRjZk16NTR3Z3VUeDlqajVLcmxKK2ZqKzNidDFkNWRuRjlvdGZyc1hYclZxeGV2UnBxdFJyKy92NllPWE1tdG0zYmhuMzc5cFdiWDFSa1dGRnk3Tml4Q2s5WFdMeDRNUTRkT29RMWE5WWdKaVlHTVRFeGVPT05OOHA5UFk0ZlAyNWFMYUZXcStIazVGVHVXa1JFUkVTV09uandJTFJhTFRwMTZsUnU2MlZwZ3dZTnd1N2R1NUdSa1FFQThQUHpNeDFsYlkxang0N2g0NDgvaGw2dngyZWZmVlp1bTBWOTRmSHlXMGdaUHdMS2lDNlF1TGhDY0hXRCsranh3T2p4RmM0djNVeXpNdnJzTE9ScytoSCt5MWJibzJScVpCZ29VSzJ0SHRFUG85YnV4UFp4NVJ2NjFjU290VHV4ZWtRL20xekxHdWZPbmNQOCtmT1JtNXZiWUFJRmlVU0M1T1JrNU9Ua1lQRGd3Umc3ZGl4Y1hGd3FYVlV3ZS9ac1JFZEg0NHN2dnFpMEEzSklTQWdpSXlQeC9mZmZJeWtwcWNJZjBzYXd3YWdtMnppSWlJaUlqSGJ0MmdVQXB0NElaV2swR216ZHVoWGZmLzg5Q2dvS29GQW9JSkZJa0pxYWlwZGVlZ25EaHcvSGtDRkRxdDJpcWRmcnNXSERCbnozM1hkUUtCU1lPM2R1dVcyZTlZM241Qm5JWERRWDNqUG4ydVI2bVl2bnduUFNESnRjaTRpQkF0WGFvOEhORU5rbUVPOXUyNDhGZzJ2WDJPWHRMZEVZRUJhTWg0T2EycWk2cXQyNWN3Y0FjT2pRSVd6ZnZoMmlLS0pmdjdvUE0ycmp0ZGRlUS8vKy9SRVVGR1N6YXdZRUJHRGF0R25RNi9VVnJtUVlOMjRjSWlNakFSZ2FVWmFsMCtsTXF5RUFtSllrYWpTYUNzZUppSWlvOFlxUGo4ZUpFeWNnbDh2UnExY3ZzK2Z5OHZLd2UvZHVyRisvSHVucGh1TXEyN1ZyaDZsVHAwSW1rMkhCZ2dVNGRlb1VmdmpoQi96MDAwL28wNmNQSG52c01ZU0hoNWU3aDdsNTh5WVdMMTZNVTZkT3djZkhCeDkvL0RIYXRtMWJvNXF6czdNaGtVaWdVQ2hxOXBlMmdpSzBBNVNkSGtCMjFITERpUTIxa1BYdE1pZ2Y2QUpGMitxUDFpU3lCQU1Gc29uSlBlN0R3djNITVhEbFZxd2UwUmRlemlxclhwK1dtNDlSYTNkaVFGZ3dKbmJyYktjcXl6dDB5TkE1TnkwdERjMmJOOGZiYjcrTlRwMDZtWDdwalkrUHgrT1BQMjZ6ejNmNDhHRzg5dHByVnI5T3E5VlcrcHhFSWtGV1ZoYm16NTlmN1hVdVhyd0lBUGp4eHgvTDlWQW9TNkZRWVBMa3lSVSs1K0xpQWo4L1EwUE50bTNibG10Y3VYcjFhcXhlWFg0WjNlalJvNnV0a1lpSWlCb1BVUlN4Y09GQ2lLS0l4eDkvSEo2ZW50RHBkRGh6NWd6Mjd0MkxQLy84MDdUTjBzUERBeSs4OEFJR0R4NXNDZ3MrLy94elJFZEhJeW9xQ3JkdTNjS09IVHV3WThjT3VMdTdvM1BuemdnTkRVV1BIajN3NTU5L0lpb3FDanFkRG1GaFlmand3dy9oNCtOalZzZnQyN2NCQUNwVnlYMXNUazRPWkRLWjJkaU9IVHVRbloyTkprMmFRRnJCY1l6MjRESndLSEszYjBMR25PbnduRFFERWxmcm1tWHJzN09RdVhndWxBOTBnVXYvcCt4VUpUVkdEQlRJWnQ3dWNUOGVEbXlLaUVYcjhORVRYVEFxd3JMazgvdWo1ekhuanlOWVBhSmZuYTFNQUlDQ2dnSWtKU1VCTUp3eFBHSENCTE1mRm9EaEIwcGxXd05LaTQrUE4rM2xxMHBlWGg0U0V4T3RybFVVeFNxZlQweE14SjQ5ZXl5NmxrUWlNVHNxcVRKT1RrN2xBZ1YvZjMrTUdUTUdvYUdocHJFUFB2akE5TEducDZkVnl3WnYzYnFGek14TWkrY1RFUkhSM2VYbzBhTTRkKzRjVkNvVlhuenhSVnkrZkJuVHBrMkRXcTAyemZIeThzS1RUejZKSVVPR3dNWEZ4ZXoxZ2lDZ1Y2OWU2TjY5TzZLam83Rmx5eFpjdUhBQjJkbloyTDkvUDg2Y09ZTW5ubmpDMUp0aDlPalJlUGJaWnlHUlNKQ2JtNHUzM25vTFVxa1V1Ym01U0VsSmdadWJHM3g5ZlUzWDM3RmpCMWF1WEFtNVhBNG5KeWNVRlJXWkFvNysvZnZYelJlcG1NdWdZWkMzQ1VQYWxQRndlM1kwbkhvOVlkSHI4djdjaFp4TlA4SnowZ3l1VENDYlk2QkFOdFcxWlROY20vRVNKbTNaaDgybnI4TFRTWWxPelh3UkhtRDREd0RPSktYaFRGSWFUaWFtSXJ1Z0NDMjkzUjNTZ0ZHbFVtSFdyRmxJVEV6RW80OCtXdUdjSmsyYVdQVE92NlduUEVSR1J0cmxsSWQrL2ZyVnlWWU5mMzkvakJ3NXN0TG5JeUlpRUJFUllmSDFGaXhZZ0owN2Q5cWlOQ0lpSW1xQUhuendRWFR2M2gzMzNYY2ZmSHg4NE9Qamc4NmRPK1Bnd1lQbzNMa3ordlRwZzE2OWVsWFpxQkVBcEZJcGV2ZnVqZDY5ZXlNdUxnNzc5dTFEVEV3TXhvOGZEdzhQRDNoNGVHRHQyclZtUFJaY1hGeVFsNWVIdERURGNlWStQajZZT0hHaTJWYUpWcTBNUnl4cU5CcG9OQm9BaHZ1aGZ2MzZZZmp3NGJiK2NsUkxFZG9lL3N2WElHdlZVdVFmUGdDSnF5dmtRU0dRRmY4SEFOcjRXR2pqWTZHNWZnMzZ2RnpJL0p1eUFTUFpqU0JXOTlZblVRMWRTYjJEQ3lrWk9KV1laZ29SQUpqQ2hjN04vQkRxNzFXam95RjkvcjBDNlo5VTNOMjJQakwyRkpESlpOWCtRS1NhYVdqL0pvaUlpTzRXdDE5OEVrMSsyRnJqMTJzMEdyUDdvOXpjWEdnMEduaDZldHFpdkdycGREcm85Zm9xNzlHTWN5UVNpZDIyT1ZqN2RkUWtKa0NYRUE5TmNZQ2dqWThGQUZPNElHL1pDdExtZ1R3YWt1eUtLeFRJYnRyNEdjS0N3ZTFiT2JvVWg1TktwVHhha1lpSWlLZ0NaWCtSTDd1dHdkNmtVbW0xSVlFbGMrcWF2RmtMeUp1MWdPcWhpbGZhRXRXRjh1M2JpWWlJaUlpSWlJaXF3VUNCaUlpSWlJaUlpS3pHUUlHSWlJaUlpSWlJck1aQWdZaUlpSWlJaUlpc3hrQ0JpSWlJaUlpSWlLekdRSUdJaUlpSWlJaUlyTVpBZ1lpSWlJaUlpSWlzeGtDQmlJaUlpSWlJaUt6R1FJR0lpSWlJaUlpSXJNWkFnWWlJaUlpSWlJaXN4a0NCaUlpSWlJaUlpS3pHUUlHSWlJaUlpSWlJck1aQWdScWtSNE9iT2JvRXFtZjRiNEtJaU1neEZLRWRIRjNDWFlGZlIycUlHQ2hRZzVTWlg0aXpTV21PTG9QcWlkT0phY2d1S0hSMEdVUkVSSTJTUGpjSG1odHhqaTZqUWROY2o0VStQOWZSWlJCWmpZRUNOVWdkbXZyZ2JISzZvOHVnZXVKTVVockNBM3dkWFFZUkVWR2pKQXNLaGphZWdVSnRhT05qSVFzS2NYUVpSRlpqb0VBTjB0RHcxdGgzTGNIUlpWQTlzZS9hVFF3TmIrM29Nb2lJaUJvbDVjUGRVWFR1cEtQTGFOQUt6NTJFcWtzUFI1ZEJaRFVHQ3RRZ1JiWU5oSXRDanE4UG4zWjBLZVJnLzQwNUJTOW5GWHExdnNmUnBSQVJFVFZLcWs0UFFGQ3FrTGQ3dTZOTGFaQnlmOXNDaWFzYmxCMDZPN29VSXFzeFVLQUdhOEhnSGppZWtNSlFvUkZiZHZBVXp0NU94L3lCM1IxZENoRVJVYVBtL3RMcktJcTlndHhkREJXc2tmdmJGbWh2WElmN2k2ODV1aFNpR2hGRVVSUWRYUVJSYmJ5M2JUOXlpelRvRnR3YzRRRys2TmlNZStudlpxY1QwM0FtS1EzN3JpWEF5MW5KTUlHSWlLZ2V5WTVhRHJHZ0FJcXdjTWlDUWlCdnliNEFaV211eDBJYkg0dkNzeWNoY1hOam1FQU5HZ01GdWl2c3VYd0RXODVkdzVta05MaXJsRGdZbCtqb2tzZ091b1UwUTFaK0ljSURmREUwdkExNnRXN2g2SktJaUlpb2pNTFR4MUZ3SkFiYStGaEluRnhRZFBHc28wdXFOeFJoNGREbjVVQVdGQUpWbHg3YzVrQU5IZ01GSWlJaUlpSWlJcklhZXl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L2g5RUNlWnlBbHhmNmdBQUFBQkpSVTVFcmtKZ2dnPT0iLAoJIlRoZW1lIiA6ICIiLAoJIlR5cGUiIDogIm1pbmQiLAoJIlZlcnNpb24iIDogIiIKfQo="/>
    </extobj>
  </extobjs>
</s:customData>
</file>

<file path=customXml/item6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yMDQxNjc4MzM4IiwKCSJHcm91cElkIiA6ICIyNDAyMjY2NTUzIiwKCSJJbWFnZSIgOiAiaVZCT1J3MEtHZ29BQUFBTlNVaEVVZ0FBQTEwQUFBSDRDQVlBQUFDeE5ZY3JBQUFBQVhOU1IwSUFyczRjNlFBQUlBQkpSRUZVZUp6czNYZGNFL2ZqQnZEbkVoSjJRaEJ3b3VCZ1Y3WjdheDNWMXFvZFV2ZlhxcTJ0bzF0dGJhMjF0ait0dHRxaDFRNVgxVmJ0bnE2cWRRTEtjQUdpZ2dvdVZzSW1KUG45Z1dJcFF3aUVnL0M4WDYrK3ZpWjM5N21IQlAzbXlkMTlUdWplcTc4QlJFUkVSRVJFWkJJU3NRTVFFUkVSRVJHWk01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N0lRT3dBUkVSRVJVVTBGQlFYQzA4TURQcDNhbzVsS0NhV0RDcmszcnNIWnE3UFkwV3JsMXZrWTJMVjBoVG9yRTJrWldUaWZlQmx4OGZHSWlvb1dPeHJWZ3RDOVYzK0QyQ0dJaUlpSWlPNG5PQ2dRSTRjTWhHOXdDSExPUnNEKzFPK3dMTkJBMEtSRDBLUkJ5TTRRTzJLZE1OZzd3cUJ3Z2tIaGhFSXJCYktEaDhIT094U25JOFB4MCs3OUxHQ05FRXNYRVJFUkVUVm9QdDVlbURrcERBN3BTVkNkK3h1U000Y2hHUFJpeDZwWEJva1Vlci9leVBMdGp3d0hWM3k2WVN2aTRoUEVqa1hWeE5KRlJFUkVSQTJTQUdEaHpDbndjV3NOKzE4L2hqVHB0TmlSR2dTZHV6K3lSOHpDMlV2SldMSm1JL2hodnVGajZTSWlJaUtpQnNkUnBjS2FWUi9BYnNOcmtDYWVFanRPZzZUckZJTHNDVXZ3ekp4WGtLVldpeDJIcXNEWkM0bUlpSWlvUWZGeWM4WGFGVXVoV0RxR2hhc0swZ3VSVUM0THc3cFZ5OUNoYld1eDQxQVZXTHFJaUlpSXFNRUlhdDhHYjA5OUFvcEZ3eUhrYWNTTzArQUpPWmxRdkRrTVM2YUZJZEN0bGRoeHFCSXNYVVJFUkVUVUlEaXFIUERhRzY5RHVYNk8yRkVhSGRYNjJaaS9hQkdVQ29YWVVhZ0NMRjFFUkVSRTFDQ3NXYlVDaW1WaFlzZG90T3lYUFlXMXF6NFFPd1pWZ0tXTGlJaUlpRVQzOHJOVFliMWhIazhwckFVaEp3TjJXeGJpeFJtVHhZNUMvOEhTUlVSRVJFU2k4dmIyUW9CYks4Z1RUNG9kcGRHVFhZaEFjRWMzZUhoNGlCMkYvb1dsaTRpSWlJaEU5ZXlrTUtoK1d5MTJETFBoOE50cXpKekUwelFiRWd1eEF4QVJFUkZSMHhVU0hBaW5qQ1NqYm55czJCd1BYV0kwY3Q5K3NzTGxzdTdEWWYzOEtoUnNmQnRGdXpkRDFtYzByR2NzdSsrNHVXOC9DVjNDU2RqTzN3U3BYdy9vcjE5Q3pzdURxOXhHMHJvVDdKYjlBUURJVy9VOGlzUC9CQUJJUFlKaCs5YTNLUHp4VXhUdStMRFM3YTBtTG9SOHlLUnl6MWRuMy84bHZSUU5sK3dVQkFkMHhzbm8yQnB0UzZiQjBrVkVSRVJFb25sMDhBQW9ZM2ZWeTc3MEtZa28rbk5ENldPcG15K2tYcUVvanRvUC9jMHI5OWJMdkZsbU8wbkw5cEQ2OVlEdXpORkt4NVlQbVZpcmJJS3RBaWpNUStFZlg1ZDUzcURKTUdvOGg3TUhNWExJY0phdUJvS2xpNGlJaUloRTR4TWNDc25XRitwbFg3cUxzZEJkdkZkQzVNT2ZodFFyRkVWLzcwRHh5VDBWYm1QSXVBN0JSZ0hMQnljZ3I3TFNaV01QZWErUjBOOU1ocVI1TzZPeUNiWks2TE51VjNrMHJDWWs1LzZCei9oRmRUSVcxUjZ2NlNJaUlpSWlVUVFGQlVKN0xoeUNRUzkybE1ySkxLR05PZ0NMb0FFUW1yV3NjQlY1MzhjQlN4c1V4eHd5ZWplQ3JSS0dITFhSMjVlakxZSTJNUnFCQVFGMU55WVpqYVdMaUlpSWlFUVI2dFVCdHFkK0Z6dEcxU1JTRk8zOUJwQklJUjlZd2VRVWdnRDU0UEhRWFRnRmZVcWkwYnNSYkpVdzFQRjArY3BUZjhEUHMxT2Rqa25HWWVraUlpSWlJbEYwN05nQlFuNjIyREdxSkFnUzZPTENvYjhTQjNuL0p3R3ByTXh5aTREK2tMaTBSZEh1ellERStJL1dncTBTMEJWRGNHb0Z3ZDZ4dHJFQkFJWThEWHc3dWRYSldGUTd2S2FMaUlpSWlFU2hkSENBb0VtdjFSZ1NGMWRZVFhxcjRtVXQ2cTV3Rk83WkF1dXBTeURyOWhDMFIzNHFmVjQrWkNJTTZqUm9UL3dKK2NDeFJvOHYyQ3BoRWRBUDlxdEtUbEUwNUdSQ2UvZ25GT3o4Q01qUE1XcE1pU1lORGlxVjBabW83ckIwRVJFUkVaRW83QndjSVdqU2FqV0c0T0FDK2VBSmRaU29jdHJEUDhKcTdDdVFEeDVmV3Jva0xkdkR3cThuQ24vOEZOQnBhelYrL3FiRlFFRXVZTkJEY0dvTmVjOUhJUjg2R2RLTy9zaGQ5Q1JnekhWdjZqVFlxNXJWS2hmVkRaWXVJaUlpSXFwUzE2NWQ0TzdtQnRlMmJhQlFLT3BzWEl0OE5ZUnM0NlpFdjB1WGNQSys5K21xRTBVRjBCN2NDZmxEVXlGeDg0VSs2V3hKMmRQclVMUjNhNjJIMSs3ZlhuWjN2MzRCbTFlL2dFWG5QckFJR29EaWszdHJQS2FnU1VOMjZwWDdyMGdteDlKRlJFUkVSQlZxM3J3NVhudnRaYmk3bWVpNm9LSUNHT3dkYTEyODZrdmhuaTJRRDVzQ3l3ZkhJMy96RXNoN2o0STJjamNNV2JmcWZtY0dQWXIyYllORjV6NlF1bm9hVmJvTUNpZll0MnBiOTltb3hsaTZpSWlJaUtpY3dJQUF2UGJheTdDMHREVGRUblJhR0JST2phWjBHVzVkUlhIMFFjaTZENGN1K1R4Z2JWY3lnWWFKQ0pZMkpmczE4cG91S0oyZ3lhemROWE5VTjFpNmlJaUlpS2dNcFlNU2MrZk9MaTFjMmRrNStPV1hYNUY4NVFyeTh2THFiRC9UeGoyQmpnb25JQ1doenNZMHRhTGRtMkFSMkI5V1Q3d0kvWlU0Nk9JaWFqK29wUTJnMXdIYXdudlBXZG5DY3NRMHdLQkhjZXcvUmcxclVEb2hQU096OXZtbzFsaTZpSWlJaUtpTVdjODlDNFhDSGdCdzhkSWx2TE5rS2RSWmRYamozanRPeHA1Rk8ydDdTT3Q4Wk5NcGp2MEgrdXVYSVducGpzSTlXNnE5bmNVRHZTQlkyWlo1emxCVWdNSnZQNERVMVFNMkw2MURjZVJ1Nkc5ZmcrRGdERm0zNFJDVVRpamMrU0gwMXk4WmxWVnJyVUI4NG1XanRxVzZ4ZEpGUkVSRVJLVmNuSjBSSEJ3TUFOQnF0VmkrZktWSkNoY0FuSTVMd09CUkQ4SHExRjhtR2Q5VWl2WnNodFdZdWRBZS9ySGEyMGc3K0VQYXdiL3NrM25aS1B6MkEralRVcUJMT0FtTG9JRVE3QjJBZ253VVh6Nk5vdlVMVUJ5MTMraWNPWUVQNGZUT3h2WGFtaXVoZTYvK0JyRkRFQkVSRVZIREVCb2FnZ1h6WHdNQVJFYWV4THRMM3pmcC9uYnQyQTZiVjNwRDBPdE11cDhtUjJhSjdIZjM0dkd4NDhST1FnQ012MjAyRVJFUkVabWR0bTFkUy8rY2xKeHM4djJkalR3QnZWOXZrKytucWRINTljYlpreWZFamtGM3NIUVJFUkVSVVNscks2dlNQeGNXRmxheFp0MzRZZmZmS1BEclovTDlORFc1ZnYzd3crNERZc2VnTzFpNmlJaUlpRWcwVVZIUlNGVzJoYzdkLy80clU3WG9PZ2JodW5WenhNVEVpaDJGN21EcElpSWlJaUpSZmJKaEt6UWpab3NkdzJ4a2o1aUZqemRzRXpzRy9RdExGeEVSRVJHSktqNCtBYkVYazZEckZDSjJsRVpQNTlrVkorTXVJVEV4VWV3bzlDOHNYVVJFUkVRa3V2Zldia1QyaENVdzJLbkVqdEpvR1JSTzBJeDlFOHZYYlJRN0N2MEhTeGNSRVJFUk5RalB6SGtaT2E5dUZUdEdvNVh6NmxaTW4vT3kyREdvQWl4ZFJFUkVSTlFnWktrMWVQM054Y2ljdGtyc0tJMU81clRWZUhYQlFtVG41SW9kaFNyQTBrVkVSRVJFRFViQ2xSUzhzWDQ3Tkl2L2hNSE9VZXc0RFo1QjRZVHNKYnV4NFBOdmNQbmFkYkhqVUNWWXVvaUlpSWlvUWJsNEpRWFRacitNckZlMlF1Y1JLbmFjQnF2WW95c3lYOWlFLzgyY3k4TFZ3TEYwRVJFUkVWR0RvOVpvRURabE9nNTFHSWJNMlY5QzF6NUE3RWdOaHE1akVETG5iTURmN2tQdzFOUm5rSjJUSTNZa3VnOExzUU1RRVJFUkVWWG0vejdmQUE4UER6dzNlUmFjTlNsUW52MGJrak9ISWVpMFlrZXJWd1lMT1hSK3ZaSGwyeCszYkZ2Z3N6V2JPQzE4SThMU1JVUkVSRVFOV2tKQ0F1WXNlQnNCQWY0WU0rUmgrSXhmREgxaUZLeFAvZ0VoVHdOQmt3NUJjeHVDSmwzc3FIWENvR2dHZzhJWkJxVVRETmIyeUF0NUNKSU9BVGdiR1k3dmYvOGJNVEd4WWtla0dtTHBJaUlpSXFKR0lUbzZCdEhSTVFBQWYvL082T25qQVhmZmpsQTZxR0NyYW9iYzYxZmg3TzB2Y3NyYXVSMFhDOXNXYlpDYm1RNTFaZ1l1SmliaTJQYS9FQk83WE94b1ZBc3NYVVJFUkVUVTZNVEV4UEtJRHpVYW5FaURpSWlJaUlqSWhGaTZpSWlJaUlpSVRJaWxpNGlJaUlpSXlJUll1b2lJaUlpSWlFeUlwWXVJaUlpSWlNaUVPSHNoRVJIZFY1Y3VvZkRvMUFrcWxRT1VTZ1VVQ2lXVVNpV1VTZ1VzTFMzRmpsZEdZV0VoMUdvTjFHbzFOQm8xMUdvTk1qT3prSERoQXNMREk4U09SMFJFVFJCTEZ4RVJsV05uWjRlUTRDQ0VkZ2xCVUdBQXJLeXN4WTVVYlphV2xuQnhjWWFMaTNPNVpRVUYrVGdWRlkzdzhBaWNQQm1Gbkp3Y0VSSVNFVkZUdzlKRlJFU2wycmR2ai9Iand4QVlFQ0IyRkpPd3NySkdqKzdkMGFON2R3REFxYWdvYk52MkxSSVRMNHFjaklpSXpCbExGeEVSb1dYTGxoZy9QZ3pkdTNXRElBaGl4NmszUVlHQkNBd0l3TkZqeDdGdDZ6YWtwRjRYT3hJUkVaa2hsaTRpb2liTTJka0pqejAyQmdNSDlJZFVLaFU3amlnRVFVRFBIdDNScldzWDdOdTNIOTkrdHdNWkdabGl4eUlpSWpQQzBrVkUxRVFGQndmaHhSZm13TWJHUnV3b0RZSlVLc1hnd1EraVY2K2VXTFhxWTRSSFJJb2RpWWlJekFTbmpDY2lhb0tlZk9KeHZMNWdIZ3RYQld4c2JEQnYzcXQ0L0xFeFlrY2hJaUl6d1NOZFJFUk5pRnd1eDZ6blo2SlhyNTVpUjJuUUJFSEFVMCtOUmVzMnJmSFpaMnRSVkZRa2RpUWlJbXJFZUtTTGlLaUpVRGs0NFAzMzMyWGhxb0crZlhyanZhVkxvRktweEk1Q1JFU05HRXNYRVZFVElKZkxzWERoQXJpN3VZa2RwZEZwMzk0ZGI3dytIM0s1WE93b1JFVFVTTEYwRVJFMUFiTm5QdzkzZDNleFl6UmE3ZHU3WTliek04V09RVVJFalJSTEZ4R1JtUnM5NmxIMDdORmQ3QmlOWHE5ZVBURjYxS05peHlBaW9rYUlFMmtRRVpteEh0MjdZZHk0TUxGam1JMXg0OEp3T1NrSlVWSFJZa2RwRklLQ0F1SHA0WUdPSFR2QXdjRUJLcFVEVWxKVDRlZnJLM1kwa3pwejVpeGF0MjZGek13c1pHWm00dUxGUzRpTGorZnZUUjI3Ky92bDA2azltcW1VVURxb2tIdmpHcHk5T291UzU5YjVHTmkxZElVNkt4TnBHVms0bjNpWjd6dVZZdWtpSWpKVDF0YldtRDc5YVVna1BLbWhya2drRXN5ZTlSeWVlMzRPOHZMeXhJN1RJQVVGQldMd2c0TVFFaEtNNk9nWUhEeDBDSEh4OGNqS3lrSm1aaGF5c3JMRWpsZ3Y3cFpNbFVvRlcxdGJqQmorRUY1Zk1BL2hFWkhZczJjdlA0Z2JLVGdvRUNPSERJUnZjQWh5emtiQS90VHZzQXcvREVHVERrR1RobWJaR2FKbGF3ZkFZTzhJbGNJSjdSUk84TE5TSUh2VU1OZ3RtSWZUa2VINGFmZCt2dTlObU5DOVYzK0QyQ0dJaUtqdVRaZ3dqcWZEbWNqM1AveUl6WnUvRVR0R2crTHQ3WVdKRThZak5UVVZKOElqRUJsNUVucTlYdXhZRFlwRUlrR1gwQkIwN2RvVkxzMmRzV25URnNUSEo0Z2RxNXp4NDhJd1pzeG9BTUEzVzdkaDU4N3ZSVTRFK0hoN1llYWtNRGlrSjBGMTdtOUl6aHlHWUdnY3YxOEdpUlI2djk3STh1MlBEQWRYZkxwaEsrSWE0UHRPcHNValhVUkVac2paMlFrUGp4Z3VkZ3l6TldMNFEvajU1MStoVnF2Rmp0SWdQRE5qR2x4ZFhiRmg0NllHV1NJYUNyMWVqK01ud25IOFJEaTh2Ynd3ZWRKRVhMcDhHZXZYZnlsMnRBWkxBTEJ3NWhUNHVMV0cvYThySVUwNkxYYWtHaFAwT2toakQ2Qlo3QUU0dVB0ajBkT3pjUFpTTXBhczJRZ2UrV2c2ZU00SkVaRVpHanYyU2Noa01yRmptQzI1WEk2d3NVK0tIVU4wS3BVS216WitoY05IanVMMU45NWs0YXFCODNGeG1ML2dEUncvZmdKZmYvMEZsRXFsMkpFYUhFZVZDdHMzZlltdWNiL0E0WlBwamJKdy9aZjBjZ3djUG40YTNSTCt3TFlONitEQTk3M0pZT2tpSWpJemJkcTBRZDgrdmNXT1lmWUdEUnFBdG0zYmloMURORzd0MnVHRDVlOWo1bk96Y2ViTVdiSGpORnFuVDUvQjNEa3Y0cU1QUDBCYlYxZXg0elFZWG02dVdMdGlLUlJMeDBDYWVFcnNPSFZPZWlFU3ltVmhXTGRxR1RxMGJTMTJIS29ITEYxRVJHYm1mMU1tUVNxVmloM0Q3RW1sVWt5ZU5FSHNHS0p3YTljT0V5YU13OVNuWnlBbkowZnNPSTJlV3FQQmxQOU53NlJKRTFpOEFBUzFiNE8zcHo0QnhhTGhFUEkwWXNjeEdTRW5FNG8zaDJISnREQUV1clVTT3c2WkdFc1hFWkVac2JhMmhwK2ZlVS9IM1pENCtmbkN4c1pHN0JqMVNxVlNZZUhDQlhobnlWS3hvNWlkZDVZc3hkdUwzNEpTb1JBN2ltZ2NWUTU0N1kzWG9Wdy9SK3dvOVVhMWZqYm1MMXJVcE4vM3BvQ2xpNGpJakFRSEI5WHJ0VndHZ3dGUnAwN2VkNzMwOUhURXhzYlVlT3pxMHV2MVNMeHdBVGR2M3FqUlBtcExKcE1oS0Npd1h2Y3B0bFVmcmNDY3VTK0pIY05zelozN0VqNzZhSVhZTVVTelp0VUtLSlkxdlhzTDJpOTdDbXRYZlNCMkRESWhsaTRpSWpQU3RVdG92ZTd2MDA4K3hvb1BsdVBISDZxZVVuckxwbzFZOXY1NytHYkw1dnVPbVphV2h2ZVh2b3Z2dnQxZTdSeEZSWVZZOU5aQzdOcTVvOXJiMUpYQXdJQjYzNmRZbnBreERjdVdyK0FwaFNha1Zxdng0WWVyTVgzYVZMR2oxTHVYbjUwSzZ3M3p6UHFVd3NvSU9SbXcyN0lRTDg2WUxIWVVNaEdXTGlJaU0xTGZSMTJHREJrS0N3c0w3Tnp4SFU1R1JsYTR6dkhqeHhBUkVRNUxTeXYwN2RmL3ZtTmFXMXNqSmVVYWZ2bjVwd3FQam4yK2RnMld2ZjlldGZKOXYyc25GaTk2eTZRM01nN3c3Mnl5c1JzU2IyOHZ1THE2TnVwSk0rVHkyaDBGRmdRQmRuYTJGUzVyMGFKNXJjYit0OWpUcDlHK3ZUczhQRHpxYk15R3p0dmJDd0Z1clNCUHZQK1JjM01sdXhDQjRJNXVUZXA5YjBwWXVvaUl6SVNIUjZkNnY3Nm9rNGNISG45aUxBQmd4NDV2eTkwTVY1MlZoUy9YcjRNZ0NIam0yWmxvMDZiTmZjZTB0YlhGMUtlbkFRQysrbUk5Q2dvS3lpeFBUa3BDWXVLRmF1VkxTVWxCUWtJOGlvdUxxN1crTVJ3ZEhlSGgwY2xrNHpjVUV5ZU14NmJOVzhTT1liVDI3bTQ0c08rdldwV2pWcTFhWXZjZnYwQ3BMSHZ0VFh0M04zeS9ZeHU2aEliVU5tYXBUWnUvd2NRSjQrcHN2SWJ1MlVsaFVQMjJXdXdZb25QNGJUVm1UbXA2cDFjMkJidzVNaEdSbWZBMDRiZWpHNzcrQ25sNXVSVXVNeGdNa0Vna2NIWjJ4dG8xbjVaYmJtdG5CeXNySzBSRW5FQkV4SWtLeCtqZW95Y0NBNE5LSHdjRUJpRTRKQVFuSXlNUkhuNENmZnIwclpzZnhFUThQVHlRa0ZDOUl0Z1lCUWNISWZYNjlScmRoOHZkelEzZmJQNEtwOCtjeFl4bloxVzYzclBQVE1PRWNXRjQ0ODIzc2YvdmczVVJ0d3hCRUNDUkNKREw1UUFBZzk0QXFmVGVkODQ2blI3ZTNsN29Xa0ZoMHVsMDJQek50dnZ1WS9oRHc1Q1ZwY2FwcU9nNnkzM3UzSG5jdm4wYkFRSCtpSTZ1MmZXUWpVMUljQ0NjTXBKcWRSOHV3Y0VaOHFHVElmUHZDNGx6RzhCQ0JvTW1BN3BMc1NqNGRnWDAxeS9kV1ZFQ1djOUhJTy8vSkNRdDNTSFlxMkRJMDBDWGRBNzVuN3dBUTNiR3ZURmRYR0g1OEF4WWVJV1dqQWxBbjVhS29qODNvR2p2TnlVcldkdkI4cUdwa0lVT2djUzVOUXhGaGRCZFBvM0NuUjlCZDZubVA0LzBValNjTmRjUUZOQVpwNkpqalg0OXFPRmg2U0lpTWhQT0xzNG1HenY4eEFsb05Pb3ExNGs2VmZXOWRJNGVPVkxwc25idDNPSHA2WVhjZjEwck5IandVSGg3KzhEYnl4dTNiOTBDQURSemNxcEI2dnJqb0hJUU80SkpQVGhvSVBiL2ZhQkcyMXhPU3NMRmk1Zmc1K3NERnhkbjNMcDF1OEwxQnZidmg5emNYQncrY3JRdW9wYXphdVZ5aElUY0svUS83Q3A3cldDL2dVUFIyYzhYRXljOGhaT243cFVtWjZkbWNITnp1Mi9wa2txbEdEcGtFQklUTDZKSDk2NFZycVBWRnVQWThZcS9jS2hLZUVRa0hodzAwT3hMMTZPREIwQVp1OHZvN1dYZGhzTjYrdnVBcFRYMHFSZWhQYlVmZ0FFUzV6YXdDQm9BeWRGZlNrcVgxQUsyOHpaQTZ0TU4rcHZKS0k0NUJCajBKZXQ1ZDRWZzUxQmF1aXo4KzhMbWhUV0FSRUR4NlNNb1BuY0NFcVVUcE82K2tIcDFBZTZVTG1ucmpwQVBIby9pOEwrZ1Bmb3pCS2ZXa1BjYUNZdEYzeUYzeVRqb0VtcCtqekdIY3dmdzZPQ0hXYnJNREVzWEVaR1pVRG1ZN29QL3UrKzlCNzIrK3JNSjFwU3RyUTMyN042TmI3ZVgvNEM3WmZPbTBqOS90bllkQUtDb3FBaGZmYm0rOUhtZHJ1UzB4a3NYTDVWNS92S2xTNmFLWElhRENWLzdoaUFrSkJqTGx0ZDhScjNkZS9iaDJXZW1ZVUQvZnRqK2JmbEpUbng4dk5HcVZVdjg5dnVmS0NyUzFrWFVjcGIrMzNMWVdGdWpYNzgrR1AvVVdEdzlmU2FBa3VzZjU4NStEa1ZGUlFDQTlQUU12UExhZ3RMdEJnM3NqemNXekFOUWNscWh5c0VCTG5lKzJQRHk5RUJPVGk2dXBhU2dhNWRRcUZRcWhJU295cFM3Zjh2TXpNVHdSOGJVT0h0RVJDUmVtRHU3eHRzMU5qN0JvWkJzZmNHb2JTMkNINFQxOHgvQm9MNk52SlV6b0R0VHRyd0xpbWFBdE9UanJxejNLRWg5dWtGNzVHZmtyM2tKK05jTXFZSlRLeGh5NzAzZ1lUMTFDUUFEY2hhT2dUNzUvTDhHbEVEU3FrUHBRMTNxUldUUDdRL2szL3ZDcURqcWI5aTh2QTd5d1JPUmIwVHBrcHc1REoveGkydThIVFZzTEYxRVJHYkNsRWRiVkNwSGs0MTlsNGVuSjBhUGVhektkZVJ5T2VTV2NraWxGamh5dU95Uk0wdExLMlJtWnBaNVhxc3RNa25XLzNJeDRWRkdzUVVGQlNJNk9xYmM5WHJWc1dmdmZqd3o0MmtNSEZCeDZYcHdZTW5FS24vdDNsUHJuSlc1Y2VNbUFHRFVxSkc0Y3ZVYUxsMU9BbEJ5RGVSL3J4ZXNUTmlUaitPaFlVTWhDQ1dQbHk0cCtVRDh3Y3FQTUczcUZCdzQrQS8rcjVKU09pNXNMQjU4Y0lCUjJZdUxpM0gyN0RuNCszZEdUSXg1SHZVSUNncUU5bHc0YkF3MS8vMkNsUzJzcDc4SEZPUWk5NTJub0wrUlZHNFZneWE5OU0vU2RqNEFBTzJSbjhvVUxnQXdwS1dXL2xtd1UwRm8xaEs2aXpGbEN4Y0FHUFRRcC96clZPSzg3SEw3TEk2UEtCbkgwcnJHUHhJQUNEb3R0QmVpemZwOWI0cFl1b2lJeklTRGc4cWs0MnMwR2x5czVnUVdqczJhb1YwN3QwcVhuemw5R3UrLzl5NkNRMEx3d29zdkF3QThQYjNnNmVsMTM3RVh2ZjFPOVFJRDJMOXZMeTVldkZqcldldnV4OVN2dlpnOFBUeHc4TkEvUm0xNzQrWk5uRGx6Rmc4ODRJY1d6WnZqeHMyYlpaWVA2TjhQYVdscHBhZjFMVjYwRUlNRzlzZkF3UThoUC85ZUlXcnY3b1l0bTc3Q3R6dDJZZFhxZTljTldsdGI0WCtUSjJMUW9BRndWS2x3NjladC9QYjduOWkwWld1WmttaHBhWWtIQi9iSHpsMC9sajZuVkNxUmsxUHhkWXIvdGVMRDFWang0V3IwN05FZHkvL3ZYWXgrZkN6VWFnMG1qQXVEczdNelhuanBWYWpWR2d6bzN4Zi9IRDRLcmZiZVVUdTlYb2VpUXVQTC84R0RoK0RsNldtMkg3NUR2VHJBOXRUdlJtMHI3ek1hZ3AwRENuZXRxckJ3L1pjKzR6b0F3TUszRzRwaktyOSswSkNiQlJUbVFkcXFBd1FIWnhpeUtqNDF0akxTOWc4QWdGR25GdDVsZi9KM0JIcDdtZTM3M2hTeGRCRVJtUWxUbmw0SUFGZVNrN0hpZytYVldyZEh6NTZZK1Z6SjVBbUhEaDNFeHErL3hpTWpSMkxrbzZNcTNhYW9xQWdIRC93TksydHI5TzdkcC9UNXJkOXNSa0pDQXA1N2JoYWNYVnhxbEhuQXdFRVlNSEJRamJZeGhxbGZlekYxN05nQmNmSHhSbSsvZTg4K1BQQ0FId2IwNzR1dDI3OHJmVDdBdnpPY25aMndkZnQzTmJvUjlsMXl1UnlmckZvSkQ0OU8rTzMzUDVGODVRb0MvUDB4ZmRyLzBMeTVDLzV2K2NyU2RXZE0reDlrTWpsKy9QblgwdWM2ZGV5QTFOUjdSemRjWEp5eFpkTlhwWS90Yk10UERYLzM5RUdKUkFvQTZOejVBWHkzWXhlU3IxeEZTRWdRbGl4K0M4L1BmckhNaEJveW1ieE1DYXVwN0p3YzlPelp3K2p0RzdxT0hUdEFPSEhNcUcwdC9Ib0NBTFFuL3FqVyt0cURPMkU1WWpya3c2ZEJzSFZBd2JjZmxEa1NWc3BnUU9FZlg4UHkwZWRndC9oNzVHOWFqT0xJS283R1d0cEFVRGhDWXVjQWFhZEFXRDc2SEhUbmpxTnc5NmJLdDdrUElWOERIOS8yUm05UERROUxGeEdSbWJDMXJaL3A0cjI4dkRGd1VNVkZKaVVscGR5TmtuWEZ4U2dzTElCT3A2dHlYQXNMQzJ6ZnRoV3RXclVxVTdxdVhybUt4QXNYQUVIQXFnOVhWakZDMWF4dGJEQjl4ak5HYjErVitucnR4ZURnNElDc3JDeWp0OS8zOXdITW5mTThCZzdvVjZaMERieHphdUh1M1h1TkduZktwQW53OXZiQ0s2KzlqaU5IU3o2MGI5dStBMisrTVIrUFBEd2NtNy9aaHRUVTYzajhzZEVZKytUamVIL1pDaFFWRmVIbkgzZEFyOVBEeGNVWksxYXVLcDNKVUszUjRPTlAxNVNPSHhqZ2o3RlBQRjVtbi8zN2x2eGVmcm4rTTd6ejd2dDRiZjRic0xBb0tXQmpuM2djNTgvSGxadkJVQzZYb2FnV3BTc3pNd3NxTTU2b1JlbmdBS0dpNGxNTkVoZFhBSUQrK3VWcXJXL1FaQ0IzY1Joc252OFFzbjZQUTlaOU9BcDNiMGJoejJ2TG5TWll1UE1qUUsrRDVjaG5ZZlBDR3VndXhxRGd1eFhscmhrREFGblhvYkNlc2F6MHNmYllyeWpZdUJnb3pEZnE1d0lBUVpNT2hjcDhqNkEzUlN4ZFJFUlVJODdPenVqZW8yZUZ5ODZmTzFldWRGV1hSQ0pCeDA2ZGNQN2NPUlFWRlpWTzhYM3o1azNZM1psMlBqYTI0bE50REFZOWlvcUtJSkZJSUpQSksxekgzdDdPcUZ4Tm5VcmxnTXhNNDB0WFZwWWFrWkduMExWcktGcTBhSTRiTjI1Q0lwRmdRTDgrU0VwS1JzS0ZSS1BHSFQ1OEtDNWV2SVR6Y1hGd2RMejM0VFE2SmhaRGh6d0kvd2NlUUc1dUxzWS9OUlpmZkxVQlAvL3lHd0JnMWVwUFlXRmhnU3RYcjhHZzErT2ZBM3Z4L093WDhmb2JpM0Q2WHpkK1BuOCtIZ2NQSFM1OTNDVTBwTFJjSHpod0NDdVh2NC9YNWk5RWVFUWtPblJvang3ZHUrTEZsK2RoeXVTSk9Iam9IMXk2VkZJRVpESlo2V1FkeHNqTXlJREswZlRYVklyRnpzRVJnaWJOdUkxbGxvQkJEK2lyL2tMbjMvUXBGNUR6K2tqSSt6ME95MUhQdy9MaEdaRDNmUXg1bjh5Rjd1eS9qcmdaRENqY3RScmFvNy9BOHZFWElPc3lETGJ6TjBGNzVDZmtyNThQL090NjBlS3p4NUMzOGxrSTlpcEkyM1NFclBjbzJDMy9FM2tmUFFkZFhJUlJQNXFndVExN1ZUT2p0cVdHaWFXTGlFaEVDcVVTZGphMnNMRzFocFdWRlN5a1VraWxVa2lrRWtna1VrZ2xVa2lrVWxoSUpaQklwWkJJSkpEZVhTYVZRaXFSM0hsT0t2YVBVaWZjM2R2ajdKa3p1SHJsQ2pwMDdJamk0bUtrcGQxR3AwNGVzTGUzeDVkZmI2aHd1NU9Sa2ZodzVRY1lQZVl4UERwcWREMm5ObS9YcnFYVTZrZ1hVSEtLWWRldW9SZzRvRCsrMmJvZFFVRUJVS2xVK0hhSGNRWGQzdDRlVHMyYXdhbFpNL3o2VThWVGpTdVVDcWpWR29TTm40eTh2THpTNS9mdHZ6ZjF2WmRueWIzdGJ0NjZoWlNVMURJV3doaS9BQUFnQUVsRVFWVGJhelFhYURUM1pyTjdLdXdKSERwOEJNT0dETWJHemQ5QUVBUk1HQitHOEloSVRKczZCYWVpb25IOFJEakdqQjRKWHg5dnZQenFmQUFsMTVQVjVwcXV6S3dzcEZ4TE1YcjdoaTduK2hVNC91dmVXRFZoeU00QVdyaEJVRFdISWZQbS9UZTRTNjlEMGY3dEtEcjBQU3hIVElQbFkzTmcrOHFYeUprLzR0Nzl2TzZ1ZXYweThsZlBSbUU3SDlqTWVCK3luaU1CblE3NW43OTZMMGY2ZFJTbmwxd3ZwZ1ZRK1B2WHNGdjZFMnhtcmtUMm5MNGx4YkNHQkUwNnNsT3YxSGc3YXJoWXVvaUlhc0hXeGdZS3BSSUtoVDNzN094Z1kyTU5PeHRiV052YXd0YldCclkydHJDMXRZYU5yUzJzckt4Z2IyOFBPMXNiMk5qWXd0TFNVdXo0UnZubm4wTTRjdVJ3aGN1TXVUYm4zOXpjM1FFQWx5OWZSb2VPSFhINzlpM285WHEwYXQycXl1MHVYQ2k1YWErdnIxK3Q5bThzZzhHQWR4WXZFbVhmcHVicDZZSDNsaTdCamgyN2NDb3F5cWd4RGg3NkI2OFd2b0NCQS9yaG02M2I4ZURBQVRBWUROaTlwK3lwaGRYOS9aRklTcVlSUEI4WGozVmZmRlhoT3NuSkpSOVkxMzYycXRLam41WjNqcVordEhJWmlvc3JQMXF5L0lNUEVSd1VoTGt2dm9KaFF3WURBRlovc2diV1ZsWUk4TytNWGoyN2wwNUYvOFZYRy9IMUYydExiMm9zbDh0UldJc2pYU29IQjdSdTB4b2JOMzBORzJzcm84ZXBDWWtnZ1FFbDc4WERJNGJEdjNObmsrM0wwYzBOQm50SENFWVVMOTNGV0VnN0JjSEN2eSswQjc2Ny93Yi9WVnlFd2g4L2hTRXZHMWFUM29SODJCUVVmTFd3d2xYMXllZVE4ODVUc0Z2Nk0yUjlScVBnMitXVlRyQmh5TGlPNHFnRGtQVVpEVW1MZHRVKy9iSE1HSXBtc0cvVnRzYmJVY1BGMGtWRWRJZUZoUVdVU2dVVWlwSVNaVyt2Z0VKaGYrYy9CUlQyOWxEWUs2QlEycGN1dDdCb2V2K01ObXZXckxRYy9WZTJKaHNKQ2NaUHV0QzJiVHNBd0xXckpSK1lyNmVXZkh2czZscnk0ZVA4K1hNNGYrNWN1ZTBpSThJQkFOSFJVVGg5dXZ3cGlFNU9UdWpUdDUvUnVlNUhFQVQ0K2ZtYWJIeXhlWGw1UXVtZ05Icjd2UHg4SERsNkRBUDY5ME83dHE3bzI2Y1hZaytmS1ozTy9hN0N3a0lBZ0ZLaExETjdvYk56Mlp0aWF6VFp5TXZMZzROU2lSTW5xajU5YSt1Mjd5Q1JTTW85UDJMNE1IUm9YekpSZ1VxbHd2SGpKM0QwV01VM01INW8yQkRzMi85M21ka1hEUVlEckt5dHNHRGVLemg0NkREU016TFF1blVyYUxWYUpDUmN3RFBUcCtLWm1iTmhhV2xaN2FucEs2SnlkRVJtUmdiYzNkd2hrWmIvT1V4Tm9WQ1k5bmM3UHhzR2haTlJwVXQ3K0VmSWgwNkcxY2hub1QzeGU1bDdaZFZFOGVtU0w1RWtUbFYvdVlQOEhPZ3Vub2JFcFMwa3pWcEJWOVdzaG5kLzU0eTQxUUlBR0JUTzBHUWFkNjBiTlV4Tjc5TUNFVFZaRW9rRXpzN09jR251akJiTlc2QzVpd3VhTjNkRzgrWXQ0T0xpREtYUytBK1ZUWW1Qank5bVBEdXp3bVhuejUzRHUwdU12NmxuaXhZdElKUEpjT1hLbmRKMS9VN3BhbHRTdXVMajR2RDlycDJWYnYvVGp6OVUrTHkzdDQ5SlMxZXhUZ2NMTXpuRjAxUjI3OTJQQWYzN1llTEVjVkFvRlBpcmdnazBrcTljQlFBRUJ2cmpqejkzbHo0L1pQQ0RaZFl6R0F3NGN2UVlIaHcwRUk4OFBMejBlcTI3M056YUlTa3BHUUR3NTE5bFo1Mnp0N2ZIeXkvT2hxMnRMUll0ZmhjcmxyK0hOOTlhakhtdnZvU0xsNUt3YWZNMzVTWjl5Y3pNUWxKeWNybnkxaVUwQkczYXRFYWJOcTNSdjEvSkpCdGFyUmJaMlRsd2RGU2hXOWN1c0xTVVE2MVcxK1NsS3NQUlVZV01qRXkwcitTTGprYlBZSUJCNFFTa0pOUjRVOTNsTTlBZTJnVlpuekd3bmJjQitaKytDUDJ0c3Fma1NacTNnOEdnaCtIV1ZjaDZQSXppQzFFdzNMNVdaaDFabDZFQUFQMjFrZ3lDb2hrc0F2cENlL2luTXRlTENmYU9zUEFLQVhSYTZHNlVITDJTZGd5QUxySHM1Q21TbHU2UUJRK0MvbVl5OURlVGEveHpBWUJCNllUMGpFeWp0cVdHaWFXTGlNeUtRbUVQbCtiTjBhSjVjN2k0dUtCNWN4YzBkM0ZCaStiTjRlVHNaRGJYUHBrcmlVU0NGaTFiNHRxMWtnL2YxNitYWEdkejkwalhYUys5L0FxOGZYeVFuWjJERitiTVF0OSsvVEZoNHNUU3gvMEhETUM0OFJNQUFOT2ZubXJ5M09ucEdmamtrMC92djJJak5IQkFmOXkrbllib3FKaGFqWFBzMkFsa1orZGc4S0NCS0M0dUxuTnQxVjE3OXU3RDFDa1RNZnY1bVpCS3BiaHg0d2I2OWUyREJ5bzQwckoyM1pmb0VocUtlYSsraEM2aElUaDM3anhrY2htNmhvWkFrRWp3N0hOenlxd3ZsVW93L0tGaGVHYjYwNGlKamNYTTUrZkN0VTFyQUNWbDc1bm41dURkeFc5aHlPQ0IrSHpkbHpqMHoySG9kQ1ZIS1k0ZEx6a0Mxdm8vcDdudTJic2ZCUVVGdUhZdEZXcU5HdG5aT2FWSHRhWk1ub2diTjIvQzF0WVdCUVZYalg3ZGJHMXRrWGp4SWhJdlhJU0RZLzE4TWVUUnlRTWRPcFFjQlR4OCtJaEpiMTQ5ZUVBZjlMVlJ3TmgvbWZPL2VoT0N0VDBzUWdmRDdvUGQwTVZIbGhRZEt6dEltcmVGMU4wUGVhdG5vZmpXVlZnODBCdldNMWRBbHhnTlhYSWNBRURhemd2U1RrRXdwS1dnOE5jdlNnYVZXOEY2eGpKWWpYMFZ4WEhoTUdUZGhtRHZDSmwvWDhCV2djTHR5NEhja3V2OXJNYStBc0ZPQlczMDN6RGtxaUZ0NFFaWjk0Y0JRVUQrdW5sR3Z5NWFhM3ZFWGJoMC94V3AwV0RwSXFKR3lkTFNFbTV1N2RDdWJWdTBhZE1hN3U3dWNHL3ZEbHViaGpOMWQxRlJFZkp5ODVDYmw0ZTh2RHprNXVhVy9KZVhoOXpjUE9UbjVTRW5ON2YwZnd2eUM2RFg2NkhUNjZEVDZhRFQ2YUhYNjZHLzgyZWRYZ2Y5M1dWM250ZnI5TkRwOUNnb0xNQTc3eXlDbjYvcFQzRTdIM2NlSDY5ZVZlRXlqY2I0Yi9UdmF0RzhCYTVldVlMTXpBeWtwcVRBeWNrSmRuWmxaeDZVeWVTd3NySkdVVkhKVk54U3FlUS9qeTFnWldWZDZ5elZkZnYyTFp6NTE4eDM1a1FtazJIRThJZVFtVlc3YjkyMVdpME9Idm9ISTRZUHd6K0hqeUk3Tzd2Y09yZHUzY2FMcjh6SHJKa3o4TXBMYzVHWGw0OERCdzloOGJ2djQvUFBWcGRaOS9yMUczaDYra3hNbnpZRklTSEI2Tld6QjlMUzBuRHVmQnkyYnZ1MmREMTdlM3NNSGZJZ3hqN3hHT3p0N2JGMjNSZjQvb2VmeXUwN05mVTZwajg3QzVNbmpjZWJiOHlIUnBPTlBmdjJJeUx5SkNJalQxVjR5d09kVG9jREJ5dStjZlRYR3paQktwV2lkYXVXT0hyMGVFMWZybEw5K3ZYQmp6LzhqSmhLWnU0MGhmSGp3a3BMVi9LVkt5YjkzWmJKWkFnYU5ReVdKLzgwYmdCdElmSSttZ21MME1HUTkzMGMwZzZkSWZVTWhpRlhBMzM2ZFJSK3Z4cTY4eVduSHhmOXZSMlFXOEtpZzMvSkRZeDFPdWh2WDBYUkwrdFErT3M2R0hKS0pvd3hxRytqY05jcVdQajNoZXlCM29DVkRRdzVhaFJmT0lXaVBWdFFISDN2QzRQQ1A3Nkc1ZERKa1BkOURJS3RFZ1pOT3JRUmY2SHdwelhRcDE0MCtuWEpEUjZPMDk4YStacFFnOFRTUlVRTlh1dldyZEN1YlR1NHRtMkQ5dTd0MGE2dEs1cTNhRjZ2R2RSWmFxaXpzNkhScUtIUlpDTmJrdzIxV28zc25CeGtaMnVnemxLWGxLdmNYT1RtNWRkNnRqZGpaTlZpV3UrYVNMdDlHMm0zcTdpV29aYUdQVFFjRDQ4Y0NhWFNBYW1wS2ZEMDhqTFp2dXBLZmIzMllvaUtpc2JyQytaQklwRkFiK1QxS1hjdGZYODVscjVmOVEyMm82TmpNSFY2K2ROWGUvUWVVTzY1bE5SVXZQWDJ1NVdPWld0cml5MGJ2NFJTcWNCdnYvK0pMNzdjZ013cS9tNXF0VnFzLytKci9QalRMd2g3OG5FTUh6WVU3bTd0RUJGeHNzck1kMDJjTUE3RnhjWEl5ODBGQkFFOXVuZUZ2YjA5b21PTU8wb29rOG5nNCsyTnQ5OWVZdFQyalVGVVZEU3NGOHlEUVNLRlVJT3AzLytyT0dJM2lpTjJWN21PTHVFVThoTk8zWDh3YlJFS3YvOFloZDkvZlAvOW50eUw0cFBHM1d1dU1nWUxPU3c3K0NNbWR0bjlWNlpHZzZXTGlCb01lM3M3dEcvZkhtM2J0b1diVzF1MGJkc1diVjFkUysvWFpBb3BxYW00Y2VNbWJ0eTRnZlMwZEdpeXM1R2RyWUZHblEyTkpodWFiQTF5Y295N09MdStWZlZoc2k3MTd0MEhUMCtmVWVHeXVQUG44ZDdTMm4xQTlQRDBCQUJvMUdyazVPU2dxTEFJRzc3K0N0bloyWEIxZGEzVjJLWlNYNis5V01Jakl0RWxOQVRIVDRTTEhhVkdjbk56TWVmRlY2RE9VdGZvUGJwOU93MnJQMW1ETlo5L1VhT3lHZWpmR1NFaHdhVTNYRTVQejhBWFgyMUE1RW5qWm4wTURRMUJSRVNrVWRzMkptY2pUeURZcnpla3NlVlBPVzJLZEg2OWNmcGs0L3E3UnZmSDBrVkVvcEJJQkxScjJ3NmVYcDd3OXZLQ2w1Y25YRnljNjN3L0JRVUZkMHJWVFZ5L2NRTTNiOTdBOWVzM2NPUG1UYVRkdmcyOXZuWlRuRGNrOVhtMHBiSnI0eXFhSlM0Z01Bano1cjhPRnhlWEtzZE1TVW5CcFVzWGNlM3FWVnk5Y2dWSlNVa0FnTk9uWTNINmRDemF0bTNYWUV1WE9SL3BBb0E5ZS9haVQrOWVqYTUwQVNpZFVLTWljZkVKRlI1QnUwdXIxWlo1bkpLU1d1WDZMN3o4R29DU3Z3ZUNnTkpyd296VnJXc1g3Tm03cjFaak5BWS83UDRidmtQNndaYWxDd0NRNTljZlAvNzJ0OWd4cUk2eGRCRlJ2YkMwdElTSFo2ZlNndVhwNFFrYm03cTU1aVk3T3djM2J0ejQxMzkzU3RiMUc3VytEcVV4dVh5bnBEUTBLcFVLS3BXcXpIUEZ1dUp5Ni8zNnk4LzQ1OURCMHNjT0RnNElDUWxGSnc5UGVIcDZ3czNkSGIvKzhyUEo4eHFqb2I3MmRTVXFLaHFQUFRZYTNsNWVPQjhYSjNhY0JxKzJwMkVDZ0srdkQxUXFGV0ppNnU5YUxyRkVSVVVqOVlsSDBkN2RIOUxMdFp1d3BiSFRkUXpDZFp2bVRlSjliMnBZdW9qSUpKUU9Tdmg2KzhEYjJ4TmVYbDV3ZDNlcjljeUJlcjBlS2FtcFNMcWNoS1NrWkZ5K25JVEVpNG5Jem00Y3AvK1oydW5UWjVDYm13dGJXMXZSTXVUa2xyd1hVa25aOXpvdkx3L1cxdFlRQkFGNnZSNG5JMHRPbWJLM1Y1U3VFeElTQ250N2UzVG8yQkVkT25TRWsxUFplek1abzZDZ1pISVNDTFVlcWxKNWVYazRmZnFNNlhiUVFHemF0QVdUSjAzRS9BVnZpQjJsU1pnMGNUeldyYS80eHMvbTZKTU5XN0hvNmRsUWZXejYyVVlic3V3UnMvRHhaNXZGamtFbXdOSkZSSFZDTHBmRHo5Y1hBUUdkRVJBWUFOYzJiV28xWGtGQlBwS1RydUJTY2pLU0xsL0c1VHRGNjcrbis5QTl4Y1hGaUlxS1JxOWVQZXR0bjFxdEZtOHRmQU5TcVFSU0N3dWtYQ3U1LzAzekZpM0tyUGZoeWc4UUh4Y0hhMnRyYUl1TFVYVG5KcmplM2o2bDZ3U0hoQ0E0SktSRys3ZXdzRURuenY1bzA2Ymt0RU9KUkFJbkp5ZGtaS1JqL211dklyOGdId0NnVUpodXF1MVRwNkpRWEZ6K3lKMjVpWTlQd09YTGwvSEFBMzVOb21TS0tTREFId2tYRXBHWW1DaDJsSG9USDUrQTJJdEo2TlVwQk5JTDVuOGRXMFYwbmwxeE11NVNrM3JmbXhLV0xpSXltbXRiVndRRkJDQWd3QjgrUHQ2MW12QWlKVFVWOGZFSmlJK1BSM3o4QlZ5OWVzV3NycmVxTHlmQ0krcTFkTWxrTWtna0VpUW5KME92MThQUzBnb0JnVUVZUEdSb21mWGF0SEhGK1hQbmtKdWJDNkRrbE1QZWZmcWlSOC9hWmJXeHNjR3I4K2FYUHJhenM4TkhxeitCVnF2Rk05T2ZSbUZoSVp5Y25EQnMyRU8xMms5VlRvUkhtR3pzaG1iZCtpL3g5ZGRmWU82Y0Y2SFdhTVNPWTVaVUtoVm1QVDhUVTUrdWVMSWFjL2JlMm8zWXZtRWRsTXZDSU9RMG5WUERBY0NnY0lKbTdKdFlQdlZac2FPUWlRamRlL1hucHhvaXFoWmJHeHY0Qi9nak1NQWZBWUVCY0dyV3pLaHhDZ29La1ppWWlQajRCTVRGeHlNK1BwNm5DTllSR3hzYmJQajZDOGhrTXJHalZFaXYxMWM0MlVaMXBhV2xJVDA5RGE2dWJXSFRBTzdKcHRWcU1XbnlWT1RuNTRzZHBkNG9sVXA4OU9FSG1QSy9hV0pITVV1Yk5uNkZtYy9ORm5YVzFQSGp3akJtekdnQXdEZGJ0MkhuenUvcmJkOE9TZ1hXcjFvTyt6ZUgxZHMrRzRMc0pidnh2NWx6a0oyVEszWVVNaEVlNlNLaUt0bmIyNkZIais3bzNxMGJIbmpBejZnUHpMZHUzVUpjWEFMaUV4SVFIeGVQeTBsSmRYS2hPWldYbDVlSE0yZk9JakF3UU93b0ZhcE40UUlBSnllbk9ybldxNjZjT1hPMlNSVXVBRkNyMVhqcnJjVlkrTVlDdkxOa3FkaHh6TXJDaGE5andZS0ZqZVkyRmFhUXBkYmc5VGNYNCsxcHE2QmFQMGZzT1BVaWM5cHFMRml3a0lYTHpMRjBFVkU1U29VQzNidDNRNC91M2VIcjUxUGpEOHJaMlRtSVBYMGFNVEd4T0hueUpESXltdFpwSW1MYnNIRnpneTFkNW1iRGhrMWlSeERGbGF0WHNYSGo1cEpURGVlK0JMVmFMWGFrUmsybFVtSFZSeXV3WU1GQ1hFdEpFVHVPNkJLdXBPQ045ZHZ4M3VJL1liL3NLUWc1R1dKSE1nbUR3Z2s1cjI3RmdnVUxjZm5hZGJIamtJbXhkQkVSZ0pLaTFhTjdOM1R2MFFPK3Z0NDFLbHJGeGNWSVNFaEFkTXhweE1URUlERXhrZGRqaWVqS2xTczRmUGhJdlY3YjFSUWRQbndFVjY1ZUZUdUdhSzVjdllxNWMxN0VSeCt0d01vUFYrUDA2ZE5pUjJxVUFnTDhNZXY1bWFLZlV0alFYTHlTZ21telg4YmFWVnVoK0dZaHBBbm1kZTFrc1VkWGFNTGV3b3laYzVITjk3MUpZT2tpYXNLVURrcDA3OVlOUFh0MGg0K1BEeVNTNnMrcm5YbzlGVEhSc1lpT2lVVnN6R2tVRkJhWU1DblYxT1l0VzlHOWU3ZGFUOU5QRlNzcUtzS216ZCtJSFVOMGFvMEdVLzQzRGRPZW5vcHhUejJKVFp1L3dibHo1OFdPMVNqNCt2cGcwc1R4U0xpUTJDUW56YWdPdFVhRHNDblQ4ZHFNeVFnWStnd1V2MzRNNmFWb3NXUFZpcTVqRURURFp5TXk3aEpXVEgxRzdEaFVqMWk2aUpvWVcxdGI5T3ZiQnoxNmRJT1BqOC85Tjdnakx5OGYwVEV4aUkyTlJWUjBERzdkdkdYQ2xGUmJ0Mjdkd3Q2OSt6Rmt5SU5pUnpGTGYrM2VnOXUzYjRzZG84RlkvOFdYOFBEd3dNUUo0NUNXbG9ZVDRSR0lpSWhzRWxQcDE0Uk1Ka05vYUFpNmR1MENSNVVLNjlaL3hlbkJxK0gvUHQ4QUR3OFBQRGQ1RnB3MUtWQ2UvUnVTTTRjaDZCckhMVVFNRm5Mby9Ib2p5N2MvYnRtMndHZHJOdkY5YjRJNGV5RlJFMkJqWTQxdTNib2hOQ1FFM2JwMXFmWjIyZGs1T0hIaUJJNGNQWWJZMk5PYy9LS1JVU3FWV1BmNVo3V2F5cC9LeTh2THc4eVpzemhsZWlVQ0F2eng0S0NCQ0EwTndkbXo1M0R3NENGazUrUWdNek1MbVJrWnlNektFanRpdlZBNU9FRGw2QWhIUjFYSmwxMzkrc0RIMnhzUkVaSFlzM2NmWW1KaXhZNVlLVEZuTDd5ZmdBQi9qQm5TSHo1Qm9kQW5Sc0g2NUI4UThqUVFOT2tRTkxjaGFOSkZ6V2RRTklOQjRReUQwZ2tHYTN2a2hUd0VTWWNBbkkwTXgvZTcvMjdRN3p1WkZvOTBFWm14SHQyN1lkQ0RBeEVZVVAxSkZYSnpjM0VpUEFKSGp4NURkSFFNZERxZENST1NLYW5WYXF4Zi95V2VlNDczZmFsTEgzL3lHUXRYRmFLall4QWRIUU1BOFBmdkRDOVBUL1RzMlFNcVZVa0pTVTFKaForZnI4Z3BUZXZNMmJObzFhb1ZNak15a0pHUmljU0xGL0hqRHovajdiZVhpQjJ0MGZ2djcxZFBIdys0KzNhRTBrRUZXMVV6NUY2L0NtZHZmMUd5M1k2TGhXMkxOc2pOVEljNk13TVhFeE54YlB0ZmlJbGRMa29lYWxoWXVvak1qTXBCaGNHREIySFFnd09yZlIrdC9QejhPMFhyS0tLaVluaEtrQm5adTI4L1dyWnFpZEdqSGhVN2lsbjQvb2NmY2Z6NENiRmpOQm94TWJIOFpwOU1ocjlmMUppd2RCR1ppUUQvemhnNmRBaTZkcTNlNllNRkJRV0lqSXpFa1NQSGNQTFVLV2kxTEZybWFzdVdyV2pldkRsNjl1Z3VkcFJHN2RpeDQ5aXlaYXZZTVlpSXFCRmk2U0pxeE81T2lqSHNvYUZvM2FwVnRiWTVkLzQ4OXV6ZWk2UEhqcU9vcU1qRUNha2hNQmdNV0wzNkU3UnEyUUx1N3U1aXgybVVrcEtTOGRHcWoyRXc4REpvSWlLcU9aWXVva2JJcVZrelBQTElDQXdaTXJoYWt5VEV4eWZnN3dNSGNQeEVPTlJadklscFUxUlVWSVIzbC80ZjNuOXZDWnljbk1TTzA2aWtwYVZqeWJ0TCtTVUZFUkVaamFXTHFCRnhkVzJETWFOSG8xZXZIdmU5LzFKQlFUNE9IVHFNMy8vNEM4bkp5ZldVa0JxeTlQUjBQUGY4SE15YytRejY5dWt0ZHB4RzRlQ2hmL0RaWjJ0WnVJaUlxRlpZdW9nYUFUOWZYenc2YWlTQ2d3THZ1KzZWNUN2NGMvY2VIRGh3RVBuNStmV1FqaHFUb3FJaWZQVFJhcVJjUzBGWTJKTVFoT3JmRUxzcE1SZ00yTGI5Tyt6WXNWUHNLRVJFWkFaWXVvZ2FLRUVRMExWTEtFYU5laFFlSHAycVhGZXJMY2J4NDhmeDUxOTdjTzdjdVhwS1NJM1pqcDI3a0p5Y2pCZGZuQXRMUzB1eDR6UW9lWGw1V0xYcVk0UkhSSW9kaFlpSXpBUkxGMUVEWTJGaGdYNzkrdUxSa1krZ2RldXFKOGU0ZWZNbWR1L1poMzE3OS9HK1FWUmo0UkdSbVBuY0xEengrT01ZTkdqQWZVOVpOWGM2blE3Nzl2K043ZHUvUTJabXB0aHhpSWpJakxCMEVUVVFFb21BZnYzNllleVRUOERadWVxSkRpNWZ2b3lkdTM3QThlUEhvZGR6TmpVeVhrWkdKdFordmc2Ly9QSUx3c0xHb2tlUDdrM3VsRU9Ed1lCang0OWp5NVp0dUg3OXV0aHhpSWpJRExGMEVUVUFvYUhCR1AvVVUyamJybTJWNjhYRnhXUG5yaDl3OHVUSmVrcEdUVVZLNm5WOHNPSkRkUHpwWjRTRlBZbWd3UHRmUDJnT29xS2pzV1hMTmx5NmRFbnNLRVJFWk1aWXVvaEU1T0hSQ1pNblQ0UzNsMWVWNjBWSHgyTFg5OS9qekptejlaU01tcXJFeEl0NDU1MmxzTE96UTNCd0lMcDBDVVZRWUFDc3JLekZqbFluQ2dyeWNTb3FHaEhoa1lnOGVRbzVPVGxpUnlJaW9pYUFwWXRJQks1dDJtRDgrS2ZRcFV0b3Blc1lEQWFFaDBmZ3V4MjcrQzA4MWJ1Y25Cd2NQUGdQRGg3OEJ3RFFwVXNvUERwMWdrcmxBS1ZTQVlWQ0NhVlNDYVZTMGVBbTRpZ3NMSVJhcllGYXJZWkdvNFphclVGR1ppYmk0dUp4OHVRcHNlTVJFVkVUeE5KRlZJOGNIVlVZOTFRWSt2WHJDNGxFVXVsNnA2S2lzSEhURmx4SnZsS1A2WWdxRng0ZWdmRHdDTEZqRUJFUk5Vb3NYVVQxUUNhendNaEhIc0ZqajQydThxaEFZdUpGYk55NEdXZk84alJDSWlJaUluUEIwa1ZrWXI0K1BuaisrV2ZSb2tXTFN0ZTVkaTBGVzdkdXc3SGpKK294R1JFUkVSSFZCNVl1SWhOUk9hZ3daY3BFOU83ZHE5SjEwdE16OE8xM083QnYzMzdvOWZwNlRFZEVSRVJFOVlXbGk2aU9TU1FDSGhvMkRHRmhZMkZqVS9HTWJ6azVPZmorK3gveDIrOS9vS2lvcUo0VEVoRVJFVkY5WXVraXFrT2RPblhFekdlZmdadGJ1d3FYR3d3RzdObTdENXMyYlVGdWJtNDlweU1pSWlJaU1iQjBFZFVCbWN3QzQ4ZU53NGdSd3lHUkNCV3VrNVNVak0vV3JNV0ZDNG4xbkk2SWlNajhCQVVGd3RQREF6NmQycU9aU2dtbGd3cTVONjdCMmF1ejJOR2FoRnZuWTJEWDBoWHFyRXlrWldUaGZPSmx4TVhISXlvcVd1eG9EUkpMRjFFdHVidTU0YVdYWGtEcjFxMHFYSjZYbDQ5dDI3Ymo5ei8rZ0Y1dnFPZDBSRVJFNWlNNEtCQWpod3lFYjNBSWNzNUd3UDdVNzdBTVB3eEJrdzVCazRabTJSbGlSMnd5MmdFdzJEdENwWEJDTzRVVC9Ld1V5QjQxREhZTDV1RjBaRGgrMnIyZkJleGZXTHFJakNTVlN2SFlZNlB4K0dOaklKVktLMXpuOE9IRCtPcXJUY2pNeXF6bmRFUkVST2JEeDlzTE15ZUZ3U0U5Q2FyWW5aQnNuUXRiQXllZ0VwdVFuUUVoT3dOSVNZQU5BSnVvUDJHUVNCSHExeHVkQnZkSHhoT1A0dE1OV3hFWG55QjJWTkd4ZEJFWm9XWExsbmpsbFJmaDd1Wlc0ZkliTjI3Z2swL1c0T3k1Yy9XY2pJaUl5SHdJQUJiT25BSWZ0OWF3LzNVbHBFbW54WTVFOXlIb2RaREdIa0N6MkFOd2NQZkhvcWRuNGV5bFpDeFpzeEZOK1h3ZmxpNmlHaEFFQVk4OFBBSlBQVFVXY3JtODNISzkzb0NmZi80Rlc3ZHRnMVpiTEVKQ0lpSWk4K0NvVW1ITnFnOWd0K0UxU0g4OUpYWWNNb0wwY2d3Y1BuNGEzVHFGWU51R2RYaG16aXZJVXF2RmppVUtsaTZpYW5KMmNzSUxMODZCdDVkWGhjdHYzYnFORHo5Y2hiajQrSHBPUmtSRVpGNjgzVjN4OXNJRnNGODZCa0tlUnV3NFZFdlNDNUZRTGd2RHVsVmJzZUROeFVpOGtpSjJwSG9uRVRzQVVXTVFIQlNJVmF0V1ZscTQ5dXpaaXpselgyVGhJaUlpcXFYZ0RtMnc2SDlQUUxGb09BdVhHUkZ5TXFGNGN4amVtUmFHUVBlS0p4OHpaenpTUlZRRmlVVEF1S2ZDTUdyVW94Q0U4bFBCcTdQVVdQM3hwemdWRlNWQ09pSWlJdlBTek5FQnI3NytPcFNMaG9zZGhVeEV0WDQyNWkvK0U5Tm12d3kxcHVtVWFwWXVva3JZMjl2aDFWZGZocCt2YjRYTGp4MC9nYlZyUDRkR2sxM1B5WWlJaU16VFp4K3RnR0xwR0xGamtJblpMM3NLYTFkdFJkaVU2V0pIcVRjOHZaQ29BdTNidDhlSEsxZFVXTGkwV2kwKy8zdzlsaTM3Z0lXTGlJaW9qcno4N0ZUWWJKakhVd3FiQUNFbkEzWmJGdUtsR1ZQRWpsSnZXTHFJL21QbzBDRjQvNzEzMGF5Wlk3bGx0MituWWQ3OE4vRG5YN3RGU0VaRVJHU2V2TDI5RU9EV0NyTEVrMkpIb1hvaXV4Q0JvSTd0NE9IaElYYVVlc0hTUlhTSFRDYkRDM1BuWU1iMHB5R1RsVC96OXVTcEtMend3a3U0ZE9tU0NPbUlpSWpNMTdPVHdxRDZiYlhZTWFpZU9meTJHak1uaFlrZG8xN3dtaTRpQUFxbEVndGZuNCtPSFR1VVc2Ylg2N0Y5KzNmWXNYT1hDTW1JaUlqTVcwaHdJSnd5a295LzhiRkVDc1htZU9qT0hFWHVleE1yWE1WMnlZK1F1dnVoWU10U0ZQM3gxYjFOVzNlQzNiSS9vTHR3Q3JtTG5xaDBGNVpqWDRIbHd6T1F0M29XaWsvOFVmcThZS3VFL1dmSEFBczVjbDRmQ1gzUzJZb0hFQ1NROVh3RTh2NVBRdExTSFlLOUNvWThEWFJKNTVEL3lRc3daR2VVMjhRaWRERGt2VWRCMnNHL1pQMzhYQmpTVWxCMDdGY1UvYnErSk5lano4SHk4UmZ1YldUUXc1QitBN3JMWjFDd2F4WDBWOHZPcW13N2Z4T2tmajJnbWVBSjZIVVZqNkhYd2FCT1EvSFpZeWo4L21Qb2J5WURBT3hYSFlUZzFMclMxd2hBbGU5QlJhU1hvdUdzdVlhZ2dNNDRGUjFiN2UwYUk1WXVhdkphdEdpQnR4ZTlDUmNYNTNMTDFHbzFQdmpnUTV3NVc4ay9va1JFUkZRcmp3NGVBR1dzNmI3WWxMVHVDS203SDZEVFF0NW5kSm5TcFUrNUFQM1ZlRWc3QmtKd2JBbER4dlVLeDVCM2ZRakl6MEh4cVgxbG5wZDFId0ZZeUFGZE1lUjlScU9nb3RJbHRZRHR2QTJRK25TRC9tWXlpbU1PQVFZOUpNNXRZT0hkRllLZFE5blNaYXVBemV5UFllSFhFeWpNUTNGY0JBeFp0eUVvSENGMTlZSzg5K2pTMG5XWDl0aXYwS2VsUUxDUVErTHFBWXZRd2JBTDdJZmNkOGREbDFDOUcwdHJUL3dPUTFvcUJCdDdTTjM5SU92MUtHVEJnNUR6MXVQUXAxeEEwWUVkRU93YzdyMG1ENDZESVM4YjJpTS8zM3M5cjlmOGJDQ0hjd2Z3Nk9DSFdicUl6Rm5IamgzdzVzSTNZRzl2VjI1WlhGdzhsaTFiZ2N5c1RCR1NFUkVSTlEwK3dhR1FiSDNoL2lzYVNkNTdOQUJBZS93UHlIbytBa2s3YitpVHo1Y3UxeDc1R1paalg0R3M2N0F5aGV3dWFRZC9DQzZ1MEI3YUJXaUx5aXlUOVJrTi9ZMGtHSExWa1BWNEdBWGZ2QWZvaXN1dTAzc1VwRDdkb0QzeU0vTFh2QVFZREtYTEJLZFdNT1QrYStJUXFReTJyMzRKYWNkQWFQZHZSLzYyL3dQeXlrN2FKV25uWFM1ajBZSHZvRHR6OU43UFBHQXNyS1l1Z2VYSW1jaGIvblExWGlXZ2FQLzJNbVBjUFFKbTllUkx5RnY1REFwLytLVE0rdkwrVDhDUWNSTUZtNWRVYS96S1NNNGNocy80eGJVYW96SGdOVjNVWkhYcEVvcDNseXl1c0hBZFBud1lyNy94SmdzWEVSR1JDUVVGQlVKN0xoeUNRVythSFFnQ1pMMUdRcGR3Q2tWL2JRQndyNFRkVlhUc0Y4QmdnS3piUXhVT0llcytvcEc0MDNjQUFDQUFTVVJCVkdTOXd6K1dlVjdTc2oya0hmeWhQZkU3dE9GL1FyQjNoRVZBdjNMYlM5djVBQUMwUjM0cVU3Z0F3SkNXQ3VUbmxENjJIREVOMG82QktOcTNEZmxmdmxHdWNBRW9VeGdyVTNUbys1S2phUzNkNzd0dVpRcC9XZ01VRmNEQ3U2dlJZMVNIb05OQ2V5RWEvdjZkVGJvZnNiRjBVWk0wYk1oZ3pIdnRGY2psOG5MTHRuLzdIVmFzWEFXOTNrVC9CMEJFUkVRQWdDQ3ZEckE5OWJ2SnhyZDRvQmNFVlhOb2ovd0UzY1ZZNks5Zmdxem5JNEJFV3JxT0lTMFZ1Z3RSa0hZTWdPRFVxdHdZc3E3RFlNaThDZDI1NDJXZjczUG5DTnFSWDBwT3NUUG95eFU2QU5EZk9XWFJ3cmRiMVdFRkFmS2hrNEg4SEJScys3K2EvcWhsaDdLMEJnUUpET3AwNHdjeDZHRlFwd0ZXTnJYS1VoMzJKMzlEb0hjbmsrOUhUQ3hkMU9STW5qd1IwMmRNZ3lBSVpaNHZMaTdHaXBXcjhPMjNPMFJLUmtSRUpMNS9mK2tvUUtoaXpkcno3TmdCUXI3cDdua3A2ejBhMEJWRGU3eWsyR21QL0FSQjBRd1cvbjNMcktjOVduSmRrcXhyMmFOZFVxOVFDSTR0b0QzNlM5bWpWSUlBZWErUjBDZWZoejdsd3AxU2RnSVdnZjNLWFBjRUFOcURPMkhJeVlKOCtEUllUM3NQZ3FKWmhWa2xiYjBoS0J5aGpUMVU1dWlYTVN6SHpDblo5Lyt6ZDkvaFVWUmRBSWQvVzlON2dZUU9JZlRlZXhVRlJRRVJBU2txSXFKaUYzdnZpbDBSd1Y2eDQ2ZFlVRUFVcGZmZUlTUzBKS1J0eXZidmp3blpMQWtwbXpMWjVMelBzdzg3c3pOM3ppWXN6Tmw3NzdscmYvYThFZDhBTkJFeE9NNGNyMUFzWmFISnphSnRYUE1xdjQ2YUpPa1NkWVpHbytIV1cyWnp4ZVdqaTd5V2w1ZkxZNDg5eWVyVnExV0lUQWdoaEtnNVRwMCtVL0M4WHIzb0tyMVdjR2dZbXN3SzlNYVV4QzhRUS9lTHNPMVlqZE9rVEJld3JQNFJBT05BOXg0cDY5cGZ3RzRya25RWmVsK3FuRmVvV0FTQXZsMWZOT0V4YnZzdHE1ZUEzb2loci90OWhqUHpMTmxQVHNLUnNCZkQ0S3NJZW0wbFBoUHZCZjhndCtPMDBRMEJjSnc0VXU2M2FodzZFZC9KOStNNy9URUNuL2tSNDhYVHNDei9Fc3NmbjVlN0xRRDBSdnl1ZXh5ME9xei8vT0JaRytXZ3lVd2xPQ3lzeXErakppbWtJZW9FalViRExUZmZ4TEJoUTR1OGxwcDZsaWVlZklyanh4TlZpRXdJSVlTb1dZNGNPVnJ3dkczYm9rVWJLbE5RYUJpYXpKUXFhZHZRYXhRWWZaVzVWUG1jeVluWTkyOUMzMlVvQkFSRGZoRUxaOVpaYkx2K1E5OXhJSnJJQmpoVGtwUXk3NzFHNGtnNmlPUFlidmUyQjQ0RHB4UHJtcDhLOWxuWC80YmZkVTlnNkQ4V3k3SlAzWTUzSkIzQTlOQVZHQWRmaGMvWVcvRVpQUXZqb1BIa3ZIVUg5bDFyQU5BWWZKU0Q3VmJQM212Qnhlemt2SFFEdHExL2xhc05uMHV1eGRGekpOcmdjSFF0T3FJSmo4RzJZelhtbnhhV081N3kwbVFtRXhSV2ZBOWdiU0ZKbDZqMVNrcTRqaDQ5eGhOUFBrMTZlcm9La1FraGhCQTFUMEpDQWphYkRiMWVUMHhNREdQR1hNR1NKVCtXZnFJSFRDY1RDQzltalNwUE9IRXZVbUVjTUJZQVhhc2U2SnEyYzcyZzBZREJpTEhQWlZqKy9LSmd0L1hmbjlCM0hJaWg5eWdzUHk5QzE2NDNtdUFJTEw5OTVINGgzd0FNM1VmZ3pNbkU1NUpyM1dNd3BhRnIwUkZ0Z3pnY1NRZmR6M1BZc2F4WWpPWHY3L0c1YkNZKzQyOG40TjczTVQxd0dZNlRoM0ZtS2IxeDJvaVljci8zN09lbVlkKzlEbDE4Ti96bnZJNy96YTlnZW1Sc3dScGJaYUh2a24rZlpEWGpTRHFJK2VkRldKWjlCbFZWNUtRUVRXWXFXU2NTcXZ3NmFwS2tTOVJxSlNWY08zYnM0cG5ubnNPY1oxWWhNaUdFRUtKbXN0dnRmUC85RDB5WWNCVUFVNmRNeHQvZmo2Ky8vaGFielZiSzJlVVRFTk1ZWjFBNG1nb2tYaHIvWU9XSk9kZTFMN29SdWxiZEFUQU9uMXpzZVlZQjQ5eVRybzNMOExNOGhhSDNwVmgrWG9TeHoyWGdkQllaV21qb2VRbjQrS0h4OGNONGFmSGwyQTBEeG1KZS9GTHhBZHNzbUplOGpUTW5DOS9wajJJY2VSMTVIenlDL2ZBT2NEclJkeGdBR20zNWt4MkhIZnZlOWVTOE1ZZUFSNzdFNzRabnlINW1TcGxQejM1dW1sdkorT3JrREk0Z0tMYXhLdGV1THBKMGlWcnRRZ25YcGsyYmVPNzVsN0RiN1NwRUpZUVFRdFJzWHk3K21yaVdjWFR0MGdXdFZzdFY0Ni9raXN0SGs1U1VSSFpPVHFWZFI2OEJaM0JraFpJdWJUM2xadDJSN0pvbVlCd3dGalFhY2w2Y2dXM2JxaUxuK04rekNIMlhJV2hqbXVFNG1UK0hLaThiNjVZVkdIcU5RaHZUSEgzM0VkajNiMUtHR2haaUhEZ09iQll5YitwWnRPQ0ZUay9RTytzdzlyc0M4MWZ6aXBTSUw4eTJRNWxIcnMydm1Pak16c0MyOVMvMFhZWmd2R2dLbG1XZmxQdG5BV0RmdHhIclA5OWpHSGdsaHI2amxTSWdOWnd6T0lyTXRDcWEyMWREU05JbGFxMGJaODJVaEVzSUlZVHcwQXN2ek9PNmE2ZHp5U1VqQURBYWpUUnI1dm02VDhYS3ljUVpIQWxKK3oxdXdqajhHZ0JzMi80dTJHZm9Qd2F5TTdIdC9MZlljNnhyZmtMZlpRaUdBZU13Zi8yeWEvOS9QMkhvTlFxZk1iUFJCSWE2elFjRDBFUTJRTmU2cDVMSUZWZGgwRzdEdHY0M0RFT3VSdCsrSDdZZHF6SDBIWTN0d0JhY3llNXp4dzA5THdIQWtlaDY3M2xmdmtCZzI5NzRUbmtRTkJRZDNxZlRvMnZWdlVqNSt2UGxmVFVQUTYrUitGN3pBTmJOS3lBdnU4VGoxZVlNaVNUMWJPMWVHMVdTTGxFcjNUaHJKaU12SGxGa3Z5UmNRZ2doUk5sWUxCYmVYYmlJYmR1Mk1XSEMrTXBQdUFEMFBqZ0RRa3MvN2p6R1VUUFFOV3FGTnJvUnV0WTlzTzllaTIyN2tuVHBXdmRBRzkwWTZ6L2ZnNzM0NFpEV2pYL2laODdGT0dBTTVtOWVLZWlSc20xZEJkbVpHUHFNQnJ1MW9OUjh3WFh6ZTlDczYzNjlZR3lXLzM3Q01PUnFEQVBHWWR1eEduMkhBZmpkL0RMMmcxdXhIOXVyeE5pa05icVdYWEdtSkdIKytiMkNjeDFKQjhsNWRUYit0NytGNzdSSDhibHNKcmE5RzhHU2l5YThQcnFtN1hCbW5zVjAzOGdTZno3TzlHVE0vM3NYbjZ2dXhQZksyOGo3L0xuU2Y2Z3FzdmtGcy9mQVliWERxRktTZElsYVorclVhNHBOdVA1YnM0YVhYbnBGaFlpRUVFSUk3N1YyM1hyV3Jsc1BRTk1tVFFnTUNxeTB0bHUyakdOQzkxR0ViU3puQXNsT0I0WStsK0UwNTJCZHNaamNMNTR2ZU9uY0FzWFdkYjlkK0h4empqS1VzUGVsNk5yMWNjMWxzbG13YnZnZHcrQ3JzRzM2RTJkMmh0dHBoZ0ZqbGQ2c1RYOWVzR243bm5VNDA4OWc2REdDWEw5QUxDc1hnOUVIZll0TzZKcDNBTHNkUi9KeExEOHR4UHp6UXB3bTkySmV0aDJyeWJybklueEdYbysrODJBTTNZWUQ0TWhJeHI1blBaWlYzNWJwUjJSZXVnamprQWtZTDU2TzVhOXZjU1FkS05ONWFqQjFHOFdPcjByNGZkVUNtajc5aDF4NHNLa1FYbWJva01ITW1YTkxrZjFyMTY3bnBYa3Z1eTM0S0lRUVFnajFmZmZOWXZ6dkhZREdJYU5RNmlLbjNrajJzOHNaUC9FYXRVT3BVckk0c3FnMU9uWHF5QzIzekM2eVh4SXVJWVFRb3ViYXRYRWRqdllEMUE1RHFNVGVmZ0E3TnExWE80d3FKMG1YcUJXYU5XdkcvZmZkaTFici9sZDYwK1l0dlBEaVM1SndDU0dFRURYVWttVXJNYlVmckhZWVFpVTU3WWZ3NDdLVmFvZFI1V1JPVnhYeTBUbG83SjlESS84Y0d2dm4waWdnaDNxK2VRVHFiZmpwN2ZqcmxJZWZYcnJUSzI0bGZQUkJrYjJqZ0ZGRnAzZVZXYTVOUjQ1ZGVlVGFkSmhzZWs3bitYSTgyNStFSEQrTzUvaVRrT09QMlM3Zlh3Z2hoQkNlMkx4bEsyY21qQ0d3V1NkMFI3YXBIWTZvUnZhNHJwejByOGZXYmR2VkRxWEtTZEpWaVlJTlZqcUZadEExUEkydVllbTBDTXhHcTVVcGM5N01UNjhreFJFbEhPTndhRGhrQ21CeldpaWIwOExZY2pZVWswMCtXa0lJSVVSWnZmWFJGengrd3h6QzNpeCtzV0ZSTzJWZGRodHZ6dmRzUFRKdkkzZUdGU0JKbGdEUWFwMjBERGJSTXRqRTFVMFNjVGcxN004TUxFakN0cWVGU0JJbWhCQkNsR0RmdnYxc1AzU00vaTI3b3p1d1VlMXdSRFd3dCtyRjVyMkhPSGp3b05xaFZBdXBYdWlCSUlPTm9kRm51RGoyTkoxQzA5Rm8xSTVJMUZST0oyeE5EK1czRS9WWmZqcWFISnRPN1pDRUVFS0lHbXZ4UndzSmVYRVNHbFB0WGlpM3JuTUdSNUorNThkTW1sRzBBRnB0SlVsWE9kVDN5K1BxeHNlNXZPRkovSFF5RDB1VVQ2NWR4NC9IWTFsOHJCRm56RDVxaHlPRUVFTFVPR0dod1N4ODdTV0NIaTE1OFYvaDNiS2VYc2FNVzI0bk15dGI3VkNxalNSZFpkQXNJSnRybXg5aldQMHphRFh5NHhJVlkzTm8rTzFrZlQ0NzJwaUViSCsxd3hGQ0NDRnFsRlpOR3ZENERSTUpXM1M3MnFHSUtwQTI4dzBlZlBjTGppU2VVRHVVYWlWSlZ3bkNqQlp1akR2QzZOaVRNbGRMVkRxSFE4UC9rbUpZZEtnWmFSYWoydUVJSVlRUU5VWmM0d1k4KytSakJMMDRHWTNwck5yaGlFcmdESTdFTlBjTDVqNzRhSjFMdUVDU3JtTHBORTZ1YnBMSWRjMk9FbUN3cVIyT3FPV3lyWG8rT055VXJ4TWFZbmZLQkVFaGhCQUNJQ1E0bUFXdnp5UDQ4MGZRN2QrZ2RqaWlBbXp4dmNpYzlCaXpicitITEpOSjdYQlVJVW5YZVhwRnBISkg2NE0wQ2NoUk94UlJ4eHpMOXVlRjNhM1ltaGFxZGloQ0NDRkVqWEhmckd2cDNMSUp3VCsvaWU3d1ZyWERFZVZnait0S3hxVzNzV25mWVY1ZStKSGE0YWhLa3E1OGVxMlQyK01QY0dYakpMVkRFWFhjdHdrTmVITi9IRmFITExnc2hCQkNBTVRIeDNQTHRaT0l5a3dpWk5kS3REdFhvN0ZiMVE1TEZNT3BOMkp2UDREMHRrTklEcXpQMng5OVVXZkt3cGRFa2k2Z2dWOHVUM1hhU2V2Z3V0bmRLV3FlM1JsQlBMNmpMWWs1VW1oRENDR0VPS2R6NTA1Y2VmRVEybmJ0Z2VQZ0Z2dzIvWW9tSnhOTlppcWF6R1EwbWFscWgxaW5PSU1qY0FaSDRReUp4T2tYUkU3M1VXaGJkR2JYeHZWOHYyd2wyN1p0Vnp2RUdxUE9KMTBEb3BKNXJNTWUvUFZTQWw3VUxOazJIYy9zYk0xZlo2TFZEa1VJSVlTb2NUcDE2a2kvdGkxb0ZoZEhTR2dZQVdFUlpKODhUbFNiVG1xSFZpY2s3OTFPUVAyR1pLZWxrcEYybGtNSEQ3Sm05MkcyYlpkRXF6aDFPdW1hMHZRWU44Y2ZWanNNSVVvMGYzOXpQanZhUk8wd2hCQkNDQ0dFaC9ScUI2Q1cyUzBQTWJWWmd0cGhDRkdxbStNUDQ2Tno4UDZoWm1xSElvUVFRZ2doUEZBSGt5NG45N1RaejdoR2RXOTlBT0c5WnJRNGlsSHI0SjBETGRRT1JRZ2hoQkJDbEZPZFNycDBHZ2NQdDkvTHhUR24xUTVGaUhLYjJpeUJBTDJOZVh2aUFWblBTd2doaEJEQ1c5U3BtdFEzeGgyUmhFdDR0WEdOVGpDN3BjeERGRUlJSVlUd0puVW02YnE2OFhHWnd5VnFoYW5ORXJpNjhYRzF3eEJDQ0NHRUVHVlVKNUt1NGZWUE02ZVZMTW9tYW84NXJRNXljY3dwdGNNUVFnZ2hoQkJsVU91VHJsWkJXVHphZmc5YW1RSWphaEd0Qmg1cXQ1Zld3WmxxaHlLRUVFSUlJVXBScTVPdVFMMlY1enJ2UUsrdHMwdVJpVnBNcjNYeVRLZGRCT3F0YW9jaWhCQkNDQ0ZLVUt1VHJrZmI3NkcrbjFudE1JU29NakYrZVR6Y2ZxL2FZUWdoaEJCQ2lCTFUycVRyNnNiSDZSK2RxbllZUWxTNWdkRXBVbGhEQ0NHRUVLSUdxNVZKVjJQL0hHYkhIMUk3RENHcXplejRRelQyejFFN0RDR0VFRUlJVVl4YW1YVE5iYnNQbzh6akVuV0lVZXZrM3JiNzFBNURDQ0dFRUVJVW85WWxYYU5pVDlJMVBGM3RNSVNvZHQzQzB4a1ZlMUx0TUlRUVFnZ2h4SGxxVmRJVmJMQXlKMTdXNHhKMTE2M3hoL0RYMmRRT1F3Z2hoQkJDRkZLcmtxNmI0ZzRUWXBRYlRsRjNoUnF0ekl3N29uWVlRZ2doaEJDaWtGcVRkRFgweitHeUJqSzBTb2dyR3lWSlVRMGhoQkJDaUJxazFpUmRrNXNjbDBXUWhVQlpOSGxpRXlraEw0UVFRZ2hSVTlTS3BDdkNhR1prN0NtMXd4Q2l4aGdaZTRwSUgxa1lYQWdoaEJDaUpxZ1ZTZGVFSm9uNDZCeHFoeUZFamVHamMzQlY0MFMxd3hCQ0NDR0VFTlNDcEN0UWIyVk13eE5xaHlGRWpYTkZ3eE1FNmExcWh5R0VFRUlJVWVkNWZkSTFNRHFGSUlOVUxCVGlmTUVHR3dPaVU5UU9Rd2doaEJDaXp2UDZwT3VpZW1mVURrR0lHa3MrSDBJSUlZUVE2dlBxcEN2VVlLRmJSSnJhWVFoUlkzV0xTQ1BNYUZFN0RDR0VFRUtJT3Mycms2NkxZMDVMbVhnaFNxRFhPaGxSLzdUYVlRZ2hoQkJDMUdsZW5YUU5yRmVENTZzWUFxSGYvV0FJcUhoYi9SK0N5RFlWYjBmVVNUWDZjeUtFRUVJSVVRZm8xUTdBVXdhTmczWWhHV3FIVWJ5NFVURHFIUWhwREUySHd1TFJZUGR3emFSMmsyREkwekRvY2RnNEgxWTlEbmt5cExKVVBxSFE5UWJYOW9rTmNHeVZldkdvcUcxd0prYXRIWXREcDNZb1FnZ2hoQkIxa3RmMmRMVVB5OEJZRTRjV2hqU0Y4ZDhvQ1JkQTg0dGczSmVnOGVDR042QWVqSHhUZWE3VlE4L2JZT1ptMFB0WFhyeTFsWDhrREgvSjlXZzVXdTJJQUExcWZPUjhkQTdhaFdaVyszV0ZFRUlJSVlUQ2EzdTZla2VjVlR1RTRtVWNoUit1Z2F1K0EwMytEWGJyc1REeUxmaGxkamthMHNEbEg0QmZoR3VYd3dwTFo0RXRwd0lCYWp4TEFFdmtCS2U5a3R1c1lUUjZNQWFDVDVEeXB6SC9UNTlnOEFsUi92UU5BV1Arbno0aDRCY0d2dmtQdnpEd0RZVmZiNFZOQzZvOS9LNWg2V3c1RzFidDF4VkNDQ0dFRU42Y2RFWFcwS1FMWU44U1dQVVlESDdLdGEvYlRaQnhEUDU5dm14dDlKMnJERk1zNElUL3pZRER5eW9XVzYvYlljU3JGV3ZqZkxtcE1DOVNlVDdzUlRCVWNrOWM0bit3ODR2S2JiTXdyUkhHZmFFa1VRWi9aUjZld1Y5NUdBT1ViYjF2NVZ3cnVtUGx0Rk5PWGNQVGVmK1FLcGNXUWdnaGhLanp2RExwMHVLa2VhQko3VEJLOXM4ekVOc0Q0aTlYdG8vL0MzdVhsTzNjaG4yVmVWeUZMWDhBZG54YXVURldoVzQzS3IwOGxVbnZXN1ZKbDhPaS9LN09EUW10U3ZYVVNibzZocWFqeFlrRGpTclhGMElJSVlTb3k3d3k2V3JrbjRPdU91OGRMM2tMMm80di8zazZvK3Q1ZUV1WS9sZlp6dk1KVnVad0ZkYjdUdVhoaVp4VVdORE9zM1ByaXRQYktpL3BjdGpBa2dYbVRNaExkMzlrSkZUT05jcEpwNEZvM3p4TzVmbXBjbjBoaEJCQ2lMck1LNU91Sm9FVm1kUGtBZDlRcGFoRlJRUkVWL0Q4Q2x5L2NBS1hzQnBXUEtBODd6Z2RJbHNyejUwT1dQblFoZHNJYWdBOWJuVnRIMTRHUjFjcXo2M1YvUHVvQ3NkV1FYZ2NXTExCbXEyOEoydTJhL3ZjbnhvZERIekVkZDZoMzJERmcyRE9UN0lzV1dETFZlOTlsS0JKWUk0a1hVSUlJWVFRS3ZET3BNdS9GdHprcStYa1J1VUIwS2kvSytuQ1dmSjhzNWp1N2tsWHdqK2x6MDg3OWpkOE9xejhNZnBId0YybnluOWVSYXg5V1htVUppek9QZWs2ZXdoT2JhbTZ1Q3BSVS84YzFoRlIrb0ZDQ0NHRUVLSlNlV2ZTRlZETlNkZC9MOEtPenp3N3QrY2NWMEVNYXpaOFU4b3d4VUZQUUlPZXl2UE1SUGg1cG1mWExjeHVxWGdiSG5HQzAxYisweHcxdUJLaVQ3RDd0aGV0bVZidG54c2hoQkJDQ0FGNGFkSVZZYXptSk9MTWR1WGhpVlpqWE04ZE5tVTRXa2tLOXlaWnMwcy92aTdyUEFPR3YxRDhhNXJ6MXNQcWNUTjB2dFo5WDA0cXpHOVZ2bXNHeGJwdm02cTVSNjRDWW56ejFBNUJDQ0dFRUtKTzhzcWtLOURvUWUrSnFIME1mdTdybUpWRTc2YzhLaXE0b2Z0MlZsTEYyNndtOHJrUlFnZ2hoRkNIdHZSRGFwNUF2ZHc4Q3BWRXRuSGZQbnRRblRnOElKOGJJWVFRUWdoMWVHVlBWNURjUEFxQTQvKzVLakdlci8xa2lPN2cyazc0Qnc3KzRuNk1KMVVYQzYrejViUjdWZElsbnhzaGhCQkNDSFY0WmRLbDZqZjJnYkZ3Ni82eUg2L3pjVDMzQ1lIN1MxblVXZS9yZWg0UlgvcnhoWjNjREI4UExQdnhialR1ODgvT0Y5YkN3M2FyMEtuTnlxTTRuV2U0YnlldEw3M2FZbW0wUm1qUXk3VjlaaGZZdldlZWxGSHJVRHNFSVlRUVFvZzZ5ZXVTTHFQV2psR240czJqUmd1R0FNL1BMOWU1bXZJZGIvQXZkeml1UzJsaHdnK2VuMStUQk1ZcWEyNlZ4YVNseXRwYlpXSHdkNThYRmxnZkpudFk2TVNXQzErUDlleGNEMG5TSllRUVFnaWhEcTlMdWl5T010NGdpN3FyNlpDeUg5dmk0ckluWGVjTGlGYk85NFExMjdQektrRFZMeXVFRUVJSUllb3dyMHU2VkdjNkNXKzFMUHZ4ZzUrRTlwT1U1NVlzV05pMTVPTXZXK2hLR3RJT3crZWwzTlJmOFRFMDZsdjJlT3FDcG9PTDMrOFhBWlpzcnhvU0tJUVFRZ2dodko4a1hlWGx0RU5hT1lvbm1ETUxuZXNvL2R6Q3hSMGMxdEtQdCtXV1BaYVNPTzN3YnVjTHZ4N1ZEcTVjWERuWHFtcE5oeGJkRjl3UXJsME42VWZncXpIZ3lGL3J6WllIMmpKOERMUUc5N1cvSEZad09rRm5kTzF6MnBXMTJNckNKb21mRUVJSUlVUmRJVW1YY0VuZWVlSFhDaGY0cU1saXVrTlk4Nkw3MjEydC9CblpHc1ovRGQrTUI2Y05uZzhzdmMyUUpqQjdsMnQrbmQwQ2I4VkJYZ2JjZmd4OFE1WDlxZnZoM1U1S1FpYUVFRUlJSVVRK3IxeW5TNGdMT2plVTgzeDJzK3Q1cXl0ZzNPZGxtOHVsMGNIbEg3b1hOTm55UG1RZUIwc21ySC9UdFQreURmUzZ3N080aFJCQ0NDRkVyU1ZKbDZoRk5LNGVyZk50WGdUSC8zVnR0NTBBbzk5WHppbkpzQmZjQzNQa0pNTmZqN2kyMTcwS09TbXU3U0ZQUWIwU2hta0tJWVFRUW9nNlI0WVhsc1dJMTZEckRaNmRXOVhyZEJVK3ZuNlhDeC8vUW9neTU2ZzJheklRZ2hvb3o5TU91dzh6dEptVkV1MHoxa0ZvTTJWZnArbEtGY0ZmYnltK3ZWNTNRcCs3M2ZmOWVpdmtwcnEyODlKZytYMzVDUnpLNzN2OE4vQkJIOGhOUVFnaGhCQkNDT25wS2d1OXJ6Szh6SlBIK1VVYVNqdmViY2licG56SG4xdERyTGhIYVQwNnRVSEg2YTduQjVZV2ZUMG5HUmFQVnFwSW50UHRKbVVlMlBsNjNnWWpYbmJmdCtGdDJQMTEwV08zZmdoSFY3cTJ3K09VOWI4TVpaZ3ZKb1FRUWdnaGFqM3A2UkpWSnlJZVJpMG8vM21lRk8wSXFBOGRKcnUyRC93TVBlY1VQUzU1Ri93d0ZhNytRYWttdVdRNm5Oem9mc3lneDJIZ1krNzdqcTJDWlhkZTRPSk8rT0VhdUhHcnNuWVhRSU9lTUcwRmZIbXBrdXdKSVlRUVFvZzZTNUt1c2xqekV1ejR6TE56Kzl5akZHNEFzSmpnaTVFbEh6L3NCZGU2V3hrSnlzMThTVWE4Q3JINVBUV3ArK0NuQ3d5RGRKWlN5bHlqaGFIUFgvajF3UG9sbjEvc09USFFiVmI1ei9ORWoxdGRRemxQYlZXR0YxN0kvaDloNWNPUWRnUjJmZW5hci9PRnk5K0g5cFBkanorMUZSWmZYbkpWUXROSitPNXF1T1ozVnhuNTJCNXcvVnI0YmdLYzNPVForeEpDQ0NHRUVGNVBrcTZ5U0R1a1BEelJZWXJydWRNT3gxZVhmSHhlbXV1NUxiZjA0ODBacnVjV1UrbkhYNUFHK3QzbjRia3EwL3REOTltdTdUM2ZsbjdPNm1mZHQwT2JLM094WXM1YnZQck1EbVdCYWtzbXBUcjJsNUlrWC9tVmEwMnZzT1p3M1gvdzE2T3c5aFVwSnkrRUVFSUlVUWZKbkM3aC9UcGZCMzdoK1J0TzJQbEYrYzV2TXg1bWJpcWFjSjNZQUI4UGhwd3paVzlyejdmdzQzVDM1RXBuaEdIUHc2eHQwUEt5OHNVbWhCQkNDQ0c4bnZSMENSZHI5b1ZmMDJoQjcxZSs5bzZ0Z2s4R2x6OE92MGk0cDR6em9QVCswUDhCMTNiQ2FrZy9BbUZ4cFo5ckRJYVJiMExIYVVWZk83QVV2cC9rWG5TanJIWjhCdGxuNEtwdndSamsyaC9aQmliK0JDYzNLNzFlZTc0RGUxNzUyeGRDQ0NHRUVGNUZraTZoY05yaCtSS3E3Y1YwaHhzMlZGODhaZFZ2cnF0TVBNRG1oV1U3TDI0VVhMb0FnaHNWZlczZGE3RHNic0RoZVZ5SGw4R2k3c3BRdy9ybnJkc1YweFhHZmdZWHZ3YnZ0Q3RmVDVvUVFnZ2hoUEE2WHBsMFdleGFqTG9LM0JCWFJQMHVjTzAvWlQrK090ZnBxZ25TRG9OUHNQSThLOG16TnB4Mjl6bDAyUmRJU29JYVFKOTdYZHM1S2JEN205TGI3MzAzWERTdjZINXJOaXk5U2VtcHV2cEhhTlRQMWU3ODFtV0xmZmc4Nkh5dGEzdEJCK2gxQi9TK0U3UUc5Mk4zZkY2dENaZkZMcU9KaFJCQ0NDSFU0SlZKbDhtbUoxeG5VZWZpR2wzK3VsY2VLdGU1bW9wZFN3Mkx1cForVEdueTB1Q3RNZ3dQSFBvY0dQeGQyeHZmQnJ1NTlQTzJmYXlVa3c5cDR0cVh2QXUrdlFwUzlpamJQaUhnRjZFOGQ1UmpVV2xqb09zOEFMdFZXVHg1Mjhkd3lldlFiTGl5UHlOQnFhQllqVXcyci95NEN5R0VFRUo0UGEvODZqdExiaDY5U0RrWFpRNXVYTGJqZEw3UWZxSnIyMktDOVcrVjdkemNGUGg2ckZJZEVpZXNlMTBaQ25ndTRRSlg5VUVBUnlubDlzc2laVGQ4ZGhGOFBCQU8vd0cvM2dMV1Vub3hLNWw4Ym9RUVFnZ2gxT0dWZDJFV2g0cTU0dW50OEVhejBvOExpRmFLSnB4YkxCZVVvZ3dMT3BaODN1WHZROU9oN3Z2V3Y2a1VYaWpPMk05Y3crRFVFdFlDVEtlTFR5TGFUNExlZDhGZmo4SEJwU1cwRWFjTStXc3hBdDd0QkdjUGxIeE5leDRjK3QxVkRYRDlHMG95VlZhbnRzQVBVeUF2SFk2dUtQcTZ0dEJIb3pMTHZDZjhBNStQcUx6MnlrRjZ1b1FRUWdnaDFPR1ZkMkdxSmwwT0MyUWNMZmtZbnhDWThJTjd3Z1hnZEpSK3JqVzM2TDZlYzVTZWtrMExpcjUyWkxreTV3amc3TUdTMjY1TURmdkNGUjlEMHlGS01ZcDMycnIzRkFGbzlERG9DUWlQZzBrL1E5STYrTzAyT0xIZS9iaCs5eXZIblZ0VWVQVDc4UEVnd0ZseURGcy9VcEt1bkdUNDc4WHl2NGU5MzEvNHRjSno4V3kxbzhLZ3llS1ZIM2NoaEJCQ0NLL25sWGRoSjNOOGFSZFNoc1ZxMWFEM2c0ay9GNjFZNXhFbkJjUHpSczFYMmw3M3F2c2hxeDZyaE91VVFHdUFlcDJnelpYdSsrTkd1bThYTisrcHkvVkt3blZPYkkvaTUxeGxKTGdTTG9ER0E2REhyYkRoelpKak8vaUxVdnhpK2YzdWkwUlhoc0p6eFN6Vk93eXdxc2p3UWlHRUVFSUlkWGpsWGRpeEhQL1NEMUtEMXFpc3pkUzRmLzRPSjZRZmhkQXlERWNzVHVwK1pUaGFseHNBRFl4NEJRTHJLMGxHYWIxQW52S0xoSVo5b0ZGZnBUZXJRWSt5cmMrbE9hLzNVZThIQXg1eDM3ZmxmVGk5cmVpNU83OVExc3BxY2JGcjM5Qm5ZZDhTeUR4KzRXdmFjbUhaWGJEMWc5TGpLeSsvTU5menlrN29WRkpqUHpkQ0NDR0VFTFdjZHlaZDJUWHc1dEVZQkJPK2QxV25BeVU1Q20wTzNXWjUzdTdTbTVScWVLM0hLdHQ5NTBKMCsvejVTR2tWaTdrd2pSWnUzcWVVcVMrUG5CUmx1T0Q1aVVuZnVSRGMwTFZ0eVNxNVd0OHZzK0dtbmE0ZUptTWdqSHdidnJxODVPdVhkVjJ1OHREb3dEL1N0WjFkeG9XYWE3Z2ErYmtSUWdnaGhLZ0R2RFBwTXRXd204ZUFlakRwRjJYUjIzUFd2YTdNTXhwVnpEeXM4bkRhNGZ0Sk1QbFhaZjRVS0F2N3p0d0VTNmJCOGRYbGE2L2pkR1dZWDJ3UGlPbFM2QVZOK1JLdUhaL0Rxc2NoclpoNVpNR05sS1Nyc0grZUxubE5xdlFqOFBjVE1Pd0YxNzc0MGRENlN0ajdYZG5qcWd5aHpaVEU2eHhQMXh1cllXcmM1MFo0bFo0OWV4RGZzaVZoWWFHRWhBUVRIQnhDU0VnSUlTSEIrUGo0bE41QU5US2J6V1JrWkpLUmtVRm1aZ1laR1pta3BhV3ovOEFCMXErdmdZdThDeUdFcVBXOE11azZtVmVERmdRT2k0TnJmb2V3NXE1OXV4YkRzanNyN3hwMk0zeDFoVEpYck1sQVpWOW9NNWkrQ3RhOUJuODlxc3h0S290QmowTm8wN0lkYTg2RXhEWEtFTWU4TktYbjZaelV2Y1VuWEFERFgzS2ZFNVc2RDlhK1Z2cjExcndDN1NhNXo0ZTc1QTA0dkV6cEthc3VCY05EODZYdXI3NXJWeEc3RXhKenl6Qk1WSWg4Z1lHQmRPL1dsUjQ5dTlPMVMyZDhmYjNuNzQrUGp3L1IwVkZFUjBjVmVTMHZMNWZOVzdheWZ2MEdObTNhZ3NsVU8rWnNDaUdFcU5tOE11a3kyUXdjeUFxa1paREsvMW5HWFFwakhVSTcxQUFBSUFCSlJFRlVQblpmREhmWFl2aGhLcFUrNThxU3BhenpkT2tDNkh5ZHNrK2pWY3F4dDdzYS9yeFBtUnRWMm5WUHJMOXcwbVU2Q1FtcmxkNnpoSC9nMURiQW9id1cwNzFzY1RZZHBzUlQySyszS2xVZlMrTzB3ZEliNGZxMXJqbGlRYkZLb3ZqSDNXVzdmbVU0TjVUem5LUzExWGZ0S25MWUZFaXUzU3MvN3FLYU5XL2VuQ2xUSnRHbGMyVVVBNnA1ZkgzOTZOdW5EMzM3OUFGZzg1WXRmUG5sVnh3OGVFamx5SVFRUXRSbVhuc1h0dmxzcUhwSmw5WUF3NTZIM25maXR2anYxZy9ncDVrVUpDcVZ6V0dCbjY1WHlzY1BlNkZRWXRKQVdhK3J6ejN3ejFPdzl3Y3VtSHdsclllMkU1VG5adzhveVZWQ2ZwSjFvWjZyc3RMN3dXWHZ1dS9iL1EwYytiUHNiWnpZQUJ2ZWdwNjN1ZmIxdkUzNTJTYnZxbGg4WlJFZTcxcjdDeUF6c2ZqaUgxNW04OWxRdFVNUU5WeE1UQXhUcGt5aVQrL2VhRFRsWE5UY2kzWHQwb1V1blR2ejM1cTFmUG5GbHlTZE9LbDJTRUlJSVdvaHIwMjZ0cVNGY25XVHhPcS9jRmdMR0xjWVlzL3IrZG53bHJJR1ZWVlZGU3hzelR4STNnTlhmT1JlOEtGK1o3anFPMGpaQzV2ZWdXMGZGeTF3c1c4SlpCeFRrcXpzMDVVYjErQW5sWi9QT1pZc3BicGdlZjMxS0xTYjZGcm5US3RYaGpaK01yaHk0cndnRFl4ODA3MFM0ODR2cS9pYTFXTkxtaVJkb25oUlVaR01IMzhsdzRZT1FhZlRsWDVDTGFUUmFPalh0dys5ZS9WaytmSVZmUFgxTjV3OVc0bUZpb1FRUXRSNUtxNHlYREZiem9iaXFJYjhwb0RPVnltQmZ0TU85NFRMNllBLzU4SnZjNmlXaE91Y2cwdGhmaHVsb01YNUlsdkR4YS9EblNmZ3lxK1VZaFM2L0hsd2FZZGd6N2VWbjNERmRNL3YrU3RrK1FPUTVVRmliTTRvV3Vtd3lTQm9lM1h4eDFlV2Z2ZEQ4eEd1YmJ1bDlMWEN2SURUS1QxZG9uamR1blhsdFZkZlpzUkZ3K3Rzd2xXWVRxZGp4SWlMZVBPTjEralpvNHhEcW9VUVFvZ3k4TnFrSzh0bTRKQXBzSG91Rm44NXpONmw5T1FVWHJQS25BRmZYZ1pyWHFxZU9NNlhtd0pMcHNBWG81UUZoczluOEZlR0VnNTd6bjN4NGNxbTkxZUdOeGF1K0plNEJqYSs0M21iVzk2SFUxdmM5dzEvc1d4cmhubWk2eXdZK296N3ZqWHpTbDRuekVzY05BVmlzaG5VRGtQVU1GZFB1SXFISHJ3ZmYzK3BhbmsrZjM5LzdyOS9MbGVOdjdMMGc0VVFRb2d5OE5xa0MrRHZNNUdsSDFSUlVlMlVCWThMVnljRXBhTGQrNzNoMEs5VkgwTnBEdjBLNzdTRHY1K0V2SFQzMTJ4NThPMVZZTW1zdXV0Zi9DcEV0SEp0Mnkzd2MwWG50am5nOTl2ZGQ0VTBocjczVnFETjRtaGg4Rk5LZ1pMQzgvTk9ibForbnJWQXRYeE9oTmN3R28zY2ZkY2RUSnc0b1U3TjNTb3ZqVWJENU1rVHVlT08yekFhcS9CTEt5R0VFSFdDVnlkZHY1Nm9qN09xUi9RbDc0S2xzOTMzYlhrUEZuVlZ5cWJYRkZZVHJIb00zbWdLZnowQ3VhbksvcFVQVjIwaGlKYWpvZXVON3Z2K2ZxSnlpbDRrL0FPN3YzYmYxL2MrQ0l5cGVOdWdsTjJmdGdJR25EZVVNZk00ZkROT0tkWHY1WnhPK09WRWZiWERFRFZFV0dnb3p6Ly9EUDM3OTFNN0ZLOHhhT0FBbm52MmFjTEN3dFFPUlFnaGhCZno2cVRyUks0Zlc5T3JZYTdLMXZkaDExZVFrd3hmalZGNmNjcTZMbFoxTTJjb0N4Ry8zbFNKYysyclZYdTk0Ly9DNnVmQW1xTnNKNjJEZjE4bytaenkrT05lc09VcXozTlRsV0lscGxNVmI3ZnpER1hJYUpOQjd2dlRqOENudzVSaUk3WEExdlJRVHNyNlhBS2xoK3VSUng2a1dkTXlydE1uQ2pSdjNveUhIM3BBZXJ5RUVFSjR6S3VUTG9DbFNkWDBMZjR2czJGQkI5ai9ZL1ZjcjZLc0pxVkhycXJLMTUrVGR4WldQcWo4YkE3K0NqOU9CNmU5OHRyUFRJRC9Yb1J0SDhIYnJaVUV1RElLbGlUOERiYnplcktPL1FYdjkxSks2ZGNTMWZiNUVEWGViYmZkU3JObXpkUU93MnMxYjk2TU9iZmVySFlZUWdnaHZKVFhsb3cvWitYcEtPNXFmUUIvZlNYZTZCY25yNDZYRHo2NUVaNHFZZjVIK21INGNsVFZYSHZWNDVYZjV0a0Q4UDFrbVBTek11OXQxZU93NW1XcVBFbXRScmsyTFN0T1I2c2RocWdCeG8wZFE3KytmZFFPdyt2MTc5K1BJMGVPOHYwUFM5UU9SUWdoaEpmUjlPay9wRG9McjFlSjJTMFBNYlZaTWRYN2hDaE5tL0hLa01oYVVLWHdmSjhlYWN3N0IxcVVmcUNvMWZyMjZjM2RkOStKVnV2MUF4dHFCSWZEd2RQUFBNZVdMVnZWRHNVcmRPM2FoVmJ4OGNURnRTQTBOSlN3c0ZDU1RweWdmYnQyYW9jbXF0bk9uYnRvMENDV3RMUjAwdExTT0hUb01IdjM3WlBQVWlYcjJyVUxyVnUxb2sxY1V5TENRZ2tKQ3lQblZDS1JyVHBXZXl4bjltd2pNS1lSR2VscHBKeE5aOC9CSTNYNmQxNHJrcTVJSHpQZjlGK0xqNjcyOUZJSVVSRm11NWJ4Ly9RbTFlS2pkaWhDUlg1K2Zyd3ovMDFDUWtMVURxVldTVTlQNTVaYmJ5Y25KMGZ0VUdxa3JsMjdNT0tpNFhUdjNvMnRXN2V4NnUrL01abXlTVTlQSnkwdG5mVDA5TkliRWJYU3VjUTdMQ3lNZ0lBQUJnOGFTS2RPSFZtL1lTTi8vUEZubmIwWnI2aHVYYnR3eGNYRGFOZXRPNlpkR3dqZS9BcytlVmxvc2xJaE14Vk5ab3Bxc1RtRHduRUdSK0lNanNUc0cweFd0NUVFdHVuQmpvM3IrWEhaaWpyMU82OFZTUmZBM0RiN0dOUG9oTnBoQ0ZFamZIV3NJYS92YTZsMkdFSmxVNmRldzdpeFk5UU9vMWI2L29jbGZQcHBNWXZUMTJGdDJyUm0ydFFwbkRoeGduWHJON0J4NHlZY0R2a3lWSlJNcTlYU3MwZDNldlhxUlhTOUtENzU1RFAyN2R1dmRsaGVvVzJiMXR3OGZSS2hxVWNKMjcwUzdjN1ZhSncxL3pQbjFPcHd0QjlBZXJzaG5BMXR4TnNmZmNIZU92QTdyelZKVnlQL0hEN3Z1eDY5dGxhOEhTRThabk5vR1B0M0grbmxxdU9pb2lKNSs2MDNNQmhrWWV5cVlMRll1SEhXeldSa1pLZ2RTbzF3MDZ5Wk5HclVpRTgrbFJ0bTRiazJyVnN6YmRvVURoODV3cUpGNzZzZFRvMmxBUjY1K1RyYU5tMUEwTTl2b2p1NlErMlFQR1p2MW9tc3krYXc2L0F4bm43bjQ4b29sVlpqNlJvMWJsWUZWUXFxWDZiVlFKU1BtZFloV1dxSElvU3F2a2xveU1velVrQ2pycHN4NHpyaVdzaWN2cXFpMCtudzgvTmo0NlpOYW9laXFyQ3dNQmErTzU4dkYzL040c1ZmazVxYXFuWkl3b3VscEtTd2ZQa0tyRllyTDd6d0xILzl0UXF6MmZ2WHpLeE00V0ZoZkxUd2Jaci8rVGIrdnkxRW0zNUc3WkFxUkp0K0d0LzEvNk1CT1l4KzdGWCtYUGszZWJYMGQxNnJabGEvZTdBWjZSYjVWbGZVWGVrV0E0c09TbG53dXE1aHc0WU1HamhBN1RCcXZlSERoOUs0Y1dPMXcxQk4weVpObVBmUzg5eDh5MjNzM0xsTDdYQkVMYkpqeDA3dXVQMHVYbnQxSG8wYk5WSTduQnFqVGJOR0xIajVXWUtmdlJMZHdjMXFoMU9wZEFjMkV2TGlKQmErL2lKeGpSdW9IVTZWcUZWSlY0YlZ5RUs1NFJSMTJGdjdXNUJqOS9xVklFUUZYWC9kZEhRNm5kcGgxSG82blk1cnAwOVZPd3hWTkczU2hLbFRyMkhHRGJNd21VeHFoeU5xb1l6TVRLNjdmaWJUcDArVnhBdm8xcUloajE4L2dlREhMMFdUazZsMk9GVkNZMG9qK05HUlBEVnpFbDJheGFvZFRxV3JWVWtYd1A4U1k5bVRFYVIyR0VKVXV6MFpRZnh5SWtidE1JVEsvUHo4YU45ZXluRlhsL2J0MitIdjc2OTJHTlVxTEN5TVJ4NTVrS2VlZmxidFVFUWQ4TlRUei9MRWs0OFJFaHlzZGlpcWlRZ1BaZTVERHhHeTZIYTFRNmtXWVl0dTQ0SEhIcTkxdi9OYWwzUTUwUERTbm5pMXd4Q2lXdG1keU45N0FVQzNibDFyVGZFTXA3UHNVNm9kRGdjSER4emc5T2xUVlJoUlVRYURnYTVkdTFUck5kWDIrbXN2Yy9zZGQ2c2RocWhEN3JqamJsNTc3V1cxdzFETi9OZGVKdmpGU1dxSFVhMkNYcHpNZ3RmbnFSMUdwYW8xaFRRS1N6SDdZTlE2NkJRbVZhVkUzZkQ1MGNiOGRsSjZ1UVJjTmY3S0dqM1BLQzh2bDFPblRuUDQ4Q0YyN2R4RnZYcjFNQnFOYnNla3BLVHd4bXV2Y3VKRUV1M2JkeWhUdTJaekhuZmRlVHNtVXhZOWV2YXFpdEF2S0M4dmovWHJOMVRyTmRWeTA2eVpmTG40YXhJVGs5UU9SZFFoWnJPWkk0ZVBjc1VWbzltMGVZdmE0VlNyZTJiUG9PWHl0OUdkUHFwMktOVktZOGxGbjdTUDJCRVRXTE9wZHF6bFZXc25meXc0MEp5MklabDBDNWRGR0VYdGRzYS9QV2M2M0VDUDBFUVNFaEk1YytaTXVYb0lSTzFTSGIwdURvY0RpOFdNT2MrTTJhdzhjbkp6eU0zSndXVEtKaWNuRzVQSmhNbGtJaU1qZzh5TURESXkwc25JeUNBN085dXRyWlNVWks2ZTZQNE5ycCtmSDBsSmllemN1WU0yYmR2U3NXTW50OWZmWGZBT0dlbnB6TDMvZ1ZKai9mNjdiOW01WXdmM3pMMnZ5b1lCZHU3VXNVcmFyV25hdEdsTm8wYU5wR2hHTFhOdS9xZmRidmU0RFI4Zkg1eE9KeGFMeFcxL2VIZ1lXVmttckZacmhXSUUyTDVqQjVNblgwMThmRHo3OTllTlpRbmF0R2xONTZheEdKYld6U3FwaGdNYjZIcko3RnJ6TzYrMVNaY1REWTl1YjhlbmZkWVQ3bFB4RDdzUU5aSGRMd3JOK0srWjR1OHFFWitYWnlZeEtaSEU0MGtrSmlWeS9MankvTlRwa3pnY2tvelZadkh4TGF0OGZ0R2ZmLzdCUng5VWJQMGNIeDhmUWtQRENBME5KVDA5SFlmRGdWYnJHdTBlRUJEQWpCdG1NdStsRi9uZ3ZVVTgvK0k4ZkgxOUMxNC9kdlFvS1NuSlpicFdVbElTKy9mdncyYXpWU2pta29TSGh4TWYzNUw5K3c5VTJUVnFnbWxUcC9EUng1K29IWWFvWkU4Ky9naTV1Yms4L2V3TEhyZHgvOXk3TVpsTXZQenFHMjc3Nzc3emRpSWpJNWcxZTA1Rnd3VGdrMDgvWjlyVWEzajRrY2NxcGIyYWJ2YjBTWVF0ZlVYdE1GUVZ1dlFOYnA0K2h6c2Vla0x0VUNxczFpWmRBR2tXSTQ5dWI4Y2IzYmVpMWFnZGpSQ1Z5NG1Hakl2ZXcrSHZ2aWFYcjY4UGNTMWFGTHRHMDVHalJ6bVJkSUxFeENRU0VoSTRrNUpDY25JeUdla3lGTGMyYUJWZjlmUDZIUG5maGhzTUJnSUNBdkQxOWNQSHh3ZGZYMS84L1AwSkNQREgzeitBZ0lBQUFnTURDUWdJSkNnNGlLQ2dZSUtEZ2dnS0RuWkxvQzZrYzVldWRPdmVuVTBiTjdKKy9Ub0dEaHhVMVcrdFFsckZ4OWZxcEt0YnQ2NmNPSG5TNDRXUE8zZnF5S1NKRTJnWjE0S29xRWpNWmpNSnh4TjU3ZlczMkw1alo2WEcycVoxSzE1NzVTVysrdVpiUHZoUW5TU3hZNGYyTEpqdlNrQ2NUaWVwcWFuczNMV0hSZTk5eUpHajZnOFYwK21VTHpvTUJqMG1rNzFnRzhEaGNPSjBPcGs4Y1VLUjRiOEFtelp2WVVjcFBaN0J3Y0gwNzllSCtRc1dWVnJNdTNmdklUazVtYzZkTzdGMTY3WkthN2NtNnQ2dEM1Rm5qMVpvNFdOZCs3NEVQUEFKNW05ZXhiems3U0t2YXdKQ0NKcS9CdlJHVEE5ZGdlT282M2RxSERFVjMrbVBZZjd4SGN4ZlgzZytYY0FUMzZKcjNvR3NXL3ZoekVncDJPODcrWDZNbDk2QWJmTnljbDZlNWZsN09MeVZxTXhFdW5idXlPYXQyejF1cHlhbzFVa1h3T2EwTU9idGlXZHVXKy92bGhTaXNLd0JMMkdON1ZldWM1bzFiVXF6cGsyTDdEZWJ6YVNrcHBKOEpvV1VsR1NTVTFKSVNVNGhPU1daTTJkU1NFbEpxZERRRTFFOW9xS2pxdTFhQXdZTzVQb1pNeXUxelp5Y0hMSUxsUjhmTWVJUzJyUnBTNXZXYlVnK295d0FHaEVaV2FuWHJDeWhZYUZxaDFDbExobytqQlVyLy9MbzNKa3pydVc2YTZlUmxXVmkzZm9ObUxLenFSY2RSWWYyN1duZXZGbWxKMTBoSVNFRUJRVlN2MTY5U20zWEV6dDI3R1RyOWgwWURRWmFORy9PNEVFRDZOMnJCemZNdW9YRGg0OVVTd3o5K3ZaaC9MZ3h6SDNnNFlKaGZ1Y25oUUNqTHh0VjhQeXp6eGN6ZjhGQ3JwMCtsUk1uVDVLYzdMcVo3dHFsTTNhN3ZkU2s2NUlSd3pFWURPVGs1REJ3UVBIL1Z4MDhkSmdUSjA2VzYvMnMzN0NSaTRZUHEvVkoxNWdSUXduWi9sMlZYc1BRNXpMUUc4RnV3emh3SEhtRmtpN3JtcVg0VG5rSVErOVJGMHk2TkpFTjBNVjF4clpqdFZ2Q2hVYUxvZC9sWUxlaTd6UUlUWEE0enN5ekhzY1p1dnN2eG93WUxVbVhOMWlTMklBZ3ZZM1o4WWZWRGtXSVNyR3ozbFJ5QW9jUWE3VmhNRlQ4WSt6ajQwT0QyRmdheEJhL0xvYlQ2U1E5STUyVTVGUlNVbE5KVFVraE5mVXNLYW1wcENTbmtKcWFTdXJac3pnY2pnckhJandYRnVyZE4vN0wvL3lEcnhaL1dXVC9aNSs2ZWl2bUwxZ0lnTVZpNFlQM1hkK2cyKzNLMzczRGh3Njc3VDl5dUhyKzNRLzE4cDk5YWJwMzc4YUxMNVcvZWx5REJyRmNPMzBxUjQ4ZTQ4Ylp0Mkl5dWViMCtmdjVFUnhTK1NXaDE2NWJ6K2d4NDBsTFUzOU85Nll0VzFtNDZJT0M3V2xUcitHbUcyY3dkc3psdlB6SzY5VVN3NmlSRjlPclZ3ODBoVWI4N050L2dDblRyZ2ZnemRkZjV0ZmZsdkhMcjc4RDhNeFRqNU9ibDFkdzdKZUx2K2IzWlgrNnRqLy9HQUM5WGsrcitKWUFoSWFFWURBWWFOZTJEUmFMaFVPSGp6QjJ6T1VBUEhEZlBSZU03YVdYWCtPSEpmOHIxL3Zac0dFamQ5NXhXN25POFVadHUvVkErOFdkVlhvTnc4QnhPRTRkeFptZGdhSHZhUEkrZnc3c3lsQnNaOVpaYkx2K1E5OXhJTnFtN2R4NndRck83M01wQU5aLzNYK0grbzREMElSR1kvMzNSd3o5cnNEUTkzSXN2MzNrY1p6YW5hdHBPK1ZKajgrdktlcEUwZ1h3NmRFbUJCcHNURzJXb0hZb1FsVElwMGNhODg2eVJQaFUrWStzVWNPR05HZ1FTNU1tVFdqVXFDRXhNZldKalcyQXI2OVBwVjFUbzlFUUZocEdXR2dZTFZ2R1hmQzRzMmZUU0VsSklTVTFoZE9uazhuTXlDQTlQWjMwakF3eTBqTkl6OGdnTFMydDB1SVM3cnk5dHlXK1ZTdkdYVG0reEdPTVJpTkdIeU02blo1L1YvL3I5cHFQank5cGFXbHUrNjFXeS9sTlZJbm9hdXhsckc1ZHUzWmg2OVp0SG4ycEV0OHlEbzFHdytwLzE3Z2xYQUE1dWJuazVPWldWcGh1VWxNOS8xYTlLcTFidjRHYmJweEJnTXBydTVuTlpnNGZPVXBvYUFoaFlXRnMyNzZEdzBlVUlZOTZnNTdjTXZ4ZVFrTkNlQ08vakx2UmFNRHBkTktuZHkrU1RpVHh3NUtmYU5Tb0lUZmVkQ3ZIRXhPTFBmK1huMzd3cU1DR3pXWmoxNjdkZE9yVWtXM2J2THZuNDBLNmR1MkNkZmQ2L0oxVjkwV21OcVk1dWhhZE1QODRIMmRPRnI2VDdrUGZlVEMyVGE0RTIvcnZUK2c3RGxSNnU0cEp1b3g5TGdOTEh0WU52N3Z0Tnd3WUIxWXplWjgrZzc3ellJd0R4MVVvNmRMWXJWZ1BiUFg2MzNtZFNib0Ezam5RZ3ZxK2VWd1VjMGJ0VUlUd3lCOG5vM25uZ1B0Y3JlT0ppUnhQVEdUdHV2VnUrNE5EUW9pSnFVOU12WHJVcjErZmV2WHFVYjkrUGVyWHExZGxOK2ZoNFdHRWg0Y1JUOHNTajh2SXpDUXpQWU8wZEtXaW5aS1laWktlbnM3WnMyZkp6czRtMjVTREtUdUx6TXlzS29tMU5nb05EYXUyYTYxZnQ0NkRCdzVXV250VHBrNmpiYnQydEdyVnV0UmpIMy9pcVRLM3UyTDVueHc2ZEFpanNXclhMcXZPbjMxMWF4VWZ6NnEvLy9IbzNOTm5sSUlublR0M1JLdlZscGk0VGIxbUVyTnZtc250ZDk1TDQ4YU51SExzRmNUR3hwS1JrY0VmeTFld2NOSDdXQ3l1bS9TL2x2L08zbjM3ZU92dEJkdy85MjZhTm0zQ25EdnV4bUsyc09qZHQzbi93NDk1LzRPUDNkcSs4KzY1dElxUFovVG9VVVJIUlhIeTFDa1d2ZmNoeTFlNEQ1M1U2YlJjTTNrU2w0MjZoSHIxb2ptVG5NeFhYMzlIU0Vnd002NmJ6c3hadDdCcjk1NXkvenlhTjFPR2R4YzNOTy9pRWNNWk4rWnlXc1MxUUsvVGtYRDhPRXQvK1oxdnZ2Mit5TTh0T2pxS2E2ZFBwVS92bmtTRWg1TmxNckZseTFiZS8rQ1RndmxpdzRjTjRjbkhIM0g3ZVFHODlmWUN2bGo4TlFDakx4MUZUbTR1bXphNXlyQ0hob1JnS2pUTTkwSlNVbE1aTmtJWmt2amhld3ZZdVdzM0w3LzZCdjcrL255eitGUCsrSE1GTzNmdHBsV3JlUEp5Y3ptV2NMemdYTDFlajBhandXejI3RXVSVmF2K3BuV3JWbDU5QTE2U3JxMWJFTEQ1bHlxOWhtSGdPRUJKckp3NW1maE92QmZqZ0hIdVNkZkdaZmhabjhiUWF5VG14Uys1bmErdDN4UnRrN1pZMXl5RnZFSmZxUGdGWXVnK0hPdm01VGl6em1KZDl5dkdvUlBSTm1xRjQvZytqK01OMnJTVUxtM2FlUFh2dkU0bFhRQ1A3V2hIc3RtSHlVMlBsMzZ3RURYSWV3ZWI4Y0hob3ZPeExpUXp2MVQzdnIxRi81SHo4ZlVocGw1OUlpTENpWXFPSmpvNmlxaklDQ0lpSTRtS2lpSXlJcUl5UXk4aUpEaVlrT0JnR2pWdVZLYmpzL1BuK21TWlRKaXlUSml5c3pGbG1jak9WdlpsWitkZ3lzckNsRzBpTnplUDNOeGM4dktVUDNOeXF1YWI5SnFvT29jWG5pc0pYMWx5Y25Ld1dDeXMrbXNsdm41K0RCZ3dzT0MxTHo3L2xQMzc5M1BMTFhPSWlvNHVvWldpaGc0Ynp0Qmh3eXN0emd2eDlxR2RKWW1MYThIZWZaN2RMTzNldllkdDIzZlFxV01INXIvMUd2TmVmcDJEaHc2VmVNNE5NNjRGNEwwUFBpSTdPNXNSSTRZemVlSUVHalZzeUgwUFBPeDJySytQRDA4LytSZ3JWLzNONzh2K0pDMHR2Y1JlcEp0bnp5SXA2UVR6WG5tZG9NQkFicDU5STA4ODlqQUhEeDV5U3dvZWYvUmhoZzBkek01ZHUxbjY2MitFaG9aeTR3M1hrNTd1MlpCRmYzOS91bmZyd3EwM3oyTDdqcDBzL2VWWHQ5ZnZ2dXQycmh4N0JVZVBIdU9ISDM3RVpyUFRwMDh2YnA5ek14M2F0K1hoUjExRHE1bzJiY0w4TjE4aktDaVE1U3YrNHVqUlk4VEd4bkR4aU9IMDZkMmJXMisvaXoxNzlySjMzMzVlZnZVTlJsODJpdmlXY2J6K3h0dlk3SGEyYjFjS005U3ZWNDhwMTB6a3A1OS9LZWh4ckYrL0hnRUJBVzd6ckdiUG1zblVLWk1MdG1OajZydkZIaHdjVE11V2NlemN0UnV0Vmt2TE9PV0x3YmZmVVlZQzMzbjdyVGpzZG02ZTR4b3FaOHhmd04zVG51Z3NrNGwrL2ZwNmRLNDNhQlhYQXMyNk5WVjNBWTBHWS84cmNCemJneU5KS1FCazM3ME9mWmZCYUFKRGNacnkvNTduWldQYnZBSjlyNUhvbXJYSGZzUTEvOUxRNXpJQXJQOHVjV3ZhME9jeU1QaGcvZmNuNWZYVlN6QU9uYWpNR2Z2OE9jOUR6czJpYmJ2bUhwOWZFOVM1cEF2Z3JmMXhwSnFOM0JwL3lHMk1zeEExa2RNSnorNXF6ZElUbGJmNHNUblB6TkZqeHpoNjdOZ0ZqNG11RjAxVVJDUlJVWkZFUmlxUGlNZ0lJaU1paUl5TUlEQXdzTkxpS1UyQXZ6OEIvdjVFbC9PRys1eThQRE41dWJua21aVkVMRGN2ajl6Y1BHVmZvZVRNYXJWaXRWb3hXeXo1enkxWUxWWXNWaXNXcXdXcldYbmRZclZnc1ZpeEZCeG54V3cyVi9LN0xyK0FnT29ic2pSNHlGQ21USjFhYWUwWmpjcHcyTVZmZmtGc2JLeGIwblU4NFRnSER4d0FqWWJYWC9XOGZMS2Z2ejgzenJxcHdyRVdwenAvOXRYdFhHbC9UOTE3MzRNOGNOKzlEQms4a0k4L1hNaUtsYXRZK040SEhEOWUvTEF6UHo5ZnJwc3hxMkNlM3JyMUcvSDM4MlBRd0FGMDdORGVyZkJHZkh4TG5udGhIai85N09vVmFOZTJ6UVZqeWNySzRzR0hIM1BiZnZYbEZ4azkrbExlZW5zQkFQMzY5bWJZME1IOC9jKy8zUCtncTZmb3UrK1g4TkVIQzh2MTNxK2ROb1ZycDAwcDJONjFldytQUC9tTVc0OWQ3MTQ5dVhMc0ZheGR0NTc3SG5pa1lNamRleDk4eUhQUFBNblFJWU1aT0dBNWYvK2pESnQ5K0lHNUJBY0hjZHNkOTdCNWkydlIyUC85dEpRRjg5L2cvcmwzTS8yNm1TUW1KcEdZbUVUWExwMkpieG5IRHovK3IrQzZrWkdSdlBUQ002U25aL0R1d3ZlWmZkTk1oZzhkUWxoWUtLZE9uMmJQM3IxbzhtK1Evdmh6T1JzTExVajh3RnozT1ZwREJnOUVxOVV5Zk5oUUlpTWplT1N4cHhoLzlUWGs1dWJScG5Vck9uWm96OTMzdXErcFp6Q2VTN284VzlJbkxTMmRNQzhmVGwyUzROQXdOSm1wVmRhK3ZsMWZOT0V4bUg5enpaZTFyRjZDWDdzK0dQcU94ckxzVTlmKy8vNkh2dGRJREwwdlBTL3B1aFNuS1EzYmR2ZGVjT09BY1Rpek03QnRWWHFQN2ZzMjRreE94TkR2Q3ZLK2VBRThIREtweVV3bE9NeTdSeFRVeWFRTDRNdGpqVWsyKy9Cdyt6MFl0Ykoya2FpWkxBNE5UK3hveThyVG5pVWJGWEhtOUJuT25MN3dVRnlqMFVoMGRCVGg0ZUZFUlVVUkVSR3VKR1JSa1VSRVJCSVZHWUdmbjE4MVJueGh2cjQrbFRySHJUUjVlV1ljRGdkMnV4MkhRM25ZN0E0Y2RqdDJoeDM3dWVkMk93NkhFM3YrZm04cVJLTFg2L0gxcmZ6ZmIxekxsdXpadlJ1THhWSlFxdnIwNmRNRUJnYmk2K3ZMOXUzRkR5MXhPaDFZTEJhMFdpMEdROUVTMXdCQlFkWDNSVUZ0RWhZV1dxR2lGQ1pUTmc4OThqZzl1bmZqcGxrM01Hem9ZQVlPNk1lQ2hlL3g1ZUp2aWh6LzNmYy9GaVJjNS95ODlGY0dEUnhBcjU3ZDNaSXVreW03b0FCRVdmejYyekszN1MzNTFkQWFGaW9pTkh6WVVBQVd2dmVCMjdHSmlVa3NYNzdTcmNwZmFjNVZMelRvOWRTclY0OCt2WHZ5eGFjZjhzUlR6eFVNMlJ3MThtSUEzbnhyZ1ZzU1lyYzdlTy85aitqZnJ5OURCZy9pNzMvK3BVbmpSclJ0MjRZVksxZTVKVndBTzNmdDV0Ly8xaktnZjE4YU5JZ2xLZW5FQmVNYWRja0lmUDE4bVhQNzNlVGw1ZkhMTDc5eDlPZ3hzck96MmJKMUcwOCsvaWdtazRtNUR6eE1Ra0lDWjgrNjV1TGVNL2RCdHlSODFNaUx5YzdPWnR1MjdiU01pK081WjU0c1NHeW5UWjNNcnQxN1NFNU80YnBycC9IaFI4cE4vcm5QcU5uaVdVOVgydG16aElXSGUzU3VOd2dLRFVPVG1WTDZnUjR5REJ3SFRpZldOVDhWN0xPdS93Mi82NTdBMEgrc1c5SmwyN29LY3JJdzlCcEozcGZLV203YVJ2Rm9HN1RFOHNkbkJZVTNBTFQxbXFDTDc0cDF4V0t3dS80dVcvNzlFWjh4dDZEdk9BRGJ0bFVleGF6SlRDWW9yR3BINFZTMU9wdDBBZng1cWg3SHMvMTV2c3NPNnZtcS95MjFFSVdkenZQaC9pMGQySmNWcEhZb3hiSllMQVhmcEY2SXdXQWdQRHljME5BUVFrSkNDQTBOSVRRMGxOQ1FFRUpDUS9ML0RDVTBORlQxaWVXVnFUb1R2T3AyYnVrQXZiNXEvdnRvMXF3NXUzYnU1SGhDQWkzaTRyRFpiS1NrSk5PeVpUeEJRVUc4LzJIeGs3RTNiZHpJcTYvTVk5eVY0eGt6ZGx5VnhGWVNweE9lZXVyeGFyOXVkVEFZRE54OTl4MjgrT0k4c3JJOEgxSzZZZU1tTm16Y3hPQkJBN2gvN3QzTXVXVTJHUm1aUlpLbXBLU2kvNmFjeVo4YkZuN2VqZmFKa3lmTHRaekZ1WGJPc1ZnczVPWGxFVmdvSVcvV3RBa1dpN1hZa3U1bmtzdTJLUGM1NTFjdmpJcUs1SU5GQzNqb2dibHMzcktWckt3c21qWnRqTmxzTG5idHJzTkhqdUp3T0dqUVFFa0ttelJ0QW5EQjRaNkhEaDltUVArK05Dd2w2ZnJrc3kvNDl2c2w1T1RrQUhBczRiamI4TXB6aWl2TFhuaDRhSWYyN1locjBZTDFHemFRa3BMS20vTVg4Tzc4TituWW9UMVpXVmtNSE5DZlcyNjdDNTFleHczWFQyZnR1dlhzMmJNWEh4OGw2Yko0T0tjckxUMmRwTVFrcGx3em1WYXRxbjU5d3VxbXo4MUFrMVdKeFdDY2hUb1hmQU13ZEIrQk15Y1RuMHV1ZFQvTWxJYXVSVWUwRGVKd0pPWFAyYlZac0c3NEhjT2c4ZWhhZE1SK2FEdUczc1ZYTFRRTUdBdUFKcXdldnBQdkw5aXZpVkJHNmhnR2pxdEEwcFZLMWdudkxvWlhwNU11Z0gxWlFVejdyd2NQdGQvTHdPaXErMVpCaVBMNCswd2t6K3hzVFphdGFpZi9WeldyMWNycDA2YzVmZnAwbVk2UGpvNGlKQ1NFNE9CZ0FnTURDQXdJSkRBd1VIa2VHRVJnb0QrQmdVRUVCQVlRRkJEbzlkWDZ2SkU5dnpldXFwS3VwczJhQVhEa3lCRmF4TVdSbkh3R2g4TkJiSVBpbHpNNDU4QUJaUzNHZHUzYVYwbGNwZEpBKzNidDFMbDJOV2pmcmgwNlhlWDh6djlhOVE5SlNTZjQ0TDEzbVRwbGNwR2t5K0VvT3Zva0pEUUVLTm96a2xlb3RIbFpPQ25hdHROSndWQTZVSmJRc0Z5Z0I4WlF3Yi8zeWNrcExGLzVGeE5tWmRoWkFBQWdBRWxFUVZUR2o2TnQyOWFzVzdjQnJWWlg3SHN1N0Z3dnVFNnJMR0Rzc0JmZks2NUJlUi8yVW5yTkx4OTlLWk1tVHJqZzY5RlJVVGdjOW9MeThNWDU5cnNmR0Rwa0VNdisrTE5nd2ZPa3BCTk12R1lhSmxNMmI3ejJNcXYvWFZPUXVQMjNaaTIzekw2UlcyKzdDNS84WHV3TC9aeExFeFlhU29PR0RUQ2I4MmpmdmhaKzdpeDVPSVBDSzV4NGFmeVZKUm1jRnRmY1prUFBTOERIRDQyUEg4WkxieWoyUE1PQXNXNkZNeXovL1EvRG9QRVllbzFTa3E0K2wrRThjeHo3Z2MxdTV4bjdqd0ZBMzJVSWRCbFN0TjF1RjVIckh3UTU1UytRNVF5T0lDaTJjYm5QcTBucWZOSUZrR1V6Y1AvV0RselI0QVIzdEQ2QWo4NTdodmlJMnNWczEvTGF2cGI4bUZqeURXWnRkZVpNY3BGdm9rdmo2K05MVUZBZ0FRRUJCQVFFNE92cmc4Rmd3R0EwWURRcXozMThqQmdOUmd3R3ZWSnlQUDloTU9UL2FUUmdOQmlWWVloK3Z2ajYrdUxuNjF1dDg5YThSVjcraFB0ek4xbGJ0MnptazQ4dmZHTldtbHR2dTQzbXpWMFZPUnMzVnI3SlR6eXVmS041TW45Q2Y2Tkd5bisyZS9ic1pzL3UzVVhhMmJoQnFkNjVkZXNXZHV3b09nUXhNaktTZ1lNR2V4eG5hVFE0QVpra1hGWUhEaDRpSXlPRG1QcEZGekNPalkwcE1uU3ViUnRsbnRhUkkwVjdneXBiU21vcVRabzBKakl5a3BRVTl5OWpteGF6dUh4NTZYVTZBQXg2NVV1MXhPT0pORy9XbEVhTkdoYVo1OWFzYVJPMFdpMUhqeXJ6YjQ4ZlYzb0JXN1VxdmtKc3MvenFpTWVPbGR3anNIUFhiajc5N0lzaSs2T2lJcmwyMmhTc1ZodGFuWmF3MEJBV3ZmOVJzU1hrMDlMUzZOU3hBeSsrOUFyWFRuZk43elNac3BrOGNRSmRPbmZpbGpsM1VMOStQWHlNUmxiL3U0Yjc3cjJMN3QyN2twMi9mSUNuMVF2RHdzTkpPMXN6bHdXb0ZIWXJ6dURJQ2lkZDJuckt2NXVPTTY2L1Y4YUI0OEJtSWZPbW5wQjdYcysxVGsvUU8rc3c5cnNDODFmekNuckk3THZXNEV4UHh0QnJGTlkxUDZPdDF3VHpEMis3bjlxbUY1cW9obGgrV2tqZTRoZUx4R0s4OUFaOEo5K1BzZmVsV0ZZc0x2ZDdjUVpIa1psV2RmUGNxb01rWFlYOG1CVEx0dlFRN21xOW4rNFI2aStxS09xV0xXZERlR0YzS3hKeUF0UU94YXZrbWZQSU0rZVJuRkoxUGRWQlFZSDQrZm5oazUrTStlWS8vUHhjejMxOWZOSHBkZWgwT25SYXJmS25Ub2RXcTBPcjFhRFRLOC8xT2kxYW5RNmRWb2V1MEhPdFZvZEdXN0U0cTZPbkpUdGJ1Vm55eng4T21wdWJ5NWt6cDB1Y1MxVWNpOFdNMCtrc01wRytmdjM2R0F3R0VoTHlrNjZUK1VsWFkrWG1ZZC9ldlh6LzNiY1hiUGZISlQ4VXU3OU5tN1pWbW5TaDBmRElJN1Z6ZU9IVUtkZXdkdDE2ajRwcGRPN1VFYWZUeWJiOGlubm5kT2pRbnZEd01QWVVVMTExMHNTcldMNWlKYm01U2k5V1NFZ3dWMTA1VnFsdTZXSHArdkpZdTI0RDNicDJZZWFNYTNudWhYbHVNZmZ2MTZkQ2JjZkUxR2Y0c0NGWUxGWjI3RlRtcGkzN2N6a0RCL1puemkwMzhlRERqMk96S1hOa2REb3RNNjVYaG4rZDZ3MDhlT2dRaDQ4Y1plaVFJWHozL1k5dTg5dmF0bTFELzM1OTJMaHhNOG5Kcm44UHozMW1JeUlpT0hueUZBQ0hEeDhwTW55eWY3KyszSHpUamJ6eDFqdjA3ZE1iazhsRWVubzZZOGRjem1OUFBNMmhRMFVYR24vMTliZUtIWlk0ZHN6bDZIUmFGc3gvQXdDbjAwbE9UZzQ1T1RuTW1qbWpvTEpobnJsOFBaWG5oSWVIY2Zac0dwOS9zWmdmLy9lelIyM1VaRE92bVVCY2NDUWs3ZmU4RWFNdnh2ejFzbXg3MWdLZ2lXeUFyblZQWllqZitRa1hnTjJHYmYxdkdJWmNqYjU5UDJ3N1ZpdjduVTZzNjM3QmVQRjBqSmRNQjhENjc0L3VsenRYZ242OWUyWE9jNnhyZnNaMzBuMFlCbzd6TE9rS2lTVDFySGV2OHlsSjEzbU9aZ2R3MjZZdURLNlh6TzN4QjZubjU5ay9DRUtVMWVrOEg5N2NGOGNLRllwbGlMTEp5akpWYUM1TGRmbnMwNCtydklyZXVXK1hRMEpDM1BiMzZObUxPYmZkWHVaMm5ubnFTZmJzS2RwanBkVnFxUjhUUTJLaWNpTjM4cVF5TCtWY1Q5YzVkOTl6TDIzYXRpVXJ5OFNkdDg5aDBPQWhUSjAycldCN3lOQ2hYRE5GK2ZiOXhodG1sUDBOZWlqYmxNUE9ZdFplcWcyMmJOMUdhb3BuM3pESHhzYnc4SVAzY1N6aE9EdDM3aUkzTjVlWW1CaDY5K3FCeFdMaHJma0xpajN2a3cvZjQ4L2xLM0U0SFl3YWVURVJFZUhNZStWMTB0TXpLdkpXeXVUN0g1WncrV1dqR0gzWktCbzBpR1hUcGkzVXIxK1BZY09Hc0dIREpucjE2bEhNSU1YaWRlL1dGYVBSaUZhaklUbzZpbjU5KytEajQ4TnJyNzlGUmtZbUFDdFdydUxQNVNzWlBtd0lIMzJ3a0gvL1c0UGRicWRQcjU2MGFoWFBaNTh2ZGt1dW5ubnVSZDU4L1dYZWZ2TlYvdmh6QmNjU0VtZ1FHOHVJaTRhVGxwYk84eSs5N0JiRG5yMzd1T3pTa1R6eTRIMnMvbTh0aHc0Zlp0MjZEUVd2TjJyVWtGdHV1cEV1WFRyejlMUFA4OC9xLytqYnB6Y0FyNzg1bjhrVEovRCt3dm44dFBSWFB2OWlNYWRPdVlhTGYvZTllN253Y3g1NTdFbDgvZnhJVGs0bUswdFpYc0xoY05DMmJSdmF0MjFEVUtEeTVXSmVubWZ6NlFNQ0FqaDQ2QkRIU3FqQTY4MDJiOTlGVTc5Z2RCNmM2M2ZqOC85djc4N0RvaXozTjREZk04TU1PelBEcWdnb3NpK0tvdUFDYXBwWm1wVlpWcGFkOWswenE5TitXbXpmdGF4c1QwdFQ2OWUrbXZ2T0lvcXlDY3FPSUxJendEQUxNL1A3QTZOR0ZsRVlYaGp1ejNWMUhYbmU1MzNuTzFBZTduazJBSUFrT0JyaW9TT2gvZjdkdHVsOHNpbFhBeUlSOUVrZEJ5TUEwQjM0RmRMcDEwTTZaZjQvb1F1dDY3ZGtsOTRDNmFRcllDaklnUEhVdjBLNHpBN1MyTXRncWlxRklUKzlnNmNDcHBweUdISlNJQW1OZ1hqSUNCakx6Mi9VdXNYZUJka24yZ2YvZ1lTaHF4TzdUbnNnc2NvVk40OG94aUwvWWtqRm5ISkl2VXR2Rk9QclFsOThWVEFjR3NPRi9OVktaSzYycnM3aW9ldnY5WGx1YnU0V2U0MGhYa05RVWx5TTJ0b2FsSldXd3QzZHZkMVVUNmxVQmpzNys3WXRzQ1VTOFZsZlcyWjN4YzdVOW1CTDlmNHVKeWNIY3krZmd6MTd6MytVS2VYUVlmenc0ODhZTXlZS015K2VEb2xFZ3FycWFtelp1aDNydjk3VTRlWVI3My93TWNhT2ljS1ZWOHlCbzZNajh2SUw4Tjc3SDJMSHpndGJnSCsrbXBzMVdMejBRZHkvK0Y1TW5qUUJFZUZoeU00NWp2OCs4Z1F1bWpZRkV5YkV0RzFBY1M2UkVlR0lqQWdIQUtpYm01R1pkUXdiTm42REF3bEpadjJlZS80bHBLVm40SXE1YzNEOWdtdGdNQmlSbTV1TFo1ZS9pRzNiZDVyMVBYWXNHM2ZjZVM5dXYrMFdUSmdRZzVrWFQwZE5UUzErLytOUHJGbTdEbFhWNWdINTE5LytRRmhvQ0taTmpVZFFVQ0RlZUdzbGdOYVJ1MnZuWDRVWjA2ZmowT0hEdU9YMnU4d0MxZDgyYlBvV3FVZlQ4TWhERCtDN2I3NUdVdkpCN0QrUWlJVEVwTGFSczdObDUzUThRcE9WZFF4WldjZXc4SVlGTUJpTVVLa3VMRVJmZE5GVS9QVGpMK2Z1T0VDbFpSL0hKVmZQaHUzaHplZDlyOGpCR1RiUk0yQ3FyWUJtNCt2US9mWnAyelhwbEt0YlI3UCtkUUR5MlF6SGttQ3FxNEEwWmhhYTdaM2FSc1FNZVVkaFBGMEVzZGZ3ZHFOYzB0akxBRHZIMWwwTHU2QlArQldTMEpqV05XUC90L0s4M2xmanVEbEkvK2I4dngvOUNVTlhGelFHQ1Q3Tjg4ZnZaVVB4SC85Q3pCNTZHbEt1OTZJZTBobkUrTFYwS05ZVkRFZUYxbnAzdWFPK1YxZFhDNTl6YkRqUkUxcXRGcVdsSnlFU2lURE14OGRpcnpON3p1VzQ0cXFySUpjclVGWldpcERRVUl1OVZtK3BxeHZZMDE2NmtwcDZCUDk3NmdtSXhlTHpQdGFnb3FJU2I2MTQ5N3p1MGJmb3NmcWpUN0Q2bzY3UHhMcm80a3M3Yk0vTU9vYkpVMmFZdGEzN2VpUFdmYjJ4dy80WHoycS9CWHgxZFEyZWYvR1ZkdTEzM0g0cjlIbzl5c282M3hrUUFOTFNNOXJWMEJXVHlZVHZ2djhSMzMzZjhmVFlzeFVWbCtDNTUxL3FWdCtXbGhhODh0cWJlT1cxZnpaR1dIakRBaXhkY2gveTh2THh6SFBQWTlmdXJnUDFzV1BadU9QdXhaZ3hmUnF1blQ4UHk1WXVSbjVCWWFlaDY5OGl3c013WVVJTVZLb0dhRFFhdUx1NTRZYnJyMFZHWm1hN293RzZReXFWSWp3c0RNOTM4LzBQUkttcFIyRC8xQk13aVNVUUdidS9PeWNBcU45WjB1bTF4b2N2UHZjRFRDWTBMT240NE9uTzd0ZnYrd242ZlIyUGV2NmJidHNHNkxhMVgwdDR6cEpzWkxBTmlNTFJ0UFpyeFFZU2hxNXVLR3UydzJ0Wm9mZ2l6eCtML0l0dzViQlRrREY4MFhscU5randVNGszdmk3eVE0MjIrMnRmaUxxcnJnZG5LWFZIWmtZR2pFWWpnb0tDTFhvR1czQklDQUJBVlYrUHhzWkc2TFE2ckYzekJSb2FHdURyNjJ1eDErMEpTMy92aFpaOE1BV3hNZU9SbUpRc2RDa1dKNU5KSVJLSjJ4MTRQaVYrTXNhUEc0dGR1L2VhSFc0OEVHMzY1anRrWldXM1cydDNManQyN3NhT25idmg3T3pVN1NuWE5qWTJ1T1htbXlDVnRtNGMwdExTZ3N5c1kzanRqYmZQY1dmSFltTEc0K0RCbEF1NmR5REpURW5DdU1ncGtLVHRFcm9Vd1JraXB5RDkwTUQvdTRlaDZ6eFVhRzJ4SWpzWUgrVUc0R0t2Q2x6bVhZNHhpanFJdUdFVmRjSmtBbzdXS2ZCWG1SZTJudmFDdW9YVENNbHlMRDNGYmQvZVBRQ0FpWk42dHBsQVowcExTNUdmbjRlVEpTVW9LUzVHNFptcForbnBhVWhQVDRPZjMvQitHN3FzZVhvaEFHemR1ZzFUcDhRUGl0QTFkTWdRZlA3cGg5aC9JQUZGeFNXUWlNVUlEZzVDM09SSnFLcXV4cXIzVmd0ZFlvOTF0TG5KdnozNitGTmQzbjkyNE9wb1ZQQnZSOVBTTVcxRzY2aWtqWTFOMjBZaEYycmloRmhzM2JhOVI4OFlDSDdhc2hNaGwxNEVPVU1YMUpIVDhmUHZPOC9kc1o5ajZMb0E2aFlKZmkwZGlsOUxoOExMVG92TGhwWmpobGNGZ2x6Ni8wSjc2aHZINnAyeDQ3UW50cFY3NGJTR1V3aXBiMWh5dE9YMDZYS2twQnlFblowZHBreWQxdTY2MFdDQVJ0TitXK25PZERSTjdiZGZmOEhlUGYrczIxRW9GQmcvUGdaQndTRUlDUW5CQ0g5Ly9QWnIvMXpIWWUwalhhbXBSM0R0dGZNUkZocUtZOW5aUXBkalVaVlYxZmpsMTk4eGFlSUV4TVZOaG8xRWd2TFRwL0hOdDkvaHEvVWJVVnRydlZOSkxhMm5nU3NpSWh4S3BSSkhqN1kvRnNMYUhFNDlnb3JyNXNISlB3cVNndmFIVkE4V2hzQm9uSEx3d2hFcitKa3pkUFhRYVkwdHZpd1lqaThMaHNORnFrZVVzaDdSeWxwRUsrc1E0TlFFc2JpN2V4elJRR1UwaXBEWDZJakR0UW9jcmxIaWFKMGNLdjNBUHRTWUJxYU9OaVhvTGQ5Kzh3Mk1SaVBtWEQ2M2JidjRmenQ0TUJrSEQvWnNGR1Q4K0JnNE96c2pJREFRQVFHQmNIZnYrV1lkR28ybU5lQlplRWFDSmIvMy9jVlhYNjNIcmJmOEIwOCs5YlJGbnQvVnVxdStwRmFyc2VyOUQ3SHEvUStGTG9YT2NzdC9GdUdUVDc4UXVvdys4LzdhRFZoKzUxSW8zK3Y0RU9QQm9HSHVBM2h2OVZkQ2w5RXJHTHA2a1VvdnhkNEtkK3l0YVAxRndWWmloSitER3I0T2F2ZzVOTVBYVVEwdk93MmNiRnBnYjJPQWc2VDFIM3ViODFza1NYMm51VVVDdGFIMW4rWVdDUnBiYkhCYVk0ZVNKZ2NVcSsxUm9uWkFzZG9CV2tNUEQxZ2k2Z1hwNlJsb2FtcUNvMlB2bnZXV2s1T05wTVFFdUxxNllzN2xsM2ZZUnk1WFlQanc0ZDErWmw1ZWJ0djVRWDhiTjM0OHhvMGZmMTYxMmRqWVlQVG9LUGo0dEU0N0ZJdkZjSGQzUjAxTk5aNTgvREUwbnhsOWMzR1JkL1dZSGxHcjFVai8xNWJlMWlvbjV6Z0tDZ293YWxUa29IaS8xTCtNR1JPRjR5ZHlrWnViSzNRcGZTWW41empTOG9vUUh6UWVraFBXdjQ3dGJJYVFDVGljbldjMVAzT0dMZ3ZTR3NRNDBlQ0VFdzFPNSs1TUFJQ3hZNkx3N0xQbW42S2VPSkdMeHg1L1VxQ0tpQWFPbHBZV3BLWWVRWHg4WEs4K055Z29HSk1tVDhia3lYR2Ric01lR2hiV0srZDBuUzhIQndjODlzUS9mejg0T1RuaG5WWHZRNi9YNDk2Nzc0UldxNFc3dXp0bXoyNi9RMTF2T1h3NHRjZlRwZ2FLVHo3OUhHdldmSVlIbHoyTWVwVks2SEpva0ZBcWxWaDYvMkxjY2VjOVFwZlM1MTc5NkV0c1d2c0o1RzhzaEtoeDhFeHROYm00UTNYRHMzampqdnVFTHFYWGlDYkZUK2Y4TitwWFZxeDRFLzRqUnBpMXZmRENTMGc5TW5qbk5CTjFWM3g4SFA3NzhJTzkvbHlUeVFSUlA5ZzFxS3FxQ3RYVlZmRDE5ZXR3bXFNUTNsN3hEdmJ0Mnk5MEdYMUdMcGZqblpWdjRiYmI3eEs2RkJva3Z2cnlDeXhlOGdBYUd3Zm4ybm1sd2dXZnZQTW1uSitkTFhRcGZhYmhwUzI0WThreXFCcWF6dDE1Z09DY0tPcDMxcTl2UDZmLzV2OHNFcUFTb29IbjhPRlU2UFc5djUxMWZ3aGNBT0R1N282UWtOQitFN2owZWowT0hUb3NkQmw5cXI2K0hzODk5d0tlZWJyckhlNkllc016ei93UFR6MzF6S0FOWEFCUVc2ZkMwOCs5Z05xN3p1L011NEdxOXE1VmVPeXBaNjBxY0FFTVhkUVBIVDU4R0NkT21NL2Y5Ujh4QXJHeDU3ZldnMmd3VXF2VnlNaklGTHFNUVNNakl4UE56ZDNmdGRGYUZKZVU0TXN2MTJITm1zOGdsMXR1dlJ3TlhrcWxFbDk5K1FYV2ZMRVdKMHRMaFM1SGNEbEZwWGptMDAxUXZiQVpKaWRYb2N1eENKT0xPeHBlMm9LblB0NkFncE5kSDBBK0VERjBVYi8wNVpmcjJyWGR2SWlqWFVUZHNiYUQvMzdJTXRhdXRZNWR0UzVFY1VrSkhsejJNTjVaK1JaR2pSb2xkRGxrUmNhTWljSmJiNzZHeFVzZVlPRDZsOXppVXR6MXdDT29lM1FERE1FeFFwZlRxMXFDSjZEMm9hOXcrK0lIclRKd0FZREUxODkvdWRCRkVKMnRzcklTNGFGaDhCcmkxZGJtNHVLQzB0SXlGQmVYQ0ZnWlVmOVhYMThQbjJIRDRPZm5KM1FwVm0zZnZ2M1kvTmNXb2NzUWxGYXJ4YzgvLzRxcnJyd0MxeTI0Qm1XblRxR3lza3Jvc21pQWlvZ0l4Nk9QUEFSYk96c3NYLzRpZERxZDBDWDFPMXF0RnQvLy9DdDhMMWtBeFp6L1FGWlpESEZ0dWRCbFhUQkRZRFRxYm40VkI0eHVlT1M1bDZ6Nlo4Nk5OS2pmQ2dvS3hCdXZ2MnJXZHJyOE5CYmZ2eFJHSS8rMUplcUtwNmNuVm4rd0NoS0pST2hTckpKT3A4UDlTeDlFWldXbDBLWDBHOEhCd2ZqUHpUZWhxcW9LU2NrSGNmQmd5cURaMVpFdW5GUXFSVXpNZUV5WUVBdFhwUkpmZnJYZWFyWUl0N1RnNEdBc3VYVWhQRlNsa0dmdWhEaGpIMFNHM2wvVDI5dE1OaklZSXFlZ0xudzZLcDJHNElPMUd3YkZ6NXdqWGRSdjFkVFVJREJnSkx5OXZkdmFuSnljVUZGUmlZSUM2eitJbEtnbm1wcWE0T3JxaXNEQUFLRkxzVXAvL0xrWisvY2ZFTHFNZnFXNnVobzdkdTZDUnF2RjlJdW00WUdsU3hBZUhnWVJBRGQzTjlqYjJ3TW1FelFhamRDbGtrQ1VDZ1c4dmIwUkVEQVNRVUZCdVBYV20zSFAzWGRCSWhaaisvWWQyTGpwRzlUVTFBaGQ1b0JSWFYyTnpkdDNJNi9SQU9Xa1M2RzQrU2xvUjQ2RmpSZ3dLWWRBWk5lNjRaQklxeGFzUnBPTEcwd2V3MkgwRFlWeGVBUWFyMXlHbGdXUDQ2ak9BWi8vdFE5ZmJ2eDIwUHpNT2RKRi9aci9pQkZZc2VKTnM3YktxaXJjZSs4U0dJMUdnYW9pR2hqa2NqaysrWGcxWkRLWjBLVllGYlZhamNXTGwvS2NxbTZJaWhxTjBKQVFCQVlHUUtsVVFPbnFpckxTTWtSR1JnaGRHdld4ak14TWVIdDdvN2FtQmpVMXRjak55ME5POW5FY1RVc1R1alNyRWhVMUd2RVJRZkFmNlE5bnBTdWNsSzVRbnk2RmU4am9QcStsTWpzTmprTjgwRlJiamZyYUd1VGw1aUloSzMvUS9zd1p1cWpmZStTUmh4QTNlYkpaMjhlZmZJYk5tLzhTcUNLaWdXUG14VE93WkluMUhDN1pIN3oreGx0SVRFd1N1Z3dpSWhwQXVIc2g5WHZyMW0xb3Q0YnJ1dXV1NGFmM1JOMndiZnNPL1BEalQwS1hZVFYrK1BFbkJpNGlJanB2WE5ORi9WNVRVeE9HRFBHQy80Z1JiVzMyZHZab2JHeENUczV4QVNzakdoalMwelBnNCtzRFAxOWZvVXNaMEJJU0V2SFJSNThJWFFZUkVRMUFIT21pQVdIamhrM3QxbkJkTS85cTJObmFDVlFSMGNCaE1wbXdhdFg3S0Nnb0VMcVVBYXV3c0FqdnZQc2VUQ2JPeUNjaW92UEhrUzRhRU5ScU5aUUtwZGxPYkxhMnR0RHF0TWpLT2laZ1pVUURnOEZnUU1xaHc1ZzhlU0ljSEJ5RUxtZEFxYXFxeHJQUExVZGpZNlBRcFJBUjBRREZrUzRhTUw3OTlqdm85ZVpudnN5L2VoNlVDcVZBRlJFTkxOWFYxVmh5L3pMczNyTlg2RklHak4xNzltTEovUStndW5wd2JHbE1SRVNXd1pFdUdqQTBHZzJjbkJ3UkVoTFMxaWFWU3VIcDVjbnpjb2k2eVdBd0lERXhDVWFERVpHUkVSQ0pSRUtYMUMrWlRDWnMzUFF0dnZoaURRd0dnOURsRUJIUkFNZlFSUVBLaVJPNXVIam1ETmpaMnJhMStmcjRJUGRFTGs2ZEtoZXdNcUtCSlN2ckdBb0tDaEFiR3dNYkd4dWh5K2xYMUdvMTNuNTdKYlp1M1NaMEtVUkVaQ1VZdW1oQTBldjFxSzJ0eGNTSkU4emF3OExEc0dYTE5uNGlUWFFlU3N2S3NHUG5UdGpaMnNIZmZ3VEU0c0U5NDl4Z01HRGI5aDE0NDgyM2taZVhMM1E1UkVSa1JSaTZhTUFwS2lwR1JIZ0V2THc4MjlvY0hSeGdJN1hCMGFPRDg1UnpvZ3ZWM0t4QnlxRkQyTDkvUCtSeU9YeDlmUWJkbEVPVHlZU0V4RVM4L3ZwYjJMbHpGelFhamRBbEVSR1JsUkZOaXAvTy9XOXB3UEh5OHNKN3ExWkNLcFcydFJtTlJqejgzOGRRVkZRa1lHVkVBMXRnWUFBV0xyd2UwV1BIQ2wxS24wZzljZ1RyMTI5RWZqNUh0b2lJeUhJWXVtakFXbkR0TmJqeHhodk0ybkp6OC9EWTQwL3lMQjJpSG5KeWNzSzRjV01SR3h1RDZMRmpZR2RuTDNSSnZVS2phY2JoMUNNNG1KeUNsRU9IdVEwOEVSSDFDWVl1R3JCc2JHend6c3EzTVd5WXQxbjdKNTk4aGo4My95VlFWVVRXS1RZMkJzRkJRVkFxRlpETFhlRGlJb2RjTG9kYzdnTGJmMjFzMHg5b3RWclUxNnRRWDE4UGxhb2U5ZlVxMU5UV0lqczdCNGNPSFJhNlBDSWlHb1FZdW1oQUN3MEp3YXV2dm1UVzF0emNqQ1ZMbHFHMnJsYWdxb2lJaUlpSS9qRzR0NnFpQVM4N0p3ZmJ0bTAzYTdPM3Q4Y2RkOTRxVUVWRVJFUkVST1lZdW1qQVcvdmxPdFNyVkdadGNaTW5ZMXowNE5nSWdJaUlpSWo2TjRZdUd2Q2FtcHF3WnMzYWR1MzMzSHQzdjF0clFrUkVSRVNERDBNWFdZWGR1L2NpUFQzVHJNM0QzUjNYWDdkQW9JcUlpSWlJaUZveGRKSFZXUDNoUiszYXJyNzZLb3djT1ZLQWFvaUlpSWlJV2pGMGtkVW9MeS9IaGcyYjJyVS85dWpEc0xPMUU2QWlJaUlpSWlLR0xySXlQLzcwTTBwTHk4emF2THk4Y05mZGR3aFVFUkVSRVJFTmRneGRaRlZhV2xxd1l1VzdNQmdNWnUwenBsK0VxVlBqQmFxS2lJaUlpQVl6aGk2eU92bjUrZmhxM2RmdDJ1Kzc5eDU0ZVhrSlVCRVJFUkVSRFdZTVhXU1Zmdm5sVnh3OW1tYldabWRuaDhjZWZSZ1NpVVNncW9pSWlJaG9NR0xvSXF1MWN1VzdxSzJyTldzYk9YSWtGdDEwbzBBVkVSRVJFZEZneE5CRlZxdGVwY0xiYjcwRGs4bGsxajV2M3BXSWlob3RVRlZFUkVSRU5OZ3dkSkZWeTh6S3dnOC8vdFN1L2FHSGxrSHU0aUpBUlVSRVJFUTAyREIwa2RYYnVQRWJIRDkrd3F4Tjd1S0NoeDVhQnBGSUpGQlZSRVJFUkRSWU1IU1IxVE1ZREhqcnJSVm9ibTQyYTQrS0dvMGJicmhPb0txSWlJaUlhTENRK1ByNUx4ZTZDQ0pMVTZ2Vk9IWHFGT0xpSnB1MVIwU0VvNlRrSkVwS1RncFVHUkVSRVJGWk80WXVHalJLVHA2RWs1TVRnb09Eek5walk4WWo1ZEJoMU5YVkNWUVpFUkVSRVZrelRpK2tRV1hObXJWSVMwczNhNU5LcFhqbTZTZWdWQ29GcW9xSWlJaUlyQmxERncwcVJxTUpiN3p4Rms2WG56WnJWeXBkOGN6VFQwSXFsUXBVR1JFUkVSRlpLNFl1R25TYTFHcTgrUElyMEdqTU45Ync5L2ZIc21WTEJhcUtpSWlJaUt3VjEzVFJvTlRRMElEQ2drTEV4OGViYlJ2djUrc0xrOUdFekt3c0Fhc2pJaUlpSW12QzBFV0QxcWxUNWRCcXRSZ3pKc3FzUFRJeUFnV0ZCU2d0TFJPb01pSWlJaUt5Smd4ZE5Lamw1T1RBWjlndytQbjV0YldKUkNKTWlJMUZSbm9tcXFxckJheU9pSWlJaUt3QjEzVFJvTGZxdlE5dzRrU3VXWnRNSnNPenovNFAvaU5HQ0ZRVkVSRVJFVmtMaGk0YTlQUjZQVjU2NVRYVTF0YVl0ZHZiMjJQNThtZmg1ZVVsVUdWRVJFUkVaQTBZdW9nQXFPcnI4ZHp6TDZHcHFjbXMzY1hGR1MrK3VCeXVyanpEaTRpSWlJZ3VERU1YMFJrbHhTVlkvc0pMME9sMFp1MGU3dTU0NFlYbGNIRnhGcWd5SWlJaUlockl1SkVHMGIvVTFOUWdOemNQVStMaklCYi84NW1FaTdNenhveUp3cTdkZTJCb01RaFlJUkVSRVJFTk5BeGRSR2NwTHorTmt5ZFBZdEtrU1dabmVDa1ZDb1NHaEdEZnZuMHdHbzBDVmtoRVJFUkVBd2xERjFFSFNrNmVSRlZWRlNiRXhwaTFlM3A2d3Q5L0JQYnZUNERKWkJLb09pSWlJaUlhU0JpNmlEcFJVRkFJblU2SHFLalJadTNlM3Q3d0h6RUNpWWxKSFBFaUlpSWlvbk5pNkNMcVFuWjJEcHdjSFJFY0hHeldQbXpZTUlTR2hHRC8vZ01NWGtSRVJFVFVKWVl1b25OSVRUMENUMDhQK1B2N203VjdlWGtoSWlJTUIvWW5vc1hRSWxCMVJFUkVSTlRmTVhRUmRVTktTZ3A4ZlgzaDYrdGoxdTdoNFlFeFk2T3dmLzkrNlBVTVhrUkVSRVRVSGtNWFVUZVlURUJTVWpLRytReURuNit2MlRWWFYxZU1pNDVHUWtJQ3RGcGRKMDhnSWlJaW9zR0tvWXVvbTB3bUV4SVNFdUh1N29hUkk4Mm5HaW9VQ2t5WUVJUEV4Q1EwTjJzRXFwQ0lpSWlJK2lPR0xxTHpsSHd3Qlk0T0RnZ0pNZDljdzluWkdaTW5UVUppVWhMVWFyVkExUkVSRVJGUmY4UFFSWFFCVW84Y2hkRm93cWhSa1didGpvNE9pSXVMUThyQlEyaG9iQkNvT2lJaUlpTHFUeGk2aUM1UVZsWVdWSFgxaUI0WERaRkkxTlp1YjIrUGFkT200RmhXTnFxcXF3V3NrSWlJaUlqNkE0WXVvaDdJemN0RCtlbHl4TWJHbWdVdm1VeUc2ZE9uNFhURmFSUVZGUXRZSVJFUkVSRUpqYUdMcUllS2lvcFJXRmlJU1JNblFDd1d0N1dMeFdKTW5EZ0J0cloyU0V0TEY3QkNJaUlpSWhJU1F4ZFJMeWd0TFVONldnWW1Ub3lGVENZenV4WVdHb0tBd0FBa0h6d0lRNHRCb0FxSmlJaUlTQ2dNWFVTOXBLcTZHdnNQSkdEOHVHZzRPenViWGZQMkhvclk4ZU9SZlBBZ3Q1UW5JaUlpR21RWXVvaDZVVk5URTNidTJvV1FrR0I0ZW5xYVhaTXI1TGhvNmxTa3BXZWd0clpXb0FxSmlJaUlxSzh4ZEJIMU1yMitCYnQzNzRHSHV6djgvYzBQVWJhenM4UDBpNmFodUxnRXBhVmxBbFZJUkVSRVJIMkpvWXZJQWt3bUU1S1RENks1dVJsUm82UE1kamFVU0NTWUVoOEhlM3Q3WkdSa3dtZzBDbGdwRVJFUkVWa2FReGVSQmVYa0hFZE9UZzRtVG95RmpZM1U3RnBvU0FoaVlzWWo5Y2hSTkRVMUNWUWhFUkVSRVZrYVF4ZVJoWjArZlJwSlNjbUlpUmtQUndjSHMydEtoUUtYekp5Qmt5ZExVVnBhS2xDRlJFUkVSR1JKREYxRWZVQ2xhc0R1M1hzUUdSRUJOemRYczJzMk5sTEV4OGRCcVZEaWFGb2FweHNTRVJFUldSbUdMcUkrb3RYcXNIUFhiamc0T0NBNE9LamQ5Y0RBQUV5Y0VJdTA5SFEwTkRRSVVDRVJFUkVSV1FKREYxRWZNaHFOU0UwOWd0emNmRVJIajJsM2tMSmNMc2VNR2ROUlcxT0xnc0pDZ2Fva0lpSWlvdDdFMEVVa2dGT25UbUhYcmowSUNnNkVoNGVIMlRVYkd4dE1tQkFMWHg4ZkhFcE5oYUhGSUZDVlJFUkVSTlFiR0xxSUJLTFJhTEJyMXk2WVRDYUVoNGVaYlNzUEFINSt2cGc2WlFxS2lncFJVVkVwVUpWRVJFUkUxRk1NWFVRQ01wbUF6TXdzWktSbklqbzZDdmIyOW1iWEhSMGRNWDM2UmZCd2QwZG1aaGIwZXIxQWxSSVJFUkhSaFdMb0loRTNFaVFBQUNBQVNVUkJWT29IS3F1cXNIM0hMZ3ozODRXM3QzZTc2eU5IK21QNmpJdHd1dncwVG5KcmVTSWlJcUlCaGFHTHFKL1E2WFRZczNjZnFxcXFFUkVaQVpuVS9EQmxlenQ3eE1mSElTZ3dBRWZUMDZIVmFBV3FsSWlJaUlqT0IwTVhVVDlUVUZDQVhidDJ3OGZIQjk1RGg3YTc3dTN0alprWHowQjl2UW9GQmR6aGtJaUlpS2kvWStnaTZvZWFtelhZczJjdlNrdFBJU0lpSEhhMnRtYlhaVElaSnNUR0lDSThBcGxabVdocVVndFVLUkVSRVJHZEMwTVhVVDlXWEZ5TUhUdDN3OFBkRFg1K2Z1MnVlM2w1WXRZbE15R1RTWEhpUkI1YURDMENWRWxFUkVSRVhSRk5pcDl1RXJvSUlqcTMyTmp4dU8rZWU2QlFLanE4WGx0WGl3MGJ2c0dPSFR0Z05QSS9hK3Bkc2JFeENBNEtnbEtwZ0Z6dUFoY1hPZVJ5T2VSeUY5aWVOUkk3V0dpMVd0VFhxMUJmWHcrVnFoNzE5U3JVMXRiaCtJa1RTRTQrS0hSNVJFVFVqekIwRVEwZ2pvNk91UDMyV3pCait2Uk8rNVFVbCtDekw5WWdMUzI5RHlzamErUGs1SVR4NDZJUkV6c2UwV1BId003Ty90dzNVUnVOcGhtSFU0OGdPZmtnRGgxS1JXTmpvOUFsRVJHUmdCaTZpQWFncUtqUldMTGtQbmk0dTNmYUp5VWxCVjkrdFI0blQzS0xlZXEra1NOSFl0R2loUmc3Wm96UXBWaVZ3Nm1wMkxqeEcrVG01Z2xkQ2hFUkNZQ2hpMmlBc3JXenhkWHpyc0s4cTY3c2RIcVh3V0RBWDM5dHdhWnZ2a1ZEQXo5cHA4NE5IVG9VaXhZdHhLU0pFeUVTaVlRdXh5cVpUQ1ljU0VqRXhnMGJVVnAyU3VoeWlJaW9EekYwRVExdzdtNXV1UG5tUlpnNk5iN1RQbXAxTTc3NzdudjgrTlBQZlZnWkRRUWVIdTY0OXRwcmNQR002WkJJSkVLWE15Z1lEQVpzMzc0RDMzejdmNmlwcVJXNkhDSWk2Z01NWFVSV0lqQXdBSGZlY1R0Q1FvSTc3Vk5SVVlsMTZ6ZGczNzU5ZlZnWjlWZmp4a1hqNFllV3djSEJRZWhTQmlXMVdvMTMzMzBQeVFkVGhDNkZpSWdzakZ2R0UxbUptcHBhYk51K0E2V2xweEFVR0FoSHgvYS9TRHM2T21MeXBJbTQrT0laY0ZXNm9yaTRCQnFOUm9CcVNXalhYN2NBOTkxM0QyUXltZENsREZwU3FSVHg4WEV3R28zSXlqb21kRGxFUkdSQkRGMUVWcWE0dUJpYi85b0NyVTZMb0tCQVNLWFNkbjBjSFJ3UUdocUNPWE5tdzhQREhTZEx5N2k3MmlBaGs4bnc0TEtsbURObk50ZHU5UU1pa1FpalJrVmk2TkNoT0h3NEZRYURRZWlTaUlqSUFoaTZpS3lRMFdqRXNXUFoyTFpqQnh6czdSRVFFTkJoUDRsRWpJQ0FrYmo4OHRudzlmVkZSVVVGMTVoWU1hVkNnUmRmWEk2bzBhT0ZMb1hPTW1MNGNJeUxqc2JCZ3lrY2ZTWWlza0lNWFVSV1RLdlJJaVhsRUhidDJnT0Z3Z1crdnI2ZGptNzQrZnBpMWlVekVSNFdodHJhV3B3K2ZicVBxeVZMa3Nsa2VQR0Y1K0R2N3k5MEtkUUpwVktKVWFNaXNXdlhibzU0RVJGWkdZWXVva0dncWFrSkNRbEpTRXBLaHAyOUhVYU1HTjVwWHk4dkwxeDAwVFRFeG94SFkwTVRTazZlN01OS3lWSWVlbWdaUm84ZUpYUVpkQTVLcFJKRGh3eEJRa0tpMEtVUUVWRXZZdWdpR2tUcTZ1dVJsSlNNclZ1M29hcXlDajQrdytEbzZOaGhYNlZTaWJpNFNaZzZOUjU2ZlF0S1NrcGdOQnI3dUdMcURmT3Zub2U1YytjSVhRWjFrNStmSC9RNlBZNWxad3RkQ2hFUjlSSnVHVTgwaUluRllreWVQQm56NWwyQmdKRWp1K3hicjFKaDk2NDkyTFo5TzBwS09QbzFVRXllTkJILy9lOURFSXZGUXBkQzU4Rm9OT0tsbDE5RmF1b1JvVXNaRUtLanh5SWtPQmpoUVNQaHBwUkRybENpcWZ3a1BFTDc1L3JGaW1OSDRUVFVGL1YxdGFpcXFjT3gzQUprNStUdzUwMWt4Umk2aUFnQU1HcDBKT1pkZFNXaXg0NDlaOThUSjNLeGZjY083Tm16RDgzTnpYMVFIVjBJZTN0N2ZMajZQY2psY3FGTG9RdFFWMWVISmZjdmcxcXRGcnFVZm1sYzlGaGNkZW5GaUJnM0hvMlpCK0Y4K0EvWWFsUVFxYW9oVWxWQjFGQWpkSWxkTWptN3d1VGlEcE9MTzdSMkxtZ1lOeHRPWVRGSVQwbkd6MXQyTUlBUldSbUdMaUl5NCt2cmczbnpyc0xVS2ZHd3NiSHBzcTlXcTBWQ1FoSzJiOStCekt3c21Fejg2NlEvdWZubW16RC82bmxDbDBFOThNT1BQMkhkdXErRkxxTmZDUThMeGVKYkZrSlJYUWhsMWs2SU0vWkJaTEtPcWM4bXNRVEd5Q21vaTVpT0dvVXZQbGk3QWRrNXg0VXVpNGg2QVVNWEVYVklxVkRpaWl2bll0YXNtWEIwYUgvUTh0bkt5OHV4WThjdTdOaTVFOVhWL2ZzVDVzSEF3OE1kSDd5L3FzTnoybWpnME9sMHVQdWV4YWl2cnhlNkZNR0pBRHl6K0RhRWp4Z0c1OS9lZzZRd1hlaVNMTXJnSDRXR3VVdVJtVitFbHo3OEV2eGxqV2hnNDBZYVJOUWhqVWFEbzBmVDhNY2ZtOUhZMkFnZlh4ODRkQkcrbkp5Y01HcFVKT2JPbll1UWtDQzA2RnR3cXJ5Y20yOEk1STQ3YmtOZ0orZXowY0Foa1VoZ2IyK1BsRU9IaEM1RlVLNUtKZForOGdGR2J2c0FEcHMvZ2JpdVF1aVNMRTVjZHhwMnliOWdHTlM0NHJtVjJMWnpEelJhcmRCbEVkRUY0a2dYRVhXTFdDekcyTEZqTVdQR05NU01IOSt0RVpTbXBpYWtwQnhHY3ZKQkhFNU41YUd2ZmNUSHh3ZnZySHdMRW9sRTZGS29GeGdNQmp6ODM4ZFFYRndzZENtQ0NCM2hpeGVlZlFyT2J5eUVTSzBTdWh4Qm1KeVVhSGhzQTU1ODlnWGtGWmNLWFE0UlhRQ09kQkZSdDVoTUpwdzZkUW9IRGlUZ2p6LytSRlZsRlZ6a2NyaTV1WFo2ajB3bXc0Z1J3eEVYTndsWFhYa0ZRa0tDWUd0bmgrcWFhbWcxL01UV1VoNWN0aFRlM3Q1Q2wwRzlSQ3dXWTRpWEYzYnYyU3QwS1gwdWVxUVBucjc5ZXNoWDNBeVJmdkQrblNIU2FXQzc4MnRNdnVzeDVCY1Vvcnl1UWVpU2lPZzhjYVNMaUhwazZOQ2htRGx6Qmk2YU5nMnVyc3B1M1dNMG1wQnpQQWZKU1FlUm1KU004dkp5QzFjNWVOamIyK1BMdFo5ekxaZVYwZXYxdVBXMk93ZlZUb2F1U2dVK2ZQdFZ5SmRmTG5RcC9ZcnFoYzI0NjRGSFVLOGFuS04rUkFNVlI3cUlxRWNhR3h1UmxwYU8zMzc3RGRuWk9aQ0l4Umc2ZEVpWFU5dEVJaEU4M04weFprd1U1bDQrQjNHVEprSHBxa1J6Y3pOcWFtcjdzSHJyTTNIaUJNVEh4d2xkUmp1cStucElaVEtJUktKdTlUZVpUQ2dySzROT3ArdHlMV0ZmYUdwcWd0Rm9QT2R1bnBZa2tVaFFXRmlFNHVJU3dXcm9hMnMvK1FBdXIxMDNxRWU0T2lJNytBZG12dmd4dnYvNVY2RkxJYUx6d05CRlJMM0NaQUxLeTA4aklURUp2Ly8rSnlvcUt1RHM3QXgzZC9kejNpdVh5eEVSSG81Wmw4ekU3RXN2UldCZ0FPUXVMdEJxdFZEeDA5enpzdURhYStEbjUyZXg1MnMxR3JQdzhmNTdxL0R4Ung4aWRrSXNuSjJkQVFEMWRYV1FTQ1Jtd2Z2Skp4N0hwbzBiRUQ5bGFyZENsRmFyd1FQM0wwWlJZU0dtVHB2VysyK2ttNHFMaXZEeVN5OGdPenNiRXlkTjZuWm90QVNOUm9QazVJT0N2WDVmZXVTK094QzQvUVBZbkM0VXVwUitSNlJyaGsxcERvYk9Xb0NFUXp6TGkyaWdFTzVqT3lLeVdzM056ZGl5ZFJ1MmJOMEdOemRYeE1URUlEWjJQQ0lqSXM0NTdVMnVrQ011YmpMaTRpWURBT3BxNjVDWmxZWE1qRXlrWjJiaTVFa3VJdTlLZFBTNUQ3ZStVUHYzN2NPWGE3L0FJNDgranVDUUVBQ0FYcStEVnF1QjBXZzY4N1VlYjczNU9uUTZIUjUvOG45d2RYVkZZMk1qS2lwT1E2RlFkQ3VFZDJYem4zL2cyTEdzQzdwMzZRTVBudmRvbFZ5aEFFd21IRWs5akM4Ky93eDMzblgzQmIxMmJ4Z1ROVnF3MSs1TFlXR2hHRFBDRzdMZkIvZU9qVjJSbmppSWNaZmRoK0RnWUJ3L3puTzhpQVlDaGk0aXNxanE2aHBzM3Z3WE5tLytDM2EyZGhnN05ncmpZOFpoWEhRMDVITDVPZTlYS0JYdFFsaEdaaVl5TTdPUXdSQm1Kamc0eUtKVDhWeGRYZEhjM0l4Vjc2N0VTNis4Q29XaS9ScStyNzVjZzRLQ0FveU5qb1pTMlhvOUx5OFhBQkFhRnQ3akd2THo4M0FvSlFVeW1Rd2lrYmhiOStoMFdwaE1wbmJIRitqMWVoZ01MVjNlYTJzcnczMUw3c2Rycjd5TTA2ZkxvYXF2aDh4VzF1VTlOalpTaTB4RmRIVjFSWEJ3RUk0ZlA5SHJ6KzVQN3J0bElaUy9yeEM2akg1UDhmc3FMTDVsS1I3ODMvTkNsMEpFM2NEUVJVUjlScVBWSUNFeENRbUpTUkNMUlFnT0NrWk16RGpFakI4UFh6L2ZiajFEb1ZRZ1BqNnViZDNTdjBOWWVrWUdTa3ZMTFBrVytyV1E0R0NMUGo4c1BCeHpyN2dTdi83eU16Nzc5Rk04OHVoalp0ZjM3dG1EblR0MndOdmJHL2N0dnI5dEt0NlIxRlFBUUZUVW1GNnI1ZkVubjBKSVNHaTMrcjZ3L0RrY1A1N1RybjNkVjJ1eFkvdjJici9tc2F3c0xMN3ZublAyVzNqaklsdytkMjYzbjNzK1FvS0RyVHAwalI4M0Z1NDFoZWQ5OExFa2VCd2NuL3NHQU5EOC9vUFFKL3pXWlgrSEI5NkR6WVRaTUo0OGdjYkhaMTl3dmIzQjlvcDdZSHZEbzJoNjZTWVlqaVYxK3o1Si9oRjRxRTRpZXN4b0hENlNac0VLaWFnM01IUVJrU0NNUmhPeWMzS1FuWk9EZGVzM3dOUFRBN0d4c1lnWlB3N2g0V0hkSGlrNE80UTFOamFpc0xBSWhVVkZLQ3dzUWxGaElZcUtTNkRYNnkzNWR2b0ZEMDhQaTcvR05kY3VRTE5hamN1dnVMTGROWDkvZndRSGgrRGUreGFiamJnZFBwUUNBRkNwNnJGbjk2NE9uK3ZqNnd0Zlh6OGNQZEs2UmtXdjE3WGUwNkJDeXNIV2RVeVdlbjlEaGd4dEc1WHJEVjBkbzlCVENxWENZcy91RCtiTm1nRjUydmM5ZW9aczFzMWRoaTZSNnhEWWpMK2tSNi9SWHlpeWRtSGVyQ3NZdW9nR0FJWXVJdW9YS2lvcThkdHZ2K08zMzM2SHJaMHRRa05DRUI0V2h2Q0lNQVFIQlVFbTYzcEsxOStjbkp3UUdSbUJ5TWlJdGphajBZalNzaklVbVlXeElsUlZWMXZxN1FoQ3FiRGNMK1JsWldYSVBkRzZkbVJrUUFDT1pXWGlHSUNxeWlvQXdLR1VnMUFvRkxobytuUmtaeDlEWGw0dUprMk93L0djSEZTZitUNXYzUEIxcDgrZmU4V1ZjSGYzd0RzcjN6WnJMejE1c3ExdDJrWFRMZkRPZ010bXo4SE1TOXIvRXQ3VTFJUW5IMzhVM3Q3RGNOL2lKYTNydXdTbTZBYzFXRkw0dUJpSU56eDB3ZmNieS9JZ0NSNEhzVjhvak1YWkhmYVJ6YndSZ0FtbXFvRS9OVm1jc1EvaGkxNFF1Z3dpNmdhR0xpTHFkN1FhTFk0ZVRjUFJvNjJmM2txbE5nZ01DRVI0UkJqQ3dzSVFGaG9LQndmN2JqOVBMQmJEMThjSHZqNCtadHVwTnpRMG9xaW9DSVdGaFNnb0xFSnhVZEdBSGhXejVDaElWbVltMXE3NXZOUHIzMzZ6eWV4ckp5Y25USm9jaDgyYi93VFFHcXI4UjQ3OHA0UEpoUGRXdlF1WlRJWjc3bHNNNzZIZXNMT3p3NktiL3dNQWFHbHB3YWFORytEcDZZVlpsMTRLQVBEeDhjV2VQYTBqWmErLytzcDVyZW02RUp2Ly9BTTFOVFVZTnN5blh3UXVBUERzZzlGTW9VUkhqNFUrS3hrT0p1TzVPM2VpSmVNQVpONEJzTDFrRVpvL2Y3cDlCeHNaWk5OdlFNdVIzWkQ0UjdTL1BzQ0lESHJvVHh4QlZOVG90cjh2aWFoL1l1Z2lvbjVQcjIvQnNleHNITXZPQnZBanhHSVJSb3p3UjNoNFdPcy9ZYUhkMnBUamJNN09IWTJLbVZCVFc0T0tpZ3BVVmxTaG9ySUNWWlZWcUtpb1FNV1pyMXRhdXQ1OFFTZ2RiV3pSVzZMSGpjT1FJVVBhdmphYWpQanUvNzVGZmw0ZUFPQ3V1KytCbTlzL094TktiQ1Nvckt4RXlzRmtBTURZNkdpek5WaTF0YTNuc2JtN3UyUENoSWx0N1pmTm5nTUEwR2lhc1duakJyaTV1YlcxQVdnTFhmNytJK0hrN05TdDJuT3lzOUhZMk5obG43UzBvOWk5eTN6cVk5clIxcW1PelpwbXZMZnEzVzY5MXFLYi85T3JVeFhQWnNtZnNkQmlRZ1BnZVBpUEhqM0RXRjRBUTFZaXBIRlhvWG5qNjRDNndleTZkTkpjaUZ4Y29kdTZIdmFMVndCby9mZENQRHdjVHEvOGdwWkQyNkJlY2EvNVEyM3Q0ZkpoRWd4NWFXaDZlUkVnRWtNMjgwYklwbDhQOFpEaFFFc0xESVdaYUZweEw2QnBhcnZOSnVaUzJGNXhOeVMrSVREcG1xRlAvQk10cVR2ZzhPaG4wRzU2RTlwZlArN1JlLzJiODZFL01EWXNsS0dMcUo5ajZDS2lBY2RvTkNFL1B4LzUrZm40N2JmZkFRQytmcjRJRHd0RldHZ1lSbytPZ0ZKNVlldHF4R0lSM04zYzRPN21Cb1IxM0tlMnJoYW55eXRRVlZXRnlxb3FWSjZ1UVBucENqUTBxS0JxYUlCSzFRQ05Sbk9oYisrQ1dYSjZvYXVySzF4ZFc3K25UVTFOK09DOVZjalB5NE5VS29WZXIwZkNnUU53ZFhQRExiZmVCbHRiV3dEQWU2dmViZHN4c0xLaTBpeDAxWnlaY3VqdWZtRWpOOWZkY0VPN2pUUzBHZzIrL2ZZYmVIc1B3OFV6WjdhMWI5dTZGVlZWbFYwZTJGMSs2aFNTRWhNNnZKWjc0Z1J5VDNSdjg0cjUxMXhyMGRCbHlaK3gwQUlEQXlCSzZ2aG4wRzBpTWJSYnZvTERnNnNobTNvTmRKdlhtbDJXWGZvZkdFOFZvQ1Y5SHlEKzU4dzFZMUVXREhscHNCa3pEU0pIT1V4TjlXM1hwTEd6QVZzSDZIWnNCQURZM2JvY3NwazNvdVhRVnVqMmZBK1JpeXVrNHk2QnlOWWVwak9oU3piekp0amQ5anhNTmFlZzI3NFJKcTBhMGdtellUT3E5dzh1RnpXckVCNHg4dHdkaVVoUURGMUVaQlZLaWt0UVVseUN2LzdhQ2dCd2tjc3gzTThIdnI1KzhQUDFoZDl3WC9qNStzTFIwYkhIcjZWVUtLRlVLQUdFZE5wSHA5T2hvYUVScWdZVkdsV3QvNnRxYkVSRHZRb05qWTFvYUZDaDRVeDdRME1qVkNvVm1wdWJlMVNYbzZQbHRvdi9XMEZCUGxhLy94NU9uVHFGZVZmUFIwbEpNUTZscEtCWjA0dzl1M2NoUHo4UHl4NThDSFYxZFVoS1RJQllMSWJSYUVSRnhXbXo1L3o5dGJ0SHo4N3QramV0VG9lL052K0owYU9qekVKWFIrdTF6aFkvWlNwR1IwVUJBSnFhMUhqNXhlZGJ6eHA3NHFuejJzRGpRa05rZC9YRnoxZ29jb1VDSWxYUDExbTJwR3lEcWZvVVpKY3NNZ3Rka3FCb1NQd2pvZm1xNHpWUXVoMGJZWC9YcTVCT21BM2RqbitteThxbXpvZEpWUU45OHBiV3I2ZGNEV05aSHRRcjdtdnJvLzMybnkzdVJjNnVzRnYwRkV5Vko5SDRiT3U5QUtEOWFYWGJEb3U5U2FTcWhvc0ZnejRSOVE2R0xpS3lTcXI2ZXFTbjF5TTlQZE9zM2QzTkRUNitQaGd4ZkRoOC9Yemc2K01MWDE4ZjJOblo5ZXJyeTJReXVMbTVYdkJPZGhxTkJnYWpFVWFERVVhREFRYWpFUWFEQVVhakFRYWpBWVl6N1VhakVRWkQ2elZMMG1vMCtPNjcvOE5mbS8rRTBXakVmMjY1RmJNdXZRd3JWN3dGQUxqN252dVFsSmlBSDc3L0RzOCsvVC9NdTNvKzdPenNNRy8rTmRpMDRXdms1K2VaUGErZ29BQUE0T3ZyZDBIMTZMUTZhRFRtSVZXcmJWMjdaVEFhMmwzN201MWR4MnNCSFJ3YzJuWmMzUEQxT3VoME9zVEZ4MlBVNkg4T0pQNzR3OVhZdTNjUDdyMXZDZUtuVExtZ3VxbHpUZ3BYaUZSVlBYK1F5UWpkdHE5aGUvMGpzQms5QlMxcGV3RzBqbkpCMHdUZG5oODZ2RTJmOEJ2c0YvMFAwdmg1YmFGTDVEWVVrckFKMFAzMktXQm9YZXRwcXErQzJHMG9KQUZSTU9RZGJmY2NtNWhaZ05RVzJ0OC9hd3RjclMrZ2hlN1BOYkJmL0hhN2UzcENwS3FFczlLdFY1OUpSTDJQb1l1SUJwV3E2bXBVVlZmanlKRi9mbGtTaVVSUUtCVHc4dlRFa0NGZThQVHloSmVYSjd5OHZPRHA2UWszVnplSS96VVZxUy8wZGdqc3FWZGZmUm01SjA1QXFWVGk3bnZ1TXdzamY1dC96YlVZTW1Rb1B2M2tJd3dkNm8wbi8vY01BZ0lDOFB1dnZ5QXZ6engwRlJVVkFnQUNBb082Zk4yR3hnWjg5My9mSWpIaEFGNTkvVTBZREszVEZWOS83WlZPNzhuTXlNQ2R0OS9XNGJYUHZsalRMbmo5Zlo0WTBMcEw0OVl0V3lDVHlYRHRndXU3cksydmlRQVlZY0tMTHk0WHVoU0xzR211aDZpaDV0d2R1MEczNHh2WXpuOEFza3NXb1NWdEwwUUtEMGhqTDRWdTU3ZEFjeWZyKzdUTjBPMzdDYktaTjBIazdnMVRWUmxrVSthM1BtL25QeU5VemV0ZmhzT1NGWEI4NFhzWU1nNUF1MlVkV2c1dGJic3U4UTRBQUJnS3pEL3dBUUJqVFhtdnZMOS9FNm1xMFZCVzNPdlBKYUxleGRCRlJJT2V5V1JDYlcwdGFtdHJrWjNUL2hCZHFkUUdIdTUvQnpGUGVIcDV3Y3ZMQTE1ZVh2RHk5SVNUVS9jMmRCaklycDUvRGZidTJZTmJiN3NkVGs1TzBHbzBXTDkrSFlLRFEzSFpaWFBnNXRiNlNmdmt1RGlFaFllYnJXc0tDQXpDa2RUREtDakloNy8vU0dnMEdwdzRmaHhTcVJTK3Z1YUhZaHVOUnVUa1pMZWR6WFd5cEFRblMwb0FBTFUxTldocGFSMXRpQm96dHQxVXV4WjlDNUtUazZCUUtCQWUwZkhPZEJMSlAvKzMxOUxTT2pwb1k5TzYxc3RrTXVIelR6K0JYcS9IdFF1dWc0ZEgvOW9wMEFSQUJCRWlPM2x2QTU1T0E1T3phNjhFTDFOakxmUUp2MEU2WlI1RTd0NlFUYnNXa0VpaDI3S3U2eEsyYjRUc2trV1FUYjRTMmw4K2duVEsxV2pKUEFEajZhSzJQaTJIdHFIaG9SbXQvYVpmRDRlSFA0UWhPeGxOcjkwRzZMV0F0UFY0QzVPdS9XaXJ5RWJhNC9kMk5wT0xHNXk5TDJ6RW1JajZEa01YRWRFNTZQVXRLRHRWaHJKVFpSMWVkM1J3d05DaFE2QlFLdUhpN0F4bkYyYzRPanBDTHBmRHhka0Z6aTVPY0haMmdZdVQwNEE5M0RZcWFneWlvc2EwZmYzbm4zOWc1NDd0bUQ1akJpNmZPOWVzNzlrYlNVUkdSdUpJNm1FY1RFNkd2LzlJWkdaa1FLZlRZZlRvS0VpbC8vd1NldXhZRnQ1ZHVjSnNwMEZIUjBkY011dFNUSncwR1o1ZVhsQ3IxUUNBMjI2L0ErN3U1dXZCVkNvVmtwT1Q0T2MzSEl1WExEM25lL3A3c3hPYk03OEk1K1htSWllbjlXeW5JMGRTa1ptUllkYS90TFQxWEtkZmZ2NFJ1M2Z0N1BDWmQ5OXpMenc4UGMvNTJ0UUJneDRtRi9kZUcrM1NidmtLMHFuekladDJMV1JUcjRFaEt4SEcwdHd1N3pHVzVNQ1Ftd3BwM0ZWb09aWU04WkFSMEd4NnMxMC9VMzBWdE4rOUErMVBxMkYveTdPUXpyZ0Jzb3NXUUxkMVBVeDFGUUFBeWJDQWRtZUZpYjE3ZjhNTGs0c0hWTFhXZGVZZ2tUVmk2Q0lpNnFFbXRScTVlZm5kN3UvbzRBQm5GeGM0T3p2QnhjV2xMYWpaMjl2RHhzWUdFb2tFWXJFWUVySDR6Sjhsa0VqRUVKOXB0em56WjRtNDlacFlJb1pFTE1HWU1lMm4vUFdXWDM3K0NYbDUvL3pDK25jZ0tTc3RhMXZYOVcvWFhMTUFmc09IQXdER2pSdVA5ZXUrd29IOSszRE50UXV3Zi84K0FFQk1iS3o1VFNhZ3NiRVJjcmtDNDJOaXNIM2JWdmo1RGNlMUM2NXI2MUpmMzdxcjNJVWNFWEEyN1puUTVYQm14TXhnL0dkZFhGZTdGWmFWbGFHc3JPTUFidGxkSzBXQXlJUm5uckhPNllWMzNYUWRBbDNjZ2RManZmSThZMEVHRExtcHNKMTlPMkR2Qk8zNmw3dDFuMjc3UnRqZjh3WnM1eStGcWE0U0xZZTNtMTBYeWQxaHFqK3o5cXhGQjEzQ2I1RE91QUVpUmV2SWFFdmFYdGhlK3hCc0w3OEwrcFJ0cmFOZkFFUk9TdGpPdWFOWDN0dS9tZVR1cUs2cDdmWG5FbEh2WXVnaUl1cGpUV28xbXRScWxQZnk4bzcxNjc2MDJPNTJ4Y1hGeUVodkRWcGFiV3V3a01sa0tDd3NOT3VuMSt0Z05Cb3hhOVpsYlcwZW5wNElEUTFEZHZZeC9QSDdiMGc1bUF5SlJJSng0MlBNN3ZVZU5neVBQdjRFUm8wYURaMU9pKzNidHBwZE41bE1xS3FzaEpPVEUyeHNiRkJYWi82TFptTmo2M2JkK2haOXUyc2lrYmhkVUd0b2JEM0RTUzV2SFgwTUNnckdaMStzNmZSNzhNWG5uK0hBL3YyNDg2NjdNWEhTcEE3N3lHUzJuZDdmY3lZME5hcVJrZEYrclpBMU9KU1dpZUgyenVoOFkvL3pwOXV5RHZhTFY4QlVmUW90S2R1NmRZOCs0WGZZTDNvYU5xT25RUHZ6YXNCZ2ZpNmY4enU3b0UvOEE0YVR4eUd5a1VFNjdScWdSUWQ5VXV0QjRJYThOT2dUZjRkMDR1VndldVVYNkpNM1F5U3pnM1RTWEJpS2pzSEdmVmd2dmtOQWIrK003QlBkLzlDSGlJVEIwRVZFWkNWcTYrb3NGcnJ1WC9vQWdOWXBlTTh2ZnhZK1ByNTQ4ZVZYek02K1VxdlZlUFMvRDhOb05DQWdNTURzL2t0bXpVSjI5akY4czZuMXJLT3AweTZDaTR1TFdSKzVYRzQyaGZGc0ZSV25vZFBwNE92bmg0YUdCdHkvK0w0Tyt4M0x5bXAzemQzZEhlK3Nlci90YTVQSmhMSXowd1U5ejB3SEZJdkZuZTV1Q0FBU2NldDd0YkdSZHRuUGttcnI2Z1I1M2I2UW5uMGNzNjZlQTd2RGYvWGFNL1dKZjhMdXBxZWcyNzRCTUJtN2VaTVdMVm1Kc0JrL0U3b2Q3YmQ0MSsvN0NUYWpwMEk2YVM1TVRYVXduRWlGK3IxbFpsTUptMWMvQW1ONUlXUlQ1c04yN2wwd1ZwWkMrL09ITUp3OEFac3hGL1hXMndNQU5JMjdIT25mYk83Vlp4SlI3MlBvSWlLeUVuVjF0ZkFaNW0yeDUrdjFlbno2NmNjd0dvMjQ0Y1liMngwMi9PMm1qYWl2cjhQQ0d4ZTFDeVV4c1JQZ1BXd1l5a3BMSVJLSmNPVlZWNTMzNng4LzNqcnRMUFJmaHlKN2VIZ2lKamFtczFzQXRCNk9mTGFxeWtwb05CcTR5T1Z3Y25McWRJdjVmL3Q3K21GTGk3N0wvbEtwck11RG1Idmk3QkU4YTVLYWVnVDJUejBCazFnQ2tmSDhqa0F3SEQ4RTFVMkJIVnpRbzJIeHhBN3ZhYmluazM5djdKMWdNeW9PTFdsN1lhb3FiWGU1K2ZPbnUxR1FIdHIvV3dudC82MDBhNWFFVFdqWFZmdnJ4OUQrK3ZHNW45a0JrNDBNdGdGUk9KcjJ4Z1hkVDBSOWg2R0xpTWhLMU5WYWRoU2tycllXOW1mQzFEc3JWMkRhdElzd1o4N2w4UEQweEYrYi84UzJiVnN4ZlBnSVhESnJWcnQ3Nit2cm9HNXFuZjRuRm92Um9HckFrQ0ZEeit2MWo2U21BZ0JDUXNQYTJvYjUrT0RHbTI3dThyNDl1M2UzYXp0eFpzMVdRRUFBVkNvVkZ0OTdkN2ZyK096VFQvRFpwNTkwZXYyT08rL0M5QmtYZC90NTU4UFNQMk9oWmFZa1lWemtGRWpTZGdsV2crMWx0d0IyanREKzJ2blB1TDh3UkU1QitxRmtvY3Nnb201ZzZDSWlzaEtXbm5ybTRlbUo1NTUvQWVscGFmanhoKyt4ZGN0ZjJMNXRLOExDdzVHWmtRR0ZRb0gvUHZvWVpES1oyWDBhVFROV3JuZ2JkWFYxa0Vna01CZ01lR2ZsQ2p6ejNIUGREbDVxdFJwSFVsTmhhMnVIMExBd3RMUzBuUHVtTGlRazdBY0FSRWFPZ28yTkRTSWlJODk1VCtuSms2aXJxOE13SHg4b0ZKM3ZRcWwwdmJBRHNidkRtcWNYQXNDUFczWWk0dEtMNE5qWG9VdGlBN3NGRHdQMmpwRE51QUg2eE45aE9KYlV0elZjQUhYa2RQejBlOGM3YVJKUi84TFFSVVJrSmZwcUZHVFU2TkVZTlhvMHRtL2JoalZmZk5hMms2RmNya0RweVpOdy9WZm8wR2lhOGRZYmJ5QS9Mdzl1Ym01NDRxbi80ZU9QUGtUdWlSTjQrY1VYOE5qalQ4TFhyLzBaUXlhVCtkZmJ0MjJGVnF2QnpKbVh3TUhCQVNxVjZvTHJyNit2UjNwYUdrUWlFY2FOajRHRGd3T2VmT3JjVThZKy9uQTE5dTdkZ3l1dXVBcnhVNlpjOE92M2hMV1BkS1dtSGtIWmRmTXcwajhLa29LajU3NmgxNGdnblhFOVlESkN0KzFyYURhODNvZXZmV0VNZ2RFNDVlQ0ZvMGZUaEM2RmlMcUJvWXVJeUVvVW5MV1RvS1dVbHBiaXI4MS90RTNiaTRpTWhLcGVoYUtpUXJ6KzJpdndIemtTVHovekhKcWFtdkQybTIrZ3FLZ1FMbkk1bm5qcWZ4ZzYxQnNQLy9kUnZMRDhPWlNYbjhMeTU1N0JIWGZlaGNseDhkRHI5VkNwVkhCMGRFQkdSam9Bd05iT0Z2VjFkZmoxbDU4QkFKZGNlcGxaTFVlUHBPSzJXN3FlWHFqWDYyRm5aOWYyOVRlYk5xS2xwUVZSVVdQYW5mWFYzL1hWejFoSTc2L2RnT1YzUGdEbGU3Mi92WHFuREhvMDNEM084aTl6TEtuanRXY1hvR0h1VXJ5M3V1dkRub21vLzJEb0lpS3lFdW5wR1docWFvS2pvMk92UHpzdkx3K1pHZWxJT1ppTS9Qelc3YWs5UER5eDRMcnJNVGt1RGthakVmdjM3OFAzLy9jdFFrSkNrWk9Ualk5V3I0WktWUStGUW9GSEgzOENRNGUyYnZMaDR1S0N4NTk0RW0rKzhSckt5c3F3K29QM2taT2RqZXNYM29obFM1ZVl2VzVnWUJBKy8veFRxTlZxVVI1dStBQUFCMkZKUkVGVVhEenpFZ3diWnI3ZHRrS2hRUEMvTnRib3lLR1VnMjEvcnE2dXh0NDlyV0Z4M3RYemUveDk2VXRxdFJycDZSbm43ampBNWVRY1IxcGVJZUtEeGtOeUlrWG9jdm9sUThnRUhNck9SMjV1MTRjOUUxSC93ZEJGUkdRbFdscGFrSnA2QlBIeGNiMys3SysrWElPOE03L2dCUVVGWThiRk16RTVMcTV0bHo2eFdJd3BVNlppNHNSSjBPdjFlUG5GRjZCUzFTTTRPQVJMbHkyRFVtbSt6c25EMHhQUHYvZ3lQdm5vUXh3OG1JeHhNYTNUL0h4OS9WQ3Zxb2RNSmtOazVDak1uajBIR1JrWktDOHZ4OEliYjJwWDEvQVIvbGo2d0xJdWE3LzM3anZiL3V6bTVvYjUxMXlMaW9vS0JBVUg5L1RiMHFjT0gwN3Q4VnEyZ2VMVmo3N0VwcldmUVA3R1FvZ2FyWGZIeGd0aGNuR0g2b1puOGVZZEhSK1pRRVQ5azJoUy9IVFR1YnNSRWRGQUVCOGZoLzgrL0dDdlAvZllzU3prNStWamZNeDRlSGtOT1dmL3VycGFiTjJ5QlZmUHZ3WTJObDEvdnBlZWxvWlJvMGQzMlVlamFlN1ZzN0YwT2wyN0RULzZ1N2RYdklOOSsvWUxYVWFmVWNoZDhPbTdiOEw1MmRsQ2w5S3ZOTHkwQmJjdlhvYUdNNGVCRTlIQXdOQkZSR1JGSEJ3Y3NIYk5aNUJLcFVLWFFyMUlyOWZqbGx2dlFIUHp1YzhUc3liQmZzUHcvRjAzUVBscDE2T1pnMFh0WGF2dzFNZGZvK0RrS2FGTElhTHpKQmE2QUNJaTZqMXF0Um9aR1psQ2wwRzlMQ01qYzlBRkxnQTRYbHlLcHovZEJOVUxtMkZ5c3R4Vy9QMmR5Y1VkRFM5dFllQWlHc0FZdW9pSXJNemFMN21qbWJWWnUvWXJvVXNRVEY1eEtlNTY0QkhVUGJvQmh1QVlvY3ZwY3kzQkUxRDcwRmU0ZmZHRERGeEVBeGhERnhHUmxTa3VMaDVVYTMrczNiNTkrMUZjVWlKMEdZS3FWNm13OExhN3NTZGdObW9mK0J5R2tXT0VMc25pRElIUnFGMjJGanY5TDhXTmQ5eUxoc1pHb1VzaW9oN2dtaTRpSWl2azZlbUoxUitzYXR0ZGtBWW1uVTZIKzVjK2lNcktTcUZMNlRlQ2c0T3g1TmFGOEZDVlFwNjVFK0tNZlJBWjlFS1gxU3RNTmpJWUlxZWdMbUk2S2h5SFlQWGFEZHdXbnNoS1NIejkvSmNMWFFRUkVmV3VwcVltdUxxNklqQXdRT2hTcUFmKytITXo5dTgvSUhRWi9VcDFkVFUyYjkrTnZFWURsSk11aGVMbXA2QWRPUllTRVdCU2VBRzJqZ0JNRUduNzl4bzRrNHNiVEI3RFlmUU5oWEY0QkJxdlhJYVdCWS9qcU00Qm4yL2VoNjgyZm91YW1ocWh5eVNpWHNLUkxpSWlLeVdYeS9ISng2c0gzTmJvMUVxdFZtUHg0cVdvVjZtRUxxWGZpNG9hamJqd0FQZ0hCa0t1VU1KUjZZYW1VeVh3Q0lzU3VyUU9WV2Fud1hHSUQ1cHFxMUZmVzRPODNGd2taT1hqYUZxYTBLVVJrWVV3ZEJFUldiR1pGOC9Ba2lVOFJIVWdldjJOdDVDWW1DUjBHVVJFMUF1NGtRWVJrUlhidG4wSGZ2anhKNkhMb1BQMHc0OC9NWEFSRVZrUmhpNGlJaXUzZnYwRzdEK1FJSFFaMUUwSkNZbFl2MzZEMEdVUUVWRXZZdWdpSXJKeUpwTUpxMWE5ajRLQ0FxRkxvWE1vTEN6Q08rKytCNU9KTS8rSmlLd0pReGNSMFNDZzArbnc4aXV2bzZxcVN1aFNxQk5WVmRWNDZlVlhvTlBwaEM2RmlJaDZHVU1YRWRFZ1VWMWRqU1gzTDhQdVBYdUZMb1hPc252UFhpeTUvd0ZVVjNPTGNDSWlhOFJ6dW9pSUJoR0R3WURFeENRWURVWkVSa1pBSkJJSlhkS2daaktac0hIVHQvamlpelV3R0F4Q2wwTkVSQmJDMEVWRU5BaGxaUjFEUVVFQlltTmpZR05qSTNRNWc1SmFyY2JiYjYvRTFxM2JoQzZGaUlnc2pPZDBFUkVOWXE2dVNseTNZQUZtenB3QmlVUWlkRG1EZ3NGZ3dQWWRPN0ZwMDdlb3JhMFZ1aHdpSXVvRERGMUVSSVJoM2tPeGNPRU5tRHg1RXFjY1dvakpaRUpDWWlMV3I5K0lVNmRPQ1YwT0VSSDFJWVl1SWlKcUV4Z1lnSVVMcjBmMDJMRkNsMkpWVW84Y3dmcjFHNUdmbnk5MEtVUkVKQUNHTGlJaWFzZkp5UW5qeG8xRmJHd01vc2VPZ1oyZHZkQWxEU2dhVFRNT3B4N0J3ZVFVcEJ3NmpNYkdScUZMSWlJaUFURjBFUkhST2NYR3hpQTRLQWhLcFFKeXVRdGNYT1NReStXUXkxMWdhMnNyZEhtQzBHcTFxSzlYb2I2K0hpcFZQZXJyVmFpcHJVVjJkZzRPSFRvc2RIbEVSTlNQTUhRUkVSRVJFUkZaRUE5SEp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jZmK0J4dFZLWFVWT1hBQUFBQUVsRlRrU3VRbUNDIiwKCSJUaGVtZSIgOiAiIiwKCSJUeXBlIiA6ICJtaW5kIiwKCSJWZXJzaW9uIiA6ICIiCn0K"/>
    </extobj>
    <extobj name="C9F754DE-2CAD-44b6-B708-469DEB6407EB-2">
      <extobjdata type="C9F754DE-2CAD-44b6-B708-469DEB6407EB" data="ewoJIkZpbGVJZCIgOiAiMzQyMDQ5MDQ3MzM2IiwKCSJHcm91cElkIiA6ICIyNDAyMjY2NTUzIiwKCSJJbWFnZSIgOiAiaVZCT1J3MEtHZ29BQUFBTlNVaEVVZ0FBQkJRQUFBUXZDQVlBQUFDbm9yM3lBQUFBQVhOU1IwSUFyczRjNlFBQUlBQkpSRUZVZUp6czNYbFlWR1g3Qi9EdkRBdzdDTExqZ2dqdUM1S1M1b2I3K3JxM2FwcWFyeTF2cVpWWld1bHJhWmFsbGxscHBwVzk1cGE1bFQrWFVpSEZCVVhKRlJSQkJBRkJXWWFSZFdaK2Z4eG1nd0htd09DQWZEL1h4U1h6bkhQbTNJak9uTG5QODl5M1JLMVdxMEZFUkVSRVJFUkVKSUxVMGdFUUVSRVJFUkVSVWYzRG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V1p0NlFDSTZxTmIyY0ROTE9CZVBtQm5EZHlSV3pxaWhzSFhHU2dzQWR6dGdhREdRTE5HbG82SWlJaUl5anAxNmhRaUlpSVFIeDhQRnhjWFhMaHd3ZEloRVZsY2NIQXc1SEk1QWdNRDBiOS9mNFNHaGxvNkpMT1FxTlZxdGFXRElLcFBJbTRCS2hYZzV5SjhzSFYzc0hSRURjdTlCMElpSnprWGtFbUJQdjZXam9pSWlJZzBWcTVjQ2FWU2llRGdZQVFHQmlJd01ORFNJUkhWR2ZIeDhZaVBqMGQwZERUczdPd3daODRjUzRkVVkwd29FSW53Wjd4d2w3eURsNlVqSVFDNG1BNWtLSUFCTFMwZENSRVJFUzFac2dTZE9uWENtREZqTEIwS1VaMjNhOWN1eE1iRzR0MTMzN1YwS0RYQ2hBS1JpU0p1QVkzdGdJN2VsbzZFOUYxTUI3SUxPRk9CaUlqSWtsYXVYSW1nb0NDTUhqM2EwcUVRMVJ1N2R1MUNVbElTWnMrZWJlbFFxbzFGR1lsTWNDdGJXT2JBWkVMZDA4a2JLRllDU2RtV2pvU0lpS2hoT25YcUZKUktKWk1KUkNLTkd6Y08rZm41aUlxS3NuUW8xY2FFQXBFSmJtWUpOUk9vYnZKekFSS1lVQ0FpSXJLSWlJZ0lCQWNIV3pvTW9ucXBTNWN1Q0E4UHQzUVkxY2FFQXBFSjd1VUxCUmlwYnZKd0FESWZXRG9LSWlLaWhpaytQcDdGRjRtcUtTZ29DRGR1M0xCMEdOWEdoQUtSQ1d5dDJjMmhMdk53QUd6WUJKZUlpTWdpbkoyZG1WQWdxcWFnb0NBNE9UbFpPb3hxWTBLQnlBU3Bja3RIUUZYaDc0aUlpTWd5WW1KaUxCMENVYjFXbi84UE1hRkFSRVJFUkVSRVJLSXhvVUJFUkVSRVJFUkVvakdoUUVSRVJFUkVSRVNpTWFGQVJFUkVSRVJFUktJeG9VQkVSRVJFUkVSRW9qR2hRRVJFUkVSRVJFU2lNYUZBUkVSRVJFUkVSS0l4b1VCRVJFUkVSRVJFb2pHaFFFUkVSRVJFUkVTaU1hRkFSRVJFUkVSRVJLSXhvVUJFUkVSRVJFUkVvakdoUUVSRVJFUkVSRVNpV1ZzNkFDSnp1cDhQWk9VRG1RK0FlL25BdlFmQ3VMc0Q0RzRQZURnQWJ2WkFZM3ZMeGtsRVJFUkU1VVZHUmlJaElRR1RKazJ5ZENnQWdKS1NFaFFYRjBNbWs4SGF1bm9mblZRcUZkUnFOYXlzck13Y1hkMmxVcWtnbFlxN2QxMVFVSURDd2tJNE9UazFxTCtyNnJpVW5JUExLYms0ZnlzTEY1S3ljU0VwR3dEUXBia3J1alIzeFdQK2JtamZ4QVVkbXphcTlWZzRRNEVlR2NjU2daTzNnWVJzd05ZYTZPUUZUR2d2ZkhYeUVzWVNzb0ZUdDRId1JFdEhTMFJFUkVSbGhZZUg0OGNmZjZ5VjU4N056Y1dxVmF1UW5aMXQ4akhidG0zRDZOR2pzV3ZYTGdCQWRuWTJmdmpoQnhRVUZKajhITTgvL3p5R0RSdUdtemR2aW82NUxraEtTc0xycjcrT0xWdTJWTG12WEM3SFJ4OTloRGZmZkZQMGVkYXZYNDhubjN3U1Y2OWVOYnBkb1ZCZzFLaFJlT2VkZDhwdHk4M05yWEJiVFV5Yk5nMmpSbzB5NjNQVzFOVDFaL0RtTHpINDdXd3lYQjFzTUdkSWExejRjQWd1ZkRnRWM0YTBocXVERFg0OW00eTN0c1JnK3ZkUnRSNFBaeWhRdlplU0N4eUtCM28yQTlwNEdOL0hvUkhRVEM5QmR5MFQrUEVDTUNRUThITitPSEVTRVJFUmtUZ0ZCUVZZdFdxVjBXMnpaczNDenAwN2taS1NVdWx6ekowN0Z6S1pEQnMyYk1EKy9mdVJsSlNFNWN1WFF5YVRpWTduNjYrL3hyRmp4M0RzMkRHODg4NDdhTisrZmFYN3E5VnEzTDkvSHdEUXVIRmowZWVyaWVQSGorUHZ2LzhXZmR5d1ljTVFFaEtpZlZ4UVVJQnIxNjZoUllzV1ZSN3I3T3lNakl3TVhMMTZGYWRQbjBiMzd0MUZuNzhpYXJWYU80dEJ6TGFhVUNxVlVDcVZabjNPNmpweTVTN0dmbmtDcTU4UHdkUSt4bjhYdzF4OU1LeXpqL2J4eG9nRXVMMnlHN3RuOTBKWVc4OWFpWXNKQmFyWG9sT0JPM0pnVW1mQVJzVE1xTFllUUlDcmtJaTQyd2pvNGxQMU1lYTJkZXRXYk5pd0FRQnc0TUNCUjNKcVYwNU9EbmJ1M0lsVHAwNGhOVFVWRW9rRXZyNis2TldyRjhhTkd3ZG5aMlp6aUlpSXFHSWxKU1U0Y3VRSWJHMXRZVzh2ckZrdEtDaEFRVUVCWG5ycEpmenp6eitJalkzVjdsOVVWQVNWU2dVN096dnRtRktwaEV3bXc4eVpNM0grL0hsY3VuUUphOWFzd1J0dnZDRTZubG16WnFHd3NCQW5UNTdFRzIrOGdaa3paMkxDaEFrVjdwK1Rrd09sVWdrckt5czBhbVNlNmVmeDhmSDQ1cHR2S3Qyblg3OSt5TXJLd3BFalIwUS9mOGVPSFEwU0NoWDU3YmZmdE1rU2ZacnJ1M1hyMXVIaXhZdEdqNTArZmJwSlN5SlNVbEtRbFpVRkFNalB6d2NBUEhqd0FKY3VYVExZVDZGUUdOM202T2lJZ0lBQTdOaXh3MmlzQUJBY0hJelEwRkI4Ly8zMzViYmw1dVpDcVZSaTNicDE1YlkxYmRvVUkwZU9yUEpuTUljbGU2L2d5Slc3U1A3aVgzQ3hOejBSTnIxdkFNWjFiWUt4WDU3QThNNitlUGRmYmMwZUd4TUtWRzlGcHdJUGlvRi90YTdlOGJiV3dLZzJ3TiszZ1BPcFFJaXZlZU5yNks1ZXZZcjMzbnNQY3JuY1lQem16WnU0ZWZNbTl1elpnMlhMbHFGMTYycitBb21JaUtqQkdERmlCRjU5OVZVQXdLWk5tL0R6eno4REFENy8vSE9EL2ViT25ZdkV4RVQ4K3V1djVaN0QwZEVSaXhZdHd1dXZ2NDc5Ky9lamZmdjJHRHAwcUtnNG5KMmQ4ZUdISDJMejVzMzQ2YWVmNE9sWitWM2ZlL2Z1QVFCY1hWMUZMWk9vaUxXMU5mTHk4dkRQUC85VXVsL3IxcTB4ZnZ4NGhJYUdHb3pmdm4wYm4zMzJHVHc4UExCdzRVS2p4L3I2bW5aUi9OZGZmeUVwS2Nub05qczdPMlJrWkdEUG5qMUd0MCtmUHQya2MyemR1aFVIRGh3d0dFdElTS2d3R1ZSMlcwaElDSll2WDQ2REJ3L2kxcTFiRlo2bmE5ZXUrUDMzMzh1TmEzNW5aYmNWRkJRZ0pDVGtvU1FVbHV5OWd0VHNBaHg1dDErMWpuZHp0RUg0Z3Y1NDVjZHpXTGJ2S3VhUGFtZlcrSmhRb0hvcEpWZVltVkRkWklLK1B2N0EzbGpBeHdudzVRMXpzOGpQejhmQ2hRc2hsOHZoNit1TGwxNTZDWjA3ZDRaYXJVWk1UQXkrKys0N3BLV2xZZEdpUmRpMGFWTzFwaHdTRVJFUnhjZkhZODZjT1ZpMGFCRzZkZXNHbFVvRmlVUlM0ZjZCZ1lHWVBuMDYxcTFiaDlXclY2TmR1M1pvM3J5NTZQTk9talFKdlh2M2hyKy9mNlg3WldabUFoQVNDNk5IanhaOW5yS2VlZVlaVEo4K0hYdjM3dFdPZmZEQkI0aUppY0VubjN5aVhZSmhiVzBObVV4V0x1RngrdlJwQUVDZlBuM1FybDNOUGxoKy9mWFhBSUNzckN5c1c3Y09vYUdoR0Rod1lMbjlQdnZzTS9qNStXSDgrUEhhV1NZYWQrL2UxZGEweU1uSkFTQWtQV3hzYkFBQW9hR2gycVVpeGNYRjJMRmpCenc5UFRGNDhHQ0Q1eWtzTE1UT25UdkxiZlB6OHdNQUxGbXlCRVZGUmRyeGpJd01MRnk0RUNVbEpYajg4Y2Noazhtd2I5KytjckZQbVRJRm1abVpCdHZ5OC9QTjhyczB4WkVyZDRXdmFpWVQ5SDA3dFN2NkxqMktYcTA5MExlTitaWS9NS0ZBOWRLaGVHR1pnN2tNQ1FTMlhRSmU2R0srNTJ6SXpwdzVnK3pzYkVpbFVpeGZ2aHcrUHJvMUpYMzY5RUdyVnEzd3dnc3ZJRE16RTlIUjBXWmRYMGRFUkVUMXk3ZmZmb3ZEaHc4RDBOMFJIajkrUEFEZ3BaZGVxdlRZckt3c0ZCUVV3TW5KQ1lDd3ZLR3FxZlFUSmt6QTZkT24wYnAxYXpScDBnUXhNVEhZdjMrLzBYMFRFNFZLM2tlT0hNR05HemVNN3VQZzRJRFpzMmNiM2FhWm9XQnZidzkzZC9kSzR6S0ZxNnNycEZLcHdRZHp6Yytydnl5a0lzZU9IUU1nWEkrWlMzRnhNYzZjT1lPSWlBZzBiZG9VYmRxMDBXNExEdy9Ib1VPSDRPWGxoUkVqUnBTTDc5ZGZmOVVXdk5SWXVYS2x3ZmErZmZzQ0FQTHk4ckJqeHc1NGVYbGgyclJwQnNkb2x0a2Eyd2JBNEZxMHNMQVF5NVl0UTFGUkVXYk9uSW5nNEdEdGNvcXkxR28xQUJoczEvd2JWYWxVMm5FYkc1dGFXYjQ4OXNzVFNQN2lYMlo3dnQyemV5Rm8zbjdjLzJhczJaNlRDUVdxZDQ0bENnVVlqZFZNS0ZFQnYxNEJQQjJBZ1MxMTQyb0FWektBcXhsQWJpRmdaeTBVYVF6MUU3NjNzd2E2TnhXNlA0UlZYVytHcXBDWGx3Y0E4UEx5TW5nQjEvRHg4WUdQancvdTNMbWpYZk5HUkVSRURaT2ZueDg2ZGVvRUFJaUtFcXJTYXg1cjZnNWN1SEFCWDN6eEJRQWdMaTVPZTJ4dWJpNEE0WU0ySUh4WTFOemRyb2hFSXNHeVpjdTBiU0JUVWxLcXJEVnc0OGFOQ2hNS3pzN09WU1lVd3NMQzhOWmJiMVY2anRwMi9mcDFwS1Nrd052Ykd4MDdkcXgwMzZLaUluejQ0WWNBZFBVSnpwMDdoL2ZmZng4QThKLy8vRWViSUhGMWRjVWJiN3lCRHovOEVJY1BIMFpBUUlEMnVEVnIxc0RPemc2TEZpMkNvNk9qZHBhQVJDS0JUQ1pEMTY1ZHRVbUdzMmZQSWk0dURvTUhEOWJPckxDMXRkWEdwRGxHSnBNaEx5OFBiNzc1SnBLVGt4RWFHb3EzM25wTHU2MHFLMWV1eEkwYk56Qmd3QUE4OWRSVGlJaUl3RWNmZlZUcE1jWm1KTVRFeEdqSEZ5eFlnUDc5KzFkNWJqR21yaitEMWMrSEdOUk0yQnlaaE9YN3J5RTJWUTV2Rnp0TWZLSTUvanV1QTJ4bHVpVGEveUp2NGJQOXNiaVJub2NtYnZhWTFpY0FiNDlvQTJzckNSbzcyV0Q1TTUweFk4TlpmUDlpTjdQRXlZUUMxU3YzSHdDS29vcTdPWnk4TFNRTVBCME14Nk5UZ1hOM2dNN2VRQk1YSUxjQU9Ic0hTSk1MYlNXbEVxRlE0NDM3UUZZKzRGWjVjdmVodUhUcEVnNGZQb3pMbHk4alBUMGR4Y1hGY0hkM1IwaElDQ1pPbktpZHdnVUF5NVl0dzVFalIyQmpZNE9kTzNjYUZDTFN0MlhMRm16Y3VCRldWbGJZdW5XcjlzMVh6TGxNMGFsVEowaWxVcVNucHlNcEthbmNWTUtrcENTa3BxYkN5c3FxeWpjMElpSWllclNOR1RNR1k4YU1nVnd1MTg1TVdMeDRNUURkVFFyTnRRTWczQkhYMEV5WGQzRnhBU0RjUGE3b09raWZKcGtBQ0IvMmpWMlAvUFBQUC9qeXl5OEJBRTgvL1hTRjlSWXF1ek90U1NnODdBNFB4dnoxMTE4QWdLRkRoMWE2TEFRUVpucG9sa2RvWkdSa0lDTWpBd0RnNGVHQlAvNzRvOXh4ZS9ic01WbzM0VC8vK1kvQlkxOWZYMnphdEFuZHUzZlh6bFROeTh0RFhGd2NSb3dZWWZUMzRlam9pUDM3OTZPa3BBUUxGaXhBUWtJQ3BGSXBJaU1qRVJZV1Z1RXNFMzNidDIvSGtTTkhFQlFVcEcxdDJhSkZDMHlkT3RYby9qdDM3b1JDb2NDVUtWTzBZOFhGeGRpOGVUTjhmWDIxL3laYXRteHA5UGpxdXBTY2paU3NmSU51RHV1TzNzVExQNTdERzBOYllkWEVMb2hPek1JSHYxMUMxb01pckozYUZRRHd5OGtrVEY1M0J2OE9DOENLNTRKeExqRUxIK3k4aEF4NUFWWk9GS1ppendocmlTMm5idVBhblZ5MDlYT3BjYXhNS0ZDOWtsVWdGRk0wSmlrSHVINWZtRzJnVDZVR1l0S0E5cDVBajZhbGd5NkFrdzF3TUY0NHJvWHd1UnEyVnNJNUxKMVEyTFZybDBIMVhxbFVDcFZLaGJ0MzcrTGd3WU00ZnZ3NFZxMWFwYzBBRHg0OEdFZU9IRUZSVVJGT25qeFpZWVpVazMzdjBhT0hOcGtnOWx5bWFONjhPWjUvL25sczJyUUo4K2ZQeDh5Wk0vSFlZNDlCclZiajNMbHpXTDkrUGRScU5WNTg4VVY0ZVhtSi92c2hJaUtpUjA5TVRFeUYyMGFQSG0yMEtHTnViaTVrTWhrY0hJUzdTWEs1M0doTmhMUzBOTzFzQm8wV0xWckF4c1lHam82T2NIUjBOTmhXWEZ5TS8vNzN2OXJIcnE2dTFhcTFVQnNKQmJWYXJlMThBT2dTTExtNXVkcE9CdmIyOWdiTEN4UUtoYmE0WVdGaFlaVXRIZTN0N2JYN3g4WEZZZGFzV1JnNmRLaTI0R0Y4Zkx6UldhaW0waXhSRWF1NHVCZ2ZmZlFSenA4L2o3WnQyK0tsbDE3QzIyKy9qUlVyVnNEZDNSM0J3Y0VWSG52MjdGbHMyTEFCcnE2dVdMeDRzWGIyUS9QbXpURnAwaVNqeHh3OGVCQUZCUVVHMi9Qejg3RjU4MmI0K1BoVWVGeE5YVTZSbzdHamJxYk5neUlsNW0yTndadkRXbVBGYzhMUE9LQzlGd3BMVk5oNU5obEtsUnBXVWdrMmhDZWdTM05YZkRkZG1IMHdxSU0zVXJNTHNQYklUU3gvSmhqV1ZrSWl5YzFCaGtzcFRDaFFBNVQ1QVBCd0tEOWVVQ0lzVitqZVJGamFvSzlJS1NRVFdyb1pqbXVTQmc5MFNXNTRPQWpuS0x2dnd5YVh5K0hsNVlVSkV5YWdSNDhlOFBIeFFWRlJFU0lqSTdGcTFTb29GQXA4KysyM1dMNThPUURnc2NjZWc3dTdPKzdkdTRmdzhIQ2pDWVhFeEVUdE9zRGh3NGRYKzF5bW1qeDVNcnk5dmZIVlYxOWh5WklsQnR2czdlM3g3cnZ2R2kzY1EwUkVSQTFUZEhTMDl2dGp4NDZoVjY5ZVZSNlRrNU9qbloyZ1VxbVFsNWRudEQzanBrMmJ0SFVhTkRaczJGQmhrbURidG0yNGZmczI3T3pzVUZCUWdKS1NFa1JHUnFKbno1NWlmaVR0Qi96aTRtSWtKQ1NJT2xhZm82T2o5aVpNYm00dW5ubm1tWEw3TEZxMFNQdjl4SWtURFdvSi9QSEhIMUFvRkpESlpOaTJiUnNTRXhQUnZYdDNvek5KTlRRekx6Ui9TaVFTN2ZldFc3ZXUxVTVkbVptWitQbm5uekZyMWl6dE9SODhlSUJGaXhiaHdvVUxhTnEwS1pZdVhRb1hGeGZNbVRNSG4zLytPZWJQbjQvMzNudlA2TCtidExRMExGMjZGSURRQ2NUWjJWbGIvOERhMmhyVzF0YTRmZnQydWVPVVNpWFVhclZCTjR2Q3dzTGErSkVObkwrVmhSQi8zUWVTUXhmVGtGdFFnamxEV3dreEZLdGdZeTNGZTZQYjRiM1J1dUthQmNWS3VOZ2Jmc1QzY0xKRmZyRVNENHBLdE1zbkhtdmhodWpFTER3WjJoUTF4WVFDMVN2MzhvRk9SbTVvLzUwa0pBZzZlSlZQS05oWjY4MU0wSE5MbUNFSEw3MkV0THNEY1BtdStlS3RyaWVlZUFMUFBQT013Ym94T3pzN0RCZ3dBTGR1M2NJdnYveUNDeGN1UUtGUXdOSFJFVktwRklNR0RjSzJiZHR3NXN3WlBIandRSnVwMTlCTWMvUHc4REJvSVNUMlhLYkt5c3BDWkdTazBSWkorZm41aUl5TVJMZHUzY3pXazVtSWlJanFMN1ZhamNqSVNEZzZPa0toVUdENTh1WG8wYU5IaGUwQk5iS3pzMkZ0Ylkyb3FDakk1WEtvVkNxVWxKUm9hekVBUUljT0hSQWNIS3o5WUhyeTVFbHRSd0Zqcmw2OWl2Lzk3MzlvM0xneEJnNGNpQjA3ZG1ESGpoMlF5K1VZTjI0Y1huNzU1U29MUDJwb1BueXVXN2ZPcFAwckVoWVdwcTFmWUcxdGJUQzc0T3JWcThqTnpVWDc5dTNoN0N5MExHdldySmwyZTBsSkNYNzc3VGNBd01pUkk3Rjc5MjRBd1ByMTY3RjkrM1lzWHJ4WWRLSUVBSDc2NlNlajdUbXI4dlBQUDJ0bnlocXpkZXRXUkVkSG83aTRHRk9tVElHN3V6dHUzYnFGeFlzWDQvYnQyd2dJQ01Bbm4zeWlUU1FOSFRvVWVYbDVXTHQyTFJZdlhveW5ubm9LVTZkT05haW5FQmNYcDEwK28vbDcxSmc0Y1NJbVRacUVGMTk4c2NLWUt0dFdHeTRrWldQT2tOWUdqOTJkYkpDYVhZQUpxeU54TmlFTGpyYldtQkVXZ09YUGRvYk1TdmozT0dkb2F6ejN6U21zUDNZVFR6L2VEUC9jenNHYVA2OWpYTmNtQnJVWVF2eGRzZnFROFpvZ1lqR2hRUFhLdlFmQ2gzNTkxKzhEeVRuQVV4MUVQRSsrVUVPaHBadmhqQWZOREFWTGE5V3FWWVhiTkVXSzFHbzEwdExTRUJnWUNBQVlNbVFJdG0zYmh1TGlZcHc2ZFFvREJnd3dPRTVUMVhmbzBLRUdiNExWT1ZkVkZBb0Yzbm5uSFNRa0pNRFB6dy9UcDA5SDU4NmRvVktwY09IQ0JXellzQUVSRVJGSVMwdkRpaFVyVEZycmFBcDVrVkFIdzFwYTVrc0NXRWtCaVFTd3R3WWNaTWFMZWhJUkVaRnBVckx5RVpjbXg1MnM4amNPcWlNMk5oWlpXVmtJRFEzRjZkT244ZHBycjJIVnFsWGFhZlVYTDE3VWZpaS9mUG15OXJqYzNGeWtwNmRqd1lJRjJySFRwMDhiclA5ZnUzWXRoZzRkcWwzdi92cnJyMWVZVU1qTHk4UFNwVXVoVkNyeDZxdXZJams1R1lDd1hEUTZPaHE3ZHUzQzdkdTM4Zjc3NzV0MG82Vmp4NDdsV2plS2NlZk9IZHk1YzhmZ1hJNk9qZ2F6UCtmTm00Zno1OC9qMy8vK3Q5SGFBNGNQSDhhOWUvY1FFQkNBSGoxNmFCTUtJU0VoMkw1OU96Nzc3RE44KysyM29wY3dGQmNYbzZDZ0FLTkhqelpwU2NmZmYvK04rUGg0cUZTcWN0dlMwOU54OCtaTkFNTHZ6OUhSRWM4OTl4eWNuSnh3K1BCaHJGNjlHZ1VGQldqZHVqVVdMMTRNZTN0N2c4NExJMGFNZ0xXMU5iNzU1aHRzMzc0ZFVWRlJlT1dWVnhBU0VnSUE4UFQwUkZoWW1NRTUwOUxTRUJzYnE1Mmg4TTQ3NzVTTGE5MjZkWkRMNVpnN2Q2N0J6NjNmaWFJMlhFaktScGZtdXFUTDNkeENsQ2pWR0xIaWI3emNQeEFMeDNiQTBhdDM4Y1hCT09RVmxtQjk2UktIOGQyYTROV0JnWmo1d3puTS9PRWNBS0JIWUdOc212bTR3Zk9ITkhmRCthUXNtQU1UQ2xTdjVSVUJKNUtBbnMyRm1naW11S3NBL3UrNk1LT2hybmQwMEV5UFMwNU9SbXBxS2xKVFV3Mm15K20va0RadjNoeXRXN2RHWEZ3Y3dzUEREUklLVjY1Y1FWcGFHZ0JnMkxCaE5UNVhWVFp0Mm9TRWhBUjRlM3RqOWVyVkJyTVFCZzRjaU9EZ1lMejY2cXVJaTR2RDFxMWJLeXlFSTVhOEVJaEtNVzFmSzRtUVdORC9jcllWa2txZWpvRE10QnNQUkVSRWo3eUx0M093NzhJZC9IazVIVGZTODNEN3Z1RTF3U0F6bk9QUW9VTm8xYXFWOW9QemlCRWpjTy9lUGZUcTFRczdkdXlvc012Q3RHblR0SGVlang0OWlpTkhqbURtekprR2QraE4vYUNzVXFud3lTZWZJRDA5SFdGaFlRZ0xDOFBtelpzQkFBRUJBWmc2ZFNybXo1K1BzMmZQNHJYWFhzT1NKVXZRcEVtVFNwOXp6cHc1SnAyN0loczJiTURXclZ1clhYTkFvVkRnaHg5K0FBQk1tVExGb0JoanQyN2RNR0hDQk96Y3VSTkxseTdGcWxXckRJcFZtbXJFaUJFbTNYUktTVWxCZkh5OHdWaGlZaUorK2VVWGhJZUhheE1ObzBhTndyUnAwNUNmbjQvRml4ZHJaNXUwYU5FQ2NYRnhlTzY1NXlvOFIrdldyWkdibTR1RWhBVE1temNQd2NIQldMQmdBZHExYTRjRkN4WVkzRlQ3K2VlZkVSc2JDMTlmWCsxczM3STJiZG9FaFVKUmJ0dVFJVU9xTEd4cFRrVWxLdVRrRitQelo0UHgxbkJoNXNLL3V2aENwVkpqOWVIcldEeXVBL3pjN0RGcDdXbnNQcGVDRDhkM1FOODJucmllbm9kRnYxM0NpQlYvNC9DOE1JTnVFT2JDaEFMVksrNE93aXdGaDlMUHA4Y1NoUStBL28yRU9ncUEwQ0pTcVJZZTIxZ0pIUncwNHJPQVl3bUFyek13T0xEOGg4YUthalRVdHJJdlNQZnUzY1BHalJzUkVSRmhkTWxBUlFZUEhveTR1RGhFUlVVWkxGSFFGR01NQ1FrcDk2WmEzWE5WcEtDZ0FMLy8vanNBWU5La1NVYVhOSGg0ZUdEaXhJbjQrdXV2c1h2M2JreVpNc1hrcVlQbW9sUUxNeHJrUmNhM3UyaVNDdzdDbng2T1F0Rk9JaUtpUjUxU3BVWkViQWIyUnQvQjN2TjNjRE9qZGxzOEZ4Y1g0OWl4WTVnd1lZTEJXdlhKa3lkcmt3WGp4bzB6V3BSUi80Njg1dnBqeElnUm9wWnBhcXhac3dhblQ1K0dsNWVYMGFVV1hsNWUrT0tMTDdCbzBTSmN2SGdSczJmUHhrY2ZmWVIyN2RvWmVUYnowTFJzckc1Q1lkT21UY2pLeWtMSGpoM1J1M2R2Z3pvVmdEQ1YvOEtGQzdoMjdSbzJidHlJbVRObmlqN0hYMy85VldsQlRZMWJ0MjZWR3p0MDZCQ09IajBLbVV3R1QwOVBwS2VuWThDQUFYQjJkc2JDaFF0eDZkSWxPRHM3NDQwMzNvQ0hod2YyN2R0WDZUazZkT2lBZnYzNjRkdHZ2OFhCZ3dkaFpXVUZOemMzN042OUc1czNiOGJHalJ1MXkwSTB5WTFtelpyaDBxVkxPSEhpUkxubnk4M05oVktwckhESnlwZ3hZMnBVbkxJaVhacTc0a0pTTm9hNUNzL3RYRnAxZm14WHc4NXJveC96d3hlSHJ1TmljZzV5OG91eDdmUnRMSHVxRTk3OVYxc0FRRmhiVDRUNHU2TGJvai94YytRdHpBZ1RpcXlmVDhwQ1NIUHpGSTFqUW9IcUZYZDdZYmxDczBiQ0I4STdjbUY4VTVuWHNPd0NJREViR05sS2FCTUpBREhwd09sa29UMWs3K2FHaVFZTlkwc3Fhb3VtSXErVmxaWEJoK21zckN5ODl0cHJ5TXpNaElPREE0WVBINDYyYmR2QzE5Y1gzdDdla012bGVPMjExNHcrNTRBQkE3QnUzVG9VRnhmajVNbVRHRFJvRUZRcUZjTER3d0VJYjdENmFuS3VpaVFuSjJ0N0RGZldFbEpUaFZlaFVDQTFOYlhLREw4cG5HMkJZQitnUkZYK3E2aEVTQjVvRWs5VnlTMFV2bTdxelFaenRRT2F1UWovcHZ5Y2hlVVVSRVJFajRxRURBV1cvM0VOdjV4TVFtNFZiNWhOM2V6UnZva0xtcmpaNC9hMm1wMzM4T0hEa012bDZObXpwMEZDb1NLVEprM0NzODgrQ3hzYjNmVFVnb0lDWExod0FUNCtQdFc2Yzd4MTYxYnMyN2NQTXBrTUgzendRWVVKQ1dkblozejY2YWRZc21RSklpTWpNWGZ1WE15ZlB4KzllL2NXZlU1VDFDU2hjT3ZXTGV6ZXZSc1NpVVNiakNsTEpwUGgvZmZmeDhzdnY0d2RPM2FnYTlldTZOcTFxNmp6N05teng2UWJRNXJyUTMxZVhsN28xNjhmWnN5WWdlM2J0MlB2M3IzYWJmUG56OGZhdFd2eDZxdXZ3c05ENkJsdmF2Sm03dHk1R0RwMEtMeTl2U0dSU0tCU3FaQ2RuWTFUcDA1aDhPREJBSUNiTjIvQ3hzWUdMVnUyeEtGRGg3UUpLWDJhbTIzR3RnRkFuejU5YWplaDBGbDQ3bFkrUWhLa1dLazIyRStwRWg0NzJGZ2pzWFRkZHE5V0hnYjdkRzNoQmtjYksxeE8xaTN6T1g4ckd5SCtGZGV4RUlNSkJhcFhQQnlBaE5KaWlsS0prREFvSy95VzhNSHlNUi9ocmpJZ0ZHbzhuUXlFTmdGQ0t2ay9uL2tBQ0h4SWJZSTE3WDQwQldVMHRtM2Joc3pNVERnNk9tTHQyclhsWHFTdVhidFc0WE82dUxpZ2UvZnVPSEhpQk1MRHd6Rm8wQ0JFUjBjak96c2J6czdPNWFyZTF1UmNGZEdmNVZEWm00ditOblBNakFBQVp4dWgwMGRWc2d1RTVUSjVSVUxTSUMxUCtETGx1T3dDNEdKcDRVNXZSNkJwYVlMQnAzbzNEb2lJaUN6dW45czVXTExuQ25aRUpWZTU3NVJlL3BqVTB4OURPbnByeHdiWE1LSHcyMisvb1dYTGxpYTFxRTVKU2NHT0hUdnduLy84eDJEOCtQSGpLQ3dzUkZwYUdqWnMySURYWDMvZDVQTnYzYm9WR3pac0FDQjhFRzNidG0ybCs4dGtNaXhjdUJDZmZ2b3BqaDQ5aWc4Ly9CQno1c3pCNE1HRDhjb3JyNWg4M3NwTW5EZ1JBd1lNME03UUtIdTlhRXhDUWdJdVg3Nk1jK2ZPWWRpd1lkaTdkeTlVS2hYR2pCbFRhYzJzcGsyYll1clVxVmkzYmgyV0wxK085ZXZYbTNRK2pkV3JWNXUwNUdINTh1WGxPbTJNSGoyQkdRclNBQUFnQUVsRVFWUWFZOGVPTmJxL2w1Y1hGaTVjQ0pWS3BlMldZU3FaVEthdEJRWUFmZnYyeGJwMTYvQi8vL2QvR0R4NE1KS1NrcENhbW9vdVhicEFKcE5oNU1pUkdEbHlaTG5ubVRKbENqSXpNNnVjR1dGdWovbTc0ZGV6dXYrUHd6cjVRQUpneThra0xCNnZLeHkzTi9vT0hHMnM4RmdMVjZUbkNBVkEvNDdMUUo4MnVxUkNURkkyRkVWS0JIanFrbVRuRXJNd3NZZjROcWpHTUtGQTlZcWJQUkNiS1h3dmdXNzJnVDZaRkhDdzFtMVRGQU1uYndzMUZxeWx1ZytER3I1T3VtVU9oU1ZBWS9QVUI2eFNiR3dzQUtCbHk1WUc0eGN2WGdSZ2ZIa0NBRzNCbW9vTUdUSUVKMDZjd05telo2RlFLSEQwNkZFQXdLQkJnd3lxM1pyalhNYjQrdnBxdjQrTmphMXc1c0hWcTFlMTM5ZEdacmN5cm5iQ2x6NlZXcWl2a1pZSHBNcUJkSVhRY3JReTZRcmg2MXlxc0x5bWVTT2gwR2V6UmtLTkJpSWlvcnJzMk5VTWZQTDdWUnk4bEY3cGZnNDJWbmlwZjB1OE03SXR2QnVaLzBMSnlja0ovZnIxTTJuZjZPaG8vUEhISC9EeDhjR3p6ejZySGRkME1SQnJ4NDRkMm1UQzlPblR5eFcxcm9pVmxSWGVmZmRkMk5yYUlqdzhIRzNhdElGYXJUWTZyYjg2Y25OekRmNHMrd0ZmcFZJaElTRUJNVEV4MmxrZHExZXZCaUQ4ZlNvVUNzVEZ4Y0hYMXhjelpzeW84bnpqeDQvSHNXUEhFQnNiaXkrKytBSUxGeTRzdDQ5YXJjYk5temR4L3Z4NWcydkt5TWhJby9VdHlycHo1MDY1TVZObU50eTlleGVUSjArdWNqOTkzYnAxdzdKbHk3U1BQVHc4MExOblR4dy9maHlYTDE5R1pHUWtBQ0hSQUFqdElTdFQyWGFwVkdyMmVncnRtN2dnTjBMWDI3NmxseU5lR3hTRXBYdXZRZzAxd3RwNDRjL0w2Zmo2cnh0WU1xRVRIRzJ0MGRMTEdpLzJEY0RpWFZkUXJGUWpySTBuNHUvbVlmSHV5d2owY3NTMHZycUVYYmFpR0IyYW1wNDBxZ3dUQ2xTdk5MWUhIRzJBYTVuQzBnVlRKT1VJeXlQeWlvVEVRbG5kbXdvSmhhc1pnSXNkNEdwdjNwaU51WFRwRXVMaTRnQUliUnYxYVY2d05HOGcrZ29LQ3JCang0NUtuL3Z4eHg5SG8wYU5rSk9UZzlPblQrUE1tVE1BZ09IRGg1ZmJ0NmJuTXNiZDNSMGRPM2JFcFV1WHNHWExGdlRzMmJOY0Z3ZUZRb0ZmZnZrRmdQQ0NYNTExanVZbWxRaXpESHljZ0M0K1FpMk9WRG1Ra0NVc24xRVVWMzU4a1ZMb01LSHBNdEhNQlFod0EveGRXZUNSaUlqcWxydTVoWml4SVFyN0xxUld1ZStVWHY3NC9MbGdlRHJiVnJsdmRRMGZQbHo3d2M2VWZUZHQyb1F0VzdaZ3hJZ1JjSEZ4UVdSa0pLNWZ2NDUyN2RvWjNMQXdSZmZ1M2JGbnp4NE1IRGl3MG1KL3hraWxVcno1NXB0NCt1bW50VVVnZCszYUplbzVLcUpwNTIwc29YRG8wQ0Y4ODgwMzJ1VVFnSEEzdjJmUG51alpzeWNLQ2dxd2NPRkNTS1ZTekpzM3o2UnVXbEtwRkhQbnpzVXJyN3lDdi8vK0c1Y3ZYMGFIRGgyUW5wNnVMWXA0OE9CQkhEeDRFQURRdTNkdjdVMmpUWnMybWVWbnJvcXJxMnU1MmJabDVlVGs0UGp4NDBhM1RadzRFY2VQSDhlYU5XdHcvLzU5eUdReTlPM2JGNWN1WGFxeVBXbEZSYzBCM2ZJS2Mrcll0Qkg4M095eE1TSUIwMHNUQVY4K0h3Si9EMGVzUFJLUFQzK1BoYitIQTc1OFBnU3ZEUXJTSHJkdVdsY0VlamxoWTBRQ1B0NTdGVTNjN0RFcXhBOGZqdStvcmNQdzNkR2JDUFIyUkZ0ZkpoU29nUXByQWZ4NEFRaHdCV3lOL0FzdTJ6NnluWWZ3VlpuOFlpRHFEakFsMkh4eDZqdDkralR5OHZMZzQrT0RoSVFFL1Bqamp3Q0VEOSthZFZ3YWJkcTBRWHg4UFA3NTV4OXMzcndaWThhTWdZT0RBNjVkdTRadnYvM1c0TTNER0d0cmEvVHYzeCs3ZCsvR2dRTUhrSjJkalRadDJoaWRSbGpUYzFWa3hvd1plT3V0dDVDWW1JaTMzbm9MTDc3NEl0cTNidzhBaUltSndmcjE2NUdhbWdxWlRJWnAwNlpWNnh5MVRRS2hUb0tmTTlDcnVUQjdJU0ZMV0hLVFcxajVzU1VxWVQvTjhweWd4a0E3VDJFMkRCRVJrU1Z0akVqQVcxdGlrUDJnOGt5NXA3TXRmcHI1T0laM3J2MVpoSlY5R0ZPcmRXdkdrNUtTc0dyVkttUm5DMit3Vzdac3dRc3Z2SUMxYTlkQ0twWGlwWmRlS3RkVjRlT1BQNGEvdno4bVRacGs5UG1iTjIrT2RldldWZnZtaGtRaU1lZ29VZDNpaVJVeHRrVFd5c29LQ29VQ0FRRUI2Tm16SjNyMzdvMmdJT0ZEWlhGeHNmWnUvb3daTXlxdFoxVldpeFl0TUczYU5EUnUzQmlPam82WVBIbXl0a3NZSUNRZDJyZHZqeDQ5ZXFCMzc5N2FHUWREaGd5QmpZME5wazZkQ2k4dkwzejExVmNBZ01XTEYrUGl4WXZZc21VTFpESVpvcUtpa0ppWWlGdTNia0Vpa2NETlRWeFJRQjhmbnlxN1pzVEZ4VldZVUdqVnFoVkdqQmlCL2Z2M0F4QzZTVFJxMUFoRlJVVjQ4Y1VYalI2emZmdDJLQlNLU3E5WFc3ZHViZUpQSU03R0dhRndlMlUzeG5WdEFqZEhHMGdrd0Z2RFcydTdQQmhqSlpWZy9xaTJtRC9LK0xLZGpOeEN2TGZ6SWpMV2pERmJuRXdvVUwwMEpCQTRGQStNYW1PZTV6c1VMenhuYlVsS1NzSjMzMzFuTUdablo0ZjMzMzhmRGc2R1ZTQW5UcHlJRXlkT0lDY25Cei8rK0NOKy9QRkhTQ1FTcU5WcXVMdTdZODZjT1ZpMGFGR2w1eHN5WkFoMjc5Nk44K2ZQQXloZmpOR2M1ekttUTRjT21EOS9QbGFzV0lHNHVEaWpmWDBkSFIzeDl0dHYxOXFMc0xsNU9RcGYzWnNDR1ErRVdUTHg5NnRlRmdIb1ppNjQyZ21KaFRidXdoSUpJaUtpaHlVMXV3RFQxcDh4c3J4QkRTR05ydE9ybFR0K205VUxYaTYxTnl2QlZKbVp3bHJYVTZkT1lkKytmU2dwS1VGWVdCaHUzcnlKMDZkUFF5NlhJelUxRlZPblRvVy92Mys1NDlQVDAzSDkrblZ0UWlFOVBWMzdJVm5URXJzdXpKUTBKaTh2VHh1amZ0ZXNidDI2WWRPbVRRYkxURFZrTWhtV0xWdUdBd2NPNEttbm5oSjl6cWVmZmhvQWtKMmRqYlMwTk5qYjI2TnIxNjU0NG9rbjBMMTdkNE00bWpScGd0RFFVQUJDUnpHbFVvbU9IVHRxOTlHMG9IUnhjWUdOalkyMjllTFhYMytOQlFzV1lNV0tGZG9iVGcvTHlKRWp0UW1GdExRMFpHUmt3TlBUMDJENWpMNzkrL2Vqb0tDZ3d1MjFiZmZzWGhqNzVRbUVMK2h2bHVjYnUvb0VkcytxZkphSFdFd29VTDNrNXd6Y2JRVDhmUXZvVS82OVE1U0lXMEFMMTlvdHF1ZnQ3WTNHalJzakp5Y0hqUm8xUXRldVhmSDg4OC9EejgvUDZMNXIxcXpCcGsyYmNQYnNXZVRtNXNMTnpRMVBQUEVFSmsrZWJGSlJtbGF0V3FGRml4WklURXlFbloxZGhlc1N6WEd1aW9TRmhhRnQyN2JZdTNjdlRwOCtqYnQzaGVJVlBqNCtlT0tKSnpCcTFDaHR4ZDc2eHRNQjhHd09QTkZVbUlWd0xWTllIbEdWN0FKaDJjM3BaS0hXQW1jdEVCSFJ3N0QyU0R6bWJmc0hjdjBlMjFBREVnbWdsaGprRTE0YkZJU3ZKb2RZSWt5ak5LMnZVMU5UNGVUa2hEbHo1aUFzTEF6WHIxL0h1WFBuc0dIREJqeisrT09ZT0hHaTBabVYyZG5aY0hVVnF0a25KQ1JnL3Z6NTJoa09TNWN1eGFlZmZtcjBnN21HbzZNanZMeThMSkowMEN3MThQUHpNK2hvMGFoUkk2TnR1VFVDQWdKcVhCelMxZFVWeTVjdlI4ZU9IY3ZWNENvckxTME4zM3p6RFlDS2IyTHB5ODdPUmtsSkNlenRIOEk2WXoyNXVibFl1blFwQUNFWkVoVVZoZW5UcDZOUG56NFlNR0FBMnJkdlgrNUduNStmbjBsTFJtcExXRnRQRE8vc2kxZCtQSWR2cDRycnZsSFd6STFuTWE1ckUvUnFiZDdyYnlZVXFON3E0Z09jVHdYMnhncXpDK3hFL212T0x4Wm1KclJ3RlZvTjFxYStmZnVhdkRZUUVENTB6NXMzeitnMk56ZTNjaFZ5alZtL2Z2MURPMWRGdkwyOThlOS8veHYvL3ZlL3EvMGNkWm0xRkdqVldQaktLZ0F1cEFvekVkUlZIS2RTNjJZdE5MWUhRbnlGQkFQck9CSVJrVGxkdlpPTGwzNDRoNy9qTW5XRDZ0SkVndVpkcC9RUFcyc3BmcHI1T0o3cDNxemM4MWhTNDhaQys2M09uVHRqL3Z6NTJwc1JpWW1KK09HSEg5QzVjMmQ4OE1FSGtFZ2syanZpbXM0SWFXbHBTRTFOUmVmT25YSHQyalVzV0xBQWNya2M0OGFOZzUrZkg3NysrbXZNbURFRDQ4ZVB4NEFCQTR3dUR4MDdkbXlGWFFocVFpNlg0KzdkdTJqVXFCR2NuSndNUHJTcTFXcWNPWE1HYTlhc0FTRFV4N0tFa0pES0UwdEZSVVU0ZVBBZ2Z2amhCOGpsY293ZVBkcGdpWVhtOTNIMzdsMDBiZG9VZ0ZDL0t6WTJGdGJXMXRveERjMk5MTTF4WmFXa3BHREpraVdWeHFUNTNaZVZrWkdCRHo3NEFIZnUzTUdJRVNNd2UvWnMvUGJiYi9qZi8vNkh3NGNQYTY5M2ZYeDg0TzN0RFVkSFJ6ZzRPTUREd3dQZTN0NVl0V29WQU9GM28xUXFvVlFxVVZKU2d1TGlZaFFWRldIUW9FRVlPSEJncGJGVjE3di9hb3RsKzY2aTc5S2oyRDI3RnhvNzJWUjlrSjZNM0VLTVhYMEM0N28yd2R6aFpwcmVyWWNKQmFyWFFueUZtUVhiTGdsVDBVMHQxSGcxUTZpWk1DU1E3ZjdJUE56c2dQNEJRTGNtUUV5YTBLclVHTzExWEtuNytjQmZONEVvVzZHbGFadjZPV21EaUlqcW1GOU9KbUhHaHJQSUw5WmJtMWYyVGFpVWs2MDFEczNyaXllQzNCOWloS1laTjI0YzdPenNETHBWN2RpeEE5OTk5eDI2ZGV1R1JZc1dhVCtNMjluWm9YSGp4amgyN0JpeXM3T1JsSlFFdFZxTkxsMjZZTXVXTFpETDVlamR1emRlZWVVVmJWWCs3Ny8vSGx1M2JzWFdyVnNoazhuZzRlRUJHeHNiV0ZsWmxldEFvRmFyb1ZLcG9GUXF0WCtXbEpTZ3BLUUVMVnUyeENlZmZHTHl6NVdSa1lHWFgzNVorMWdxbGNMZTNoNFNpUVQ1K2ZuYXd0bU9qbzU0OHNrbmEvUjNhRTV5dVJ6UjBkR0lpb3JDaVJNbmtKZVhCNmxVaXNtVEo1ZnJ4QkFRRUlDb3FDak1temNQN2RxMWcwUWkwYlpyN05tekoyUXlHWTRlUFlwMTY5WkJLcFVpSXlNRFVxbTB3aGtqY3JrYzRlSGhvbU5XS3BXWU0yY083dDY5aTI3ZHV1SDExMStIVkNyRmswOCtpVkdqUmlFOFBCeG56cHpCdFd2WGtKYVdabEEzd2hRU2lRU3paODhXSFpjWTgwZTFRNi9XSGdpYXR4L0xuK21NR1dFdHF6NElRZ0hHOTNaZXhPNVp2Y3crTTBHRENRV3E5M3lkZ1JlNkFPR0p3aDFmV3l1aGE0TzdnNjRkWk9ZRDRONEQ0YzlDSmVCaVczc0ZHS2xoYzdZQmVqY0h1dm9CLzZRRFYrNEN4U3JkOW9xNkN1VVdBdUczZ0xOM2hOazNiVDNaZXBLSWlNVExMMUxpdForanNURWlVVGVvS1pNZ2taUXJtZURsYklzLzN3bERwMllWVDZHM05QMU9WY25KeWZqOTk5OHhjZUpFdlBEQ0MrVSs5TC82NnF0WXMyWU5vcU9qSVpWSzBiZHZYL1RyMXc5Tm16WkZlbm82M25ubkhXMHlZZXpZc2VqVnF4ZisrdXN2bkQxN0Z1bnA2Y2pLeWtKUlVSRlVLaFhFTUxYZHBJYS92ejhjSFIyUm41OFBsVW9GbFVwbHNHVEQxZFVWd2NIQmVQNzU1K0h0N1MzcXVXdFRlbm82UHY3NFk2aFVLdGpaMldINDhPRjQ5dGxualM3amZmYlpaNUdjbkl6ejU4OGpJaUlDZ0pEMGVmenh4ekZyMWl3QWdLZW5KKzdkdXdkQTZHd3hlZkxrQ3BkenRHN2RHcDkvL25tbDhkMjRjUU52dnZtbXdaaVZsUlVHRHg2TWUvZnVZYzZjT2JDeTBoV3lzclcxeFpBaFF6Qmt5QkFBd3F5THZMdzhLQlFLbEpTVVFLMVdHeFFHMVNTVk5OK3IxV3JJWkxLSDBnSzlieHRQM1A5bUxHWnNPSXN0SjVQZzVtaUR4MXE0SWNUZkZTSE5oUUtYNTVPeWNQNVdOczRtWkNFM3Z4Z3R2UnpOV29EUkdJbGEvMitJcUo3THloZW1udXNuRUFEREJJT2JIZUFtY3NuV2QrZUFtVFZidGtTMXJLNytqZ3FWUXBMZzhsM0RjYzBycjBSaS9JYVJuVFhRMlJ2bzRNVzJrMFJFWkpycmFYbVk4RlVrTGlibjZJM3FaUkRLSkJPYU5iWkh4SHY5MGNLalp2VUJCZzhlWEtNbGttS3AxV3B0VWtBTWhVSWhxaGFDWmlhQzVvT2ovbm1sVXFuMnF6cXg2Tk5Nbzlja0ZtUXltY0dIM3JybXdJRURzTGEyUnMrZVBjdlZIQkJMcVZRaU96c2JNcGtNam82T3RmWnpLNVhLT3YxM0t2Yi8wTFU3dWJpVWtvdm9SQ0dCY0Q1SjZBWVMwbHhJTUhRTGNFTjdQeGUwOVROUGE4aktjSVlDUFZMYzdJV3ZsdUs2MEJEVkdsc3JvRmN6b0lNbmNESVp1RjE2alNmUnY3WXJYY3FxVnVuR0MwcUFNeW5DOG9uUUprQjdUMHRFVDBSRTljWFJxM2N4ZXRVSjVCV1c2STFXbkV4bzcrZUNQOThKZzYrcjVRck9WVmQxUDhDTExheG9aV1gxVUQ2RTZ0ZC9xQStHRFJ0bXR1ZXlzcktDdTN2dEw3V3B5OG1FNm1oYm1peDRNclJwMVR2WE10NzNJaUo2Q0Z6dGdPRkJ3TWpXd3ZjYTJrc2l2VmtLK3ZQR0NwWEE4U1JnKzJVZ3hZUk9Fa1JFMVBCc1BYVWJneitOMENVVHRPOGoraCs4ZFc4dUxUMGRFZkZlLzNxWlRDQ2l1b1VKQlNLaWg2aUpNL0IwQjZIT1F0bk9KSnBMUGUyTUJiM0VRbllCOEVjY2NPQUdrRlA0c0tJbElxSzZidkh1SzNqdTIxTlE2cjlwbEwyRHI3ZTJ6cy9WRHNjVzlJTzd5RXJ4UkVURzFKKzVOVVJFajVEMm5rQmdZMkgyUWJ6UUpjbGd0Z0tnMTlWTHBkdVlsQU1rNXdxMUZicjZBamFQMWd3K0lpSXlrVktseHZOclQyUHI2ZHU2UWUyeUJuV1pNZUZOeE4zSkJrZm45ME96eGpWYjkwNUVwTUVaQ2tSRUZtSnJCUXdNQUlZR2xwbXRvRDg3UVhOeHFIZHRxRklERjlPRmRxazNzeDVldkVSRVZEZmtGWlJnOFBKd3cyUUMxSVlySEVxSE5HTk90dFk0OUhaZnRQWnhma2hSRWxGRHdJUUNFWkdGK2JzQ3ozUUUvUFc2SkVrMFNRVE54YUdSWlJENUpjQ2ZONFZsRVBuNk5iaUlpT2lSbFp0ZmpENUxqK0xvMVF5OVVUV2dObEtvc0hSSUtnSDJ2dEVMajdWZzFXb2lNaThtRklpSTZnQmJLMkJvRURDd3BmQTlBTzNNQkcwT1FiKzlwRjVpSVNsSG1LMFFkKytoaFV0RVJCYVFtMStNc0krUDRVSlN0bTVRWFpwOU5qWTdvZFNuVDNkRy8zWmVEeU5FSW1wZ21GQWdJcXBEQXQyQXB6b0EzbnFkclNRd25KbWdHOVNORnltQlk0bkE3M0dBb3ZnaEJVdEVSQTlOaGNrRVl5MFUxYnJsRDArRk5zWGNFVzBlVHBCRTFPQXdvVUJFVk1jNHlJRFJiWUhPM3JxeGNrc2dJSHd2a2NMZ0x0UWRPYkQ5RW5CRmZ5WXNFUkhWYTFtS292TEpCQmhKSnFoaFVJU3hWeXQzL1B4Uzk0Y1ZKaEUxUUV3b0VCSFZRUklBUFpvS0JSdGxVcjFCelJJSS9hVVBwZDlyWmlzVXE0VHVFWC9FQVFXc3JVQkVWSzlsS1lyUVorblJNak1UZ1BKckhBQklkRE1UQWp3Y3NlK04zckNWOFhLZmlHb1BYMkdJaU9vd2YxZmd5UTVBWTN2ZFdObU9ZTnJ4TXJNVlV1VEFqc3RBdXFLV2d5UWlvbHFoU1NaY1RzazEzR0FrbDZDZlpIQ3l0Y2FCdC92QXpkR210a01rb2dhT0NRVWlvanJPMlFZWTF3NW82MUZtUTlta2dwRVdrL2tsd041cndQbTAybzJSaUlqTTYwR1JFdjJYSFN1VFREQ1NUZFlNNjNWMCtQWDFKOWdla29nZUNpWVVpSWpxQVNzSjBOY2Y2T092TnlpcDROSlNzd1FDdWoralVyZ0Vnb2lvdmloUnFqRnl4ZCtJdVoxVFpvdXhxUW1HL2p1dUE0WjI4cW1kd0lpSXltQkNnY2dFdmt6eTEza041WGZVemdNWTBRcXdMbjMxcnV6U3NzeGtCZTBTaU5TOFdneVFpSWhxUkswR252M21KSTVkeXpBY3JQQUFhTjhNK3JYMXhQdWoyOWRxZk1ZRUJ3Yy85SE1TUFVycTgvOGhKaFNJVEZCWUF0eDdZT2tvcUNLWkQ0Q2lCblRudmFrTE1MWXRZRzlkWm9PeHVnb1M0VHBVc3ltL0JQZzlGcmg0dDdhakpDS2k2bmoxcDNQWWVUWkZONkRYdGFFY3ZXUkNFemQ3L1BwNnp3cDNyVTF5dVJ6eDhmRVAvOFJFajRBYk4yNGdMNi8rM3UxaFFvSElCTzcyd0wxOFMwZEJGY2w4QUhnNFdEcUtoNnV4UFRDK1BlQnFwemNvTVhJVHE3U3JtSDRoUnpXQWs3ZUI4RVJBVmNsTkx5SWllcmcrM25jVmE0L2UxQTJVYlJlc1QyK2J0VlNDUFhONndkM0pNa1VZQXdNRG1WQWdxcVliTjI0Z0tDakkwbUZVR3hNS1JDWUlhZ3drNTFhOUgxbEdTaTRRMk5qU1VUeDhqaktoV0tPZjNuSVBpV2FkZzdFTDBESmpzZmVBZmJGQW9iSVdneVFpSXBOc09aV0U5MzY5WkRoWTFicTJVc3VlNm9TdUxkeHFKUzVUOU8vZkg5SFIwUlk3UDFGOWR1N2NPZlR2MzkvU1lWUWJFd3BFSm1qV0NKQkpnVXVjSmw3bnhLUUJkdGJDTW9DR1NDWVZhaXEwMUwrT05EWlRRWS8rdG5RRnNQTUtrRjFRYXlFU0VWRVZEbDFLeCtTMVozUURWYzBlMDlzK3NMMFg1bzVvVXl0eG1TbzBOQlIyZG5iWXRXdVhSZU1ncW05Ky9mVlh1TGk0b0d2WHJwWU9wZHFZVUNBeVVSOS80SzRDdUpodTZVaEk0NTgwNEg0KzBLdTVwU094TEtrRUdOUlNtRW1qVWVsTnJUSWI4NHFBMzY0S016MklpT2podW5BckcyTy9PQUdsZnJhM3NoZHh2VmxvSGs0MjJQcHFqOW9NejJSejVzeEJiR3dza3dwRUp0cXhZd2ZpNCtQeCt1dXZXenFVR3BHbzFaWGR4eUtpc3Y2K0JSU3JoR25tSGc0TmIrMitwV1UrRUw1U2NvV1pDUTA5bVZEVzhTVGdpbjVoY0poOFhRb0E2TkVVNk94ZE83RVJFWkdoREhraGd0ODdoTlNjMG1saVZiMW9sK25mOCtlOE1BenM0RldMRVlyMzVaZGZJajgvSDEyNmRFRlFVRkM5WGh0T1pHNDNidHpBalJzM2NPN2NPYmk0dU5UN1pBTEFoQUpSdGR6T0FXNW1DUjlzYmF5QlZMbWxJMm9ZL0p5Rmpoc2VEa0xOaElhNnpLRXFVU25BK1RTOUFaRlpoYlllUUYvLzJvbU5pSWdFaGNVcTlGbDZCRkVKV2NKQWxja0VDR3ZXU3FlWnZUbXNOVlk4VnpkYnpVVkZSU0U4UEJ3M2J0eUFrNU1UWW1KaUxCMFNrY1YxNmRJRmNya2NRVUZCNk4rL2Y3MWU1cUNQQ1FVaW9rZlF4YnRDSndjdE5ZUkZiaWErNHJkd0ZaWlJTQzNRZm95SXFDRjRlczFKN0loS052MEF2WVJEaHlZdWlQNXdNR3lzdVhxWmlDeUxyMEpFUkkrZ1RsNUFiLzNsSUlhelpJM1QyNTZZRFJ5NEFaU29haUU0SXFJRzd0TS9ycFZKSnBpUTdTMU5KampZV0dIWHJGNU1KaEJSbmNCWElpS2lSMVI3enpKSkJaUmVzbFkwNjZCTTBpRTVWMmdyV2NTMmtrUkVablB3WWhybWI3OVlaclRLdFE3YTcxWThGNHhXUGs1bWo0dUlxRHFZVUNBaWVvUzE5d1FlYjZKN0xFSGxMU1hMWHRObVBBQjJYd1B5UzJvak9pS2loaVV1VFk0bnZ6cXBTdytZc2d4TnJWdnIwSyt0SjE0ZUVGaEwwUkVSaWNlRUFoSFJJNjZMai9DbFljcnFCLzNFUW5ZQnNPc3FJQytxaGVDSWlCcUlMRVVSaG4zMk4vSUtOUmxhZGRVVEU2QXJ3dWhpWjQxZlhxa2JMU0tKaURTWVVDQWlhZ0FlYndLMDg5UTlybkttUXBscTQzbEZ3TzZyUUc1aExRVklSUFFJVTZ1Qjhhc2prWkNwMEJ1dElwdWdCcURXN2JObXltUHdkYldybGZpSWlLcUxDUVVpb2dhaVQzT2d0YnZ1c1VSU3hVeUZNaHZ6UzRBOTF6aFRnWWhJckkvMlhNR3hheGtpajlMTllCamEwUnVUZTdHZkx4SFZQVXdvRUJFMUlHRXRnQUJYM1dPeFhTSHpTNEM5VENvUUVabnMyTlVNTE41OVdUZGdVdnRlM1ZJSE53Y1pmbjY1ZTYzRVJrUlVVMHdvRUJFMUlCSUFBMXNDdm5vRndpdnQvR0NFb3BoSkJTSWlVNlRuRk9ESk5aRlFhWklJSmlVVFlMRFU0ZHVwWGVIcGJHdjIySWlJeklFSkJTS2lCa1lxQVlZR0FacWx1TnA2Q2t3cUVCR1pqVXF0eHJqVmtiaVhWL3BDcVhtZHJiSkRwRzZwdzhoZ1h6elR2Vmt0UmtsRVZETk1LQkFSTlVBMlZzREkxb0M5dGZDNHlpS04ra3IzMHlRVkZNVzFFU0VSVWYzMi9xK1hjUExHUFhFSHFhRmQ2dERJWG9hTk0wTE5IeGdSa1JreG9VQkUxRUE1eW9Ta2duWHBPNEdwU1FXSlh0OUpSYkZRcUpGSkJTSWluVU9YMHZISjc5ZDBBeUpuZ1FIQWl1ZUM0ZVhDcFE1RVZMY3hvVUJFMUlBMXRnZUdCT3F1YzZ2cy9BQzlHMmlsTytZVkFmdGlnWUtTeW80aUltb1lVckx5OGN6WEozV3ZwWHBMR0NxbHQxL3ZWaDU0TVN5Z2xpSWtJaklmSmhTSWlCcTRwaTVBM3hhNnh4S2d5cXlDM3F4Y0FFQnVJZkJISEZDaXFvVUFpWWpxQ1pWYWpRbXJJNUg5UUROdFMyMzRZbGtSdFc0L2U1a1Yvc2V1RGtSVVR6Q2hRRVJFYU9NT2RQSFJHekNoY0ZqWm91WDM4b0VETjB3dllrNUU5S2hadXZjcVR0KzhyeHRRbTdqT1FTL3BzT3pwVHZEM2NEQnpaRVJFdFlNSkJTSWlBZ0E4M2dSbzNraHZ3TVRNZ1A3bDhoMDVjQ3pCbkZFUkVkVVA1MjlsNDcrN0x1dU5pRmpxVUNyRTN4V3pCcmN5ZTJ4RVJMV0ZDUVVpSXRJYTJGTFhUbEpMWkNHeDYvZUIwOGxtQzRtSXFNNVRGSlpnd3VwSXFBd1NzZUptSjFoSkpQajVwZTRtclpBZ0lxb3JtRkFnSWlJdG1SUVlGaVMwbGRSUXEyRFNkYkgrZFhSTU9uQTV3OXpSRVJIVlRmL1pGSTJFVElYd29KcnJ2dDRZMWdvZG1yaVlMeWdpb29lQUNRVWlJakxnWWdzTWJxbDdyTi9Sb1RKbGl6bWVTQUp1WnBrNU9DS2lPbVpuVkRKK09uNUwvSUY2cjVkTjNPeng0ZmlPNWd1S2lPZ2hZVUtCaUlqS2FlSWkxRlFRcmN4TWhpTUpRRnFlV1VJaUlxcHpidDkvZ0duZlJ4a09WbVBKd2c4elFtR3ZQeldNaUtpZVlFS0JpSWlNNnVJRHRIRFZQVFo1RnE5RVYyTk1wUlk2UCtRVm1UczZJaUxMVXFuVmVPcXJrNUFYbEFnRFlwWTZxSFVGRzU4S2JZckJIYjNOSGg4UjBjUEFoQUlSRVZWb1FBRFEyRjc0dnV5U2hncXBBWW5ldTB1UkV0aC9IU2hXMVVLQVJFUVdzbXpmTmNNV2thYk9URkNydFlVWW5XeXQ4ZFhrRVBNSFIwVDBrRENoUUVSRUZiSXVMZEpvcTVtSkt6SHhKcHphNEE5a0Z3Q0g0NnRkcTR5SXFFNkpTVExTSXRKa3VzekR4MDkxZ25lanNxMTFpSWpxRHlZVWlJaW9VazQyd0tCQTNXTXh5NFAxNnprbTV3S24yRTZTaU9xNUVxVWF6MzF6Q2lXYUhwRnFOVXgrWmRUYnRWUFRSbmgxWUdDbHV4TVIxWFZNS0JBUlVaV2FPQVBCWlpmNG10cGlYZS83aStuQTlmc1Y3a3BFVk9kOXRPY0tycWJLOVVaRXBGbjFkdDA0SXhSVzBtcFVjQ1FpcWtPWVVDQWlJcE9FTmdFOEhYU1B4ZHlVMDU4TkhKN0l6ZzlFVkQvRkpHWGo0MzFYZFFONnhSV3JwUGM2T0xWM0MzUUxjRE5yYkVSRWxzQ0VBaEVSbVVRcUFZWUVBWnJPWmhMb3VqbFV5VWpuQnprN1B4QlJQVkp1cVFPZ0xhNVlKYjBFckxPZE5UNTd0clBaNHlNaXNnUW1GSWlJeUdTT01xSHpnNGFvZWdwNk94Y3BnZis3RGloWnBaR0k2b2thTFhYUXMreXBUdkJ3dGpWUFVFUkVGc2FFQWhFUmlkSzhFZERCczh5Z2lPdHF6VXlGN0FJZ0l0RnNZUkVSMVpweVN4Mmdoc21kSGZTV1JRaUZHSVBNSFI0UmtjVXdvVUJFUktJOTBReHd0OWNiRURIVFFIK213dlg3d0xWTXM0VkZSR1IyUnBjNnFNVVVZdFR0dTNGR3FNbXJKSWlJNmdNbUZJaUlTRFJOUFFWci9YY1JFVWtGL1YyUEp3SDM4ODBWR1JHUmVYMjQ1M0tacFE1Z0lVWWlvbEpNS0JBUlViVTQyd0M5bXVzTmlPeWNwcm5PMWhScExGYVpNVGdpSWpPSVNjckdzbjNYZEFOaTY3NndFQ01SUGVLWVVDQWlvbXByNHc0MGM2bmVzZnI1aDd3aTRLK2JaZ21KaU1nc2xDbzFKcTA5YmJqVW9acitPNjREQ3pFUzBTT0pDUVVpSXFxUmZnR0FySnBMSC9RbDVRQXhhV1lKaVlpb3hsWWVpTVBsbEZ6ZGdGN3J4eXJwdlE2MjlIVEU3Q0d0ekJrYUVWR2R3WVFDRVJIVmlMMDEwTWRmYjBCc3dURzlDKy9US1VDNndoeFJFUkZWWDJLbUFvdCt1Nnczb3E1dWwwaDhONjBicktTc3hFaEVqeVltRklpSXFNYUNHZ010WEhXUDFZRHBGOThTdzBrTmgyNEErU1htaTQySVNLd1h2anVEL0dLbDhFQXRabW9Db0o5OEdCUGloNEVkdk13ZEhoRlJuY0dFQWhFUm1VVllDOERPV3ZoZUFvaHJKYW0zZjM0SjhHZThlV01qSWpMVi95SnZJU0pXcjUrdHFGeUNMdmxnYXkzRlYxTkN6Qm9iRVZGZHc0UUNFUkdaaGEyVmtGU29OaVlRRURBQUFDQUFTVVJCVkwyTDl0UTg0Si8wR29kRVJDUktscUlJY3paZjBBMkluWjJndCt1OGtXM1FyTEdEMldJaklxcUxtRkFnSWlLejhXOEV0R3BzbnVjNmt3TGN6emZQY3hFUm1lS05YeTdnWGw2UjhFQU5RQ0p5cVVOcFJzRzNrUjNlL1ZjN2M0ZEhSRlRuTUtGQVJFUm0xYXM1NENEVFBSYmI5RUZkZW9CS0RmeDVFMURXdkdNYkVWR1ZJbUl6OE5QeFc3b0IwWFVVZFFjc2Y3WXpIR3lzekJJWEVWRmR4b1FDRVJHWmxZMFYwRmV2NjRQWWEzTDlHNExaQmNDcFpMT0VSVVJVb2FJU0ZWNzQ3b3h1UUMweWs2bTNlNWZtcm5pK3AzL0YreElSUFVLWVVDQWlJck5yM2dnSWNOTTlyc2trZzh0M2dlVGNxdmNqSXFxdS8rNjZqTVRNQjhJRDBVc2RZSkE1WFR1MXE5bmlJaUtxNjVoUUlDS2lXdEc3dVRCYkFSQ3V0YXU3OUFFQWppUUFoVXB6UlVaRXBITTVKUmZMLzRqVkd4SDlhcVg5N3NuUXB1Z2VhS1pDTWtSRTlRQVRDa1JFVkN2c3JZRW5tdWtlMTJUcFEwRUpjRFRCTEdFUkVSbVkrdDBaS1BVem1HSm1KK2gxZ1pCWlNiRGl1V0R6QmtkRVZNY3hvVUJFUkxXbWpUdmc0NlI3TEhaWnNuNFdJaWtIdUpwWjhhNUVSR0w5K0hjaXppWm02WTFVLzBWcTlwQldhTzdPTnBGRTFMQXdvVUJFUkxXcWZ3QmdWWHJOTFpHSXZGd3ZzL1BKMjBCdW9ia2lJNktHVEY1UWdyZTN4cFFaRlRNN1FiZTdtNE1NQzhkMk1GZG9SRVQxaHJXbEF5QWlRNmRPblVKRVJBVGk0K1BoNHVLQ0N4Y3VXRHFrT2lNNE9CaHl1UnlCZ1lIbzM3OC9Ra05ETFIwU21jRFpCbmk4Q1hDeXRGdURSQTBoblYyTlNvMGxLcUdWNU5pMmdGUjBTemNpSXAwRk95NGlNNitvQnMrZ3l5Z3NlYklUbk8xNFdhM0JhNW1LOFZxR0hqVVN0VnIwQkZRaXFpVXJWNjZFVXFsRWNIQXdBZ01ERVJnWWFPbVE2cHo0K0hqRXg4Y2pPam9hZG5aMm1ETm5qcVZESWhQdHZBTGN5eGUrVjZzQlNUV1RDZ0RRelE5NHpOZHNvUkZSQTNQeGRnNkMzeitrZXduU20yMGdWcENYRTY1OU9neFd6SElDNExXTUtYZ3RRNDhTSmhTSTZvZ2xTNWFnVTZkT0dETm1qS1ZEcVRkMjdkcUYyTmhZdlB2dXU1WU9oVXlRVlFEOGVybG1MU1ExcEJMZ3FRNUFJMXN6UEJrUk5UaWhpLzdVMVU2b1ZqSkJkOUQrdC9wZ2VHY2ZNMFpYZi9GYVJqeGV5MUI5eHhvS1JIWEF5cFVyMGJselo3NEJpelJ1M0RpMGFkTUdYMzc1cGFWRElSTzQyUUVoK3JNS3FsSDdUSk1DVjZuWjlZR0lxcWRjSVVheHlRUzE3cUMrYlR5WVRDakZhNW5xNGJVTTFYZE1LQkJaMktsVHA2QlVLakY2OUdoTGgxSXZqUnMzRHZuNStZaUtpckowS0dTQ3gzeUZtZ29BcW5VUkw1SHFrZ3AzRmNDbHUrYU1qb2dlZGVVS01WWm5vbTdwYTVkVUFudzk1VEh6QkZiUDhWcW1abmd0US9VWkV3cEVGaFlSRVlIZ1lQYXRyb2t1WGJvZ1BEemMwbUdRQ2FRU29HK0xHanhCbWFuSnA1TUJSWEZOb3lLaWhxSmNJVWFKeU15bVh2NWhjaTkvZEd6YXlEeUIxWE84bHFrNVhzdFFmY1dFQXBHRnhjZkhzMkJSRFFVRkJlSEdqUnVXRG9OTTFNUVphT0ZhWmxERU5iMEUwRjdVSzlYQXNVUXpCVVpFajdTTHQzUHc5WjgxZUsvUVMyamF5YVJZK21RbnM4VDFLT0MxVE0zeFdvYnFLeVlVaUN6TTJkbVpiOEkxRkJRVUJDY25KMHVIUVNMMGJGYW03YU5LNUJQb0hadVNDOFRkTTBkVVJQUW9tLzU5bE40RUEzVTE2cmpvRHBnMXVCV2F1Tm1iS2JMNmo5Y3lOY2RyR2Fxdm1GQWdzckNZbUppcWQ2SXE4ZSt4Zm5HeXFYbmJSLzNQQXBHM2dZS1NtajBmRVQyNmZqcGVwaENqV2lLeWpvdHVlb0tMblRYZUc5M09uT0hWZTN3UE5nLytQVko5eElRQ0VSRlpSQmVmR2hSb0xEMUVrMVFvVWdMSGs4d1VHQkU5VWg0VUtmSDIxbi8wUnRUVmVNM1JIYkJ3YkFlNDJNdk1FUm9SVWIzSGhBSVJFVmxFalFzMHdyQ2UyczBzSUNtblpzOUhSSStlRDNkZlJvYThzUFJSbWNxdUlqVnhzOGVzSVVGbWlZdUk2RkhBaEFJUkVWbE1UUXMwbGwwREhaNG96RllnSWdLQXBIc1BzUEpBbkc1QVhmMWtBZ0I4OG5RbnlLeDQrVXhFcE1GWFJDSWlzcWl5QlJxcjB4WmVjMGgrQ1hBbXhTeGhFZEVqNEkzTkYxQ3MxSHRSRVp0UDBEdTBZeE1YUE4vVDN5eHhFUkU5S3BoUUlDSWlpeXBib0ZGU2pZU0MvbWVFS3huQS9md2FoMFZFLzgvZWZjZEhVYTBOSFAvdHB2ZENDQWtsbEVBZ3RJQVFRVkFVcmtnVEFSdUtjbEZVRUwySUJVVkJRUVRFY2tVQmhWY1I5WW9GRmFWYUVKR085QTRoUUFnOUVFcDYzZXpPKzhjbXU3TWtrR1IzbHJUbisvbGNidWJzek1temEzWjM1cGx6bmxQRnJZKy95Qzg3VlJsR2U3S1ZxZytrR1VQYWFSQ1ZFRUpVTDVKUUVFSUlVZUZpSEN6UUNOamNTVngzd3RHSWhCQlZtYUxBcUs5MnFScXdMYnBTcGs2ZzZBT3BlM1J0ZXJhdW8xVjRRZ2hSYlVoQ1FRZ2hSSVZ6MGNFdERSenNSSFd0Y0RFYjRpODcySjhRb3NxYXZ6NlJRK2ZTTmV0djVpUHROZXRMQ0NHcUUwa29DQ0dFcUJRYUJVSmRQd2M3VVkxUzJIb0dEQ1lIK3hOQ1ZEa1p1UVdNLzJtL3FzV2VaU0t4SFBOQWJIM2FOQWpRSWpRaGhLaDJKS0VnaEJDaTB1aHkxU2lGY3M5NDFsbW5TZWNXd0xZeldrUWxoS2hLcGk0OXBGb21Fc3FkVFZCOThMam9kTHc3dUswbWNRa2hSSFVrQ1FVaGhCQ1ZSckFYUk5XeWJ1dnNXREplcC9wbU95Z0ZHb1dvVVU1ZHp1YkRsZXBsSXUzcHhYclFZN2Mxb25GdEg0ZmpFa0tJNmtvU0NrSUlJU3FWMkhybW1ncUFPWmxRM2dzQ3hmWVFLZEFvUk0zeHZIcVpTTHVTQ1ZpS043cTU2SGh6VUN0dEFoTkNpR3BLRWdwQ0NDRXFGUjgzODZvUEZuWXVJMWwwbUJSb0ZLSm1XQjkva2NYcVpTSjFkdFJPVUgzZS9PZk9wdFFQOXRJa05pR0VxSzVjS3pvQUlhcUNBMmZTT0hnMm5kMG5VOWh6S3BVOXAxSUJhQmNSU0x1SVFHNXFHRVRMZXY2MHJsLzFpamFscHFiaTcrK1BYbC8yL0tMQllNRFYxUlZkZVpmZ0VxS00yb1hCb1l2bU9naVc3RUI1cHo2b2Z0NTZCcG9FZ1p1azBZV29sb290RXduWVZUdWg4QkFmZHhkZXY2ZWxGcUdKYWlJdkw0K0NnZ0o4ZkNyUEZCakRoYU1ZazQ5Z1NJcWpJQ21PZ3ZOeEFMaUdSZU1hSG8xYmVFdGNRcHZpVmllcWdpTVYxWm1jV2dsUmlzZm1iZVBGNy9ieXk0NHpCSHE3OC94ZFVleDU2eTcydkhVWHo5OFZSYUMzTzR0Mm5PR2w3L2N5L1BQdEZSWm5ibTZ1emZhMGFkUG8zNzgvWjg1WXE5S2xwS1JnTUJoczludnV1ZWZvMTY4ZnljbkpaZjVkQ3hjdTVKRkhIbUhGaWhXT0JTM0VOYmpxb1ZOOVZZT2R1U3NwMENoRXpmQ0ZGc3RFcWo1bnh2WnRUckN2dTJQOWlVcEpVUlNiYzZiRXhFVDY5Ky9QZSsrOVo3UGZoUXNYYkxZM2JOakF3SUVEbVRsejVnMkpzelJwdjR3ajgvZTN5VDIwQ3Iybkg5NWRoaEg4ekZLQ24xbUtkNWRoNkQzOXlEMjBrc3cvM2lGdDhXc1ZIYTZveG1TRWdoRFg4UGVoWkFiTzNNU3NSOXZ6MkcyTlN0eW5kMkFZdmR0YXgyWi9zVDZSb0ZGTFdES21LN2UzcUgyalFtWDE2dFhNbmoyYmFkT20wYXFWZWI1bmZuNCt1Ym01bUV6bWRmTU1CZ01USmt3Z0x5K1BkOTk5bDVDUUVESXlNa2hLU2lJNE9KalEwTkF5L2E2Q2dnSldyRmpCbFN0WHFGT25qczFqR1JrWnZQbm1tMldPMjlYVmxYZmZmYmZNKzR1YUphb1c3RHNQS1lYbmZYWU1VckRaLytCRmlLNXRMdndvaEtnK2NnM0dxNWFKZEV5d2p6c3Y5MjJ1V1graWZQNzY2eSsrL3ZwcmgvcW9XN2N1Nzd6elRySDJqSXdNSmsrZWpLZW5KMU9tVEVHbjAyRXltY2pOelNVL1A5K3kzL3IxNjVrMmJScFBQUEVFRHo3NElBRHg4ZkVBUkVaR09oU2JvL0tQLzBQcWQ4L2cxL2NOdkc2NnQ4UjlYUHhxNDlHc20yVTdaK2Npa3FkMUpIRElITndiMzN5alFoVTFoQ1FVaENqQjFHV0grUHRRTW1jK3VodC9MN2N5SHplOFcyTUdkYWpId0ptYjZOTTJuRmZ2YnVIRUtLMUNRa0xJenM3bXJiZmVZdTdjdVFRSEJ4ZmI1K09QUCtibzBhTjA3dHlaV3JYTVpmUVBIejRNUU51MlpWOFNhKzNhdFZ5NWNvVjI3ZG9SR3h0cjg1akJZR0Rmdm4xbDdzdk5yZXl2cmFoNWRFRFhDRmh4eExwdFR5ZUtZcW14eHJvVE1DaGFvd0NGRUpYQ2pEK09rR3l6VEtRZFZCbkxDZmRFNCtNaHA4Z1ZKUzh2ajVTVWxISWZaelFhTGFNd1hWeGNTdHpIMTljWHZWN1AxcTFiK2VhYmJ4ZzZkR2l4ZmM2Y09jTi8vL3RmZERxZDVTWU5XTStaWW1KaXloMmJWakxYemlILytCWkN4bTVBNytsYjV1TzhPdHlQUjh1ZXBINzNEQjdOdXVIVGJhUVRveFExalh4YUNuR1ZxY3NPa1pTYXk5K3YzbUhYOFVFKzdxd2IzNTFSWCsxayt2STRYdXZ2L0t1WG1KZ1lCZzhlek1LRkM1a3hZd1pUcDA2MWVYelZxbFg4OXR0dk5HalFnRmRmZmRWUysyRHIxcTBBM0h4ejJiTFZKcE9KNzcvL0hvQ25ubnJLMG43MjdGbnExYXRuMlk2TWpPVEREeis4Ymw4UFAveXd6ZDBBSVVwUzF3OGlBdUJVV21HRFBiVVVWUHRmeklaalY2QnA4WnliRUtJS3VwS1p6OXZMNHF3TjlneGx3bnBNL1NBdlJ2ZHNxa1Zvd2s3OSt2V2pYNzkrWmQ0L096dWJYMy85bFVXTEZuSGx5aFVhTkdqQXNHSERTdHhYcDlNeGJ0dzRubnJxS1JZc1dFQnNiS3pOelkzYzNGd21UNTVNVGs0T1k4YU1zU1FVVWxOVGlZK1BKeXdzakFZTkdqajJCTzJVdVhZT3BveUxCQSszYi9TRzNpdUE0Q2UrSlczWkpMTFcveDgrM1o3V09FSlJVMGxDUVFpVnZ3OGxtLzluWnpKQmJlNWpIZWcyYlExZG8wTG8xdHo1MHgrR0RSdEdWbFlXZ3djUEx2WllzMmJOYU5XcUZlUEdqYk1wSnJSNTgyYkEvRVc1Y3VYS0V2dHQzTGd4VVZIbVlqNGJObXpnMUtsVDlPalJ3OUsyZWZObUprMmFSUGZ1M1huNmFmT1hrMTZ2eDh0THhwVUxiZHpTQUU2bkZSWmYxOWw1dmFBNmFFdGhnVWE5MUJRVm9zcDdjL0ZCc3ZLTjFnWjczdGVxejRkSmcxcmg1aUlseHFxQ3RMUTBGaTllek5LbFM4bk16Q1FpSW9LUkkwZHl4eDEzWExmUWRLMWF0Umc3ZGl3WEwxNmtSWXNXSkNRa1dCNXpkM2VuUzVjdWRPellrYnZ2dnR2Uy9zOC8vNkFvQ2lFaElkYzhYd0xvMmJObnVZcGNsMVgrOFgvSVA3N0Y3bVNDV3NBOWs3bnkrUkRjSWpyZzNpaTI5QU9FS0lVa0ZJUlFHVGh6RTJjK3VydjBIY3RveVppdU5IM2xONjdNR2FoWm4xYzdmZm8waHc0ZEFxQjU4K2JzMmJNSHNCWVQyclJwRThIQndmVHAwNGQ5Ky9aeCtQQmh1bmZ2enNHREI3bDQ4U0lBbjMzMjJUWDdIeng0TUZGUlVSZ01CdWJQbjQrbnA2ZGxkSUtpS0paNWppMWEzSmpwSGFMbUNmQ0FGaUVRZDhtOGJlL1VoNktMaG13RDdFK0dtRHFsSFNTRXFNeE9YTXBpenVxRTBuZThIdFdjcUNhMWZYajhHaldUaFBQbDV1YVNsNWVIbDVjWDd1N3VIRGx5aEtaTm14YTdRRTlMUytPYmI3N2g5OTkvSnk4dmowYU5Hdkg4ODg5ejIyMjNvZGZyeWMvUHg5M2QzZEtmdDdlM1pSVEMyclZyeWNzelQ0L3g5UFJrNWNxVmxxTFU1OCtmWjlXcVZkU3RXeGVBbFN0WEVoMGRUVVJFQkd2WHJnWGd3SUVESERodzRKclBvWHYzN3JpN2ExL01NL1c3WndnWnUwR3ovZ0tIek9IU1J6MEpIVjl4eGNSRjlTRUpCU0VLUFRadkc3TWViVytwbVpDV2JlQ3RwWWRZdXVzc1NhbTVOQXJ4WVhpM3hveTVxeG11THVhVEQ1T2k0RGRpTWRucXV5T0ZrbWIxSnl6QWsvY0d0K1hKK1R2NC9JbU9Ub2w3ejU0OXpKbzE2NXFQZi9IRkZ6YmJmbjUrZE8vZW5WOSsrUVd3Smd5S0tJckMxS2xUY1hkM1o5eTRjWmFoZlQvKytDTkpTVWs4L3ZqamhJU0VBTEJ1M1RvU0VoSm8wcVFKQXdjT0pEVTFWZXVuSndRQUhlckNrY3RnTEZ5MXdaNVJDb3JPZXN5dWMrWWtoVWZKMDJ5RkVGWEFLd3YzWVN4YXlzWGV1UTZxT1ZGdjNkc2FGeG02VkdIbXpadkhzbVhMZU82NTU2aGZ2ejZ2dmZZYXJWdTNadno0OFRhMW9RNGNPTUNTSlVzSUN3dGp4SWdSM0hycnJlaDBPdkx6OC9ub280ODRldlFvMDZkUDU1dHZ2dUhYWDMvbGhSZGVvRy9mdmdCODhza24xenhYaVkrUHR4UmVMUExzczgraUtBcTdkdTBpTEN6TVpyb25tQk1VR3pac29HZlBublR1M0JsWFYrMHZyZEorR1lkZjN6ZEtySm1RZDJRdHFRdEdVR2ZLRWRzSEZCTVhwclFEUTI2eFkycVAyNFRldHpaK2Q3MU0ycElKQkF5Y3Bubk1vbWFSaElJUXdJRXpxWnhOeWJHczVtQlNGTzZidlpsZEoxS1lOS2dWTGNMOVdCdDNrWEUvN0NNK0taM1BocHVUQS9GSkdXVG5HM24rcm1aRTFySDlvQzlLVER4NWV4TyszM0thdytmU2FWSFhYL1BZYjdubEZwdjZCU2FUaWErKytzcnlwZmpTU3kvWnJPRGc2dXJLaFFzWDJMaHhJd0NkTzNlbWRldldsc2N2WDc0TVFKMDZkZWpXelZ3aCtNaVJJeXhZc0FCZlgxL2F0R25Ed1lNSEtTZ280TXN2dndSZ3pKZ3hUaG5pSjBRUmJ6ZG9GUXI3aWxieFVqQXZmS3hjNTZDcjZJb0tOQUlHRSt3OEIxMHFaaXFzRU1KQnUwNms4Tk4yOVZxd2RpUUNWRG1JRnVGK1BIeUxmQ0JVRmcwYU5DQXFLb3E5ZS9jeWN1Ukl4bzhmVC92MjdXMzJ1Zm5tbTdudHR0c0FTRTVPWnZMa3lSdzVjZ1JQVDArYmFReHFFeWRPdEZrK095RWhnZm56NTJNMEdvbUppZUhoaHgrMjFKa3FpbVBCZ2dVQWhJZUhXODZMaXV6Y3VkTVN5OVdQYWNGdzRRaW10T1FTVjNQSVQ5eEsyZzh2bEhpYzhWSWlHSEx4dm1VWUxzRVJOby9wUE16bnExNGRIeVIzL3dvTUZ4TndxMTJ4SzFlSXFrMFNDa0lBQjg5bUVPeGpIYUwyejdITHJENlV6SS9QM3NJRE45Y0hvRmViTVBJS2pNejg4eWp2UE5pV1lGOTM5cHd5WjdsZjZ4OU5xTC9ITmZzUDhuYmp3Rm5uSkJSQ1FrSXNJd1l5TXpPWk5tMGE4Zkh4dUxtNVlUQVlXTE5tRGJWcjEyYjA2TkY0ZUpoam5EcDFxbVU1eWZQbno5c2tGSXFtUWFpWGhMeDA2UkpHbzVITXpFeGVmUEZGbTkvZnAwOGZXclpzYWROMjlPaFJldlhxZGQyNFRTYVRyUElneXFWZEdCeTZDQVdtd3B1S0pzcDNEYUhZN243b0lyU3BBMzZ5MUx3UVZjN29CYnV0RytxbFhNcERkY2hiOTdaR2IwOGZ3aWxDUWtMNDRJTVBtRHQzTHN1WEwyZmN1SEU4OHNnakphN0tzSGZ2WHFaTW1VSmFXaHBoWVdGTW5qeVpKazJhOE04Ly94VGJ0MDJiTnBhZk4yell3TmRmZjQxZXI4ZG9OSktkbmMzY3VYTVpQWHEwWlNXSHhNUkVTODJFOCtmUEYrdXZwSE1tTFJtVGo2THpEckJwVS9LenlGci9HVmtiUHJNa0I2NW1TRElYS3ZXNS9XbjBQcld1MmIvT013Qmo4bEZKS0FpSFNFSkJDR0QzeVJUYU53eXliSHU0dWpENnpxYmMxZHIyQzZKVnZRQk1DaVJuNUprVENpZFRxUmZrUmFpL0J3V0ZZN0dMcGtPbzNkUW9pRjBuVXJnL3RyN1Ruc1BSbzBkNSsrMjNPWFBtREk4ODhnaUppWWxzM3J5WjdPeHNWcTVjU1h4OFBKTW1UZUxLbFN1c1c3Y092VjZQeVdRaUtTbkpwcCtpYmZXWDQwMDMzY1NERHo1SVFFQUF2cjYrRkJRVThQSEhIeE1RRU1DVFR6NVpMQll2TDY5U2F5cnMzYnRYZzJjdGFoSlBWNGdKTTQ4c2dNS2JpMFcxRWNxajhLNmtTVEVYYU96WlJOczRoUkRPdFd6M09UWWZ1Mnh0c0NzUllCMmVFTk1nd0hMelFGUWVibTV1UFBmY2N6UnMySkE1Yythd2JOa3krdlRwWTdOUFZsWVdiNzMxRnVucDZjVEd4dkxhYTYvaDUrZDMzWDROQmdNTEZpemcrKysvdDB4am1ESmxDams1T2FTa3BQREtLNi93NzMvL215RkRodkRKSjU5Z01wblE2L1VrSnlkak5CcHRscVFzNlp4SlM0YWtPTnpDYlZjTHk5bjFDOW5idnNPdnoyc28rZGxrcnBwUjdMaUNwRVBvL2VxWWt3bW1Bbk9qdnZobG4xdmRWaGpPSGNTelZXK254QzlxQmtrb0NBSHNPWlhLODNkWjZ3aDBiQnhFeDhaQnhmWmJ0dnNjd1Q3dVJJYjZXSTd6OTNTbDEvdnJXUnQzRVpPaWNGZnJPbnd5N0NZYWhWaFhVMmpmTUpCWmZ4NXpTdXk1dWJsODlkVlhMRjY4R0pQSnhMUFBQc3ZBZ1FPWk5Ha1NBQysvL0RKcjE2NWx3WUlGUFB2c3N6ejY2S040ZVhueDZLT1BNbS9ldkdMekJZOGVQUXFZVjNjb29pN0VDREJseWhRVVJlR2xsMTdDMzcvNHFJdjY5ZXZ6M252dlhUZnVnUU1IeXJLUm90eGk2c0NCQzVCbnRKM0NVQzZxQXhKVDRGSTJoSGhyR2FVUXdsbU1Kb1dYRnpxWWtMWmtJODNldXEvMXRmY1ZGVzdBZ0FIVXJWc1hUMDlQUWtORExlY3BBRDQrUGt5ZVBKazllL1l3Wk1pUVVxZGY3dHUzajQ4KytvalRwMC9UdUhGanBrK2ZicW1wRUJrWnliQmh3NWc0Y1NKZmZmVVZSNDRjSVRnNG1JaUlDSm8zYjg2cVZhdElTRWl3MUozS3ljbmg3Tm16QkFRRTJOUjQwRkpCVWh6ZVhXeVh3UFNJdWdPdm0rNUY1KzVEMXZwUFN6ek9jRDRPbmFjdktmOTduUHpFYmFDWWNHOTZLLzUzVDhJbHlKbzhjdzJQSm52TEFxZkVMbW9PU1NnSWdUa3gwQzRpOExyN3pGK1h5TExkNS9qazN6ZFpscFRhY3pLVjFHd0REOThTd2ZPOW90aDNPcFczbDhYUmJkb2E5azNyUmFDM2VVaC8rNGdnZHA5S2NVcnNyN3p5Q25GeGNkU3FWWXVYWDM2WkRoMDZGTnZuMy8vK04vWHIxK2UvLy8wdjlldlg1LzMzMzZkNTgrYjg4TU1QSEQ1ODJHYmZZOGZNaVkvbzZPaGkvUUNzV2JPRzlldlgwN2R2WHpwMzdxejlFM0xBaVV0Wi9MRDFOTDRlcnZoNXV1SHI2WXFmcHl1K25xN21OaS96LzRmNFhYdDZpcWpjWFBYUVB0dzhzZ0N3ZjgxNTFYR2JUc0VBV2FSRWlDcGgvcnBFanB6UE5HL1krLzdYMlk1T3VLZDlYYTNDcXhGTVdaY3haYVdnWktkZ3lycUNLZHM1NXpkcXNiR3huRHAxaXNURVJKdjJnb0lDc3JLeWVQVFJSMHZ0WS92MjdZd2ZQeDZBWHIxNjhleXp6K0xsNVdWVHBMRkJnd2JNbWpXTGlSTW5rcDZlenRTcFUwbE9UbWJ2M3Iyc1dyV0t1TGc0UzBJaElTRUJSVkdjdXNwVndmazRYTU5zejhkY2drdXY5VkdRRkljcE53T3Z0bmZqYzh0akdDN0VrN1Z1TGxjK0gwTEk2QlhvUE0wM2cxekRXMUtRZE1ncHNZdWFReElLUXBUQnAydU84OHovZGpMNnpxWTg4eS96UERORmdTK2ZpcVcybndleFRjeVo2VDV0dzJoVFA0QitNemJ5eGZwRVh1d2RkYjF1TlRGMDZGRCsvUE5Qbm52dU9mejgvTWpOeldYdTNMbTBidDJhZSsrOTExS1FzVWVQSHNURXhGQ3JsblV1WFhSME5GdTNidVhvMGFNMGE5YU0zTnhjRGg0OGlKdWJtODBJaFNKbnpwemhvNDgrSWl3c2pLZWZmdHJwejYyOFRsek01dFVmOTVkNS8wQnZOM1BDd2NNVlB5ODNhdnQ1MExxK1B5M3JCdENxdmordDZ2bmo2U2JMQUZRMnJVSmg3M25JS2JCenBEUFlGSFM4a0FYSFU2Qko4VUZKUW9oS0pDdXZnRGQrdnZhU2ZXVlNORVdxOExQajNjRnRIZXV2bWpObFhTWS9jUnVHMDNzd25OcUY0Y3kxUm9jMGRGb01PVGs1TEZpd2dGOSsrWVdHRFJ2eXlDT1BXQjc3NUpOUFdMRmlCWjA2ZFdMMDZOSFhuWHJRb1VNSHVuYnR5bDEzM1VXWExsMEE4OUtRU1VsSlRKZ3d3WExlNCtmbng3dnZ2a3RlWGg0K1BqNDBidHpZVXNoeHg0NGREQmd3QUxBV1pHemV2TGxUbnJmZEZBWC9lOTlCN3hPTVd6M3ozN2Q3MU8yNDFva2lkY0VJY25ZdXdydnI4QW9PVWxRbmtsQVFBbWdYRWNpZVU2bjBEZ3l6YVRjcENxOHMzTWNIZnh4aGZQOFdUTHZmV3N4SHA0TytNZUhGK3VyZE5neFBOejM3VDZkWjJuYWZTcUY5aEhPdVZtSmpZNG1OamJWcy8venp6L3oyMjIvMDdkdVhCeDU0d0daZmRUSUJ6TFVSdG03ZHlvWU5HMmpXckJtN2R1MGlQeitmamgwN0ZpdVllT25TSmNhUEgwOU9UZzRUSjA3azRzV0xuRDkvM3ZLL2h4OSsyQ25QejVsU3N3MmtaaHRzMm43ZGE2MHBvZGRCb3hBZld0WHpwMVc5b2lSREFORjEvU1RSVUlGY2ROQ3hMbXc0NVVBbml1M056UzFub0ZHZytiKzVFS0p5K21qbFVaSXo4c3diOWhaaUJNdHhOemNKcGxlYnNGSjJybUVNdWVRZStJMjhZeHZKUDdrTFU5cTVDZ3RGVVJSV3IxN041NTkvenVYTGwvSHg4YUZYcjE0MnF6QjA3dHlaVFpzMnNYWHJWdmJ1M2N2dzRjTVpPSENnelQ1RjlIbzliNzc1cG1VN0t5dUxUei85bE56Y1hMNzQ0Z3ZDd3F4L0MrN3U3cmk3V3l2Mk5tM2FGRDgvUDNidTNFbDJkamJlM3Q2V29vOGRPenBuV1hBQTE3Qm9DczdINGVKWHUrd0g2WFI0Uk4xUnJObWpXVGR3ZGFmZ2duV0p5WUtrUTdpR3R5eTJyeERsSVFrRklWQWxGTnBhdjB6eUMwdzhQR2NMeS9lYzQ3UEhPL0RVSGJhVjJ5NWw1UEhiM3ZQY0doVkNrMUJydlFTVHlUekhzN1pxMVlmZEoxTnAzL0Q2VXlyczlmMzMzOXRNVzlpOTIxejUrdFNwVTVZNkNtckRoZzJqU1JQemMrblNwUXR6NTg1bDllclZEQnMyak5XclZ3TllsbUZTbXpsenBxWDQwS3V2dmxyczhjY2VlOHlTd1U5T1RtYjI3Tm5YalRzdkw2L0VMM3hITktydHpVdTlvMGpMTVpDV2JTQXR4NXd3S1BvNUxkdEFqc0ZZNXY1TUNoeS9tTVh4aTFrczMyTmJ2REl5MUllV2RmMXAweUNBNkxybVJJT3ovaHVMNGxyVWhqM25JY09CTWh3NnNHUVZNdlBoNEVWb0UxcktRVUtJQ3BHV2JlRDkzOVExZit4TkpsaFRpZTgvSktNVGl1UWYvNGZjZmN2SjJiY0NETGxsT3NZbHNCNHVvVTF4OFEyQkxUczBqV2ZIamgxOC92bm5sdVVmNzd6elRrYU1HRUZRVUJDYk5tMnk3TmVwVXljKy8veHpaczJheGJwMTY1Z3padzRiTm16ZzVaZGZMdGJuK2ZQbm1UdDNybVg3MHFWTFpHUms0Ty92YjlOZUpDSWlnaWVlZUFJd0p5TTZkKzdNcWxXcldMdDJMYTFhdFNJaElZR1FrQkNuVG5sd0RZK21JQ25PbkF3b0l5VTdoYndqYTNHTDZHZzdQVUl4Z2NtRXpzZGE3NkVnS1E3WDhKS251QXBSVnBKUUVBSzRxV0VRaTNhY3NXa2I5dGsyL3RoL250OWV1bzA3V3hVZlFtZFM0TEY1Mi9qUG5VMlpOZFM2TnZMUE84NWdNQ3I4cTZYMXltVG5pUlNHZEk0bzFvY1dqaDgvenE1ZHV3QnpnVVl3WjlhTGFpRVV5Yy9QeDJReU1YRGdRRXRiV0ZnWWJkcTBZZi8rL2Z6MDAwOXMzTGdSRnhjWHVuYnRXdXozTkdyVWlJTUhEeEllSGs3ZHVuVXQvMS8wc3pxVG41YVd4ckpseTBxTlhldGxJeHVGK1BEZmgyTkszZTlpUnA0bHlYQXBJNDhkaVNuc1NMekNqc1FVenFUa2xPbDNKU1Jua1pCY1BORndXMVFJL2RxRjA2ZHRPRzBiQkZ6amFPRW9IZEN4SHF3cG1rNXI1MXhxUldjOWJOYzVhRjRMM0dYd2lSQ1Z6dHZMNDBqTEtSeFI1bER0RlBPQlBhSkQ2ZGE4SEhkOXF5Rmp5bWx5ZGk0aVovY3ZtTkl2bEg2QXF6c2V6YnJoRVhVSDdrMXVzYjFZbmROVHM3aE9uVHJGN05telVSU0ZpSWdJeG93WlE5dTIxMDcrK1B2NzgvcnJyeE1iRzh2czJiUFp2MzgvWThlT3BWMjdkamI3NWVUa1dNNlhqRVlqQm9NQnZWNVBmbjYrcFIzTUl5UHk4dkpJVDArM09mNnV1KzVpMWFwVkxGcTBpRU9IekhVSHVuWHJwdm5ORVRXMzhKYmtIbHBacm1NVXhVVGF6K1B3N2p3VXYzNXZXTnB6RDY0RVV3RWVUVzZ4dEJuT0hjQ3piWC9ONGhVMWt5UVVoQUJhMXZNbmZiMTE2UHZQMjgrd2NPdHA3bXdWeW9FejZSdzRZL3VsTXVTV0NFTDlQUmpadlFtZnJENUdnTGNiZDdRSVpkZkpGQ1l2UGtqL2R1RTJ3eWhUc3d5MHFsOThOUVF0VEpnd0FZRERodzh6WnN3WUdqVnF4Snc1YzJ5V05jckt5dUx4eHgvSGFEUVd5NlFQR0RDQS9mdjNNMy8rZk1CY3FDZ2dvUGlGOE9PUFAyN0oxSmVtVWFOR05zTUtTekpxMUNnS0NncksxSi9XYXZ0NVVGdFZtRkg5MytweVpqNWJFeTZ6WFpWa09KOVd0cnMxQUJ1T1hHTERrVXU4K3VOK2hSbXppQUFBSUFCSlJFRlU2Z2Q1MGFkdEdIMWp3cm16VlIxOFBlVWpWMHROZzJGM0VxVG1Zdi9OU3F6WEpubEdjMjJHMkhyYXhTaUVjTnlGdEZ4bXJUcGErbzZsVVkxT21QNWdtK3Z2VzQwWkx4MG5jL1ZNY2cvOFhxYjlQVnIwd0RObUFCN043MERuNXVYazZNd2pBKzYvLzM1OGZIeDQ4TUVIaTkxOE1KbE1BTVV1NUh2MTZrVjBkRFJ2di8wMkkwZU9aTjI2ZFRhUE4yN2NtT1hMbHdQdyt1dXZzM1hyVnNhUEg4L3R0OTl1czkvQ2hRdVpQMzgrblRwMXNtbVBpWWtoSWlLQ1U2ZE9jZnIwYWZSNlBZTUdEZExrT1YrTFMyaFRsRjJMeW5XTTNxY1dYckVQa2IzMUczUWVmcmczdmhsRDBpR3kvcDZOUi9QdXVEZXpqa0kxNVdiZ0V0cE02N0JGRFNObnQwSUFyZXNIVURmSWl5L1dKeks4VzJOK0xoeXQ4TmZCWlA0Nm1GeHMvMXVqUWdqMTkyRFcwUFkwQ2ZYbGkvV0ovUGYzZUdyN2VUQzZaek1tRGJMT1IvdHN6WEVpNi9qUUl0dzVDUVV3cjZuOHdRY2ZZREtaZU9xcHAyeVNDUUR6NTg4bkpTV0ZFU05HNE9WbGV6SncyMjIzV2I0Z2RUcmROV3NobExZVWs5Rm9uVXJnNXVaR3ZYclh2eW9ycmIrS1VzdlhuYjR4NFRiMU1jNWN5YkVrRjdZblhtSG5pUlF1WjVZKzF2NU1TZzd6MWlVeWIxMGliaTQ2Ym91cVRkK1ljUHEwRGFObFBlZjlQZFFVT3FCVFBWaHBIaEhyMEpUcUl2dVRvVTBka055UEVKWEg1Q1dIeURXWUx5THRINTFnL1lEbzFib09OemR4empKL2xaa3AvUUlacTJhUXUzZUorZlc0SHIwTG5tMzY0ZFB0YVZ4RG05NllBRlZHakJoaCtUazdPeHRQVDAvMGVqMG1rNGx0MjdZQmxMaFVZMFJFQkhQbnprV24weFZMS0JUNSsrKy8yYnAxSzlIUjBjV1NDZWZQbitlYmI3NGhNRERRWmtRbm1CTVlqejc2S0crLy9UWmdMbmF0cnJ2Z0RHNTFvdEQ3MXlGbjV5SzhPdHhmNXVQOCs3MkJTM0FFT1RzWGtiWHBjL1Rld1hoM0hvcHZqOUdXZmJLMy80QnJjQVBjYWplNVRrOUNsRTVPbVlRbzlNV1RzUVNOV3NLZ0R2WDRibFJudmh0VitwS0liaTU2WHU3Ym5KZjdsbHpoOTJKNkhoTiszcy9Gandkb0hhNk55NWN2NCszdERjQ2JiNzVKNzk2OXVmLysrd2tMQzJQeDRzVXNYNzZjeU1oSVMyVml0WlNVRkRJenpVdHc2ZlY2MHRMU1NrMEdHQXdHamgwN1JseGNISWNPSGVMQWdRT01HaldLTm0ycTV4MmYrc0ZlMUErdXg4QU8xdGRseTdITExOeDZtcCsybmVaY2F1a2pHQXhHaGIvamt2azdMcG14Qy9jU0VleE4zeGp6NklVZUxVUHg4WkNQWTNzMERJUVFiN2lVWFhpdFlNZkZoZzdydFVhQnlUeEtvVlA5VWc4VFF0d0FpUmV6K0d6TmNRMTZzbjR3MUxTVkhVeFpsOGxhOHduWlc3OHA5cGlDZ3U2cUQwMjNoaDBKR0RBRmw5cVJOeXJFNjVvMGFSSjc5KzdGeDhjSGs4bEVkblkyY08xaWlLVk5RYmg4K1RKZVhsN0V4Y1h4OU5OUDgrQ0REM0w3N2JlVGtaSEIrUEhqeWN2TDQ2V1hYc0xUMDdQWXNhZFBuN2I4bkptWmlhSW9UcDN5QUJBd2FEckowenJpMGJJbmVpL2JFYVErM1ViaTAyMWs4WU5jM1BDNTlVbDhibjJ5eEQ1TldWZkkvR3NHb2E5dGRVYklvb2FSTTFnaFZKYU02Y3JBbVp0WU43NjdKdjBObkxXSkpjOFZyMGVndGJDd01HYk9uTW5PblR0WnNHQUJTNWN1WmZueTVjVEV4TEI3OTI2Q2c0T1pPbldxVFowRE1NOG5uRFJwRWxldVhNSEZ4UVdqMGNpYmI3N0poeDkrYUpOVXlNek1aTU9HRFJ3OWVwVDQrSGlPSHo5ZWJMcUNyNit2MDU5blpkSzVhUzA2TjYzRmpDRXhiSWkveE1JdHAxaTAvUXlYeWpCeUFlRFVsV3orYjgxeC9tL05jYnpjWEhpd1UzMUdkby9rbHFhMVNqOVkyT2dRYmgybFlPL1VCL1Z4QjVJaEpreEdLUWhSR1V6ODVRREdvcnZwOW81T3dIcGM3elpoeEVUVWpBSzZwb3hrTXY1NGw5eERmMEpCbnMxakNnbzZSV2R6TWF6ejlNZXY5emk4T2p4d2RWY1Zxa21USnNUSHgyTXdHTkRwZERScTFJZ0hIM3lRcUNqN2x1Wis0SUVINk5XckY0c1dMV0xKa2lWTW56NmRMNzc0QW5kM2QwNmZQczBqanp4QzkrN0Z6d1BYcmwzTGdnVUxBSEJ4Y1dITGxpM01temZQWmpTRnN3UU9tVVBxZDg4US9NUzNtdlNYK3QwekJBNlpvMGxmUXNqcGtoQXF0N2VvVForMjRZejZhaWR6SCt2Z1VGOGp2dGpCb0E3MTZCb1ZvbEYwcGV2UW9RTWRPblJneFlvVnpKdzUwN0xpUTFCUUVDZFBuaVFreEJwTFRrNE9FeVpNSUQ0K250cTFhL1BlZSsveDNudnZFUmNYeDBzdnZjVDA2ZE10YXpJWEZCUXdZOFlNeTdIZTN0NjBiZHVXMXExYjA2SkZDMXEwYUlHZm54OVhybHk1WWMrMXN0RHJkTnplb2phM3Q2ak43S0Uzc2ZyUUJSWnVPYzNpbldldEJjUktrV013OHIrTkovbmZ4cE8wcnVmUHlCNlJETzNTa0FCdmJZdFdWbGNOQXlISUUxS0tCb280T0VyQnFNQ3VKT2pTb05URGhCQk9GSitVd1hmL3FOZUh0YmY2cXZXd2QycEM3WVNDUExJMnpDTnp3MmUyS3pZb0Nvb09YQUFqT3B1WDBqMnlDd0VQekVEdlUvbW1nb3dhTllwUm8wWnAycWUvdnovRGh3L24zbnZ2WmR5NGNSdy9iaDBGbzlQcFNFOVB4OS9mT2pWeDQ4YU5USjgrSFlCLy8vdmZORzdjbUxmZWVvdWZmdm9KbzlISXlKRWpuVHFWMDczeHpYZzA2MGI2c29uNDMvT1dRMzJsTFhrZGoraWV1RGQwN0R4WGlDSTZSU2x0RXBVUU5jLzA1WEg4dnU4OFM4WjBKZGpYdmZRRFZDNm01ekZ3MWlZR2RhakgyRDRsVDRWUTY5bXpKNnRXcmJJM1ZCdW5UcDNpbDE5K1llWEtsUlFVRk5DK2ZYdFNVMU5KVERTWHdvK0tpbUxHakJsa1pHVHcrdXV2azVDUVFHQmdJQjkrK0NIMTY5Y25MUzJOTVdQR2NQYnNXVHc5UFhuaGhSZm8wYU1IQUo5KytpbDE2dFNoVFpzMk5HN2MyUExGbVp1Ynk4U0pFd0h6VklnREJ3N2c1ZVZWNmpKS2UvZnVSVkVVU3hYbXNXUEhFaHBxLzVwOVdyNk9XbG0yK3h6Zi8zT0taYnZQa1oxL2plVXFyM04rUE96V2hqemRQWkxPTW1xaFZJbXBzQ3FoOVAzS1NxK0RJVzFBY2pwQ1ZKd0JIMjFpMmU1ejVnMUhSaWNVNnRNMmpOOWVLcjRzY25XU3UyOEZHU3ZmdzVSKzN2WUJCVXRSU3ZVMEI1MjdOMzY5WDhVcjlpR0hmcThXMzhHelo4OW0yYkpsaElhR2xsZ2N1cnlTazVOSlMwdmpoUmRlb0cvZnZqYVBHUXdHMXF4Wnc0OC8vc2pKa3lmeDhmSGhsbHR1WWQyNmRSZ01Canc4UEJnelpndzllL1preVpJbHpKMDdGNVBKeEtCQmczam1tV2NBV0x4NE1YUG1tTy95eDhiRzhzb3JyeEFZNk5qb2w5SmV4NnoxLzBmZWtmVUVEcG1EM3J0OHY4dVVkWVhVNzU3Qkk3b25QcmVXcmNpMkVHVWhJeFNFS01Gci9hUHBHaFZDMDFkKzQ3M0JiWG55OXJJVnJQbHN6WEVtL0x5ZkpjOTF2V0VqRStMajQ5bTFheGNiTjI3a3lKRWpnSGtLeE9PUFAwNlBIajB3bVV5c1hyMmFyNzc2aXRhdFc3Ti8vMzdlZmZkZFVsTlRDUTRPNXUyMzM2WitmZk9FOFlDQUFONTU1eDNHangvUDZkT25tVDU5T3Z2MzcyZk1tREdNSEZuQ0hEM01veGVLUmtJVXljbkpLZFoyTFVYN0ZTMTVXWjNjMDc0dTk3U3ZTMFp1QVhOV0grT2psVWRMV0RHaTZDeTUrTmx5MGFpRk52VURHTm05Q2YrK3RSRitNZzYvUkkydkdxWGcwS3B5bUplRjNaVUV0enBudFZjaFJDbDJKS1pZa3dsZ2Z6SkI5V0V3L1lIcU96ckJsSlpFMnVMWHlFL1liTk51U1I3b3JDOUZVVExCTGFJREFmZS9qMHRRNVNvYWs1eWNUSEp5OFlMWWprcFBUMmYzN3QxczNicVZ6WnMzazVXVmhWNnZwMmZQbmp6eHhCUFVxbFdMWWNPRzhlV1hYN0oxNjFhaW9xSjQ5OTEzK2V1dnZ3RG8zNysvelVpSlFZTUdrWk9UdzVkZmZzbjI3ZHNaUG53NEgzNzRJUTBiTnRRODlpSSszWjdHTGFJRGx6N3FpZDlkTCtQVjhjRXlIWmU5L1FjeS81cEI0SkE1TWpKQmFFNUdLQWhSaWlmbjd5RHhZaVpCUHU3YzFDaUk5ZzBEYVI4UkJNRHVVeW5zUHBuS3poTXBwR1ViYUJMcXcyZVBsMXdrNkZvY3plcVBIajJhdzRjUEE5Q3laVXZ1dnZ0dWV2VG9VV3lsQjRQQlFINStQaSs5OUJJSkNRbTBhdFdLTjk1NGcxcTFpdC85enM3TzV2MzMzN2NNOGJ0VzRhTWlPVGs1ZHNkZnhOUFQwNkhDUnBWeGhFSkpQbDF6blBkL08weENjbGJ4QnhYVm1XOEpMNFczdXd1RE96VmdaUGRJT2tWV3ZtR3BGUzBoQlZZWGpscTFkOFVIZFNKQ0J6emNCc281U0VrSW9ZSGJwcTVoNDlGTDVnMUhNNFJBMzdaaC9GcE5SeWZrYkY5SXhoL3ZvdVRiZnErb1U5V21xejRUZlc1N0N0K2VMNEZPbTJINldud0hHNDFHbXhXakhQWHh4eC96KysrL1cwWW9iTnUyemJMVXRxK3ZMM2ZlZVNjREJ3NHNzUkIxUmtZR3UzZnZac3FVS2JpNXVmR2YvL3luMkNpSElsdTNiclZNRS8zZ2d3OGNtdnBRbnRjeGJja0VqRmRPby9jS3dLMXVLMXpEbzNFTk42OHlWcEIwaUlLa09Bem5EbURLemNBMXVBSCtBNmJhSFpjUTF5TUpCU0hLNFBDNWRBNmNUV2ZYQ1hNQ1lmZXBGQURhUjVnVERCMGFCZEdxbmo4dDZwWi9LVUJIdjRUMzdkdEhmSHc4WGJ0MnBXN2R1cVh1ZitYS0ZaWXVYY3JRb1VOeGRiMyszZTZkTzNmU29VUFZ5R1JYbFlSQ2tZVmJUdlBPaWpqMm5rNHIvcUNpQUhxZ2NKbTBFcTZNMnpZSVlNUWRNbXJoYWdzUFFIcGg3VEVOcmtGb0hnSzNPKzlta3hDaUJLc09YT0N1OTlkYkd6UjRNKytaMHJQYUZXTTBwU1dSOXZQTDVDZHVzMmxYVU5Dakt6bVo0T3BCNEFQL3hhTmxMMDFqcVNyZndmLzczLzlvM3J3NUhUcDB3TTJ0OURsdFM1WXNJVG82bXViTnJ6K0Y5ZXpacytqMWVzTER3Nis3WDJuSyt6b2FMaDdIbUh3RXc3bURGQ1RGVVpCMENBRFg4SmE0aGtmalZyYzFMcUhOWkdsSTRWU1NVQkNpZ2xXVkwrSEtycXEram4vc084LzBGWEdzajc5VThnNmxuRWo3ZWJveXRrOXpYdWdkSllrRjROZ1YrTnRjTWtTTEtkZm9nTUd0d2QvRHdZNkVFR1hXZHNLZjdEOVRRcksxUEZURGxQckZoTFBpeFZzMWlLenl5Tm54QXhtL3YyTXpLa0ZSRlBRNlVOU2ZmS29QUW4xQU9FRkQ1K0ZheDc3VkVhNm5xbjRIVnpieU9vcXF5SG5sU0lVUVFwU3FkOXN3MW8zdnpqOXY5S0IvdTVMdWJGeWQ4MVVLUnpDWVplUVdNR254UVNMSC9zYk1QNDg2TmRhcUlETFlldkZmTk56WExxcFY2bmFldSs2ZVFnZ04vYkxqckNxWjRNZzlMK3RGOWJUN1d6c1VVMldpNUdhUSt1M1RwQzk5NDZvcERzV1RDWXFpV0Y0R3Qvb3hoRHk3ekNuSkJDRkV6U1lKQlNHRXFBUTZONjNGc2hkdTVlRGJ2UmphUlRYR3ZtaWNxdVc4Mmx4U0N3V2J4TUxGakR5ZS8zWVBqVjc4bGY5dFBJR3BoZzQrMHdFM09UYmkxTnlQNmdiZjBTdldhUlJDQ09lYXNHaS9kVU94YzR5UjZxNzgzZTNDcTgxVWg0S3orN244eVQza0hmN2IwbVlkYUt5ekpCTXNkV0FLUDhnOG1uY24rTW52MEhrNXZuS0NFRUpjVFJJS1FnaFJpYlNzNTgvWEkyL204RHU5NmFKZUxyTG9ETEhvanBNTzgxV3ZvcUMraTNmeWNqYVB6ZHRPbS9GL3NuUlh6YnkxM3F5V3RaQ2l2YU1Vcmo1bSsxa0hneEpDbE9yN0xhYzRuSlJoM3RCaXpoSXc5YjdxTVRvaGU4c0NMczk3Q0dPcTljUElQS3VqK0l1a25zM3NkZE45QkQ3NktiaklHcmhDQ09lUWhJSVFRbFJDemNQOTJQUkdENzRlY1RPMS9WUVQrQzBuanpyVnRpWGJZTm50MExsMEJzN2NST3lrdjFoMytPS05DTG5TMEFFZHdtMjNIWldRQW1reVNrRUlwekVwQ3E4dk9tQnRzSHVaU09zdy8vN1ZZSFNDa3BkRjZzTFJaUHc2Qll3R2Mxdmh2MWZuRWl5YmhRLzQzUEVzL29PbTM2QkloUkExbFNRVWhCQ2lFaHZhdFNGSDN1dkRpRHV1cnRCYzBuMzN3dnZ4cW9kMm5FamhqdWxyNmZYK2V2YWNUSFZpcEpXTGVwU0NRMVN2NWE0a0Rmb1RRcFRvMjgybk9INnhxQ2FBTnJVVHBsVHgwUWtGRitLNS9FbC84ZzZ1dExTWlYzQ0Fxek11TnFPeGREcjhCNzZONzcvRzNKaEFoUkExbWlRVWhCQ2lrZ3YwZHVQVHh6dXdkZEsvYUZuUzBxUTI5UkowcWpOTGEvdWZCeTV3MDhSVkRQN2tINDZjejNCeXhCVlByNE9ZTU91MjNaY25xbS9KWTVjaEk5K1JxSVFRSlRHYUZONWNmTkRhb0VFK29hclhUc2lMKzR2TC8zY2Z4cFF6bGpiejRBdGRTYVY2VmNrRVBZRVB6Y2Fydy8wM0tGSWhSRTBuQ1FVaGhLZ2libTRTekw1cGR6SGo0Umg4UFZSTFJKWXdoOVo4VWwxWVkwRzFZc0dQMjg3UWV2eEtKdjV5Z1B3QzB3Mkl1dUpFaDRDN2kvbG5IZGhkVEVHeC9zamU4NXFFSm9SUStYcmpTZHZSQ1NWOXBwV0Y2ajMrMXIxVmQzUkMxcnE1cEg3M0RCUVVaakFMazhZbHZTeUtlbDBIdlF1QkQ4M0NvK1ZkTnlST0lZUUFTU2dJSVVTVjRxTFg4VUx2S09MZjdjMjlIZXFWc0lmdGxBZnJHYWkxMFdCVW1MSTBqcllUL21ScndoVm5obHVoOURwb1c4ZTZiZTlOVC9VNS9PRkxrRnZnU0ZSQ0NEV2pTV0hTWWxYdEJBMVdkcmlyZFIzYU42eUNveE5NQmFUOTlCS1pmMzJvYXJ4T2dxVnd4QUlBZWxjQ2g4eVJaSUlRNG9hVGhJSVFRbFJCZFlPOCtQbTVMdnd4OWpZYUJIdXBIdEVWTDJhbXMveUQrckk2L253R1hhYXNadXozZThuSk56bzM0QXJTS2hSYzFQVXI3Y3dxRk0wcU1Ta3lTa0VJTFgyeFBwSFRWM0xNRzZxQ2lvNllQS2lWNDUzY1lFcE9HbGMrZjRUY2ZjdFZqWERORjBTOUNvYmVsYUNoOC9CbzN0MjVRUW9oUkFra29TQ0VFRlZZcnpaaHhMM1RteUdkSTJ3ZnNGMU5VcVh3RExUd0N0bWt3QWQvSEtIbGEzK3dOcTc2clFiaDRRTFJ0UjN2UjMyRDhOQkZ5S3VlK1JjaGJxajhBaE5UbGg2eU50aTlzb1AxMk83UnRlbXNYbkszQ2pCZVBzbmxPUU14bk41dGFWT3VrMXpSb1hyTXhZMmdvZk53YjlyVitZRUtJVVFKSktFZ2hCQlZuSStISzkrTzZzVDhKenJpNWFZcUdsQlVPS0RFQlNGME51MG5MbVhUNDUyMWpQcHFKeG5WYkV4L1RKaDZPYldyYWxpV1E5RnhCaE1jU05ZaU1pRnF0dm5ycmhxZFlPOTBCOVZoYnd4bzZYaGdOMUJCMGlFdS85KzlHRlBQMnJUcnJsbEhRbFUxUWU5QzBORFBKSmtnaEtoUWtsQVFRb2hxWW5pM3h1eDg2MDZpdy8xVXJkYzVRVmNYYnNTY1gvaS9OY2RwTWU1M2Z0OVhmY2IxKzdoQlpMQjEyOTZib09yeisvMFhvSnJYdEJUQ3FmSUxUTHhsTXpxaGhPbGFaV0xORUhhT0RLWjdkS2pEc2QwbytjZTNjR1hld3lpNVJTdnZYRC9icVZQOWExN05ZUmJ1a1pKTUVFSlVMRWtvQ0ZIQlltSmlLanFFYWtGZVI3UG91djdzZkt1bjdSUUlTKzJBa3M3V2xXTEZCYzZsNXRMM2d3ME0rMndiVnpLcnh6cUo3VlJMU0RvMFI3dndaY28zd3NIcU4wTkVpQnZtMHpYSE9aK1dxMEZQMWpmMG0xV29ka0xlb1pXay9HODRpc0U4UXNNODd1RDZIMDZLNm5NNjRJRVA4SWp1NmRRWXkwTytnN1VocjZPb2lpU2hJRVFGeThqSUlDRWhvYUxEcU5LT0hUdEdabVptUllkUmFYaTV1L0R0cUU1ODlWUXMzbVZlTjdGNDBjYXZONTJrNVd0LzhNdU9zeVVmVW9VRWUwRjlmdzA2VXAzdjd6MXZya0VoaENpZlhJT1J0NWZIV1J2c2ZSK3A1aSsxYnhoSXJ6WmgxOW01OHNqWjhRT3AzNDhHazNsNm1hS0EzbHdaNFpvS0Y0NEV3SC9BRkR6YjlITjJtT1VpNXpLT2szTVpVVlZKUWtHSUNoWVpHU2xmd2c0NmR1d1lUWnMycmVnd0twMWh0elppeCtTcnAwQnduWUtOY0hXUmdRdnBlZHczZXpNRFB0ckVCVTN1SmxZYzlTZ0ZlK3NvcU9VV21KZVJGRUtVejl6VkNiYWpFelJZMmVHdGUxczczc2tOa0xWbU51bEwzN0EyS01WSzJoU25xc0hvZStmemVIVWM3TVFJN1NQbk1vNlRjeGxSVlVsQ1FZZ0sxcjE3ZDNidDJsWFJZVlJwTzNmdXBIdDNXUzZySkVWVElJWjNhMlJ0MUFHNjY1eSs2b29xT2xyM1diYjdISzNHcjJSRGZOVzlncTdyQjdXOXpUOWZzOTVaV2FoZXVqMHlTa0dJY3NrMUdKbW1IcDFnOTFxdVdON0lMZXY2YzNlN2NJZGpjeXBGSVgzcDYyVCtQZHVtN1hxZlJlYUhyTmtFNzA2UDRIUDdNMDRNMG41eUx1TTRPWmNSVlpVa0ZJU29ZTEd4c1hoNmVySjQ4ZUtLRHFWS1dyUm9FZjcrL25UbzBLR2lRNm0wdk54ZG1QOUVMTjgrM1FtZm9pa1FKVXh4c0ZXMERwdDFsWWpMbWZsMG43NldHWDhjY1dxOHpoU2pIaEd0WHNlOVBGVEhaT1pEd2hVSGd4S2lCdm5rcndRdTI5Um1jWHg0d3BUN0t2bm9CRVVoN2FjWHlkbnhvMDN6OVVZbTZGQUtSMUtaWHgrUEZqM3c2emZScVdFNlFzNWxIQ1BuTXFJcWs0U0NFSlhBODg4L1QzeDh2SHdSbDlOUFAvMUVRa0lDbzBlUHJ1aFFxb1FodDBTd2U4cGR0S2tmb0dvdG5PSnd2U2tRcXFLTlJrWGhwZS8zY3Qrc3plVGtHNTBjc2ZZYUI0R2ZlK0dHSTB0SXFuN2VsZVJvVkVMVURQa0ZKdDVaRVZmNmptVlJtSWRvV2RlZlFSM3FhZE9uTXhRbUUzTDMvMnB0c3Z6L3RaTXBDdFpWTDl3aU9oRDQwR3dIaDFZNW41ekwyRWZPWlVSVnAxTVVMV2FTQ2lHME1IUG1USEp5Y21qWHJoMU5temFWdVhRbE9IYnNHTWVPSFdQbnpwMzQrL3ZMRjdBZGNnMUcrbis0a2I4T0p0cytVT29kZTlzZFd0WHpaK256WFlrTTlYVkNsTTRUZHhFMm5DcmNjR1NVZ3NsNmJLK20wRERnZWdjSUlXYjllWlF4Mys0eGJ5aUsvUmZJcXZmdHdtYzZNN2hUQTAzaTAxeUp5UVNsMUFLTTZ1Zm5FdEtZV2svL2dzN0R4NW1SYWtyT1pVb241ektpT3BHRWdoQ1Z6UGJ0MjFtM2JoM0hqaDNEMTllWHZYdjNWblJJbFVhN2R1M0l5TWlnYWRPbWRPL2VYWVlHT3NCb1VoajIyVGErL2VlVXRiRXNGOWVLRG5UV0sybC9UMWQrL004dFZhYTZPb0JSZ1cvMlFwNmpBeXhVcjFlNEgvU1BjalF5SWFxdi9BSVRqVjc4bGFTaVlveDJKeFNzYjd4bWRYdzUvRzV2OUpYeHpuMEp5UVRyMklUcnhXdDlmbnEvVUdxTitobTlYeDBuQmVrOGNpNXpiWEl1STZvYlNTZ0lJVVFOTm5uSklkNWNmTkRhVU5ZNzlxcUxBUjB3Y1dCTEpnMXNWZGxINUZwc1B3dTd6NXQvdHZ1NnBuREtSTkdoOTdXRVdsNWFSU2hFOVRKM2RRTFBmRjFZdE0rUjBRa3FYendSeStQcWdyT1ZoY2xJMnFLeDVVOG1xRDlYM1gyb05lcG5YRUthT0MxTUlZVFFndFJRRUVLSUdtelN3SmJNZjZJaitxSnozTEtlNDZ1cWlTbVlFeE45L3J1ZTFHeURFNkxVWHVzNjFxZHE5M1hOVmVuNGZlY2RpVWlJNnF2QXFEQmw2U0ZWaTcxVEhheHZ1dkFBVDRaMmJlaFlZTTVnTXBLNjhEazdSaWFvSHRicENScjZxU1FUaEJCVmdpUVVoQkNpaGh2ZXJURXJYcndOVDdlcnZ4TEtjdkpyUGNGZmVlQUM3VjcvazRObjA3VU9VWE5lcmhBWjdIZy82bGZvMkJYSUtYQzhUeUdxbTY4Mm5yQk9kUUQ3RjNaUVpmL0czeE9OcTBzbEd4SlZtRXpJaTF1bGFpemJOQWZ6Z09IQ3FXUURwK0hXNkdZbkJTbUVFTnFTaElJUVFnajZ0QTFqdzRRZUJQdTRxMXBOWlRqU2R2bkprNWV6aVozMEZ6OXNQYTExaUpwVEx5SHB5TncvUlRWU1kvOEZSeUlTb3ZvcE1DcE1XYUlhbldEdm0wMTFYSWl2T3lQdXFHUjM3eFdGdEVVdjI1Rk1LTnlqTUZuaTNYVTRYamZkcDMxOFFnamhKSkpRRUVJSUFVREh4a0ZzZS9OZk5LemxYZGhpbXl5NFB1c2FqRGtHSXcvTjJjSUwzKzdCYUtxOFpYcHFlVUdkd3NMcFZ3MjJLQi9WdFVMY1JTZ29TeDVHaUJyaW04MG5PWFVsMjlxZ3dhQ0NzWDJiNCs1YXVVNWgwNWRQSW5mL0NsVkw2Y2tFNitlT2VSLzN5Szc0OVhyRk9RRUtJWVNUVks1UFl5R0VFQlVxTXRTWDdaUHZwRjFFb0twVlp6TjMrWnF1S2tidzBaOUg2VDU5TFJjejhyUU5Va050Vk1YVEhja25GTDA4ZVVhSXYreG9WRUpVRHlaRllkcXlPRzA2Sy94NDhmVnc1ZGwvVmE1bENEUC9ua1hPOW9XV2JhV01JeE1VckZWZFhXcEhFamprRTlESnFia1FvbXFSVHkwaGhCQTJhdnQ1c09tTkh0elpLdFRhcU5OUjVrdHVWZkpodzVGTGRKejRGNGtYczdRTlVpT05nOERIemZ5elEwWG5WY2RLY1VZaHpMNy81elRIa2pQTkd4b05WbnFoZHpOOFBWMjE2VXdET2R1K0oydk54OVlHUlVHUGpsS0hZcWhxSnVpOGd3aCs3RXQwN3Q3WFAwWUlJU29oU1NnSUlZUW94dHZkaFQvR2R1T1JXeUpVcldWTUt1aHNwMHFjdXBKTjU4bXJPVlFKaXpYcXNCMmw0RWcvUlM5TlJqNmNUSFc4VHlHcU1rWEJka2xhbmVNWkJTODNGMTdzM2R6aGZyU1N1MjhGNmNzbjJUYnFkS1YrU3Rxa0d2U3VCQTM5REwxLzJMVjJGMEtJU2swU0NrSUlJVXJrb3RmeHpkT2RlUDJlYUZWck9VWXFvTGZzbTV5UlI5ZXBmN1B6UklyR1VUb3V1amJZVE1lMjg3cEhVWTlTa09LTW9vYjdhZHZWb3hNY0w1N3dkSThtQkhxN09keVBGdkxpMTVDMmFLeGxXMUVVU2s4bHFENUJDeE92QVFPbjRsWS94amxCQ2lIRURTQUpCU0dFRU5jMTViN1dUTDJ2dGFxbGpEVVZVRUN4ZnMya1podTRmZG9hTnNSZjBqeEdSN2pwb1hrdFZZT2QxejA2MWN1U2xBbVhjeHdPVFlncVNWRmdzbnBsQjdzN3dwTGdjM2ZSODNMZkZvNzNxWUg4eEsya2Z2OGZVTXdWV0JWRk1iLy95L0Rob2Y3azlMcjVZVHpiMyt1a0tJVVE0c2FRaElJUVFvaFNUYmdubXJGOW9xd05aUzA0VURUTXVmQktPeXZmU00vMzF2RjdKU3MwVUd6YWd6MUpCY1gyWmRsYnVaNmlFRGZNa2wxbk9YU3VjSXFUdFZTQWZRcVBmZXkyUm9RSGVqb2Ftc01LTHNTVHVtQUVHQTJGTFVyaGtvOWxlSktxUkt4YnZiYjQ5NXZvbEJpRkVPSkdrb1NDRUVLSU1ubi9vUmorYytkVjFkWExORklCbXl2dHZBSVQ5M3k0a1orMm5kRXdPc2Y0ZTBCRWdLcEJneVVrRTY1QVRvRWpVUWxSTmIyKzZJQjFRNE5sSXZVNkdOOC91dlFkbmN5VWVZbVVMeDlETVJRTlB5cEh0a1N4Wmh6MXZyVUpIUG9aNkYyY0VxY1FRdHhJa2xBUVFnaFJack9IdG1kb2w0Yldodkl1alZCNG9WNWdVaGo4eVQ5OHNUNVJ1K0FjVkd3SlNUdEhLYWgvM0MrMUZFUU44OXZlSk52UkNmWlNyRXNxUHR3NWdvWWhGYnNDZ3BLZlRjcFhqMkhLTXE4TFc1Nm5wbE1QWDNKeEkramY4OUQ3QkdzZnBCQkNWQUJKS0FnaGhDaVhyMGJFTXJoVGc2dGF5enBTd2JxckFqd3hmd2NmclR5cVlYVDJxK2NIUlNPcTFhczJPT0pnTWhnMVdpNVBpS3BnMnJJNDY0WkRveE4wbG44bkRtenBTRWVPTXhsSi9lNFpDaTRjTVc4cmlpcTY2OU9oWUZKdEI5ejNIcTdoRmZ4OGhCQkNRNUpRRUVJSVVTNTZuWTV2bis1RTM3YnFaYzUwNWJzQVYrMzd3bmQ3YklkSVZ5QXRscEFFNjB3UWc4azg5VUdJbW1COS9FVTJIelBmd1hkc2RBS1dhL1crTWVGRWhmazVHcHBEMGhhUEp6OWhzMlZiS2ZQSUxLWHdxWmozOTdwNUNKNXQrbWtmb0JCQ1ZDQkpLQWdoaENnM0Y3Mk94V082Y21lclVHdGpXYyt4aStxWHFTNDRwaTJQNDVuLzdTcHpTUVpuYVJaODFSS1NkbEsvRkFlVEhlOVBpS3JnYmZYb0JJMk02MWV4S3p0a3JadEw3cDdGcXBheXJPVlF0S3UxV0tOcmVFdjgrMDdRT0RvaGhLaDRrbEFRUWdoaEYzZFhQY3RmdUpWdXpVT3NqZVdiV0d4ajd0OEpEUDEwSzZZS3pDcTRYcldFcE4yUnFKYVF2SmdOS2JtT1JpWkU1WGJ3YkRvckR4UVdEZEZvZEVMSFJrSGNwdjU4dWNIeUR2MUo1bDhmV3JhVmNoZGhOUCtvOHdvZ2FPaW40T0ttZlpCQ0NGSEJKS0VnaEJEQ2JwNXVMdncrdGhzZEdnV1pHK3dwUHFEYS9kdC9Ubkh2ek0wWWpLWnI3KzlrV2sxN1VGOTI3SlBpaktLYWUzUHhRZXRHR1ZkUkxKbjFBK0gxQVJWWGE4QndlZytwUDc1ZzJWWlEwSmZuU1JYdHF0TVJOR1FPZWorTlBsaUVFS0tTa1lTQ0VFSUloM2k3dTdCNjNPMjBiVkFIQ3RvSkFBQWdBRWxFUVZTMDdtSTU2eWtBNmdPVzdqNUgzdzgyVUZCQjFRejlQU0M4Y01xMkJqWGxBRGg2R2ZLTmpuUW1ST1YxOUh3bVAyL1hZQmxZQmN0cUNGRmh2dHpUdnE3amZkckJlUGtrS1Y4L0NVYURKUzY5ZWEyR01sQlFGT3RJQnQ5L2pjR3RVYXlUSWhWQ2lJb25DUVVoaEJBT0MvQjJZODJyZDlDaTJKVjRHUzdKZFlYL3FLWTYvSFV3bWZ0bmI3N21JYzdXcXJiMVo0ZG1ZQlFlYTFJZy9ySkRJUWxSYWIyOVBNNTZzYTFSSHZEVmZ0SGxYcFZXQzBwZUppa0xua1RKVFM5cUtWK09WQUZkWWVEdWtWM3c2VGJLR1dFS0lVU2xJUWtGSVlRUW1najJkV2ZOYTNjUUdlcGpiVlRLTVhWQloxdXBjZW51Y3d6KzVCL3RBaXlIUm9IZzVXb055OTVySkVWMVFTVEZHVVYxbEpTYXl6ZWJUenJla2FvOFFkMUFUNFoyYmVoNG4zWkkvZlpwakpmVno2Y2NXUTFGc1l5d2NBbXFUK0JEczZpUXJJZ1FRdHhBa2xBUVFnaWhtYkFBVDFhUHU0TUd3VjdtaHF1U0JLV3pQZm4rY2RzWmhuKytYYlA0eWtxdmcyalZLQVY3THduVXg2WG53ZGtNUjZJU292SjVlM2tjQmFiQzkzZzVhaFlXb3pydXhkN05jWFc1OFJmaTZZdGZKVDl4bTEzSG1nZGFGY2FzZHlWd3lDZm9QUDAxaTAwSUlTb3JTU2dJSVlUUVZNTVFiLzU4NVhiOFBRdHY4ZHR6aGFHYVovRGxoaE9NK0dLSE5zR1ZROHZhcGU5VEpxcDhpb3hTRU5YSnBZdzhQbHR6M05wZ2J3NUE5Ujd4ODNUbG1YOUZPaFNYUGJJM2ZrN09ybDlLRHFvVTVyU3BkWCsvWHEvZ0doYXRYWEJDQ0ZHSlNVSkJDQ0dFNWxxRSs3SDh4VnR4VTk5bExOZEFCZHVSRGZQV0pUTHhsd09heFZjVzNtN21xUThPVTcwRUoxSWgyNkJCbjBKVUFoLzhmb1I4VFZaa3NiN1hSL2RzaXBlN2l3WjlsbDFlL0JveVZyNW5qVWFCc21kSEZNeXZRR0hkaEdhMzRkM2xNVzBERkVLSVNrd1NDa0lJSVp5aVcvUGFMQmpaeWRwUTN0a1BWeDB3WldrYzg5Y2xhaFJkMldoVm5GRjlhTnhGKy9zUm9yTEl6QzNnNDcrT1dSdnNMalNDWmFxQXU0dWU1M3RGT1J4YmVSUWtIeU4xNFhQV2NCVHpsS2N5VTZ5cEI3MWZIUUlmL0ZEVCtJUVFvcktUaElJUVFnaW5HZHlwQVc4TVVBMzkxVkhPSzNQYjFSOUdmTG1EWmJ2UGFSWmZhZXI1bTVlUkJNZHFxNmtQUFhSUnMwTDRRbFNZV2F1T2twbFhZRzJ3Ky8xaGZUY003OWFJMm40ZURzVlZydCtjazBiSy80WkRRVjVoSkFyNmNoUmh0YW1ib05NUitJalVUUkJDMUR5U1VCQkNDT0ZVYjkzYitxcjE1SFcyeXgrVVJqWDl3YVRBQTdQL1lkdnhLNXJHZUQydFFyWHBweWd2a2xNQWlTbmE5Q2xFUmNqSk4vTGhIMGVzRFk1a3lBb3Z5UFU2R0hkM0M4Y0NLdytqZ1pSdlJtSktQMi9lVmtDUHJsekpCSFhkQk44ZVkzQ3IxMWJ6TUlVUW9yS1RoSUlRUWdpblcvaE1aOXBGRkJZazBBRzZjbDZCS05ha1FyN1JSSy8zMXhPZmRHT1dUR2hleTNZSXROMUY3RlVISHBKcEQ2SUttN2YyT0pjeTg4MGJqcXpzb0xvZ3Z6KzJQbzFDZks2enI3YlNGcitHNGRRdWF4emxXaDdXdG02Q1c4Uk4rTncrU3VzUWhSQ2lTcENFZ2hCQ0NLZnpjbmRoNmZOZENmWnh0NjhESGVha1F1RnQvdFJzQTczL3U1NlVySHp0Z3J3R2R4ZG9Wc3U2clVVSnVuTVprT0g4MElYUW5FbFJlUGZYdzZvV080Y25YSFhZR3dOYTJoMVRlZVhzK0lIY3ZjdXVHVXRaRk9WUWRKNStCRDQ4MjdFNVVVSUlVWVZKUWtFSUljUU5FVkhMbThWanV1Q2lQdkV1VHowRkhUYlRIMDVjeXFiZmpJM2tHYlM0eEwrKzZCRGJNTFFneFJsRlZmVEQxdE9jUzgwMWJ5aUtneGZTNW1QLzFUS1UxdlVESEErdURBck9IU1I5K2VTcndpajdjOUNoMkNRZ0FoNzRBTDJ2Vm12TUNpRkUxU01KQlNHRUVEZE10K2ExK2VqUmR0WUduYTZjUlJwQmZVbi96N0hMUFBKL1c3UUo3anBDZlNEWVM5V2d3VTNadzVla09LT29ldDVlRnFmYTBpYTlOcTdmamFtZFlNcTZUTW8zSThGVVdFeFNVY3IxREN6cHpNSUVoSGVuUi9DSXVrUGpLSVVRb21xUmhJSVFRb2diNmo5M051WHgyeHBaRyt5NkpyRmVpdis4NHl5dkx6cmdjRnlsVVk5U3NEY1JvSDZxdVFWd09zMlJpSVM0c1ZZZHVNQ0JzK25tRFlkcUoxaVBiVjNQbjU2dDZ6Z2FXdWxNUmxLL2VScFRScko1VzFIUTZjcGVoQkd3cVp2Z0d0b1V2ejdqTlE1U0NDR3FIa2tvQ0NHRXVPRStmYndEblNPREM3ZnN1U3F4VG4wQW1MWThqdS8rT2FWRmFOZlVURldjMGFGUjNxb3JtTU9YSEFwSmlCdnF2ZDgwcUowQU5xT1NKdHh6WTJvblpQd3hIY09adlVVQmxMTUlJN2FqR1Z6ZENSd3lCMXpjTkkxUkNDR3FJa2tvQ0NHRXVPSGNYUFFzZmY1VzZnWjYyajVRcmpOODJ5dUN4K1p0WTkxaDV4VW1jSGVCeUNBTk9sSWxJMDZrbWtjcUNGSFpIVGlUeGw4SEMrL3U0MER0QkZYZGhVWWgzanpZcWI0MkFWNUgzcUdWWlAvenRTb0dLRzhpVTFFOVgvKytyK05TcTlGMTloWkNpSnBERWdwQ0NDRXFSS2kvQjh0ZnVCVTNGd2R1OTZzT05SZ1Y3dmx3STBmUFp6b2UzRFZFTzZIMld2eGw3ZnNVUW12VHRLcWRvRHAwYkovbTZKMjhPa0xCaFhoU0Y3MThWUXpsS2NJSVlCMmQ0QjUxTzE2eEQya1VuUkJDVkgyU1VCQkNDRkZoYm1vVXhLZVBkYlEyMk01a0tMdkNZOUp6Qzdqci9YVk9XMDR5ekJjQ1BCenZSLzBVNDJYYWc2amtUbHpLNHNkdHB6WHF6WHhwSHVUdHh2QnVqVFhxczJSS2JnWXBDMGFBd2J3cWhUMWxIeFRGZXBUZXZ3NkJEM3lnYVl4Q0NGSFZTVUpCQ0NGRWhYcThXeU9lNjluVXNVNTBXT1psTzNzNVNTMUdLZWpBa2xWSXpZVUxXWTczS1lTemZQRDdFVXlXTEpnMnRST2U3eFdGbDd1TFEzR1Y5cnRTRjQ3R2xKWmsyUzUvdmxJMXRVT25JL0RoajlGNSttc2JweEJDVkhHU1VCQkNDRkhoWmd4cFI3Zm1oY3NvRk4xQ0xQZHFrdGJMQldjdUp4bWxLczdvMExLUHFsdWxUaXo5SUlSRFVyTHltYjh1MGRwZzl4Kzk5ZUxjeTgyRjBZNG1FVXVSdGZaajhoTTJGLzVxeGVFVkxuMjcvd2UzK2pHT0J5YUVFTldNSkJTRUVFSlVPQmU5anA5SGR5RXN3TFAwbmE5SHNWNDEvTHpqTE5PWEg3N096dmJ4ZElYR2dlYWY3WjJoQVRZM2EwbElnUUxuREtnUXdpR3pWaDBqeDJBMGJ5aU9GR08wSHZmVUhZMEo4bkhYSUxxUzVTZHVKWFBOeDlZR25lV2ZNbE5VRXlSY3cxdmljOGV6bXNVbmhCRFZpU1FVaEJCQ1ZBb2hmaDc4OUo5YnJLZjk5bHl0WDNYTTZ6L3ZaMjJjOXJmL1c2aW1QZWpzekNpb3I4c0tUSERzaW1NeENhRzFuSHdqTTFjZVViVTRYb3pSVmE5alhMOFdEc1YxUGFiTVM2UitQMXFWc2JPamNvS2lvQ3M4UnVmbVJlQkRzMEVucDh4Q0NGRVMrWFFVUWdoUmFkd2FGY0xyQTZJMTY4K2t3UDBmYitac1NvNW1mUUxVOHdPL29odXM1VjNQL2hxa09LT29iTDVZbjBoS3RxRnd5NUZwQTlaM3lPQk9EYWdiNU9Wb2FOZjROU1pTdjNzR0pTZTFjRnNwZDhnNkZKc2xJdjM2VHNBbHVJRjJNUW9oUkRVakNRVWhoQkNWeXB1RFduRnJzNnZxS1pUSFZjZGN6c3hud0VlYk1CaTFuVk1RRmFKTlAwV1hXaGV5ekFVYWhhZ01USXJDZjMrUHR6YllQYmZIZHZQVnU1MDNPaUh6NzlrWVR1K3gvbUtkanZLbEZCU3NZeFBBdldsWHZEbytxSEdVUWdoUnZVaENRUWdoUktXaTErbjRhZlF0QkhxN3FWb2R1NXJaZVNLRkY3L2I2M0JzYXRHcWhJSzkweDdBTnY5eFdFWXBpRXJpcDIxbk9IRXAyN3poU08wRTFaU0RPMXVGMHJwK2dDYnhYUzAvY1N0WmF6OVIvVnJIcWpEcXZJTUl1RitXaUJSQ2lOSklRa0VJSVVTbEV4Ymd5YmRQZDFLMTZHeXJHSmFWNnFMaTQ3K09zV2o3R2NlREsrVHRCblg5Q2pjY3FjNm9jdVN5TnRNbmhIRFUxS1dIVkZ1T1hKeGJqeDNicDdrRC9WeWJwVzZDaFozVE0xUnZ2c0FIUGtEdkUreG9hRUlJVWUxSlFrRUlJVVNsMURjbW5PZnZhcVpxc2VNSzRhcERobjIyamJoejZRN0ZwZFpjUGUzQndXWHBBSElMNEdTcTQvMEk0WWpWQjVNNWNMYndmV0pIVFVNcjY0VjlWSmd2dmRxRWFSRGQxYi9DOGJvSm9LQ29SbUY0ZFhnQTk2YTNhaG1sRUVKVVc1SlFFRUlJVVdtOU83Z3Q3U0kwV0tPeDhNRHNmQ1AzZkxpSnpOd0NMY0tqU1JDNGF2eE5LdE1lUkVWNzd6ZjFjcXVPakpteFh0cFA2Ti9TZ1g2dUxmUHZXUTdXVFREVEZTWVQ5UDVoK1BXZG9HR0VRZ2hSdmVrVXhaNHhwRUpVTXFtcGtKSUNPVG5nNmdvWkdSVWRrWEFHUHo4b0tBQXZMd2dPaGdEbnpNVVZsY3VKUzFtMG5mQW5HVVZKQUh2dm1LcU82OTh1bkdVdmFITUhjc05KaUx2a1dHaFhKMHNlYld1ZVVpSEVqWGJnVEJwdEp2eFp1T1hBOEFUVm9YVURQVGs1NDI1Y1hUUVl4cU9TbjdpVmxDK0dxbjZuSTdVZUFKMk80S2Qrd0sxQk84ZURxK0cyYk5uQyt2WHJTVWhJd04vZm56MTc5cFIra0JBbGlJbUpJU01qZzhqSVNMcDM3MDVzYkd4Rmh5U3VJZ2tGVWZXZFBBa21FL2o3bXk4MHZiMHJPaUxoVE5uWjVzUlJlanJvOWRDd1lVVkhKRzZBeFR2UGN1K3N6WTUxY3RXMTBmdUQyeksycitOenVwT3pZTW5oMHZjcmpUcTgySHJRM2dtanc0VW96U056dC9MZGxsUG1EVWVuT3hRZS9ON2d0cnlzd1h0TnpaUjVpVXV6K2xxbU90aXV6MUIyaXFKWVJpZjQzRDRLM3p0ZjBEVE9tbWpHakJrWWpVWmlZbUtJakl3a01qS3lva01TVlZ4Q1FnSUpDUW5zMnJVTFQwOVBubi8rK1lvT1NhaElRa0ZVYlFrSjVydldvYUVWSFltb0NCY3VRRllXTkdsUzBaR0lHK0NwTDNidyticEU4NGE5ZHlKVkYwaXVlaDNySjNUbmxxYTFISTd0eDRQV0pSODFHRUNCbnpzODNNYmhzSVFvbDNNcE9UUjRZUVVtRGM4TS9UeGRPVHV6UDM2ZXJ0cDFxcGk0TXU4aHkxUUhSUUc5cnZ5VE05UkpDTmM2VWRSNlpnbm9OWXl6QnBvNmRTcHQyclJod0lBQkZSMktxS1lXTDE1TWZIdzhyNzc2YWtXSElncEpEUVZSZFowOENiNitra3lveWVyVUFSOGY4OStDcVBabUQyMVBxM3IrNWcxN2h6WHJvT2l5bzhDa2NOK3N6YVJrNVRzY203bzRvNzAzZE5WUEtTTWZraklkQ2ttSWNudjMxOE9xWklJRFdRWFZvU1B1YUtKdE1nSElXanZIcG02Q1RxZllFYTFxUklPTEc0R0RaMG95d1VFelpzeWdiZHUya2t3UVRqVm8wQ0NhTjIvT3pKa3pLem9VVVVnU0NxSnFTazAxVDNPb1U2ZWlJeEVWclU0ZE1Cck5meE9pV3ZOMGMrR24vOXlDcTE1MTVXM1hOWTkxQ2Nxa3RGeUdmYmJONGRpYU96N0lBUlRicDNQNG9nWjlDbEZHS1ZuNXpGdWJxRTFucWxGQUwvYU8wcWJQUW9ZemU4bGNNOXZhb0toK1laa3BOa3ZLK3Y3cmVWeHF5N0I4UjJ6WnNnV2owY2c5OTl4VDBhR0lHbURRb0VIazVPU3dmZnYyaWc1RklBa0ZVVldscEpockpnZ0I1cjhGU1NqVUNORjEvWGx6VUN2YlJudVNDanJyMTkveVBVbk1YK2ZZaFpTbkswU29hb1RhZTI5WGZWbDBQQVVLVEk1RUpVVFp6Vm1kUUk3QnFHcXhkNnlOOWEvLzRjNFIxQTN5Y2lndW01N3pza2o5ZnJRbElXaWVKK1RJYUNWd3Jkc0tuMXVmMENTK21tejkrdlhFeE1SVWRCaWlCbW5YcmgzcjFxMnI2REFFa2xBUVZWVk9qcmtBb3hCZ0xzU1puVjNSVVlnYjVMWCtMWWh0SEdUZWNLUmduT3FxZjh3M3V6bWVuT1ZRWEMwMG1QWUExbXNsb3dJbkpFOG1ib0FDbzhLc1A0OWFHK3pOaUYxMTNDdjl0QzNFbUw1OEVxYjA4NWJmWlZjWkZVVmRTTVhkUE5WQko2ZkRqa3BJU0pEaWkrS0dhdHEwS2NlT0hhdm9NQVNTVUJCVmxhdXJyT1lnckx5OXpYOFRva2JRNjNSOC8weG4zRjBLdjhLdVduS3h6RlRIWmVVYi81KzlNNDl2b2xyZitEUFptalJOMDVhMmxFS2hHM3NCMldRUlFVQmswNS9LRlVWQkx5QXE2RVZrY2JtS2NyMnV1T0F1aW9CZVZ4QlVFRm1raUJSUVJOWkNvUlJhdXUvUXBrMlRacDM1L1RISlpKSW1iVEpKNlhhK24wK2dNNWx6NW5TYVpjNXozdmQ1TWZQRFAyR3hDczhiNzY0R1pHTEh0dUNlZUpPazdDckJ3eUVRdk9hYkkvbW8wQnJaalFCVmRwalV2ek5TdWdXdXRLL3gzSzh3cFAvTWJRdnhUYUM0ZjFoVWs1WkRITkU5RU1QcjhLaFVLaUlvRUs0cHljbkpDQWtKYWVsaEVFQUVCVUpiUmF0dDZSRVFXaHZrTmRHaFNJb093YXN6QTFBR2dTY3FuTXpYNE1WdDV3UjNKYUtBbmhIT1hRc2RrcDNDR3NCbzlYZ29nUkFRWHRzUmdMcW5nRlBJd1BLcGdmTk9vR3RLVWZNajM5R2RyYy9nS3d6ak1HS1V4ZzFHOEtpNUFSb2hJVDA5dmFXSFFPaUFrTmRkNjRBSUNnUUNnVUJva3l5YjBnczM5TFM1SVFxTlVnQUF5dEh3MVIyWitDdjdxdUF4OWVTYk13YkFKSjhCNjZWQUlEUVh2NTJyUUZhWlRaRDFKenFCVjRXOGQ0d0trd2ZFK0QwMnRsOGFtazJQZ3pIeFU1SUU1VG80QkErSkRHSDN2Q1BjZjRGQUlCQUlIRVJRSUJBSUJFS2JoS0tBYnhhT2hGektTMzBRMWhNM2c2Y1o0TzZQanFDMjNpeW9wMmdsb0pJNXVoVThJcDRZNFllK1FTQTB5Wm85V2J3dFAxUXczdVQ4bVZ2N0NPL0hCZDJCajJFdWNxeENDdFk3K0trT2s1K0dTQjNyMzhBSUJBS0JBSUFJQ2dRQ2dVQm93L1NJRE1aYnMzak80djZVVjdDdHNCWlcxZU94TDA4S0hsTnZuamxqSUh3VVN1dUFlb3ZnNFJBSUhza3ExV0wzR1lmSm9lQVZlOTRMUFZvVmhEbWplL2c5TnNCZGlVamZmUk1BZTRJRUw5Vmg1UDBCR1IrQlFDQVFpS0JBSUJBSWhEYk9ZemNuWTBMZmFIYkRyOVFIeDJUcTZ6OExzT1h2SWtIZDlIYXQ5aENBcU9wTEpFcUIwQXlzMlhQUjhYYng1M1hLYTd0a2NrOUl4UDYvNkYxTFJESkNCUStlYndJbFZiQ3BEZ1FDZ1VBSUdFUlFJQkFJQkVLYjU2dEhyb2ZTWG1JaFFHblJDelljUTJHVjcrVklsVklnaG1jOHpmZ1JSVzZIVkhzZ0JKcHFuUWxmSE1wejdBaEFxVWlGVkl4RkV3TGo5TzlVSWhLTUlDMkJBZ09HMTFBMTlkOGsxWUZBSUJBQ0RCRVVDQVFDZ2REbWlRMVg0TDA1Z3gwNy9KbkUyOXJXR2l5NCs4TWpnZ1FCdmprakZZQ3hYTkVEdFVZLytpRVFYUGhvWHc1TVZ0cXh3NjlTa1N6eng4WWpYQ2xyNUZqdmNDMFJLUlNHb2JoZlM1WndQUlREWi9uZEo0RkFJQkNjSVlJQ2dVQWdFTm9GRDQ1THdOU0JObWQ1djFJZkhHMy95cW5DdTc5ZTlMbUw1QWkyakNUWG45RFVkRjQ3a3ZaQUNCUVdLNE1QVWk4NWR2Z1ZSY08rU0VVVXNIeHFiNy9HQlFDMHRnSTFQem1YaUJSVzFjSFJqSklxb0o2NXh1K3hFUWdFQXFFaFJGQWdFQWdFUXJ0aDQ0TGhDQW1Tc0JzQlNuMTRibXNHOHE3b21qNlFoMVFFOUFqajdRaEEyc01sa3ZaQUNCQmYvNW1QQ3EwdDVNV2ZVcEZ3dEwxalNGY2tSQ245SFJwcXRpd0RZOVRaaHVaUDFRbkhqNnBwejBHa2l2WnpaQVFDZ1VCd0J4RVVDQVFDZ2RCdWlGSEw4Y3BkS1k0ZERJUk41aWw3WTZEZWJNVS8xLzN0Y3hlOUlweUhJUVJlOFFuVUdvRkszeTBkQ0lRR3ZQN0xCY2VHUHprNXZLYUJpRTdRSC8wYXBsemJlNDB6VXhRWW5XQkQybjBvRk1QdTludHNCQUtCUUhBUEVSUUlCQUtCMEs1WVBLa25oc2FIc3h0K1JTazRHaC9NdW9LTkIzTjlhaDJuQmdMaEU4azNveVBtakFSLzJYZXVIRmxsV25hREFZVG40emlhRGs4SXgyaStjWWdBckZVRjBPNTUzYkZENkp1R1lSeHRKVUVJbS9tV1grTWlFQWdFUXVNUVFZRkFJQkFJN1FxS0FyNTRhRGpFOXBtNFA3TjVuaVBqc20vVFVWNWo4THFwaUFKNlJqUjlYTk5qY1B5WVRYd1VDSDZ5WmcvZkV5UUFqcUVBbnByZXg0OStBREEwTkp1WEFCWVR1OGtBbElBM3JxdDFpdXFXSnlFSzYrcmYyQWdFQW9IUUtFUlFJQkFJQkVLN0k2V2JHa3VuOVBTL0kxNTRRRTI5R1FzMkh2ZXB1WitMdHJZeE9DWko5UmFnUkJ1QVBna2RrcXhTTGZhY3NaVmlaQUJCdFJqdDJOb21SQ294WTVoL2szYmRvWFd3bEp6amRTM01QWUZtQU1vMkxtblhnUWdlZWI5ZjR5SVFDQVJDMDBoYWVnQ0Vka3g5UGZ2UTZ4My9BMEJ3TUtCUU9QNVhLRnAybkRaTUpoTmtNdi9MWGJVMFo4NmNnVlFxUmQrK2ZaczhOaWNuQitmUG4wZHljckpYeC9QYktSUUt4TWE2citkZFgxK1BVNmRPWWZqdzRaQktwVjczU3lBRWt2L09TTUdtdndwUlZGM1A3dkRYZkE3QUw2ZExzZlZZRWU0YTNzMnI0Nk9WUUdpUS95VWYrY1BPcmdKaVZmNzFSK2lZdkwwN3l6RlI5eXR5eDlIK2ljazlJZkpEbUxDVVhVRGRiKys1Nzl6SFFkbkZCSWlsVU05ODJ6L0JoRUFJRU43Y1gxb3NGa2drd3FabGxaV1ZxSzJ0Ulk4ZVBUejJjZm55WmRBMGpjVEVSSWhFd3RlVGk0cUtVRlJVQkxWYTNlUjlZMlptSm1wcWFoQWZINCtZbUJqQjV3d2tCbzBaeGhvYWhpb0xETlhzQXdEazRSTDJFU0dCVEMyR0lveE1rWDJCUkNnUW1vZThQS0N3RU5Cb0FJa0VpSTRHK3ZWakg5SFI3RDZOaGowbUw2K2xSNHNqUjQ3Z2dRY2V3S0ZEaDN4dXE5VnFVVkJRZ1BUMGRCdzllclFaUnVjYkgzendBUjUvL0hFY1BIaXd5V09QSFR1Rzk5OS9IMy84OFlkUDUzajAwVWZ4N3J2dmVueis4T0hEV0xWcUZmN3puLy80MUMrQkVFZ1VNakhXUHpqTXNjT3Z1WVZqdmZSZlg1NUVqZDdzZGN1a0FKZ3o4cmxjemE3RUVnaStVSzB6NFgrSDgzbDcvSytnb0pKTDhOQk5pY0w3b1MzUWJINENvSzIyRVFrVEV5aitvQUNFVEZ3Q2NhY2V3c2RGNlBEczNyMGIwNlpOdzdScDA1Q2I2NXQvaml2UFBQTU03cjc3YmxSV1ZqWjZ6TU1QUDR5eXNqS2YrLy81NTUreGNPRkMvUHp6eng2UFdiZHVIUll0V29UZHUzZjczRCtmVjE5OUZjOC8vend1WExqUTZIRTZuUTVQUGZVVW5uLytlUmlOZmlycUFhTDRpQlpsSi9Tb0xUQkNKS01RMFVlQnhHbmhTSndXam9nK0NvaGtGR29MakNnL29VUHhFUklLNkF0RWZpRUVsdHBhSUNjSGlJc0RJaVBkSDZOV3N3ODdWNjRBcDA4RFNVbUE2dG92dTVuTlpuenl5U2U0ZXZVcUpCSUpxcXFxa0oyZERaMU81L2FoMVdxaDBXaFFWVlVGalVZRGk4WEM5U1VXaS9ITEw3LzRwRElmUG54WWtKQXhaY29VREI0ODJHbmY4ZVBIa1plWGg1aVlHSXdlUGRyblBnUEZ2bjM3QUFDVEprMXFzVEVRQ0FBd2VVQU03cjYrRzc3L3U0amRZWjlEK1RwbllXeloyUlNGOGxvamxueHpDbDg4ZEwxWFRYdDNBazZWMms3TGdKWHloY3psYkhNdGt4VW9ySEVwUzBrZ05NRUhxZGt3V1duZUhzR3VoMXpiUjhZblFtRjNIaFZBM1cvdndYcmxzcTFYUnBCdkFtQ3pPckUxbGNUMGhmS0dCd1dQaVVBb0tTbkJ4eDkvRExPWkZZNi8rZVlickZ5NVVsQmY5ZlgxT0gvK1BNTER3eEVWRmVYMm1QUG56eU05UFIyOWV2VVN0SktmbnA0T0FCZzJiSmpiNTNVNkhkTFQweUdWU2pGdTNEaWYrK2VmNTlLbFMxQ3BWSmc2ZFdxangrN2V2UnNHZ3dIWFhYY2RldlJvV1hHdnJzeUV3alF0WW9ZcEVaNGtkM3VNVkNHREt0WVJSVktkWTBEbWxxdm9QallVeXM0azByWXBpS0JBQ0J5bHBZQldDd3djQ0loOXVNR0lqQVRDd2xnaFFxMEdybkZZMU1hTkcxRlNVb0l4WThaZzFLaFIyTFZyRjk1NTU1MUcyd1FIQjBPbFVpRStQaDRxbFFwcXRacDdHSTFHU0NRUzVPVGs0T09QUDI2MG41dHV1Z25WMWRYWXYzKy96K05PU1VscElDaHMyclFKQVBEQUF3OElEcDN6bDdLeU1wdzZkUXBoWVdFWU0yWk1pNHlCUU9EejNwekIySlZlaGpxamhWY08wc2VKQ3dYd2xZRC9IYzdIN0ZFOU1DbWxjNU5OUTRPQUNBVlFWYy8yd3plaDl3V0djclRMcmlLQ0FzRjdUQllhSCszTGR1endLLzJIYlNpaWdDY205eEk4Smt0SkJuU0gxcm4wS2dUR2tkb2dFck9wRGlMaElnZWg1ZEJxdFpnL2YzNUErK3pWcXhkZWVlVVZyNCtuYVJxclY2K0d3V0JBUWtJQ2lvcUtrSmFXaHVIRGgyUHk1TWsrbi8vTW1UT3dXcTI0L25yM0FqVERNRmk3ZGkwQUlDZ29DQjk4OElISHZvWU9IZHBnc1VpbjB5RXJLd3ZSMGRIbzNyMjcyM2I3OXUyRHhXTEJtREZqSUJhTFVWOWYzK1M0S1lxQ1hPNllmRE1NZ3cwYk5uRFBQZmZjYzI3YktaVktQUHZzczlpOGVUTUE5cDV3K2ZMbEhzOXo5OTEzWThTSUVVMk9SeWlWWi9YUWxadlJhMFk0eEZMdkEvUERrK1FJN1NaRHdjRmFoTVRLRU5VL3VObkcyQjRnZ2dJaE1KU1dBbVl6MEV2Z3pZVkVBdlR1RGVUbnMzMTE2UkxZOFhuZzVNbVQyTHAxSzhMRHc3Rmt5UktuNXlaT25JZ2JiN3dSU3FVU1NxVVNJU0VoQ0FrSlFVMU5EYjc5OWxzTUdUSUVOOTk4czhlKzYrcnFjT2JNbVViUDM2dFhMOHlZTVFQRGh3OTMybDlZV0lnMzMzd1RrWkdSZU9HRkY5eTI3ZUp5amM2Y09ZUDA5SFRFeDhkajRzU0ozSDZyMVFxVHllUzJEN3Y2YnJGWVBIN0JTQ1FTbjN3UWZ2cnBKekFNZzVpWW1FYkQ3L2lNR3pjT25Ub0Z3cjJPUUdoSWpGcU90KzRkaElWZm5QQ3pKd2I4bWRpODljZHc2WTJwWHEzUUprVUFWY1hzejRISTZzN1RBQllha0pERVJZSVhmUE5uQVNxMHRyQmpmOFFFWHR1WjE4ZWhhN2hBRHlTTGthM3F3RlZSOFdOUXZLYktzUXNoaVU0VzFnK2h4YUZwR2hxTkpxQjkxdGJXK25UOFJ4OTloUFBuejBPcFZPSy8vLzB2L3ZyckwzejAwVWY0OE1NUDBhOWZQOFRGeGZuVW56MFZkdVRJa1Z5VWEwUkVCT2VwOE1zdnYrRENoUXNRaVVTNGNPR0MyMVFDaThVQ2htR2dVQ2dhQ0FwLy8vMDNhSnFHVkNyRnA1OSs2dlRjYmJmZGh0allXT3pjdVJNQUd4RjcrUEJocjhiZHFWTW5icEVLQUZKVFU1R1ptUW1SU0FTVHlZU0xGeSs2YlJjYUdvcXRXN2RDbzlGQUxCWkRvOUUwK2pldHFhbnhhanhDcUR5cmg5bGdSZnpONnFZUGRvTTRTSVNFU1dFb09hcEZaWVllVVNsRVZQQUVFUlFJL2xOYnkwWW1DQlVUK1BUb0FXUmxBU0Voelo3K1VGUlVoSmRlZWdrVVJlR1paNTVCV0pqemNsK3ZYcjF3d3cwM3VHMlhtcG9LaFVMUnFLQXdZTUFBcHduMTg4OC9qL1QwZEx6Kyt1dm8xNjhmQU1kazNUVU16djRGZE9PTk4zcHRsdmo1NTU4REFPYlBuKzlrdVBQNzc3OWo5ZXJWamJiOTRZY2Y4TU1QUDdoOTd2Nzc3OGNERHp6ZzFSanE2dXJ3NjYrL0FvREhMMFozcEtTa0VFR0IwS3c4TWo0Ui96dWNoeVBaVjhHVlRSQTBmM0UwS3E2dXg5T2J6K0Q5K3djM2NqeEx6d2pnbUUxUUVIcHVmaE1yQStScUFsU1drdER1V2IyVDkxbE1CY0NkRk1DenQzbHY1T3VLZHMvcnNGWVYycmI4TEYxcGkwNFFSeVVoWlB4amZ2UkZhR2xDUWtLYWpCRDFsZUJnN3llQkd6WnM0TzdiVnF4WWdaaVlHTnh4eHgwNGNlSUUvdnJyTHp6NTVKTjQrKzIzMGJXcmQxVk5hSnJHb1VPSEVCd2NqR0hEaG1IYnRtMVl0MjRkVnE5ZWpTRkRocUNnb0lBVEFmcjM3NDgzM25palFYVHB4WXNYc1hUcFVvaEVJcWZGSWp0MkQ2emk0bUpzM2JyVjZibVJJMGVpcUtnSXVibTVpSXFLUW1LaTkzNG5vYUdoM00vbDVlVmN4TzN6enorUE1XUEdJRFUxRlR0MjdNQXJyN3dDRmU5K3ZhU2tCQTg5OUJBQVlNMmFOZWpYcngvMjdObURYMy85RlMrKytLSlR2ODFKWFprSnVuS3pZREdCVCt3SUZYSlROUWlPa3BMMEJ3OFFRWUhnUHprNWJKcERvRWhLQWpJeWdPdXVDMXlmTGxSVVZPRFpaNTlGWFYwZEhuendRUXdaTXFUQk1XYXoyZTJxdmQxY3ByRlZmYmxjRHBGSUJBV3Znb1Y5a2g4VUZPUzAzeDBIRGh3QXdBb0szbkR3NEVGa1pHUmcwS0JCR0RWcUZBRGczTGx6T0hQbURMcDI3WXFCSHY0K0ZSVVZLQ3NyUTFSVVZJT0lCenVkTzNmR3Q5OStpKysrKzQ3YlI5TTAwdFBUY2R0dHR3RUFwRklwZnZ6eFIyemV2Qms2blE1RGh4Zkd2cG9BQUNBQVNVUkJWQTdGZFY3OC9iWnYzNDRyVjY2UVNoQ0VhOExuQzRZajVkbGZZYUVaUjhGNlFia0hqa25NaC91eU1YdDBENHhJYW54bUh5SmpLejVVNkFTZTB3MDVWVVJRSURSTmFrWTVzc3BzQm1QK2xJcmt2Vjl1Nk5rSkErT0UzYWliY285Q2YvUWJsMzZGVlhYZ0JrU0pFRFp6RFNBaXQ3VnRHYkZZakpTVWxCWTU5NlpObTdnVitkbXpaenVsYkQ3NTVKTllzbVFKaW9xS3NHTEZDcnoxMWx0ZWlRcW5UcDJDUnFQQnVISGpHdHpuNkhRNnZQamlpekFhamVqZnZ6L09uajJMOTk1N3p5azk0T3JWcTFpMWFoVk1KaE5XclZxRmhJUUVwejRNQmdPT0hqMktUcDA2WWVQR2pWeVZrNVVyVnlJakl3TnhjWEdjT2ZiaXhZdTUrME1BeU0zTmhkbHNScThtRmdOTkpoTmVmdmxsNkhRNlRKdzRrYnN1R1JrWnlNek14QXN2dklBMzNuZ0RVcWtVRE1QZ25YZmVnY2xrd3FSSms3akZzN3k4UEdSa1pHRDU4dVZZczJhTmt3RFJYQlNtYWRGclJuakErb3NiRzRyc242dlJaeVpaL0hJSCtlUWwrRWRlSG12QTZNNHpvYVlHeU00R2hnNXQrSnhlRHhRVkFUb2RJQkt4MFFoeGNZQlV5cVkvZE92RzloMGZIL0FoVjFWVllkbXlaU2d2TDhma3laTXhhOVlzMERSclZNVmYyVisvZmozV3IxL3ZzWjlkdTNaaDE2NWRicC83NnF1dkJKZkl1WFRwRW9xTGk5RzVjMmV2dmxnTkJnUFdyVnNIaXFLd2FORWlBR3lhdzd2dnZvdTh2RHpNbVRNSGI3Lzl0dHUybXpadHdvWU5HekJod2dRc1dMREE0em4yN2R2SGpjVnF0ZUxVcVZOUUtwWG8zYnMzQUhCbWx0dTJiWU5NSnNPS0ZTc1E2Y21VazhlQkF3ZHc1Y3FWZGxHdWs5RDY2ZDFGaGFlbTk4YXJPK3lydFVKREJSeHFCQU5nN21kL0krUFZ5UkNMR3U4cktjSW1LQWcvc3hPRk5ZRFJDZ1NSZEhGQ0k2elo0ejQwMlhjY3I5cWxBcjBUR0pNZU5Wc2NFeVpXbS9OZllRc2VQUStTTHNJakpnZ2RGNXFtOGNrbm4rQ25uMzRDQU54MTExMllPM2V1MHpHaG9hRjQ2NjIzc0hUcFVwU1dsbUw1OHVWWXVYSmxrL2RvZG9OcXRkcFpmS05wR3F0V3JVSkJRUUh1dlBOT0xGeTRFQ3RYcnNTZVBYdGd0VnF4ZE9sU0ZCY1g0N25ubnNPVksxZXdjT0ZDdDU1VXYvLytPd3dHQTI2NzdUWXVFcU80dUJobnpwekJxRkdqY083Y09XUm1aaUloSVFFalI0NTBhcnRxMVNxVWw1ZHpVYVh1c0ZxdGVQbmxsM0hod2dYRXhNVGdzY2NjRVVDTEZ5OUdRVUVCTWpJeThNa25uMkR4NHNYWXRHa1RUcDgrRFpWS3hVVXBBTUFqanp5QzB0SlMvUG5ubi9qa2swL3c1Sk5QTm5yZC9LWDRDR3ZBYVBkTVlLeEFaWVllbWp3RExQVTBna0lsaUJvUWpOQTQ5L2VlRmoyTlM3OVVvL3M0aHlHakpFaUV6b09WS1A1TGk2NGpTZDFtVjRpZ1FCQ09YZytZVE82ck9XaTF3T1hMbnR0ZHVNQ0tDRWxKZ01VQ0ZCY0RGeSt5WlNVcGl1MnpxZ3FvcndlYVdNMzNGWlZLQllaaE1HN2NPQ3hidGd3QW04TzJmZnQyckZpeGdqdXVaOCtlYm5QbGFtdHJjZno0Y1hUdDJwV2JVTHZTVkFSQ1kvejIyMjhBZ01tVEozdDFvN1YrL1hxVWw1Zmo5dHR2UjFKU0VnQmc2OWF0eU12TFEyeHNMTzY5OTE3Qlk3Rno4ODAzYytrZDU4K2Z4NmxUcDVDY25JelhYbnVOTytibGwxK0d3V0RBUGZmY3c0a0pmLy85TjdwMzcrNVJYTEY3T0pBSUJjSzE0b1hiKytPN0k0WEl2YUpqUDJzQ2tQcHdvVlNMRDFLejhjVGtubzIyU0k0QWpoUzZ0aFlPQXpaS29aOTc0M0FDQVZtbFd1dzVheXRENTYrS1pmcys2aHF1d0ozRHZBdjVka1c3NTNYUTJncllCeVJjVEhEOE1pSjFMRlNUbGduc2g5Q1JxYTJ0eFVzdnZZVFRwMDhEQUc2Ly9YWTg4c2dqYm8vdDFLa1QzbnJyTFc1QmF2bnk1Wmc5ZXpibXpKbmp0QmhsUjZQUklDMHR6VzFmSXBFSTQ4ZVBoMVFxeGNLRkN5RVNpZkRDQ3kvZ3hSZGZSR3BxS3ZMeThsQlNVb0w2K25xc1dMSENveG1rdlFRa1AvM1c3cGN3Y2VKRXJGdkhtcDdlZDk5OWd0NXJWNjlleGNXTEY2RlNxZkRhYTY5eGtRWGZmdnN0eXN2TDhjZ2pqMkQ3OXUyNC8vNzdZYkZZc0hmdlhnREE4dVhMRVI3dWlBNmdLQXBQUC8wMHZ2NzZhNjlUYUlWU1gyMkJXVTg3VlhNb1BWNEh6V1VEb2djcG9ZaVFRSk5uUk9IQlduUWZGd3BWTjJkUndheW5rZjliRFdoencxU3M4R1E1YXZLTU1OUllJRmVUS1RRZmNqVUl3akVZMkdnQ1BqVE5taXFXbFhtdTlGQlV4SW9FUFhrMzMxSXBhOGhvTURnRUJMSFllVHRBU0tWU3JGcTFDc25KeVJDSlJORHBkUGp5eXkraDErdWRWT1NiYjc0Wk0yYk1hTkErTXpNVHg0OGZ4OUNoUTdGNDhXS1A1MkVZQnRYVjFkeTJmZkpjVzF1THFxb3FBS3p3d0JjZmREb2Q5dXpaQTRCTnJUaDY5R2lqN3JjV2k0WDc4amgxNmhRZWZ2aGhtRXdtbEplWEF3Q2VlT0tKZ0svK256eDVzc0crOVBSMHBLV2xJVEl5RXZmZGR4ODMvdGRmZngxMWRYVll2MzY5Vy9kaElpZ1FyalZCVWhFK25UY1V0N3g1a04zaFQrb0RyK0VMUDJaZ3p1anVpRlFGZVR4YUlRRmlWVUJKQU10YjUxUVRRWUhnbWZmMlhuSnMrQ01tOE40alQwN3JEWkdBeVltNTRBVHFqMjFxK3NBbVlOK3lqdk9IM2ZVbUlDYmZJUVRmeU1qSXdPclZxMUZXVmdhS29qQi8vbnpNbWpXTGU3NmtwQVFuVHB4QVVGQVFicm5sRmdCQWRIUTAzbi8vZmJ6MDBrdkl5TWpBVjE5OWhlUEhqMlBod29WY2VMK2RuVHQzY3ZjNDdwZytmVHFtVFp2R1RmVGxjam1XTEZtQ1J4OTlGSmN1c2UvYndZTUhOekR0dG5QKy9IbGtabVlpT1RrWkRNUGcyTEZqU0VsSndhRkRoN2dxV3hSRlljZU9IUmc3ZHF5Z2F4UWRIWTIzMzM0Yk5UVTE2TmF0R3dDZ3NySVMzMzc3TFl4R0l3WU5Hb1NubjM2YU8vN2RkOS9GM3IxNzNmcVBMVjI2RkhsNWViajExbHNSR3hzcmFEemVZS3ExUWl4emZENHdOS0M1YkVCRUx3VWkrN0gzMjhvWUtReFZabHpOcW5jSUNneWd5VFdpN0dSZG83WXVZaGtGWTQyVkNBb3VrS3RCRUk1ZUQ3aWEzVnk1QWxSV3N1a0xOTTFHSHZDeFd0bm9CWDRxQThPdzBRcXVvV1BCd2V3NXdnT1hBMldIbnpQMnhSZGZvS2FtQnJObnowWnNiQ3luVlB0TGJXMHQ3cm5ubmdiN1Y2MWF4ZjE4MzMzM1lkNjhlZHoyenAwN29kUHBJSlZLc1huelp1VGw1V0hFaUJFb0tDaHdPeUdYU0NTY3NZOWNMb2RLcGNMcDA2ZGh0VnB4eXkyM2NHVWxkKzdjNmJZMFpVVUZ1MUswZi85K1pHWm1ObmgrK1BEaFRsK3dBUERYWDM4QllBV1R0TFEwakJzM0RnTUdETURjdVhPUm1KakloZDN0MjdjUFdxMFdLU2twSGtzWldTd1dBQ0FwRDRScnlxU1V6cGcyTUFhN3p0aFdiZ1V2a2xLY3daM1dZTUh5NzlMeHY0ZmRsd2F6a3h6aEVCVDhDbzZ3M2ZDVWFnR0RCWkNUYjNPQ0N6VjZNLzUzT00vL2puZ3ZWTFZDaWdmSEpqUjZ1RnNzUm1pK2R5MGQ1L3Vybi9mU0J3QW9odDRGYWJ6N0NSZUI0STY2dWpwODl0bG5YTXFxVXFuRXYvLzk3d2FMTjFsWldYai8vZmVoVXFrNFFRRUFJaUlpOE5aYmIySGR1blg0OGNjZmtabVppU1ZMbG1EdzRNR1lNMmNPQmc0Y0NLUFI2RldWSzd1WVVGWldoaDkvL0JFN2QrNkV5V1RDOE9IRGtaT1RnMU9uVG1IMjdOa1lQbnc0YnJ6eFJnd2RPaFFSRWF4eGp0M1hhc2FNR2ZqdXUrK1FscGFHRFJzMllPM2F0Y2pKeVlGWUxNYllzV014YXRRb3p2dUxEMk9yc09MSkM4eSsyTlcxYTFjbnY0ajE2OWZEYURSaThPREJtREJoZ2xNYnRWcU5tVE5udXUzUGFyV0NwbW51dk0yRm9jb0NlUVR2QzVGaHB4a2lxZlBualRoSUJLdlJNUlpqalJYRmYya1IwVk1PVmJjZzVPOTNYMzFDSGlHQm9jb0NkWGZQaXdjZEVYSUxRaEJPZlQwUUhlMjhUNjFtMHhWRUlqWkt3Ulc5bnYxZkttWE5IR3RxMkhlNldzMVdlT0N2VkFjSEF4VVZEZnNJSU9mUG44ZjI3ZHNSSFIzdE5qVWdKeWNIQ3hjdWROdjI1NTkvYnZDRndhK0lJSkZJbkw2Z01qTXpVVnRiaTM3OStuRmhZL3lVQ292RmdoOS8vQkVBcTF4djI3WU5BUERaWjUvaCsrKy94NHN2dnRpZ1hCQUFwL3JLQnc0Y3dJa1RKeEFXRnVZMDd0TFMwa1pMV0ZaV1ZxS3lzckxCL3M2ZE96dHRGeGNYSXlzckN3QWJsWEQ2OUdsa1pHVGcwVWNmeGV6WnM3bmphSnJHOTk5L3oxMFRUNUFJQlVKTDhkNmN3VWo5OXg2WXJiWWJDaUd6ZTRyN0J3RHc1Ui81K05mTnlSaWU2TmtwTVNFY09KVHZaL1E1NCtRTGlWd04wTGRweXhKQ0IrUHpRM25RbTZ6c1JtQUtPMkRCdUFTRUNGQ3Z0SHZmQkYxVEFzZGdJR2hBRE84WG9SUmhVRTM1dDg5OUVGby9wYVdsbkxlVlB3UUhCenVGM3A4OGVSS3Z2ZllhVjhhd1o4K2UrUGUvLysxektVaXhXSXhGaXhaaDBLQkIrUERERDFGWldZbFRwMDRoT3pzYlgzLzlOWGJ1M0ltcXFpcWtwS1FnSXlQRGJSL1YxZFU0ZXZRbzl1L2ZqOU9uVDROaEdQVHQyeGZ6NXMzRDRNR0RZVEFZc0hQblRtemZ2aDFIamh6QmtTTkhBQUF4TVRGNDZLR0gwTDE3ZDF5K2ZCazMzWFFUVnhrTVlDdGxEQm8waU50ZXZYcTF4OVFMQVBpLy8vcy90L3QvK3VrbmhJU0VPTzM3KysrL3NYLy9ma2lsVWl4WnNrU1FRRURUTkt4V0s3Y3RFb2tDNHFOaXgxQnRRVVFmUitRdkpRWWllc3BSZGJFZUlURlN5TU1scUMwd1FsZG1Sc3d3SlhlY05GaUVYcmRIUUtvVW9mNkt4V1AvOGdnSnFpNjRGMkU2TWtSUUlBakhYWVJDVUJPS25XMUZHbmw1YkduSXhFVFdoNkdreE5sREFYQkVLRFFUZXIwZWI3enhCaGlHd2NpUkl4SGtNblorVGx5WExsMGFkY0t0cnE1dU1HRlhLcFY0K2VXWHVlMm5ubm9LcDA2ZHdrTVBQZVRXeUNjMU5SVlhyMTdsekhQc2dzTGd3WVB4L2ZmZjQ4MDMzOFRhdFdzOStoSFUxZFZoN2RxMUFOalFNcjZMN2ovLytVK25DYiszdUpZdit2WFhYeUdSU0dDeFdOQzdkMjlRRklWdDI3YkJhRFRpaVNlZTRLN1pnUU1IVUZKU2drR0RCbUh3NE1IWXYzOC9vcUtpTUdEQUFLZitUQ1lUZ0FBS0NpWVQ2NzFCVWF5b0pSSjUvN09uRkIxQ3V5UzVjd2dlbjlRVGI5c042L3dwcGNlYjNTL1llQnluWDdyRm8ybDlrQmlJVXdNRi9wYmU1dldmVzAwRUJZSXpEQU44a0JxZ2RBZGJXeEVGTEozaXV4bWp1ZmdNOUVlKzVBME93aXROOEg2UjBOdFdnWklUYzdScmlWbEh3Nnl6d21wbXdGZ1kwRmFBdGpDZ0xZRmRkWDd3d1FjYlRSZndsbkhqeG1IbHlwWGNkbVJrSkJjRk9tZk9ITXlhTmN1dC80RzNqQjQ5R2tPR0RNRTMzM3lEclZ1M2NtVzdOMi9lREpsTWhudnZ2UmZQUGZkY2czYjJDbU5hclJZVVJXSEVpQkdZTVdNR0YxVmFXVm1KalJzMzR2Nzc3OGVNR1ROdzd0dzVwS1dsNGVqUm83aHk1UW9HRGh5SXNXUEhZdTdjdVY3ZlA2V2twRUNwZEV5Z1Q1OCtEYVBSMkNBeUl5TWpBenFkcmtGN25VN0hsZlFjUDM0OHVuYnR5dDNYK3NMOCtmT2R0aDk3N0RIY2NjY2RQdlhSR0lacUMrVGh6dmV1MFFPVk1GUmJrSnZxK09LTjZDVkhwOTY4U213eUNpSlowNTlMOG5BSkROV2VCWWVPQ2hFVUNOY1d1NUlaSE15S0NYWmtNalppb2JvYWlMZzJkZERXckZtRFl0ZVVERGpDOE1XOENlYVFJVVB3eEJOUGVPenIyTEZqalVZQU5JVk9wOFBubjM4T0FIamdnUWVjMU5waHc0YmhILy80QjM3NDRRZTg4c29yZU9lZGR4cE05QUZnN2RxMXFLcXF3cFFwVXhwRU1raWxVcjhuN1FhREFiLzg4Z3VHRGgyS1k4ZU9RYUZRWU5XcVZWaStmRGwyNzk0TmlxS3dkT2xTV0sxV2ZQa2xlL1A0OE1NUG82aW9DSysvL2pvU0VoS3dkdTFhcHk5dnM5a01xVlFhT0hYYWFHeVladU1MSWhFYkpSTVV4TDRtM1QwQ3FLUVRXcFpWZC9iSGwzL2tvMUpyQk9DSFFTUHZOWEdtc0FacjkrZmcwWWxKSGc5UGp2QmZVT0FQczZpV1ZIc2dPTFA3VENrdVZ6YWNGUGlPNDAweDgvbzRkQTMzMGRQSWFrYk45MHVkOXduOERHWEFnTEtOUlpaMEErUURwZ3ZxaDlBMHhob3JETlVXR0d1c01OWmFZYXF6d2xCMTdTWlJnVXFEZEwzdjZkNjlPNVl1WFlwZXZYcWhSNDhlQVRtSFhDN0hndzgraUduVHBxRno1ODR3R28wd0dvMllNV01HT25WeVgySXdKQ1NFSzBNNWFkSWtSTnVpZmMxbU03WnYzNDZ2dnZvS2VyMGV3Y0hCV0x4NE1WSlNVcENTa29MSEhuc01HbzBHWVdGaGJuKy94dmpYdi83RkdYY0Q3TDFtZVhtNTA4SVh3Rlp2dUhEaGdtdHp2UFhXVzdoeTVRcjNPd05BUWtJQ3R6RFVGTm5aMlRBYWplalpzNmZUMzllYmltRCtRSnNaWFA1VkE5ckNJSFprQ0lKVVl1akt6YWpNMEVNa29kQjVzTExwVGdoTlFnUUZnbkRzRVFScUgycFIyeWVUdGc5RERuc2YvRnd1ZHhFUUFlS3JyNzVDV2xvYUtJcHFFSzVsLzNEa2YrQlpyVmFQZVdiOE5rTDU4c3N2VVYxZGpaU1VGSXdaTTZhQjhlR0REejZJMDZkUDQ4S0ZDOWk0Y1NNZWZ2aGhwK2ZUMHRLd2QrOWVkTzdjbVNzZGFjYythZmVYWGJ0MlFhdlZZc0tFQ1RoMjdCZ0FOZ3JqMVZkZnhiSmx5M0RqalRjQ0FQYnMyWVBpNG1KTW5EaVJpK3E0NmFhYjhQdnZ2eU0xTmRYSnJkaHNObk9lQzYwQ21tWkZDVGY1aGh3U2lYdWhJU2lJTlJBbGdrT2JRU1dYNExXWkE3Qmc0M0YyUjRCTTY1N2JlaGIzamVxT3NHRDM3N3NlWVlDWUFxeCtMdXJ4MHg3eU5VQXZVaDZiWU9PRDFHekhCditGNGpPT2RrSktSV3IzdlFOcmxhMjBDUVBoa1VEODhwS1NJS2hudk81N0h3U1BtTFJXNk1yTjBKV1pVVmRtY3NvdGJ3bnNFWnJOd2FSSms1cWwzeTVkdWdCZ3ZRZnV1T01PM0hmZmZTZ3BLZkY0L0xoeDQ3aWZEUVlEOXU3ZGk4MmJONk9pb2dKUlVWRll0bXdaeG8wYkI3UFpESVBCd0VXZGhybmVQMThEdnYvK2V4dytmTGpCZnY3OVptVmxKYUtpUERzRUwxaXdBUG41K1hqdXVlZWNQQmtDalQyQ1FLcGc3K0UxdVVhWXRGWWtUZzZESXBLZDlnWkhTeUdTVUNnN3FVTjRzaHd5bGZkcXZMc0lDQUlSRkFqK29GQ3dBb0F2Z29KTjFZU25uQ3QrNkZrekNRcVptWm40OHNzdklSYUxjZi85OStPTEw3NXdlcjZ1cmc0QW5FTEQ5dXpadzFWZkNEVDUrZm5ZdG0wYktJckNvNDgrNnZZWXFWU0tsU3RYWXVIQ2hkaXlaUXVHRGgyS29VT0hBZ0J5YzNPeFpzMGFBTUNZTVdPd1k4Y09GQlVWb2JDd0VBVUZCWmc1Y3labXpKaUJwVXVYdXUyN01WNTk5VldFaFlXaHJxNE8zM3p6RFVKRFEzSGpqVGRpOWVyVjNERVJFUkg0N0xQUElKVktvZFBwOE1VWFgzQ0t2WjBISG5nQWFXbHArUHp6ejNIVFRUY2hLQ2lJQzJjTXFDRmpVQkFRRThNS0E2NFBxOVg5Zmw4Tmdpd1c5dUVwSGNjdUxQQWZjcm43WXdrdHp2eXhDZmh3WHpaT0YyZ0MwQnM3V2RMb3pYaHlVem8rbXovTTdWRlNFZEJkelhvZitBTi9qbmk1bWdnS0JKYkxGVHI4NmxRcTBuK1JjMkNjR2lPU2ZJc2V0SlJsUXYvSEJzY09GODhSYjZIQStwL2FVVTFhRGxGb1o0L0hFNXFHc1FMYUVoUHFpazNRbHBwZzBmdm1WMENKQUlsQ3hENkNSQkRMaGFjTnRFZm16NS9mWk9RbFRkTTRlL1lzMHRMU3NILy9mdWgwT3FoVUtpeFlzQUIzM25rblpESVpDZ3NMOGNvcnIwQXNGdVB0dDkvbUlnT3VKYi8vL2p2V3IxOFBBQmc2ZENoT25EalI0SmdkTzNaZzdkcTFlUHp4eHpGbHlwUnJQVVFuN0lLQ0twYTl0elRyckFBRlRreXdFeHpOQ3Y3R0dxdHZnb0tyNlNNQkFCRVVDUDRRSEF4b2ZMd2psc3ZaMWR5cUtvQ3ZaTmJZNG45NWVmL1E2NXNsL1NFaElRRktwUktMRmkxeXE1TGFTejN5VmVDZVBYdGk1TWlSSHZzc0xpNTJXMFhCSGJtNXVUaDM3aHhPbkRpQktWT200T2VmZndaTjA3ajk5dHZSczZmbk92YmR1blhEM0xsejhlbW5uK0tOTjk3QVo1OTlodERRVU96YnR3OTYyK1QyaHg5K2NHb1RFaEtDK1BoNDBEVE5sU0h5NWd2SllEQUFjSmdtYnRteUJiVzF0Wmd6WjQ3YmFBZjd2blhyMWtHajBlREJCeDkwVXFxN2RldUdpUk1uSWpVMUZkdTJiY005OTl6ak5oTEViMlF5d0ZmbG0yRlk3d1dqa1MxVGFvOVFzRDk4RlJ6czdmanZEWXBxS0RJb0ZNNG1wSVFXZ2FLQVQrWU94Y2ovL3VablIzQ0tVdGlRbG92RmszcGlZSng3d1RVeHduOUJnVTlSTFdDaEFRbTVyKy93dlB2clJWNGxoTUI0Z3p3OXZZOXZiV2tMTk44djR6NC8vZkdFWkhpTkpWMzZJbmpVUHdYMjFMR3htaGhvaTB5b0xUUkNXK1I3VktVOFhJTFFPQmxVY1VHUWg1SDhxc2J3Sm8yenZyNGU3Ny8vUGdvS0NoQWJHNHQvL3ZPZm1EcDFLdVJ5T2N4bU16WnQyb1N2di80YVJxTVIwNlpOYS9icUNPN0l5Y25CNnRXcndUQU1aczJhaFM1ZHVyZ1ZGS0tqbzJFMm0vSGhoeCtpVDU4K2lPZFhjcnZHeUNOWTAwVTdRYUZpZ0FIMGxSWUVSem1tdmZwS215bDRpRyt2NWZvcUM4TGlTWVVIVjRpZ1FCQ09Rc0dXaWZTVmJ0MkF5NWZaUjJTa0krODlOSlExYXJSanNUVEx5cTVjTHNjNzc3eURoSVFFdCs2NzlsS0tkdk1lZ0MwemFhL2U0STVqeDQ2NUZSUm9ta1p1Ymk3UzA5TlJVRkFBQUhqLy9mY0JzSk45blU2SGl4Y3Zva3VYTGxpd1lFR1RZNTh4WXdZT0hEaUFyS3dzdlB2dXUzamhoUmZRdTNkdnhNVEVvSHYzN3R3akxpNE9jWEZ4VU51aVIrenBHbUZoWWRpeVpVdVQ1NWszYng2S2lvcTQ3YzZkT3lNa0pBVC8rTWMvUExiNTVwdHZzR3ZYTG9oRUltaTFXcXhidHc0bWt3a21rd2xHb3hHbHBhVUFnRTJiTm1INjlPbWNvT0JxaG5uTm9TZzJxaUFvaUgwTnVtSVhHL2lDZzhIQVByeUZZVmlCekRXcVFTcGxSVFQ3bzZXdlJRZGxSRklFN2gwWmgrLys0b2RtQytpSW9yaEpHQU5nd1laak9McnFacmNMeEQzVXJNa2R6VGU4RjNDL2FCOHF6UUI1R3RhZmdkQngwWnVzMkhBd2w3ZEhxSmdBVGt5SVZnWGg3dXQ5YzhHdjIvOGhySlU1dHE0WWlFQUplWG5EbHV2QS9raUpvTDdyTFpKVzVnTldFd05OamdIYUVoTjBaYjZiSENvN1M2SHFKa05vWEJDa1NxSldCaEtsVW9tVksxZWl0cllXQXdjT0JFVlJvR2thQnc0Y3dJWU5HMUJXVm9ZdVhicmc4Y2NmeDdCaHc4QXdETXJMeXh0VTMycE91blhyQnBWS2hTRkRobURldkhrZUkzVkhqQmlCS1ZPbVlNK2VQWGo5OWRmeDBVY2ZPZm1RWFV1QzFDSll6WTVQRzNXOEhGY3k2MUY0cUJiUkE0TWhVNG1ocjJROUZFSzd5M3dXeDJnVEE1bWFDR3F1RUVHQklCeUZnbDBSdm5LRkZRYThKVHdjU0U1bUt6dGtaN1B1K3AwNk9hOHNWMWF5WW9MQ1J3TW9MMGxJOEZ4SHU2Q2dBRktwRk5IUjBjak5aVy9NTWpJeThNRUhIM2hzVStHbXZPWGV2WHZ4OGNjZk83bmxSa2RIWS9UbzBSZzllalFNQmdOZWVPRUZpRVFpUFBYVVUxNUZEb2hFSXF4WXNRS0xGaTNDb1VPSGNPN2NPWXdkT3haang0NXRzcTAvakIwN0ZtS3h1RUVKSVQ3MnlBNSt5VWordUVOQ1FxQlNxYURWYXJGNTgyWk1uODRhYWdVMFFxRTVzSHNrcUZ6Y3hLMVdRS2RqSDNWMTdQKzhVa2hlWVRhejBUcFZWWTV6OFFXRzFuNXQyaEZ2MzNzZGZqeGVES09GdGszdUJlYWQ4OW9jeTYzR2hvTzVXREN1NGVlTnhKYjJrR2VMVW1BWWdSb0c3K2ZjYWlJb2RIUTJIc3dOZUtuSUpaTjdRaUwydmlOTFdTWjBoejdsdGdWcVpTeTgzMEY1dzN4SW9qMUg4UkZzTUlDMjJJVHFIQU8weFNhZkw3NUVMa0pFTHpuQ2U4b2hJYWtNellyOVh0VHVvYkIxNjFhVWxwWkNxVlRpNFljZnhoMTMzQUdwVklxU2toS3NXYk1HbHk5ZnhrY2ZmY1Q1TlRRM1FVRkJlUGJaWnpGdzRNQW1xMkVzWExnUXg0NGRRMDVPRHI3OTl0dEdTNFkzSi9Jd0thUUtFYXB6REFoUGtvTVNBd21Ud2xCK1dvZnlkQjByQ0tqRTZEeElpVTU5Zkp0alZGMHlRS1lTUWE0bTAyZFh5QlVoK0VkOFBIRDZOR3V5NkZwNUlDYUdmYmhEcmZic3ZXQTJzMklEcjQ3dXRVS2owYUNpb2dLSmlZbE9INTZGaFlXTm11dTRxNWNzRm91aDArbVFrSkNBMGFOSFk4eVlNVWhPVGdiQXBoTFlQMndYTEZqZ3RveWtKK0xqNHpGdjNqeEVSRVNnZi8vK2pSNnIwK2xRVmxhRzJOaFlyL3QzUjBoSWlKT1pvanRtenB3SnNWaU1oSVFFUkVaR0lqUTBGQ3FWQ2lxVkNrcWxFaFJGSVM4dkQ4dVdMVU40ZURnWE5kSGlFUXBDRVl2WmlBWitWSVBSNkJBWGREcmZ5NTZhVE1EVnErd0RJQUxETmFSTG1CelAzdFlYcTM0NngrNEkwQ3JvazV2U2NkZndibTROR2hQREhZS0MwTWtmdjFsQkRVbDc2TWd3RFBDT3ZReXFYeDJCZTFISnhDSXNtdUM1WWtrRDdLa090SlhYbGY4cEYrS3dyZ2laOExpd2Zqb0lWaE9EcW92MXFNb3l3R0x3elJNQkFKUXhVa1QwVWlBMGpuelBOQmNTaVFSeXVaeGJ2VDl4NGdUMjdkdUh3NGNQYzhhTER6endBTzY4ODA2RWhJVEFiRFpqeTVZdCtOLy8vZ2VqMFloUm8wWjV0UWh6OWVwVjdOcTF5K2RKUFUzVHFMSXRjTmlyaWRsTFdUYUZVcW5FbzQ4K2lqVnIxalNyNmFJM2RCMmxRdWFXcXdqdEpvTTRTQVJ4RUlYWUVTR0lIZUY1VVl5UElsS0Mvck9kRjBvdEJob1Y2VHIwdVl1WUZibURDQW9FLzBsS1lrcys5dTRkbVA1eWN0ZytXNERUcDA4REFQcjI3ZXUwZityVXFVMldqWHoyMldlZDlnMGJOZ3hmZnZtbFd5VlpLcFhpdGRkZXc1NDllekJ6NWt5ZngzbjMzWGMzMkVmVE5QTHo4NUdabWNrOUNnb0swTDkvZjd6NjZxcytuOE5YM0ZXWWNDVStQaDdmZmZjZGdvS0N1SFFUUlRORm9iUUk5dFFKZTZrb21tYjlRZXdQaTQ5bHR4b1RHRUpEaVFkRGdIbDZlaDlzU010RlFaVk5DQks2d3N0enM5Zm96WGp4cDNONFovWjFEUTZMRDNPa1BWQVVCQzNsOHEwYnJBeFFXQXNrWEhzVGNFSXJJUFZjdVhPcHlBQm9ZdjhjMHdQaFN1OG5tTHJENndPVTZnQW5VVS85anpjQUtURzNkWWRSWThXVkMvWFE1RFNTaHNmWS9uRVJTa1ZTQ3VGSmNrVDA4czNwbmlDTU8rKzhFM2ZlZVNlMy9lZWZmMkxmdm4xSVNrckM5T25UTVduU0pNamxjbGdzRnV6Y3VSUGZmdnN0S2lvcW9GS3BzR3paTWt5WU1LSFIvaTBXQ3padDJzU1phSHNqS0p3NGNRSmJ0MjZGUXFGQWNYRXhLaW9xRUJNVEk4Z0FjdXpZc1JnNGNHQ0xWS0p3cGZ2WVVCUWNyRVhDcE1DTXBTQ3RGdDNIdVVtTEpRQWdnZ0loRUtoVWJMUkJmajdnYjEzZi9IdzIycUdSMFBybUpDMHREWUQzaW14anFOVnF6c1BBSFFrSkNVMU93SnRDcDlOaDA2Wk55TXpNUkZaV0ZtZW1DTENtUVBIeDhSZzFhcFJmNXdnMDlvaUUvUHg4QVBCWXA3bGRJQkt4S1Q3aDRleTJUc2VhTldvMHZua3cySEVWR0JRSzFyZzBJb0pFTHdTQUlLa0liOTA3Q0hkL2RJVGRJYlRFbll0QjQwZS9aV1BKNUo2SWozU3VkeTBSQVhGcXR1UWpBTUZ4NGE1cEQwUlE2Smg4a0hvcDRIMHVuK3I5UW9HMXVnaDEreDJwZ1VKVEhkaDJqamVRZk5EdGtNWVBGOUJUKzBaYlpNTFZDL1hRbGJ2eFJ1QXVIMld6ZHFFYmlBbVIvUldJU2xGQzFFcG1BcDkrK2lrT0hqelliUDNQblR1MzJVcEdDbVhod29XWVBIa3lWMkpibzlGZ3g0NGQyTDU5TzhyTHl5R1R5VEJ6NWt6TW1qVUxvZTQ4bm13VUZ4Y0RBSjU2NmluVTFOUkFyVmJqdnZ2dTgyb01rWkdST0g3OE9MY2RFUkVocUNxWW5kWWdKZ0NzLzBkSXJBd2xSN1dJSGFGcXVrRWpsQnpWSWpST2h1QW9zb2pqaVZieU1VSm84OFRFQUtXbFFGWVdHMTNnbXY3UUZHWXpHNWtRRnVZNVRhS1pLUzh2eDU5Ly9nbVpUSWJycjcvZTZibmR1M2ZqdDk4OHU4QmJmYzJkRHhCeXVSdzdkdXlBVHFlRFZDckZvRUdETUdqUUlQVHYzeDk5K3ZSQnNLM3NwajI5UUtQUlhOTXZWSHVhU0VSRWhKUGFuWnViSXlKbmRRQUFJQUJKUkVGVWk4MmJOd05vR0EzU3JsRXEyVWZYcnF3NG9OR3drUXUxdGNMNnE2OW5EVTJMaTltcUsrSGhSRnp3azVuWGQ4UFlmWkU0bUhVRkFPV2ZsNEx0cHQ1c1pmRDA1alBZL0ZoRGNTOHhuQ2NvQklCOERSdnhJQ0srZFIyS29xcDY3RHpOR3QvNjdaMWdhenVwZjJmMDd1TDlqWGpORDA4RFZyTnRDSXpnVkFlRzk1NmpGR0VJbmZac0V5MDZEclFGcU02cFI5V0ZlcGpxM0tRMU1Bd29rWWo3NkdMQU5DZ2RHdHBkaHBnaElhM09aTEdtcHNhdEgxV2c0UHRadFJha1Vpbmk0dUx3eHg5L1lPL2V2VGg2OUNpc1ZpdGtNaGx1di8xMjNIdnZ2VTB1dXFTbnB5TTdPeHNBb05mck1YUG1UTXllUFpzcmZUNXYzano4NHgvLzhKaUcwTDE3ZDJ6WnNnVW1rd2t5bVN3Z2dvRFJhSVJVS3VWU2h6VWFEY3JMeXdHZ1VTK3VRQlBWUHhpVkdYcmtwbW9RTnpZVWtpRGZYdk1XQTQyQ3RGcUV4c2tRMlMvd1plemJFMFJRSUFTT0xsM1l5SUtNRExhU2c3ZEdqWldWckdkQ1VsS0xSU1lBd01hTkcwSFROTWFQSDk4Z0REOHFLZ3BKamFSaFZGZFhJek16czdtSDJBQ3hXSXlsUzVjaVBEd2NmZnYyZFZ2U2tZOUVJc0dBQVFPYTdQZjgrZk13R28xTkh0Y1V1M2Z2eHFaTm13Q3d4b3dLaFFKV3E1V0xwSWlJaU1ENDhlUDlQaytiUkNZRG9xUFpCMDJ6b29KZFlHZ3NOY0xUQk5kZVJhSzRtQlV0SWlKWWdZR2tSZmpNaC9jUHdjQ1ZlOWtOZjd3VWVFMi8vN3NJVDArdnhwRDRjS2REK0drUFhCcy9xb09aYWJhRVpIZlB3VkdFZHNnN0FTc1Y2V2o2eEdUdkRSRHJULzRBYy80eFd4K01WMlh6UEE2QVAvbWQrZ3lvNFBCR2p1OFlNRmJnNm9WNlZKN1hnelk1ZjBBNFpUTlFGQ2NrMkxPbzdNakR4T2h5dmNxcGRGNXJZczZjT2JqdHR0dWFyZitZRmxxc2NrZDlmVDErL1BGSG5EaHhBdWZQbitjV3BaS1NrakJ0MmpSTW5EaVJFd1NhSWlVbEJZTUdEZUx1QjExL3o2NWR1emJxYVVCUlZNQ2pDajcrK0dQczJyVUx3Y0hCQ0FrSlFVMU5EWXhHSTJKall4dU4zRzBPb2xLQ0VSd2xSZmJQMWVnOFdJbndaTzlTT2FvdUdWQ1Jya1AzY2FFa01zRUxXdWVuQ3FIdG9sSUIxMTBINU9XeHp2VmlNYnR5YW44QWpvbVBYcys2NGdjRnRZZ0JveXYzMzM4L0Nnb0tNR3ZXckFiUERSczJ6R2NQaFd2RnVISGp2RDQySkNRRWI3enhScFBIdVphTkZFcnYzcjBoazhsZ05wdEIwelMzUXFCU3FUQjQ4R0RNbnovZjZ5L05kbzFJeEVibjJML1VhMnJZNmlrYU4wdlg5dEtFZHROUXVtRW9LMmNLV1ZqSWluUjJjY0hYeUtFT3lvQTRkV0RLU0FKT0F0RGlyMDdoaitlZGMyQ2xJcUJiS0d1b3lCMHU1RFM4SWVaV0UwR2hJNkUzV2ZIWmdjdThQZjZiSUNaRUtqRjFvSGRPOG95K0d0cGRyd2c3WnlOSTQ2NkRmUENNZ1BmYmxtQm9vRHJiZ01xeitnWkdpd3pEdnV0RkZNRFlLMnNDb0cxaWdoMnBVb1NvQWNFSVQycmRIaFN4c2JGK0cwaTNGUlFLQmM2ZVBZdHo1ODZoWDc5K0dEWnNHRWFPSE5ub3dwVW54R0l4WG56eFJTZ1VpaVlyTVZ3cmV0alNuL1Y2UGZSNlBVUWlFUklURS8xS3BmQUhaV2NwK3N6c2hPSy90TkRrR1NHUlVaQkhTTmhIT0h0ZlpLaTJ3RkJsUVgyVnhWWUpRa1FNR0gyQVl0aFBKQUloOE5UWHMzbmlmQUVCY0JZWWhKYUdQSEVDR0RyVTd5R2F6V1pjdlhvVlNxVVNLcFVLTkUyM21nL2s5b2JaYkliWmJJWkVJbW1lVXBFQmVrMjBLaXdXVmxpb3JHUlRKTnhobndUWWhZYkdVS2tjNGtJTDFZaHVLK1JXNnRENzZkMHdXd1B3RmNtYjdXOWJjZ051SCtKODAzenhLbkFnTDJDbmdGUUV6QjBjRUU4K1FodmdrLzA1V1BTL2sreEdnRXBGZnZ6QUVDeWE2TjNrcHViN1pUQ2MvWVhiRmh4a3c0KytFb2tSdVhnbnhKR0pRbnBxK3pDQUpzK0lpak02bU9zYUNna1VSVGxkWjNmWG5CSUJrZjJDRVRVZ0dOUTF1SzJaTkdrU1VsTlRtLzlFN1FTdFZndVJTTlNtRmxXMFdpMnVYTG1DME5CUXIveXZhSnJtN3F1YjY5N2ExOWVkc2NZQ1E0MFZoaXBXUURCVXN4R2g4bkJXWUZCRVNDQlRpMGxwU0I4aFY0dlFmQ2dVN0NPODlZWXJTcVZTcC9Bd0lpWTBIMUtwdE1tVURJSUxFb21qL0dwdExTc3VWRmM3SDJPL0FiZEhLdGlGQlhlcEVWb3QrOGpQWjRXRm1CaGhnbDRISUNGS2lVVVRrdkIrS3B1YkdxaUoybE9iMDNIcmRWMGc1cGtjSklRREIvUDlTM3VnNFBpVG0ybWdwQmJvU2d5cE93VHY3dzJzR2FOS0xzSGNHK085T3RhVS9VZEF4QVIyWmQzaHVxQzg4ZUVPS3lib0s4d28rYnNPeGhwbmJ5WUdnQWdVS0lvQ1k3T3RCQnFhV0FKQVNCY3BZa2VvV3AxUEFzR0JTdVdmVVdCTFlDOEY3aTNOS1NRSUpVZ3RRWkJhQW5YM05scXl2SlhTdXY3S0JBS0JRSEJQYUNpUW1NaW1CM1h0eXFZSzhiR0xCL3lJaGNieW1LdXFnUFBuZ1FzWDJKOUpzRm9EVnQzUkgwcVpMWkxEWHpIQmRuMHZsdFZoM2UrWG5aNlNpbHdtLzc2WGtHZmhqZkZ5QUkwZUNhMlgvZWNya0ZtcWRld1EvRHAxdlA4WFRVaUNRdVpGQkpQWmdKb2ZuM0hxUStpbkNMdnF6djRzRHUrR2tKc2VFOWhUMjhWVXh4ckE1YWJXT0lrSkRNTndxVkFNVDBxd2l6ZU9MVUFzbzlEdEJoVjZURkFUTVlGQUlGd3p5S2NOZ1VBZ3RDWHNVUXNwS1VDdlhteWtnU3VleEFGM0FvTk9CK1RtQW1mUHNwVmFHak9FN0dCRWhNand6SzI4S2lSQ1JSZUsrd2NBOEorZnprRm5kTDdPaWJ4QUxpWUFrUkNYcS96dmc5RDZjU29WNlpjbXlMN29SQlR3K0MzZW1URnE5NzBEV2x0dU96ZmpuK2JHTjJLODh6VkEwbkVxMWRCbUJtVW5kY2plVVFWdGtYTnFHeXUwaU54OGRGTU5ncVpVM1dUbytYOFJVTWVUbFZjQ2dYQnRJWUlDZ1VBZ3RGVlVLaUFoZ1kxYTZOelpZZFJveDU3NndOOEczQXNMWmpOYmJlWE1HZFpVMVZacXRLT3pZbG92ZEE2MTNhQlRmcFJnNEYzeUNxMFJxM2RlY0hvNk1keHhpTkNKR2Q5R3cyZ0Z5dW9FZGtSb0V4UlYxZVBuVXlXT0hYNFVWckJ6MS9CdTZCcmVkQnFVcGZRODlFZis1M1J1WVpLQ2MxU0RQR1VhWkFrakJQVFRCbUdBNmtzR1hOeGVoYXVaOVdCNGtVbDJ3MFhLM1djT0E2ZDk0aUFLY1RlcTBIMWNLTVJCeERtRlFDQmNlNGlnUUNBUUNHMGRpWVF0MVRwZ1FFTmhnWjhLWVlmL3M2dTR3RERBMWF0c09rUldWa1BQaGc2R1hDckdpek5TZUhzbzRTdkJ2SFp2N3NwQ1JhMmpOR3VEdEFlQi9mUC9uUGsxZnZaSGFOVjhrSHJKNGJ2aFgzZ0N4eE9UZXpWOUVHMUZ6ZFlWc00rQTJZOFQ0Uk5aVGtpVEJVTTEvVG5CL2JRbEROVVc1T3l1UnNuZmRiQWFYUXArVW5BckpOaDlVdmlYV3QwakNEMy9Md0toSkIrY1FDQzBJRVJRSUJBSWhQYUNYVmdZT0pCTmkzQW5MTmgvZGhVYTNGV0pxS3NETGw5bW94Ykt5dGd5cngyUUJlTVMwRHVHWjBRbE9JUUEzRFUybUdrOHUrV3MwOU5KQWZhdnpTYytDdTBXbzVuRzJ2MDV2RDFDUzBVNm1nNk1VMk5VY3RQTzdiby9QNGVsSXR2Um5CSW1adkRlRGdDQWtGdWVoQ2drU2xCZmJRWGFBcFNkMENGbnR3YUdhdDducWIwRUpCcCtETFBQdXhUQmtBQnhZMVRvTmtZRnNZeEVKUkFJaEphRkNBb0VBb0hRM2hDTFdlUEdnUU9CTGwzY3AwTFFkTU45bmt3Y3pXYWd1SmdWRm9xTE81eXdJQlpSZUhYbUFONGVQMWFEZWRmNDgwTzV1RmptTU5TTEQvZG5uZGVCZlVLaU1RQmFEOVZHQ1cyYnIvL01oOVpnOCtId0p6aUI5NEo3NXRZK1RSNXVyUzVDM1cvdjhab0xMMzlDMjhvZkFvQWt0aitDcjc5UFVEOXRCVzJ4Q1pkMlZPSHFoWHJ1YjhiQS90SHJxTlhnakUzb3BjQmRaa1drQk1tM1JpQzBCNGxLSUJBSXJRTWlLQkFJQkVKN1JTd0dZbU5aWVNFMmx0MjIwMWdGQ0UvUU5CdXBjUFlzKzcrcktOR09tVEdzSzRiRjIwTUkvUEJTQUxnWlA4MEFTNzg1emUwT0VqdW5QUWcrQSs5UG05ZXhNMWJhTFcvdnp1SnRDWHlsOEpwMURnM0N6T0Z4VFRhcCtlRnB3R0pQMWZHamxpbzNpUVpBaWFDZXNWcllaMUlid0ZKUG8vQmdMUW9PMU1LaWQzeG1Nb3k5REdSamYwSGE2YnBFcFFRajhaWXdVc0dCUUNDMEtzZ25Fb0ZBSUxSM3hHSTJVc0dkc0dDbnFRb0cvT2V0VmpaUzRleFpvS0tpdzVTY2ZHZjJkWUhwaUpjZnZldE1HWDdQck9DZTRsZDdDRVJhUFBGUmFIOGN6S3AwS1JVcGNDTE9hN1o0VWs5SXhJMzNZMGpmRG5QK01YYURZVUQ1NHdMSlM1TUlIdlVBSkoyOThHNW9nMVJkTk9EU2ptclVGdkpDaFd3NkRDc2t1STFKY0J4bjI1TElSVWk0Ulkzb1FjR0JDV01pRUFpRUFFSUVCUUtCUU9nb2lFUU9ZU0U2MnZrNWJyWFF3OTJxTzNOSGl3VW9MR1NGaFN0WDJyMndNS1pYSkc2OXJvdHR5OCs3ZWw1dHlPWGZwWE0vSi9DclBmZy9UMFNwRmpCMXJBeVZkczhIcWRtT2pRQVloQVpKUkZnMElhbnh3dzIxcU4zNWlxY3VmRHkzSTM1ZkZCSUoxYzNMaFBiVWFqSHJhVnplbzBIcHNUclFacDdwb2oyb3crUEZvMERibjdTOWtaVXhVaVRmRm83Z0tHa3pqcGhBSUJDRVF3UUZBb0ZBNkdpSVJFQmNITkMvUDZCVU9qL1hsQ2pBTjNTMFl6WUQrZm5BdVhOQVZWVmd4OXJLZUd2V0lJZ0NzVUxJbTFTY3l0ZGdWM29wQURidElWYmx1Wm0zTUx6L0MwaVVRcnVodk1hQUg0OFhPWFlJZmkwNjN1ZjNqZXFPaUJCWm8wZHJmMzBUVEwzZDVkUGhmZUR2dVVOdit3OGdsZnZSVit1aitwSUIyVHVxVUgvVjR0aHBpelpvN0xKUm9NQXd0RlBrUjlTQVlNUlBWQlBqUlFLQjBLb2hnZ0tCUUNCMFZPUnlvRThmSURFUmtMcFovZklrTG5qYWJ6UUN1Ym1zc0tCcG55VUdlbmRSWWU2TjhZNGRBVExFVy9sREJ2ZHpZb1FmZlRic21sUjdhRWU4enk4VkdhRFgzcFBUZWpkNnFLVWtBL1hITnp2dEV4NFk0VEIvbFNXUFFWQy9Xd1QyMVBxd0dobmsvVmFEa3IvclFEZlVFdERZVmFNQTBEeWhSaXlqRUQ5UmplaUJ3YzA0WWdLQlFBZ01SRkFnRUFpRWprNTRPSkNTd3BhYWRDMHY2UzE4a2NGZ0FISnlnTXhNb0xZMmNPTnNKYng0Wndya1V0dlhwNzhMaDd3b2hSMm5TZ0N3UGdxQlhJOHNyQTJJSFFPaGhUR2FhWHl5LzdML0hmRnk4Mi9zRlltK3NhR2VqNld0ckJHanZTa1hzeS9zeE56cXUxZ0s5UjJ2Tkg1NEcwSmJaTUtsbjZ1Z0t6TnorMXlLTTdpSG9zRFluQlRzeDhuREpVaWVIZzVsREVseElCQUliUU1pS0JEYUpxb0F4QVFUMmhma05lRWZJaEZiYXJKL2YySFgwbDBxaEY0UFhMb0VYTHdJbU5wUC9jSnVFUW84T2pFNTRQMnUrdWtjQURidElTWWtBQjNhVkFTVGxmVlNJTFJ0TmgwdFFKWE85ajRTT3E5M2FiZmtscDZOSHE0LytqVXNGWmZZcGd3RGtjQlVCM2FCM3RFMlpQeS9JRkozOFhoOFc0RTJNU2c2ckVWQldpMnNKcDVzeHpCTlZHK3dYUlBhT2NWQm5SQ0V4Q2xoa0FTM3ZkdnpRWU1HdGZRUUNCMFE4cnBySGJTOVR5d0NBV0RONFBUNmxoNEZvYldnMTdPdkNZTC9CQVVCdlhvQnljbUFyUEc4NmdiWW94UmNVeUswV2lBamd5MDEyVTZNRy85OWF4OG9wRzZxWmZpS2k1ZkM5cE5zbEVKOGdLczk1SkcwaHpiUHU3OWVjbXhRQWw4VXZIYmR3aFc0YzFoWGo0ZlNkWldvMi9lT28ya1RFK1RHWU96TDlRREU0WEZRamxrZ3NLZldRLzBWQ3k3dHFFWk52dEd4MC83NTVvWHd3bDRUdXhrdUVETk1pVzZqVmFEYTZKMjVWcXRGVGs1T1N3K0QwSUhJenM1R1hWMWRTdytEQUNJb0VOb3FDZ1ZRWDkvU295QzBGdlI2SUpqa21nWVV0WnBOZzRpTlphTVhmTUZkUlFpR1lVdE5uanNINkhTQkcyY0xFYWtLd3FNVEczZkc5eDdIZFhwMnkxa3dEQkFmeG50YWFJUTVyeDN4VVdqYkhNbStpdE1GdkQ4aUkvQkZ3WHRML210U2NxTVJCOXFkTDRNeDZWMmJDWU4zbnRBN1hnSEViVGljbndFcXorcHhlYThHRmdQTjI4K0E4a0lONERSRW5sOUN3czFxZE9xdGFKYmhYaXVTa3BLSW9FQzRwbVJuWnlNNU9mRFJnZ1RmSVlJQ29XMFNFZEV1YzdNSkFxbXRaVjhUaE1CQ1VXeVp5WlFVMW1kQlNIdlhDWXZSQ0Z5NEFPVGx0Zm1va21kY294U0VSbC93bG43UGw5VGlweFBGVU1tQUNONzhRbERQdkV1dk5RSFZCbUhESTdROEg2VHlvaFBBK0pIdXdEWU1rb2p3MExoRWo0ZWFjby9Da0xHYjI2WjQvd281clIxNXlqVElFa2NLNnFjMVlERXd5RTNWb09LTW52ZUxPYUlTR0MvZXFmeXNreUMxR01uVHd4RWMzWVlGRmh2ang0L0h5Wk1uVzNvWWhBN0VpUk1uTUg3OCtKWWVCZ0ZFVUNDMFZkUnFkdFcwb3FLbFIwSm9hY3JLQUlrRUNHM0VXSXpnSDFJcFd3a2lLUWtRdTRUNU56V0o5aFFDZlBVcW13Wng1VXJneG5tTmlWUUY0YkdiZVZFS0FTcWw5L3dQR1EyakZQenJFZ0NKVW1pcmxOY1lzT1Z2WHFsSW9TRXJ2R1lQM05ERGM2bElpd20xUC8zYnNlMVBtaExEY0tlbFpFcW9wajhudks4V3BxN1VqT3hmcXFDdjVKZHc4QzRxQVVBRHNTRTBUb2FrcWVGdDBpL0JIY09IRDRkY0xzZFBQLzNVMGtNaGRBQzJidDJLME5CUURCMDZ0S1dIUWdBUkZBaHRtUjQ5Mk5EcDh2S1dIZ21ocFNnclkxTmZ1bmR2NlpGMERNTENHcG8yZWp1SmRqY3BzVnFCL0h5MkdvU2hiUzZmUHowOVVGNEt6bEVLUHh3dmNoWVVCSnJ3OGE4NjhWRm9tNnpkbndPTHZWYWtYN2tIanNaTHAvVHllSlR1MEtld1Zqc0VESDkwTXY1d1F5WStEbEZJbFBET1dnb0dLRHVoUS83K0dsaU5qdC9JN29IQWVDRzRzRzlmeDRXTUhoaU11TEdob0FMdzBkR2FlT0tKSjVDVmxVVkVCVUt6c21YTEZ1VGs1R0R4NHNVdFBSU0NEWXJ4NXBPUVFHak41T2NETk0xT2NvS0RTUzU5ZTBldlp4KzF0V3hrQWhFVFdvYXlNcUNrcEtGUGdqK3pqODZkaFhrMnREQlBiVDZETjNkbEJhQW5oMnJRTHpZVUdhOU94amRuQWIyNThWYStNUGM2UU5iT0pqSHRHWnBoRVB2NERwVFgyb3ovL0tuYWFHTjgzeWpzZitZbXQ4OVpxd3R4NWIwcGdKVjkwVEVNQTByZ2U1cmZWaHlaZ01qRnV3QlIyM3J4bVhVMENnN1d3bERsaUVydytVL0ErMXlrUkVEY2phRlFkZlBSOExhTjhkNTc3Nkcrdmg3WFhYY2RrcE9UU1o0N3dXK3lzN09SbloyTkV5ZE9JRFEwbElnSnJRd2lLQkRhQnpVMVFIVTFPOUdVU0ZoWGVVTDdRNlZpOCs2RGcxblBCSkxtMExMbzljRGx5Nnd2Z2gyR1lRVUJiNzVhS0lvVkEva1RGcG1NRlluVTZzQ1B0NW00b2pXaSs5S2RxRGRiL2UrTU4xdlovT2hJZE8wU2gzT1ZBZXNTNHhPQW5zUnVwTTJ3OVZnUlpuNTRoTjN3VjdDenNXM0pEYmg5U0t6YjU2bzN6b0VwOTIvMmRHQ2NWdFg5SWVLaFRaQjJIeEtRdnE0VnVqSXpDdEpxUVZ0NFVRbndYa3lnNEZ6SlFTeWpFSCt6R3ZKd1NjREgyaG81ZHV3WTB0TFNrSjJkalpDUUVLU25wN2Ywa0FodGxPdXV1dzVhclJiSnlja1lQMzQ4U1hOb2hSQkJnVUFnRUFqQ29XbWdvSUQxUk9EajcrUW5MQXlJajIvbzJkQktlWHJ6R2J6UkRGRUtlNTY1QmJ1ekF6T3BBNERrQ0dCQ1FzQzZJelF6TjY5T3cyL243VjVCL29jbmRBdFhJUCtkNlc2ck94Z3lkcU5tOHhMYnFmeDUvekpzRlFwYmM4WGdHUWlkOGJyQXZscUdpblE5S2pPY1MxTXpZUE9FdmJ0cDV0V0RCU0FMRlNOK29oclNkdUtYUUNBUUNIeklKeHVCUUNBUWhDTVNzUlAveEVUblZBV3V2cnFYa3hMWDR6UWF0c1JrRzRrMmVuSmFiNWVLRDBKN2N2WlNPSnhaR05BVWhZS2F3UFZGYUY1eUt1b0NJeWJ3MW8yZW1OekxyWmpBbUhUUTdueEpXUDhOT25PSUNaUmNCZFdVcHdQVDd6V0FOalBJKzYzR1NVeGdyeDdsSWhFMEF1Tm9CUURLR0NtU3BvWVJNWUZBSUxSYnlLY2JnVUFnRVB3blBKdzFiQXdKY2Q3dmJSQ2MvVGorOFdZemNQRWlVRlRrdmswcklsSVZoTWR2NGVVSis3T1FURG11d1FzL25FTmNhQUFDQ1cxZG1LeEFoYzcvN2dqTno4ZS81VGcyQkw4RUhKRUd3VEl4SGg3dnZsUmszYjUzUWRkZDRiVVJkaloyMHUwWXJHclNDbERCQWtyT3RnREdHaXV5ZDFaRFYrWXdMYkZISlhqMUI2QW85aWpldFF0TGtpTitnaG9pU2VDaWpBZ0VBcUcxUVFRRkFvRkFJQVFHbVF6bzNaczFWblRGMnhCcWlySlZQT0Rkd0plWEErZlB0L3BLRUN1bXVrWXBDSjBGT3E1VGRrVWR6dWNGVmxBcEpGRUtyUjZqbWNiNkE1Y2RPL3pJUHJEenp6SHhVTWtiNXU5YkszT2cvK3NybDczQ1RrZ3o0SXdZSmJFcFVBeWZKYWlmYTAxdGdRazV1NnRoMXRIY1B0WkR3bnN0aDJGb3A2c1dQVEFZWFVlRytHMmlTU0FRQ0swZElpZ1FDQVFDSWJCMDZRTDA2UU5JcFk1OXJpSkJZOWpGQi83eDlmV3NxRkJSNGJsZEN4T3BDc0tTVzNyeTlnU20zdDZucWVjaDRuY2xwRnRlRzVMMjBQclpmTFFRdFFaN1pRRi92Qk1jN1ZaTTdlMzJpSnB0endFTXpaM0pIL1dDcnhtcVo3d1dFQlBKWnNWV0VyTHdVQzBZbnFjcUJmaGdTTWwrVm5ISFUwQzMwU3BFRFNBVnB3Z0VRc2VBQ0FvRUFvRkFDRHhLSmRDdkgvcy9IMTlXN1YyakZSZ0dLQ3hrMHlETUFheWxHRUNldnJVUFFvSnNxOENzemJ1d2puaExvK2RLYWxGV1djNDlKYWhMM3R5b1VnOFlMSjRQSmJROG4vek9UM2Z3d3p2QjF2VG0vdEZJakZZMk9NUndkaWZNQlNlNTQwVUNjeXRjWCtxSzYrK0ZwTE43QWFPMVlEVXh5TjFYZzZzWDZoMDdHVmM3eGFhZ3dEQ09TaldVR0lpZm9JWTZJU2pBb3lVUUNJVFdDeEVVQ0FRQ2dkQThTQ1JzQ2tSMHRHT2ZyMmFOOWpLVWZMUmExckN4cHZVdHRZY0ZTN0Y0RXIvbXVoOHJ0THltdi95ZDZWK1BMak9rd2xwQkl5SmNBODRYMStKSU5xOXFpcEEvT0FPbjk5aS9idTdaOEJCelBiUzdYblU2RHlQdzljcUE0VklkcU9Cd3FDWXRGOVRQdGNLa3RTSm5WelgwRlh5L0JBYVVpUEphVEtEc2tRbjJzcEJCRkJJbmgwRVpJMjJpSllGQUlMUXZpS0JBSUJBSWhPYURvb0M0T0xZS0JGOUVZQmpmRFJ2NVdLMUFkallic2RES3FoOC9OVDFBVVFvTU9DSGdhSFlsOGl1cS9Sb1hmeFRFUjZIMThrSHFKY2VHUDJhTU5ycUZLM0RiNEM0Tmp0QWRXQXU2cnBKM3REOHBPbzYycXNsUGc1S0hDdStybWRGWG1KR3pXOVBBTDBFRUN0NVdVbWZmMWpSM3lXUWhJaVJORFljOHZLRkhCWUZBSUxSM2lLQkFJQkFJaE9ZblBKeE5nUWppaFFMN0dxM2c3dGlLQ2lBcnExV2xRSVFGUy9Ib3hDVGVIajhzODNrVkgvYWZkRVFwK0puMVFId1VXaWw2a3hWZi9wRWYwRDRmdjZWbmcxS1JkRTBwZElmWGM5dmVyOHU3Z1dmeElPazZBSW9oTTRUMzFjeFVaZFVqZDE4TmFEUDcrOXFIVHZsd0JUaU4wSFpONWVFU0pFNEpoMVJKYnFrSkJFTEhoSHo2RVFnRUF1SGFJSmNEZmZzQ29TNnJsOTVXZ0xBZnkvOGZBSFE2MXJDeHJpNHc0d3dBSzZiMWhreHMrNHIxTFNuYkJjb1JwWEN4R09VYUxkZWxFT3pESU9Vald5ZGZIczZEM21SekJ4VHF4Y2liN0FaSlJGZzRJYW5CSWJVNy9nUFFGdTV3d2E4b25rOERBS2p2ZUVWWVA4ME5BeFFmMGFMMHVJNTdFN0NYMXpjcGhYc3IyMzVuWldjcEVtNEpnemlvbFp0UEVnZ0VRak5DQkFVQ2dVQWdYRHZFWXFCbno0YWxKV25hL2ZHZWNCVWdMQlkyVXFHVlZJR0lVZ1ZoM3RoNDNoNC9Wb0FwUnc5N2psL3dxenRld0FPSlVtaUZmSkNhSFlCZUhIL2srMi9vMGFCVXBDbm5UeGl6ZnJjZHl2Z1JuZUNzZUNpR3o0SWtwby9BdnBvUHUvbWk1cktSMjhjQXRxZ043MzkzWGdZU0FDQTBUb1llRTlRUWtTd0hBb0hRd1NHQ0FvRkFJQkN1UFYyNkFNbkpEZE1lL0MwelYxZ0k1T1Q0TGxBMEE4L2Myc2RSN2pGQTVmT09adVpEVTFjdlBPcUJOd3ppbzlDNk9KSjlGZWRMZUc2Wi9sZUt4TElwdlp5ZnM1cFJ1LzE1encwRW5vdVNxNkM2WllYd2Zwb0pqK2FMZ05kK0NXd2I1NnNVbml4SDNOaFFVT1F1bWtBZ0VJaWdRQ0FRQ0lRV1FxMEcrdlJocTBIWUNZVEJva1lEWkdZQ1JtUFR4ellqOFpGSzNETWl6ckhEbjkvTjF0VEtNRWc5bWNYdThsT2pJT1VqV3hlZjdNOXArcUNtNE1YamorMGRpYjZ4enVsRnVqODJ3bHBkeUIxTENSYTZHQ2M5SytUbVphM09pTkdUK1NMbGc0QmlUNG5ndDRoS0NVYnNpSkRBRFpSQUlCRGFPRVJRSUJBSUJFTExFUnpNK2lvRXVkUnQ5M1h5VFZIT2JRd0cxbGVoaFV0TFBudGJYOGVHWHdLQTQzZExPM3NaZW9QSnYrNXNrUEtScllQYWVqTTJIeTMwcnhPWG1lL2lTYzZsSW1sdEJlb09mT1RZUVRIK0pPSndFM054WkNLQ3I3L1BqNTRDVDIyQjBhUDVvdmRRb0VFN3RZZ2RFWUxvUWNFQkhDbUJRQ0MwZllpZ1FDQVFDSVNXUlNaalJZVVEzcXFmcTBEUUZIWmpSLzZLSzAyenBTV0xpd00zVmg5SjZhYkc5RUgya24wKy9rNThlTmZEYkxWaWY3b2Z1ZmJFUjZIVnNUNHRGMGFMYlNWZDhHdkUwYTV6YUJCbURPdnE5TFIyOSt1QTJjQTdoVEJKeW5YTlhuM25Ld0ZMNlFrRVY4N1ZvL0NRMXVsMUxxSjh5eEJpTTRwNDBRd1UwRzJNQ3VISjhrQU9sVUFnRU5vRlJGQWdFQWdFUXNzakZnTzllckhsSmUzNEtpcmcvOWs3OC9nbXF2V05Qek5KMnJSTjByU1VVbHJvemlxQ0lKdnMrNmE0NFBZVEFVVzhpT0RsZ3FJb0tPS0NjRkVCRllVTGVOV3JJQWl5aUlEc2xFMzJwZXhMYVdrcDNXaHBtN1JObTJUbTk4ZDBKcE0yNjB6YXNwenY1Nk4wSnVlY09lMms2Wnpudk8venduSEZpT3hzNE1vVjM2UlRTT0M5b1dLak9pOVhObmJZdnErZHB5N0RiTEZLR2t1Y0trRjhGTzRNdnRzcEVvZ2tyODF0SGYvWjM3NVVwRG45T0V4bi9oU09hVXI2N3dJamVnT3BXejhHVmZURGtzZnlLU3lRZGNTSW5GTWxkaWVGTW84ZVVqWE5nYUtCbUY0NkJNZjR1K3BHSUJBSTl5MUVVQ0FRQ0FUQ25RRkZBZkh4OWhVZ3BKZzFPbG85RkJjREZ5OXkxU0JxbWE1Tnd0Q3RTUmgzSUdjamx3SjRCYUcwM0l4OVo2OUpHay9jaFpTUHJIdDJuc3RGQ244VFdGYTJPWWEva3NicjRsS1JMSXVpZGRORkxYaGJRZ213ck8xWFVhV0dkdEM3VXFmcFUxZ3JjSDFQRVFxdW1NUm5RVkcwMTVvYnc5bzhGeWdGRU5zM0dKcElQNS9NazBBZ0VPNUZpS0JBSUJBSWhEdUxoZzJCaEFSN0VjRVgwUVdscFp4Wm84bmt2cTJQc1k5U2tJUHRaN0wxK0VVd0RDdlRtNEdrUGRRMWkzWlZTVitSZEQ5dHZ4L1BkMnFNVUkxdEFWeDZaRG1zdDY1VnRwTCtlMFJWbVp5bTl4dWd0ZUdTeC9NVjFuSVcxN1lWd25pelNpVUhpdmFxa2dOVkdUM0VHMVZTQ2lDdW54NkI0U3FmejVsQUlCRHVKWWlnUUNBUUNJUTdENzBlYU5hTVM0WHdKUlVWWEtSQ1NlMXV5dzlwMHhDdG9pcGQ4RVdSQm5Jb0xESGg4S1YwYVdrUG9xOUoya1Bka1ZOa3dycmpJbzhQcVY0RW9xaUd5UU50cFNKWlV6R01PK2JiaHBmaG5jQ3lOdkZLRWRJWVFWMUdTeHJIbDFRWUdhUnN1UTFUZ1MzeWlHVUJHcFNYWWdMQWdCRytQMXBGSVg2QUhnRmhTcGY5Q0FRQ2dVQUVCUUtCUUNEY3FRUUZjV2FOU2g4LzFGdXR3S1ZMd08zYnZoM1hEZE1mYjJrN2tLTW5pUHB1UFhaUjBsRGl2SEpTUHJMdVdMb25GUXgvQStXVlhBQUFkRTRJeFVNeGV1RzBZZnM4c0NhRGJYekowU3oyazlNOThRbWdxTnVkKzdKYkZsemJjdHUrTEdTbGhZcDNQMHJLem9CUjRVY2hmcUFlNmxBaUpoQUlCSUluRUVHQlFDQVFDSGN1L3Y2Y3FPQlhKWWRaeWs2dTJPU1JaWUZyMTRDY0hQbHo5SkQvNjl3WWllRWEyMXprVVBsdFpOMHV4c1dNWEVsRGlLZEFvaFJxSDRabHNYREhGZmtEaVhiaXhhVWlyWGtwS0R1eXd0YU9rcTRvc0xCVlVQRnYzZ2QrQ1Ywa2plT3JZdG8rQUFBZ0FFbEVRVlFyakZsbXBHNHZoTFdpU2xsSXI3ODlxaklOaE91b0RLQVJQMGdQLzJBZlIwWVJDQVRDUFF3UkZBZ0VBb0Z3WitQbkJ6UnZ6b2tMUEN6cm13b1FOMjRBNmVueTUrZ2hidzlwSnA2UXRFR3FwRXpzUEhsWmR0cERlckcwcVJDa3MrbFVGbktLeTIwbnBLejFXUWp2NlFZNmZ6elhzYkh3VXRHR0dmYnRKQnN4aW5vcVZOQTk5cUcwY1h4RTBmVnlYTjlkQkZhb3NzbHlLUTRTeGhMYlV5b0RhTVFQMU1OUFM4UUVBb0ZBOEFZaUtCQUlCQUxoemtlbDRrU0ZnQURiT1NsbEpSMzF5OHVydGJLU0wzZVBSWDB0TDR6SUtDRXBpdXMrbTVhRjNHS2o5Mk9JcmswaUZHcWZSYnRTYkFlUzN3ZTJMOGYxU1lCU3daMG92N2dMNXV0SEs4ZVdaOXdwTGpvUjFPMVYwTUVOcFE4bWs5dFhUYml4MzJEN2ViRXNLSnFQTXZBZW9XQkZFQ2NtcUlMSVl6R0JRQ0I0Qy9ua0pCQUlCTUxkZ1ZMSkdUVUdCZG5PU1JFVldCYWdxL3o1cTZXeWtuNUtHdStJb3hRb0dTSUdaUXYzM25YQys5QjVjYTU1aFpYelVpRFVEaGtGcGZnck9idnlTSDZsRGlWTjJaV0tOUHcxVy9TcTlNSEZTUkswcmdHQ2VvNlRQSlpjY2srWDR1WmhrWERHUjJkSStoV3lkVkpwYU1RUElHSUNnVUFnU0lWOGVoSUlCQUxoN2tHaEFKbzJCVFFhMnprcGZnU09SQWkrcktUWlhQMDFIekt1VHdMMGdieWhuWnlWcEszdndRdXBLS3Z3WGd3Ulh6MlRwRDNVR3QvdFNCRXRhYVduSXZBTWF4K0ZCc0ZxQUVEcGdmL0NtbitkYThLeXN1dzZ4SHFYZHZBMFVLb0E1NDFya0p1SGpjZzdLMUs4SkVkZFVCRExKQ29OamZpQklWQUdrc2RoQW9GQWtBcjVCQ1VRQ0FUQzNRVk5jNktDVHVmN3NmbXlraFVWdmgrN0VvMWFpYkc5NG0wblpHVmFjSjNMTFZic1AzZE4xcnlJb0ZBN1dLd3NsdXdSM1NzZnBEdE02SmZJRFZWV0JPT3ViMFJOcEhrTFZMMkdLcm9kMUswR3l4bEpHaXh3WTc4QnQ2K2E3TTZCa3ZiNHlvSUIvMDM1NlJTY21LQ1dHUjVDSUJBSTl6bEVVQ0FRQ0FUQzNRZEZBWW1KUUVpSTc4YmtveFpxUVZUNFovOG1VTktWQ3hsKzAxUUtvbjQ3VDE0R0s4TUhJdHNJV3dsRFFvMng1dWdORkpUdzd5MkpPKzJpKzlReVVvY2V6ZW9EQUF6YnZ3UmJVVkxaUms0cWhmMGJJZmpKV1ZJSGtneHJCYTd2TGtMUjlYTHgyY3FJSkNrdXBMYlNrUDdCQ3NRUDBCTXhnVUFnRUh3QUVSUUlCQUtCY0hkQ1VVQjhQRkN2bnUvRzR4Zmtaak1uS3BTWHUrNGprVWFoQVhpbVF5UDVBNG5tZk50WWhsUFhia29leXNweW9nS2habGtzTm1PVWlpZ1hZZUlBcmxTa0pmY3F5bzZ1bEQ4MllPZkVHTkRoLzZDb24rQ2lzZTloekN4U3R4ZkNtRlVsL1lpaTRiV1lRTUd1d290L3NBSnhBL1JRK0JNeGdVQWdFSHdCRVJRSUJBS0JjSGNUR3d1RWhkbWZrN3BUTDA0NDUwVUZrOGw1ZXhsTWZiUzV6OGZjZGNwN2MwYnhUeXJUNEx1NUVLcVRrbXRFMHFVODdvQ0ZmUWtGVDJGdEhnQTZ0UklqdThZQUFJci9FSlZ6RkpXVGxEUStIenpqRndUdGdDblN4cEVJVThIaTJyWkNsT1dMUFVGWTI5eThnUUpZeGlZbXFFTXF4UVEvSWlZUUNBU0NyeUNDQW9GQUlCRHVmbUppN05NZnBKYVVySXJGQWx5NlZDT2l3a014ZW5SSnJJeXVvQURKZVE4aXAvdkxtWG5JS3BCdWhuQ1QrQ2pVS0Y5dkV3cys4cXM3dk53OUZvRitDcFJmMk9HVE1wR1U2UDhBb09rM0NaUzZCcnhLbkdBMWNXSkNlYUZWT01lS0JCU3ZxQlFUS0Q0eVFhOUFYSDhpSmhBSUJJS3ZJWUlDZ1VBZ0VPNE40dU1CdmQ1MkxGZFU0UHRhTEZ5a1FsbVp2UGs1WVBLZ3BxSWpxU1h3WUxmZTJucjhrdFN1eUMwQnpJekVPUkJjVW01bThPTytOTnNKeWV0YVc4ZUpBNW9BVmpPS04zM2lnM0VyRisrVi9SVWhqUkhZYVlUMHdiekVVc1lnNWEvYktDK3kycDJucEVSYU9CRVRhQlVSRXdnRUFzSFhFRUdCUUNBUUNQY084ZkZBY0xEdFdJNm9RSXYrUkZxdG5LaFFXdXE4dlFTR3RZOUNveEJ4S1Q2SmN4VjFPM281SFNVbTd3d2xXZEcvV1NUdG9VWlkvdmQxRkp2NE1INkp1KzZpYnYwZmFJQ0VjQTFLLy80SlRGRVc5N0xJZU5CYnF0YUQwRDN4Q1VBckpJM2xMZVlTQnRmK0tvUzVSS3htU1ErekVJc0pmam9TbVVBZ0VBZzFDUkVVQ0FRQ2dYRHZRRkZBUWdLZzFkcWZreUlxOEVadWZGK0c0ZElmU2twOE0xY0FORVZWajFLUWdzajQzbUpsc1B2MFZhKzc4eEFmaFpyQnpveFJrbmVDOEQ4QVhLbElwcVFBeHQzZkN1Y29HVUV1RENpYmNXR3ozdkJMNkNKeEpPOHdHeGxjMjFvSWMyblYwQmdKMzRrRE1TR2VlQ1lRQ0FSQ2pVSUVCUUtCUUNEY1cxQVUwS1FKb05IWW41TUN5OXBIS2pBTWNQbXlUOU1mL3RFckhvRitsVHZCY2twSWlqb21KVjhGNDBVTlNEdGpSdUtqNEhQT1p4YmphT3B0MndtcDY5dks5M0hqMEFBTWJkc1F4aDN6N2N0RVNoNll0ZldrbGRBT2VWL2lPTjVSWWJBaTVhL2JzSlRaeEFRNW1TQU94UVJTellGQUlCQnFGQ0lvRUFnRUF1SGVneGNWZ29LcW4vY1dVY2s1QUxaSUJSK1ZsTlNxbGZoSHIzZ2ZqR1NiWTNGWk9ZNWR6ZkN1WjZXcVVGQUdsRnRkdFNaNHkveXRsMjBIUHZBS0hkODNFVXhlQ3NxT3JiS2RsQ2lhY2ZmZTFqZW95OHRRaERhV04wRVBNQlZhY2UydlFsakwrUW9PMGlNc0tGRDJZb0tHSm1JQ2dVQWcxQkpFVUNBUUNBVEN2UWxOQTAyYkFvR0J0bk5TL1JTcWlncFdLeWNxVkhqblZlQ01pZjJiZ09hSGw3eDdEWWlYWS92T1hKUFFuNE5FS2ZpTzRqSXpWdnlkTG04UVVmQ0J2NUxHMkY3eGRtVWlXUmtxaGRpSWtRb01RVkNmZjhxWXFHZVlDaXhJM1ZZSWF3VmJPUWZwbVVsY1VBOWpKeWJFRFNSaUFvRkFJTlFXUkZBZ0VBZ0V3cjBMTHlxbzFmTEhxaW9xbU0yY3FHQ3hPTy9qSWZIaFFYaWlYWlRvV2xKSHN1Vk1YTTdNUTA2aEY0WUlvbXNTUWNGMy9ISXdIYVVWbFNFZmNySVNLbm11WTJNRXBlK3hLeE1wMVlpeHFoU2hIZmdPS0ZXQTA5YStvT3lXQmFuYkM4R1krY2dFRnJRczd3ZUEvNkVxQTJuRURkQkRxU2FQdHdRQ2dWQmJrRTljQW9GQUlOemJLQlJBczJhQXY3L3RuSnhJQlRFVkZaeW9ZSldmSXpCNW9NaWNVZGFpMDlaNWIzS0tpM1pPdXhGalJoL3kzVTZ4UWFZVWMxRDd3My8yalVIeDVsbTJFeklGQ241blg5bWdHUUxhUFMxdk1EZVUzYklnYldjaG1Fb05qcTNNYzVBcUpuQlZMVGlVYWhyeC9mVlFCcEJIV3dLQlFLaE55S2N1Z1VBZ0VPNTlsRXBPVkZDcHVHT3BKbzFpZUhIQlpPS01HcG1xTHZYZTBiMVpHQjZLMW9zdklIRmV0aThQbkUrRHhlTDV2UGh2cWJnY0tEVkx1enpCeG9tMDJ6Z25EdmVRK3I2cjdOWTJSbytXV1gvWWxZbVVZOFFvN3F0N2FwYnpwajZnbXBqQXNxQWxQb1pTb0NvOUY3ajVLL3dweEEwSWhrcERIbXNKQkFLaHRpR2Z2QVFDZ1VDNFAxQ3B1UFFIMmtkLytzU0x3OUpTNE9wVjZaRVBsVXdaM0V4OEFha09kVUsvc2dvempudGh6aWhlbTJhUXRBZlpMRXRLRlIxSjNvY1h2cHJTTXh6RzNkOEl4N0prTVpFUm83cjFVS2lpV3NzWnpTVlZ4UVNBQlVYUmtyMGZHTmg4SHhSK0ZPTDY2K0duVmZoa3JnUUNnVUR3RGlJb0VBZ0VBdUgrUWEzbXFqLzRJa0toS2dZRGtPSkZpb0VEbnUvVUdBMTAvdTRidWtQMDdlMzExcHl4a3B0RVVKQkZ1Wm5CVC92VDVBM0NRbml2aGdiNVlYRFJLc0JzcW55TmxmNCtGaGt4UXFXR2R0QlVlZk4wZ1NNeGdYdjhsQ1ltaU5NY2FCV0YyUDU2K0FjVE1ZRkFJQkRxQ2lJb0VBZ0VBdUgrUXFNQjR1SnFadXlpSWlBMTFYMDdKeWdWRkNZT2FHSTdJVzhMR2dCd05ldVc1K2FNb2pYZURTSW95R0xsNFNwbWpETE5EcVoyVXFIaTVCcmJDUm1pR0N2cXErazVEclEyWE03VW5PSkxNWUZQYitEL3BaVkFYTDlncVBWRVRDQVFDSVM2aEFnS0JBS0JRTGovQ0FrQm9xTHN6OGxNVnhBb0tBQXlNeVYzSDljN0FmNUswWjlueVpIeXRrWGo3bE5YWFRTMElTN2RWMllCQ2swU3IwM0FzajNTaFNVQnl2YlB5TkwvMmM3TGVxK0tkdmgxRVFqcStxcU1zWnpqVXpFQkFNdlkrbEVLSUxhdkh1cFFwUTltU2lBUUNBUTVFRUdCUUNBUUNQY25FUkZBV0pqdDJKZHBFTm5abkxBZ2dWQ05IMFoyamZIZFhBQWN1bmpkYzNOR1V1MUJObGR6ak5oLzVSWjNJTlUzVVNRYWZOQThFL1RORTdiemN0NnJJcUZKTjJRNm9QU1RQcFlUSEJrd3lrbHpZQUNidUVJRHNYMkNFUkJHeEFRQ2dVQzRFeUNDQW9GQUlCRHVYMkppZ09CZyszT1NuZmlyOUV0TEE0eEdTVU5ORXBlUWxFb1ZjOFlqbDlPOUhpS1RwRDFJWXZFdWtaZUdUSjFLQlN2R3NHdmNOL1FBVm1SbXFJcHVCLzhIQnZwa1hER094QVNLRnIwWnZZSUNLNHFvb0dnZ3BuY3dBc05WUHBvdGdVQWdFT1JDQkFVQ2dVQWczTi9FeHdPQmdiWmpxVHZBL0k2eStOOHJWNER5Y3ErSGVpQktoODRKb2R5QjFMVVlBRkMyanZ2T2VtWVlLZjdPc3d6U0wzMi9Zckd5K0ZHMkdhUHRQVGkxd1dINGwrVlducFlUbmNCeTVSWXJDWDdTOTJVaVRZVld4MktDaERjUjk3Wm5iSE9tZ09pZU9nUkZFREdCUUNBUTdpVHVtWGl4UTRjT1llL2V2VWhKU1lGT3A4T3BVNmZxZWtvRUFzSEh0R25UQmdhREFRa0pDZWpkdXpjNmRPaFExMU1pM0F2UU5GZjU0ZUpGMitKZlRvNjZlTUhITU1EbHkwQ0xGb0RTdXorNTQvc200bERLRWVuejRDWURQdWIrV25ZQnNtOGJFQkdpOWJoM3VSWElMd1hDQXQyM0pYQ3NQNUdKZkdPRnpGRzQ5NUNlTHNOckFkc3JZLzdsd0hLcERwVnZ6WUNPTDBCUlAwSHVvSGFVRjFtUnR0MDNZZ0lBTUN3ckdEQUNRS091V21naWZaK2VRYWdabU54dFFNNEd3SEFXbEVvUHR1QkFYVStKUUtoN1Fyc0M1a0pBMndxSUdBYTZmdCs2bnBGUG9GaldWeTVVZGNlOGVmTmd0VnJScGswYkpDUWtJQ0hCdDM4a0NRVENuVU5LU2dwU1VsSnc0c1FKcU5WcVRKbzBxYTZuUkxoWHFLZ0FMbHdBTE1LS1NGNzZBOFBZK2djR0FzMmJlelZldVpsQjFLU044aGVub3U5allMdG1HTmF0dFZmZE96VUMyalNRTjRYN2lVR2Y3OFhXc3puY2dWVC9oRXIrWFc4alhnbzZWRG1XM0RLUmxWVVMxRnJVZjJzM0tMVk8rc1NxVUdHdzR0cldRbGpMMmNyTHlSTVQyQ3JSRkpHZE5BaEpWUHRpcW9SYWdEazNHV0RNb0VLN0FkcFdvSFN0Nm5wS0JNSWRBMXQ4RmpDY0JadS9CMUFFZ1g3Z3k3cWVrbXp1ZWtIaDAwOC94WU1QUG9nbm5uaWlycWRDSUJCcW1YWHIxdUhTcFV0NDk5MTM2M29xaEh1RmtoTGcwaVg3dEFWZmlRcDZQZUNsNEQxMVZUTG1icjVVZVNSMWRXckxtZEFHK09QelY0ZmE3Znk2bzVFT0dOTEVmVHNDa0Yxa1F1VEVqZHhQVzdLWXdIVnNyTHlOdzVGZmdoWlc1ZElHcEZENWRxN3NxbjMwZlFSMkhpVmxZZzR4R3hsYzIxb0lpOGtXUmlFblM0ZXRFcGtRM2lZUTlWdVJFSm03QmViMHEwRElJNkNqeDlUMVZBaUVPeDdtK2hLZzhBVG9Ob3ZyZWlxeXVLczlGT2JObTRmV3JWc1RNWUZBdUU5NTZxbW4wS3haTTN6MTFWZDFQUlhDdlVKUUVHZlV5Q1BMVFovbDBpbDRDZ3U5TGljNW9WK2liUW5KU3AwTEs2enVER1hsU0U3TjhxcDNsZ0ZnN3VxdGg5cGowYzRVMjBKYVVtVUhDUGQ1cG42TFRVeGdwWWM2aUkwWUZXSHhDT3o0b3FSeEhHRXVaWEJ0dTAxTVlGRlplbFRHbUdJeEliU3Btb2dKZHhITXVjbUFub2dKQklLbjBERmpBWDFiTU9lbjFQVlVaSEhYQ2dxSERoMkMxV3JGNDQ4L1h0ZFRJUkFJZGNoVFR6MkZzckl5SEQxNnRLNm5RcmhYcUZjUENBKzNQeWNuMUZ5TWwrVWtvK3NGWW5EcmlNbzV3Q2NPaVFmT3BYclVqcCs2bFFWeVMrUmY5MTZIWllFbGU2N0pHNFRpRnY4UCt0M0VvNEhuYktkbEdER0szelBCVDgwQ2FJVzhPVlppS1dPUXVxMFFsbEtibUVDRGttdy9RbFVSVEVJUzFXallRU056bG9UYWdzbmJCakFXMERGRVRDQVF2SUdPZVEyd0dNSGs3YXpycVVqbXJoVVU5dTdkaXpadDJ0VDFOQWdFd2gzQVF3ODloS1NrcExxZUJ1RmVvbkZqUUNzeUwvUmxkcUNYNVNUSDkwMFVIVWxlclFsOVQ2ZmVoS0hVdThvVG1RWnBsNzJmK090TU5yS0xURDRaYTA3SUJ0RVJLME5Ib2dReHpMOTVYNmlpSDVZNU13NXJCWXZVN1VVd2wxU21PYkM4M2lWdHBoUkYyZlhWeGZnanNoTVJFKzRxc2plQUN1MWExN01nRU81S3FORHVuSW5wWGNwZEt5aWtwS1FRODBVQ2dRQUFTRXhNeE5XclYrdDZHb1I3allRRXdLOEdYT1c5TENjNXBFMURSSWRXaG4xVGxBeHh3N1lEL1BjRjkyVU54WnZpbWNVU0wza2ZzVlFjblNEbEZyRUFRT0hSZ0xONDJQK0djSzdxenIzbjQ0a21RU3VoZSt3RGFlTlVnVEd6U04xZWlBcUQxWFpTVG1vUUFGYVVVNk9KOUVQanJwNVhJaUhjSVJqT2NzNzFCQUxCZTNRUEFzVm42bm9Xa3JsckJRV3RWa3NFQlFLQkFJQVRGRFFhc3B0RjhERUtCVmRPVXV5RElEZFNnZS9QTUp5b3dMaXZCMGhSd1BoK0NmWW41Rndid0lIekhxUTlpQzZUWStSU0h3aU95VGRXWU1NSmtUK0dSRE5HQlJqTTFHK3BjbGJhV0dMTGpjRE9JMEFIUjBvYVNReGpZWkc2b3dqbGhkWXFyOGg4YzFUT05haUJDdEU5ZGJJcVl4RHFDSldlVkhNZ0VDUkM2Vm9ES3Q5VjNxbHQ3bHBCNGZUcDAzVTlCUUtCY0FkQlBoTUlOWUphRGNUSDI0NWxSUWhVNlY5ZURsenpMT2YrMVo3eFVOTGlWWmFFT1lqYzhySnZHNUJ5TTk5MWUxWlU3QUxFUjhFVjN5ZWwyb3dySmI4OUtJelVIRUZqVmFFd2tKeU5mejZ5Z1ZMcm9PbnpMK2tEOGJPeEFtazdpMkFxc05oZFJUb1V4SVhHMUhvRllub0hnN3BybjB6dmN3b08xUFVNQ0lTN203djRkNGg4YkJNSUJBS0I0SXJnWUNCU3RMc3JNN3picm45UkVXZlU2SVo2R2o4ODM2bXh2T3RXd2Rzb2hXemlvK0NVYjNlSVVxNG9DWW9DQ3dUUUZYZzNlTHZkT1NuYUJHZVhZYnR4bXI0VFFma0hTUmhKTkJVR3VMNjdDR1czTEZWZmtUUWVWVGtvYnpicHAxVWd0cDhlbEcvOElna0VBb0ZRaXhCQmdVQWdFQWdFZHpSc0NPajE5dWZrQ2dzOG1abUF3ZjFxL1kxK1luTkdpZGNXZFR0Mk9SM2w1cW9MUktmTmtlVzVqK1I5eGQ1TGVVZ3ZLT1VPV05iNzhwNlZGU0VuYXZkQ3I3Q1pPa3F0N0NDdU1La0lqWlpmSnBJRk12WVdveVRITExxR3ZCUUh6aTZDbTZReWdFWmMvMkFvL0VtZUE0RkFJTnlORUVHQlFDQVFDQVJQaUl2alVpQjRXRmFlcUNCZWxLV2tBR2F6ODdZQU9pZld3d05Sb2h4THFXczZQdVBDWXNYeHl6ZGN0N1ZsU1NESDZKT3FsZmNjUzZ1V2lwVHdscWhIbDJCODhGN2JDVlpPWlFkYlQrM2dhYkxMUkdZZU1zQ1FXU0VhblpWUnh0Syttb1BDajBKY3YyQW9BOGpqS0lGQUlOeXRrRTl3QW9GQUlCQThnYVk1azBhbDBuYk9BMU5GbCtQeG9vTFZDbHk5NnRhZllXTC9KdEt2NXdDM2FRK3NiWDFzWm9DQ01wOWUvcTZudU15TTFVZEVvb3pFaGZaMC9WYjRVNXpSSVN0THFMTDFWY1YwZ0gvelBoTEg0Y2crVm9MQ2E2SnFKQ3dydmVvRXdLVTU4TjRPQ2lDMm54NStPcExuUUNBUUNIY3pSRkFnRUFnRUFzRlQvUHk0Y3BJOGNpTVV4S0pDYVNtUWtlR3l5NGl1TWRDcEt3VU5DbktTN0FFQVY3TnU0VmF4NTI2THhFZkJucDhQWEVlNXBWSlVraGhTRUtmS3h3dEJ4NFZqNlh2LzlyMTFqMzhrY1NTT3ZMT2x5TDhrVnBCa1JpYUloQktLQm1KNkIwTWRRc1FFQW9GQXVOc2hnZ0tCUUNBUUNONmcwZGliTk1xaDZtNTBYaDVRVU9DMGVhQ2ZBaTkxaTdXZDhFSGErZDR6S1I2M3pTWStDbllzMmlYNjJVbTVGeXp3aVg2VDhCWmdJVDA2Z1JGRnR3UzBleHJLOEVRWHJWMVRlSzBjdWFkTGJkTmtXUUMwRFAyS3NSTWpHdmZRSWFpQlN2TDhDQVFDZ1hEblFBUUZBb0ZBSUJDOHBXRkRRS3UxSGNzMHFiTWpMUTBvYzU1Yk1IR0FPTzFCL25VUG5rL3oyR1NQR0RQYU9KWjZHK2N5aTJXTjhiQi9Cdm9GWGhLT0phY1RzS0xvQVpVYW1nRnZTNTVUY1hvRk12OFdoYUlJWTB0N3J6RlZSSktvUjdUUVJ2bEpuaCtCUUNBUTdpeUlvRUFnRUFnRWdoVGk0d0ZWNVM0clJjazNhZVJoV2M1UHdXcDErSEppQXcxNk5BdXJQSklSSUYrNVBqU1VsU001TmN2MWxDci9MVFVEaGdxWFRlOGJsaVdKekJpbHJMVlpGbk5DTjlnZFMwWGNVOVBqTmRCQm9aTEdNV2Faa2JIZkpwSndGU09rUHlxeXJMMUkwdUNoSU9qai9TV1BSeUFRQ0lRN0R5SW9FQWdFQW9FZ0JhVVNTQlNGbGZPaWdpK29xQUN1WFhQNjhwZ2U4YUlqaWRla2JQME91akZuRkRVbGFROEF5czBNZmo1d1hkWVlUd1VsNDBFL1RzamgvQVdram1TTFRxQTE5UkhVN1IrU1Jpbk5zeUI5VDVIZDI0a1MrVzE0RDJXbnI0VTJWU1BzZ1FDSll4RUlCQUxoVG9VSUNnUUNnVUFnU0NVd0VHalV5SGZqaVZkZ3hjVkFUbzdEWnM5MWFvUWdQOTdRanBLNDVyTmQ2M1RxVFJqS3lwMjJaRVhUeWlMR2pQajFVRHBLS3lvalNGaDRMUWFvV0NzK0ROa2lIRmMxVlBRYzFrN0QwZzU2QjFCNm4wNVFYbVRGOVYxRllQbWlKU3dyeTU2anFoQ2hpL1pEd3c0YUdTTVNDQVFDNFU2RkNBb0VBb0ZBSU1paFFRTkFyN2MvSnpYMW9XcUVRMmFtUXo4RnRVcUJFVjFqcEYzRHlXV1BYRXAzK3JyNHV5RVJDc0RTUGFMb0VRbTNlb3oyYjBRb09HVkdWcGxJRmtKMGdqS2lCZFJ0bnZCNkNITUpnOVFkaFdBc3JEQW1LR2tHakR5TXFITlFBeFVhZDlQSkdJMUFJQkFJZHpKRVVDQVFDQVFDUVM1eGNWeEpTUjVmcFQ2d0xKQ1M0bkM4VjN1SzBoNmtldWFKK2h4MUlTandVd0dBUWhOZ3NraTQxajNDMVJ3akRsN041dzRrL015MVZEbmUwdThVam1XVmlSUUpFYm9uUHZaNkRLYUNSZHFPUWxoTnZKakFpeHRTMDJnNGdZU2ZsVHBFaWVoZXdUNnBSa0lnRUFpRU94TmxUVi9BbkhNRjF0ekxNR2RkZ0NYckFpelpGN2dMUjdTQXNtRUxxQnEyaENJOEVhb0dUV3Q2S2o0ak16TVRGUlVWaUk2T2hrTGhlUTNsb3FJaWxKV1ZvVjY5ZWxDcGFxNWNFc013MkxKbEMzcjE2b1dnb0NDMzdUZHYzZ3lyMVlwSEgzMFVOTzJaeG5UNzltMFVGQlFnS2lvS2FyWGFZWnZrNUdUVXExY1BVVkZSWHMyL0tpekxnbUc0a2xPZXpxK21ZQmdHRm9zRmZuNitkNmpPemMwRnd6Q29YNysrVisrcnFpUW5KME9sVXFGRml4WnUyNmFrcE9EOCtmTklURXowcUwyNFgwQkFBQ0tkbE00ckt5dkR5Wk1uMGFGRGh4cDlyeE1JZHd3MHpma3BYTGpnMjRvUEFGQmVEbVJrQU5IUmRxZmJ4NFdnZVVNdExnbzVDQkppNzRYUWRBcXBPUVc0YlN4RmlDYlFlZE5Lc28xQXJONWhzM3NldTFLUkVwaXMyd1V0elRsYnNpd3JKemhCd0wvbFFLZ2F0Zkd1dnhWSTIxV0VDaU1qakVkUk5LU0xDUlRBMk1wRCttbG94UFlOQmwzalQ1cUUrdzJEd1lDU2toSm90VnFQbm5NOW9iQ3dFUHFxa1dhMVFHRmhJVXdtazAvV0JuWDl2R3d3R0dBMm02SFZhdS82Wno5ZjNwZWFnakZjQUdXOENOWndCaWcrQ3hqT2NpOW9Xd0c2VnFCMHJjRUdOUU90OWZ6NVhpbzErbTRyV2pzVnhpMmZ3WFIrTzJpMUZvRmRYa0xvK0EwSUhiOEJnVjFlQXEzV3duUitLNHgvelVIUnV2ZHFjaXBPT1hmdUhIYnYzdTMwZGFQUkNHc1ZwKzMzMzM4Zlk4ZU9SWUdMV3VHTytPNjc3ekJ5NUVoY3VuVEpmV01aN04rL0h3c1dMTUMvL3ZVdmo5b3ZYTGdRWDMvOU5Td1d6N2VjTm0vZWpISGp4dUhxMWF0TzIzeisrZWQ0K2VXWFpYKy9XN2R1eGFCQmcvRHh4OTd2dmtqbCsrKy9yemJ2bzBlUDRxV1hYc0txVmF0cTVKb1RKa3pBeUpFamtaMmRMV3VjYjc3NUJoTW5Uc1Rldlh2ZHRqMTY5Q2krL3ZwckhEaHd3S3RyakI4L0hnc1dMSEQ2K3Y3OSsvSGhoeDlpNXN5WlhvMUxJTnpWQkFRQWpSdlh6Tmg1ZVVCUlViWFRyL2RKc0IxSVhwbmErdjE5M2pPandmczE3Y0ZpWmZIVC9qVEovU01VeGZpSDdxQndMTWM3UVlCV1FqZkV5MmNvRmtoUEtrSlp2dTN2UGkwNXpBVUFLQzdQb2ZJOXFGQlRpTzJuaDhLZmhDWVFmTStLRlNzd2N1UklyRisvM2lmanpabzFDOE9IRDVmOS9PV01sQlRuSXVUQ2hRdGRyZzNLeTh0eDQ4WU5qNjVUMDgvTHhjWEZXTHg0TVF3R3gwWTZuMzMyR1o1Ly9ubWNPWE9tMm10bXN4bUxGeS9Ha1NOSGFtUnVVcWl0KzFJVE1HZmVBQzU5QURaM0V5aGxNS2pZMTBCMTJjMzlGL3NhS0dVdzJPeU53S1VaWU01T3JQSDUxSWh1WEhIdGJ4U3VHQS90a0E4UTBHNll3ellLYlgzNE4ra2hISmNkWDRQY1dlMmhILzRkL09JNjFzUzBxcEdXbG9iSmt5ZERvVkFnSWlMQzRRN3ROOTk4Z3dNSER1Qzk5OTVEMTY1ZGZUNkhTNWN1WWNxVUtaTDZmdnZ0dDRpdXNtTUZBR3ZXckFFQVBQUE1NN0xtSm9kejU4NGhPenNiMGRIUmFOYXNtYXl4OHZPNTBOTFFVR2xsc0x4bDU4NmRXTGx5SlRadTNJamx5NWNMNm5lREJnMlFrNU9EOWV2WFk5aXdZVDVUeFgzSnNXUEhrSmFXaG9pSUNIVHAwcVhPNXJGanh3NEFRUC8rL2V0c0RnUkNuVkMvUG1Bd0FMZHYrMzdzMUZTZ1ZTdXV1a1FsbzdyRllzckswekJicTRhc2U0TXRzdUh2QzJrWTB0SHhiZ1pMMlphKzk2dWdzUGJZRGVRYksrdG1TZ2dJZVQvNEw2Z29QaUxBVnAzQk8xaTdTd2MrTWdwMHNPTm9NV2ZjUEd5RU1jdnNZRlFwOENWVHVTTmFTU0d1cng2cUlKSlZTN2c3aUkyTnhaNDllN0JzMlRLOC8vNzdEdHVrcGFYaHA1OStjamxPbHk1ZHFqMzNMRjI2Rkt0WHI4Ync0Y014YXRRb3J5SUg4dlB6TVdQR0ROeThlUk56NXN4eCt6eGQwOC9MMzMvL1BUWnYzb3c5ZS9iZ3JiZmVRb2NPSFR6cWw1dWJpMDgrK1FRWEwxN0V1blhyc0hEaFFqUnAwc1JoMituVHA2TzR1TmpoYTFLWU5tMGFHalpzV08xOGJkNFhYOExtN3dON2NpU29Gck5CUmIzZ3VKRi9BeUNzci9BM2dyMnhITXpPQkZCdC93Y3ExUGRyV2FBR0JBWGpudTlRY2UwUXdxYnNBNjMyM05FMzRPRm40Tit5UHdwWGpJZC9reDRJNnZHYXI2ZFdqZGpZV0F3ZVBCaWJOMi9HcDU5K2lzV0xGME9yMVFxdlc2MVdIRGx5Qk9YbDVVN2YrSEpScTlWSVNFaEFlbm82REFZRFltTmpYUzVVeldZekxsKytEQUFPdytLVGs1Tng0Y0lGUkVWRjFlbGlic3NXenIzNnNjY2VrejBXL3dGWnIxNDkyV081bzZpb0NOOTk5eDBBNEpWWFhyRzdGOUhSMGVqZHV6ZDI3ZHFGNWN1WFkrellzVFUrSDI5WnVYSWxBR0RVcUZGUUt1c216alE3T3hzblQ1NkVYcTlIdDI3ZDZtUU9CRUtkRWhzTEdJMkEyZXkrclRkWXJaeW9JUHA3cEE5VVlWajdSbGgxT0VQNnVCUWxMSTV6aTR6SXZGV0VxTERnNnMxRVgrZVZBRllXVU54bkc5RExra1RsTlNudkZJV21xbHc4b3psdDZ5N1ZXRUJreEVpcGRkRDAvcWRYM1crZEs4UHRGSlBkZUZLblFzRys1Q1ZGQXpGOWRQRFhTMC9iSXhCcW02ZWZmaHJyMTYvSHdZTUhuYVkrRkJVVllmLysvUzdIaVlpSXFIYXVVNmRPMkw1OU81WXZYNDdrNUdUTW1ESERvOVNLaXhjdll1Yk1tY2pQejBkaVlpSkNRa0xjOXFucDUrVTMzbmdEQ29VQ0d6ZHV4TFJwMC9EWVk0OEo1NXh4NU1nUnpKa3pCd2FEQWZYcTFjUGt5Wk5kcnFrdVg3Nk13c0pDbjgzWlpESTVQRitiOThWWHNDbGZnaTNZQjZyWEdWQktyZnNPbFZDTlhnUWFQQXIyNUNoT2FJajNMSUxkRzN5NjRqRHUrUTZNSVEraHIveFBVbjg2SUJpaFk1YWo2SThQVWJKM01ZSjZqUFBsOUJ3eWJ0dzRuRGh4QXRuWjJmamlpeS93MFVjZkNhK2RPM2NPUnFNUjhmSHhDQThQcjBVMlVLSUFBQ0FBU1VSQlZKSHJ4OFRFWU1HQ0JkaTFheGRtejU2TitQaDR2UGVlODlERnhZc1g0L0xseStqV3JadERid0plUFIwOWVyVGRMN2pKWk9MKzZMdkFaREpWUysvZ0NRand2SFowWVdFaGR1M2FCWURMcDFxN2RxM2JQdUhoNFU0WG4vd0hwRWFqUVprRHQzTnZjZmE5c0N5TGVmUG1vYmk0R0MxYXRIQW9ob3dZTVFKNzl1ekI3Ny8vanU3ZHU3djBIVWhMUzhPWFgzN3A4Yno0RUxKUFB2bkVvM3d0alVhRDJiTm5DOGZKeWNrNGZmbzBZbU5qMGJkdlgrRzgxV3BGUlVXRnd6SE1sUXNlaThYaTlHZXJWQ3E5eWg5YnQyNGRXSlpGUkVRRS92ampENC82OU96WnMxWUVJd0toVnFCcElDRUJ1SGpSTitOUmxNMlhnUzhsMmFDQjhQS1lIbkh5QklVcUhMbVVqcWZDSG5UNEdoOEF3UUxJTVFLUm5qL1QzUFdrNTVkaXh6bStqS2YzcS9BNUlSdHNCeElyTzNCSkNiWittcjcvQXVYdmViUmNjWG81Y2s2VnlKNEhEOFBhUjFrMDdxNURZUDA3TTkrWVFBQ0FSWXNXSVRNenM5cDVoVUtCNk9ob2ZQSEZGOVZlR3pCZ0FJS0RPWkcxVTZkT0dETm1qTjNyZi8zMUY5YXVYU3UwRWRPNmRXc3NXclFJTTJmT3hKa3paekJod2dSOC9QSEhTRWhJcU5hV1ovMzY5ZmpQZi80RGk4V0NnUU1IWXVMRWlSNTVkOVgwODdKS3BjTEVpUlB4d0FNUFlNR0NCUWdPRG5icitaV2NuQXlEd1lEKy9mdGovUGp4MEdnODIyeis1WmRmb05NNXJnN3o0b3N2d21Bd3VHenp4aHR2SUQzZHVkRndiZDRYWDhDbWZBbTJQQmQwQjJscFBwUktENnJqSDJET1RRR3VMUUFWUDhtbjgvT1pvRkJ4N1c5VVhEc2tXVXdRRS96NFJ5aFlOaHlxNklmaEYrdFpPSTFVQWdJQzhPYWJiK0tkZDk3QndZTUhzWEhqUmd3ZE9oUUFjUEFnbCtkWVVGQ0FTWk5zUC9qYzNGd0F3TXlaTXgwdXREcDM3b3ovKzcvL0F3Q1VsSlFJQzNsK3NWNVdWZ2Fqa1lzWDlmZjNoMHFsUXUvZXZmSG5uMzlpMTY1ZGFOZXVIUVlPSEZodDNPM2J0K1AzMzM5SFdGZ1lKazZzbmc5ejh1UkpKQ2NubzBtVEp1alJvNGZkYTJQSGprVldWcGJMbjhYVFR6L3Q5TFh0MjdlNzdDdG13NFlOd2tMMTU1OS85cWhQcDA2ZG5Bb0t0MjdkQXNEbE15MWN1TkRqZVRoajA2Wk5EajhBVnF4WWdZTUhEOExmM3g5dnZmV1d3L0NueG8wYjQ0VVhYc0R5NWN2eDJXZWZZZUhDaFE3L2dBRGNmYjRvWVVIaEtxZExqRGlhQmdCKytPRUhBRnhraFhqdXUzZnZ4ci8vL1crWFkvMysrKy80L2ZmZkhiNDJjdVJJakJvMXlxTTVHWTFHYk4yNkZRQ240bnI2L2JkcTFZb0lDb1I3aTZBZ0lESVN1SGxUL2xnc2E3L3d5OHdFZERyT3N3RkF2d2NhSUZLdnhzMUNrNnpGSWMvaFM5ZnhWRmZIZ2tKVlk4YjdTVkJZbG5UTmxoUWd6di93Z0Q3cXkraWlydlJla0xHSVp5SHlLUWlOUm1ESDRSNzNMYzB6STJOL2xkeG5PU2FNVlZJMklqdHJvRzFVT3cvWGhIdVhMNzc0QXVmT25YUFpwcWpTVDJidDJyVkNpcVV6T25YcWhISGpiQnVVbHk5ZmR1ci9WVkpTNGxCc2VPaWhoNFJudmFDZ0lNVEZ4UW12c1N5THc0Y1BnNklvOU83ZDIrRzQ5ZXJWd3hkZmZJSFpzMmZqeUpFaktDa3BjZGdPNEh3S2Z2LzlkeWdVQ2t5YU5Nbmhlc0FaTmZHOG5KS1NJanhmaWdrUEQ4ZjU4K2Z4emp2dkNPZjRuK3VTSlV1RWhiN1Zhb1ZHbzhHdFc3ZXFlVHNNR3pZTW5UdDNkbmh0dFZydGRqUFRWUnRQMHNscTY3N0loYzNmQjdaZ24yUXhRUXo5d0JkZ2pnd0Y5QjFCaGZvdU5kcG5na0xoaXZFSW03TFBWOE5CUC93NzNGclFIK0hUanZwc1RHZTBiZHNXZ3djUHhzbVRKOUdvVVNNQTNHNzl0bTNiaEsvRml6eCt0L2Y2OWVzTzM3QmlkV3ZreUpIVnpFdW1UWnNtZkQxaHdnUTgrZVNUb0NnSzc3NzdMaVpNbUlENTgrZERwVktoVDU4K1Fyc05HemJndSsrK1ExQlFFRDc1NUpOcUlUWU13MkRSb2tVQXVLZ0xmbDdmZi84OU9uWHFoQll0V3FCKy9mb092Ly9rNUdRQTNLTE9WUTRSTDdRQUVBd2NwMDZkS3ZSNTZhV1hNR0RBQUt4ZHV4WktwUklqUm94d3ExeG1aR1JnMjdadExuZkFlY1UxSWlMQ0oySDhqdTdaa1NOSGhPaU9TWk1tSVNiR2VYMzNVYU5HSVRrNUdXZk9uTUVISDN5QXVYUG5PcXgwMGF4Wk00OTM2UGx4Q3dzTDhaLy8vTWRodnBlcjcyUHYzcjA0ZS9ZczJyUnBnMGNlZVFRQUYyR1RuSnlNcUtnb3RHN2QydUVZdWJtNXlNN09SdjM2OVoxZXMwR0RCbGl4WWdWKy9mVlg0UnpETURoOStyVHdubENwVkZpN2RpMVdyVnFGa3BJU1BQend3M2pvb1lmY2ZnOGJObXpBclZ1MzdsZ0hYUUpCRmcwYmNrYUsvRU9Lbk4xZ2NUKytsT1FERHdBVUJZb0NYdXVkZ0EvWHVYNElkejAraEUzMzI4WXlwR1RsSTZGaGRaSHZmdlZSWUZnV1MvZUkwaDI4aUZDZ3dPSkQvV2J4Q2VtSUxxc2RNaDJnUFVzdEtDKzA0dnF1WXB0MlVCbFpJTmszZ1lLZG1XZTk1Z0VJU1hCYzhZbEE4SWJjM0Z5UHplNktpNHZkNXR0WDNYR2VQMzgrQU9ER2pSdTRkT21TWFVRblQzWjJObjcvL1hjTUh6NWNlTjQrZmZwMHRYWUFjUGp3WVdSbVpxSmp4NDVvSUlvY3E0cS92ejltekppQnExZXZvbWxUNTVYdGREb2R2dmppQzVoTUpwZlBvbzZvaWVmbG9xSWluRHg1RWpSTlY5dU00emRZeGFqVmFtUm1abFlUWmk1Y3VDQjhiVGFiWWJWYTBiMTdkOWx6bEV0dDNCZTVzQ2RIZ3VwVjNlaFNLbFRiLzRIZDJ3RlVYK2ZHK3Q3aUUwR2hhTzFVYUlkODROQXpvZnp5SGhUK1BCWU5QcmtzbkxOa25rSCtZdWU3NFlHZFhvVDJzUStoSGZBMml0WlBSL0NUczN3eFRaZU1HemNPTkUwTEM4Tk5temJCWURDZ1hidDIxWFozUjQ4ZWpSczNidUNISDM1d3Vram42ZFNwRTBwTFN3RndxdWl0VzdmUXFsVXJRYmtUTCtMQ3c4TXhkKzVjVEpreUJiTm56OGFWSzFmdzFGTlBZZW5TcGRpelp3LzBlajNtekpuak1CeG4wNlpOU0UxTlJiZHUzWVRGNDY1ZHV3Unp3WjkvL3JuYWpqYlBrQ0ZEWURhYjhlOS8vOXRsNkU2clZxMkVyek15TXBDVGs0UDQrSGdoZktsKy9mcFl2bnc1U2t0TDhlU1RUK0xGRjE5MCtiTUJ1Q2lRYmR1Mk9iMHV3ekM0WFdsdU5tL2VQTGMvYnltY09YTUduM3p5Q1ZpV3hkQ2hROUd2WHorWDdXbWF4clJwMC9EYWE2L2h3b1VMZU9lZGR6QnIxcXhxUDErYXByMUtGZUh4OS9mM3FwL0paTUtTSlV0QVVSUmVmLzExQUp3aXZHREJBcVNscFdIRWlCRk9VeTlXcmx5Sjc3Ly9IbjM2OU1HcnI3N3E5Qm83ZHV3UTdyL1Zhc1hKa3ljUkZCUWtHTkVvbFVvVUZCUmcvZnIxOFBQenc1UXBVeEFXRnVaMjdudjI3TUd0VzdkcUxXU01RS2gxNHVPQmMrY0FodkZKOUlBZ1NsUXBKZmxxenpqTVhIZE90SU1PN3hldUlrK0FvNWZTSFFvSzRpRnpqTExTNys4cXRwek9SbmFSS0JmWGkzdjViTkJKTlBQTEExQnB4Q2paTzhFbVNLbGlPc0MvbWVQZDBLcFl5aGlrN2l3RVkyRnRjNkFveVhFSnRvb08zSkcya1I4aUhyN3pUSW9KZHpjelo4NUV1M2J0SEw3MitlZWZZOSsrZlpnd1lZTFRuZUk5ZS9aZzNyeDVEbCt6V3ExNCsrMjNVVlJVaEtaTm02SnhsZW84di8zMkd6WnUzSWlTa2hLN0hYaEg4R205VHo3NXBIRHV5cFVyZHB1SHJ1QjN4V2ZNbU9GUnlmQ09IVHZpN2JmZnJuYStwcCtYZS9YcTVUSWwyeHVXTFZ0V1l4WFRYRkVYOTBVdXpKazNPQU5HTHp3VDNFR3BRb0JtSDRJNU93bDBLK2NWMjd4QnRxQmd6cmtNcGlqWFlUV0hpdFRES0ZvMXVkcDVXaDhKN2VEcU43VDgwaTVVWERzRXY4cnFEd0h0bjRQcHpKOHc1NlZBVmQ5NVRvc3ZDQXkwMWQyMldDeENwUVJYYVFDZU1IWHFWT0hyMmJOblk5ZXVYUmd6Wm96ZDRseE1YRndjdnYzMlcweWZQaDFyMXF3UjV0R3laVXZNbURIRFlWaDRkblkybGk1ZENuOS9mMkZCV1ZKU2dzV0xGd1BnMGgyY2lRbmVJTTdYZi9mZGQ1R1RrNFBYWG50TitGNVNVMVB4MldlZklTQWdRQkFUakVZampoOC9qbTdkdWpuOGhlUlRJNXp0VUJjV0ZvSmhPRWZzbWpBK09YZnVIS1pObXdhVHlZUjI3ZG9KUHo5M2hJV0ZZYzZjT1pnNmRTb3VYTGlBQ1JNbVlPYk1tWWlQai9mNUhOMnhiTmt5NU9UazRJa25uaERFcGpWcjFpQXRMUTJSa1pGNDRRVW5MckJlMEs5ZlAwRm9PWC8rUEU2ZVBJbkV4RVM3OThTbm4zNEtrOG1FNTU5L1hoQVRqaHc1Z3Vqb2FJZEdSWUQ3KzA4ZzNQWDQrUUV4TVp5Wm9pOFFMMlR6OG9EZ1lDQTRHSkVoQVJqUXFnRzJuczF4M3RjZG92Q0Q0MWN5OEZ6UGgwQzdXRGliR1NDL0ZBZ0xkTnJrbnVHL2U2VkZKNmhneGJ2QnRwUkJMMzBjYmYwQXNLSjdvWHY4SStlTlJUQm1GcWs3aW1BMTJlUURHclRreUFRS0FBTkdpSkFMQ0ZPaWNUZkhPY3dFZ2h6OC9QeWNicTd3a2IvMTY5ZDMyc2JWYzRWQ29jRExMNytNTDc3NEFsOTk5WldkYjBKQlFRSCsrdXN2cU5WcXZQTEtLeTdubUpLU2dwTW5UeUk2T2hydDI3ZTNtN3NqbnpNeFdWbFpkdVhudzhMQzdOWWl6bkJXd2FHbW41ZDVEaHc0Z0xObnowcnFHeHNiNjNHcWdNbGtjcnZaNUtxTkk5KzR1cmd2Y21BTUY0RHlMT2ZWSEdSQU5Sb0pObXN0R09NVjBCcjVoUWRrQ3dyVzNDdWdBdTF6eU5tS0VwVHNYWUtTZlV0QStWZVBXcUNENmlHd3k4dDI1eXk1VjJIWU1ROUJQViszVTkwcGRUQ3N1VmQ4TGlpY09YTkd5RFhpNmRDaEF6UWFEUW9LQ2xDL2ZuMkVob2FpWThmYUtXRUpBSGw1ZVRodzRBQ1NrcEtRa2NFWmJORTBEWVpoY09YS0ZTeFlzQUR0MjdkSDY5YXRFUjBkTFN6UXQyL2Zqckt5TWdRRkJXSEdqQmt3bTgwd0dBeTRmZnMyV3JkdWpjR0RCL3Qwbm1hejJlR0h5Y0tGQzhFd0RGNSsrV1hCS1hYVHBrMVl0bXdaZXZmdTdWQVZkTGVnNU1PM2REcWR6NnNXSER4NEVIUG16SUhKWkVLclZxM3cwVWNmZWJXd2JkS2tDZWJObTRkMzNua0hXVmxaZU9PTk56Qml4QWc4OTl4ejFlWmFYbDR1Zk5DN283eTgzS21aamxxdHRrdDFzRmdzMkxScEV3RE9RMlBzMkxHb3FLaEFUZzYzcUpnMGFaTFBkLzlQbkRoUjdkenAwNmVSbEpTRXNMQXdEQjgrWFBnKzVzeVpBNlBSaUdYTGxqa3NjVW9FQmNKOVFXZ29VRmhvS3lVcDB3alBqclEwcnBTa1FvRXhQZVBsQ1FxaUtSV1hsZU5pUmk1YVJsY1A0Uld2aWJPTjk3NmdVRlJxeHNaVFlpOE16Ky9kQ00wUlJDcTVrR3dXMG0rNzJQd3c0T0Zub1F4UGROdUhaWURyZTRwUlVXeTF1NzQ3ZzJhblVCUVl4allQUHcyTjJON0JvRWhCQjBJdHd6OGp5ekZNSHpCZ0FEWnUzSWpUcDA5ajY5YXR3a0wzZi8vN0g4eG1NMGFQSHUwMjBwSlBCWDM2NmFmdG5zMTR3M1ZITUF5RDFhdFg0OGNmZjBTTEZpM2c3KytQVTZkT29VK2ZQakNielJnMGFKQ2s2SUthZWw2T2pvN0dtREZqRUJzYkM0QjdCdlFtblZkTWx5NWRNSERnUUhUczJCRWFqUVl0VzdaMDJuYkVpQkZ1eC9Pa2paaTZ1Qzl5b0l3WHdhcHFzSXFFU2cvS2VBRzRFd1FGYzlZRnFCcmFPOTJYblZpTDBpTXJvQjM4SHRpS1VoaTNPdzQ1RW1CWkZLK2ZEa1Z3UTJoNnYySDNraXJ5QVpodm5vUDZnVUZ5cDJySHFsV3JjUGp3WWJ0eml4Y3Zoa2FqUVhoNE9MNysrbXZCOUtXbVlGa1dPM2Jzd09uVHAzSG16Qm5jRkpsM3RXclZDazgrK1NRNmRPaUFuVHQzWXRPbVRUaDA2QkFPSFRvRWdGdUFSVWRIbzBlUEhtalRwZzMwZWozMGVqMENBZ0pnc1ZodysvWnRxRlFxVEo0OEdSUkZ3V3cyNDkxMzMzVTREMzVSSi9aREVETjkrblE3NWUza3laTW9MeThId0tWeGhJU0VJQ29xQ2hNblRzUnZ2LzBtaEgxWnJWWnMyTUM1V2pzVE5YZ3ZCbWVMWGw0bERBb0tRcXJNSGI2b3FDajQrZm1CWlZuODhzc3YrTi8vT0FQUjVzMmI0OU5QUDNYb2crQ08yTmhZeko4L0h6Tm16RUI2ZWpwKytPRUhiTjI2RmVQR2pSTzhEQUJneXBRcEhoc1V2dmFhODVLcDMzLy92ZDNDWEtsVW9sMjdka2hQVDRkYXJZWldxOFdwVTZkZ3RWb3hZTUFBdEczYkZnQW43UENWTjhUdytXKzdkdTJ5eTIvajZkQ2hnMkF3eXNPL0IxbVdSVkpTRW5yMjdJa0hIM3dRTDcvOE11TGo0d1VsZDhlT0hUQVlER2pWcXBWRE1RRndmLzhKaEh1R21Cak9TNkdpd2xhMXdSZWlnc1VDcEtjRGNYRjQ4dUZJNkFOVktDdzEyM2tpZUlXb3o5SEw2UTRGQlRIWlJxQlZ6UlJCdW1QNGFYOGF6RmJ2RitGcXlvSTNkYnVGWTBweWdvakkvRkNsaHFiL1d4NzF5dnpiZ05KY1crbFNXbFFzeEZzb2lnTEwyaUlURlA0VVl2dnBRZnZkRHdrdmhEdUpnb0lDNU9mbmc2WnBZWkhyS1ZXclhyMzQ0b3ZZdVhNbldyZHVqYkt5TW1SbloyUExsaTJJaW9yQzRNR0RoYzBkUjk1Ym1abVoyTHQzTDBKRFF6MHUwMzdod2dVc1hyd1k1OCtmUjU4K2ZUQmx5aFFoclhyNzl1MUlUMC9ITDcvOGdnNGRPbURJa0NIbzNMbXpTMjh6TVRYeHZBd0FrWkdSMVo0REFjNFB6cG1oWWxXdVhyMktOOTk4VXpodTNicTFVMjh2bnBZdFd6b1ZSczZlUFF1R1lWeTJ1WFRwa3JCV2NVZE4zaGM1c0lZem9MU09EWko5QWFWckRiWTRHVlRFNDdMSGtpMG9XTEl1SUxETFMzYm4vSnYyUWtDN1lhRDhnbEN5OXo5dXh6QWxiNFE1NHlSQ1JuMFBLT3gzS3BVTlc2RDBrR2VWQXJ5aFg3OStRc20vclZ1M0NoVVFpb3VMSGY3aWlPRVg0Qys5OUpMVE5rMmFOTUZYWDMzbGNoeUtvckIvLzM2aG1rUkNRZ0s2ZHUyS1BuMzZJQ29xQ2tsSlNmaisrKy94NktPUFl1alFvVWhQVDhmZmYvK05ZOGVPNGVMRmkwaEpTY0ViYjd5QlZxMWFZZlhxMVFDNEQwcytiUC9GRjE4VVRDWlpsaFhNRjUzaExJU3Bhc25CblR0M0NsOHZYcndZSzFldXhOeTVjeEViRzJ1WFA3Uno1MDdrNWVYaGdRY2VFQmEyVlhHM1E4MS9HR1JsWldIczJMRXU1KzhPZmpGdU1CZ0V3ODF1M2JwaDBxUkpvR2xhY29tZDhQQndMRnEwQ1AvOTczK3hkdTFhNU9mblY2dGx5Ly9SS3kwdFJYcDZPbFFxbGN2U05HSU1Cb05nYnVObzRUMXJsczFqWk0rZVBUaCsvRGowZXIyZHEzRldWcGJMKzUrWGw0ZTh2THhxNTZzYURHVm1adUxTcFVzQXVLaUVVNmRPNGV6WnN4Zy9mcnlkWndiRE1QanR0OThBY01ha3ppQVJDb1Q3Qm9XQzgxUGdoVVZmUlNnQVFFRUJFQm9LVlhBd1JuZVB4Znl0VnlwZmtPZHdjT0xLRFl6bzh6QVVMaDZjTWwzN29kMFQvTGcvelhiZ3hZLzBINW9EcUs4VUczSkt1NzVZZTlMMEhBYzZ5SDFvYmU3cFVoU2xpUjZtV2VtMUhBQUtMR09iQkVVRHNYMkRvUXFxK1FkcUFxRXEvRE16UlZFNGNPQUFldlhxNVhIZnZYdjM0clBQUHF0MlBpa3B5ZTQ0TXpNVFR6MzFsSENzMVdyeDRZY2YyclhoRiswR2d3RkhqaHhCMTY1ZG5WNzM4dVhMK08yMzM1Q1VsSVRBd0VCTW5qd1pRNFlNc1dzemVmSms2SFE2Yk42OEdkdTJiY1BodzRkUnIxNDlEQjQ4R0VPR0RIRzdPMTRUejh1dWNKV1NVaFYvZjMrdjUvRHh4eDg3cmFJMmJOZ3dHQXdHbDIxZWZmVlZYTDkrM2VVMWF1Tyt5S0w0TEJEcmZKTlJOdG9IZ2ZTbFBobEt2cUNRZlFIS0NQc0lCVVZvWXlldEhjQ3lNQ1l0Z2lxcU5meWFWSGY3VkRac0NVdldlYm5UckliNEErajA2ZE9Db0tCUUtBU2hnYWVrcEFRcEtTblE2L1YydjJESnljbWdhZHFoSHdLL2tIZkVxVk9ua0pTVWhNek1UUHpqSC85QTkrN2QwYlp0MjJyK0NNbkp5ZmpqanovUXJsMDd4TWZISXpvNkd0SFIwWGorK2VmQk1BeHUzcnhaN1RwcjFxeEJhbW9xbWpWclppZU0rUG41U1E1UkV1L2NHNDFHSER4NEVDcVZDbWF6R1U4ODhRVCsrT01QdlBubW01ZzdkeTRTRTdrd1RJWmhzSExsU2dCY0djUGMzRnpzMkxGRENJZm40Y1VLWnp2VW9hR2hkbmxwVWpoMjdCZ0FUclVGdUhDd1diTm1ZYytlUFJnNWNpU2VlKzQ1RkJZV1NoNS80TUNCbURKbENzYU5HNGN1WGJyQVlEQlVldys5OVJhM28xUmFXb3JodzRlanRMUVU3Nzc3cnR0Y0xnQ1lPM2N1TWpNejBiWnRXNmRlQkFCM2IvaEtINU1uVDdienpYanBwWmM4TXNtc1NsWGxkK3ZXclZBcWxiQllMR2pXckJrb2lzTDY5ZXRSWGw0dUNETUFKMnpjdkhrVGJkcTBRZHUyYmJGcjF5N1VyMThmRHo1b3I3VHk5OTlYZ29MMTlnMllUcTBIRkVxQVZvS2lsWUNpOGw5YUNVcWhBR2dWUUN0QWlkc28vVUFwbEtCVUFhQ1UvcUQ4QWdDbEdwVEtINVFmTVJzaitJaWdJQ0FpQXNqTzVvNXJJUFZoYk84RW02QWdaV2hSSDVQWmd1VFVMTFJOaUtyV1JQQ0d0QUxGNVlETysrZkZ1NExMMlFhY3ZNNy9mZkQ4ZnVrb0UvNFpMRnFrVU1ML3ZFT1U2a0JyNmlPb3EzUHpYSjdDYStYSU8xc3FIa1R5KzR5NzEvWmlTSFRQWUtoRGZKdUNTTGlMTUY0QXluTUJpeEdzdFFTd2xnRFdVdmY5ZkFERE1GaTNiaDBBYmdOdDFxeFpTRXRMdzBzdnZlUlJtY0NJaUFpUG93bkVPTXFoNzlhdEd6NzU1Qk44K3VtbitPaWpqekI5K25UMDdObFRlTjFnTU9EdnYvL0dwazJiY1A0OHQ0N3AxS2tUSms2YzZEUlZJem82R3VQR2pjTXJyN3lDM2J0M1k4T0dEZmpsbDErd1lzVUtkT25TQlk4Ly9yalREYnFhZUY1MnhiWnQyenoyVXVETklqMkJqMXlWbkpybGh0cStML0ltZXhiUU92YmNBd0N3WnNCU0FxajBuaDFYUmZjZ1VPeWI2aEYxL2hlaC9Fb1NySGtwMEw3d1RWMVBCUUQzUzFUVkVmL0VpUk9ZT25VcTJyZHZiMmV5Mkw5L2Y0ZnR4UlFXRnVMczJiTTRkKzZjVUhLR0wwK29WcXNSRnhkblY4L1dVMmlhcmlZbVpHUms0S2VmZm9LZm54K21UcDFhelFSUlNzV0Jxdno1NTU4d21Vem8wcVVMRGg0OGlKNDllNkpKa3liNC9QUFBNV1hLRkh6MTFWZUlpWW5CenAwN2taR1JnVTZkT3FGMTY5YUNJV1YwZERTNmRlc21qTWZ2VURzVEZGcTFhbVZuL09jdFpyTlpVQnY1YWhRQTkrRXdhdFFvQUVCaVlxSmRlb3ZaYkVaYVdocG9tbllaUlZCWVdJaTh2RHk3bjZ1N0VLN0F3RUFNR1RJRXExZXZ4c3FWS3dXaHdSblhyMThYSWtKR2p4N3RzdTJpUll0UVVGQ0FRWU1Hb1VzWCs5cXlLcFZLOXFMZFpETGh6ei8veE1NUFA0eWpSNDhpSUNBQUgzNzRJZDU2NnkxczJiSUZGRVZoOHVUSnNGcXRRanJKMkxGamNlUEdEY3laTXdkeGNYRll0R2lSWFppWTJXeUdTcVh5NkVIQUU2eUZtVER1K3RvblkxV0Y4dGR3Z29PS0V4cWdDZ0R0RndCS0hRdzZVQTg2S0JSVVFERG9BSDNsY1Fqb0FEMm93QkNQZGhRSjl3bFJVVUJ4TVZCYTZ0dXFEeFlMa0pHQjVyR3g2QlFmaXNQWENnQklUYTJ3ci9aUVZWQUE3SWZNTnQ2N2dzTGlYYmFTMFhZMU05MHdYcmNQT2xvY2JpdnRYb3N2cVIwMEZWQzZUZzh6WnBtUitiZXRWRFYzKzZXL3p4alkzK3ZJamhwb0lrbEUyVDFIV1RwUW1nYTI5Q3BRY2cxczZUV2dQQSt3Rk52K1l6d0xINjlKZnYzMVY2U25wME9yMVdMcTFLbVlQWHMybGk5ZmpoczNibURxMUtsdW4zTmF0R2hSYmNQSFV4eVZqZXpVcVJObXpKaUI5OTkvSDE5KytTVVNFeE1SRlJXRlJZc1dZY09HRGJCYU9mK1NCeDk4RUsrODhvckREY2lSSTBkaTZOQ2hkbXNCUHo4L0RCdzRFQU1IRGtSeWNqSisrKzAzN04rL0gvdjM3MGRNVEF6bXpKbFR6ZCtocHA2WG5jRkhpdmdhL21mbWE5ODBBSFZ5WDJvUzV0QVF3SEFPZE9lL0FGMXIyL0VqMndCdHE4cmpzNkE3YlFLQ0hWZE04Uld5NzVZeW9nVXMyUmVnMEVvTCtUQWxid0tsMXNLL1dSK0hyMXV5emtQWjBMbHBSMjNBbDMzME5zKzdxS2dJeno3N2JMWHozYnQzUjgrZVBZVnlPTk9tVFJNVU9URzg2Y3hQUC8wa2VCR0llZUNCQjRTMEM3UFpqRm16WnNGc05tUENoQWwySlhBc0ZvdFBmakhMeTh1eGJ0MDZSRVZGb1duVHBzS0h5WUFCQTVDZm40OVRwMDRoTWpJU1pyTVpQLzMwRTJpYUZzS3VYbnp4UmV6ZXZSdkxsaTFENTg2ZGhmblVkTWc3WC9aRnFWUTZEYm1xK2dGODVjb1ZqQjgvSGxGUlVmanV1KytjanIxNjlXb3NXYkxFYSsrRnA1OStHaHMzYnNTMmJkc3dkT2hRcDNWdnJWWXJQdi84Y3pBTWd3RURCcmo4STVpVWxJUnQyN2FoUVlNRzFTcFY4SXQydVd6ZXZCa0dnd0Y5K3ZUQjBhTkhBWEFDM0dlZmZZWTMzM3hUcUNmODExOS9JVE16RTMzNzloVyt0MTY5ZW1IMzd0M1l2bjI3bmNPdjJXejJ5RDMzVG9BdE40SXROMHJ1VDZtMWxVSkRQZEJCOWFEUVI0SU9iZ2hGY0FRVXdaRlFCRGNFSGR6US9VQ0V1NS80ZU9EOGVhNlVwRnpFcTczOGZLQmVQWXpwR1ZjcEtBQnl3eFNTVTdOZ01sdWdWam4vRzVKdEJKcFdMMEIwMThPd0xINCtJQTZaOVN6ZklZUXV4VGpkUHEvN1ZjZFdZbExac0FYVWJWem51WllYV3BHZVpCUEh1ZktRTk9RbE85Z0lheG1Ba0NiZWV3MFI3Z1JZd0pRRmxLWndZZ0V2R3BTa0FLVnBBRnZoZm9nNjV1REJnL2o1Wnk0RmV2VG8wZWpVcVJPKy9QSkx2UHZ1dTBoS1NrSmVYaDQrL2ZSVG4xUTE4d2JlYTJyRmloWDQ5ZGRmTVdYS0ZBd2VQQmhKU1VubzBxVUxCZzBhNVBRNUR3Q1dMRm1DbEpRVXpKMDcxMkZrQU84M2NQMzZkZnp5eXkrNGRldFdqU3hhUFhsZUJyaFUyQ1pObW1EMDZOSFZGdUlmZi93eGpoMDdoZzgrK0FBZE9uUVF6bWRrWkdEQmdnV0lqSXgwT3crVGlTdlBXeFBQaG5mZGZkRzI0cUlVL0oxNEdWa0t1ZDlkUGtKSU9DNFJIWnNCcTVObjErSXpYSlNDRDVBdktEUnNBVXZXQmZoWGxucjBDcFpCK2FWZFVMZm9YODA3Z2NlU2RRSEtodExVUkYrUlhSbWU2aXhQUjB4R1JnYjI3OStQdm4zN0lqdzhIRHFkRHMyYk4wZjc5dTF4K1BCaEhEOStITU9HRGJQN0pUeDE2cFN3c0hhRU0zTVY4Yzc0VjE5OWhaU1VGSVNIaDhQUHp3OUxseTdGalJzM2tKNmVqbHUzYnVHUFAvN0F1blhyc0dQSERrKy9iUUJBMTY1ZGhWRDUxYXRYbzZDZ0FLKzk5bG8xbzVNWFhuZ0J6enp6REZRcUZYNzk5VmZrNU9UZ3FhZWVFbEpFb3FPajBhZFBIK3pjdVJOLy92bW5ZTnpvTHVWQkx2d0hwQ2RxS3c5Zi9jTmRYaFEvZDI4RmhYcjE2bUhFaUJGWXRtd1p2dnp5UzN6NzdiY09CWjhmZi93Umx5NWRRbGhZR01hUEgrOTB2TlRVVktIV2NyZHUzYkJ4NDBiY3VIRURHUmtaU0U5UHg3UFBQb3RodzRaaDh1VHFKVnpkOGRsbm4wR3YxOE5vTkdMNTh1WFE2WFRvM3IyN1lGWURjR0YyUzVjdWhVcWxRa2xKQ1g3ODhVZW8xV3FNR1ROR2FETnExQ2drSlNYaGh4OStRSzlldmVEdjcrODJPa1VLQ24wVWducU1BOHRZQUdzRldLc0ZzSnB0L3pKbSsyTkxCVmhURVppeVlqQ21Zc0JzY244UmliQW1BNndtQTZ3RkdTN2IwYm9JS0lJYlFxR1BoRUlmQlZvWHpna09JWTJnakdoZVkvTWoxQ0wrL2tDalJweVpJaUEvOVVIY1B6VVZ3enMydzhSZlRzSmtacVJiS0ZTT2FiWmFjVG9sRTUyYXh6aHRtaTFkWjd1ajJYZ3lDN2VNL0VMTDgzdjBsbTRYMUpSVmRFYXFlWUt0cTI2bzZ6S1JsbElHYVR1THdQS1haUUZLaGdzalZhVnJjSXcvR3JRbDZWOTNCU1dYd1JhZkJvclBnQzA2eVMwYW5DMG92RVdsQjVRNjdqK1ZIbEJvUUtsMGdGSUxOdjE3MzF6REFkdTJiY1A4K2ZOaHRWclJwMDhmREIwNkZBRG5QVFp2M2p4TW5Ub1Y1OCtmeDZSSmt6Qjc5bXkzMVIrV0xsMHFsR1YzeHpmZmZPTnk0UWtBenovL1BGYXRXb1ZkdTNaaDh1VEppSTJORmRKK1hjR3lMTTZlUFl2eThuSTBiT2g2UXlFbUpnYlRwMC8zdUdLWXQzajZ2UHpjYzgvaHVlZWVjL2dhSHhsZDFWK2hhZE9tTGpmb2VNckt5b1JVaDMvOTYxOXU1L3JlZSs4NUxFa1BRRWhsRjNQWDNSZGRLODVISWF5dnc1ZnA0UDl2Z2dBQUlBQkpSRUZVenR1QWlsdEFVQk1YeDNsQWtKUDNyK0VNNTZQZ0EyUUxDcXFHTFdFNnYxVlNYMHZPWmJBbUEvemluYnVFbW0rZWhicjFVS25UOHduNzluRTdEYncvZ0N1eXM3UHgzLy8rRnhrWkdYam5uWGZ3MjIrL0NXOTJaeTcvYTlldWRaZ3J0SGp4WW16ZXZObXBreW8vcnNsa0Vrd0djM056TVgvK2ZLRU5UZE40OE1FSFFWRVU4dkx5Y09YS0ZhaFVLcWUvZ0R4V3F4Vm1zMWtJK1M4cEtjR3FWYXNRRkJTRVFZTUdPWXlZVUtsVXlNek14SW9WSzZEWDY2dVpWbzRjT1JLN2QrL0dMNy84Z29FREJ5SWdJS0Nhb0xCMjdWcHMzcnpaNWR3OFFhdlZZdjc4K1RBYXVUK2lPcDNuZGJKVFVyZ1FWM2Z1d2J5b0lpV1Y1T21ubjhidTNidVJrcElpbEo0VTgrZWZmMkxseXBWUUtwV1lObTJheTN5MkhUdDJDRkUwdi8vK3U5MXJHbzBHc2JHeFF1bFJ3RE1CaEZlSStVWC82dFdyVVZ4Y2pCRWpSamlNZHVEUExWbXlCSVdGaFJnelpveWRJTk9vVVNQMDdkc1gyN2R2eC9yMTYvSDg4OC9YaUppa0NHa0VUZjgzM1RkMEFXTzhCYmFzQ0l6SlVQbHZNWml5SXJDbVlqQWxCV0NNK1dCSzhzRVliOEZxekFkYjZubHVvRWZYTDg0R1U1d05jOFpKaDY4clFocERXVDhCaXZyeFVJYkZRVmsvSG9xd0JKSldjYmRSdno1bnBtZzAybFp2TkMxdEFTaGU2SnJOQ01yTHh1TnRJL0hia1JzeUptZ2I4OGlsZEplQ1FxRUpNRmtBZFowblVmcVdIL2VKeEh3UDB4MGlsVVY0U1h2WWZVTlBxTHl2L2sxN1FkWDRJYWZOR0F1UXVyTUlGcFBvZ1phdjhpSGxzcURzbmtrQ3dwU0k2bEs3dTc0RUR6RmVyQlFQVG9NdFBnTVVuUUlZYVFiVDFkQzFCYVZwQ21pYWdncHFDZ1FsQ2dzVlI5U0VvR0F3R1BDZi8vd0hXN2R5NjR4MjdkcGh5cFFwZG0wYU4yNk1lZlBtWWZMa3lVaFBUOGZreVpNeGQrNWNsK015REFPR1lkQ2lSUXVFaERndXkzZjU4dVZxNWVXZEVSZ1lpSmlZR0Z5N2RnMjV1Yms0Y2VJRUZpOWU3RkZmL25scjJMQmhIcld2VjY4ZWZ2enh4MXAvWHY3cHA1L2Mvanl1WGJzR0FGaS9majBPSERqZ3N1M3c0Y09yTGRiNVNoV0E4eldUR1A2NTFsTTJiZHBVNC9mRmwxQzYxbUN6TnpyLzA2TUs0Zjd6OUxnS2JQRnBVQkZQKzJTdXN2LzhLOElUd1o3d1RPV3JDbSsycUl4MGJqakJtQXhRaE11dmp5bVZMVnUyNFB6NTh3Z0tDcklMMzNFRy84dkcvNUs0VzdnRHpoZDQvSzYxT3lkVnRWcU5aczJhZ1dWWndiZ3hPam9halJvMVFtUmtaTFhkNzlkZmYxMVFkNTJ4ZS9kdU95ZmN3TUJBYUxWYURCNDgyS2w2bVpPVGcyblRwc0ZrTWlFaElRRXJWNjVFUlVVRktpb3FVRjVlanZMeWNnUUVCS0NvcUFocjFxekJ5SkVqaFVVNUgxNVZVRkRnMXBYVkUvaVF0K0ppem9MY0cwSGgxS2xUQUlCbXpacTViTWQvMkVncE42bFVLakZqeGd5TUh6OGUyN2R2UjJob0tGNTlsVFBiMnJKbEM3Nyttdk1CbURKbFNqVWp3Nm8wYTlZTUVSRVJkdmUrY2VQR2FOeTRzUkJWdzFldzBPdjFRa1VRVjR3ZVBSbzNidGdXSXcwYU5JQkdvOEhUVHp2LzRGbStmRGsyYjk0TW1xWmhNQml3Wk1rU3UvdlBxOFVyVjY3RW80OCtLZ2dLVXR4L2F4SmFFd1pvd3VCTmFYWEdlSXY3ci9RMkdFTWVtSko4V0ExNXNPWmZoN1h3QnF6NTE4RlcrTWEweW5vN0E5YmJHY0RsUFhibktiVU95dkRFU3BFaEFZcjZDVkRXVC9UT0pKZFF1OFRGQVdmUDJpSU1mR1ZDZGVzV0puVnBhQk1VcEVUY2k4cE9ucitlZzFKVEJRTFY5dUtmZU5pY0VpREdmUkRmWGNNdFF6azJuUmJ0Y0huNDgzdEh0d01xaWx2WSs4cHpVenRrdXZNWFdTQTlxUWdWeFZiaG1qUWxKOGtCWU1BSzM2NmZoa1pNNzJCUXBLRERuVUh4YWJBRkI4QVc3QWNLRHRoQ20rVVNFQVBvMm9EU2R3Q2xidy9vM1QvdjFqVG56cDNEdi8vOWI4SGphdURBZ1pnMGFaTERpTTZJaUFoOC92bm5tRHg1TW5KemN6RnIxaXlQRm9MRGh3OTNXdnFROS83eUZONGZpbUVZYURRYXU5UmpaMlJuWnd2UGtpYVRDVTJhdUYvdjhBSkliVDh2Nzl1M3orUHJIVDkrM0cyYklVT0dWQk1VK0RWVXk1WXRYVmJLNDZzOHJGbXp4cXNxRDdWeFgzd0pHOVFNc0N6MytiZ0NGVVZnTmMxbDFJS3lJVDlDb1VGVDBMb0dLRHUrQmdFUFArTlZYMnN4bDBxZzBEdk9xU2s5dWdySzBNWlExWStYTzAxSmJOeTRFUXNYTGdUQWVRQlVYZFQ3K2ZuQlpES2hvcUpDMkdYbDFUSjM1Vlo4elRmZjFLeXBKVVZSR0Q1OHVFdDNYS1ZTaWR6Y1hBRGNINEp6NTg3WnZhNVdxNkhWYWxGYVdvbzFhOWJnOGNjZnI3WkxQV3JVS0xkbE96MmRMK0M5b0pDYm00c3paODZBcG1tM0FoSWZjaVhWN0RJeU1oTHZ2LzgrWnN5WWdWV3JWZ241VjZ0V3JRSkZVWGpqalRmUXQ2L2pNQ2N4UFhyMFFJOGVFbEtPdktCSGp4NVFLQlF1UStGNEYxOXh5VWdlbXFhaDBXaWcxV3BoTUJpd2F0VXFQUHJvb3dCcUx0MmxOcUUxWVp3UTRRSzI5RFlzQmVtd0ZtVEFlcHYvTndPVy9IUXdsWitGY21CTnhUQ25uNEE1L1lUOUN5bzFWQkhOT2JFaHZDbVVFYzJnYXRnQ1ZJQVQxMTlDN2VIbng2VStaSWpTWUh3a0xEeWlLRWFFMWcvWmhvckt4YkQwRXBJTVdCeTlrb0dlRHpvM3FjMDEzbHVDd2k4SDAyRzJWdDRIRDM5MGlhbzhQS2V4L2Y3UkZDdGFtbnNPSy9KT0NIajRXU2pxT1k4T3lUeGtRRW0yTFdXU2tpVW1VQUFZNGRvS2Z3cXgvZlJRK1Btd3hDbkJPNHdYd0Jic0I1dS9EN2g5RURCTHIwaGxoNllscUxDZW9FSzdBeUdkdVJTR080ekV4RVNFaElUQVlySGc5ZGRmdC9OZmNrU2pSbzB3ZCs1Y3pKdzVFMisvL2JZUWJWb2JGQlVWQ1l2WHNMQXdSRVZGMlZWOGNJVEpaQkxLYXNmRnhTRTFOUlc5ZS9kMjZMM21pTHA2WGw2d1lJSFRCZmJNbVROeDlPaFJmUGpoaCtqWXNhUEROcU5HalVKK2ZyN0QxL2lmb1NjVjBLVFFzMmZQR3I4dnZvVFd0Z0NqYmdqMnhuSlFqYnl2MU9ZS051TW5JQ2dPdE1ZM20vWStDVkFNZm1vMmNtZTFoMy9ML3FBRDdKOG9nbnE4aHFBZWptdG9CdlVjajZDZWpuUERtWklDR0hmTVEvaDdQZ29kZEFIdjlzbHo3dHc1L1BEREQ0S2phNjlldmZETU05WEZrb1NFQkZ5NGNBRVRKMDVFbzBhTlVGcGFpbVBIamtHbFVnbUdpNjdnRFZ5Y3dZZWJ6NW8xeTJta1E4T0dEYkZreVJLblk3QXNpeHMzYnZqRXBPYXh4eDV6K1hxOWV2VUVmNFdvcUNnRUJ3ZERxOVZDcTlWQ3A5TUpZZkdmZnZvcGlvdUxVVnBhS3V5Yzg3dlVmbjUrUGwxZzhvdGNUd1dGWDMvOUZRekQ0SkZISG5IN00rUER3NlJFS1BDMGI5OGVIMy84TVdiTW1DRlVjMUFvRkhqdnZmZmNmdWg1UWtsSkNiS3pzejB5d25HRlJxTngrOGY4MldlZmhVS2hRRnhjM1AremQrZUJUWlI1SDhDL016bWJ0RW52aTVhMnRGeHlsUHZVSXBjaUtvZTdySXFydTNndjZnSWVyNnVycTd1cjY3S3l1bmlzcmlncXJncmVMQ29naW5LRDNHY3B0UFNncGFVWGJkTzBUWlBNdkg4a21VelN0RTBtYWRQUTMrZDlWNW81bmp4SmVzenptK2Y1L1JBYkd3dWRUaWQ4L2xxdEZnekRvS2lvQ0E4Ly9EQ2lvcUxhZlBhWE8wWVRCWVVtQ29xVTdMWTdMYTJ3Vko2RnVTSVBsb3VuWWFuSWc3bmlkR0NXVTVoYllENS9CT2J6UjF3MnM5cG95Qk1HMlA1bkR6VEk0L3VEVVlaR2tzekxSbnc4Y09tU2Jla0Q0SDh3d1hGYjNHekd1OWVuNExxMTUremJ2YTlRSUdvTVFyV0hNeVVkQnhTNnAycGN0M2xqYTc3b2tYY1JoY2YxVytDOGtTOHRtQ0JPeEFpWkF1RXoyNjhFVkhXOENYWG5BcGQ1bnhlVnFHUmtRUG8wUFJSYW1wclFyUnJ6YkFFRXh3d0VjMjNuNTNoRGt3RW1PZ2VJeVFFVGN4V2c2UGxMNUZRcUZaNTk5bG1vMWVvMlpkWGJrNUdSZ2RXclYwTW1rM1ZwUU9HdHQ5NkN4V0tCVHFlRDFXckZUei85QkxQWmpBa1RKbmg5VGZQS0s2K2dycTRPRXlkT3hJTVBQb2g3NzcwWHExYXRnbDZ2eHpYWFhOUHArY0c2WGxZb0ZPMCtyMk9XaGx3dWw5UTN4NDNJN3I0cEsrYnY1eEpvN05CWHdQMlFDU1JjRDZhOThvOCs0bHVyd1ovOUc5aHBlUUZwRHdoZzJjakloZjlHM1VlTEVYMVhZS1ptMUgyMEdKRUxPMC9nNGEvTm16ZmoyTEZqQUlDOHZEeGtabWJpMEtGRE9IcjBLRmlXeGE5KzlTc3NXclRJWTltbGh4NTZDTXVYTDBkQlFZSHdpOHVSWmQrYkFieEdvK2t3SStpbFM1ZGdOQnFoMCtuYXZRc2VIZTM2UjhGZ01DQTNOeGVuVDU4Vy9tMXNiT3gwUFZtZ09KSXRkdVN4eHg0VGZ1SDZlNWUvTTQ0WkU1R1JuZjhRN3QyN0YxOS8vVFVBZUJYMWRVek44aVhobzd1TEZ5OWk1ODZkTHV0VnJWWXJObTdjaU1qSVNHUm5leGg4dG9Qak9CUVhGeU0zTjFmNFgwbEpDWVlNR2VLeWZLV3JlS293NFM0OVBSMGZmL3d4VkNxVlVMKzRxejc3a0NKWFFwNDhCUExrSVM2Yk9VT2xMYmh3TVErV2l0TzIvMTA4RTVDbjVJeTFhRDIzRjYzbjlycHNsOFZsUXBrNkFvclVFVkNram9ROG9lTmtWQ1FBeEVzZkF1amFlQWI5OUhLY3EyOWJSY2dyb3I5N1o4dXFZV2d5SVVManZGZ1cvMVdzQ3RETTY1N2dTSEVkemdpWkpyMWJ0ekJZVVlFYk5TYzdQYTVqdk1zeUNlMVY5N1NiRzZXKzJJVEtZMDJpTTZYbjM3US9zOHQxVHQ4Y0hkVFJsMWxTako2b3FkQWVQTEFIRVV3WE96N2Uva0V6RE1Cem5YeHZhckxBSk13R0UzOWRqMWpDSUlXVU85WGVMRFgyMTRVTEY5cmtDSWlQanhjcW0zV0U0emk4OXRwcjJMSmxDeUlpSXZENzMvOGVzYkd4ZU9hWlovRGtrMC9peFJkZnhQbno1L0hiMy82MlcxNkxneS9YeS81dzNNUjFIMWRaTEJZY09IQUFBREJ5NU1ndTdZTW5QZlZ6QVFCbTVCcndoKzhBTSs1L0FXbVBQM3dIbUpGckF0S1dROEQrV2lnenhrSFZQd2NOLy9zVGRIUCs0bGRiOVY4OUJkWGdtVkNtalE1UTd6emJ2WHMzWG5ycEpiQXNDNlZTaVRmZWVBTVpHUmxZdUhBaEdob2FNR3ZXTENFcG9TZjkrL2ZIMjIrL0RiUFpMSlJtOUtVODM3eDU4em9jZ0wvNjZxdjQzLy8raDRjZWVnaVRKMDl1OTdpOWUvZGkyN1p0eU0zTlJWbFptY3UraUlnSWpCczNydE1zcGQzSkVVemdlUjRsOWl6bjNrYWZmY0Z4bkxDT3E3TUVpNGNQSHhZRzNmUG16Y01WVjNSY3FyUyt2bDZvdnVIcjNYK080L0R6eno5ajQ4YU4yTHQzTHppT2cwcWx3b0lGQzFCWFY0ZE5temJoNE1HRE9IandJRkpUVXpGMTZsUk1tVExGWThUV2FEUmk3ZHExeU0zTlJWNWVuckRtQzdEOXNrNVBUOGZFaVJOOTZsOVhjM3oranFsdFhmSFpYeTdZaUhnb0krS2g3SCtWeTNaenlTRzAycGMzdEJZZjlIMG1Rd2VMdTYxVkJXaXVLa0R6SVZ1Q1QwYXB0UWNYUmtEWmR4UVVxU1BBcUNsQlcwQXBsVUNmUGtDcFAwa1U3UnhMSmhnR0RIaDhjRzBDSm45UzVwSVRRYXJEQldYSUdlWjVDV0tyMVphY01mSXlxQ3I0cmpnWm81ZHYySjhpTnpvZjhKQ2NQRUdZSWFDSmFuZDJaMU9sR2FXN0RLNVBKK25abkEySUwrNFRSMnNSbmh6NlM5RjZKaDZvMncvKzRyZmdLNzhCbWp4WDhYSTUzdkVCTTdETk5JSTk5dWpwZTB3L0Vrejg5V0FTWnJlZjJiMlhjSlJqOTNSRDBPR0xMNzdBOXUzYlBlNDdkZXBVdStmZGNNTU42Tk9uRDVxYm02RlFLSkNWbFlVSkV5WjBlalB4ekpreldMbHlKYzZjT1NPVTNYYmNXQnc1Y2lTZWUrNDUvUG5QZjhiYXRXdXhaODhlM0hQUFBSZzNibHlIcnlFUWZMbGU5b1hGWWtGaFlTRzBXaTNVYWpXT0hEbUN1anJic2gzM0c2cTdkKzlHUTBNRGREcWRWemtMT3VOTDFZV2Urcms0TU5HVGdkanA0RTQ5Q3ZhS0ZYNjF4WjE0MlBZN0ltcDhnSHBuRTlEd3N6Ym5QaGkzdjRuYXR4Y2ljdUcvd1dwOGkzSnh4bHJVZmJRWXFzRXpvYjN5cnM1UDhNT0pFeWZ3L1BQUGcrTTRMRnUyREZxdEZzODk5eHlXTFZ1R0JRc1dZUDc4K1Y0UEZCVUtSYnVCQkk3andMSXNPSTRUa3R6NU0wWGVrL1Buend2bElCTVNFcENkblkzaHc0ZGo4T0RCU0UxTmJmTU4vOG9ycndoSi83cWF5V1JDYVdrcG9xT2pvZGZyaGVsUUpwTUo2OWF0UTAxTkRhS2lvcENRMEU2TjFRNFVGaFpDcVZSQ3A5TkJxOVVLYlFPMlpEV3JWNjlHU1VrSldKYkY2TkdlZzFNY3grR0xMNzdBNnRXcllUYWJrWjJkTFNSSEJHd1IyN0N3TUpjL0VnYURBU3RXcklEWmJFWkdSb1pYQStMbTVtWWNPblFJdTNmdnh0NjllNFcxYW1xMUdqTm56c1J0dDkwbXRETjM3bHg4OE1FSDJMTm5EODZmUDQ4MWE5Wmd6Wm8xaUltSlFYWjJOb1lPSFlxTWpBeGtaR1JBclZaanc0WU5NQnFOVUNnVXlNN09SbloyTm9ZTUdZSkJnd1lKZFh3ZHl3dnE2dW82eklNUmFCY3VYQUJnbTBrai9yNHZMQ3pFdW5YckFBQ0RCd2UzTEd3b1V2UWRCVVZmNTdJcWErMTVtTS9iZ3d6RmgyQzUyTWswTm9heHJiTjIzTzBDMys2VWVMN1ZpTmFDWFdndDJBWEhUV2puTElhUlVQUWRDWGtRRStkZU5oSVNiRlVmbWdLd2RrRDBPMzlTb2dvM0R3akh1ak9OMGthZG90SHFrWUxTTmdFRjhXQzIwaGo2QVFXemxjUDdPMFdKdkx3WXJZOVhGV0ZxbUdPSkJHL1BZeUFoZDRJb3poY3hmUWtZUmR2Wlc2WUdLNHAvYWhBU0pmZ2JUQkNOVVFFQVVWbHF4QXlpV1dNQnhadUJtdTNnTDM0RHZuSVQwRnJad2JIMlQ1U0ZNeG1HL2ZjMTQrbkRadVJBOUdRdzhiUEJKTjRJS0RzdWwzaTVLaXNyZzFxdGhsYXJoVXFsUW5OenMxQ2h6WDBtcjlqaHc1NnJLWFZtekpneEdETm1qRmZIdHJTMFlPL2V2ZGk4ZWJOd0J6NGpJd05QUGZWVW14dEZvMGVQeGh0dnZJSGx5NWNqTnpkWE9HYmF0R21ZTUdFQ01qSXlYSzUxdlJXSTYyVXBXSmJGa2lWTGhDWGNEdG5aMlM0QkJZN2o4TkZISHdFQXJydnVPcDlmbytNYTJMSE1vcUNnUUVnRTNsNlZ0Sjd3dWZpQzZiY0VPUGN2Y0QvZkNHYmtHakFkVkcvd2hHK3R0czFNaUw4ZVRNWURBZTlmd09lemFYUHVoNkx2YUZUL2F5WWlybmtNWVdNODF5cDExN1IvSFJxL2Z3bVJDLy9kNVRNVEFPQ2RkOTVCYTJzckZpeFlnTm16Wjl2NjBOU0UxMTkvSFd2WHJzWGF0V3VoMFdnUUV4TUR1VndPbG1YQk1BeFlsaFVDQkZhckZSYUxCUmFMQlZhcjFlVnhmSHc4M256elRkeDExMTB3bVV5d1dxMm9yYTJGV3EzMmV6Mjd1NXljSE9qMWVvd1lNYUxUMnJ1QXJjUk9SMHN0QU50eWk2S2lJci83eHZNOEZpOWVMRVFLVlNvVkZBb0ZtcHFhaEcyZThsTjQ0LzMzMzNlWmNxWlNxYUJVS21FMm0xM3UxTStiTjYvTkZDNk80N0I3OTI1OCtPR0h5TSszWFFpT0h6OGVUei85dE12NnQvZmZmeC9mZmZjZFpESVp3c0xDSUpmTGhlZ3FBTng1NTUzdDlzOWdNR0R0MnJVNGR1d1l6cHc1NHhJdFRVMU54YXhaczNEZGRkZTFpV2huWm1iaTJXZWZSV1ZsSmI3NTVodHMyN1lOWldWbHFLbXB3ZGF0VzRXc3c5SFIwVmk5ZWpXV0xWdUdxS2dvREI0OHVOTVpNbks1dk5PcUVZQXRNdStvd09HUGpSczNDalYvV1paRldGZ1lyRmFyOFBsRVIwZGo2dFNwZmo5UGJ5ZUxUb1VzT2hYcTdMa0FBTjVrdE9kTk9JVFc0a013bHg0QmIzS2RrODRJLzRFOW1PQll1MjI3aXVWNHB0MmJyRzFtTWFoMVVQYWJDRlhtSkNnekozV1lSSTUwb0Y4LzRPUko1OUtIQUpVSmVQbXFHSHhiMUFSRHE0UTYyYUtaRGJrbGxXaHBOVU90Vkxqc2RxZzBBZ05DZk1MUjEwZktVZDhzdXZqMTR1My9jNlNvZEJzUDhCSStNOXNOWjNzeXhPaStDQnR6YzV0akxDMDhpcjZ2QjJmbTdlZndZTUZJVHNKb216WVA0VFdHSnl1UlBFNzZFajRpWW0wRVgvVTljUEViOEZWYkFHdGpCd2ZiUDBIaGx6THZuSmdnQkgzZDZFZUNTYjRGVE5JdmdBQ3RxdzVsTDcvOHNwRDN6RjFIT2MwZWYvenhkdmUvK3VxcjJMbHpwNlQrYk4yNkZXZk9uRUZlWGg1eWMzT0ZhZjZSa1pHNDlkWmJNV2ZPSEkvVktnRGJNbytWSzFmaWh4OSt3SWNmZm9pU2toSzg5OTU3ZU8rOTk2RFJhSkNlbm83NTgrZmo2cXV2OXJvLy9sd3ZPNHdjT1JKOSt2VHhhWmt2eTdLNC92cnJVVkZSQVo3bkVSWVdoc3pNVE15ZE85Zmx1STBiTjZLZ29BQXltYXpOUG0rOCtlYWIyTFJwRTFpV2hVd21Fd0lZc2JHeEx1T2RudmE1K0lycHR4U0lIQWQrKzFoZzRETmdVbTczNmp6Ky9Qdmd6LzdORm9nSThNd0VoeTVaSUtkTUg0djRKL2VqL3FzL292blkxMkREOUZBa0Q0RThhVERrU2JhcDVKYnlVN0NVNThKODRRUzRGZ1BrMGFuZGtvRFJZZDY4ZVpETDVTNTNvNis3N2pxTUdqVUttelp0d3A0OWUxQlJVWUh6NHV6YlBwZ3padzRBVzJLUjNidDNBN0FObnU2Nzd6N2hybkdnSkNRaytKUW9aUDc4K1Q2WGpaUktyVllqTXpNVDU4NmRnOVZxRmNwSHNpeUxqSXdNeko0OVc5SXZEOEJXTG5IZnZuM0N0RFpIMjRCdDRKeVdsb1laTTJaNExCMTA5T2hSL09VdmZ3SFA4MUNyMWJqNzdyczk5aU1yS3d2YnQyOUhhMnVya0lTUllSaGtaV1hoamp2dWFMZmNFR0RMclhEaXhBbWhsbTZmUG4wd2FkSWtUSnMyRFZsWldaMit2dmo0ZUN4YXRBaUxGaTFDY1hFeDl1elpnK1BIaitQVXFWTm9iR3pFa2lWTG9OVnFmVXJlR0I0ZTdsVStEZmV5a1ZJTkhEaFErS1BGY1p5UU15TWlJZ0lqUjQ3RW5YZmUyVzcwbUVqSHFMUlFaazJHTW1zeUhPK3UrZndSdE9idmdPbnNqallKR2gwWHNyendnTGMvRW9VWU9oamM4aTBOTUozYUROTXBXNjF3V1dRZktPM0JCVlhtSkRDYXdKZFR1aXlwVkVCeU11QzJkRTB5KzJlV3BKWGhMK09qc0d5SDU4emFYalFFZ0FFSEhzY0t5ekZ1b09lRVdaV1hRUjZGZDdlTHBxQjdjZnQvaHZvMFJxaktoT01aUnNvQW53Y2ptaUVVTWV0eGdIVmRvOHRaZ0tJZjZtQnBkcFNrNU1FeUxIaUo0UVFHQUNkS3dxaU9rcU52anM3UHRSTzluTG5HTmd2aDRyZEF6WGFBYi9WOG5DaEk0UHlkQzNzZ1VaaVc0QnIwQlFCVkVwamtYOW15dld1Q1UvMnNwOHJNek1TSkV5ZGMxdWZIeGNWaDNyeDVHRCsrN1FBcUlpSUM4Zkh4aUltSmFYY0dRMkppSXBLU2tueGF5dXhRVUZDQXp6KzNCZHlWU2lYR2pCbURhZE9tNGFxcnJ2S3FQWVpoTUdQR0RFeWZQaDJIRHgvRzFxMWJzWGZ2WHRUWDE2T2lvc0tyTXZaaS9sd3ZPenp3Z0xTNzJ0NmNOMnpZTUdpMVdzeWJOdzl4Y1hHZEhoOFZGUVdaVENiTUNzakt5aEp1OW5JY0I0WmhrSnFhaXFWTGw3ck1IT2hwbjRzVVRQUWtNTlB6d1oxWUNyNzhjMEFSQlVZM0hJZ1lCdWpzTnd3YmpnT0c0K0RyandBV0E2QkpEMmdDUm8vOTR2a0FaNEZ5WTY0NkIydmxHWmd2bklTbFBCZVdjdHVhSkhuU0ZaQW5EWVlpZVNoazhmMTlMZzA1YytaTWJObXlSWEsvZUo1SFkyTmpwK3VkV2xwYVlEYWJZYlZhaFZrSmptOVd4emV6SXlJbS9sb3Vsd3QvcUhtZWg5VnFiVGZxMVZ0d0hJZlcxbFp3SEFlMVdoM1E2VUdPejhacXRZSmhHSyt5N0g3MTFWZW9xYW5CZ2dVTHZLb0N3WEVjekdZekZBcUYxMzEzNURZWU4yNWN3R2FtOER5UHNySXlwS1NrQktTOTdtSTJtMkUybXlWbi8rMk12NzhUZWhQZVpFUnIvazZZOG5mQWRIWW51UG9MSFIvUDgvWllBaU82WWMyREE0QU9aakk0eUJNSFE1azEyVGFESVcwTW9BanhlZkZkN2RRcHdMNU1LVkN6Rkt3Y2oxRnJ5M0NzMmdTZlI0MmlnZldvckJUY04zdWl4OTBzQTl3NTB2WnZLS28ybUpEdzBQL0ErWEJWOUdQU0t4aXNzQ2ZTay94Wk9kOWdSVW8yb3UvN3RNM3VvcTMxUW5sSUhyRFBUSkFlVE9CRnp5a1BZNUYxZlJSa3FoRDk0SUtwdVFUOHhRMjJJRUxkejJpdmFLZExHZ1R4RGdZQUx5NFU2a2FtQVpOd0E1amttNEdZSFBUa2lBKzNPUmJzdGRWK3QxTllXQWlqMFlqMDlIUkpTYThkczBHN2VncDZSNXFibS9IMTExOWo0TUNCR0Rod1lFQ3FXZkU4ai9Qbno4TmlzYUJmUCtrQkpTblh5OTBoTnpjWFdWbFprZ0k0RG83WEpnNDJpUFhrendYdy9XZUlhendMcGpFWGZNTXh3SERjRmtnQWJJR0ZpR0ZnOUNQQWF3Y0dyRFJrUjdvOG9OQlZhUEJBQ0JHajN3blNXU3JQd3BUN1BVeW50OEpjNm5uYUtBQ2hHZ25yTXFQQnhsYkJIc0xNaG5iSmxWQmxUb1pxMERTb0JzOXNONHQ5cjliU1lnc3FCUGpQOC82S0Zreit0QnhtWDl0MTNqU0ZRaWJEdis2ZkI3bE1WQ0JSTkk2ZU93aElDTkZKUnk5dE9vTkhQbTcvKzkvZFBNMVJ2Qm43Q1FCSGtVai9CM3N4aTc4U1puSTZsQjh3b2phdldiU2x6YkRVSitLZlVGYkJvTitzU0toMDNadTFQS1NaNjhDWGZ3Nyt3bHFndnAwMStEd1BuckVIV3oxOVZJN3Q3ZjI2akw0U1RQTE5ZQkxuQUxMUStJRUtWRUNCa040cWxIK0dldmN0YzBJSUlaREg5NGM4dmorMFUzNEh6bGdMVSs0V21FNXZoYWxnRjJCeFR0c1ZabDNaLzhPREIydWY0dTI4TG5Zc21iQUZHT0ErekxLMHdwVDNJMHg1UHdMcm40WWlKUnVxd2RPaEdqU2RranM2cU5WQVlpSmdUeW9WS0dNVDFWZ3lVb2NWaCtwOU8xRTBLREpiclRoWlhJSHNmczRaVitLYjhwWEcwQTBvL09kSFVkMzZUdUppTW5CNE10SVp3UFNZTU04TDRrQ0Vhc2kxYllJSmRRVXRic0VFUitla2Nla21BNlJkcmFOZ2dqZDRNMUMxQlZ6WldxQnFpKzF4bTJONFp5NE1sckY5VDdoOVZJNlpYUXdIMncrTytIdEdFUTBtNVRZd2ZlOEUxS2xkOWxJSUlTVFFLS0JBQ0NGRXdHcWpFVGJtWmx0U09IT0xiVm5FNlIvUWN2cEgxL0tVakMxVTRFZ1A1MXFYMEhXZWduQVI3V0hFWlM0OUNuUHBVVFJ1ZVFteXFGU29CaytIZXZBTUtQcU9ick9PdkZkSlRyWlZmUWhBY2xTeFA0Mkx3dnVuR2xIVll2WHRSTkZIZCtSY21VdEF3YjNTUXlnNldIUUpaeW9jaWZNNlg3cHdxL1lBK3NydFB3OStMSFVRZmlZWUZycFpmM0RaMjF4dFFkbStqcEw1K2Zwc3J1UFhsTWtSME1STG4xN2NLOVFmQW45aEhmanlMd0N6NS9LOHdwSXdSdlE3emlXUTRQejlLSHppNGc4aWNpeVkxRVZnRXVjQ2JNK1lmazRJSWI2Z2dBSWhoQkRQRkdxb0JzK0VhdkJNNkhnTzV2TkhZTXI5SGkybnQ4SmFmVTUwSUNQNmw3Y0hHcHpERjlmSjRJNE1ETTZranc3V1MrZlJ0UHM5Tk8xK0Q0d21DdW9oMTBJOTdIb28wOGNDVFBEV3d3Wk5XaHB3NWt4ZzJySVBlaU9VTFA1eFpUUVdmVjhsdWFtajUxeHpib2cvdzZvUURTaTh0ME5VMWFpZEVxb09DbGp4dVA1N3Y1OVRISWZRakw4TmJHUWZZWi9aeUtIb3gzcG5lVWcva3pDNngwamloMnVnVDZQQnEwZW1DdkJsYThGZldBY1l6N2Jkei9NdTN5THQxYUpud0lOMytWNFNIU2ZUZ2tuNkpaaTB1NER3S3p5ZFRnZ2hJWU1DQ29RUVFqckhzRkQwSFFWRjMxRUl2L2IvYktVakQzK0I1cU1id0RWVWlBOTBaaTYzMXoxenptU3diNGRyZWtkaERZWG93cHh2dW9UbS9XdlJ2SDh0MkloNHFJZk9nbnJZRFZDa2p1anFWOXB6UkVRQTBkRzJtUXFBZndrYVdWYkl5ZkRiS3lLdzhtZ0RqbFQ1T1B2Qi9uRVpXMXFSVjFxRmdTbk9iTnlPcmpXWWdGWXJvQXloeVNWbUs0Y1BkaFdMdG5TOGZ1R3VpRDJJa3h1RkkxbXBsUjBjbjZWQ2pmQnB2eGYyY0dZZVJUL1VnMnZsbmNleURLU252R0xzYXpKc2RHa3F4QTBMYkxXcGtHYzFnci80TmZpeXRVRHRUbmhhVnNMYmwzSzV6RVR3Z0FFUGptZEVTeHBFeDRZUEJKTjZKNWcrTndNeUt0RkpDTGs4VUVDQkVFS0l6MlJ4bVFpLzVqR0V6M3dVclVVL28rWG9lclNjMkFUZUpKcWlMVXJlNkhtSXhyajhZMHZNd0lCblhPYzBjSVpLTk8xWmc2WTlheUNMN0FQMXNObFFEN3NCOHFUQlhmUGllcExVVktDK0hyQmEvYXYyd1BPQWt6TkNBQUFnQUVsRVFWUXVBWWszcDhaZ3dpY2RWL2RvUTd6c29hRFVKYUFnM2xmUkNQVFZTKzlxZDF0LzZBTHFtMFZyNGp0NG56Vk1LNWJvZjNJZWF2dVc5WWt6eTRoTitOV0x3WVRaM3pBZUtQNnBBYTBHKzVJVXgyY21NWlpneTJYaWZEWk52QUlwa3pxdWJ0VjdjRURORHR1U2hvdGZBOWFtdG9mWWc1Mk1lMkRBblNOZ3d6SE9aSXpDUG9XdFVrUGZSVURVcElEMW5oQkNlZ29LS0JCQ0NKR09ZYURNR0E5bHhuam9ibmdXcHJ5dGFENnlIcWF6MndHcmM1RG12dVNCY2Q3dmN6MUN1UHZuYVZFRVlLMHJnM0hIS2hoM3JJSXNOZ1BxWWRjamJQaU5rTVZtZE5sTERDcTVIRWhKQVlydGQ5QjUzbVcyZ1U4WVJoaWdqazlVNDQ2QjRWaVQ1OE1hZlZGVTZPRFpVdHc4WmFUSHc2cU1vUlZRY0ZudTBJbmZSZXhFRkd0TGtzaDdNOUQwZ0JjRmR0aUllR2duM1Nuc3F6aG9SRk9sT0xqQklsQkpHSlU2R2RLdTF2WEsxVU11ekRYZ3ozOEF2dlI5b1BsODIvMzJKUTBzQUo1eDVvVHhqQmQ5UE81SkZpUEJwUDRXVE45N0FGVkM0UHBQQ0NFOURBVVVDQ0dFQklaY0NkV1FXVkFObVFXK3VRN05oNzVBMDRGMXNGWVhpZzZ5WFhGenNHVkJiLy9tcXpPVXdBRGc3SU13bDV3TDFZVXcvdmdhakQrK0JrV2Y0UWdiOHl1b2gxOFBSaG1pWlFiYUV4c0xWRmNEUnFNektDQ1Y2TmJwaXB3WWZGWmdSSlBGeS9ZWXdERkVyVzlxUVhIbEphVEZSN1U1N0dJSTVWR29OcGl3OFpoMzFUU2kyQ1k4b05zdVBHWkUvL1VXQTRBVGpUdkRaendNeUpVQWJCVWRhZ0pZMFVFY1RwQ3BHR1JNMTROVitGL2FNbVRWL1F5K1pEWDRpdjhCZkd1YjNjNGxEYzRGV1IxeS9CeTZ6MmpSWklCSnV4OU15a0tBRGZPLzM0UVEwc05SUUlFUVFrakFNV0dSMEV5K0U1ckpkOEpjdEI5Tis5ZWk1ZFJtb1F5bDQ4WnVSNlhZSFlSU2JQYjBqaHdQTUc1MStzeGx4MkF1T3diRHQ4OURQV3cyd3NiY2ZIbmxXMGhQQjA2ZURFeGI5dUJNWEpnTXo0eUx3dU83YTMwNDJmbWVIOGt2OHhoUUNLVktEKy91S0FMblRGWFE0VGZpUXhIYm9HSEY1UUo5SDV6YktnTFlCL2x4bVFnYk9SOUFWMVIwY0M0YllsZ2diYW9lY2swdm5KckFOWU8vOEFuNGt0V0F3Y1BQRDIvLzBOMldXYldIWVd6QlRRWk0yMEJDNUhpd0dROEE4ZGRCVWcxUlFnZ0pVUlJRSUlRUTBxVVU2V09oVHg4TFhjc3phRDc4SlpvUHJJT2xNbC9ZNzdqMDV1M1RoOXZMbWk2VW8zUmJGaUZlR3NHYm05Rjg2SE0wSC9vY3NyaE1hTWJjakxDUjg4Q0VSWGJkQyt3T2FqV1FtQWhVMkJOZytwT2dVV1RaS0QxV25USWd2ODdjK2NHMko0YmpFenQ4cmd4ekp3MEY0Rm8wdE5WcVM4Nm9DNEVpQW05dkUxY3JhVCtpRUNkcnhKMjZQVjRkMng3M3U5NjY2NTRBR0Nid0ZSM2d1bFFvWmJJT1lURzk3SExQZUJaOHlUdTJTZzBXZzl0TzNwNU0wNzZrZ1FlOENHbmFsa0tBY1FzOHNHQVM1NERKZUFEUWVWNENSQWdobDd0ZTloZUdFRUpJc0RCcUhUUVRmd1BOeE4vQVhISUlUZnZYb2VYRXQ0REZWbTJBRWRZZ3Q1ZG53VW1vSkFGYm1NR1pmTTU1dkxXcUFJYU5mNFBodXhlaEhqd0RZV04rQldXL1NRRVppQWRGY2pKUVV3T1l6ZjY5QnRHNUNwYkJ5MWZGNE1ZTkZSMmM0SEt5OEZWNWJRTnFERWJFUkdqZDl0aVdQZlQwZ01MK2M3VTRVK0dZRmRCeGdPWVIzUTlRTTFiUkZpbXpFeUE4aHlKOUxKVDljOEJaRU9DS0RxN2loMnVnNjZzTVNGczlIbThCS3I4RlY3TGFYcW1oelFGdzVEbGdlTWFMbFVPT0F4ejVYY1JsSDhQQnBQd2FUUHBpUUozc2Q5Y0pJU1NVVVVDQkVFSkl0MVAwSFFWOTMxSFEzZkFuTkIvNUVzMzcxOEZ5TWMrKzF6N2JRQ2c5MlZscmpHaVdBaTg2eFg2aTFZeVdFeHZSY21JalpORjlvWmw0QjhKRy9TTDBjaTB3REpDV0J1VG51MjZUTXZnVXpYQzRJVU9EbVgzRHNLWEVmZjErZStkQ2VHdjNuem1QV2FNSHVXOUdsUkhvSCsxN3Q3clRlenZGeVJqYi95YnJJNnZId3ZDRG9pMFNaeWVJVHRIZCtHZUFCMHEyMVFlc29vTTdYYXF5ZDVTSE5GMEVmLzQ5OEtVZkFLYTJnYkUyazNsOEtzdmhkcXc2R1V6YXZXQlNmZ1BJcVZvR0lZUUF0aVMyaEJCQ1NGQXdLaTAwNDMrTm1BYzNJUHF1RDZFYU9OWHRBUGN6T2h0dE1jTC8yUTUzUGQ1YVd3TEROOCtoNmg5WHdiRHhCWEIxWmY1MHYvdnA5VUNVS0c4QngwbHJ4eTBROGUrclk2Rmd2UnhvaVE0N25PLzUvZXZwZVJUTVZnNGY3aTV4YnVqZzIycUovaWNvSGJNVE9wMGU3NWw0eG9FNmV5N2s4Vm1vT0dTRXNjSzlvb05FRE9PeVJFSWRMVWZLbFRycDdZV0MydTNnanZ3VzNMYmg0QXRlYkJ0TTRHMHpsNXpCQkc4K044Y2lLcmZqZGRsZ2h2OEhiTTVoTU9rUFVqQ0JFRUpFUW5hR1FuWjJkckM3UUFqcFFlaDNRdWhUcEk5RlpQcFlXR3VLWWR5NUNzMUh2aEtTT0xyZ2VXZFd4M1k0SzduWmwwN3d0dlhTUXI0R1V5T2FkcitMcGozdlF6VjRCclNUZmdORjJ0akF2cUN1a3BvSzFOZmJnZ21pVXBBK0U1V2Z6SXBVNEw2aEVYanRXSU4zNTlwdjBoZGRyRVc5c1FWNnJkcmwwNmh1QWpqZXRrNjlKL3J5UUJucW04V0RlYy9IOVpIVjR6YnRmdEZ4dnM5T2NQbDhXRGtpcm4wVTlVVW0xSndPVUVVSEJnREhDYmxINUJvVzZkUDBsMmQ1U040TS9zSm40SXRlQnhwUGU5Z1BnSFY4UmgyVmUzUS9DY0k1THFJbWdzMThCSWk1V25xZmU0dm95Y0h1QVNHaExZUi9oa0wyejQzQllFQkJRVUd3dTBFSTZRSHk4L1BSMkJpNERPa2t1R1F4YWRETmZRNXhqMjZIOXVyRmJna1ZHZnZkV01icmllZTgvUnpoRDU1NDFnTFB3WFRxTzlTK2ZSdHEvajBQTFVlK0FxemVKaWdNRW9YQ2xrL0JRV28rQmJmWkc4K09qNEpXNGUxbGdmUGN3L21sYlpya2VLREd5eFVVd2VDeTNLR0RVZWZEK3EyUU1iWURlSW16RThRMGszNExreWtHcGJ2ZEV3Vkt3NEFCenprREZvd01TSittaDB6VlF5TTVVbGtNNEF0WGd0czJFdnlKaDF5RENUd3ZKR3NWMXBaNEc1c1JQbE8zOXl0bUN0anhtOENPMjBEQkJHK1o2OEEzbkFoMkx3Z0pTWHpETWNEc1pVQy9Cd3JaZ0VKbVppWUZGQWdoQUd3QmhheXNyR0IzZ3dRWXE0MUcrUFNsaUg5c095SnVlQWF5Nkw3Q1BzY1FnSU85Rko4WDdZbG5MY0JlVVVJOHFMYVVuMEw5NS8rSHFoVlh3L2pUdjhFM1hRclVTd204aEFSQUZhQ3NoL2IzSUNaTWhxWFpYazZURnk5N09GZm1hVE1xZTJpTXI5cGd3dWJqb3VueEhjeE91RVhyekozQU1MN1BJT0JGc3hNWXRRNnFjWXZiVkhUd3BseGh1KzJEZDZtSzBuZUtIaXE5VEhKN1BVN0xCZkNubndMMzB6RHdaLzdxSVVlQ2JSb01BeDlUaWZEMnBRM3ViMzNjTldBbmJnRTc1bk1nY294ZlhlOTFJb1lDQmdvb0VDSkp3M0ZBTnl6WXZaQXNaQU1LVTZkT3hhRkRoNExkRFVKSUQzRHc0RUZNblRxMTh3TkphRktvb1JsL0cyS1hmZ2Y5cjE2Q0xDNVQyR1ZiSTgzWUFndnQxb1R3aEhHY0RDRzRZTWMxVnFIeGgzK2g4c1VjR0w1OURseGpkYUJlU1dEMTdkdjVNVDU2YkV3azlFcHZMZzJjZDRIUG5LOUNTMnZiV1IwOU5ZL0NPOXNMd1hreCtIeE0vNzB3TzhGZW9zR3Y1OVZjdlFURk84eHRLem9FS0F0ajRoZ3R3cE1VQVdrcjZCcFBnVDkyTDdqdEk4RVh2d2xZMjR0TytaTEVVdlJaTW02ekVoS3VCenQ1TzloUkgxSDVSNmtTYndKZnN5M1l2U0FrSlBFMVB3RkpOd1c3RzVLRmJFQmg3Tml4VUt2VitQTExMNFBkRlVKSUVIMzIyV2ZRNlhRWVBYcDBzTHRDdWhyRFFqM3NCc1ErOUMzME42K0VQTDYvY3hkczA3OTltYkVnYXRqKy83enI0TTVpUXRPZU5haGFNUVVORzU0Rlo2Z016T3NJRkozT2xxVFJRV3FwUWRFZGJyMlN4Vk5qSXpzNHVDME9QSTRWbHR1NklOcmVVd01LcTdjWGRucE1tcndXQzdTSG5SdWt4Qko0NSt3QlZwK0M2dVliWENzNitEUVk3bGhrUHhWaUJvWUZwckZncXY0ZTNQNzU0SGJsZ0MvL0F1Q2RwVHFsQjE3RWlSWWgrbjVud1NUZEJQYktQV0JIdkErRVh5RzExd1FBR3pjZGtHbkFGYjhWN0s0UUVsSzRvbjhEaW1pd0lieThLbVFEQ2dDd2RPbFM1T1hsVVZDQmtGN3EwMDgvUlVGQkFSNTY2S0ZnZDRWMEo0YUJldWgxaUhud2EwVGUraXJraVlPY3UyQ2ZzV0NmMHV6TE9KQVhWNGNRRDBDc1pqVC8vQkdxL2prVkRldWZCbGQvSVFBdklrQlNVNTBESklhUm5rOUI1TUZzSFJJMXZrMmJQMUZjTG5UQjhjN1ZtNEJXYS92bkJNTytnbHFjcVhEYzdXNS9nUHFJenBrN1FVcVpTQnZuT2FhaEsyRzhLSG96L01pWXlJQnhpUjFwNGhYb015R0Vxdzd3WnZCbEg0UGJkU1c0ZzdjQXRUdGNkOXQvamlVdkRYSFBrOERJd1BTNUJXek9makREM3dLMC9UczRtZmlDSGZKUG9QNFF1Q0lLS2hEaURhN3czNERoSk5ncmxnZTdLMzVoZUY3cUxZMmVZK1hLbFdodWJzYUlFU09RbFpWRmE2a0p1WXpsNStjalB6OGZCdzhlaEU2bm8yQUNBUUNZY3I5SDQ0K3Z3VkoreW1VN0Q5NmVtTitQd1lqN3Fhd01ZU1BtUVh2MVlzaWlVcVcxRzBpbHBjREZpN2F2cFZaOGNQUDJTUVB1K2FISzYrUERsQXE4Zk4rOE5rODl1eitRMG9PcUY5Ny8za0g4NThkenRnZnR4QW5TNUxYWWsveFAwUjBYM3dNS3ZHaDJnaVhsMTZnTFh5emFKLzBqY2dUTEhLY3JJMlRJdkM0U3JDSUVrekJhRE9EUHJ3WmZ2TXB6YmdTcEFRU1hoQXFpTmhnRm1ENEx3V1F1QTlRcDB0b21YdUZPUFFwWWpHQ2lyd1IwdzhEb2hnZTdTNFQwR0h6RE1hRGh1RzJKa0NJcTVJTUp3R1VTVUFDQS9mdjNZOXUyYmNqUHowZDRlRGlPSGowYTdDNFJRZ0pzeElnUk1CZ015TXJLd3RTcFUybVpBMm5EbFBlakxiQlFkdHhsdTNNUUozR2c0dWswaG9WNitJMEluL29nWkRGcDBqb2NDQndISEQ4T1dDd0JhOUxLOFJqd3dYbWNxL2UrelNkK05SM3BpZEV1YjlXWVpHQlVVc0M2NVJlVG1VUE00cTlnYkJVdE8vQXdzbjg5K2hQOEl0eDJEY0ZEU3RKRWUwNE9ob0ZWUFFCMUdhdkI4NEdmRU1vcUdXVE5qb0pDRzJLVFRjMlh3QmUrQnI3a0hRKzVFZnpKVmNIYktqekE3WE5sWkxaQVF0Yi9BYW9lOHMzWUMzQlZQd0FYMTl1U3pTbDBRTzJ1WUhlSmtLQmpvaWVETnpmWUVqQW0zUlRTeXh6RUxwdUFBaUdFRU9KZ3l2MGVodTlXd0ZwOXpuV0hYemMrZVhEd01QV2FZUkUyNmlhRXozZ1liSGlzdE1iOVZWTURGQlYxZmx4blJJUHN6L0tOV1BEdFJhK1B2M0g4RU53dzNuVWRlbDg5TUt1SFRCcGN1L2M4Ym4xamI0ZkhCR0oyZ3VNY1hxYkRwY3gxNEZpOXNKV0Z0Q1NNREd5bE9JVnhNZ1AwdXlZU1liRnluOXNLbXRaSzhJV3ZnaTk1RCtEY2E0cmFYNXlVNUpkdDNod0hGa3p5QWxzZ0lTeUlBVDlDQ0xuTWhWaFlteEJDQ09tY2F2QU14RDcwRFhSei93bzJQTTY1d3o3bTRIbGJnTUFYamh3TDludWdvaDBjbWc5K2hxcC9Ua1hqbHBmQW00S1FqVEFtQmdnVEplVUxRSUxHWDJacGtSM1hTV2xLMGZFbmlzcmI3TzVKaVJuZjJ5Rkt4dGpPKy9PRWZvdWZ3UVRZem1Ga3FPK3ozQ1dZd0VnTUpnQ3dMWE1RZFNWbFVrVG9CQk5NRmVCekh3ZTNiU1Q0b2pkY2dnbk9qOEdSZkVQcTdDSFg4NWpFZVdDdjJndG0yT3NVVENDRWtDNUdBUVZDQ0NHWEoxYUdzREUzSSs3aEh4QStmU2tZcFZiWVpVc2VhTHNqS3UzK3M0ZWhqOFVFNC9ZM1VmWFNORFR0WFFOWTI1WlM3Rkpwb29HVFAza1VSSVB0RlpPak9qblcrV1hSeFZvMG04d3VUYlJZZ01aVzZWMEpsQ3FEQ2QrZEVNMjI4UEQrOUpkWFlwNzJtSDlQWkgvaHhyZ0hZZEZrQzV0dEYxc1Nnenc4aEh3TUFCQTNWQU45ZWllQm5wNmdwUlQ4eVdXMlFFTEpPd0JuRW5iWllnQzhIOSttdk9lM00vNDZzSk4zZ2NsK0c5RDBrOW80SVlRUUgxQkFnUkJDeU9WTm9ZYjI2c1dJZTJRck5CTnVCMWpSblYyR3NSZVY4MzJ3NTB6NzVub3UzM1FKaG0rZVEvVXJzOUJ5WXFQMGZ2dEtxd1dpby8xdlJ6VEttOUZYZzV3K0haUWpGQ1hBNHdHaGZLUjRvRmpWQTJZcHZMZWp5UGtwdFRNNzRUSDlENkpIRXBjNk1BeE11dWxvanI3WnViV2RzYTkzWFBzUTBVZUorR3lONU5hNlJYTXgrT01QZ05zK0duenBCd0R2REt3NUt6WUFQQzhsbE9mNGwzRjlhMktuZ1oyNEZleklENER3Z1g1MW54QkNpRzhvb0VBSUlhUlhZRFJSaUxqK2FjUXUvUTdxb2JOZDk5a1hNa2k1WVNvK1N6eHd0TmFlUi8yNkphaDU0eWFZU3c1SzZyUFBVbElBVnZTblhYSjFDK2NyZWJHeldRcmlaUS8yOHBIaTk2RzZTVm9YQW1uMWR0RnloM1ptSjh6Um5uQWVJdVZKZU1DcXlvUWg4V25SSm4vdXdnTUFKM1JHRlNsRDZsVTlxR1NHTytOWjhNZnVCYmQ5TFBnTDZ3RGVXU1pUbUpIZzgwSWpPNWQxUnFJM05ISTgyUEdid0k3K0JLQktBb1FRRWhRVVVDQ0VFTktyeUtKU29MLzVYNGk1LzNNbytvNFM3YkVQZG5qYm5BVXBHRWQ0UVRRZ3QxdzRnZHBWdDZMdXYvZkJXbFVndmVQZVVDaUF4RVRuWTQ2VEZsUVFCU1hHSmFweFU2YTJnNE9kamhlV3Q1a0FVQlhrZ01MaDRqcWNMamZZSDNuK1hQOFErYjNvRVM4aHRNU0RsK3RSbDdJQ1lKWENNL2xlSVVMY0l1QVlQTXMxTE5LbjY4SElKRGZYZFJwUGdUdnlXM0E3SjRJdi93SUFaOS9CMjh0blNwMlJZR3REWERWREVEa1c3Smd2d0k3L0JvZ2M0KzhySUlRUTRnY0tLQkJDQ09tVjVIMkdJZnFldFloYytEcFlmYkp6QitOSUVDZGx4Z0lqNUpiamVkNWxLWVVwNzBkVXYzbzlETjgrRDc2MUM5Y0JKQ2JhQWd1QUtITytqM2plNWJ6bkowV0Q3U2d3WVQrMHVkV01vb3UxTHU5YnNCTXpydGtwcm43aGVYYkM5WnFUOWtkU1BuTWVnQzBKSTY5SUVMWklEU1l3YnYxZ1pFRDZORDNrNmg1MnlkWndETnloaGVCMjVRQVh2M1p1RndKeURCaUdrZlR0WjV1UTRDRmJpUzRiN0tpUHdZN2ZDTVRrK05WOVFnZ2hnZEhEL2pvUlFnZ2gzVXMxZUNiaWxtNkdkc3BpUUNZYWlJTUJKN215c20wd3hkZ1RQd3FqS3A1RDA1NzNVZjN5TldnNS9uWEhUVWpGTUVDZlBvRnB4MjVRbEFLM0R2QnVsb0pqMllORHF4VXdkbk4rU2dlTzUvSGhuaExuQmc4ZjU1T1IzNG4yTTVKQ0NzYTRCd0tXaEpGM3EzYVFlcVVPS24wUG1wcFFkd0RjZ1YrQzJ6TU5xQksvZC9iWHl3ai84Um5EOEVMT0NaZUFqQ1lUVFBZN1lDZitBTVRObE5welFnZ2hYWUFDQ29RUVFvaGNoZkFaU3hINys0MVFabDBwYkJheTYvTlNoMGdBR0Z0d1FUeSs1QnFyVVAvSnc2aDkrelpZYTB2YVAxZXFtQmhBRllCS0FLS0F5cC9HUlhhd2VzSjUzSW1pQ3JjdHdjdWpzT2xZQmFvTTl1b0NmTnNQY1lpeUhOZHBjdTJQcEh6SVBGcDBNOUFjYzZ2YlZqK0kraEEzVElPSUZLVS9yUVZPdzJGd0IyNEN0MjhXVVBPVGFJYzlZQ1o4YzBqNFNXRnNzM2w0bm5IOUhsTWxnTG5pUmJCWDdnS1RPTmVQemhOQ0NPa3FGRkFnaEJCQzdHVFJmUkgxbTlXSXZPME55Q0pGZC9rWnh4UnNhZmtWbkRlZFhjODFGKzlIOVN2WG9YSExTNERGNU9GTVA2U21pam9nY1lncnlxVXdJRXFKT1JudHpWSndqZ0tMUmVVakhZSVZVRml6cTlqNXdNTTQ5M0hkRnVjRENXK1JWWm1KUnJja2pOSzVKaXlNU0ZFaWZuZ1BxT2pRbUFmdTBLL0I3WmtKMUd4M2JoY25TWlNjZWRLWkk4RmxSb0k4QWt6L0o4SG1IQUNUdWdoZzVPMjJRQWdoSkxnb29FQUlJWVM0VVEyYWp0Z2xtNkM5K2dIbk1najdlbTYvN2o0NzZrbUlTd2xhelRCdWZ4TlYvN29XcHRNL2RIQ3VqL1I2SUR6Yy9yUitWSHNRQlNPZUdodnArVGhSODQ3eWtlS25ERVpBb2I3SmpIWDd6b3UydUw0SFE1VGx1RWFUWjN2Z2NvZmRPN3hNaDdyVWZ3WXdDYU56c1lWS0wwUHFsVUd1Nk5CMER2elJlOER0bWd4VWJYSnU1MkYvdi96N1NiQzE0OGlSWUgvbGpCSk0ydjFnY3c2RDZmY3d3SFpRc3BRUVFraVBRQUVGUWdnaHhCTzVDdUhUbHlCMnlXYlhaUkRDc0UvaUdubEFsUG5ldVoycnY0QzZEMytIUysvZkNhNit2TDNUZlNPZXBRQklDeXlJRWp1T1NWRGhtcjd0RFBKRXIrVkVVYm5MNDZvZ0pHYjhkSCtwNkZIYnorb0p2V2o5djg5dkM0djZQbjhYa2pEYWtpajZWUjlTT0p0Vk1raWJGc1NLRHFaeThDY2VBcmRqQXZpS0wwVTdITWtOSE1FWEtkOUw5dk1keTBzWTV3NG0rV2F3T2Z2QkRIb09VTFFUdUNLRUVOTGpVRUNCRUVJSTZZQXNLc1cyRE9LV1Y4RnFZMFI3Ykxuby9abXo0QWdzaUFlOHJmazdVYlh5V2pUdCsxQnl1d0tOQm9pS2NqN211UGFQN1lnb0VQSGttTTVuS1J3dmNpMGYyV1MySldmc1RpN1ZIZmkyc3hObWhKMng3L005R0dDTSt4MHNtaEhDWS91OEUya2RGYjlSREpCMnRSNEtUUkF1ejFxcndPYytEbTdiS1BCbEgwTmMvbEhvbk5TRWkwSU1qaGZOU3JDTG0ybkxrVERzZFVBZGdHU2loQkJDdWhVRkZBZ2hoQkF2cUlaY2k5Z2xtNkFlTVYrMDFWNFZ3SS9aMzd5akhhSGNIZ0J6Q3d4Zi94bVgzdjBOdU1ZcTZZMERRRXFLODJ0RzRucDMwVGxUVXNJd09VbnQrVGkzOHBIaXNmTEZicHlsY09GU00zYWNxWFp1Y0h2SlQrazN1ZXp6NWVNemgrZWdPZVkybDIxU1AzN2VNVjNGTG1WaUJEUngzWnd2d0h3SmZONno0TGFOQkYveURzQTc4MTg0dmpmOXdkaExxTUs5TGYwb3NPTy9BVHZxWTBBN3dLL25JSVFRRWp3VVVDQ0VFRUs4eElUcG9mL0Zja1F0V2dOV2x5RGFBZmlaMjk5ZVVZSVJEYjZBMW5ON1VMM3lPclFjMnlDOVlhVVNpSXR6UHBZeVM4RXRxZU9UN2VWU0VGZDdLQzUzR1Q5Mlp4NkZ0N2NWZXVvU0FHQ2s4anltaHVYYjkvazJPOEdxeWtSOThyT2lwdjJjblNKNjZ1aUJZZEJuQktBeWg3ZXNqZUR6LzI0TEpCUzlCbkF0d2k2ZTUrRTJqOEJuUWdsSTk0U0wydjVnUjd3SGRzSjNRT1I0UDU2QkVFSklUMEFCQlVJSUljUkh5bjRURUx0a016VGpmeTNhNmx5ODROOUF6SFg4enJjMG9QN1RSMUQzOFlQZ1d4cWtOZHFuajdOaWcrU00vRTZ6MHpVWUVlZGg4Q3RxKzBSUnVjdjdVTjJOTXhUZTJ5RmE3dUQyY3ArSTNPTHkyTnVRQUM4TFIxM0tDb0JWQytmNWxZU1JjejZ6TmtHQnBOSHRWZEFJTUs0WmZPRktjTnRHZ0M5WUFWZ2JuWDJ5SjRaa0dEK1RqN3BYa2dRQVZTS1lJUytCbmJ3VFNMakJuOVlKSVlUMElCUlFJSVFRUWlSZ2xCcEUzUEFuUk4vN0NXUlJ6dVNIanRYMDBvZGtqTWZjQ3FaVDM2RjY1U3kwbnQzZTNvbnRrOG1BeEVUblk2bGxKRVgrMk40c0JYdlR4UmN2d2REc0xJVloxVTB6RlBiazE2QlFpRjY0dnM2Unl2UElVUmM0OTNnZFhHSFJrUHkzZ0NSaFpCakdtWmtUZ0VMTG91OFVuYjhyQ3pySHQ0SXZXUVZ1MjJqd1ovNEttT3RFKzJ6L1lmeXVZZ0pSUk0zK2dtUmFNRmxQMkVwQXB0eUI0R1diSklRUTBoVW9vRUFJSVlUNFFaRTZBckcvM3dodHpuMEE2eHdzOGY0azZvUG5PK0JjWXpVdXJia2JEZXVmQnQvcTR5My9oQVJiWUFFSXlDeUZYMlJxTVNCSzJlNStIc0NwNGdyaEhXaHM3WjdFakIvc0toWTljbjJkVDBWdWR1N3hJYWhpakwwSFp1MFlVYXNTUDF2R3ZxVEYzaTFXRHFSUDA0TlZkR0UwZ2JlQ0wvMEEzUGF4NEhPZkFGb3IzUStRbm16UmNSb2pLaThxcnR6UTV6YXdPUWZCWkQ0aXpPd2doQkJ5ZWFHQUFpR0VFT0l2dVJMaE14OUI5RDFyd2VxVFJUc1krelJ5NlNVbW5RK2NqNW9QckVQMUs3TmhMam5rZldNc0N5UWx1YlluSmJCZzd3ZkRBRStPMFhzNlFQanFSRkdGNjdLSExwNmxZTFp5K0hodmlhZXVZS0txQ0pQVmhjN05YcjUyczNZc21tTi80N0pOY2hKR3Qvd1ZxVGw2S0hWZGQ4ZWVyMWdQYnVkRThDZVhBUzFsNGozMjhvLytMdERoblpVYlhCSkNYQVYyOGpZd1ExY0N5bGcvMmllRUVOTFRVVUNCRUVJSUNSQkZTalppZi84TjFFT3ZFN1l4WUNDNktTMGR3N2drQWVUcXkxSDc5a0lZZjNvZDRMMU10QmdmRDhqbFFudVNFalNLQm82M0RRaEh1azdSN3Y2VG9oa0tBRkRUN1B2VCtlS2JJK1dvYTNKV0tSQy82VTlJbUozQXlSUFJrUHk4OE5pZkpJeUFJL0dtVGNKSUxjS1RGQjBjN1llR3crRDJYZ1ArNkYxQTB6bm5kcUg3akMwSXdFdGR0dUY0Sjl4U04ycXl3STc2TDlpeFh3TGhWMGhxbXhCQ1NHaWhnQUloaEJBU1FJeFNDLzNOSzZIL3hUL0FLTzJKOWh4Sjd1elo4eVczN1g0Mno2SHhoNVdvZmZzMmNBYjNxZXllR21DQTVPUzIyM3hsSDVETFpRd2VHK1ZobG9KOTRHbzB0YUs0b2xiWTNOVXpGRnlYT3poTlZCVmhuRW8wYzhHYjE4d3FVWi82SW5oWnVIT1RQNStlS0JhaDY2dEU3QlZoMHR0cVQzTUp1Q09Md08yWkNkU0xaNjg0bGlQNG1TSEJYZ0tTNTkyK0V4VlJZQWIvSGV5Vk80RzRXZjQ5QnlHRWtKQkNBUVZDQ0NHa0M2aEh6RVBNQStzaFR4N2kzTWk0bG9XVWpuZTVXMjR1T1lqcVYyYkRsTHVsZzNQczR1SUFoVUxvajZRRWphSUIrZDFESWhBWDF2NjAvZHp6emtCSFRSY0dGT3Fhek5odzVJSnpnK2gxUGFyL1hyVGR1L1lNaVUvQ3Fzb1VtcEthRVlOeCt5SXNSbzZVeVRvSkxYWEFYQXMrOXcvZ2Rvd0RMcnFXR0xWOXZ6bDY0ZWZ5Qm81M21XVUJSZ0VtZlRIWW5FTmcrdDROTUhJLzJpZUVFQktLR0Q0d1Z6YUVFRUpJdDlwNjhRUU9YU3BFaWJFYTU1dHFndDBkUW5xOVZFME0wclJ4R0JXVmdha0pRem8vZ1JCQ1NNaWpnQUloaEpDUVVtOXV3bXRuTnVOQWJVR3d1MElJYWNmNG1DdzhPR0FXd3VWVTNZRVFRaTVuRkZBZ2hCQVNNbzdWRmVPbDA5K2czdHpGaS9FSklYNkxVVVhna1VFM1lMQ3VUN0M3UWdnaHBJdFFEZ1ZDQ0NFaDQ3dUtZeFJNSUNSRTFKZ00rT2FDRDZWTkNTR0VoQndLS0JCQ0NBa0pPNnBPWTFkVlhyQzdRUWp4d2E2cVBPeW9PaDNzYmhCQ0NPa2lGRkFnaEJBU0VqYVhId2wyRndnaEV0RFBMaUdFWEw0b29FQUlJU1FrVkxZMEJMc0xoQkFKNkdlWEVFSXVYeFJRSUlRUTB1Tng0RkZqTWdTN0c0UVFDV3BNQmxoNUx0amRJSVFRMGdVb29FQUlJYVRIWThHQUF4VWxJaVFVY2VBaFkraVNreEJDTGtmMDI1MFFRZ2doaEJCQ0NDRStvNEFDSVlRUVFnZ2hoQkJDZkVZQkJVSUlJWVFRUWdnaGhQaU1BZ3FFRUVJSUlZUVFRZ2p4R1FVVUNDR0VFRUlJSVlRUTRqTUtLQkJDQ0NHRUVFSUlJY1JuRkZBZ2hCQkNDQ0dFRUVLSXp5aWdRQWdoaEJCQ0NDR0VFSjlSUUlFUVFnZ2hoQkJDQ0NFK280QUNJWVFRUWdnaGhCQkNmRVlCQlVJSUlZUVFRZ2doaFBpTUFncUVFRUlJSVlRUVFnanhHUVVVQ0NHRUVFSUlJWVFRNGpNS0tCQkNDQ0dFRUVJSUljUm5GRkFnaEJCQ0NDR0VFRUtJeitUQjdnQWhnYkIzNzE1czM3NGRCUVVGME9sME9ITGtTTEM3UkxwQWRuWTJEQVlETWpNek1YWHFWSXdkT3piWVhTS0VFRUtJRzdvdWF4OWR5NURMRGNQelBCL3NUaERpajVkZWVnbFdxeFhaMmRuSXpNeEVabVptc0x0RXVsQkJRUUVLQ2dwdzZOQWhxTlZxTEYyNk5OaGRJdDFrL280VndlNENJVVNpTDY5Nk5OaGRJTjJFcnNzNlI5Y3k1SEpDQVFVUzBwNTc3amtNR3pZTWMrZk9EWFpYU0JCOCtlV1h5TXZMd3gvKzhJZGdkNFYwQXdvb0VCSzZLS0RRTzlCMW1lL29Xb2FFT3NxaFFFTFdTeSs5aE9IRGg5TWZyVjVzL3Z6NUdEaHdJRmF1WEJuc3JoQkNDQ0c5R2wyWFNVUFhNaVRVVVVDQmhLUzllL2ZDYXJWaXpwdzV3ZTRLQ2JMNTgrZWp1YmtaKy9mdkQzWlhDQ0dFa0Y2SnJzdjhROWN5SkpSUlFJR0VwTzNidHlNN096dlkzU0E5eElnUkk3QnQyNTJybC80QUFDQUFTVVJCVkxaZ2Q0TVFRZ2pwbGVpNnpIOTBMVU5DRlFVVVNFZ3FLQ2lnSkQ5RWtKV1ZoZno4L0dCM2d4QkNDT21WNkxyTWYzUXRRMElWQlJSSVNJcUlpS0EvWEVTUWxaV0Y4UER3WUhlREVFSUk2WlhvdXN4L2RDMURRaFVGRkVoSU9ucjBhTEM3UUhvWStwNGdvWUlCd0lJUi90ZWR0SEtWWDgrcFlHUUI3QTNwS2l3WXlCaTZ4Q1BkaC80R0J3YTlqeVFVeVlQZEFVSUlJYVEzK1Z2MlFnelNKUU1BNnN4TldMVDMzOTN5dkF5QVo0WXVRSW9tR3NmclNuRDRVaEcyVkJ5RGxlZThibU5tMG5EYzJHY016aHJLVVd5c3d1Zm45M1ZkaDBrYmQyVk93K3pra2NMamhidGVnWWt6dXh5amtTbngyT0E1YUxhYXNTTDNmK0JBMWNFSklZUjBIUXBmRTBJSUlkMUV4ckRvRng0dlBNNnRMKzIyNTc2aHoyajBqMGhFbUV5SmNURlpHQkdWNWxNd3dTRlJyY2RWY1lNd01YWkFGL1NTZEVROHM0VUYwMmF1U1lKYWorVWpic09JcUhSTWpPMlAzdys4cnB2bndCQkNDT2x0YUlZQ0lZUVEwazM2aGNkRHlUci85SjdxcG9CQ3ZFcUhoZWxYQ28rYnJLMTRLLytIYm5sdUFFZ09pOEtzcEJGWWZlNUh2OW9KbDZzOURLTzdoNW16b01WdE5rQlBvMlRsMENzMXd1TXA4VmZBekZueCt0bk5RZXdWSVlTUXl4a0ZGQWdoaEpCdU1qQWkyZVZ4YmtOWnR6enY0Z0hYUXMwcWhNZHJDcmVodHJXeHk1OVh3Y2p3eTc0VGNGUHFPTWdaR1U3VmwySnZ6Vm5KN2QzZmZ5WW14dzRNWUErOTkybkpYbnhVdkRNb3orMnQ4MDAxK1BQeHovQ1g0VGRESTFNQ0FHWWtEa01yWjhHcWd1NExJQkZDQ09rOWFNa0RJWVFRMGswRzZKd0JoUmJPak1MR3lpNS96aG1KdzVBZG1TWThQbGxmaXMzbHJvbS81QXlMYVFsRDhYK0Q1d1FzVWVTb3FBeThNdVpPL0tydlJNanR5Unh2UzcvU3IvWmJyTUdiSVZEV1hCdTA1L1pGUWVORlBIZmljNWZjQ3JPVFIrS09qQ2xCN0JVaGhKRExGYzFRSUlRUVFyckpJRkZBNFV6RGhTNVBtQmVqRE1laWZsY0xqMXM1Qy83dE52MDlSaG1PRjBmZWppaWxGZ0F3TFdFb3ZyOTQzSy9udkN0eldwc2NDNWRhamZqMC9GNi9Ybk9Cb1FMTjFsYndQQS9iL3dIZ2JmODZXMjNiL2hYNkZHRjJTRzFySTdaVm52TFFPaVA4bHdFQXhyYTRnbVZzSVpDOGhndVMrOTNkY2h2SzhQZVRYK0dQUTI4U2dqbnpVOGFpbFROamJmSHVJUGVPRUVMSTVZUUNDb1FRUW5xbG9mcFVMQjEwZmVBYTVIbmN2Lzl0V0hpcng5MlJDZzNpVkRyaGNYY3NkL2hkLzJ1Z2thbUV4MnVMZCtOQzh5V1hZMnBhRzFIU1ZDMEVGRzVObjR6dFZibG81U3crUFplY2tXRnV5aGo4c3U4RWwrVVZISGhzdkhBWUh4WHRSSk8xMVk5WEEyd3NQeUxwdk52VGM0U0FRclhKZ0RXRjIvM3FSeWc0VWxlTUZibGY0Lyt1Y000NnVibnZKRFJaV3ZHL3NnTkI3aDBoaEpETEJRVVVDQ0dFOUVybHpaY1Fvd3dQV0hzTjV1WjJnd2tBTUZEWHgrWHg2ZnF1RFNoTWliOENvNlA3Q1k4TEdpOWlmZWwrajhlK2YyNGIvam5xRGpBQW9wWGhtSnN5QnArVzdQWDZ1VVpIOThOZG1kT1FwSTUwMlo1bnVJRC9uTjJDUW1PVnBOZEEvTE92NWl4ZXlkdUlKUU5uZzRGdGRzYXh1dUpnZDRzUVFzaGxoQUlLaEJCQ2VxVlkwV3lCUUtocE5YUzRmNkF1U2ZpYUE0ODhRM2xBbjE5TXB3akRYWmxUaGNjV25zT3JaemExdTl5ZzBGaUo3WlduTUNYK0NnREEvSlJ4K0s3OEdPck5UUjArVDZJNkVuZG5Ubk1KWEFDQXdkS01Ed3AzWUV2Rk1iOWV4eCtIM0FTRHVkbm4yUkx1Qm9qZSt3UzFIdmRuemZTclBSN0FrVXVGMkZlVDcxYzczV0ZiNVNtRXlSU1lsVFFDZnozNUJXcE1IWCtmRWtJSUliNmdnQUloaEpCZTZXSkxIZjUrYWowNG5yT3Z3ZWZCODg0QnQ0S1Y0dzlYekJVZWJ5dy9nZ00xQlM1dE1Bd0RGZ3hZaGtHRHVibkQ1eHNncXZCUVlxeEdzNS9UL3p0eWQrWjBSTWpEaE1lZm45K0w0azVtQ1h4WXRCT1Q0Z1pDd2NnUUpsUGk1clJKZUN2LyszYVA3eE1XalZmSExCTFc2QU9BaGJmaW13dUg4V25KSGhndEpyOWZSM0pZRkpMZGdoWCswaXMwdURZcDIrOTJNclJ4WGdVVUloVWF2RHJtVHNoWldhZkhka2I4WGdQQXV4TVhlMzB1Q3dhdmpibXp3MlBleWQvcVYvNE1RZ2dodlE4RkZBZ2hoUFJLZGVZbTdPdWdoS0U0RHdBQWxEYlY0TkNsUWtuUHhZSkJWa1NDOFBpTW9lc1MvSTJLeXNCVmNZT0V4OFhHS3ErV0wxU1pHdkR0aGNPWTIyY01BT0NheE9INHV1eGdtNXdMRG1xWjgvM2hBZXlxT28wUENuZWcwbFR2M3dzUTRiczRhYVUvR01hN2FoVjE1aWJVdGphaXJ5WTI0SDF3L3g3MVYzRlRkVURiSTRRUWN2bWpnQUloaEJEaXAra0pRM0ZyK3BYdDdtZkJRQ1VhL0YwWk54aWpvek85YXR2Q1dmR1AzUFU0NTBXSlNTVXJ4LzM5bmRQNU9mQjQ5Y3dtV0huT3ErZjZ0R1FQcGljTVJiaGNEUm5ENHZhTUhDdy90YjdEYzA3VmwrSzl3cDl3MWxEaDFYTkk5V0hSVG15cE9BYU81MkRsT1hBOER3NDhPTjQydjRTenp5N2hQZFI3dUQwOUJ6ZWxqZ01BbkRHVTQvRWpIN1pwbnhIK2RRWUtHRkdsQndCWW1INmxFSER4UmFDWDEzUUZLODkxT291RkVFSUljVWNCQmRKbDhtdnJjYTZ1SG5rMWwzQ21wZzVuYXVzQUFBT2lJekVnSmhLRFlxTFFMMUtIek9qSVRsb2l2amg5K2pTS2k0c3hhdFFveE1YRmRYanN6cDA3Y2U3Y09VeWJOZzBwS1NsZXRkL2Eyb3AzMzMwWGVyMGV0OXh5UzZmSEc0MUdmUHp4eDlEcjlWaXdZSUZYejBGSXFMbllVdTlUZ2tlTlRBbU5UT24xOFRIS0NKeEQ1d0dGVzlJbXUxU1NZTURndWV6T2YwN0ZsS3p6MG1CQ1RIOE0waVhqdEllU2lRWkxDMTQvczduRFdSNkIxR1ExZFpyVFFRb1dERGhSR01KbFZvUmpDWXc5SUdQbHZBdk11RnQrNml0dzlsS1g3ZjNMOHp3NHdMWUV4eDRzNFlWakFBNGNGcVpkaWFrSlE0UjJIemp3RGt6dDVKZGdYTDVtM0xZeFlCaEhpVXdHRE1PQTR6bS9jMVVRMGwxYVdscGdOcHNSRVJIUkplM3pQSStXbGhZQWdGd3VoMElSMk5sQWdVTFgycVFub0lBQzZSTFBidCtIS21NemRDb2xCc1pFNGRhaEF6REEvc3ZzVEcwZHp0VFU0WWVpVXF4dk5TTmVFNFkvNVl3TGNvK0Q2OGlSSTFpNWNpVmlZbUt3WXNVS3Y5cmF1blVydnZ6eVMvejFyMy90TktDd1k4Y09iTjI2RlFNR0RQQXBvUERaWjU4aEtTbkpxNEJDVTFNVDFxMWJoNlNrSkFvb2tNdFdqS3ByTG1vZHZNbTNFS1hVNHNZK28xMjJNZkIvV3Z4dk02N0dINDUrMUdaN1pVdDl0d1VUM0tsWkJaNGUrZ3MwV2xwUVp6YWlyclVKOWVZbTFMVWFVV2YvdDc2MUNVWnI1M2tjZnRsM0FuNlJPaDZWcGdaVXRUU2dzcVVlbGFaNis5Y05LRzJ1OFRzZnhMRzZFci9PZDNEL1BxZzFOYUtGTXdla2JVSjZtazgvL1JUNzkrL0gzWGZmalFFREJnamJLeXNyc1d6Wk1zVEZ4ZUhGRjEvc2tzSCtLNis4Z3ErLy9ob0E4TTkvL2hQRGh3OFArSFA0aTY2MVNVOUJBUVVTVVBzdlhNU2ozKy9Fb3hORzRjWUJHUjZQaWRXRVlWS0tNK1AyK2pQbk1QV0RMN0JpeHBVWW5SVGZYVjN0VVl4R0kwcExTOUhhMm5WSjJyckx1blhyY1BIaVJkeDQ0NDNJeVBEOFBVREk1U2F2NFFKZU9QV1ZmU3ErUGNtaktNSGprb0d6RWFYVUFnQnlHOHF3cm5pM3NJOEJBRkZ5UndZTVVqVFJ1Q05qaW5CTWk3WHpRYU5XcGdMcjVicCtYd3pVSldOaWJIL3NxUTVPOE1DVEsrTUc0UXA5NTBIUVB4NWJpMVAxcGUzdVp3RE1TQndHSlN0SFNsZzBVc0tpMnh5ejR2UUc3S3JLODZlN0hzV3BkS2d5TlFTOFhXOUVLYlc0MUdvTXluTVQ0bzN5OG5LOC8vNzc0RGdPR28zR1pWOThmRHhTVWxKdzZOQWh2UC8rKzdqNzdyc0QrdHhmZmZXVkVFd0FnSTgrK2doRGhneUJUT1ovWXRWQW9HdHQwdE5RUUlFRXpEdEhUbUwvaFVwOGM4c2NoQ3U5anhiUEhkQVBVOU5TOE9qM096RXBKUW0velI3Y2hiMTBNaGdNdVBQT2pqTmUrMnJBZ0FGNC92bm5mVDdQTWZCZ1dWYlM4Nzd3d2dzb0xDekVDeSs4SU9uOFFQcnBwNStRbjUrUHlaTW5VMENCOUJvVkxYV29hS256dUU4clZ5SFNIa3dBZ0lPMTUzQzBycmpEOXR6dlJIc3pRNkcwdVJZUEhWaU5GRTBNQWhGV3VDVnRNdEsxdGxsT0MvcE83RkVCaFpwV0F6NHAyWU5JcFFhUkNpMmlsRnBFS3JYUUt6VENrbzBMelpjNkRDWTQvT1g0WjRoWDY1RmcvMSs4T2xMNEdnQityZzU4YWNpWmljTnhiOVlNck1yL0FkOVZIQTE0K3gzSjBNYmorZXhic0tzcUQ2c0tmcUJsRHFUSHNWZ3NXTDU4T1V3bUUzNzk2MThqSmlZR3pjMnVWWFFlZU9BQlBQREFBMmhvYUdpeno1MUNvWUJjN3QyUVo5KytmWGpqalRjQUFJc1dMY0ozMzMySGd3Y1A0dVdYWDhhamp6NHE3UVVGVUtoZGE1UGVnUUlLSkNEZU9YSVMxVTB0ZUhQMjFNNFA5a0NuVXVLdDY2ZmhoVjBIOE83UlUxaVVmVVdBZTlnV3gzR29xL004QUpDcW9VSGEzU2JPdmk1WGFrQ2hyS3dNaFlXRjdhNGwzTEJoQTk1NTU1MDIyeDNyQTU5Ly9ubVBrZmRseTVaaHlwUXBiYlk3Y0J6bjB1Zkd4a1lVRkJSQXFWUmkyTEJodnI0TVFpNUxBeU9TWFFiNHVRMWxuWjZqa2F0Y0hyZDRXV0x5UXZPbGRxc3krS3FWcytDUlFUZmkyd3VIc2FIc1lFRGFESlREbDRwdytGS1J4MzFhbVFwNnBRYWNGNGtvZWRnQ01hWE50UjczSzFrNXpMelZuNjYyY1VkR0R1YW4yS1llMzlkL0JveVdGdXlxRHZ3TUNFOFMxSHI4YWRndkVTWlRZa2JpTUF6UUplRXZKejVIamNuUUxjOVBpRGRXclZxRmt5ZFBBZ0QrKzkvLzRyLy8vVys3eDI3Y3VCRWJOMjdzc0wxNzc3M1hxeVdYUC83NEk1WXZYdzZPNDNEVFRUZGg0Y0tGbUQ1OU9wWXNXWUxObXpkRHJWWmo4ZUxGa3EvVi9CV0sxOXFrZDZDQUF2SGIvZ3NYc2Y5Q3BlUmZjR0pQVEI2RGU3N2VpdXlFV0l4SzdOb3BXZUhoNFhqNTVaY0QycWI3dER4dk9RSUszcFloYzFkUlVZR1ltQmdvbFo2VHZHazBHaVFrSkxUWlhsbFppY2JHUmtSR1JucnN1MXF0YnZjNURRWUQ3cm5uSHR4Ly8vMFlPM1lzQUdEUG5qM2dlUjdEaHc5dnR5K0U5RGFEZEgyRXJ5MDhoM3d2cWlHRXVTVnM5R2FHUXFBZHZsU0V1L2E5Q1ZNWHJORlhzUW9rcVBVbzZZSXloVWFyQ2NabS8zSWVPSFRGM2Z2U3BocmhheFlNbGc2YURlT0pGaHpwWk5hS3Z5SVZHanc3YkFFaUZjN2Y5YlpjRTdUMGdmUWM2OWV2eHhkZmZBRUF5TW5KUVZwYW1zZmpObS9lak1yS1N0eCsrKzJkdG5uRkZaMFBuTmV2WDQvWFgzOGRQTTlqMXF4WnVQLysrd0VBQ1FrSldMNThPWll0VzRiMTY5ZWpvcUlDVHozMVZJZlhSMTBoVksrMVNlOUFBUVhpdDBlLzM0bHZicGtUc1BaV3pKeU0rWjk4aTYyM3p3OVltNTdJWkRJTUhUcTBTNS9EVy83TVVLaXRyVVY5ZlQwaUlpTHdqMy84QTNsNXRqdGRYM3p4QmJadjN3NEF1T2FhYS9DZi8veW56Ymt2dlBBQ3RtN2RpZ2NlZUFBVEprem84SGxPbkRpQnNySXlqQnc1RWdCZ3RWcFJXbHFLMTE5L0hhdFdyWUpDb2NDT0hUc0FBS1dscFhqcXFhY0FRTWdMVVZ0YksyeHpOMmZPSEl3YlI4bUN5T1Zwa0Q1WitMcWdzY0tyUWFwN0JRaHZjaWc0WEp1VWpmTk5OU2hxckJSS0tVcGg0c3h0Z2duaWZ2VFJSR1A1aU50OGJqZE1wa1NDV285M0NyWjJHbEI0NmZUWFFybE54NUtTRVpGcG1KTXlGdlZtV3lMR2VudEN4bnB6RXhyc2ordk1UVjY5ejBwV2p0OWtURUdWeVphTThXSkxQU3BiR21Dd2VKNUMvV25KSG13b093REFGaHlTWXV2Rms0aFVhbkY3ZWc0QVFNN0k4UGlRZWZqVHNVOXcxbEF1cWMzT2FPVXFQRHRzQVJMVnprenZoY1pLdkhEcUs4bXZnNUJBMjdKbEMxNTc3VFhoOFpRcFU1Q1RrK1B4MktOSGo2SzZ1aHAzM0hHSFg4L1owdEtDTjk1NEE5OSsreTBBNE1ZYmI4UkREejNrY29NbkxTME5MN3p3QXA1NjZpbnMyN2NQUzVjdXhSTlBQTkZ1c0tNcmhPcTFOdWtkS0tCQS9QTHM5bjE0ZE1Jb1lSMVhZNnNacXc2ZnhMYmlNbFEzTlNNcFFvdTVBL3JobHFFRElCZjljdjQydnhocmp1V2l0S0VSY2Rvd3pCblFEN2NQSHdRNXcwQ3ZVdUgzNDdMeDF4MC80K21yUW5lUXlmTThMbDN5YnVweFkyTWpBRnRnb2JiVzg5UmJkektaREhxOUh2bjV0dlc5Qm9NQlc3WnNFZllmUG54WStIcnc0TUVZTVdLRXQxMzNhTnUyYmZqcXE2K0VQL2FSa1pFWU0yWU1ObXpZZ0EwYk5tRGF0R25ZdjM4L0FOdU1pWW9LMTd1d0pwTUorL2J0ODlqMitQSGovZW9iSVQwVkN3YjlJNXlKc1hMck8xL3VBTGd1ZVRCeFpuRHdQakF3Tlg0SUJ1cVNPeit3RTJYTnRYand3R3FYYmZtR0N2QndWbzhZSUhwdHZqcmp4ZUQ1WEdQYlVwblg5eG1Oa1ZIcG5aNTdwSzRZZno3K2FZZkhUSXdkZ05uSkk5dHNiN0dhVVdseUJCanFVZDVjaDI4dUhFSUxadzVJVllVdnp2K01TSVd6S29lamFzVWZqMzZNODZJWkRJR2dzcmVkcG5WVy9iblFmQWwvUHY2WlQ0RXFRcnJTcDU5K2lyZmVlZ3NzeTJMczJMSFl0MjhmL3Y3M3YrUEZGMS8wZUx6SlpBTFA4N2p4eGhzN2JQZVJSeDdCMVZkZjdYSGYyYk5uOGJlLy9RMmxwYVZnR0FaMzNYVVhicjc1Wm8vSERodzRFSysvL2pxZWVlWVo1T2ZuNC83Nzc4ZkNoUXR4NjYyM2VwMmZRU3IzYSsxQXVGeXV0VW5QUUFFRklsbkJwVHBVR3B1RkRMTWN6K094SDNiaGRIVXQ3aDAxRk9sNkhRNldWK0tWL1VkUlZOK0FwNjYwVFl2ZlZGQ01QMjNiaTNrRCsySFpoSkhJcmE3Rm13ZU80MUpMQ3g0ZWI3dXdtemV3SHpZWEZLUHdVZ015b25UdDlxRW5hMmhvYVBjUFUzdkt5c3E4UGljcEtRbHIxcXpCa1NOSEFBQ1BQdm9vY25KeXNHclZLbXpZc0FGUFAvMjBzQlFoRU1zUEhMa1JrcE9kQTVYYmI3OGRtemR2eHRxMWEyRTBHbUd4V0RCbHloUTg4c2dqd2pFMU5UVll0R2dSRWhNVDhkWmJiM2xzbTVaSFhINE1yV2FZTEZhMFdDMHdXYXd3V2Exb3NWaGR2N1phWExhWkxGYTBXQ3hvc2JwdXN4MXZBYUtDL2FwOGx4RWU3MUsyOGJRWCtSTUExeVVQelQ0Tytyd3BsZWlOUGg0cUhwUTBWZU9kZ3EyNEpXMFN3dVhTcC95MmNHYVVHSDFmN3NDQ1FZM0pnRU9YQ2hHdERFZU1LaHdSOGpDUHgrN3hvakxEZ0lna05GbGIyOHdJVWNzVTZLdUpSVjlOTEFEZzBLVkNmSFBoa00vOTdjanEvMmZ2dnVPanF0TC9nWC9PektUM1FraWpCQklnaFlTZWhZQlNwSWpkWFJVTE5uUVh4WVpkVjcvKy9LcXJ1NWExdTdqcVZ3VlVSQlJRQVdtQ2dJQkFnQ1JBZW1ncEpJVDB6Q1F6Yzgvdmp6dmx6bVFtbVRzenlTVGtlYjkySlhQTG1UT1RaSExQYzg5NW50SmZFZXJ0ajJrRHhPUm9RU3BmdkRENkJqeHo1Q3UzVlgvd1Zxanc5N1RyTURMSS9MbGQwOWFJRjNLL1JZTzIxUzNQNGFqYjFtNkdyMG9KWDVVS1Brb2xmRlZLK05oNTdHdDhyRFRzVjlsKzdLdFVRdVdoOWV6RWZacWJtL0hOTjk4QUFCNTQ0QUhvOVhyczM3OGZreWRQN25MSlExZTVFUVlQSHR4aG0xcXR4cXBWcTdCcTFTcm9kRG9FQndmam1XZWV3WVFKRXpwdEt5b3FDbSsvL1RiZWV1c3RiTisrSFY5KytTVjI3TmlCMjIrL0hkT21UZXVXM0FyVzE5cnVkREZjYTVQZWdRSUt4R2tsZFkwSThURmZoT1ZVMStKQXhUbThObk1LTGtzWUJBQ1lIQitOZGtHUHIvTUs4ZURFRElUNGVHTnRRU2xHaEllYUFneVpzUU54dmxXRE5TZEs4TkNrTWFhWkRFRSszaWl0YitpekgzSUtoUUl4TVk3ZHZXdHVia1pUVXhPOHZMd1FHUm5wMERuR25BZ0hENHJUYjhlT0hRcy9QejlUcE56YjJ4dCtmbjQ0ZVBBZzl1N2RhN01ONC9LSW4zNzZ5VFM3d05xa1NaT1FtWm1Kc3JJeURCNDgyR0lhWUZoWUdPNjk5MTRrSlNYaEgvLzRCd0J4K1lLZm4va0MzOGRIdk5QS0dMUFlUbnFPbm5QRDRONHdRSmNNMnEwSDc3WUc5QnFkVGhJRU1BWUdkT2I5VnNFQ1Y2YlpkMlpRSHd3b1dNOFVjQ1FoSXlCT1VUZVNtejlCSjVpVENMYnEyOUNvN1R3RHVwUy8wZ2ZCWHAzL252NWNrWTJmSzdJUnFQS0ZpamwzQWEzblhOYXNDeU1CSFA4cDNtS3hUY1dVQ1BjT1JMaFBBQ0s4Z3hEdUU0aHc3MENIU2ozK3QyUWIvbHV5RFVFcVh3ejBEY1ZBUDJPMWgxQkVHLzZOOUFuQzluTjVzdnZxaUhjS05pTEl5eDlqUXNWQlU0UjNJUDdmNkJ2dzdOR3ZIUnJ3WHhLVllyZEtoSW9wOFhUS3RSZ2RZaDVRMWJXMzRJV2NiM0hlQTBrWTgydmRreXpVbXBLeFRvTVB2cWJIS3R0QmpBN0gyVzlIMlExbFdZbVkwMnJKa2lXb3JxN0dWVmRkaGJWcjF3SncvNUlIUVJDd1pjc1dmUGJaWjZiWm9GNWVYb2lJaU1DYU5XdXdaczBhaDlzS0RRMUZXMXNiVHA4K2paZGZmaGx4Y1hHNDlkWmJNWHYyYklmYmNJVDF0YmE3OWZWcmJkSTdVRUNCT0syZ3RnNGpJOHhYK041S0JXNUtTY0tmNHFJdGpoc1dHZ0lPb0U2dFFZaVBOOXIxZWdSWVRkc0s5ZlV4M1lVTTlCTDNqWW9JUTM1dEhXWVpnaE45VFZCUUVMNzg4a3VIanYzNDQ0K3hldlZxK1ByNjRvc3Z2bkE0T2VQSmt5ZFJWbGFHMk5oWVJFWFpUcXhUVUZDQTlldlhkOXFPdmFVSUFCQVNFb0xZMkZnME56Y2pNVEd4dy81cnI3MFdHemR1UkhWMU5SSVNFcENlbnU1UTMvc3pEa2dHNHJwT0IrL2lOdVBYdWc2RGQra2RmSTJOYlcwNlBYVGROTUFuWFJzbENTaFVxT3NjSHR4YnpGRFFPWitRY2NlNTQvaHZ5VGFIajU4Zk94YjNEcDlsZC8vMHFCU01DMDlBUVdNbEdyV3QyRldUNzNUZjNFWEg5YWh1YTBCMVc0UFRiVFRwTkdocXJrSnhjOGVFbVFvd2NDZUNINDdRY3dIL1BMWVdMMlhjaE1SQThXOW5yRjhZWGhqOUYvejk2RGRkQnBQdVM1cU5JUUdSK0xSa3UwV0FSc1VVZURMbGFvdWxJUTNhVnZ4UHppcFUyaWx2MmxmcE9VZUxWb2NXclE2QWUyYm4yS05pck5NWkV4YkJDYVg5R1JqR3g4WmpMZG94N0ZQMHMrREZ6Smt6TzJ6YnRXc1h6cHc1WS9QNGMrZk9nWE9PbFN0WGR0cnVsQ2xUVENXczE2OWZqdzgrK0FBQUVCQVFnRVdMRnFHOHZCeHIxcXhCV1ZtWnJQNE9HellNcjd6eUNqNzQ0QVBzM3IwYjVlWGxLQzkzTEdBc2gvVzF0cnYxOVd0dDBqdFFRSUU0cmJDMkhqZW5qVEE5VG9rTVIwcGt4eW15djUwdVI3Q1BOK0tEQXdFQXQ2U054TE8vN3NVUEJTV1luVEFZUlJmcThlMnhRa3dmRW1jS0pnREF5SWd3ckRwZTJPMnZvN0t5MHBRVTBSWCsvdjRJQzNQdVEvLzA2ZE1BeER3SUowK2VOUDN4NjRwS3BjTEFnUU9SbFpWbDk1anJycnNPYytiTWNhcGZnUGk2ak1rZFI0MGFaZk9ZVFpzMkFRQVdMRmpnOVBONFdwdU5PL1lhcTRHNTVSMTU2MENBWkFwL2gwQ0FPUFhmR0FqUXV1SG5yVmZqWEZ4a3p3RnV2Q2ptSE15d0RXQUFFdzhEQTVneDRHRzQyeTBkdkRFYlgvVWwwZ29QeHh2UE9ueWV2d3N6RkxxVHY4b0gwd1lrWTlxQVpOUzJOL2VLZ0lJanRwM0xSVjZEK0RuYm9wTTM2SFJtSm9VY0drR0xsL0xXNE5XTVd4RHJKLzROU1FpSXd0OVRyOGVMdWF1N0xGczVQM1lzQmdWRTRQWGo2OUdrMDBESkZIZ2krV3BNREI5dU9xWkIyNHJuYzFiWkxZL3BTZHo0dVdENFFCQS9NcmpWWjRYeE0wTDZlZEx6bndrNnp0R3MxYUpaMnpPNUp3Szl2TndTdkRqYjFHd0lWRmdHTFh4c0JUUU0rM3VEUFh2MllOKytmVGIzR1hNb0dKZEsyQk1YRjJlNnBycnl5aXV4WWNNR2pCZ3hBb3NXTFVKWVdCaTBXaTN1dU9NTzJYMVRLQlR3OGZIQkN5KzhnR1BIam1IRGhnMjQ5VmI1U1dxN1luMnQ3VzQ5ZGExTkxtNFVVQ0JPSzd4UWp4SGhvWjBlczdhZ0ZMK2Ryc0JUVThhYjFqbk9HQnFQRzVJVDhjcnVnM2hsdHpoZFAyMUFCUDczVXNzcUF5TWpRbEZRMi8xM1VoWXRXZ1N0R3k0T0xyMzBVcnRWRERvakNJSnA2UUVnTG1Gd05LQVFIeCtQRHo3NHdKVFUwWnBHbzhHdVhic3daY29VQkFVRmRkbmVEVGZjQUsxV2E1cHVhR1NNM05zTEtMenl5aXY0L1BQUDdTWSs2aWtuRzVyd1kyR3A1VFI4RzNmc05WYmIydlVYK1FBZjRpQ2RHYlBwY2ZGQ25EUHhvdDMyUUo5RHZEY0w0MDZMcjVocGdNL041eGlhTjEzME0wa1lRTExOZXBQNUMyNTlpTVVyNkdzaXZBTXh3TWM4alRUZndZU01nR1dWaDk0VVVPaEowYjRoY0ZjZ1NlQWNsV3J6M3hOcHRRTjNxSEx4cm4ralZvMFhjMWZqdFRHM0lzdzdBSUE0ZTBHcFVFQ3I3enlnQUFDalF3Ymo5YkVMOGE4VDYzRGo0TW1ZRkdHZVRTYk9UUGpXN2NrZTNZV1pQbFNrMzJ0bTlWbGg5WE5nSTVqUTRST0NNVW13MHZJQWJ2eXY0WFBQSW9qQm1HRTdOM3hVTXZQblpBL3J5ZUNGTmVzbElmYVdraGlERnQzaDZhZWZ0cnZrNGJISEhrTmVYaDUrL1BGSGg5dFRxVlQ0NElNUDRDVzVlZVhsNVdYeDJCbXBxYWxJVFUxMXFRMTd1cnJXMWdrQ1dyVTZCQnVXUlhUMTJGcFBYV3VUaXhzRkZFaTNXWk5mZ3RmMkhNUk5LVW00SWRsOGNmUGNyM3V4NDFRNUZvOUx3OWlZS0p4cGFNSi9zblB4MEM4NzhlSGxNK0N0N05rRVMrNUtDT2pzSDZSang0Nmh2cjRlQXdZTVFHMXRMVFp2M3R4bGtpR3BrSkFRaElTRWROais3YmZmNHRWWFgwVnJheXZlZSs4OXU4RUFLWTFHWXlyektIWC8vZmZqNnF1dlJteHNMRnBiTzY3ckRRd014QU1QUE9Cd243dkx5ZnBHZkpIVCsrK1ltc2JyaGdFOWx3em9UWU43eGcyRGRHYTRpdytMQzJ6ajBOdmVnQitXaDR0SE1zc2R0cllCeGd0bnF5dndEb2RaWHAzM3pma0QzU3M1Sk43aXNhUDVFd0RBVHltZG9kQzkwN2g3Z3IvU0d6Y1BuWXF5NW5QWWZ1NllRK2ZjbHpRSDZhRTlWNWJOV1hYdExiaDcvMGN1dDFQZDFvZ1g4NzdEUHpJVzROQ0ZNcnhic01HaXBHTkN3QUNNRHJWTU1OZWdiVVdJbHo4QVlLQnZDTjRZZTd2RjcySzlZWmxEYncwbXVGT0h6eURlSVlKZ2RTeXpPc242ODlBY051MXduS0ZSYm5HZUlXaHI5ZGxwQ2w3QUhLZ1FneDJRUmxNc2doaXNGM3lpdHVuRm9MdWp1bU5TL3M2ZE8zSHk1RW1iKzZxcXFpQUlna05MUzlQUzBqQnUzRGdBemwrcjlWWjMvN2dOUlJmcThYOVhYNFpSRVdHbXgxOWNNeHNqd2tOeDk0L2JVSGloSHA5Y09RdHBBenJPSWliRUhTaWdRSncySWp3VWhSZnFFZWx2bWNCTDRCenYvbkVVSy9JS2NGZEdNcFpNTUsrcEw2dHZ4SmF5TTNoZ1FqcnV6QkF6VzQrUEhvQ1JFV0ZZdUc0ek5oU2Z4TFVqaHdFQUNtcnJNVExDdlhlUmJMRytHOS9UTm0vZURBQ1lOV3NXaW91TGNmRGdRZVRsNVNFdExVMVdPNmRQbjhhT0hUdE15eE55YzNNQmlDVWoxV3ExUStVb2pkTktwY2Y2K1BnZ0lDQUE4Zkh4OWs0REFIei8vZmZZdW5WcmgrMDZuVmdML3Z6NTg3ai8vdnM3N0E4SkNjR3JyNzdhWmQ4YzBmdlduSExUdEg3QWZBRnB1b1kwM1R4anNOaklHTUFabUhUNkFJUEZkU3F6YkFER2FRSzk3UjNvejVJbHl4MGF0SzJvVUR1ZWxNNWY1WjRaQ2lPRFk3RndxTzA3ZkxZTUN4cm85SFBaTTJOZ0t1NUl1QlFoWHY2NDBONk0zVFVGYUJkMFhaN1hJQ09acENjVk9WRCswbEduV21yd2VQWnlpendIL2twdjNESjBLaTZQSFd1YU0yVDA3Tkd2OGNqSUs1QVVKT1pma082dGEyL0I4em1yVU40TGx6bjBiZFpMc3JoVndNSXllc0VrL3hYL1VVQTY1Y0cweElzWm9zdWNHMmFQU1Q3N3VXUVdSVC82bERkZXozUm0rZkxsWFI1ejAwMDNtUUlLVXM4OTk1emRHWjZPV3JwMHFkMUtGTzVnNzFyYnFMRzlIVnBCZ0VhbnQzamNxdFdaSHVzRUFXbzdNMTE2NmxxYlhOd29vRUNjTmlJaUZJVzE5WmdTYjY1a1djdHoxZ0FBSUFCSlJFRlVvQlVFUFB2clh1dzZWWTYvVDUyQTYwWU90emlub3JrRkFKQXgwTEtTUVhKa0dIeFZTcFRVbVpOcWRYY2ltdDZndXJvYVc3YUlHY3RuejU2TnhNUkVIRHg0RUo5ODhnbmVmdnZ0THMvWGFEUll1M1l0ZHV6WWdaS1NFb3Q5YytiTXdTMjMzSUs0dURqTW56OWYxcklPYWVuSzJiTm40OGtubit6eW5QcjZlcHZKazR4QkNxMVdhM04vVTVQN3NvMFBDUW5DSGVtam9ESGtMekFtS3BSV0xyRFlabGorMEgxWWgxbThIZStLV2V5RTVZV256WG02SGZHT095M3ZpcG5XT2xqTlBqQmV2RnJkRCtzd09VRnlZU3RkMzBBNkpjMmY0R2k1U0NOcFVzWldGNUl5RGc4Y2lPR0I3ZzhTT0NJeE1CcjNESjlwVWVraTNEc1FsOGVPeGJxenRxdktTRldvTDJCbjlYRndBQUkzWnpJd0RjQzQrTFc0L0o2YmZ1YU5WVVlFY0l3UEg0WVl5ZktHVFpWSG9lc2tKMEdIV1QzU3g2YmZFL0ZmWnJpVG5IMUJYakszcmtpRENaZEdwZURPWWRNUmFwaUZZTzFDV3pPZXkva0dENHlZaDJrRExHZWhsVGFmYzF2NXliN09ZbFdGNmVOTEdxRTFKbjJ4UGttNkpvd1pQdnBzbmNOa0xJbXdqQ2d6NldlLzZmTVpOcjYyK0tMYk9icmt3Zmg0Z3h1ZjI5dmJHd0VCQVZpNmRDa21UWnJVWWYrV0xWdFFWRlNFTysrOEUvNyt0bjgzcEl6VnI2d2RQMzdjNVdzUVc3TTIzY25XdGJiVUYxZlBScDFhZzZHaHdlYkhtallNRFFreVBiNmcxaUFoMUhZVmgvNXdyVTI2SHdVVWlOTkdSWVJoMjBuTEpHTXY3TnlQdldjcThjNjhTNUVaMi9FaWRvamhBKzV3VlEzR1JnOHdiUys4VUErTlRvKzRvQURUdHZ6YU9zd2QxckYrOE1Ya280OCtnbDZ2eCtUSmt6RjQ4R0RFeDhjak5qWVd4NDRkdzlhdFczSFpaWmQxZWo3bkhKOSsraWtBY1JwZlZsWVdHaHNia1oyZGpXblRwaUV1VGh6UXpKMDcxelJUb0RPYk4yK0dJQWlZTjIrZWFadWpNeVh1dnZ0dTNIMzMzUjIyMTlUVTRKWmJia0ZNVEl6RFZTK2NOU1FrQ0E5T3pKQjlubld5UmV1QVJKdmVSaURDNXI2T1FRemoxMjA2Zlk5bUFiQzhLMlpqWFlOa1g4ZXB3blkyZEFoY1NDNnl6UWthekcxejZjSmp5WFpwZkVKNkRyTyswOWQzK1NxOE1EVFEvQmwzUWtiK0JLRDNKbVYwUktpWFAyNUx1QVF6QjZaWi9HenB1SUNmeXcvaGw4b2pEclh6emFuZlhlcUh0MEtGNlZFcHBzZlpkV1ZZWmxWeXNyY2E3QitKdnlaZWhsU3JaVFB0Z2c3ZUNsV0hiVy9sLzRRenJlZHg4NUNwcHZkOGZQZ3d2SnB4Qy81eC9BZlVlcUJNcENNNE0vNEhNSDlHY1BNeUw5dG5kVHlIU2JjYlBwZU15eENrb1NGN013bHNCVW1sQTNyanA1WEZOa2lldStjRmVLa2tBM3Y3bFNOOFZVb01EUFR2a0pUUnowc0ZienRCQTJlU01yb3pvREIvL256TW56L2Y3djZjbkJ6czNMa1RkOTExbDF2S1VhOVlzUUxCd2ZMS0pqNzExRk00Y2VLRXk4L2RGVnZYMmxJaFB0NFdaU1c3ZW15dFAxeHJrKzVIQVFYaXRHRmh3VmhYYUw3UTNYYnlMRGFYbnNhazJJRW91ZENBa2d1V0piem1KUTVCZkZBZ3Joa3hEQjhmUGdZZDV4Z1hQUUJuRzV2eDM4TjVpQThLeEZVamhwbU9iMnByeC9DTHVDN3U1czJic1h2M2JpaVZTaXhhdEFpQW1EWDRqanZ1d0t1dnZvcDMzbmtISTBlT3hLQkI5a3Y1K1BuNTRkSkxMOFdZTVdNd1k4WU1CQVFFNE1NUFAwUjJkcmJGY1E4Ly9ERDBlajArL2ZSVFpHVmwyVTBldEdQSERyUzN0K094eHg1ejN3dnRBM3lVNGdWVmQvKzB0WmtDRE9hS0VGMEhLU3lQYTlQYlBrY2F3T2c1dGk2eU95Umo2TGpkNWtWOVo4R0Uzai9OTnlrb0JqNEtGZklheEZrNEk0SmpMYWFuSDVjeFEwSEpGUEJpNWd0NlZ3SUtteXFQNHJPUzdRNGZQeTkyRE80ZU5zT3A1L0pXcUhCTi9BUmNINThKWDZYbE91V2MrdFA0YjhrMm5PM0J0ZnhUQjR4RW9Nclg5SGpOR2Z2bGNYc0xYNlVYRmd5ZWdpdmp4a1BKelBtRUdyVnEvRi9wcjBnS2lzSDgyTEUyejExOWVoOU90OVRpa1ZIejRhc1EzLzloZ1ZGNGMreEN2SFo4TGZJYkszcmtOZGpGTFFmNll0ekFlam9VdC9qSE51a2czdGJnWGhwTzdkblBEVytsUWh6RVd3L1FiUXp5ZlUzVkZsUVdWUm02T3RmdklpMHBtWmVYaHoxNzlqaDBySEZHNW9vVksrRGo0OVBGMFVCMGREU3V1ZVlhdS90OWZYMWxCeVlVaXA3SjkyVjlyZTF1Ri91MU51a1pGRkFnVGhzZUZvb29mMytzS3l6Rk5TT0dZWHVaZUNIOVI4VTUvRkZ4cnNQeFk2SWpFZTdyZzJlblRrQjhjQ0RXRlpiaXN5UEhFZVh2aDJtRDQ3QjQvR2dFZUlrL2t0L25seUErT0JCRFF6c21HN3dZNU9Ua21KWTBMRml3d0dMOTNjeVpNN0Y1ODJZY09uUUl6ejMzSE41NDR3ME1HRERBWGxNT1Y1WTRlUEFnVnE5ZWpZMGJOK0t0dDk1eXVKSUVjUjlqNENLazYrc2ZsMGdERjY3T3NyQWJ3T2pXcFNMV2V1ZkZjNERLQjVkR3BXQk9kRHFHQkF4QVR2MHA1T1dLbjRQUy9BbnRnZzZselIwL0UrM3hWMXIrZ0xnU1VCQzQwR1haUVNrOWwxL3hoQUdZUGpBVnR3NlppZ2dmeTJveWxacDZmRkc2QS90cmkyVzNhNlJrQ3FmNk5TOW1qT25yZ3NZS0hHOXd2R3luSjJRTkdJbTdoODFBdUhlZ3hmWWQxY2Z4V2NtdmFOS3BrUlJrZTlxejBmN2FJanh6NUNzOG0zcWRxY0pJaUpjL1hrcS9DZjhwMm9KdDUvSzZyZjlkWWxZRC9SNzZ0V2FBMVdEZDNnRGZhaEJ2S3NWby8zaHBlejRxWlMvOXBPb2Jpb3VMOGQxMzM4azZ4OUVLRDZtcHFaMEdGSG96NjJ0dGQ3cllyN1ZKejZHQUFuSEovMXd5Q1RPV2Y0OFpRK0x4eW96SmVHWEc1QzdQVVRLR3V6S1NjWmNoS2FPMU9yVUdIeDdLeGRaYnIzVjNkM3VGM054Y1BQZmNjOUJxdFJnN2RpeHV2LzMyRHNjODhjUVRXTEprQ1NvcUt2RG9vNC9pdGRkZU15MWZjRlptWmladXZQRkdmUHZ0dDNqbW1XZncvdnZ2SXpJeXN1c1RTWi9qeWNCRlYva3FUS1U3YmM2dXNMR3ZSd01YamtrT2pzUGNtQXhNamh4aE1mMDhOV1FRQXBRK2FORzNZVlNJK2ZlMXFLbFMxb0E0UUdVNVBWWHRRZzZGN2pZK2ZCZ1dEcDJHSVFHV1FjOW1uUWFyVCsvRHp4WFpUZ1VEcEJJQ292Qy82VGZpYkd1dFE4a2NBZkhPdDNUd0hlb2RnSmZUYitya2pLNzVLWDJnWUF6dGdnNmZsKzZRVmJXak0zRis0ZmhyNHF3T0ZTMnFOUFg0cUdnTGN1cFB5V3J2WkVzTm5qaThBaytsWEdNS2JLbVlFZytNbUllaGdWSDR2NUpmSWZTQ3RVVkt4bVFNNm0wUDRzM24yNzdUNzJQWVQzcS9LNis4RW5QbnpyVzVUeEFFckYrL0hzdVhMNGV2cnkrQ2c0TlJYbDZPcEtRa0ZCVVZZY0tFQ2JqdnZ2dnMzbnpwcWRrRTNVVjZyVzJ2L0tOY0YvdTFOdWxaRkZBZ0xudmpzcWw0Zk90dWZIekZUTGUwOS9qV1BYampzaXkzdE5YYmJOaXdBZSs5OXg1ME9oMkdEeCtPNTU5LzN1WWZ1b2lJQ0x6NDRvdDQ0b2tuVUZWVmhjV0xGK1BCQngvRW5EbHpYSHIrUllzVzRmVHAwOWkzYngvZWZ2dHR2UHp5eXk2MVIvcTNuZ3BjR0FNTGQvM3hidmMrVVJjbVJTUmlmdXhZeFBuWkxyMVYyRlNKUUM5ZnFQWHRHQlZrVGtSNFhHYitCRDgzemxEb1RoSGVnWGd1OVhxTGJWcXV4OC9sMmZqdXpENjA2TnhUN3JKUnE0YWYwcnZMdS9PZEdlZ2Jnb0crN3JzTE56WnNxTXNCQlcrRkNqY09ub3hyNGlkQUpWbmlvdWNDMXAwOWlGV25mM2M0Z0dLdHdWQXVjbkhTSE13YWFNNkRjMlhzT01UN1IrQ05FK3ZkOXYxeDFOb2JyN0FJQ0tqNitDQ1B1SmRLcGJLWlBERW5Kd2ZMbGkxRFlXRWhNakl5OE5SVFQySFpzbVVvTHkvSFN5KzloQTBiTm1ERmloVllzbVFKYnJqaEJseDMzWFVJQ2dxeThReDlHMTFyazk2TUFnckVaZU5qb2pBbFBnYXY3am1JWjdJbXVOVFdLN3NQWVByUU9Jd1phSCtLdnpzc1c3Yk1vWEpFenJyenpqc3hlL1pzMCtPNnVqcTgvLzc3cHVjY01XSUVYbnZ0dFU3LzZJMGNPUkwvL09jLzhjd3p6NkNscFFXdnYvNDZObS9lakh2dXVRZWpSbzJ5ZTE1bkZBb0ZubjMyV1h6MjJXZFl1SENoeFQ3T3VVT0pHd25wYWNiMXhwNldFZHF4TkpoYTM0NGQxY2V4cWVJSVRyZWVCeUJXVnBEbUVEalJLRytxdmIvVkRJVldmYzhPL0p3aGdHUG51ZVA0NnRSdW5IZHpBa0M5alNVYmdxR2FnMkNZL2NBbGQ5eVZUR0Vhb0d1NUhvMmRsSjhNOXZJejVhdG8xYmVoVGErRGdvbHAvQmhqVUVqKzlWRjZTYWEwdXphNVBUTWlDWXVHenpBdFN6QXFhcXJFQjBXYmNhcWx4cVgyQVRFSjV2dUZtM0NtNVR4dUgzYXBLYWZIbU5BaGVIM3NRdndqNzN1YzdjR1NrdkZCZ1YwZlJBakVHUW1IRGgzQ3FsV3JjUFRvVVlTR2htTHAwcVdZTjIrZXhVMFl4aGdXTGx5SWlSTW40b01QUHNEeTVjdXhldlZxekpzM0QzUG16RUZTVXBJSFg0Vjc5Y1ZyYmRKL1VFQ0J1TVdkR2NuNHY2UEhjZTlQMi9IRzdDeUVPSkFrUjZwT3JjSGpXL2RnK3RBNExCenQzR0Jaam9hR0JsUlhWM2RiK3kwdFlubk10clkyL1B6enoxaStmTG1wMXZIMDZkUHgrT09QTzVSSUtEazVHUjk5OUJGZWZQRkZsSlNVNE9qUm8zand3UWN4WnN3WVhINzU1Wmc2ZFNxOHZlVk5mL1B6ODhPU0pVdHcvdng1cU5WcStQbjVnWE9PYmR1MlFhZlRJVHpjOXQxWGU2cXJxenV0QTkzV0pnNkdHaG9hOE9hYmI5bzk3czQ3NzBSRVJJU3M1eWFrTzRSNUIyRG13RFJjRnAxdTk1aVRMVFhZVkhrRU84OGRoMGF3TE1tYUlzbk1MNENqUUdZeXZJNHpGQnd2K1dwdFh1d1l6STZ4L3pxc0tad1lLTzg5WDRTdlR1N3FzY0hwNDRlWG82U1RuQlR6WThmaTN1R3pBQUFuR3M3aWhkelZkbzk5Y2ZRTnBxVUdLMC91eG9hS3czYVAvYjgvM1crM2ZLT2pvbjFEY0cvaVpSZ1hacG5EUnFQWFl1WEpYZmk1SXR2dGl4SFdsUi9FbWRaYVBKWjhGZndONVVoamZFUHh6N0czNGEzOG4zRG9RcW1ibjVFUStRUkJRR0ZoSWZidTNZc3RXN2FncHFZRy92NytXTEJnQVJZc1dJQ0FnQUM3NTQ0YU5RcnZ2dnN1dG0vZmpoVXJWbUR0MnJWWXUzWXQ0dVBqTVhueVpLU25weU0xTmRYdVRaeS8vT1V2M2ZXeTNLcXZYV3VUL29NQ0NzUnQ3c3BJUWNiQVNGejM3UVk4TkNrRDE0NTBMSG5NOS9rbCtQQlFMdDY0TEt2SG9xVzMzWFlicnJycXFtNXJQem82R2lkT25NQUxMN3lBdXJvNkFPSkFmdkhpeFoyV1FySWxKaVlHNzczM0hyNzk5bHQ4L2ZYWGFHdHJ3NUVqUjlEUzBvSkpreWJKRGlnWXZmRENDeWdzTEFRZ3psd1FCUEZPMy9qeDQyVzEwOVRVaEUyYk5uVjVYR3RyYTZmSFhYLzk5UlJRSUI2akFNUFk4QVRNaVU3SCtQQmhGaG4yamJSY2o5OXJDckN4OGtpblFRSnBRc2JUTGVmUktuUEpndlVNQmJVTFU5TVZZRkN3N3BuZDBhcHZ4Ly9rck9wMGNFOUVYa3lKUHcvT3hQV0RNaTBxZUFEQWdRc2xXRmE4dFZ0TE8yYlhsZUdwd3l2d2JOcjFpUEVOQlFENEs3M3hiT3AxV0ZHMkN6K2MvYVBibnB1UXJqUTJObUx4NHNXb3FSRm41a1JIUitPdmYvMHI1cytmMzJrZ1FZb3hobG16Wm1IbXpKbjQ0NDgvOE1NUFArRHc0Y05ZdlhvMVZxOWVqV2VlZVFZelo5cGVMakJxMUNnb1plYmFLQ3NyUTJ0cnE2eHozS0V2WFd1VC9vTUNDc1N0eGtWSFlmdkM2L0RTcmovd1M4a3BCUGw0WTFSRUdFWkdoR0ZraEhnUlUxQmJqNExhT3VUWDFxR3ByUjN4d1lFOW5oUW1OallXc2JHeFhSL29ncUNnSU1USHg2T3VyZzdUcGszRDRzV0xFUlVWNVZSYlhsNWV1UFhXV3pGMzdseXNXYk1HT1RrNWVPMjExeEFZNlB3VTBzVEVSRk5BUVJBRWhJYUdZdEtrU1ZpOGVMR3NkZ1lQSG96UFAvL2M2WDRZT2Z2ZUVPS0tLSjlneklvZWpWblJveEhoYmZ2M3FVcFRqMThxajJKYlZTNmFkSm91Mnh3bENTZzRzODdlZUJmWnlKVWNDbWZWRjFEVVdPbnc4WEgrNFJqaFlLNEN0YjZkZ2drT21CQStEUGNNbjlVaGgwTmRld3MrS2RtRzM4OFg5a2cvenFvdjRNbkRLL0JFOHRWSUR4WHJ6aXZBY0h2Q0pSZ1NFSWtQQ24rUlZSR0VFSGNKRGc3R1BmZmNnL3o4Zk15WU1RUEp5YmFUZGp1Q01ZYk16RXhrWm1haXZyNGV2Ly8rTzhyTHkrMEdFd0RnNVpkZlJraUl2Qndyanp6eUNJNGRPK1owUDEzUlY2NjFTZjlCQVFYU0xaNmZOZ2xsOVkwb3JXdEFmbTBkVmgwdlJFRnRQUUJnWkVRb1JrYUVZZTZ3d1JnV0ZvS0UwSXV6L3ExS3BjTHp6eitQaW9vS3BLYW11cVhOeU1oSS9PMXZmK3YwbVB2dnZ4LzMzMzkvbDIwdFhib1VTNWN1aFNBSVlFeGNKK3lJd01CQWJObXl4ZlRZeTh2TDVRb1VoSGpDN1FtWDROcjRTVFluK1F2Z09GaGJnazJWUjNDNDdxVERiY2I0aGlMTTIzeEg3WVFUcFFyZG1aUXhwKzRVL2x1eXplSGo1OGVPZFRpZ1FMcjIyS2dyTVhXQTVkUmlEbUJMMVZGOFVicFQ5dXdWVnpYck5IZ3hkelh1VFp4bFVWYnowcWdVeFBxRjQ5WGpQNkN1dmFWSCswUUlJSmJNN216UUwvWGNjODg1VkRJN05EUzAwMW1oWDMzMUZUam44UFB6YzdpZlJzYlMzNTVFMTlxa3Q2Q0FBdWsyQ2FIQlNBZ054cXlFUVo3dWlzZUVoWVVoTEN6TTA5M29WRjh2cDBTSXM3Wlc1ZUxhK0VrVzIrcmFXN0MxS2dlL1ZPVTROUVU5V1pJL0FRQ09Pek5EUWJMa1FjdjEwTGxZZHBGNHp2WnplUllCaGJPdHRmaXdhTFBiU2s0NlF3REhzdUt0T05WU2czdUd6ekl0NzBrS2lzYWJZMi9IcThkL1FGRlRsY2Y2UjBoUDhmWDE5WFFYWEViWDJxUTNvSUFDSVlTUWZxbENYWWNtclJyQlhuN0lhemlEalJXSHNiKzJHSG9YQnZESkllYlpPalZ0alU0Rkpmd2xNeFJhZTdpMEgzR3Z3M1Vub2RhM3cwdWh4Sm96Ky9IZDZYMjlKa0MwcWZJb3pyWmV3Sk1wMXlCSUpRNnN3cndEOEZ6cW43RTArd3RjYUcvMmNBOEpJWVQwQlJSUUlJUVEwbTk5ZDJZZnNpK1VvZHhORlFwU2dzMHpGRTQwT0hjWDJrK1NROEdWQ2cra2Q5aCtMZzhiSzQ2NDdXZk1uZklhenVESnc4dng5OVRyRWU4dkpzVjk5dWpYRkV3Z2hCRGlNQW9vRUVJSTZiZCtMRC9rdHJaQ3Zmd1I2MmRlNG5TaVVYNytCQUFJVUpsbktLajF2WHVHZ2pObEpnRWdRT1dMb1FFRHdNR1IxM0RHemIzcVhUNHAyZTdwTG5TcVN0T0FKNCtzeE9QSlZ5SGNPN0JYQmo0SUlZVDBYaFJRSUlRUVF0d2d4VHAvZ3JNekZDUTVGRnAxUFp1MHJ5c3RraVVZRWQ2QldEUHRNWmZhZXlsdmphdGRJbTZnMXJmajVidzFTS1NFbklRUVFtU2liR3lFRUVLSUc2U0dtSk5pTmVzME9OMTYzcWwycERrVVhLbncwQjBLR2l2Y21nT2d1Sm1TL3psQ0FZWjR2M0JFK1haZnBuWU9vS2pKOFJLamhCQkNDRUFCQlVJSUljUXRwRE1VOGhzcm5HN0hNb2RDenk1NThMY3FXV210U2xPUGR3bzJvRXJUQU83aWM5VzBOYUpScTNheGxmNGhPU1FPRDR5Y2h3bmh3ejNkRlVJSUljUUNMWGtnaEJCQ1hCU2c5TUhnZ0VqVFkyZnpKMXdiUDlFaUQwTlB6bER3WWtvTThvK0FqZ3RRTWZ2M0czYlg1R04zVFQ2VVRBRXZwblQ2K1FTWFF4SzJuVzlyUWs3OUtRQkFTWE4xcDhkSzk1L3ZwQ0tIcjhMTHBkZnFxbU1OWi9IMGthOHdMaXdCTncvTlFtSmd0TWY2UWdnaGhFaFJRSUVRUWdoeDBhaVFPRlNxNjdDcDRnaThsU3JzclNsMHFwMjFady9nNElWU3pJOGRpK2xSS1U3bFVEamVjQmJ0Z2c0QVVOSjh6dUh6dEZ5UGZ4ZjhqTS9MZG1CMmREcm1SS2QzZXJ5ZUN5NlYyT3d1ZjlRVzQ0L2FZb2VPL2JKc3AwUEhEUXFJUkhaZEdjYUZKVmdremV4cDJYVmx5SzRydzZTSVJDd1lNc1ZqL1NDRUVFS01LS0JBQ0NHRXVLaXV2Um1QWm45cEdzaTc0bXhyTFQ0dTNvb3Z5M1lpMGp0STl2bnJ5Zys2OVB4MTdTMzQ5dlJlZkhkNm4wdnR1RXVib01QZTgrWUFUYk5PMCtOOUtHcXF4RnY1UDBFQmh0U1FRZURkTkx2Q1VYS0NKb1FRUWtoM29vQUNJWVFRNHFMU0xxYldPME9qMStLc0IwdjRkZGVTQkxtYWRScjg2OFI2VDNjRGdQaWU1RGFjOW5RM0NDR0VrRjZEa2pJU1FnZ2hoQkJDQ0NGRU5nb29FRUlJSVlRUVFnZ2hSRFlLS0pBK0tTTWp3OU5kSUwwTS9Vd1FRZ2dobmtGL2c5MkQza2ZTRjFGQWdmUkpUVTFOS0NrcDhYUTNTQzlSWEZ5TTV1Wm1UM2VERUVJSTZaZm91c3gxZEMxRCtpb0tLSkErYWZqdzRmU0hpNWdVRnhjak1USFIwOTBnaEJCQytpVzZMbk1kWGN1UXZvb0NDcVJQbWpGakJyS3pzejNkRGRKTEhEcDBDRE5telBCME53Z2hoSkIraWE3TFhFZlhNcVN2b29BQzZaTW1UcHdJWDE5Zi9QRERENTd1Q3ZHdzc3NzdEc0hCd1JnL2ZyeW51MElJSVlUMFMzUmQ1aHE2bGlGOUdRVVVTSi8xeUNPUG9LQ2dnUDU0OVdPclY2OUdTVWtKSG56d1FVOTNoUkJDQ09uWDZMck1PWFF0US9vNnhqbm5udTRFSWE1NDU1MTNvRmFyTVdiTUdDUW1KdEw2czR0Y2NYRXhpb3VMY2VqUUlRUUhCOU1mNEg3a3VsMXZlTG9MaEJBbi9URHRjVTkzZ2ZRUXVpN3JHbDNMa0lzSkJSVElSZUhBZ1FQWXVYTW5pb3VMRVJnWWlLTkhqM3E2UzZRYmpCa3pCazFOVFVoTVRNU01HVE5vYW1BL1F3RUZRdm91Q2lqMEwzUmRaaDlkeTVDTERRVVVDQ0dFOUFrVVVDQ2s3NktBQWlHRVhKd29od0loaEJCQ0NDR0VFRUprbzRBQ0lZUVFRZ2doaEJCQ1pLT0FBaUdFRUVJSUlZUVFRbVNqZ0FJaGhCQkNDQ0dFRUVKa280QUNJWVFRUWdnaGhCQkNaS09BQWlHRUVFSUlJWVFRUW1TamdBSWhoQkJDQ0NHRUVFSmtvNEFDSVlRUVFnZ2hoQkJDWktPQUFpR0VFRUlJSVlRUVFtU2pnQUloaEJCQ0NDR0VFRUprbzRBQ0lZUVFRZ2doaEJCQ1pLT0FBaUdFRUVJSUlZUVFRbVNqZ0FJaGhCQkNDQ0dFRUVKa280QUNJWVFRUWdnaGhCQkNaS09BQWlHRUVFSUlJWVFRUW1TamdBSWhoQkJDQ0NHRUVFSmtvNEFDSVlTUVBpRXBLTWJUWFNDRU9JRitkd2toNU9KRkFRVkNDQ0Y5UWtKQWxLZTdRQWh4QXYzdUVrTEl4WXNDQ29RUVF2cUUyVEdqb1FEemREY0lJVElvd0RBM0pzUFQzU0NFRU5KTktLQkFDQ0drVDBnTWpNWmwwZW1lN2dZaFJJYjVzV014TEpCbUtCQkN5TVdLQWdxRUVFTDZqRnVIVGtXUXlzL1QzU0NFT0NEY094QzNEcDNtNlc0UVFnanBSb3h6emozZENVSUlJY1JSelRvTjNpL2NoUDIxeFo3dUNpSEVqZ25ody9ISXlQa0lVUGw0dWl1RUVFSzZFUVVVQ0NHRTlFbS9uanVHN0xveW5HcXB3Wm5XV2s5M2g1QitiNUIvQkFZSFJHSmNXQUptRGt6emRIY0lJWVQwQUFvb0VFSUlJVDJCNjhDTFh3TXZmUmVBWUxtUEFYRDVyekUzTkdSb2N0aWpZRWxQdzk3cXhoOVB2SW5zaWcyMlRqWHhFdnh3ZGZWbllGQ1lEbm1qS2h2cjYwczdPNjNUbm4yemNENW1qeGpzeUF0eUhPZW9lZkFPQ0kwTnBzZGdEaWJ3bEJ5N2Yxd2JEby9XbW5ZeGNIQkR6eGxuV0JMeU9DSVVBNXpyWTBnSWtKam8zTGxXbXRxMGVIUEhJU3pibTROMnZkWFBrc1BmRmZ2RUZqZzRaeFp2bzBxaHdGMlRVdkRrakFrSTkvZDE2VGtJSVlSY0hDaUhBaUdFRU5MZFdrc2c3SnNMWHZvMkxJTUozT0lmK1RqTXR3VU1Jeit2TUNnbXJBWkxlaGIyL3N6WHF5dHh1R0tUZVlPZDhXZHMyeVF3UXh2R1EvTFVrdGtnRHQ2VGtEYWZGaFBoMERteU1BYmZyT2t1TjVOUzRBVW1lVWtjelBRYU9lUFlwdDRvdTE4bURRMUFSWVhMZlFTQUlCOHYvTCs1ZjhMQnBiZmdob3drNnljRkFMaHl2NGdaLzh1WVJUczZRY0IvOStWaHpKc3I4TzZ1STA2M1R3Z2g1T0pCQVFWQ0NDR2tHL0hUbjBMWWN5blFlTlM4alFPdTNrbG00SUQxamZqUVRDaW03Z0VpWm5SNjdxK2xuNE1iQXh1ZEREemoyaVpaUEc3akFzcmF4RmtBdk1PVDJ5WnRQY2pIR3pGQkFWMmU0d3kvTFBOcjVzejZtVHZCeklQdm9CWUY0cXFVbHJzbGJaM1E1cUZDZjlieFRsbS90NVdWUUYyZDQrZDNJUzRrRVAvNXl5eHNYZnhuakltMW5EbkJETUVBVnlhK01IQ3hIVmkrbXkzdE9yeTRlUi9HdkxrU2EzS0tIWTByRVVJSXVRaFJRSUVRUWdqcER1MDFFQTdkQkg3aUtVRFFXT3dTQjZsT0JoT1lHRWpnaGp2SXBzMkpUME9SK1RQZzNYbUp2dHJXTThpdDJtYmRtUTVVM0JleG1na1cyM0phYXlRRFMrYllLNUNNTmljT0d1aklHVTVSRFU2QU1uWVFBSWQ3Wm1BNXJUKzVRR1d4VjV5bFlINjhSZjJUQzcwRVVGWUdxTld1dFdGbGJOd0FiTHZ2ei9qc3B0bUlEd2swYldmTThFNjRPT0puTUs3S3NYd3Z6dFEzNGErcnQrS3kvNnpCdmxPVkxqMEhJWVNRdm9rQ0NvUVFRb2k3MVd5Q3NIc0tjRjR5Y09mY3haWHRockcvOWNRR240RlFaRzRDRy82NFEyMXNLLzRFanR5M2ptNGIwMkdieFhJSGgrOTltenM3T2liU3dYT2M0emR0cGxQblNkL09oRE1xK0dsWXh3TU1ML2VrcmhRbDJnTDVUMkljMUhNT0ZCVUJXbTNueHp2aG1yVGhPTGowRnJ3MGJ6S0NmYjNOTzVqcnl5QUF3NndZdzR3T2FVdEhLbXB3eFNmcmNNZlh2NkRzUXFOTHowRUlJYVJ2b1lBQ0lZUVE0aTc2WnZDOGh5Qmszd1pvcmFhMk04ZUg0QjB3RG5CdUdCQktCcnNSMDZISTJnT0VUckI3cWxSMWN5bE8xT3dXSC9ETzUwakVhVExORHd3ZHR3d295QStQcE1kMmQwQmhsdmtCTnd5QUhTRE5sYUFRR0VhVXFLeU9ZQll2ZDdQNlovbWRrMDZEMEdyRm9JSmduVkRSZFY1S0JlN1B5c0RoUjIvRjN5YVBoa3BodnRSanhqNjRHbGhndHVlQS9IUzhESDk2NXhzOHUyRVA2dFZ0TGowSElZU1F2b0VDQ29RUVFvZzdYTmdGWWRkazhQS3ZKQnVsc3hLY201OWducFZnbkhnT1FCa0lsdkk2RkJPK0E3eENIVzVyUy9ISGtvYnR6MU5RUUlYWXR2SFNEUkRBY2F4VmZrSkdxZTZlb2FBSURvRjNhb2I0Z0RGNVhaUXVleWowc3IzYjBGNjFVSVU4clpOSkNZMmRVcXVCMGxMbjJuQkFxSjhQL2pFL0M0Y2V2UVUzalJsaHViTEY5TUQxNUFmV3l5QjBnb0JsZTNNeDlxMlZlSC8zVVJ0VktBZ2hoRnhNS0tCQUNDR0V1RUxYQ0o3M0FJUUQxd0Z0NW5YazNPcGYyZXpOU2dqUGdtTHFIckJCZDhscTdrekRNUlRYSHBEMHluNkFZMkJiT3BUY3g3eUJBNldhQnJSeW5Xa0RjekFoby9Fd1g1VVN3eU5DWlBYWkdYNVRPMDlJYVEvajVvRnhhS01DTWVjc0w1RzRlSkRwOGJiV2pRNHRIZW40Uk4xVCtjR2UrSkJBZlBqbm1kajcwQUpjbFRMTXVqUGlQOXo1bjFNbW1lb2lmVDhhTmUxNDRaZTl5SHpuYS95UVcreGs2NFFRUW5vN0NpZ1FRZ2doenFyWkRHSFhKUER5Yjh6Yk9BQm1uSm5RRGJNU0pxNERmT05rdDdteDREM3BNM1I2ck1WeUJ3UHBjZ2VIczBGSVJxa1pWbFVJdW92dnBDekF5ekREd0lHZ2g1RjFaWWhSTm1jcG1KTXAxUE02SEd6NzNZV2VHcmk1OG9NOVNaR2grUHptT2RqMXdJMlltVFRJY3FmeHRiczRZY0c0RUVJYVdEaGQxNFI3dnQyS1dSK3R3Y0d6MWE0OUFTR0VrRjZIQWdxRUVFS0lYTzAxRUk3Y0FTSDdGcUQ5dkdrejU5d3dzOENWQ2c3dW01VmdsRit6RzVWTlJZWk9tdjVqa3dJS3hIY1JVSEI4NEdrK3NLY0NDdkR5aHUvRUtUYjcwQlZwL0NIeHBBbys3WmI3clZ2NlZiMFpXbTUxa0RPNm9mS0RQU2tEdzdINjlpdnd5MSt2dzRSNGMwVVFac2dUd1huSHBJdHlHUU12MGlVblJ5cHFNSGZaOTdqOXExOVFmTDdCaGRZSklZVDBKaFJRSUlRUVFtVGc1VjlCMlBVbjRKdzBNUitIZVJtQWs3TVN3QUVCYnAyVllQUkw0WWVTSitwOHVVTmtXd3BVM0U5OElCa1E1a29EQ282K1JNa0l2YnZ6SjBqNVRUVlhlNUNUUjRGTFppQW9CWWJFVXV2a2pJQTB1NllhYXZ6ZXR0UDVqdlpBNVFkN0pnd2FpRi8rZGoxVzMzRUZNaVRKTWhrekpGMDBCYmE3bERNVEFBQWdBRWxFUVZTY1pTekhhZG5HenlmS01QbmRiL0R3Mmgyb2JHcHhvWDFDQ0NHOUFRVVVDQ0dFRUVkb0tpQWN1Qlk4N3lGQVo3N0RLczVLY0Q2UVlHeURnMW5lSW5keFZvTFJ3YlByVWE4NVozZ2k4N1IwZTZTekU0eER3UVo5T3lxMTVzR2ZqSVVFcHErNnU4S0RsSGRxQmhUQllyNEd4cGpjcUlKSmFvRzM3V01rYjhBZXpVNm9lYXNUdllUdHlnOHVWbUNRYTJiaUlHeS83eS80NHVhNUdEa2d6S0p2NG5zblBuUytWd3pjcXQ2R3dEbFdITXJIK0xlK3dndS83S1dLRUlRUTBvZFJRSUVRUWdqcERHOEhMMzBid3E1TTRNSnVpMTNNT0N2QnFkR1dPWm1kUllKRDcwaXcwZSs3UENzQkFMUjZEYmFYZkdiZTBFbGxCMEFNTnNTMlRUUS9OblRyY0l0NTdidWo0MTBPYy9CQ3BWQWdaV0M0ZzcxMkE4YmdLNTJsSUNPWGdqUlBRbmk5QWxIbjdWd3FHZDRJTGRxeFU3TlZWcjRHdTlScWNmbURCMXlaa29EZEQ5NklqLzR5RTBQQ2dzdzdUQVVoeE8rb016L3FUSkoxUS9yejA2YlQ0LzNkUnpIMnJaVjQrN2ZEVUd0MU5zOG5oQkRTZTFGQWdSQkNDTEhud204UWRrMEJMM29aRUtScjNMbmh2ODR1YjdCb3hyU1ZEYm9MaW1rSHdHSVhPTld1dGQybnZvWmExMlI0THQ3bDdJVHc5aEh3RmNJNmJKZm1UM0JtM0p3ZUV3bUZPd2JjTXZoTm0yWDZXczc4RWM2TS94R05LclMxN0FFV2I4U0J0dC9SS05UTDc2UXRkWFZpb2tZUFVEQ0dHek5HWVAvRE4rUE5xeTlCZEpDL2FSOHpaQXBscHA5OTV4ampiOUx6R3pYdGVHbkxma3o0OTFmNDh1QUo2SVdlbmFWQkNDSEVlUlJRSUlRUVFxeHB5aUVjdmgzQ2dlc0I5VW56ZG00Y1VMbXd2QUhHd1pTa2plQjBLQ1p2QlV0NUhWQUYyVDVScHBiMk92eCthcFhwTVdOZDMxMk8wMHl5dWYyWVJZVUgrY2JFOVZCQ1JnbFYzQ0NvRWhKTmoyWGxBNUI4YTBhVWVjR3JpeHZuQWdSc2E5MG9zNGVkcUtnQTZ0MFVvSENDbDFLQk95ZW1JUHZSVy9IU3ZNa0k5L2VWN0RYV2lIUStxQ1lOOEVpL0wxVk5yVmk2YmljbXYvc04xaDhyZGE3emhCQkNlaFFGRkFnaGhCQWozZzVlK3BhWWRMRjZnMlM3WWRERG5KeVZZQm85V1lVaVZDRmkwc1hKMjREZ0RDYzdiZHYya3MrZ0U0eEovaHpMMmgrditaUHBhK1B4YlZ6QWliWTZHYTFZdDlDREZSNnNTSk16eXY2MkdiN25LaDFEa3Mza2pPWnFpd0NRcXoyTVdxRkdkaDl0UFNjQW9MUzB4eW8vMk9PalV1TCtyQXdjZnV4V1BEMXJJb0o4ektVMHpjdDBYS3NJWVd2S1MwbHRBKzc2WmpObWZiUUdlMDVXdU5JNklZU1Fia1lCQlVJSUlRUUF6bTgzTEcvNGg4WHlCczRoK1d2cHpNd0VRL1VHcTlOWjNBSW9MamxnU0xybzN1VUF0YTFuY2JqQ2VNZWNPN1JPSVZRM0ZQNUNwUGtVdy9aanJlY2htS29SZExWb1FrSXl5dlRFREFVQThKdHlLYUJVR2g3SmZZL054NmVkc0oyY2tVc080K0Q0cGZWSHVWMjBla3BKQWtrUFZINndKOURiQzA5TUg0K2N4eGZpeVJrVEVPeHJmaitNc3czTXNSQjU3N01rMW1iNHYva0g1MGhGRGE3K2REMys4c1ZQeUswOGIrdDBRZ2doSGtZQkJVSUlJZjJicGh6QzRZVVFEdDFvdWJ3QjNGQkNEeFpyNmgxbHp0WElMTWRZQVNPZ3lOd0FsdlkrNE5VOWlRbzNGLzNIOHI2eEE3ZVE0OVNaTnJjZlZUczNrRFBld2U3eGhJelNQZ1FFd21lTU9jbWtuRnZwVEhKQ1o4a1pwY2NWNmZKeFdtZElxdWhzem9oZVVQbkJubUJmYnp3MWN3SnlIbCtJdjE4MnlXSXBoSG5DQW5lcXU4ejBmM0ZwanJTTlg0dlBZdnFIMytHZWI3ZWk3RUtqQzYrQUVFS0l1MUZBZ1JCQ1NQK2thd0l2K0g4UWRrMENxcTNYdnh2V2h6dVgwbDRzQTJtOXZNRTdDaXpsRFNpeWRnR2h0bk1WdU1PWmhtTW9QTDlYZk9CQUlrYWplR24rQk1rcE9hMU9CQlFrNzF0R2JNOG5aSlNTSm1lVXRXRERxdHBrY3FHWDdlT3NIdi9TdXQ2d3c0VWdnSFNtZ2djclA5Z1Q1T09GUnk4ZGg1ekhiOFAvenB1TXFFQS84MDVKOVZQcjVJdU9ZakFHNUN6UC9pRzNHSDk2NXhzOHNtNG5LaHBiYko5TUNDR2tSMUZBZ1JCQ1NQL0N0ZUFuUDRUdzIxandrKzhEUXB0NWx5bmZvcHk2QUJhTkF3SzNMQU9wOUFjYi9yaGhlY09kQUZQYVA5MWxIRC9udjIxKzZHQkZ5eUI5TklMMDhZWW16R2ZvdVlCY3d3d0YzaUVCUkdlOU1QUFVjZ2NqbnpFVHdQd0RBQmhubXpnK3hKVitINVBLVkhhVE16TEpHMTBobEtOQWU4elo3b3E0MVRJVkQxWis2SXlmbHdwTHNqSncrTEhiOE9vVldZZ05EckRZYi9vdDRzNEdGZ3lKUkNYZk01MGdZUG5CRXhqMzFrbzg4ZU11VkRXMU92OENDQ0dFdUl3Q0NvUVFRdm9KRGw3NUhZUmRtZUFGL3dObzY2VzdUSGRGWlk5OGpPY1lGOVNiQm9JS3NQamJvTGprSUZqaTA0QXl3RzRUN3BKZHNSSG5tczNaOFIyZW5hQ2VZbjRnR2NqbWErclF6czBKSUp3SnNYZ3FJYU9KUW1HWm5GRXVTWExHRVNXMmt6T0szM3J6RDg0VzljL2dwc1FaYnVMaHlnK2Q4VlVwOGRjL2pVYjJvN2ZpcmFzdndhQlFxMG9scHNJUThzTUtZbnpQc3JJRUFHajFBajc3NHhqR3Zya0N6MjdZZzVvV3p5YXdKSVNRL29vQ0NvUVFRaTUrOWZzaC9ENERQR2N4b0Q0dDJTR3QzaUNUY1hRdDhJNFRHaUl2ZzJMcWJyRFV0d0h2S0dkN0xVdTd2aFhiaXY5cnNjM1IxelJFUGQzbVdibnFDNmF2bWF3M3lIend1TGllZWYyZDhac21yZllnTTJva0NiQWtGOWhlOW1BNDBQUlZyWEFlUjlzT09mNGNuZWxsbFI4NjQ2VlU0STZKS1RpMDlCYThkOTBNRElzSU1lMFRBM2JNOEhLY0xMMXErRjVJQXhQdGVnSEw5dVppekJzcjhQeW12YWh0MWJqMEdnZ2hoTWhqTzlST1NCOGpWRzhHenEwRG12TEF2RUxCTCt6eGRKZElkd2pQRXU4cUI2VUIwZGRETVdCVzErZVEvcTJsRUVMKy93RG50M2JjeCtGODRqelRnSVpadGhFNENvcVVmd0poV2M2MTY0SmZTejVIcTdiUjNEOEhYMXVJYmdnQzlRTWxXOHpuSFdtcE5uM05tZU5EUU9OU0FWK1ZFc2tlU3Nnb3BSb3lES3E0UWRDVm56RnNrZmw5TjR4L0krdVVpS3BWb2pwQzMrVXB2N1p0UnJyUE9DaGdXT0lpellzZ2gvRTg0NzlGUlVCeU11RFZXWEREczVRS2hsdkdqY1NDc1NQd2ZXNHgzdHFSallJYXNmUW9NeXdwRW9NQ1ZzdURITVFrZ1FYajF4cWRIaC91T1lyUC96aUdlLzgwR2c5T0c0TXdQeDgzdlNJaTErYjhVMWg3ckFSNVZiVUk4L2ZCN2xJcS8ybVVsUkNMZW5VYjBxSWo4T2YwUk14S0d1enBMaEhpRXNhZG1YOUdTQzhpSEZzS0NGcXc4S2xBVUJwWWNKcW51MFM2RVcvTUE1cnl3R3QzQU1vQUtGTGY5SFNYU0cvVVhnMWUrQko0K1Rld3VCc3RZNkRkQVlNNEd3SG8ySVp2SEZqU3MyQ3hOOExkSlNBZFVhZXV4SHUvMzI2WVppOEpkamdncmVsbWpHcTVWbndndVhFc2dPUHl3clZRQzEwUG5pMUkycGcwT0JvYjc3MVczdm5kcFBXWDlXaGErYW5oa2N3NzVKTEQ4NVBhc1dOS3U4M0R4TGtQNW9QbitGMkJ5VDZYT3RsamFjTld3UWcvUHpHbzRNRmtsM0p3RHZ4NHZCUnY3amlFdktwYW0vdVpVK3VOak4rYWp0L1BRRzh2TEo2U2p2dXpNaERpYTd2c0ora2VqNnpkQ2EyZ3g3U0VPS1JGUnlBdEp0TFRYZXAxOGlyUEk2K3FGanRLemlMQTJ3dHZYbjJKcDd0RWlOTW9vRUQ2Tk9Ib1BVRFlaQ2dHTC9KMFY0Z0hDS2MrQnVxem9jajRqNmU3UW5xTDltcndrbitEbi8zU0l0a2lJTjdOVkREbTNOSUdZNDRFNi9HYmJ4eFl3a05nZzI0SG1PZnVHSCtaL1RqSzZnNkxEMlNPbGVmWGZBaC9mVVNIN2NXYWV0eDljcXVoU2NlclJVaWYvcjRwNlhqNThpbWRIZDVqaE1ZRzFEeDRoMU96QkpqaEhRQUFuWXJqaTV0YW9MVTN4MU1TdFBKVEJPRGhvS2ZndzN6dEhDeW5FMVpCaGJBd1lOZ3cxOXZ0WVp2eVQrR05IUWR4dUx6R3hsNG5sMElBaHA5UW9jUDVRVDdldUQ4ckhmZE5TVWVRRHdVV3V0dWlWVnN3WldnTUZtWFN6UjFITGZzOUI5bmwxVmgydzJXZTdnb2hUcUVjQ3FUUEVvNHRCVUlwbU5DZktZYjhGUWdkQytINDQ1N3VDdkcwdGlyd0UwOUIyREVHL1BSL0xTczNnSU14Y1dxMFV4RjBXemY4L1FhRHBiNEZ4U1dId0FZdjhtZ3dvYUJtanlTWXdBR0Y0Njh5b2ozSkZFeXd2cjl3UkMwZDhNbTVtMjl1WjN5ODUvTW5HQ21DUStBemRxSmtpK1B2RTRkNU1LL1NNWXdvN21URnFHVGdyeFphc0lmdDY3amZHZGFCa0Y1YSthRXI4MFlOd2RiRmY4YmF1NjdDN0JIV1U3MDc1a2h3bERUb0l6Mi9xYTBkLzl4K0VHUGVYSWwvLzVhTjVuYXQwMzBublh0azdVNU1IaHBOd1FTWi9qWWxIZVBpby9ENCt0ODgzUlZDbkVJQkJkSW5DVFdiQVVFSHhSQUtKdlIzaWlGL0EzVE5FR3EyZWJvcnhCTTBGZURISDRld2N5ejQ2VThCTHAyS2JsaWpEUWJPNVF6aXVLUnFneFgvQkxDMGQ2R1lkZ0FzL25hQWVUWVZrY0IxMkZEd251VkdHYTkxa01ZOGU4QjZCa0p1NjNscG80NTNTakpnSGg4L3NKTURlNTdmSlpJN2dMSitKaXlsRm5SeHAxdnlIdXh0M0lJV0gwbTlTWGRPRE8zRmxSKzZNbTFZSEw1Wk9CLzdIbDZBMjhZbncwZGxMcWZLSkZVZDdQMHEybUo2MTIwa2I2eFh0K0hsTFg5Z3pCc3I4TWFPUTJqVTJGNjJRcHp6UzhFcDZBUUI5MlNPOW5SWCtxUy9UVTVIYzdzVzI0cE9kMzB3SWIwTUJSUkkzMVMxRGl5ODU1T2VrZDZKaFU4VGszS1Mva05UQVg1c0tZVGZ4b0dmK1J6ZzBydU8zRkNTd0xyMFF1Y1k0K2FCaS9XcEFVbGdveitFWXRwK3NMaGJBS2JzMklBSDdEbTFDbzF0aHBrRU12TkRNRERFcTgyZm85YUR0b090OG1jb2NHNCtNdHpmRjRQRGdqbzl2cWY1akowSUZoUXNQbUNBbkVBSms1UUNDYTlYSUtxbXEwc284V0Nkb01XdmlsMldTUlRkR1ZUbzVaVWZ1cElVR1lwM3JyMFVPWS9maGllbWowZTR2MlI1Q0dQbWI1T2NtSmJrZkE3THdFS2R1ZzJ2Ymp1QTlEZVc0K1V0ZjZCTzNXYXJDU0xUdXJ3U1RFMkk5WFEzK3JScENYRlltMWZpNlc0UUloc0ZGRWpmMUpRblp2b25CQUNDUndPTnVaN3VCZWtKbXJQZ2VRK0xnWVN6eXdFdXVmTXJYWnNnNSs0ekU1ZEZjRzY4UjI5WnRZR2xmd3pGMUQyR2hJdTk1ODltYzNzdGRwV3RORDFtQ25sMzNDUGJVK0RMeGJKKzRySVE4NzdUYmMxbzBvdDNjS1ZCZ2k1SkR1eE55eDFNbUFKK1U1eExrc2daTEdwbnBoUjJzY3lGbVFNUTJaVy9vRGJlM3h6d2NiYmlnODJPY2FDd0VORDI3YW44a1FGK2VIcldST1E5c1JCdlhuMEpoa3RMVGtvRGZESURDNlp5bGJCOHk1dmF0UGozYjlrWS9mcHkvSDNESGxRMXRicitJdnF4dktwYXBFVjN6TVZDSERjNkpoSzVsZWU3UHBDUVhxYjNYQmtSSW9kWEtGVnpJQ1lzT0Izd0N2WjBOMGgzYWp3TWZuUVJoSjNqd010WFdnVVNqR1JPWVpjTVVEb2tISXk0QklweFgwT1J0UXNzNW5yMHhqK1htNHVXUVd2S0ZjRmxqMDhIcWUwdmQ4aVJ6azV3Y21YQStFRzlhN21Ea2YrTWVhYXY1UTdwcFc5RlVxa0tYclorREtXTkcyZnVROERtTTU5YkpsRjBSNFVHNHpkZHB4UExTUXFDNjIxNm1JOUtpVHNucG1EL3d6ZGo1YTJYWS9LUUdNc0RUTytwdklrTFltQ2g0emxxclE3LzJadUxNVyt1d0tQcmY4UFpobVpYWDBLL0ZPcm5ROVVjWEpRZUc0a1FYeXAxU3ZxZTNuZUZSSWdqTHV6eGRBOUliME0vRXhjaERwejdDY0wrK1JEMnpnYXZXZ2ZBZXNBazUvYTU0WGpqUDlZakVlWU5GbmNMRkZsN29KandQVEJnTmp4UkF0SVJGWTM1eUsweTVBMHhsZHh6bkFJS3hHditKTmxpZWY1UjlYbkpIdWZ1cEkrUDY0VXpGQUFvWStPaEdpSU83Sm1waElkanVPUjRwZEJGY2thWVVnd0NBQXJQNzhVWlZnN0V1bkZhdUhTbWcxb05sRnc4MDZVWkV4TTQvblRQTmZqMS9yL2d1dEdKVUVwbTRaZ21MWER4UDNMekxIRFRmMFJhdllBdkRoekh1TGRXNHY0MTIxRjB2bS9tcHZDVVBXVVZudTdDUldFM3ZZK2tENktBQWlHRWtONUYzd3ArNm1NSXYwMkFjT1JPb1A0UGk5Mm1ORzBNZ0dSZHUxMkdVWWZGSFh6cCtObDdBRmppazFCTXp3RkxleGNJSE9tR0Y5R2RPTmFmZU5QOGtNbWZuVEN3TFIzZVBOQ2lUU2xwUUlITENLb3dTVWNtRHU2ZE14UUF3Ry9hVE9kUGxyeFZYU1ZudFA2MmJDeDRENGlKRVVzK1Nya3lXMEY2Ym1NamNQcmlTK3FXSGhPSlQyNjhERWNldXczM1RVbEhvTGQ1dVFremZBN0llUWROd1FoVDdrZnpkMG92Y0t3NlVvako3MzZEdTc3WmpPUG5McmorQWdnaDVDSkdBUVZDQ0NHOVExc1ZlT0dMRUhha2dlYy9DNmhQV2V3VzEvSnp3OURCZ1VDQzhTUXV6ajFuMGhFRUFBU21pQlVicGg4RkcvNGs0TjAzcHVzZVBQc2p6aldYaWc5a0pUZ3dpOWRJa2pGYXZZKzFlZzJxdEMzaVBqamVQQWRNZzl0aEVTRUk4dW1pRW9JSCtVMmRDU2lOaVRYbHZZR3lrek5LSmtGVU5oVWg3OXgySUNFQjhQTXpIK1BPSkkwMU5jQzVjKzVycnhlSkRRN0F5NWRQUWQ2VEMvSGkzTW1JRFE2d2N5U1g5WjZhcTBwSVd1REErbU9sbVBiK3QxaXdmQU1PbnJrNDMxTkNDSEVWQlJRSUlZUjRFQWRxZjRWdzVBNElPelBBeTk0RGRJMlMzZUlWUG1QRzljOWREZjY0NGIrR2tZRkZOamVEQWJPaG1QQTlGRm0vR1NvMjlONkJyN1htOWd2WVVyek12SUZCZHZsREJWY2hUalBSL05qcTd2aWg1bXBYdWdnQUdOZExsenNZTWY4QStJeWRKTmtpWTltRFZYTEcxSUl1a2pOeXkyVVYyNG8vZ1FBOWtKVFVmWlVmenA0RkdocmMxMTR2RStUampRZW1adUR3WTdmaTg1dm40TkxoY1ZaSGlCOFluTXRaREFGSm5OTHluQzJGcHpIMzR4OXd4U2Zyc09IRVNiZCtxd2docEsvemJBRnRRZ2doL1pPMkR2enNjdkF6WHdMcWt6WU80SlpKN2JxNGdHY3dURnRteGpvTlZvTnNuMml3dUp2QkJ0ME8rQTV5dGZjZXM2bndBN1RyTmVJRG1XVWlqV0xiSmtERnpYZkhyUWRjUnkzS1JjcVlveUE1ZFB5ZzNoMVFBTVJsRDIwSDk0b1BPSk0xVVVFYUlrZ3NVK0gzU1cxbzZ5UXVKVllaRU4rZ2VzMDU3RC96QXlZUHZrRU1LcHc0WWY1ZU92azlOWkdlWDFJQ0pDZGJ6b1M0eUtnVUNseVZNZ3hYcFF4RFNXMERQajl3SEY5bDU2UGVVQXBTT2l1SmMrNVFyaEZwcFJmcm4vNTlweXF4NzFRbEVzS0RjZCtVRE53eWJpVDh2T2hTbWhEU3Y5RU1CVUlJSVQzbndtN3dvL2RDK0RVRnZQQi9Pd1lUakpuU2pDblpPeHZsTVhObVJlbDBlL04rSlJBMUg0cHhLNkc0OUNoWTB0LzdkRERoWk4wUkhEdTNRM3pBNGZUQWM1Qm1zdWxyVzNHYUhMVzBiSm1jNXpDM05pNis5K1pQTVBJWk13RXN5RkFkUm94SU9Yd3VseXg3VUFvTWlhV2REeXF0Vzk1WitpWGE5QzNpWU4rZGxSK2s1MThrNVNRZE5Ud2lCQy9ObTR6alQ5Nk9ELzQ4RXhPc3lwWWFnd21jYzRkbkxaamVUYXZEeXk0MDRzbWZkaUh0OWVWNGVjc2ZPTmRNSlNjSklmMFhCUlFJSVlSMEwxMGorS24vUU5nOUdjS0JhOEdyZmdDNGRKRER4YnVIZ0NUUlltY0RLME1TUW00bjRPQS9IR3pFODFCTXo0Tmk3SmZBZ0xsaWNLRVAwd3RhckR2K3Vua0RjMjdPdFlyN0lrWXpBWUR0dVFlTituYWNhbSt5dTk4ZU1hQmplQTZGQWhsOW9Yd2NVOEJ2Nmd6Slk3bm5TNWM5T0xKc3h2d0ViZnBXL0ZhNlFud1FHdHF4OG9PclNScWw1U1FMQ3dHOTN2bjIraGdmbFJJTHhvekFMMys3SHJzZXVCRjNURXhCZ0xjNTRNTVlNODFnTWlaajdISXBsYVEwaERUdVZLOXV3NzkveTBiR0d5dXdaTTEyRkZUWHVmT2xFRUpJbjBBQkJVSUlJZDJqL2cvdzNDWGliSVQ4NTRDV0lxc0R6SGtPeENuaGRwaXFOQmhuSkxDTzR5MkZMMWpzalZCTVdnL0Z0UDFnQ1E4RDNnUGM5MW84YkdmWmN0UnJxZ3lQNUF6MUxjVnBKa0ZoV08xb3E0WERyWkw4Q1RKakZzWkIydWlZQ0hncCs4YmxoZitsYzB4Zk94V2lrU1JuSE5oVmNrWXIrODZzUVZPYllUWklUQXdRRWlKcDE0V2xENXdEQ29WNTVLdlJBTVhGenJYVng2VU1ETWRiVjErQ1kwL2VnWDlkT1Eyam9zSXQ5alBURWluQnRNcXFVNUphbGRMS0VGcTlnRytPRkdMS2U2dHcvZWMvWWx2UkdYZStERUlJNmRWbzRSY2hoQkQzVVo4Q3IvZ1d2UEo3R3dFRUFKeURNd1lGQTdoeEZvS3RxM2pESW5YVHpBVmJRUVNtQkNLbWc4VmNEemJ3Q2tBWjJLR1ppMEZ0Nnhuc09mVzFaSXR6QTAwR0lGNDl4YnpCUmx6aWFLdDB1WU56Z1l0eDhiMC9mNEtSTWpZZXFxSERvVHRaWXFqZUlHY2diM2xjU3FFWHpnMW9jL2k1QmE3SGx1S1BjWDNxcytLR1ljT0EvSHhBclJZZnU1TDV6enFvME53TW5Ed0pEQjNxZkp0OVdKQ1BGeFpscG1KUlppcjJuNjdDWi91UFlmMnhFclRyQmNNUnpQZy9tR1pBTWR1bEtKbmtlQTVEcVZUSno4ek9rbkxzTENuSHlBRmh1RDhySFRlT0dRbnZQaEpnSTRRUVoxQkFnUkJDaUd2YXpvRlhmaThHRVJvUDJ6NkdjMEJoVG5kbWU2eGt6b2ZBQk1NRmZzY29BaEErQlN6Nk9yRG9hd0N2TURlOWlONXI3ZkYvUWVCQzF3ZDJ3WWNISTdvOVEzekFPY0FVc0k3bTVMUTZtei9CYkh3ZnlKOGc1VGR0RnBwT2xvZ1BaTDVreHJocHVueGlxUXEvVCt3OE9hUHBPUVR4Mzl5cWJaZzY5R1pFQlNTSUFRQmpra1pqM2dOWFp5cEkxZFlDdnI1QWRMUno3VjBrTWdkSEkzTndOUDV4UlJaV0hzckg1d2VPNFZSZGsrUUljL0JTVE9Tb0FMZXhLTUwwV0RLN1NucE1RVTBkSGw2N0V5OXUzby9ieG8vQzNaTlNNU2cwcUR0ZUVpR0VlQlNGVEFraGhNaW5hd1EvdXh6Q2dlc2c3RWdETDNpK1l6Q0JHM01qR0RQWUE5WWpObVpJckdnb0RnbHg0cnlOalBzaFk4Rkd2U3ptUlppNERtelFuZjBpbUhDNFlnUE9OaHdYSDNCbmgvaWlJZXBMd0F4LzlqbXpMR1VJQUsyQ0RrVnQ5VEErbWF4eHJHVHcycGRtS0FDQVg5WjBRR25Nc1NIdkhlYkdXUTBRa3pNbUZUdHduMGE4clcxNnVMSGdmZk0rTHk4eHFHQjg4MTFOMG1pdHZCeW9vM1grQUJEaDc0dUhwbzNCb2FXM1l2MmlxM0hiK0ZFSThyR01CakhUN3drM0xZbXdsVzlCbXMxRitva0dBQmRhTlhoMzF4R01lWE1sYnZqeVoyektQd1dCNms0U1FpNGlORU9CRUVLSVk5clBnNTliRDM1dUEzQmhOOEIxTmc4ejNWUmxZbmpBOHRLWkcyWW9HS1lNYzJtUk5pdUJvOEJpL2d3V2N6M2dOOFN0TDZVdlVHc2JzYm5vUDVJdHR1NlRPbTVJeTB6VDE3WmF5V210TVgrdjVKWlJOQXg4ZzN5OGtCUVo2blFmUFlINUI4Qm5YQ2JhRHZ3dWJwQTdLMEJ5YkZxQk4vSlNiUDllZEdCWVVYS3k3Z2lLYXZjaktTSlQzTzduQnlRa0FLV2xqdmVoeStlU3ZLYXlNc0RIQi9EM2QxLzdmUmhqUU5iUVdHUU5qY1cvcnB5R1Rma25zZXBJSWJZVm5ZRk9FR2NHR1lPY1l2b0V3WkF6dHZNbEVWenlYNlB0Uldld3ZlZ01Zb01EY09la1ZOdytJUmtEQWk3ZXNwNkVrUDZCQWdxRUVFTHNheWtDUC9jemVQVUdvQ0hiZ1JPa3RkNlorUjl1dkRITDdCWm5BRk1Db1psZ1VYUEJCbDdaTDRNSVVyOFVmZ2lOcmtWODRPTFU5eEQ5VUFUcjR6cHQ2bWhycmZrVXlLdndZRHkycnkxM01QS2JOc3NjVUREK3dNcDRCOFQzbENHMFVZSG9hZ1dxb3JwYW9zSU1zeFRFNS9pbDhFTWtUcDVvbWtHQ3NEQXhVV05scGVRVUJxZnpLaGpQTmY1YlZBUWtKd1BlamxTbjZEOThWRXBja3pZYzE2UU5SNTI2RFd0eWl2RHRrVUljT2l0SlZtcVZXOEdRSmhiV00zN0VMUW93WXhVYnlTOWRSV01ML3JIMUQveHIrMEZja1pLQXV5ZWxZbXFDVmFVUFFnanBJeWlnUUxxTjBIUUNyRGtmdkNrWGFNd0RtdkxFSFVGcFFIQWFXSEE2ZU1CSUtJS1NQZHRSNHJLcXFpb29GQXBFUmtaQ29hQ1ZWSDBiQitvUGdWZHZFR2NpdEhhV0haNERuRm1zSXpjbE4rUGlwRi9Pelhmc3pHVWhKVlRCWUpHemdLaTVZQVBtQUtwZ3Q3K2l2dWhrM1JFY3JkcGllT1Q4V2djR2NiTEI0TlpwNW0xMjJqcXE3bDhKR2FWOE1zYUJCUVdETnpXYTN6U0hYNzdsUEp6a0FpOVVSVG1TbkpHWjN1YmExck00VXJFSlkyUG5tM2ZIeGdLdHJVQkRnL2hZR2hCd2hqU29ZQ3dubVp3c1dlNUJwTUw4ZkhCUFpocnV5VXpEcWJvbWZKMmRqMitQRmxybFc3Qks1R2plWUZnR1lWak1aZnFscy95OTBna0MxdVdWWUYxZUNaSWlRM0hYcEZUY01tNWtoNlVYcE9mcGREbzBOamJDeThzTFFVRzlOL2ZGaVhNWGtGOTlBYm1WNTVGYldZdThLdkZ6UEMwNkVxTmpJcEFlTXdBam8wS1JQRERDd3owbEZ6TUtLSkJ1SWVRK0FMUlZnWHVGZ2dXTkJvYitUUXdrQUdKZ29URVB2T3BIUUxjU2dtOE1GR252ZXJiREh2VGFhNitodHJZV1YxOTlOYVpObTliMUNkMW83OTY5ZVAvOTk1R1ptWW1ISG5ySW9YTktTMHZ4eUNPUFFLMVc0OGtubjhUczJiTzd1WmZFN2JnV3FQME52SG9qZVBWR29PMWNKOGR5MHgwNmJzeDB6cGdrZ0dENDJsaU96ZGFnekQ4QmJNQmNzS2k1UU5oa2dOR2ZJaW1kMEk2MXgvOWwzbURJT084TWJoakFERlZmWXRXZTVYRnRYTUJ4alhtR1FzZGttUFpKYnJUMzJSa0tZQXI0VFp1RjFnMC9HRGJJQzZoSXk1NG1ubFRoOTB3SGtqTUNGbS9ldHVKUE1UcjZNcWdVa2hOdFZYNXdKYWdncmZ6UTFpYVdreHd4d3YyNUdpNHlROEtDOFBTc2lYaDYxa1Q4Y2JvS3E0NFU0b2ZjWWpSbzJrM0hXTHlGaGtncTc3QXN3djc3WEhTK0hzOXUySVAvM2J3UGx5Y25ZTUdZRVppUk9BaEtCWDF2dXN2R2pSc1JIQnlNckt5c0R2dUtpb3J3MEVNUElUVTFGVysvL1hhSC9mbjUrZmo1NTUreFpNa1MrUHI2OWtSM08xankvYStvYW14QnFKOFBSc2RFWXZHVTBVaUxqZ1FBNUZXSkFZYjF4MHZRbU4yT21PQUF2SGZkREkvMGsxejg2Q3FPdUJXdjNRVitlQ0ZZOHF0Z2NUZmJQc2huSUJBNXk1ekE2T3hLQ051R2c0MzlFaXk4NDRkNmQxaTllalYrKysyM2Jtdi90dHR1UTJabVpwZkh0YmUzWTgrZVBkQm9OTGo4OHN1N3JUK08wbWcwcUs2dVJwMkRTYnVxcTZ2eDk3Ly9IV3ExR3ZQbno4ZlVxVk9oTmw3NDJ1SHQ3UTBsM1JIek1BNDA1b0pmMkFWZSt4dFF0dy9RdDlnNWxFdHUxakxEVmJOaFVDT1l5NlpaQmhDc0w0QVZRT2hFY1NsRDFEd2dZRVEzdmE2THc5YmlqOUdnTVFSMVhGanFZTXhWTWJBOUhUNDh4TkFjdHhrc3lHczliMG9VSjN0dWdtUlFQSEZ3SHcwb0FQQy81REp6UUlIWm1zUnVuL1NkVXdvTUkwcFV5RTEySUpjQ0F5Q0kzK01XYlQxK1A3VUtseVFzTk8rM1YvbkJXZGJuR3N0SkppUTQzMlkvTTJsd05DWU5qc2FiVjErQzdVVm44Tk9KTW13NFhvYWFGc25mUG1iNnhCUVpma1dzZjdlTStUazVNNGNlTkRvOWZzZ3R4Zys1eFlnSzlNT2YwNU93WU94SXBFWDNqenZNSjA2Y3dDT1BQT0p5TzhuSnlUWURBVVpWVlZWNDc3MzNvTlZxTVh2MmJDeFpzZ1FCQVFFT3RiMTI3Vm9zVzdZTU9wME96YzNOZU9HRkYxenVyeHkvbFpaajRWZWI4TnI4cWJoNTNFaWJ4d3dNR294WlNZTk5qMWNleXNld1Z6N0Q4bHZtSVl1VzF4QTNvNEFDY1J0ZThpYjRoVjFnMDNQQlZJNVBEMlB4dHdJRHJ3QS9mTHNZYUJqMmNEZjJVbFJWVllYOC9QeHVhNysrdnI3cmd3QWNQSGdRR28wR3djSEJUczlPS0N3c1JFRkJRWmZIalJzM0RuRnhjVTQ5aHkyblQ1L0cwMDgvamZQbnhlbDFHelpzd0lZTkc3bzhiK25TcFpnL2YzNlh4eEUzYXkwQnIvME52SGFYbUZCUmU4SCtzZHlRL2s4QmdERW94SlVOWWdEQmNPSExEVmZHZGxNcUJvMEdDODhDaTVnS2hFMmhwUXdPT3RPUWgvMW5ESU5hYm5ubld5NWpVWTNCR3ZQc0JGanJKd2dBQUNBQVNVUkJWSHN6RHc2MVNOYUl5d2hpU0FNVWNTR0JpUEQzekowNmQxREd4a09Wa0FoZG1iak1oOHVOckVpT1Q4MzNkaXlnWUxXMFl2ZkpiekErN2tvRWVFc3FtSGg1aWJNSVRwd0FERWtDWGNxcFlYMytoUXRpT2NtWUdPZmI2NmRtSmczQ3pLUkJlT3ZxUy80L2UyY2UzMVNaL2YvUHpkSWwzZmVGMHAyV2xyS0RnS3dLaUlMYnVJMmpYNTBCQkxmNWpveU80NHpieklDT293emk4aDBVUjBURlpVYkZINElvc2kreXI0VUMzVGU2YjdSTm03UkpjKy92ajV2azNxUnBtM3VUMHUyOFh5OGw5OG56bkR4TkFyM25QT2Q4RG82WFZtSGJ4VUo4ZjZrSVZ4cHR5eUxzNUdURUJXTFcvM0VBWUJmd3EyblI0NzBqNS9IZWtmTklqd2pHL2VOVGNkKzRsRUV2NU1peUxQejkvWkdVbENSNXJjRmd3TVdMRjJFeW1icWRGeGtaaVgvKzg1OVl0V29WZHUzYWhjek1URHovL1BNWU5XcFVsMnQwT2gzZWZQTk5IRGh3QUFBd2YvNThQUEhFRTVMMzZBcHI5cC9Hb2NKeVpQM2hJZmg1T1Y4YTgrREVrVmlVbm9DSHZ0aUJ1U05pc1dMVytGN2NKVEhVb0lBQzRSYTRnalhnMm11Z21MeEYxbnBHSFFqbXVxMWdMLzRCS0h3TFRLTHIwZW51ZU95eHgvRElJNC8wT0cvZnZuMVl1M1l0WW1KaXNHN2RPcWZ0ZTRpRXJpb3FLdERSNGZqR2N1L2V2UUNBU1pNbW9WSXN2dFVETVRFeFZxMkNZOGVPWWRPbVRUMnVlZTY1NTl3V1VNak16TVRLbFN2UjNOeU1HVE5tSUtHSDA2M3M3R3ljUEhrU0hoNGVpSXNiMmtKNzE0ejJhbkQxQjRBR2N4Q2hyYnlIQmNKdExtTnVhY2V4ZkcwNHh3aEhhNDUxelFINFpmQUJoT0FaUVBEMWdDckFiVC9LVUtHRE5XQnoxdDl0eHVTZlJadFB5emtQeE9oN3pwWTZveE1GRkNSNTBjTGNTUU5VUDBHTVp0WThOQmRaZEVNa1JoUVlJY0FTMkt4QVpMVUNWUkU5aVRQYVltVGJzTC93RXl3YWFmYzcwTXNMU0VyaXhSUUJXejBFT2RpdnI2amdYeU5vOExkaTdTMm14RVppU213a1hybmxlbHlvck1QM2w0cXc3VkloY21wc00vNXNQakZyQzFHTHhneGp6WGF4LzdmMlVuVURYdDV4RkgvOTZSam1KTWZnL25HcFdKU2VBQy9WNE16NFMwdEx3eXV2dkNKNVhWVlZGUjU2NktHZUp3SklUMC9IZSsrOWg5ZGVldzJscGFVSUNlaytDNlMxdFJWbnpweEJTRWdJVnF4WWdhbFRwMHJlbnl1czJYOGExVm9kdGl5NVhkYjZRRzlQYkZ0NkI1N1plaEJyRDU3QjcyZE5jUE1PaWFFS0JSUUlsK0hxRDRGck9DUTdtQ0JHTWVxZllFL2NCZ1JlQnliNGVqZnN6akZxdFJwcXRickhlY2VQSHdjQTNIcnJyZkQybG5jaThPeXp6NkttcHFiYk9YdjM3clVHRjV6aG0yKytRVUFBNzdCTm56NGRFUkZkcHhsLy9mWFhLQ2twY1V1Tkg4dXkrUHp6ejdGcDB5YW9WQ3Fuc2cwT0h6Nk0vLzczdndnT0RzYktsU3VSbXVvNFBZOXdrYWJUNEJwUEEwMm4rRC8xSlQydk1hZmFXbkp4R1hNcEEyY05MQUJkT2xSK28wUUJoT2tVUUhBRHUvTFdDNlVPTVB0OEx0cU0wVStGRXQyZll1bFpFeTYxOFJrckhPUTdxUk1HcW42Q0NLOXBzOUQ4MmI4Qms0a3ZlN0JrNXpnRlkvUFdwZWVwVVJYaGpEZ2poS05yQUtmTHQyTnE3RDBJMGNUWXp2SDNCK0xqK1JJRndIWGRBL3VnUWxFUjMvWEJ5YlJ2b210R1I0VmlkRlFvL2p4M01vb2FtczJaQzRXMjNTSUFhM2FDOEVtYXYzQ01SZXFSMTZRUi96UE1jcHkxL2FTUGh3bzNwY2Jqem93a3pFdUpIYlRCQlhmeXpqdnZvS3lzekdhTVpWbjQrUGpnelRmZnRJNjF0dkpsZ01YRnhmampILzlvSGZmeThrSmdZQ0MrL2ZaYmZQdnR0OVp4UHo4L3ZQVFNTNzIyNzRPRjVUaFVXQzQ3bUNCbXplMnpjT3VIMzJGS2JDU3VqNmZ5QjhKMUtLQkF1QXgzOWlFd2N5NjR6UjR6L2xOd0J5ZURtZHVkdW56dm85VnFjZUxFQ1hoNGVPQ21tMjV5MmQ3a3laT2RDbUoweDZsVHAyQXdHR3pHa3BLU3VrMEwvT3FycndBQXc0Y1B4d2NmZklDalI0OTJPZGVpZjNENjlHa3NYcndZQURCdTNEZzg5ZFJUeU12THd6dnZ2R010RlVsTlRVVkJRUUhlZmZmZEx1MjF0YlZoMTY1ZDREZ09JMGVPeE02ZE83Rno1MDZiT2N1V0xlc3pRYU1CaTY0SVhOTXBvT2tjdU1hVFRyWnpkSUE0NDZBNzUwUWREQVJPQkJNd0FVemdaQ0J3RXFEMGxmZWFoRU91TkdYaFJKazVLQ3VxdDVhSGNMS2VZTGpSMGJBTlowVGxEb3prUTNsaHdjVGhBejlEZ2RINHdHdmlWTFNkT0F3QVlCMmNGSGU3SG55V0FoZ0dTVVVxSEw3T1NYRkd6dkkvQmh4WTdNNy9BTDhjczdMenZKQVFYcUN4V2lTYzZtcm5CK3Nlek8wazA5T3BuYVFiU1FqMngrOW1qc1B2Wm81RHBiWVYyeThWNGZ0TFJUaFU2Q2hyekRZb3hXZUlpZU5OdHQvSFZrT0hWVy9CeDBPRitTbHh1SE4wRXVhbnhGRndvUXV5czdPUmw1Y0hUMC9QVGlWZzFkVzJnc1JlWGw0d21VeTRmUG15emJoV2ExdlMwdGJXaHNEQXdON1pzSm1IdnRpQnJEODRsM25oREpzZVdJQkpiMzJKZ3VjWHU4MG1NWFNoZ0FMaEV1eUYzL0lDak4xcEpyUlhnY3RkQmE1Mko4QWFBZi9SVUtTOERBUk9kamlkVVFjQnFYOEJtN1VDaW95dUJYVmNwYlMwMUNhNmJFOTFkVFU2T2pvUUVoS0NEUnMyT0dWVG9WQjAyUjNodWVlZXMyWVZ5T1hCQng5MG1PMXcrUEJoVkZSVTRONTc3N1VaWjFrVzFkWFZVQ2dVaUk2T1JuMTlmYWZJdkNQMGVyMTEzckJody9Eamp6OWk3ZHExL0kyeW1heXNMR1JsWlRtOTl5TkhqamdjZi9qaGh5bWcwQlVkV2tCN0VWekxKVUI3R1Z6TFpVQjdHZWhvNnIzWFpEd0EvOUZnQWljQ0FSUDVQNzNqZSsvMUNJZWxEckt4dER3RTRNVUZJTFJOYU12TDZ6RjBkanhQNjRTYmFHbnVzekNmWVlCeDBXRXlOOTIvOEo0MXp4cFE0TjhNNTZNc3ZHNEZQMWZKTWtqSlYrTkN1dEdwdGVZQ0l3QU1zbXNQNDByVFJRd1BjRkRQSFJNRHRMVUo3U1JaMXJWc0JYRkF3bVNpZHBLOVNKU2ZqN1VWcGJiZGlFT0Y1VGhZV0lhREJlWElxWFVzaGl3V2RtU0V5SUxkazN4d1lVdFdBYlprRlVDalZ1R20xRGpja1pHRW0xSUhabkRoK1BIaldMQmdnY3QydEZxdHc3YVA2OWV2ZDBzWnFNRmd3S0pGaTF5MjB4MVBmcnNQLzFnNHc2cVpvRzAzNHJVOUo3RHRZaUVhZEcwWUV4MkdQOTA0R2JPVGhKK25nMld4OXVCWmZINDZHOVhhVmlTRUJPRHhhV1B3MENUK2QwS1F4Z3QvdldrcW50cXlIMi9mT2FkWDkwOE1maWlnUU1pRzFWNEcyaXU3N3VZQUFLWVd2b1FCQ2pEcHE4RW9mY0FXdlF2MjFEMVFYTDhQMENRNlhNYkVQQVN1OGx1d0xYbFErSTdvbGYzWDFkVmgrL2J0UGM2cnI2OTNhaDdRZlVDaHQ5RHBkRml6WmcxYVcxc3hkdXhZcEtRSUN2cGxaV1ZvYjI5SFVsSVMxR28xL3ZDSFAzU3JubnpvMENHc1hyMGExMTkvUGY3MHB6OEJBSlJLSmFxcXFoQWNISXpISDM4Y3I3enlDaVpObW9TWFgzNjVTenRQUFBFRXlzcks4UEhISHlNNE9OamhuRFZyMWxpRmpZWThiRHZRbWd0T0t3NGNYQUxhbmRmVmtJVTZCUERQQU9PWHdaY3crR2NBUHFrQU0vQnVQZ2N5N2lwMVlBQndMS3hPeG5nOGFQTzhvMkFDQUp6UjFkb2FjUkp4dG54YWVEQzgxWVBqbHNKajlEZ3dmdjdndE0xOHVFU3lPS1B3eG96S2NUNmdZUC9wL0pqekxwWmY5NzdqeVltSlFFNE9vTk81WHZwZzM0cXl2WjNQVkVoTnBYYVN2WWlmcHhvTDArS3hNSTBQMk5hMjZuR2dvQXlIQ3N1eEovY0tLclcyblhlc0pXam1qNFRqWUM2SDZQd1o2WXhDY01GTHBVUk1vQy9tSkEzSG5PUVl6RXdjQmw4UDE3SWxyd1d1aWpKYVdMdDJMYTVjdVlKbm4zM1c1djRJNERNTFB2bmtFOWw3dk9lZWV4d0dLOXpKNWVvR1ZEVzEySFJ6V1BMZm5UaFhYb3VYNTA5QlRLQWZQajU1RWZkKytqMjJQM0luSmcvblM4OSsvOTBCZkhFbUIwdXVHNFVGcVhISXEydkV5ejhkeFpWR0xaNmZkeDBBNEtGSmFkaDhJUis1dFZlUkVrYjZLWVI4QnNkdmY2SlBZRnF5d2FtNy93ZUlLMTRQdE5kQ01mTW80TWtyU0N1Q3BvQTlPZzljd3hFd1hRUVVBQURxUURBdGw0RmVDaWhZbURGamhrMTkzT0hEaC9INjY2OWo4ZUxGK01VdmZ0RnAva3N2dllUTXpFeDg5ZFZYTmlmcnYvclZyM3BzbWRnYmFEUWFQUEhFRTNqOTlkZnh4aHR2NEwzMzNyT1dWdVRtNWdLQVZiVzRKKzBJeTNNS2hjSkdNeUkyTmhhYk5tMnlDa0VxbGNvdU5TVUtDZ3BRVmxhRzFOVFVicVAvUTdKMXBLRU9hTTBEMTVySGx5MW9Md090K1lDK3VQZGYyMmNFSHpqd3p3RGpOd3J3eXdBOEkzdi9kWWx1c1NsMU1DTy9xNFBnWENnWk5lSmFaNk5EZU5LaFU5ekNHbEhZM21SZEx5bTlYelIxNHZDQnI1OWdoVkZBTTJzZVdyZGJNdGhjRTJlTXFsYWcwbGx4Um5NM0ZUQkFwVFlQbDJvT0lEMThkdWQ1NG5hU2xqSTRWMFFhN1VzbVdsdXBuZVExSnN6SEcvZU1HWUY3eHZEM1BFVU56VGhRVUlhREJXVTRWRlNCQmwyYnpmeHVOVzVFdEhXWWtGL1hoUHk2Sm54NFBBdEtCWU9KTVJHNElUa0djNUppTURFbUFrcEYvd3NjeVJWbGJHNXV4a2NmZllRb2M5ZVNvcUlpbEpXVldlODU3cnp6VGpRME5DQWdJQUR0N2UzNDVwdHZaTzl4M3J4NUNBb0t3dEtsUzNzdDB6SzdwZ0dCb3U0NTV5cHFzVGZ2Q2o2NGR4N3VIcE1NQUppWkdJM1JxemRody9Fc1RCNGVnYkttRm54eEpnZkxwbWJnSDR0bThIdE5pVVcwdncrV2ZiMGIvek14RGJGQmZDQWswTXNUMlRVTkZGQWdYSUlDQ29Sc09PMEZNSDZqdTU5VHZSVk01TzNXWUFMWU5rRGxEOFhNRXozYVovekhnR3MrejYvdlJleWRZMHVIQnJWYTdkQnB0ampWWGw1ZXNvVWFYM3p4UldSbVp2WTRMeUVoQWUrODgwNlA4K2JObTRlOWUvZmk1TW1UK09TVFQ2d2RMTTZjNFd2clI0OFdQcWZzN0d4Y3VIQ2hVM2xFVDZqVmFtc2JwdUxpNGk2MUV5eTFoaHpIZGF1djRFeXJ5d0ZKZXlYUVhzdDNXV2poQXdaY2F3R2d2UWlZV25yLzlaVStnUDlZTUg1cGZPY0Z2d3dnZ05wRDlVYzZsVHE0NEJEeUI4ekMydm1SdjBQSFdiRmRCUnlGS282M1ZJbGVuNUdXb1NBS1FFd2NOdkQxRThSNHo1d3JCQlFZUnF5WjZBUU14TTArMDNKVnFJd3dkRE5mQk1mWUNGbnN5bHVQa1dIVG9XQWMzSzZwVkh3N3lVdVhYQzk3c0w2K1hUdEpUMDhnbWtUYitvS0VZSDhrQktmak41UFRBUUNaRlhWOEJrTlJPWTRXVjBKdmRLSXRxUU5NTEljVHBWVTRVVnFGMS9lZWdyZGFoWXpJRUl5TkRzUFk2RENNR3hhRzFMQ2dQZ3N5cUZUOGQ3MnRyYTJIbVk3eDkvZTNabUkyTkRTZ3JLd01QajQrMW01VVlrMnNKblBaVUVKQ0F0NSsrMjJuWDJQbHlwVTRkZW9VQVA2ZThQNzc3NWUxVjJlNFVGbUgwVkdoMXVzUm9VSFl0dlFPakJzbWxKaXBGQXFvbFVxMGQvRDNhTG5tOHBrRnFiYmxpdFBpbzJGaU9lekpLOFhpNi9pRHBySFJvY2lzcU1QdG82Um5neENFQlFvb0VQSnB6Z0xpSCszNmVjNEl0R1FEMGI4RWwvczNjRmMrNW12Qy9VWkRrZjVHbHhvS1Z2eEdBNlgvZHUrZSt3a0dnd0Z0YlcySWpJeTAvdklVdzdJc0tpb3EwTjd1cEVJNGdCVXJWdUNSUng3QjExOS9qZW5UcHlNMU5SVW5UNTZFUXFIQXBFbVRBUERhQ0gvNjA1L1EydHFLdExRMFpHUmt5TnAvZFhVMXRtN2QydTJjM054Y2E0YkVnSVhWQThZbXdOakk2eFlZNnNHMTEvQ1pCb1phY08yMTFzZG9yK2xkYlFON2ZGSUFuMlEreThjbkVZeFBNbDlDUkZrSEE0YWRlZThMcFE2Y1JlTkFIdUlENW1qL1ZNVHBaNk1lbG95cHJ0M2gwemJ0SWlXZXhJdW1UNDRkUkJrS0FKVFJNVkFucGNCWXdQOGJ4a2xOVW1BWVFaeXhXSTNEVXd6T2lUUENWa3Voc2EwYUo4dSt3NVRoZHp1ZTdPbkpaeXJrNXNvWFpyVGR1TzExWlNYZlRyS0wwalhpMmpFMk9oUmpvMFB4dTVuakFBRG5LK3R3dnFJV0Z5cnJjYnFzR21mTGEzdXc0Qmk5c1FNbnIxVGo1QlZiUWNLSk1lRklDUXRDU2xnUVJvUUZZa1JvRUpKRGU3K2JUMlFrL3p2czRzV0xPSDc4T0RJeU1xd0hPYzdDY1J4cWEydng3My96OTVEVHBrM3IxZ2JETUpJT2lLNWxodVdGeW5vOGRyMXdLT1Rqb2NMMThWSFc2OXBXUGRZZU9JUEs1bGI4Mmh4OEN0SHdQMHZKMVdZYlc0WDFqZVp4UVZSeWRGUW9QamptUG1GMVltaENBUVZDUHRvc1BtMjZLNHlOQUdjQ1Yvd2U0QmtPWnRTYkFOY0JydUJOc0tmdWh1TDZ2WUFtdWV2MS9xT0I1cjc3UjI3Ly92MG9LaXJxTkY1UzRrUTdQaWQ1OWRWWEVSc2IyMm04cWFrSjk5eHpqeVJiNGVIaFdMcDBLZjd2Ly80UGI3enhCcFl2WDQ3R3hrYU1IejhldnI2OElyKzN0emZ1di85K2JOaXdBV3ZYcnNYNzc3OHZxZk1Fd3pBWU1XSUUwdFBUc1hUcFV1dDRTMHNMUHZ6d1EremR1eGNhalFicjE2L3ZVWUJ5Mzc1OXlNM05oYWVucDZTZnMxdjBwZURLdjNSK1BtZmlnd0RHUm5ER0pxQ2pVUWdnR09UZG5Ma0ZkUkRnR1E1NFJJRHhqQUM4SWdHdkdEQStTWHpRd0x2emQ0WVlXRnhweXNMSnN1OUVJNXkxWGFkMEJHOVh5YWh3ejZnWFVmMkQ2SFN2RzdPblc3dHZhZHZsSzVwVCtnSCtCbmRrK09Cek9MMW56clVHRktRR1c4U3V2Wkpsa0pxdnhubVpXZ29IQ2pkaFhQVE44RlIyMGM3UjE1ZHZKK25nOTVWc3hKa0t4Y1Y4NElMYVNmWXJ4a1NGWW96bzVCcmdnd3pueW10eG9iSU9wOHVxa1ZsUko5dis2Ykthem0wdUFhU0VCU0xLM3djYXRSb2FEeFUwSG1xM2FqTDQrZmxoL3Z6NTJMVnJGMTU4OFVXWDdmbjcrK09CQng3b2RrNTlmVDNXcjEvdnRFMTMzZ2YyUkZaVkhUSWlReDArdDJyWGNieDFrRTlGZTJSS0JtWW04R1dtbzZOQ2tCWVJqRlc3amlQQXl3TlQ0Nk5RVU5lRVAzNS9DQjVLQlZvTndyOUZvNk5DY2FGUy92ZUVJQUFLS0JDOUNXdjVCNHVGNHJydnJHM21tT0NaWUE5T0JsZjBIcGhSYS9wdWZ6MlFuNS92TUtEUTBTRXZ6ZkJhY1B2dHQyUC8vdjNJeXNyQ1AvN3hEd0RBM0xsemJlYmNmZmZkMkw1OU8wcExTL0gxMTEvMytJdFdqRUtod0xwMTY2elh0YlcxK1BISEg3Rmx5eFpvdFZvTUd6WU01ZVhsZVAvOTkvSENDeTg0REZhd0xJc2pSNDVnMzc1OWVQcnBwOTFiZDZndkJWZXcybjMyM0lrNmtHKy82QkVLZUlUd2dRTFBjTUFqM1B6WS9KK1g2NnJUUlAvR2FHckR0MW12MlE2NnFkVGh4cVNsVURlR3dkVGVjN1pNZFljT2xVYXo4SnNvUUNDVkdRbUQ4enZyTlgwT21qLy9FREFhK2JJSHp0cEF3emxFNytlb3k4NEhGTXlMclkvMEhWb2NLdm9DODVLWGRUMDlPSmp2L0ZBcEVuSjFkenZKa1NQNWJBV2kzK0lveUhDbXZBWXN4NTlPRjlZMW9hQytDWVgxL0ovYWRpZExjVVRrMWpZaXQ3YlJYVnQyeUIvKzhBZGtaR1RnMHFWTHVIcjFLbGlXaFVxbGtwU3A0T1hsaGRqWVdDeFlzQUNob1k0ZGNndE5UVTB1YVNuMEZmZU5UY0h0bzVKd3BMZ0NyK3c2anBvV0hUYmVmeE1VRElNdi8rY1dQUDdOWGp6eTFXNEF2QWpvUDI2ZGlSZCtPRHhvQkhTSi9nTjlvd2o1K0dYd1dRcWVYYVM2cWl3QmhGbTJQZXM5STRHQWNlQzBXZDJmOXpSZjRMTVUrb2hISG5uRW9jN0FILy80UjV3OWU5YkJpcjZIWVJnOC9mVFRlUFRSUjZIVDZhRFJhREI3dHEyZ2wxcXR4dkxseTdGeTVVcDgrZVdYV0xCZ0FVSkNRcHl5ejNFY2lvcUtjT2JNR1J3NWNnUlpXVm5nT0E2SmlZbDQ0WVVYTUc3Y09Eenh4Qk00ZlBndy92YTN2MkhseXBYV0c0REd4a2JzM2JzWFc3WnNRYVg1cHZmYmI3L0ZrMDgrNmQ0M29UZFJlQUlxUDlGL0FZQTZBSXc2R1BBSTVqTUxQRUw0MXFmcVlNREQvS2Q2OEozZUV2TFpudk0yR3RzczJnVVdoMCtHTTg5d1puK1JYeHZ0bjRwcGNmZWc3R2VST253M0Irc25XNFRUUjQ2UjFpNVNiSFJxWEZRMzh3WXVqS2NYdkNaT1JkdXhRd0RraUdVS24yMUFpd0xES2hVb2ozSlNuTkdPWTZXYk1XWDRMK0RuMlkxakZCME42UFZBbzluWmM3VUV3bEU3eWZSMFhydUJHREJNTU91YlRJcnBySE5TMTZxM0JoZUs2cHVRYnc0MkZOWTNvdFhRZDRjbkNvVUNDeGN1eE1LRkMvSDg4OC9qMUtsVGVPT05OekIrZk5kNlFCczNic1FYWDN5QjVjdVhPNjBScFZLcE1HTEVDRVJIUitPWlo1NnhlUzQvUHg5UFAvMDBrcEtTc0hidFdwdm5ObXpZZ0V1WExyazN3N0lMTWlKRGtWVlZod2kvenBtSnFlRzhrT0xZNkZEb2pCMzQrKzRUdUZoVmoxR1JJUmdlNklmdkg3a0RaVTB0cU5icWtCYkIzNGM4dVhrdmdqVEN2dTAxR2doQ0R2UmJnWkNQZndhdm94QTYxL0h6S24vK05KWnpjQ3JEbVFDbHBudjcyZ3U4amdJaGllSERoMlBxMUtrNGRPZ1FmSDE5SFo0NnpwdzVFeU5IamtSMmRqWTJiTmhnMCtYQ0VhZE9uY0kzMzN5RDdPeHN0TGJ5em9wS3BjSzBhZE53eHgxM1lNS0VDU2d0TGNYdmYvOTdGQllXSWpBd0VNZVBIOGZHalJ1UmtKQ0EzYnQzNC9UcDAyQlpGc0hCd2JqcnJyc3dkKzdjVGkyY1hNWTdGa3pTcy9MV0tyMnRnUUxHSm1oZy9rL3RYTkNGSUxyamNzMUJaRmJ1dEJ1VnE4d3ZyRlV5S3R5VDhTSTRJNFBtVXBIMlNqZW16K2hFTmROU0JTRkZ3b0ZUNHdhdmJvZjN6TGxDUUlHeEZLVTQrejdaYWxlazU2aFJIdVc4TG80WUUyZkV6cnozY1hkR0R5bmdTVWxBZGpiZnBRSGdQMWVGUWw1d3dYNk4wY2dIRlZKVGdhSFlwV2NRRXVyampWQWZiMXdYNi9qdmNLTytIVHBqQi9TaS85cU1IZFl4blVFWS84dFBSM3Rsanl6TEIrRjZRN2ZBeDhmSEp1dFNqQ1ZZWU4vMUNnQisrOXZmdW4wdlhURTZLZ1FYS3VzeGR3UWZVTWl1YWNEUFJSVlljdDBvS01SWlVCSDhQVXBaVXd0R2hnZmpoK3dpcElXSElEazBBREVCL0tIZTBSTCtNR2RzbENEb1NBRUZ3aDFRUUlHUURlTS9CbHpWdG01dnJaalF1ZUJxZG9BeFh1VlBid0ZlQmIvNVBKakUzM1ZybjJ2T0JCUFpoUkFWMFNYbDVlVTRlcFQveFY1VFU0T05HemZpc2NjZTZ6UnYyYkpsV0xWcUZjYU1HZE9qellTRUJHUmxaVUdsVW1INjlPbVlObTBhcGsrZkRsOWZYNVNYbDJQMTZ0WFl2WHMzR0liQjh1WExjZlBOTjJQSmtpWDR6My8rQTREUGltQlpGcmZkZGh0Kys5dmZTaFpZY2hydldEREp6L1dPYllKd2tSWkRBN1pjZWtNWWNLV3JBOHlsRHVibGN4Si9qU0R2YU5SbjY1MCtTajlsbzU4Z1RSL0Frcy9ncVZKaWdvT1R6OEdDUjhZNEtBS0R3VFkyOEQrelJIRkc4ZVRFRWpVMGVnTjAzaEtjZTFFYnlhenFmWmdlOTB0RSt2WFFTdG5TVHJLOVhjZ3ljS1g4QVJCczZQVkFmajdmWGNJZFhTV0lmazJndHljQ3ZaMDdoZSt0Z0lKRm5GcUszbE5QNU9ibVl0dTJiZDNPYVc3bUJRMnJxNnV4WmszMzVia0pDUW00NjY2NzNMWS9NV09pd3JEMVVvSDFPcmUyRWM5OS96TmlBdnh3ODhnNDYvanV2Rkl3REpBZUVReWxnc0h6Mnc5alhrb3MxdDRoWkttK2YrUThncnc5TVVXVVZYYXVvdGJhcXBRZzVFSUJCVUkybkU4cTBQRjV0M09ZNUdmQjFmeklpekFtUGdPQUJadi9EejVOUFBhUjdsL0EwQVRPZDZSc21USlgyYnQzTC9Mejh6dU5GeGNYdSswMXhNS0c3bUxkdW5YbzZPakErUEhqY2U3Y09Yejc3YmVZT1hNbVJvMGFaVE52ekpneDJMUnBrMU1hQmlFaElmajN2LytOaUlnSUtCUUttRXdtSEQ5K0hELzk5Qk9PSFRzR2xtVXhkdXhZUFA3NDQwaE1UTVFYWDN4aGJjZDAyMjIzWWZueTVWaTJiQmtPSGp5SXBVdVh3b2ZFdllnaHlPYXNWMkF3bVRzdnVCQk00SmNMNjZQOVVqQWpudGRDYWNoMXJ0VmFjWHN6R2szQ2FibWtyWWljNmduRHdxSHFyUUJoZjRCaDREM3pSclJ1czlSWFM0NG9XRDlyQmtCNnJncW54a3JRVXJCN3VlM1piMlBwNVAvcmZvMVNLUVFWeksxKzNWTCtZS0dsaFJkcU5MZmhJd2gzc0hyMWFyUzBkRzZ0Yk5HeTJyQmhRN2YzRGhhaHhKOSsrZ2xaV1ZtZG5sKzRjQ0dtVEprQ0FLaXFxc0tPSFR1YzJsZHpjM09QY3lkTm10UnJBWVhVOEVBMG54RzBMbTRlR1kveHc4THd2Lzl2SDU2Zk94bkRBLzJ3STZjRUcwOWN4SlBUeDJKNG9COEE0TkZwWTdCeTF6RWtod1ppVEZRb3ZqbWZoKzh2RmVHZFg4eUJqNGZnL2pXM0dURFNYRHBCRUhLaGdBSWhHNFZmR2xpdktIQmxuNE9KZWREeEpPOTRLS2J1QUp1ekV1d0ZjNjE4eUV3b1JxN3F0cTZjdS9JSjRKTUFoVy9mUlUyTGk0dFJWbGJXYWR4Z2tDNWkxQlZ4Y1hIdzhPaTZsOWp3NGNNbDJmdmhoeDl3NHNRSitQbjU0YVdYWHNMSEgzK01yVnUzWXZYcTFmamdndzg2dlpZVVFjU1FrQkNjUEhrU3g0OGZ4NkZEaDlCb3J0Tk5TMHZEQXc4OGdLbFRwNkt5c2hMUFB2c3NNak16RVJzYmk5TFNValExTmNITHl3dExseTdGcTYrK2l2ZmZmNzlUclNKQkRIWU9sL3dIeFZjenpWZXVCUlBFNnhXTUFyOFk5U2NBZ0w2K0F3WXQ3MEJ5SEtCZ3VrNVdPQ1VxZCtEN1M4amJ6MkRWVHhEalBlY21JYUJnRGd6SWRjL1RjOVE0UGRZZ3FhTUh3d0NjT1V1aHJQa3lMbGJ2dzZpSUc3cGZaR2tubVpNakJCTmNLWCt3ckxkOGJ4c2FBTFVhaUltUlo0c2c3RGh4NG9UMXZzSVJtWm1aWFQ0bnBxU2t4R0VYQmtmNkM1TW5UOFpmLy9wWGgzYnk4dkt3WXNVS0pDY240KzIzMzNZNDU2ZWZmc0k3Nzd6ajFMN2traFlSZ2loL0gzeCtPaHNQVGh3SkQ2VUNYejI4Q0svdE9ZazNENXhCYmFzZWlTRUIrT2R0TTdINE91SGc2SW5wWTJEaVdIeDRQQXUxTFhxa2hBWGlvL3R2d2gyakVxMXpQamw1Q2ZIQi9oZ1JSZ0VGd2pVb29FQzRoQ0xqSGJCN2tvQ0lSV0RVZ1k0bithUkFNZUV6cDIxeWhqcHdlWCtINHNZY04rMVNIa3VXTE9sMVVjYVhYMzdaWWR0SU9SUVhGK085OTk0REFEejY2S1B3OC9QRGtpVkxjUGp3WVpTWGwyUGp4bzE0OU5GSFpkbXVyNi9INHNXTG9kZnpwNnVlbnA2WVAzOCs3cnp6VHFTa3BFQ3IxV0xEaGczWXZIa3pqRVlqNXM2ZGl5ZWZmQkozM1hVWHFxdDV4MlhPbkRuWXZYczNkdXpZZ2NqSVNEejRZQmRCS0lJWVpGUnA4N0U3LzkvQ2dLaFVRUjdDNGptSnYwR29ENS8yZWpWZnlFNWd1Z2ttQU1EWlZsRmJWS243RWMwZHpQb0pGcFJoRVZDbnBNR1lleG1BYlhhSVUxZytEQWJRNkJXSUwxR2hLTTdrOUhLT2c0MW14YTc4ZnlNdGZDWVVUQSszY0Q0K2ZCWkJZYUd3RDVhVkg4d1NsMDhBUUhVMUg3Z0lDK3QrSFVFNHdhWk5tL2kvV3lLcXE2dXhiTmt5K1BuNTRmUFB1OCtJL2V5enovRFZWMTloOGVMRitNVXZmdEhwZVVjbEV3cUZvc3RESGN0OGhtRzZuTk1idWc2T2VQY1hOeUR4MVkrd0tEMEJnZDZlQ05aNFlmVnRNN0g2dHBsZHJsRXdESjZhT1I1UHpYUXNaRm5YcXNlcnUwOGc5OCsvNmExdEUwTUlDaWdRTHNPTS94VGMyWWZCWExmVkxmYTRzdytER2YrcFcyejFWK2JQbjQrTWpBd0VCQVM0eFY1all5TmVldWtsdExXMVljYU1HVml3WUFFQVhuRG95U2VmeE1xVks3RjU4MmJNbkRrVDZlbnBrdTJIaElUZzFsdHZSVlZWRldiUG5vMHBVNmJBeThzTE5UVTErUERERDdGdDJ6Ym9kRG9FQmdiaWlTZWV3QTAzOEtkbmFyVWFPcDNPYXVmUGYvNHpubnp5U1h6ODhjZG9hR2pBOHVYTHI0bEtNa0gwRlIyc0FkOWtyUklHT0E1UVFHTC9RUjdlbnhNY3kySCtJekVqL2xlOFdSWm9MSEt1M0lIamdKT3RRb2FDZFAvU3JLTEFBRlBqQjMrR0FnQm9adCtFSmt0QVFYSkhERnRHNWFnbEJSUUFYclBDNG1vMXRWWGphT25YbUI3M3E1NFhCZ1VCc2JGQWFhblprRjFRUUNyMjYwcEwrVXlGd0M0T0ZBakNTUnhsVEZwS0RjYU9IZHRKR05FZWxibjdpRnF0WG93bmdnQUFJQUJKUkVGVTduR3V1ekNaUzRya3R0eVZ3cVlIYnNaRFgrekF0cVYzdU1YZVExL3N3S1lIYm5hTExZS2dnQUxoTWt6d2RDQjBMdGhMZjRBaS9aOHUyV0t6bmdZVHZnaE0wQlEzN2E1L01uLytmRm5yN0tQM0FORFMwb0lYWG5nQlZWVlZpSXFLd3ROUFAyM3ovTXlaTXpGMTZsU250QiswV2kwQU9IVHlseTlmRGdCb2EydkRzV1BIc0d2WExwdzZkUW9zeThMTHl3c1BQUEFBN3J2dlBtdU5ZMjF0TFl4R0l6UWFvWnVIajQ4UC92NzN2K1A1NTUvSDFxMWJjZTdjT1R6ODhNT1lNV1BHTll2MEU4UzE1S2ZjZGFqWFdVcW51SjVUQjdxQll3VkgwRVBwamZ2Ry9BVU1lUDJDcHVKMmNCWWZ0UWVITWJ1OUFXMmNwVFNDazNRekxCWmtUSThJZ2ErSCs0VFMrak5lVTJlZytkUDN3YlczbTM5NmlWb0tqRkJhRWxPcFJJQldnU1kvNTF0SWNvRE41M3FvNkF0TUhIWXJ2RlIrUFM4T0MrTUZHczNaWW00WFV5d3M1RHMva0RZTzRVYTJiZHVHelpzM1E2RlE0RmUvY2lKNGRnMm9xcXBDVzFzYmZIeDhZREFZc0gvL2ZnQkFhR2p2ZDBtWW5oQ051U05pOGN6V2cxaHoreXlYYlAxK3l3RXNTa3ZBbENHUVlVWmNHeWlnUUxnRkp2RXBvUEF0c0NkdUF6UCtVekJxYWZWWW5LR096MHdJWHdRbTRjbGUycVZqRGgwNmhOdHV1ODE2YllrNGYvVFJSL2owMDg2WkVoWU5oZnZ1dTg5bXZLMnR6YTNkQzFwYlcrSGg0V0ZOdXlzcEtVRjlmVDBZaHJFNjZRYURBYzg5OXh4eWMzUGg0K09EVjE1NUJYNStuVzh3bjNubUdYaDZldHBFN2JPenM2SFJhT0RqNHdNUER3OVVWbFppeTVZdEFJRElTTnRmTWpVMU5UaCsvRGhPbmp5SjA2ZFBXOStEOFBCdzNIcnJyYmp0dHR2ZzYrdHI4MTVZeWkvUzB0SnNiRVZIUitQZGQ5L0ZxbFdyY1Bic1dienl5aXNZTjI0Y1ZxOWU3ZXBiUmhEOWlzS0cwemhWM3IyU3VOUFlCUW51VFA4ai9EMkY3Z3BYOC9YQzFCNFVFYzZJdXp0SWRpNkhScnZJVHFnOTREWDlCdWozbXNYWlpHZ3pNcUpINmRrcUhKMHNVWTlIbEYzUWJ0SmhULzRHTEJxNXdybTFNVEY4MjhlR0JtbXY2UXdjQitUbEFTTkhBaEowZVFqQ0VjWEZ4ZGk0Y1NPT0hEa0NBSGppaVNmYzMySmFKbnYyN01ISEgzL2NhWHp1M0M3YXA3dVpGYlBHWSszQk03ajF3Kyt3NllFRkNOSkkrL3RXMTZySFExL3N3S0swQlB4MnhyaGUyaVV4RktHQUF1RTJtTVFWUU9CMTRBNU9CbEwvQWlibUlhZldjVmMrQVpmM2R6NFEwUWVaQ1VGQlFVaE5UWFhaenJGang5eXdHNEYxNjlaaDU4NmRVS3ZWVUtsVVZ2MkM5UFIwYTVEQnc4TURRVUZCOFBMeXdpdXZ2TktsSGtPZ2czVFVOV3ZXT014YVVLbFVuVElvY25OenJjSkRYbDVldVBIR0d6RnYzanhNbkRnUkpwTUpTNVlzZ1VhamdhZW5KMHdtRThyTHk5SGEyZ3B2YjIrSHRZeCtmbjU0NDQwM2NPREFBWHo1NVpmNDMvLzlYMmx2RGtIMGMzVEdKbXpPZXNWdTFJV1RZZEhTY1ZFTGtCWXVuRkFabWszUTFYWUlVM3Q0bWROaS9RU3BpUFFXaG9JZ294ak43UG5XZ0lJc0dReFJFQ0l0VjQyVEV3em9rSmlZSlU1d09WMitIZFBpN2tXdzl6RG5GaWNrOEVFRmN5YWFXN0FFdWt3bUlEY1hTRXZqU3lBSVFpSUdnd0V2di93eVRwOCtEWUMvVDFpeFlnVm16WEx0Tk40Um9hR2h1UDc2NnlVSEtzYVBINC9zN0d4clpsZG9hQ2ptenAyTGpJd010Kyt4SzM0L2F3S214RVppMGx0ZjRxODNUY1ZEazlKNlhnUmVnUEhWM1NldzZZR2JLVE9CY0RzVVVDRGNDaE44UFppNStXQ3pWb0NyM0F5b2c4RDRqd0g4UmdQK28vbEp6UmNBN1FWd3pabUFzUm5ReFBlcEFHTkdSZ1plZlBGRmwrM2NlZWVkVnFmZkhZd1pNd2FYTGwyQ3lXUUN5N0lJRFExRlVsSlNwMWFUSzFhc1FGVlZsZVJmYUltSmlTZ3BLYkdXVVhoN2V5TStQaDZMRnkvR3NHRzJONmd6WnN6QWIzN3pHeVFtSm1MQ2hBazJKUkVLaFFLaG9hRzRlUEdpMVpaR284R1VLVk93Wk1rU1JFZEhkN21IMmJOblkvYnMyVjArVHhBRGxjMVpyMEJuYkRaZnlUak90c0J3QUF0cmxDRFFLeElMVTM5bk0rVnFnYUNkMEZONXZJbGprYW1yRWMyVjFyTkFiSHA2UXRkL3R3Y2pxb1JrcUliSG8rTktNWjhESXZWanRiN1hERHc2R0NRWHFaQ2QzTkhUS2hzNENGa0tIRmo4a1AwMi9tZjhHODRiU0U0R3NyTUJkLzJ1RW4vWmpFYStxMFJhR3QrNmtpQWs0T0hoZ1huejVpRTNOeGNMRnk3RUwzLzVTNGNabCs0Z1BUMGRmL3ZiMzJTdFc3VnFWYzhUZTVucjQ2TlI4UHhpUExWbFB6YWZ6MGVndHlmR1JvZGlkQlQvSHdCY3FLekRoY282bkt1b1JYT2JBZkhCL2lUQVNQUWFET2VvS0pzZzNBRGJrZ2VtNVRLNDV2T0E5Z0lmU0FENHdJTGZhREQrWThINWpwVFZHcEw5S1JTS0JYV3U3WTlsMGRIUkFZVkNZUlh6SVZ5SFpWbTNsbjQ0L2JwdStFNFFoRHM0VXZJVmR1V3ZGNDI0RUZBUXJWVXdDaXlidkE2UmZpTnNuczdlWEE5VE85ZHB2aVBPNm1yeFZPa0JmcVpFYlQ1eGU4bmhnWDQ0OTh6UTY5U2kyNzBkMms4LzRDOWtpUnNLbjA5TmFBZStYZVNja0dZbkc2SVVpUWZIdllia2tPdWNYOTdSd1FjVjJ0dk41bHh0WTJxSFJzT1hQMXdEb1RxaS94RHkwdnVvWC9XWXkzWk1KdE9RMWxTUytqN20xVjdGNVpvR1pGYlVXWU1JQUt6QmhYSFJZUmdaSGtTdElZbGVoYndvb3RkUStJNEFmRWVBaWJ5OXl6bDllYnZSWGJzZ1FqNTlFVXdnaVA1Q3BUWVhld3BFTFNKZENpYkFadTBOaVV0c2d3a0Ftc3NNUWpEQm5JYmIzU21Cclg2QzVDTjI2Nk1ocFo4Z3d2djZPZEIrdVpFL2paZmhNRE1jQTg0c3pobGVwMEp3b3dJTmdjNkxNNXF0Mkh4MlArYThpOTlPK3dRTTQrUy92U29Wa0pJQ1hMN01CeGRjN2Z4Z2owNEg1T2NESTZRZkZoREVVQTRteUdGRUdCOHN1SDFVVWw5dmhSakMwSjAvUVJBRVFiZ0J2YkVaWDJhK0JKWXpPNGdjZXBCSDdCcmV0eE5DQTNHQll6QWovdjVPODY3bWk4b2QwSDB3QVFCT2lRTUtVaEVsTkE0MS9RUUxqTVlIWHBPdnQxNUxUZkxrdTRVSzM0blJsMlNlNnpDd2ZoNE4rZ3FjcnRndWJiMkhCeDlVc0FTQTNSRk1FTnRvYmdhS2lseTNTUkFFUWZSN0tLQkFFQVJCRUM3RDRhc0xmNFcydmM1NkRZWHNEcEY4aTBpejQrbWw4c1U5bzErQ2ZUWkJoNTVGUzRYUUthQW5uMURQbW5DNXZjRzh1NTU2UVhUUHRDRWFVQUFBelp5YnJJOFpNSHl5Z0JSRWIzdEtnUnFlUmhtYjRCaWJEM3hQL29kb043VktzK0h0eldjUmlMODRybVFxMkFkWEdocUE4bko1dGdpQ0lJZ0JBd1VVQ0lJZ0NNSkZEaFo5aHVLcm1kWnJxMmlmTEd5ZHVydEcvUm0rSHNHZFpvbkZHSjBoVTE4TDF1cjB5VWpYTisvSngwT0YxUENoVzQrckhwa0JaWmk1WlNjRGNKSWpDb0RseTZGa0dhVGtxU0E5S21IN0NiWjF0T0JRMFJmU3QrSHJDeVFtaW93eUFNdTZsckVnRGl4VVZRRjFwRzFERUFReG1LR0FBa0VRQkVHNFFQSFZjOWhmK0lsb2hKTWZTd0FzZWZFQWdBblJDekVpZEtyRGFlSnlCMmM0MFZJbGVnMkpxZnFpbjJoR2dwTnRDZ2N4M2pmY0xGeHdNcHh2MGR1ZmNkbUQ3K1FodzRUWTd6OWEraldhMnFxbEd3b01CT0xqaFd0WE5SVVVDdHZ2VjBrSjBOZ296eFpCRUFUUjc2R0FBa0VRQkVISXBOVndGVjlkK0p2Z2NIT3VsQkp3TmhxT29acmhuVnBFV2wrM3lnaGpxOGdMZGNMNU85a3FPSnRTZDhqWUNESU8zWElIQzk2ejVnbnZPU01qMzBPa2tSSFFva0IwbFR3dEJZNkQxWGxuT1JOMjVYOGd5dzVDUW9EaHd4MFlsN2twKzZCQ1lTSFEwaUxQSGtFUUJOR3ZvWUFDUVJBRVFjaUFBNHYvbkg4WmVtT3pkYVNuTGd0ZFlmVXZ6WjZwaDlJTEQ0ejdPNVFLdGNQNTRuSUhEdWpSK2F2dDBLUEVvQlVXeUdwM3lETXRuZ0lLQ3Y4QWVJNFhXalc2VnJBQWpNcFZ5N0lDV0VwUitMVVhxL2Vqck9tU0xEc0lEd2NpM2RTOXc1TGh3QW1CTnVUbEFYcTllK3dUQkVFUS9RWUtLQkFFUVJDRURQYm1mMlRydk1rTUpnQ3d0aEswY0UvR1N3anlqblk0MTJUZzBGemFMcnlzRS9aUHRBalpDVkpyL2prSXJxNm5Tb254dzhJa3JSK3NlSXZFR2ZsdUQvTFZHUk5LbE5Eb0ZESnNXQUpLZ3EzdE9XOUx0bUZsMkRBK1c4RmRpQU5YTEF2azVnTHQ3VjNQSndpQ0lBWWNGRkFnQ0lJZ0NJa1VOSnpDenlWZmlrWTRGMFFZQWJGek9UUCtnUzUxRXdCZU80R1RXSE4vb2xXc255QkRrTkc4dnduRHdxRlMwSzBEQUhpT25RQkZJQytXeVRBeVJUak5KL2dLamtGYW5zd1drcndCcTYwcWJUNnlxdmZLdHhVZnorc3E5QVlkSFVCT0RtQ1UwOXFDSUFpQzZJL1FYUUZCRUFSQlNFRGJYb2R2THF5MEhaUXJteUJrcXdNQTRnTEg0SWFreGQwdXFjOFIwc2FkOVdHUHU2Q2ZJQzZuSVAwRUVZeUMxMUl3STBlYlVjeW9IRFVZY1BLK1M1eXRrTVBPM1BkaFlsMXcyaE1UQVg5LytldnRFWmMvR0kxOFVNRmtjcDk5Z2lBSW9zK2dnQUpCRUFSQk9BbkxtZkJsNW90bzYyaTFqdkg2QnpLOVNVNXdJUDA4UXZETE1YOEQwODJ2NXBZS0F6cDBySGtwWjIzbDJCMDViVmVoRXp1WDhoUUVBWkIrZ2ozZXM0V0FBbU1mSFhJR1VXYURScTlBZktsYXRoZ2kzNnFVWDZzMTFPTm82ZGV5N0ZqM2xad00rUGdJWTNKRkdpMXJ4VUdGOW5hKy9JR1YwZDZDSUFpQzZGZFFRSUVnQ0lJZ25HUjc5bHVvMU9ieEY1ek5IOUxoQkJWR0JhUEVyOGE5Q205MTk2ZkM5VG1DR0NNamR0QzY0WVFvTzBHZVQ4aVpYdytZRXVjbTBiNUJnaklzQWg2anhnb0RMcFc5QU9rNWFzaE5kK0ZndS9SZzBXZlFHVjFvMThnd1FFb0s0T1VsWEx1SzJJWk9CK1RudXhhb0lBaUNJUG9jQ2lnUUJFRVFoQk9jTE51Q014VS9DQU1TeFExdHNSVmhYSmo2djRqeUc5SHRDbU1yaTVZS2cyakVPUWRQM0M1U0tueERDUDUxMGlOQzRPdmh1T3ZFVU1aNzluenJZMW5mQ0FiV3RxUERLNVR3YTNYRmNSZUNURWEySFhzTFBuTEJGdmoyajZtcGdJZUhhM2E2UXF2bFcwb1NCRUVRQXhZS0tCQURrK0RwZmIwRG9yOUIzd21pRjduU2xJVWZjLzRsREhDY1ZhaFFGcUlTaWRFUk4yTGlzTnQ2WE5LUUs5Sk80S1g5ZTF5alowMDRwNnNWQmlSM2l4VHJKMUIyZ2lPOEprOERvK0ZMQTV6TkdyR0hzWDRmR0dSY05vc3p5ajI1RjdXUlBGMitIYld0SmZMc1dGQ3ArS0NDdXBlQ1NZMk5RSEZ4NzlnbXJoblRFeHgzcFNHa1FlOGpNUkNoZ0FJeE1ERTJnbXZPNnV0ZEVQMEVydms4WUd6dTYyMFFnNVJHZlNXK09QY0NPSWpxdmVXMmlHUmdvNXNRN3BPQU85TC8yT015anVXN080aGUzaW5PNm1vNnZid2tSQzgwalFRWkhhTlV3WHZtalM0YUViNU5hVGtlVUpuQXYvY3VaY0h3Yk05K3kyVWI4UERnZ3dwS3BURG16bEtGK25xZ3ZOeDk5b2hyVHFPK0hWbVZkWDI5alFITitZbzZOTGRSVzFWaTRFRUJCV0pnNHBjQmFDbWdRSmhwdmdENGorN3JYUkNERUlOSmo4L08vUWx0SFMzOEFNZkpMeVZuT0lDRjFVbjNWUHJnZ1hHdlFxbm8rZVMzcWFRZEpvUGd3RG03aFpPaWRwR3U2Q2NBd1BWMGN0WWxtaHR1Rmk1RUdRSk9JMXJqMGNFZ3FjanN1TXRPVWhERUhrc2F6eU8vL29ROFEySThQVzJEQ3BhL0NPN1FWZ0NBcWlxZ3BxYm5lVVMvSkNNeUJGbFY5WDI5alFITmhjbzZqSTRLN2V0dEVJUmtLS0JBREV3aTd3SlhmNkN2ZDBIMEU3ajYvVURVWFgyOURXTFF3ZUdyODM5RnZhN01jZ2xHd2NoeXpCbkFIRXl3WEN2d3EzR3JFT0FWNGRSNiszSUhaN2Znc242Q2VjUHh3ZjZJOE5YSXRqWFlVVWJIUUoyVUlneTRlSGcvS3Rlc1dTQ3pld2l2OXlsczRzZWNkOEZ4YnVpbzRPM05DelVxUkxlUEhDYy9xR0MvN3NvVlBsdUJHSERjUFRvWit3dksrbm9iQTVyOUJWZHc5K2prdnQ0R1FVaUdBZ3JFZ0VRUk5oZFFhc0NXZk5EWFd5SDZHTFo0SGFBT2hpSmtUbDl2aFJoazdDbllnSUtHVTZJUlRuYVdOMmZuZE4yZTlnemlBc2QyczBLZ3Zja0VmVjJIWlF0T3RZb0VnTm9PUFVvTkxlYlhoMlNuanhIOXNMT1RZaVN0SFlwNHo3bkorcGlUNFdBem5LQy9FRjZyUlBCVkJlUjBvclRhZzVDbDBLQ3Z3TW55cmZJTTJhUFJkQTRxeUczL2FOOU9FdUQxRks1ZWRXMlB4RFZuYmtvc2ZEelVXSC8wZkY5dlpVQ3k3dWRNQkdtOE1DZDVlRjl2aFNBa1F3RUZZc0NpR0xVR2FEb0R0cGlDQ2tNVnRtZ2RvTDBJUmZycmZiMFZZcEJ4cWVZQWZpNytVaGlRNFpCM3RmYjZ1UHN3THZybXJ1ZmJVWDlaYnpmaW5JZDVYQ3VVTzRBQnBLbytpSjNpV1luREpLMGRpbmhOblFuRzB4T0FKUkZGNnZzTm0xcVcwWmZGcFREU293cDhHMGxoM2I2Q2pXanIwRXEyNHhBZkgyREVDTnV5Qi9uUk5qNDRJVjVmV0FnMGt5N09RR1BON2JOd3BxeUdnZ29TK2RmaFRHUlYxK09OVzJmMjlWWUlRaFlVVUNBR05Jb3g3d082WExEbkh3ZFg5amt2emtjTWFyam04K0RLUGdlYnVSelFsMEF4K2w4OUx5SUlDVlJwOC9GdDFtdkNnQXU2Q1F4ZzQ5U2xoRTdGL09UbFRxOW5qUndhaXdReFJpbXFpaWQxVlQxUDZoWmgzemZRcVZtUE1KNWU4Sm82U3hpUVZhNGdyRWt1VXNIRENFbWZ1VU43WmtlOXJhTUZld3MydW1MTUZsOWZJRm1VbnUyS3BvS2pUSVg4ZktDMTFiVTlFdGVjOWZmT1ExNXRJeDcvWmc4K1A1Mk44eFVrMU9pSTh4VjErUHgwTnBaOXRSc2xWNXV4N201WGhWMEpvdTlnT002ZE1yMEUwVGV3dFh1QTZ1OTRjVDYxUDlCd3VLKzNSUFFDVFBCMGNNWm1Yb0F4Nmk0cWN5RGNqczdZaVBlT0xVT0xvWUVmNERqWnVnbjhlbGdkd21pL0ZDeWU5QlpVQ2srbmw5ZG42MUYxdXRXNkYyZWROWTREYnNuN0RqcldLSFZwcDMyblJ3VGowRy92azdCNDZHTE16MEhEU3I1ckJ3ZVpyVVZGNy8zUGs5dVFsZDdCanlrZ3EveUJNZStFZjZ6QTQxTS9SSmhQbkhSRFhkSFlDQlFVdU0rZStNdXFVQUFqUi9MYURjU0FZazl1S2JaY0xNQ0Z5anI0ZTNuaWNGRkZYMitwM3pBak1ScE4rbmFNamdyRjNhTkhZRTR5bFpRUkF4dFZYMitBSU55Qkltd3VFRGEzcjdkQlhBUGNwQ2RPRUowd210cXc2ZXh6UWpDQkZ5eHdvVHVlNEJqNWU0Yml3Zkgva0JSTUFJQ0dISEc1Zy9QZi91ejJCdm5CQkFBY0l6akRwSi9nUE9ya1ZDaWpoc0ZVV1c3V01KQWpXQ2hFRk1ibGFKQ1YzaXkwRzVYeEx5QW4yZ2NIRnR1ejM4SnZKcTZWYktkTEFnT0J4RVMrVE1FZGlOOHZsZ1Z5Y29DME5MN0xCREZnbUpzU2k3a3BzWDI5RFlJZ3JnRlU4a0FRQkVFTWVUaU94WmVaTDZCS20yOFprWGU2RExQTHgxa2ZRYTN3d2tQajM0QkdIU0RKVG11VkVZWVcxcncvVGxxNVE2dW8vWjZjSDBPVXJrLzZDZExRM0Nqb1k4aUtSWWxhU1BvMnM0aXVzdHlxdVJCT0ZZazdsalNlUjNidHovSnRPU0lvQ0lpUGQ1ODljZm1EeWNRSEZRd0c5OWtuQ0lJZzNBWUZGQWlDSUlnaHo1WkxyNlBvNmptYk1Ubk9vTlZ2RTdXSHZIL3NTb1RLU0RHdkY3V0tsQnJjT05raTBrK1FtR0xCaVY1THFXQXdQWUVDQ2xMd25qa1hVQ29CT04rUm94T2lqMnh5Z1R2NjBqTTJXaDQ3Y3Y0Rmx1dHdnMTBSSVNGQW5KdEtLZXlGR28xR1BxaGdOTHJIUGtFUUJPRTJLS0JBRUFSQkRHa09GSDJLODFXNzdVYmxPWUwyc2tTM3B6MkR4T0NKa3UxMHRISFFYaEdkeUVyWWpwNDE0YnkrWGxncUkrWGVzbVQ4c0hENGVGQjFwQlFZalErOEprMFRCdVRVeklnK3M2aENQYnpiUloraHpCb2NjVkNxcWIwR1IwcStsbVduVzBKRGdWZzNwYm5iQnhVTUJqNm8wT0htUUFoQkVBVGhFaFJRSUFpQ0lJWXM1NnQyWVgvaEo4SUF4N21RV0c1Ykx6ODE5bTVKN1NIRjJHb25TT05NYXcwNDh4RzNMTjFsMFpyWlZPNGdDKzg1TjRtdUdIRnlnUE5ZUGdlV3c0M2xhVGIyNUJpMFgzR3dhQk4weGtZWkcrdUJzREQzQmhYRUFiSDJkaUEzbHkrRElBaUNJUG9GRkZBZ0NJSWdoaVJGVjg5aXk4VTNiQWNWOGtzZHhHa0VLYUZUY2RPSXgyVHRpMk9CaGp4UlFFSGlobzYzaXR0RnVpWmpPb3NFR1dYaGtUNEd5ckJ3L29MaFJTNWRJVGF6RVI0S0Q2czllZUlNWnN5QkNpUGJqcDE1NjEzYVY1ZTRNNmhnd1JKZzBldjVvQUxMdXRjK1FSQUVJUXNLS0JBRVFSQkRqcHJXSW54NTdrVndzRGdsWm1lRmsrNkE4LzZkNE9IRitLZmgzdEYvQVNQelYyeFRVUnRNN1lJOXFSVUxQN2VVMjI1T0VveDFrWWRTZ2FseGtWSU5FQURBTVBDZU5WKzRsdkc5RW4vd1hITXpibTRUdGNubDVFY1ZHRUUxRkptVk8wVkNwRzdHM1VFRmhlanZrMDRINU9YSkx2OGdDSUlnM0FjRkZBaUNJSWdoUlZOYk5UNDk4eXlNYkp2cnhxeGk5THp6RitHYmlJY21ySWJLY3Bvc2c5cEx0dVVPVWx5bTR2Wm0xSFdZZnk0WjVSc2NKK2duVEl1UGdrcEJ0d2x5OFo0MVR3Z0tNREp6UlVRZmZseW1GZ0ZlRVZaN2N1RkVRU01BK0Q3YmpTMGs3WEYzK1lPWWxoWUtLaEFFUWZRRDZFNkJJQWlDR0RLMGRiVGdrelBQb05Wd2xSL2dZUGF0WlBWV0JGaGhhYkQzTVB4NndocDRLTDFsNzYrMXlnaERzMG0wTlduN09pcnE3c0RKNlRBZ1NzMmZsVWpsRHE2Z0NBcUc1eGhCa0ZOZUMwa2grOFY0NlFKdUNmNmx6Wk9NSzFrSzVxWGx6ZGs0WDdWTGxoMm5jSGVtZ3ZoN3JkVUNCUVVVVkNBSWd1aERLS0JBRUFSQkRBbE1uQkdmblgwT1YvV1YvQUFIL3JlZ0s3NkkyYmZ4OXd6RDRrbHI0YTMyZDJtUDlkbmlWcEcycFJUT2NMUzFVcmh3MGNlYWxVU0NqSzdpUFVjb2UrQUZNcVYvS0l5b1hDTHFSQ1ZpL0FXQlJybCtOTWZCSm5pMEsrOEQ5MlRzZEVWdlppbzBOUUdGaGU2eFRSQUVRVWlHQWdvRVFSREVFSUREMStmL2h2TG1iR0dJNFZ4d3VxMnBEZENvQTdCNDRscjRlb1M0dEVOakN3dHR1YmhWcExRTWd6Yk9oRXhkbmQwZXBjQllNeUkwYWhYR1I0ZExYRS9ZNHpuaE9pZ0NBZ0dZMjNmS1Yvd0VBT2dQN2NHaXhNZEZ6OG12ZlJCbnY3UVlHbkNvNkhQWnRwekNVVkRCbGN3QzhjL2UyRWhCQllJZ2lENkNBZ29FUVJERW9HZmI1VGVSVTNkVU5DSUVCS1RBd0JLRTROZDZLbjJ3ZU9KYUJIcEh1YnpIdXNzNjJ3R0p6dFl4YmFWTlJnTWowZGtVcjUyZEZPT0tyMHBZWUJUd3ZtR0I2RnFtSGN0SFl6REEvM1FoeG92YmtYS3lDM1pzdm1OSFNyNUdVMXUxekEwNmlYMVFnV0ZjVExNUWNmVXFVRlFrZjI4RVFSQ0VMQ2lnUUJBRVFReHFmc3g1RjJjcWZyQWJsUkZNc1BnKzVxVnFoU2QrUGZHZkNQV0pjM21QckpIRDFRSlJ5cmtNSCt1WXFOeEJsbzhtV2tUbER1NURNL2NXNFRSZHB2TXZYcVRiK1QzbUpUMEN0Y0xUK3B6VTBoakJydURRbXpnamZzcGRKOCtPRk1MQ2dEalIzeGxYZ2dxQTdkcUdCcUM0V0w0dGdpQUlRaklVVUNBSWdpQUdMYnZ5MXVORTJSYWJNWG1IeEJ3NEZsYkhVTW1vOE9ENGZ5REtMOFhWTFFJQUduTGJ3Sm5NcjhUSjh6b1B0NGowRTF6MFdtY2xVa0RCWFNnQ2d1QTViakovd2NpVlVlUUV4NyttQ3FxY1lzeE9mRWowTkNNL28wUlVpbkc1OW1lVU5KNlhhVWdDb2FGQWZMemRIbHdQaWdBQTZ1c3BxRUFRQkhFTm9ZQUNRUkFFTVNqWlY3QVJSMHEvRWdiTVRvZDBaUUVPNElTK2Z3cEdnVitPWFltNHdESHUyU2dIMU9lSXhCaGxlSVk1K2tZMG1Rd1djOUxiUlVJNFJBLzE4Y2JJOEdESmV5QzZSbk9qVUtJZ3N5K0RqV2FBYnZkMlRJdTkxNmFOSk1lNm9rY2dyTjJlL1pic1hVb2lKQVJJU0JEdHdZVWFHd29xRUFSQjlCa1VVQ0FJZ2lBR0hVZEt2c0xCNHM5c0IyWDh4bVBBZ2JNTEp0dy9aaFZHaEV4eGZaTm1ta3JiMGFGbkFjaHJGUW5ZZFhlUWc4Z1htMDNsRG03SFk4d0VLRUpDQVppL1NqSk80M2tOVVg1ZCs5bVRRRU1qRm93UUN6VENoVGFTUXBaQ2JXc0pUcFZ0azJWSE1zSEJRRktTYThFRUMvWTI2dXVCMGxMWDdSSUVRUkRkUWdFRmdpQUlZbEJ4b213TGR1V3Y3L3dFSjkxcDRTQU9KaWo1WUVMb1ZCZDNhRXR0bGlER3lJQ1RWUTkvdk1XMWdBSWpPcUdlbFJqamtpM0NBUXdEelkyM2lBY2ttK0FZbTBRQ3RPN2NoclR3bWFKTUdjWnRiU1QzRkd5QXdhVHJlb0U3Q1F3RWtwTnRBd0t1YUNxSXFhMmxvQUpCRUVRdlF3RUZnaUFJWXRCd3Budzdmc3g1VnhqZ09Gc3ZUQkxDT2lXanhvUGpYbk43TUVGWDI0SDJScFAxMVJnWnY1WmJUVVpjYkd0d2NTZUNNemNubVFJS3ZZSG1oZ1dBd3Z6NXlqeVFGNWZENlBmOUJCaU5XRFJ5aFhnQzVCZFZDR1VEYlIwdDJGdndrYnhOeXNIZkh4Z3hRZ2dxMlAvcENoUlVJQWlDNkZVb29FQVFCRUVNQ3M1WDdjSzI3RGVGQVk0ejExWkxjMG9FbjR4ZnAxSjQ0SC9HL3dPSndSUGR0bGNMOWRtMnA4QnlzaE1PaTdzN1FJWitndWdsNDRMOEVCUGdLM2tQUk04d3ZuN3dtalJOR0pCeENpOXU5Y2kxNmFFL3ZBOWhQbkdZRUwxUS9FcnkyMGdxaEpVbnJueUhCbjI1REVzeThmTURVbE9Gb0FzQXNLeDdiRk5RZ1NBSW90ZWdnQUpCRUFReDRMbFl2UTliTHI1dU15WkgzQkNBdVpzRC85aEQ2WVdISi93VDhVSGpYTnhoWnpwMExKcExEZFpydWZzOXFoV1hPOGpxRjJsOU5DdUpzaE42RSsrNXQ5aGN5MHFlRVgxTlduZHNCUURNVFY0S1Q2WEdPaTY3alNRbmZzaGllL2JiOHV6SXhjZUhEeW9vbGZ5MXF5MGx4ZFRXQWxldXVNY1dRUkFFWVlVQ0NnUkJFTVNBNWtMVmJtek9lbFZ3b3ZoalhIbmRIQ0MwYlBSVWF2RHJDV3N3UEdDVSt6WXJvdTZ5M25aQXpvazFCeHh0clJJTlNOOEhRKzBpcnhrZWFhT2hESS9pTDJTM2tHU3MzMjVUeFJVWWN5OUJvdzdFckFSM3RaR0U5WHRVMkhBYXVYVkhaUnFTaVVZRGpCd0pxRlRtL2JneHFGQlRRNWtLQkVFUWJvWUNDZ1JCRU1TQTVWVFpWbng3OFRXYllBS2pBS1FtL2pNQTM4M0J2TTVMNVl2ZlRGeUxhUCtSN3R5dUZjNEVYTTF2YzlsT1Zsc2RkS3lSdDhuSnkzSVFoMTdtam9oMWVVOUU5MmptQytVSmNqTUp4Sit5YnRkMkFNRFUyTHRzMjBqS1ZtaTB2ZndwZHgxWXJrT2VMYmw0ZWZGQkJiV2F2M2EzcGtKSmlldDJDSUlnQ0FBVVVDQUlnaUFHS01kS04yTjdqaWdsMjZ4VUw5V1A0ZzlraGN3RWpkb2ZTeWE5alVpL1pIZHR0Uk1OK1hxd0hlWmFlQmRPWDQ5cVJka0pjdkxuUlVHSXRJaGdCSGg1eU40TDRSemVzK1paVDkvRjdScWxJVGpXYlNlUGdHMXFoSUpSNFphVUo5MnpTUVZuelFwbzBGZmdXT2xtOTlpVmdxY25rSmJHQnhjc2NKeThiQVg3UUVSZEhRVVZDSUlnM0FRRkZBaUNJSWdCeDU2Q0QvRlQzanFiTWQ1bmtDckFhRGtqNXRmNWVBUmh5YVIzRU9ZVDc0NXRka2w5dGxEdXdERHlmeFhibER2SWtlSVRMWmxONVE3WEJNWmJBNitwczBRanJ2UjZCTUN5ME8zNUFRQ1FHallkQ1ZhOUR4ZEtCVGpHSnR2bFFOR25hREc0MmtsRUJtbzFuNm1nRWZRaFpKVkFXQVZhUmV2cTZvRGlZdmZza3lBSVlnaERBUVdDSUFoaUFNRmhlL1piK0xuNFM5RVEzeHBTaW92Qm1HMXhvZzRRZnA2aFdEcnBYWVJvaHJ0cHI0NXBMbTJIc1lWWHIrYzRXV0VBQUVDanFSMEY3WTB1MlJHL2F6TVRTWkR4V3FHNThXYnJZMDUrcDBjcityMDdBQlBmZnZTVzFOOEpUN2lqUkFDQXdkU0dYWGtmdU1XV1pKUktYcWpSejA4WWN5V29JS2Erbm9JS0JFRVFMa0lCQllJZ0NHS0F3T0hiaTYvaFZQazJtMUZHYW10SXU2d0VBQWp6aWNPeXlmOUNrSGVVVzNiYUhUWG5oVmFSMW5JTEdSeHFGclgwazlVdVFCQmtWREFNWmlWUmhzSzFRcDJjQ3RVd1BuREZnSkgzK1RHTWtLVGtTd1VsQUFBZ0FFbEVRVlRRM0lTMkV6OEQ0TC9MazRiZEpzempPUGx0SkVXY3I5cUY4dWJMTWl5NUFZVUNHREVDQ0F3VXhsd0psb2lERWZYMVFHR2hmRnNFUVJCREhBb29FQVJCRVAwZWxqUGg2d3VyY0tGcWo4MjQxTU5kaGdGZzE5bytQbWdjSHBuOEwvaDVocnE2elI1cHFUU2l2WWsvU2ViQXVlUVRIYk1wZDVDTytIMjdQajRLR3JYS0pYdUVORFR6YjNYWkJpTUtSRmpFR1FHN05wS2l3SU04aE1YZlgxNExsOU1wNU1Jd1FGSVNFR3IzOTlSUjVvRXp0c1J2eXRXckZGUWdDSUtRQ1FVVUNJSWdpSDZOaVRYaXk4d1hjYW5tZ0RCb2RnYWtsamx3SEd5Y2o0eUlHL0R3K05Yd1VIcTdaYTg5VVhmUlBqdEJIaWFPeFluV2F0YzJJM3J4ZVNuVTNlRmE0elg5QnNERElvSXBVNXlSRXh4alkzNE9Pa3A0cDloTDVZYzVpYisybVNvM2VDVVdqcXhxS2NESnNxM3lETG1MdURnZ09scTRsdHRXMGxGUW9hREFmUzBxQ1lJZ2hnZ1VVQ0FJZ2lENkxSMXNPejQ5K3l6eTYwK0lSam5KdjcwWWRPNytNQ2Z4MTdnNzQwV1hSQkdsME5iUWdkWnFjNHRIODY3a2NrWlhpM2JPWkw3aXJLVUxVbUNvWFdTZnduaDZ3bnZHamFJUk9VNHhiTDVHdXAzZld4OWZOL3hPQkh0SFcrZHhyRHhIbVROM1Q3R3d0K0FqdEhWb1pkbHlHMUZSZkdCQmpEc3lGUm9iZ2J3OENpb1FCRUZJZ0FJS0JFRVFSTCtrMVhBVkg1MTZDcVdORjRSQnp1dzhTOUJNNEgwR3h1cDRLUmdsN3M1NEFiTVRIbmJ6anJ1bjVvSTRPMEcrdzhKeEhJNkx5aDFrSFd3RFZ1Y3IwaytEOUloZzJmc2g1S09adDhqbVduYUl5ZXdBNjQ4ZUFOZkNPL3NLUm9XYnhXMGtHVGxoSi9ITytOZG82MmpwTzRGR01hR2hmQW1FSllqQU1BRExkci9HRVF4akc0alFhb0hjWEhtMkNJSWdoaUFVVUNBSWdpRDZIYld0SlZoLzRqRlVhdk9FUVhPNWd2UXlCNkVGZ3FmU0I3K2VzQVlaRVRkMnU4N2RHTFFtYU1zTWRqdVRBd2VHWVhDc3BkSzFEWWxPWU9lbHhIVXprZWhOVkRHeFVDZWw4QmNNdzM5WEpTTktVK2pvZ0c3L1R1c3pJMEtuSWpGNG92VmFubjNMcXdqZjJUTVZQNkJLbXkvYmx0c0lET1E3UUNpVi9MWGN1Zzc3N0lhV0ZpQW54OW81Z3lBSWd1Z2FDaWdRQkVFUS9ZcmlxK2Z3NGNrbm9HMnY0d2NzUHBDVVJnNEF3TmwyY3dqd0RNZXk2OVloTm5DMDIvYnFMTFZadXA0bk9RV0RLcU1PcFlZVzBZZ01KMHEwWkY1Szc3YkpKTHBIYytNdDFzZFNtcFYwaFc3M0R3QW5uSzR2R3ZrVUZJekk0WllaVk9BQW03WGZaNjkxWVpkdXhNY0hTRXNEUEQxdHgrVzBsUlNqMC9GQmhZNE8xL1pIRUFReHlLR0FBa0VRQk5GdnlLemNpVS9QUEF1RHFjMDh3c2xvcWNkMUVsK004aHVCNVZQZVI0Z214bDFiZFpvT1BZdkdvbmJydGFzKzR6N3RGZXRqdVMwbkxaNnJnbUZJUDZHUDhabzZFNHdYTHdvcXV5aEJwT25JTnRTaC9ZeWdPUkxzUFF6VDQzNXBQMTMyNjFoZXFMdzVHMmNyZnBScnliMTRldkpCQlkxR0dIT2xoWW9GdlI3SXpnYU1SdGR0RVFSQkRGSW9vRUFRQkVIMEMvWVVmSWd0bDE0SForM3J5S2YzUzNOL09ONVpGaTFKRDUrRnBaUGVoVVlkNE1iZE9rL3RSYjJOMElHcmNtOEhteXVzaitXNFRPTHM3aW14a2RRdXNxOVJxK0U5ZTc1d0xUT0RRRndNSkc0aENRQXpFeDZFcjRkWko0Tmg1QWVpWVB0M2EzZit2MkV3dVN2N3hrV1VTbURrU0w0TVFveXJBb3Z0N1h4UXdXRG9lUzVCRU1RUWhBSUtCRUVRUko5aTRvejQ2dnhmOEhQeGw1MmVjOVlYc1BvNGR1S0xONmM4aVh0SC93VktoZG90ZTVVS2ErQndOVjh2RE1qMGJTdy9YNVBKZ0l0dDlRNmVrV0VNMUM2eXY2Q1p0MUM0a0gyeUxnUUtESmZPdzFRajZHeW9GVjYyQW8wdTFGYnc1VVQ4WTUyeENYc0xQcEp0eSswd0RDL1VHQlptT3liWGx1VWZJSU9CRHlxMHRYVy9oaUFJWWdoQ0FRV0NJQWlpejJqcjBHTGpxUlc0WFB1ek1NaHhacC9YT1VkQWxJVnRYYUpSQjJESnBIY3daZmhkYnR1ckhPb3U2Mkh0N2doT2RxNjU1ZWM3MUZ3dUdwTmI3aUFXWktTQVFuOUFHUkVGanpTUnRvZnNMQVhoQzZiYnNkWG11VkVSY3hBWE9NWXlVVGFjM2ZvVFY3NURiV3VKZklPOVFXd3NFR05YM2lTMXJhUmx2dVd6TUJyNW9FSnJxL3YyU1JBRU1RaWdnQUpCRUFUUkoxelZWK0tERTQranZEbmJacHlSME1tQnNlZ2xpQmptUHhLUFQvMFF3L3hIdW1lak11Rk1RSDJPa0ozQXVlREZXWDdFbjF2RTVRN1M3WEdjcFl3RUNOWjRJU015UlBhZUNQZmlmZVBOd29VNERVQW11b083d2JXMzI0d3RHcmtDakp0di9UaXcySjc5bGx0dHVvV0lDQ0E1R1ZDWWYxNUxXMG1wR1F2aW9JTEp4QXMxTmplN2Q2OEVRUkFER0Fvb0VBUkJFTmVjd29iVFdILzhVVnpWQzJuWmx2dDg1OTBvcnROcDZlU1kyN0ZrMGp0Q3ZYZ2YwcENyQjJ1MC9EU3VoQlA0SDdHZE5lR0VydG82SnU4UVc5akZ6U09wWFdSL3dtdlNOREMrZnVZclYxSUloRFI5L1lGZE5rK0YrY1RodXVGMzJzNlZMSHBxUmhUMEtHazhqNnpxdmZMczlDWUJBYnl1Z3RwYzhpUzN5NFY0SGNjQmVYbEFRNFA3OWtrUUJER0FvWUFDUVJBRWNVMDVVUFFwUGp2N0hOcE5sdFJoRG5DUWFkQXpnbUNqa2xIajN0RXZZMkdxcUVWZVg4SUJkWmRFMmdrdVpTZndiOHpSbGtwMGNHTEJTaG5HeFBvSjFOMmhmNkZVUW5QREF1dWxxK0tkQUtEYnVhM1QySTFKaXdXQlVvYVIvMEoyNjM3S2ZROUd0aDlxREhoN0ErbnB0aDBnQU9tQkJmdS9jRVZGUUUyTmEzc2pDSUlZQkZCQWdTQUlncmdtR0V3NmZIN3V6OWhmK0lsUS84LzNkNFFVdlFSN1R5YkFNeHpMcjF1SDlQRFpidHl0YTF6TmIwTkhtK0Q4eTRZVFNodU90bFdKaDJYYnMzQkQ4bkQ1K3lKNkJZMm83SUdSSzdraE9rMDMxVlRCY09Hc3pkTWVTZzNtSnkrM1d5UG5oY3pyeksvVlltakEvc0pQWkJycVpWUXFQbE1oS0VnWXN3UUlwRWJteElHSUsxZUFpb3F1NXhJRVFRd0JLS0JBRUFSQjlEcDFyU1Y0NzlneTVOZWZFQVk1RG94QzJzMDhaMWZqRUJjNEJvOVAvUkRodm9udTJhZzc0SURhTEZFclBabUsrZ3dZNjFLVzQzQklXMjd6ckl4dDJiU0w5UGZ5a0xVdm92ZFFoSVRCWTh3RS9rS0Nsa2duUkY4UDNlN3RuWjRlRjMyelNHUEVsU3dGeHNZaFAxcnlEZXAwcFRLTjlUSU1BeVFtQXNPRzJZNjdtcWxRV2Nsbkt4QUVRUXhSS0tCQUVBUkI5Q281ZFVldy9zUmphQlNkc0FQZ0hTWm43K1V0RTBVdEllY21MY1d2SjY2QnA4ckhiWHQxQjFmejIyRFVpVXNUNUFVVU9FN1FYVGh2cWtPTDBXZ3hLZTlBV2ZSbXo2WHVEdjBXemR4YnJJL2wrdmtNSjJRcHRKODlDYmErcnRPY1cwZiszbTdFbFV3YXpteUJ4ZFpMLzVSdjUxb1FHY20zbGxTSWJvSGw2Q3FJMXpRMEFMbTV2T2dqUVJERUVJTUNDZ1JCRUVTdndIRXNkdWE5aC85a3ZvUU8xbUFlbEpaaGJKMHFXaFRrSFlWbGsvK0ZHZkVQdUYyeDNtWHNzeFA0UGhRdW16MmxGR3ExWlNZOFFCeUd1SWtDQ3YwV3ozR1RvQWdJQkdEUlBaVCsvZUhzcW9oYWQzM2ZhVTZrWHpJbVJDOFVMWEpCNlVNaE5HKzkwblFSRjZwMnk3VjBiUWdNN0N6V0NFaDdyKzBGSHJWYXZxMWtSNGY3OWtrUUJERUE2R2QzWWdSQkVNUmdRRzlzeHNiVEszQzA5QnRoa09QQUtLVGNzM09kblBGeFVRdncrTlFQRWVrM3dtMTdkU2RYQyt5eUUxeFI2emN2VlhveStLbThSQmlYMmQzQjRqTUZhN3d3T2lwVS9yNkkzb1ZSUUROM29YakFaWlA2dlRzQVM0YUxpUGtqSG9XWEpjT0hjU0g0WmJkc1IrNi9ZRERwSE0vdEwxakVHbjE5aFRHcFhTRHNvNk42UFhENU1tRFhycE1nQ0dJd1F3RUZnaUFJd3EwVVh6Mkg5NDR2dzVXbWk3WlBPSHV2em9nZjhCZWVTaC9jTi9xdnVDUDlqMUFydk55NFd6ZkNBYlVYQkNlSzQrUTVhS0p1ZkFDQW1pZzlxbHQwc0E3THEzZXdQcUxzaFA2UDl3MDNpVVFENVZvUk5CaTROajMwaC9kMW11R2w4c1g4NUVmbHZvRDl5MW4vZ3V1TXpkaGI4SkY3N1BZbUtoV1FtZ3BFUkFoamNsdExXakFZK0tDQ3JwOEhWQWlDSU53RUJSUUlnaUFJdDdFejczMThjdVlaYU52Rk5kdVdtL09lUFNOSEtkNnhnYVB4NUxTUGtCWSswMTNiN0JYc3N4TVVjclVUQUp2c2hLTTIyaE9jTFA5Uy9KYVNma0wvUnhFUUJNK0pVMFVqOGh4Y1JyU3NkY2RXaDNNbURGdUVhUDlVeXdwWnJ3T2drMERqaVN2Zm9icWxVTDY5YTBsTURLK3JZTi81UVc2MmdzbkVsejgwTmJsdmp3UkJFUDBVVlY5dmdDQUlXM0pyaitGU3pRRlV0ZVREVysyUDRxdm4rbnBML1liNG9MSFFHN1dJOUUzR3FNZ2JNQ0xrdXI3ZUVtR21wcVVRMzJTOWd0cldFcHR4L3JEUGVTZUZ2MzBYNXM5TGZnVFQ0MzdsbmszMkpnNnlFMnk4T1NleEh2S2EzNExRZEEyMjd4TXB5SE9NWkovUGZoZnpSbEJBWVNDZ21Yc0wyazhkNVMvTStnWlM5VE1ZQUt5NTlNWlVjUVdHaTVud0dEVzIwN3piMC82QTljY2ZCUWR6UUl5VEtIWWl4cnlXQTR1dGwvK0paWlBYeWJOenJRa001RXNnOHZPRmtnVXA3NEY5OElIamVGdkRod1BoNGU3YjUwQ2hzUkc0ZXBVdkExR3BlSTBKNHRyaDU4ZnJlWGg3QThIQlFFQkFYKytJR01SUVFJRWcraEhiTHErQmlldEFmUEE0VEkyOUI1RitTWDI5cFg1SGxiWUFWUzM1dUZDNUJ6bTFoeDBvbFJQWEVnNHNEaGYvRi9zTFA0YUpzeFVqWThEMUhFeGdPSUR0bk5vZDVCMkYrMGIvcGQ5cUpkalRPVHRCSWF2Y3dUNDd3UmpONFdKVlBmK2NDejZlWmQyazRSSFVMbktBNERGcUxKVGhrVERWVk1sdUlXa2ZmOUx0Mk9vd29CRGhtNGpyaHQrQjQxZitIejlnWGlkUHJzT3lra0ZGY3c3T1Z2eUk4ZEczOUxTcWYrRGxCYVNsOFcwZ3hka0ZVdi95aWVkZnVjSTcxWEZ4N3QxcmY2YWtoTzk0NGUvUGw1Tm9OSDI5bzZHSlRzZC85eG9hK0FEUFVQb09FdGNVS25rZ2lIN0NOeGRXSWNJM0dYZW1QNGR4VVFzb21OQUZrWDVKR0JlMUFIZGwvQmxobWpoOG0vWDN2dDdTa0tXcHJSb2ZuL285OWhSOGFCZE1zTFNRNi80R25BSDRZSUtkSXYyVTRYZmg4U245VjNpeEUzYlpDWEk3Tzlocko0U21hZkRkNVFMUkJMbUNlY0s2ZVZUdU1LRFEzSHlIOWJIOHNuNVJDOG5NVXpEVlZEcWNkV1BTRXZoNkJGdlh1S003Q1FEc3p2OEFiUjB0YnJGMVRWQXFnZVJrSURwYUdKTmFBdkgvMmJ2ditMYktxdy9ndjZ0aFdaTDMzazVzSjNFU1o1cE1IQUlFeUlZUVZ2SlNWaG1oakxRRkNuMkJRbG1sb2JTbDlJVTJoYVpOV0tHRURKc0VRZ1lrelNhRERNZE9Zc2NqM2pNZUd0YTY3eDlYMHIyU1pWdTZWNDdYK1g0K0JsOUo5OUZqVzQ3MW5IdWVjOXpyTURRMERKMjJrc1hGM0ZYeDRjT0J5RWdLSnZRbGpZYjdHUXdmemdYTExnNlFMVWhrd0tHQUFpSDlRRjdCSDVFU05nNVRrMi9wK2NIRWFWcktVaVNFWkdKcjRUdDlQWlVoNTBUVjEzai8wSU1vYnpuajRWNXZydVN4blFvTXhnYWw0WkdwZjhlOGtZOURLZStuaFJjOThGZG5CK0ZXQjVtU1FjU29RR3dyRUc1M0VEbEJ3WlhWT1NPU1JRNUMrb0o2MWh3Z2dNc29ZVVNuRExqU2QxRkxJVUN1d2R5UlArTnZZQm1JeTR0QXB3S051NG8rRkRkT1g0cVA1d28yS2dUSnZPNDFGcnJqL3BpMk5xNVlvOG5rdnpuMk4yVmxYTmVNb2JqRm83K0xqUVcwV3U1blJJaWZVVUNCa0Q1MnZ2NFFiS3dWVTVPWDlQVlVCcVRwS1V2UllkV2pxT0ZJWDA5bFNEQ1lXL0haeVJlUlcvQTJURllEZjRkWDNSdFl3V1A1TjlzQjhrRE1IZkV6ckppMkd2RURKU3ZCd1ovWkNRTFJZOVhRV2MwNFdNcGZUV1pFN0hjUXhDZ1FyRkppVWdLOTBSOUlHSlVLbXRrM0NtNFJXWnhSOE5yUjc5MEoxdUM1QTBGVzdQVVlIajdKZnBLRXJBaTNBbzFISy9OUTFWb29jckErRkJRRWpCM0w3VWNYOHJWWW8rUHhSaU1YVk5EcC9EZkgvdUx5WlM0RFE5Z3hnL1F2c2JGY3dkRExsL3Q2Sm1TUW9ZQUNJWDNzYk4wZXBJWjMzdE5LdkRjOGZCTHk2L2IwOVRRR3ZhTEdJM2p2NEFNNDMzQlFjS3Y5amJKWFNRbWRheVdrUjF5RkoyYXN4ZlNVMjhFTXdEOUp6UmQ3S3p0QmphMEZwYkRaRnlLczJKV2Q0THo1bWNORjEyQWdmVWN6ZHpGL0lLVnppT08xWURMQjhQMjNYVDUyOGVpbklXUGtndWVUa0JZaGVQM2xGdnhSMmxoOVJhRUFSbzRFRWhNOTM5L1R6NFJsQVptTS8xNVlMTUM1YzF6QndzR2t1Wm1ybVVENnQ1QVFDaWdRdnh0NDc5NElHV1JxMm9zUUY1VFIxOU1ZME9LQ00xRFRWdFRYMHhpMHpEWWo4Z3IraUU5Ky9GL296TzV2Ukx3b3VzaXluZFlSSWFvbzNEWCtGZnhrMGlvRXE2TDhPdDhyaGdYcVQvay9PeUZxakJveUJZT3ZCZHNkeEdRbnVKdVhTUVc1QmlKNVREd0NzaVlLYnBHK0tOZHR6d05Zei92NXc5WHh1RHIxTHNuUEFjQitkWjc3dExiOUlvNVdmdVdmY2Z0Q1hCeFhzRkdwZEwzZFp2TXVxQ0I4RE10eSs5a3ZYZkwvUFB1S3djRFZUaUQ5bTBiREZXc2t4SThvb0VCSUgxTXJnNmtBbzBUeHdTTVFxQXpxNjJrTVNtZnI5dUM5QXcvZ2VOVTIva2I3MWZTZWw3Z3NuL3JzVEU2UVlWcnlVand4Y3kweW8zTjZaOUpYU0c5bEowUm1xbUd5MnJEemZEbi9HREhqZ2c5RXlCZ0dONDJpZ01KQXBibHhvZk56S2JVWkhWZkpiVTBONkRoNnFNdUh6aDUrTDBKVTBZSVRKUkFVRTkxVjlBSDA1cFp1SHR6UGFUVGNGZ2hoQ3o3SGxnWnZnMzdDYktPNk9pNWJ3V3IxN3p6N2drSkJCUmdIQW8zR3RTNElJWDVBQVFWQytsaHA4OG0rbnNLZ1VOcjhZMTlQWVZCcDBsZmczOGQraVM5T3Y0cVdqanJYT3hrdTQ2Q3JoUTNYclVDNGU1OFRHNVNHRmROV2MwVVhaUU9uNktJbnJBMm9POWw3MlFtN0wxeUMwY0l0TWpwL0o3MmRKRCtmYTlJU29WYlNtOGlCU2pWeENtUVJYQ1lQSTdxaG8rdXJTTGM5cjh0SHltVktMTWhjS2VJNVBEMHIvN3hHaXc0N0xxejJ5N2g5eHRFRklpV2xjOWFCTjF1VDNBTVA3ZTNBMmJOY2ZZV0JySzJ0cjJkQXZFVS9LK0puRkZBZ2hCRGlaTFlhc2YzQyszanYwQU1vdTN4S2NJK3dDV1EzeTF2VzBiMkJmMHlJS2dxM2pQNFZWa3hiamRpZ05ML1B1UzgwblRmQVl1Q3lFNlMwMS9PVW5RQUFYeGNLdGp1SUhwMC9jMTdtTU5HamtINkFZVnl5Rk1RM1grQURYK2J6WjJFcDY3cU4zS2lvbVJnUk9kWGxPY1c4RnQwRFlqOVdiOGVsbG53UkkvVXowZEhBbURHdWFmNWl1MENZVEZ4UW9XVUFaMjhRUW9Zc0NpZ1FRZ2dCd09KazlYYThlK0FuT0ZUK0pXeU8vZFZjTlRkMDEwQ09nZURLbk9CTnNrcXV4WnowaC9Ea3pJOHdNV0hlZ0N5NjZJbk40dHJaZ1dIRkwvbUYzOVBvc1Z4Mmd0WEdJaStmWCtpSnJyUXZtTmJpc1lNamtET1VhYTZmeDZjcU0rSTIyTENNYThhQTdwc3QzVDUrMGVpbm9KQUYySjlUZlBETS9hd3RaOStDamJXSUdxdGZDUXprNmlyRXg3dmU3azIyZ3Z2OUxBc1VGUUVWRmY2ZEl5R0U5TExCOGU2T0VFS0lhTFh0eGZqSGtaOWg4OW0zMEc0U1ZCNTNYbHJzcGhzOXkzSzVDNEpBZ3B4UllIcktiZmhGemlmSUdiYWNYNUFNRW8wRmVsaE5mUGNGS2ZVU0hlZktWUXdpTTduOXgvdEtxdEJpNUhyVnMvRHVZcWM3NFZYaE1iRVJpQXVtdmMwREhhUFdRSDMxdGM1aktaa3hEc2FEZTJGcjZicmllNGdxR3RlbFBTRDVlWGpjbkJ2MUZkaGY5cmtmeCsxRERBTWtKSENCQlpYSzlYWXhhbXVCd2tMQWJQYlAvQWdocEpkUlFJRVFRb1lvZzdrVlh4WCtDYXNQcjBCMTJ3WEJQU3dZcHB1Rk1sY2tnZnR3ZTlDNDJPdXg4dXFQTUhmRVl3aFVCSHM2ZTBDem1salU1d3V5RTdvTHR2Z2dab0lXams1OXVmbkZnbnVrano2ZnRqc01HcHA1Uy9nRDFxWGVvVzhjVjhkdE51aDNidTMyb1ROU2JrZU0xdkVhWWlTa3pMamFjL0VqTkJ1cS9USld2K0FvMkJnVEkrNTg0ZmRWcCtPMlFMUzMrMmR1aEJEU2l5aWdRQWdoUXd3TEczNm8ySUsvSHJnWHh5cTNkcnJTeVlBQnkzcGFLTnVEQ0RidVVjS2MrdFN3OFZneGRUV1dacjJBRUpYSU45UURRUDFwUFZoN1FYWlc3S1p5KzlrT1NxME1FUmxja1VxV0JUYWRMdkwwTUo4SWYzcHpLYUF3YUNnU2s2RWNNWm83WUJpd1lpTUtndGV0ZnVlMmJxK0dNNHdNUzhZK0o3eEIzSFBDdnQzQ1BtVXJhMFp1d2R1aXgrcVhHQVpJVGdaR2plcmNYdEtiYzRVc0ZxNERSRTJOLytaSENDRzlnQUlLaEJBeVJMQ3c0VlRORHJ4LzhLZllkdTVkR0N4dHdqdWRhd3ozSllycisxelhmcEZwRVpOeDMrUS80djdzUHlNdU9LTjNKdDVQV1BRMk5KNHpPSS9GMWs0UUxxb0FJSGFTMXZrOTNWL0tiM2ZnRWtCOGZ3N3VRaWQzWHJoYWhleWt3UnZnR1lvNkYyZVUxdkdCMWJYRGNIQlB0NCtPRHg2SnFVbUM3QWdwdFJTY0dVNWNkNTZ6ZGQwLzk0QVVGQVJrWlhHRkc4VVFaaXRVVmdJWExneU8xcEtFa0VHSmVrZ1JRc2dneDhLR1U5VTc4ZC9TVDlDb2R5djR4Ykxjb3BYcGFvbkFnclU1Z2dqOEltUmsxQXpNSG40UEVrSkc5ZDdFKzVuYWt6cittK1JMMzNrM3JPQmNWYWdjb2FuOHZtdmhkZ2ZXWGd6VFp3eGZRV0hoR0NyR09OZ0VUcG1KdHBCUTJGcGJ1TmNSSzczOWdtN2JacWl2dWFIYmg4L0plQWhuNi9iWTY2dzRXbGVLekZZUW5QcjF1YjhpSTNJS0F1U0RyTTZIVE1hMWxveUtBa3BLWE50Q3NpeDN2K056VCtjS2IyOXRCZkx6Z2JRMExsaEJDQ0g5Q0dVb0VFTElJTVd5TnZ4WXZSMy9kK0ErYkQ2N3lpMll3TDFaWlJqR3NaR0J3OWpiUXpyZnpQSVpDUXdZakltWmpjZW1yOEh5Q2E4UHFXQ0NxZFdLeXhjNytCdEVCaE1ZaG9Fd3NTRXVtMThjc0N5UWU2YnJObjQrUEl2ek02cWZNQWpKNWRETVdjQWZpOTJCSU9qYVlLMjZCTlBaMDkwK1BFQ3V4b0pSSzEwR0VGdEJoTXU4NGM1dE56VmpkL0VhVWVNTUNCb04xMTR5TWRHMXJhU2pFNFNuZjB1RXdRVEg1Mll6dHdXaXN0SnZkU3dJSWNRZktFT0JFRUlHR1M2UThBMytXL3FwaDZKbnJET1YzaVdRNFBqTXhyV1dFNzdKbFRFeWpJdWRnMnZTN2tHRU9ySFg1OThmMVp6UThRZFNMc3l5clBOVWRaUUNRZkg4UHV0RDVkV28xeG1jenlGMnU0UGpOS1ZjaHV0SEpJdWJLT25YMU5mUFEvdVd6d0diRFJJS2ViaWNxZjgyRndGanhuWDcrTkV4MXlBOTRpb1VOeDBGSUw1a3FQdDVoeTl0d3VTRUJZZ0pHcVFaTlF3RHhNVUI0ZUZBYWFscnNjWHVBZ3VPYzRYMzE5UndHUXRwYWE1ZEpRZ2hwSTlRaGdJaGhBd1NOdGFLNDVWYjhlNkJlNUJiOEVlM1lJTGdUU3ZEWDFka25QZlppeXk2dEg5VUlqdHhFVmJPL0JoTHh2NTZ5QVlUakUwV3RGVUk2eHFJRzhmOXRJUXBycW5Md3V3RWtlVVpJRnlxM1RneUJRRnkrak0vR01sQ3d4QTQ5V3IrQmlsWHJPM25kaHcvQW10ZHoxMFhiaDd6aktBVkxKOXA0RHZYRi9tV3MzK1FNTllBb1ZKeEJSdUhEUVBrY3Y1Mnh6OHFYUVVXM0cvVDY3a3VFSTJOdlRkWFFnanhFcjNUSUlTUUFjN0dXbkMwTWcvdkhyZ0hlWVYvd21Xam9DcTRNdzNCSGl4d2JMZG1BTENPaEdmWFFvdEttUXJUa3BmaUZ6bWZZRkhtTHhFYUdIdkZ2cGIrcU9vSDE5WnRZcGM4TnNHaUx6ZzVBSUVSZkpKZzUrNE9ZcXYzOHovSVJWUS9ZVkFURm1jVUg0QnlQVkgvYmZjdEpBRWdSQldONjlOL3l0L0FTbTJleXAxYjFYWWVSeXEyU0JobkFJbU1CTWFONjF5MGtXSHNXU2RkY0dRckFOempTa3U1Z28zZGRPa2doSkRlUmxzZUNDRmtnR3J0cU1NUEZibjRzZW9iZTZFMEFYdGFQc053cGYwQVp3eUJhelhITXAydWVrVnBVcENkdUFpVEV1WkJwZEJlbVMraW4ydXZNc0hRWUFIQWZVdGxETk9wemFhM2hGc1k0aWE2Zm45L3VGUWplYnNEd0M4UFpReURCYU9IaXhxRERBektFYU1oVDBpR3Rlb1MzemxFek10RzhGclRmNzhkUWJmOUR4aDE5d1VTcHlmZmhoK3J2a0dkcnRSZWkwSDh0Z3VoWFVVZllrek1OUWdLaVBETGVQMmFYTTRWYll5SkFjckxnVFo3MTUzdWZ2Y2RHUXpDVEFaSHdjYWtKSzRBSkNHRVhHRVVVQ0RFQzNYdEphalRsYUttclFnMWJjV29hZWV1Sk1ZRlpTQXVPQjN4d1NNUXJVMUZUTkRBZWdOdk5CcGhOcHNSSEJ6YzExTWhYbUpaRzg0MUhNRFJpanhjYkRybVlYSExGMXNVbk1TLzZYZnIxcUNRS1RFbVpqYXlFeGNpSld4OHI4OS9vS2s1enRkT1lCekJHQkZZUnpjTkFHSHBnUWdJa2J2Y241dnZ1dDFCVk5GK3dScmoydlFrQkt1VTNaOUFCanp0L0NWby9lZGZBWWgvM1FDQzE0N0pCTVBlbmRETXZibmJ4ek9NREV2R1BvZC9IUG1aaDBGOEk4eHZNRmtOK09iYy8rSDJjUy81UE02QUZSZ0lqQndKdExRQUZSV3UzU0FBejk5WCs5WTEyR3pjLzYxV29LeU0yd0l4ZkRnUUVJREJxckt5RWcwTkRaREw1Y2pLeXBJODNxVkxsNUNVbE5SbEVOZHNOcU94c1JFS2hRSlJRelZnWXpCd0gzbzkvMytBS3ppcVZ2UC9WNnY3ZHA2a3oxQkFnWkFlYkQ2N0NtMGRqVkFyZ2hFWG5JSHBLVXNSRjVRQkFLaHA1d0lNWit2Mm9zT2lRN0FxQ3JlTStWV2Z6WFhObWpYWXRHa1RmdmU3MzJIY3VPNkxhNTA5ZXhZdnZ2Z2lwaytmam1lZmZmWUt6WkNJMWRiUmdLTVZlVGhSOVRYYVRKNzJ6VHBhREhKN21sbDc4VVV3bmxjWmpteUVpUWx6RWFpZ05tU2VYQzdwUUVjTDEvdWRaVm5JWkRLdTVhTUl6amVyREJBN3Z2UFYzdzBuTDRpZUovOGsvS2VMeGd5czRDWVJSejF6TnRvKytSQ3MwV0R2emdKUlVRVkdjS0oreDFab2JscmNZM0FnUG5na3BpWXR3WkdLemZaQkdGRVZGZHdmbjErM0I1TWFmMEI2NUJRZlJ4cmdRa09Ca0JDZ3ZoNm9xdUtDQkVEWFB3ZFBnWWIyZGk1YklUNGVpSTBWWC9DbG56cHk1QWhlZmZWVm1NMW1QUC84ODVMSGEydHJ3ODkrOWpORVJrYml2ZmZlUTVDSGxweVhMbDNDaWhVcmtKQ1FnTFZyMXdJQTFxOWZqOU9uVCtPcHA1NUNaR1NrVDg5cE1CaFFWbGFHek14TTJHdzJXQ3dXbjg1WEtCU1F5YTdnanZYU1VzQmtBaFFLTG5BUUU4UDlIK0FEREpjdkF3ME5YQ0JyR0hVV0dvb29vRUJJRjBxYVRtRDlxWmN3ZitRVG1KZ3cxK05qTWxSVGtSRTUxWGw4b3VwcnJOcHpDKzRhL3lxR2hVKzRVbE4xTXB2Tk1CcU5zSFczQjlNdVBUMGRTcVVTTzNmdXhCMTMzSUhodzJrQjB0K3dyQTNuR3c3aVdPVlhLR3I4d1hPcVBjc0NNb2E3eXNmQzlVMm1oL2VTNCtMbUlEdHhFVklwRzZGYnJBMm9GV1FuQUl5NFlBTERBRGJXK2JPSUdxT0dRdVA2WnZCb1JaM2JkZ2NSODNYOHgzN3V6Vm5wdmc5Q0JoNmxFcG81ODZIYnVsSFNNSXpqOWMwd3NOYlZvT1BFRWFnbVQrdnh2RGtaRDZHZ2ZoL2FPaG9BT05wUVNsL0U1aGE4alNkbnJvTkNOc1M2R0RBTXQyQ0xqQVJxYTdrUDk3L25YV1VzT0xJVmJEYXV0V1JEQTdlNDg3QklIb2gyNzk2TnQ5NTZDd0R3NG9zdll0YXNXWkxIM0xKbEN6bzZPcENXbHVZeG1BQUFLbnNuRGVIQ3Y2S2lBa2VPSE1HRER6NklaNTU1QmprNU9TN24yR3cyTkRVMW9hNnVEclcxdGFpdHJjWEZpeGR4NGNJRlZGWldnbVZackZ1M0RoY3VYTUJycjczbTA1emZmdnR0VEpod0JkNWZ0cllDeGNWQWNuTFhXMmxDUTdrUGg0WUc0TWNmZ2ZSMGdESmZoeFFLS0JEaXdkNlNqMUhTZkFKUDVhejNhUy81cElUNXlJek93ZWVuWGtKRzVGVGtERnZlaTdQMGp0Rm9SRjFkbmNmNzVzeVpneSsrK0FKNWVYbFlzbVNKeDhja0pTVTVvK0UxTlRWNDhjVVgvVGEzeE1SRXZQTEtLMzRiYjdCb056WGhhRVV1VGxSOWpWYjdHM1ZYZ3VudUtqa0FBQ0FBU1VSQlZEZnQ5Z1VySyt4djdpWWpjaXJHeGw2TDBURTVVTW1wTm9JM0d2TDFzQmo1Ti9LTVRGQU16UmNzSDB5UXF4akVqT3Y4L2M4OVU4dy9YR3phdW1DTk1TTTFIdUhxSWJZUUc4STBOeXlFYnRzbSsrdlR0WCtMdDFpMzFBTDlON2xlQlJRQzVHb3NHZk1zUGpyaHlISVRsNlhBbmNrSEpGbzdHckNyNkorWU8vSXhFU01OQW5JNWtKREFaUmxVVjNOWkM0N0FncWVPRUo2Q0RCMGR3TGx6WEt2SytQZ0JtNDV1czludzRZY2Y0b3N2dmdBQVJFVkZZZWZPbmRpNWM2ZFg1ei84OE1OSVNrcnFkTHZSYU1TV0xWdkFNQXp1di8vK0xzOFBEQXdFd0Yyd2NYam1tV2N3ZnZ4NHZQUE9PM2psbFZmdzRJTVBZdG15WmM3NzE2MWJoMDgrK2NUaldDTkhqa1JhV2hvNk9qcWN0eWNtSmlJakk2UGJyNk9nb0tETDkzSitWMTNOMWZRWVA5NjFHMGxQb3FLQXNEQXVFQkVheXJWS0pVTUNCUlFJY2JPMzVHTzBkelRodnNsL0ZIVytXaG1NKzdQL2pLOEszOEYvU3ovRnJHSC80K2NaK3ViczJiTjQ3cm5udW4xTVhsNGU4dkx5UE43MytlZWZJeUtDSzVCbE1wbFFWbGJtOXprU29FRmZqblAxQjNDdS9nQXV0ZVI3ZnBETFpXaGhKa0xueFVOYXhHU01qYjBPWTJKbUlWQkJWd3A4WWUxZ1VaK3Y1Mjl3ZnQ5OUo2eWRFRHRKQzhiRGV6T1g3ZzUrc0dnc2RYY1lTbVNSVVZCTm5JS09FMGVjblZ6RWJYc1ExRElvUEFOTDVTVW9FcE43UEM4dElodmo0dWJnZE0wdUFPSzdvTGlmZCtqU2x4Z2Zmd1BpZzBlS0hIRVFrTXU1WW90eGNkd2lUN2lnN0M2WUlMeXR1Wm43aUlnQUVoTUhWSDJGaG9ZRy9QNzN2OGZKa3lkZGJtdG84QlJvOTB5NDBCZkt5OHZENWN1WE1YZnVYS1NtcG5aNXZxZUFBZ0RjZE5OTlNFbEp3ZHR2djkwcFd5SW5Kd2NsSlNXSWo0OUhYRndjMXF4Wmc5RFFVS3hkdTlabHUwSjVlVGtBWU9yVXFYanNzZTZEWjIrKytTWjI3OTdkN1dQOG9ycWE2eG95VXVUdm5VTEJ0VVl0SytQR2lvLzM3L3hJdjBRQkJVSUVTcHBPb0tUNWhPaGdndENpekYvZ1g4ZCtnWlRRTEtTRzkxNTZ1ZEZvZEVhNkhmL1g2WFJvYVdrQkFJU0hoK1BtbS9rQ1d6YWJyZHY5ZHhhTEJRb0YvMCtENDQrcGtFd213K2JObTBYUCtkQ2hRL2pkNzM0bit2ekJvdnp5S1p4dk9JU0N1bjFvTWxUMmZJSkxRY1hPSzRiVXNQRVlGM2M5eHNUTWhsb1o0cytwRGlrMXg5dkIycmN2UzhuZzVrcFljQ2VyUXVVSVQrLzh1M1Npc2g1VnJUcm5DYUszT3dqY09vNjJPd3cxbWhzWGNnRUZBQUFyS3RXRmRZdEY2TGR0UXNqREs3MDZkLzdJSjFEVStBTU01bGI3WUNKZnpHNlQzcHkvQ285Tyt3QU1NOFM3bkNzVVhPcTVJN0JRWDgvZjV5bXc0T2w3MzlURUJSWmlZcmhGbmk5WG52dkFqaDA3OE41NzcwR24wMkhVcUZGNC92bm5FUjRlM3UwNUxNdGkwNlpOV0xkdUhWaVd4YkpseXpEU3c4TFlZRERnODg4L2gxS3B4SDMzM2RmdG1HcDdab2ZKWk9wMFgyWm1KdjcydDcraHNiRVJwMDZkUWx4Y0hHSmlZcENSa2VHU2ZibHUzVG93REhObGF4K0kwZHJLWlNhSURTWUlwYVp5R1RKQlFiVDlZUWlnZ0FJaEF1dFB2WVNuY3RiN2JieGw0MS9GdXdmdXhYT3p4UysrZS9MQkJ4OGdOemZYNWJhWFgzN1orZm1xVmF2dzVKTlBBZ0ErL3ZoajdOMjdGKys4OHc0MG1zNkY0VXBLU3ZEY2M4L2hqanZ1d0cyMzNkYnRIeisxaFBUSmdBRjBoY1NmekRZamlodVA0bHo5QVp4dk9BaTk0ODIzQkNtaFdSZ2JleTNHeGw0TGJVRDNiN1pJejR6TkZseSt5S2VpTWxMYVJBbytUNWpxZVg5dWJyNS90enRNU294R2JGRDNMZi9JNEJPUU5SSHltRGhZNjJyNExBVVJHRUZFd1hCd0Q0S1hQd0FtcU9mRmdGb1pnZ1dqbnNTWFo5NndEeVMramdJREZxejlsNkZPVjRyOVpldVIwOGVaZnYyR1VzbTFtb3lQNTdJVjZ1dDdMdDRveExKY1hZYjYrbjVidUxHOHZCeC8rOXZmY1BUb1VRREF3b1VMOGZqamowT3A3TDVyVFUxTkRkNTU1eDBjTzNZTVVWRlIrTi8vL1YrTUgrLzVZczVubjMyR2xwWVdMRisrSE5IUjBRQ0ExMTkvSFZxdEZ2ZmVlNit6MEtMTlprTmpZeVBrY2psTUpoTTJiTmlBK3ZwNjFOWFZPZi9mM015M2JGNnhZZ1Z1di8xMmYzd2Ira1p4TWJmTndWL1MwNEV6WjRDSkUvMDNKdW1YS0tCQWlOM21zNnN3ZitRVFhkWk0rTjEzQzJHMkdUM2VGNjFOeFdQVDEzUzZYYTBNd1kwWmp5QzM0RzNjUFBvWnY4N1hJVFUxRlZkZGRSVUFyaHB4YlcwdFJvNGNpWkFRN2dwMXFLQmd6dVhMbDFGU1VvSS8vT0VQTGtFSEFMQmFyWGpycmJmUTNOeU1pb3FLL2g5Skh5RDA1c3Nvck51UHd2cjlLR2srRG92TjNQTkozUWdLaUVCNlJEYlNJNjlDUnVSVXlrVHdzNnJEN2Z5QmhEYVJ3cXVGSWNrQjBNUjRmalBzbCs0T0FvdkcwSGFIb1VvejkyYTBmZlFQN2tEc0dsR1lwV0N4UUw5eks3UkxQS2VNdTh1S3ZSNG5xcjdCeGFaajlsdFlsMjBVM3VMYTIvS1JqZTh2cmtOVzdIVUlVMVBxdEpOU3lXMWZpSS9uTWc5cWF6dTNtd1Q0ZjRjYzlWOGN3UU5INGNiYVdpQTZtdnZvWWNGK0pYejQ0WWZZc0dFRHJGWXJ3c0xDOE1RVFQyRDI3Tms0ZmZvMDNuLy9mZnptTjc5QlFrS0N5emxtc3hsZmZ2a2xQdjc0WTNSMGRDQW5Kd2RQUGZWVWwrMndhMnBxc0dIREJvU0hoMlA1Y3E3TzFmbno1N0Zueng2b1ZDcG90VnFjUG4wYTlmWDFhRzV1ZGlseXZYcjFhdWZuRE1NZ0lpSUNvMGVQUm5SME5HSmlZanhtUTNpanZiM2R1ZjJoSzNxOXZ0djdKU3N0NWJKZy9KbTVvbEJ3VzNaS1M2bjd3eUJIQVFWQ0FOUzJsYURWMk5obE53Y0F1SEhFSTdEYVhOdjdOT2pMY0t4eUswWkVkbDI4YW5MaUFweXAzWTE2WFRtaXRTbCttN1BEelRmZjdOelNzSHIxYW16WXNBR1BQUEtJeHlyQWp6enlDRTZlUElsOSsvWWhMeThQaXhjdmR0NjNidDA2RkJVVllmTGt5Vmk1MHJzMFYrTEt5cHBSM1hvQmxhMkZxR3d0UkZYck9UVHFLeVNOcVpBRklEVnNQTklqcjBKNlJEWmlnbWpCMkZ0YUw1bGdhT1IreDduMzRXTEx5OEdsMDBaY3R1ZnNoRlBWRGY3WjdpQTQ3L1lKSTN3ZmhBd0s2bXR1UU52bi8rWmF2QUVRdTEvSHBZWGt6bTNRTHI3RDYwWEdrakhQNHY4TzNnZVQxV2dmU2V5ZUljYTVHTGF5Wm13cCtBUHVtL3duRWVNTWNqSVpWd2d2S29wTFY2K3JBK3piSFFGMHZ3VUNBQ3dXYmd0RmRUVlhZeUV1cmsrTE42YWxwY0ZxdFdMdTNMbFlzV0tGTXloUVdGaUlvcUlpL09wWHY4S2YvdlFueE1iR3dtYXo0ZnZ2djhlYU5XdFFXMXVMeU1oSS9Qem5QOGVOTjk3WTVmZ3N5K0pQZi9vVHpHWXpIbjc0WVdlbTVULyt3UVhpbGk5ZkRybGNqc0xDUW1pMVdxU2twQ0FxS2dvRkJRWFE2WFI0OHNrbk1XellNTVRFeENBcUtzcGxlNmpRZSsrOWgrcnFhdWV4WHErSHlXUnlLV290ck8yd1k4Y083Tml4US93M1RpcTludnQzbzZ0dURsSkVSWEZCTDROaHdCWUdKVDJqZ0FJaEFPcjFwZEFvdTAvcm5KSjBpOHV4MldiRUIwY2VRMnJZZU55UThYQzM1d1lxZ2xHdksrbVZnRUozTEJaTHAwSkNUejMxRkw3NTVodk1talVMQmdQWHF1N2N1WE5ZdjM0OUVoTVQ4YXRmL2NwbHI2QmNMaCt5V3hTNng2SmVWODRGRDFvS1VOVjZEalh0eGJBNU45K0xGeGVjd1dVaFJGeUZsUEJ4a0ROOWYrVm9zR050UU0xUlBqdUJlL3Z0ZXpDQllSaXd3amFSbzlWUWFqMW4rMnp4UjNjSDhPZGx4a1FnS1hSd3RJZ2p2bU5VS21pdXVRSDZuZHU0RzBUWC8rQVg4N2JXRmhnUDdrRmd6dlZlblJtc2lzSk5JeDdGVjRYdjhLT0piSkRDeUJ5dFdobVVOcC9FaWFxdk1TbGh2dThERFJVaElkeUh5Y1RWU21ocTRoYUszbXBxNGo2MFdxN09Rbmo0RmQ4T2NmMzExeU16TTdOVEZzSWRkOXlCam80T3JGMjdGczg4OHd6dXV1c3ViTnk0RVpjdVhZSktwY0k5OTl5RE8rKzgwMlBOSjZGRGh3N2h4SWtUVUNnVU9INzhPQTRlUElqMjluYWNQSGtTQ1FrSnVQUE9PMkcxV3JGa3lSS1hzVmF1WEltQ2dnSk1tRENoMndLT0R1Zk9uVU5KU1FrQUx2dlQ4U0VzTGpsL1B2OWF6c2pJd01RZXRnVWNPWEtreHl3RzBZeEdMcHVndDhqbDNITlFRR0hRb29BQ0lRQnEyb29RRjl4OXl4NTNlMHMrUnBPK0NuZE5mN1hIZ2xIeElSbW9iaTNDbUpqWlVxYnBzMDJiTmprajcrNjJiZHZXNmJiS3lrcG5DcUREdEduVDhQcnJyL2ZLL1BvN0ZqYTBHT3ZRcEs5RWs2R0srNysrRXMyR0tqUVpxbUN4ZFM3UzVLdWdnQWdraG1RaU1YUVVFa05HSXpFMGsxbzc5b0dtY3dhWTlWeHFLMWRNVWR3NHJGdWJ5T2lzcnVzWi9PZkg4K0tleFBVSm5aTmRQR2E0OVBISWdLYVpkek1mVUdBWU1QYjZqTDdqVDlKdHovTTZvQUFBMlltTGNicG1OOG91bndMQWdMVUJrUGsrRWZjZ3hMY1gvb2JNNkt0cG0xZFBBZ0s0MmdpeHNWenJ5S1ltTGdQQjI2aU9UZ2VVbEFEbDVWd0x3SkFRcmdYZ0ZTcmk2QjVNY0ZpMGFCSDI3Tm1EMHRKUy9PVXZmd0VBM0hERERaZy9mejZDZzRQUjJ0cmFZMERCMFQ3U1lyRmc1ODZkVUNnVXNGaTRyTFNWSzFkQ3FWUjZyTlhnS0FiWklzeis4RUNuMDBHcjFlTGRkOTkxM3ZiUlJ4OWgzYnAxaUkrUHg3cDE2MXdlWDFaV2hudnV1UWVqUjQvR2xDbFR1aDE3N05peHVIanhJbUpqWTd0OW5DaDZQZUNocnBiZmFEVGNjL1JRVkpNTVhCUlFJQVJBVFZzeHBxY3M5ZnJ4ellacUhDemJnQmtwdHlOUzA3bS9zYnU0b0JFNFVyRlJ5aFJGR1Q1OE9PYk5teWRwalBUMHdWMHgzc1phY2RsWTB5bG8wR1NveEdWRERheXNwZWRCdktTU2E1RVFNdEllUU1oRVlrZ21nbFc5a0dKSWZHSTFzYWc3eFYvSll5UzFkdUFYK0xFVHRaQXBQWStUWDlNb2Vic0Q0RHJMeGRRdWNzaVR4OFFqWU93RW1QSzVLNkdpdHh3d2NMNldMV1VYWVQ2WEQrV29zVjZmdm1Uc2MvaS9BL2R4LzM1SzJEbkVuOHpBYU5GaDY3bS80UGFzMzRnZGJPaFJxYmc2QzNGeDNGYUk1bWJnOG1XdWhrSlByRmFnc1pIN0FMaHEvV0ZoWEhDaGg0Vzd2MWdzRmh3N2RndzdkdXpBL3YzN1liRllFQkFRZ0RsejVtREpraVhZdlhzM25uNzZhY1RFeE9ETk45L3NjYnprNUdTc1hyMGF3Y0hCQ0FrSndXZWZmWVpQUHZrRTExOS9QYkt6czdzOEx5d3NEQUFYVUdocGFVRlZWUlVxS3l0UlZWWGwvS2lzckVScmF5dnk4dkpjQWh2NzkrL3Y4bXVMaVluQkhYZmNBUURPak5HdVpHZG5PK2ZZVTdjdW54a01YRlpLYjlGb1hGdWVra0dIQWdxRUFLaHBMMEpja1BjWkN2dkwxa1BHeURBajlRNnZIaDhmbklIcU52LzJtdS9PM3IxNzhaLy8vQWVqUm8zQzAwOC8zZW4reHNaR3JGeTVFdE9uVDhmamp6OCthQW93WGpiVzRHaEZIc3hXSTh5MkRwaXRIYzdQTFRZVFRGWURkMnp0c045dmtGd2swWk5RVlF3aXRjbUlDUnFHY0hVQ29yV3BpTlFrSWtUVmkzK3dpV2gxSjNXd1dld3JIcGExZDNZUWc0OE1xRUxsQ00vbytrMjN5M1lIaUF0ZkNOdFNKb1lHWVd4Y3BJaFJ5R0NqdVhFaEgxQmdSQ1VIZEtMYm5vY3dId0lLWVlGeHVDNzlBZXdzK2dDT2lUQU15eFZjOUpHd3NHTis3ZmVZRkQ4UDZaSGRYODBsYmhpR0N3YllGOGJPNEVKenMzZkJCUUJvYitjK0tpcTQ4WlJLN2tPaDhHdEJSNVBKaE9QSGoyUGZ2bjA0Y09BQTJ0cmFBQUNSa1pGWXZIZ3hGaTllREpabDhjWWJiK0RFaVJOSVRFekU2NisvanNqSXlDNFg1VXFsMGxudklDMk5DN3lXbHBiaTg4OC9SMGhJQ0I1NzdESG5ZMjAyR3hvYUdsd0NCV2ZPbkFFQXZQSEdHN0JhTzI5cmxNbGtpSW1Kd1lnUkkyQXdHSndCaGFxcUtoUVg4Ly9XNzkyN0YyUEhqa1ZrWkdTM0dhUTllZTIxMXpCOStuUlI1M3JVVTRZQ3kzS3ZFMGVXU2svSDdod1pDbVRRb29BQ0lUNHltRnR4c25vN0ppY3NoRVlaMnZNSnZjeGlzU0EvUHg5SGpoekJuajE3QU1EWlJqSTVPZG5qT2F0WHIwWmRYUjFVS3RXZ0NTWUF3R1ZERGZhWCthL3RaM2ZDQW1NUnBvNUh1RG9PNGVwNFJHcVNFYVZOUVl5VzBzNEhrbzdMVmpSZEVGUkhGeGxNNEs2ajhvdWx4T25kMTJUWmVKb1BNSW90L2loczhiZDBuRzlidHNqZ3BabzhEYkxJS05nYUc3akZPQ00yUzRFL3ArUG9RZGdhNmlDTDhqNG9PalBsVGhUVS9SZVZyWVgyc2d6aW9odXM4Ny9jZVp2T3JzTEttUjhoUUU3N3NVVUxEZVUrSEpYM2RUcXVxR043Ty9lNWgwV3pDNWJsYWpXWXBHLzdjemg0OENCeWMzTng2dFFwWngwbnBWS0phZE9tWWM2Y09aZzFheFlVQ2dVT0h6Nk1QLy81ejJpMFowNVVWbGJpZ1FjZTZIYnMrKysvSDNmZmZiZnoyR0t4WU5XcVZiQllMSGppaVNkY3VtRTk5dGhqTGtFQUliVmE3YXp4a0ppWTZQeUlpNHZ6V0tEeDY2Ky9oa3dtZzF3dVIwTkRBMTU3N1RXa3BxYml6My8rTTRZTkcrYXhnR1JGUlFVS0NncVFuSnlNek14TWovTnd0THE4WWdvTHVTeUd6RXd1T09BNEhqMmFxNHZnT0I0MWlxdkJRWVljQ2lnUUFpQXVLQU0xN1VYSVVFM3Q4YkdGOWZ0aHNaa3hJYjdyU3NMdXF0dUtFTzlqalFadnJWeTVFaGN1dUxhZVc3WnNHUll2WG95Q2dnSzg5ZFpiTHZkWkxCWjg5OTEzQUlDNnVycE85N3ViT1hNbWNuSnkvRHZwZmtvaEM0Qktya0dBUWcyVlhBT1ZRb3NRVlpRZ2NKRGdEQ1NRd2FIaVlKdHpMUysrSGowREZqYm4yZUVaZ1ZCSGRmM245VXhOSTBxYVd1MVB5b3JmWGNGd2Jma0E0T1lzMnU1QWVOcWJGcVB0czM5eEJ4SjI4QWpQMVczUFJmRGREM2w5S3NQSXNEVHJlYngvOEtkKzNmcWdNelZqKy9uM3NYaDA1K3c3SXBKVzY3b1FOQnI1akFTakVUQ2IvUm84OENRdUxnNC8vdmdqWkRJWnJyNzZhc3lhTlF2VHAwK0gxajZ2dHJZMi9PMXZmOE9PSFRzZ2s4a3dkZXJVTHJzc0FOejdtNklpTG5EclhsajZndzgrUUZGUkVXYk5tb1hycnJ2TzViNkpFeWNpTWpMU0pXaGdNcG53MjkvK0Z1bnA2WjIyVnV6ZHV4ZC8rY3RmOE90Zi94cVJrWHlXbU5sc3h2YnQyekY1OG1TY08zY09RVUZCR0Q5K1BMWnYzNDZYWG5vSmI3MzFsc2U2Q1hsNWVTZ29LTUNrU1pQdzVKTlArdlpORk11UlFSRGF4VVV5cTVYUFFoQWVPd0pQN3ZlNzYrMGFEYVRQVVVDQkVBQnh3ZW1vYVN0R1JxUjNBWVd3d0Rna2hIaU9ISHRTMDM0QmNVRzkwODR0TkRRVUkwYU13QTAzM0lDaW9pTHMyTEVEVjExMUZXSmlZcENibTl0dEt5SkhSa04zb3FPakIweEFJVXdkaCt2U0hvQkNwb1JjcG9DY1VVSnUvMXdoQzRDY1VVQXVVMEloQzRCU3JrS0FYQU9WUW8wQXVRYUJDcXFPUDlRMEZ4dGhiTEszaVFTL09QY1ZLNmliSUE5Z0VEZXAreXMwd21LTW9wK1Y1YmM3SklSb01UbVJ0dE1RbnZyYW05RDI1U2ZjSXBCaFJBY1ZoRUVyL1hmYkVYVGIzV0FDdmM4TWlGQW40dHEwKzdDcitKK09BVVZ2ZlJBNlhyVU40K052UkdyWWVFbmprQzRFQm5JZjdtMEVyVll1dUdDeGNKOWJyZHdpMG1ybHRrSklNSHo0Y0x6NzdydElUazUycVVGZ3RWcXhiZHMyckZ1M0RwY3ZYMFpzYkN4Ky9ldGZJeXNycTh1eFNrdEw4ZHh6endFQXBreVpnaVZMbGpqdjI3bHpKelp1M0FpVlNvV1pNMmZpeXkrL1JIbDVPY3JLeXREYTJvbzFhOVowR3M5aXNVQ3BWT0xDaFF0ZzdkdmlBT0RNbVRQNC9lOS9EN1BaalAvKzk3OHV6N04xNjFZME56ZGp6cHc1T0hmdUhBRGc1ei8vT1M1ZHVvUXpaODVnL2ZyMXVPZWVleVI5ei94R3JlWXlETG9LS0l3ZXpmM2NIVCtYbm83ZFVVQmgwS09BQWlFQTRvTkg0R3pkWHE4ZWU2a2xINW5STTMwYXY3cjFBckxpdksrUzdZc1hYM3pSR2NGZnZYcTF5MzMzM1hlZlM1cmZtalZyc0huelp0eDg4ODE0NkNIWEswMGRIUjI0Ly83N1liVmFzV2JOR2dRRmNRdnM3cTRBOURkaGdYRzRadmhQK25vYVpBQ3dtVmpVSE5NNWo4VXZieGo3b29zVGYxVVFaQUZkajhheXdPY3UzUjNFcmZTRVo5MlNOYmdMcHhMZk1Xb04xRGx6WU5qOXRmMEdjYTh6UnRCQ0VpWVQ5THUraG5haDl3V01BZURxMUdYSXIvMGVOZTNGM05ZSG4yZkJ6MFpvYy83djhmaU1mMEVoVTRrZWtmaElMdTk2bjd6RWdBSUFqQmpoZXVIbHdJRUQrUERERDNIcDBpVUF3TUtGQy9Id3d3ODczL040Y3V6WU1ienh4aHRvYTJ2RHRHblQ4UExMTDd0MGJsaTdkaTBBN2ozUHFsV3JYTTRkTjI2Y3h6RVZDZ1hTMDlOUldGaUlpeGN2SWowOUhXZk9uTUZMTDcwRXM5bU01Y3VYdXdRVGpFWWoxcTlmajlEUVVNeWVQUnZ2di84K0FHNEx4OHN2djR3dnZ2Z0N5NVl0ZzgxbXM3ZEc1VG1PV1piMVdLK0JZUmovYjFYVmFMaGluVjF4LzduM2RPeE9yd2NpSXFUUGsvUmJBMmVsUUVndml0YW1vc09pNi9GeExjWmFHTXl0aUE4ZTZkUDRSa3M3b2pYRHhFNnZXOTM5WVJXMlFEcDE2aFMyYk5tQ3VMZzRQUHp3dzUzYUsrWGw1VUduMDJIcDBxVlhmbjhlSVZkWXpYRWRiR2JIN216eDJRbGNFVWZ1VTIyc0VxSER1MS9jN0MrdFFvUE9ZRCtWdjlMbE04RnAxTjJCZUtKZGNBc2ZVSkN5N1VGQS8rMVgwTTY3eGFjV2d0eldoeGZ3OThNUHdjWTZ0Z2FKRFhDd1hDMEdCcmhzck1YdTRuL2hwaEdQK2p3TzZiL01aak4yNzk2TkRSczJvTFMwRkFEWGJlcm5QLzg1Um84ZWpmTHljdXpmdng4MzNYU1R5M2sybXczcjE2L0gyclZyWWJQWmNQUE5OK094eHg2RDNPMjFPbXJVS05oc05xU21waUkxTlJYSnljbElTVWxCVWxLU3M1dURKNU1uVDBaaFlTSDI3OStQc3JJeXZQMzIyekNiemJqMTFsdngwNS8rMU9XeEgzLzhNUm9iRzNIUFBmZDBha01aRVJHQkZTdFdBQUFlZU9BQlZIUVJpTW5MeTBOZVhsNm4yM055Y3ZEeXl5OTNPVTlSMUdxZ29jRy9Zd3BaTEZlc013anBHeFJRSUFSQVROQndCS3VpY0tMcWEweEttTi9sNDFvNzZnRndCZm04ZGF6eUs2N1NmMUNLNUhtS1pUS1o4TlpiYjRGbFdVUkVST0Q4K2ZNWVA1NVBGUzBwS2NGSEgzMkV3TUJBWndzalFnWXJRNk1GemNWOElVYlJ3UVR1Wk81L3NwNExNUUxBRnllRjlVNUVickVRbkJrYnBNRzBsRGhSNDVEQlRSNFRqNER4azJFNmRkeSs3VUZjZjFJR0RHejJvSnV0dVJIR0kvc1JPT01hbjhhSTFxYmltdUgzNFB1TGEvbHg3VlB5aGZ0V2lZUGxYMkI4M0J6RUJmZk9sa0p5WlpsTUpqenl5Q09vckt3RUFNVEd4dUwrKysvSG5EbHp3REFNakVZam5uMzJXVFEyTmtLbFVtSDI3TmtBNEZ6Z0Z4WVdRcWxVWXVYS2xWaTRjS0hINTNqaGhSZEVCWEpuelpxRlR6LzlGQnMzYm9ST3A0Tk1Kc09LRlN0dysrMjNBd0EyYnR3SXE5V0thNis5RnBzMmJVSlFVQkJ1dSsyMmJzZWNObTFhcDliYzFkWFZPSC8rUEJJVEU1R1IwYm4yMXBneFkzeWVlNC9VYWlBZ2dBc3F1Rzl6a2FxK25nc21xS21JNm1CR0FRVkM3RzRaOHl1czJuTUxNcU56b0ZaNlhoZ2toMmJoNVRtN3ZCNVRaN3FNM2NWcjhLdHJOdnBybXFJRUJBVGc5ZGRmeDVkZmZvbGR1M2JoNmFlZlJrcEtDaFl2WG96Um8wZmpsVmRlZ2RGb3hHOSs4eHRFK2Z1UENTSDlDUXRVSG1vVEhvcGMxak9Bb0JCamRKWUd5cUNlMDFCejgvbnE0V0tURTRTVFhqU1d1b3FRcm1ubkwrRUNDdUFXNHpMNHZ1V0FkVXNvMEczYjVITkFBUUJtRGJzYitiWGZvMTVYQm9EeE9aamd3QVVpK09ESXh2dzM4ZWkwRHlCanZNK2FJUDFUUUVBQTdyNzdicXhmdng1MzNua241c3laNDdMdE1qQXdFTC81elcvdzdMUFBZdFdxVlpETDVUaCsvRGkyYnQwS204MkdqSXdNUFBmY2N4ZzJyT3VNMEs2Q0NXMXRiVGg3OWl6Q3c4TXhjbVRuTEZTejJReTVYQTZkVGdldFZvc1hYbmpCcGFqaXFWT25zSC8vZmlRbkp5TTdPeHZaMmRuZFpwQUN3S09QZHM2dXljdkx3L256NTVHZG5YM2xpaklDWE1lUEgzL2tXb3Y2YTZ1cjJReFVWUUVUSnZoblBOSnZVVUNCRUlHN3hyK0t6MCs5aFB1ei8reVg4VDQvOVJMdUd2K3FYOGFTYXRpd1lYajY2YWZ4NElNUFl2UG16Y2pOemNWNzc3M252UCttbTI3Q05kZDQ5eWJSWnJOaDd0eTVvdWZpdm1lUWtDdWw4WndCSFplNWZha3M3RnNPeEx3Y0JRdWFnQkE1b3JONkxqajExZGtTdEJxbFYwcG5CUHZoYnh0UFYyWkoxd0xHVG9BOElRbldxZ28rSTBCVUIwayt3OEZTZGhIbWMvbFFqaHJyMHhneVJvNmxZNS9IUDQ3OHpONFZCUkFUMG1NQk1ESUdqdDBUOWJveS9MZjBFOHdlZnE5UDQ1RCs2Y1liYjhRTk45elE1Y0ovN05peHVPKysrL0RCQngvZ2xWZGVBY0MxYzF5K2ZEbnV1T01PcitzK1ZWWldJajgvSC9uNStUaHo1Z3pLeThzQmNKMnpoQUdGdXJvNnJGdTNEdHUzYjNmZUZoRVJnUWx1aTJUSDFvVzB0RFE4K09DRFhiYnQ3dGZTMDRIaVlxNzlvejhVRjNOamtrR1BBZ3FFQ0F3TG40Q015S240cXZBZExNcjhoYVN4OGdyK2hNem9IS1NFZFYySjJOKzhXYWlIaElSZ3hJZ1JpSStQUjFzYmY2WDIyMisvUlcxdExaWXVYWXJwMDZmM1dQUW5QRHhjOUR4TkpwUExjeE55SlZpTU50U2QxRHVQR2RFVjRoaDdrVHRPMG94Z3I5WkVHd1RiSFVSbW45dlA0N3M3MEhZSDBoUHRnbHZSK3VGZjdVZFNpaW53NSttKzNvSXdId01LQUJBWG5JR2NZY3Z4MzlKUG5HT0sydnJBd3FYUTVONlNqekFtNWhwRWEzdW5WaEc1c2p3RkUzUTZIUTRlUElodnZ2a0dKMCtlQkFESTVYTE1temNQOTkxM24xZnZTWXFMaS9IeHh4L2p6Smt6dU94V2hEQWxKUVVUSmt6QXhJa1RBWEJiRHpaczJJQnQyN2JCWXJFZ0xDd005OTkvUHpadjNvelMwbEs4OTk1NytNVXZmZ0dHWVdBeW1WQlJVWUhRMEZERXhBemdqanZCd1Z5bmg3SXlJRFZWMmxobFpWeTJReEIxMEJvS0tLQkFpQnZ1emM2bitOZXhYMkRaK0ZlaFZvYjRkTDdPZEJtZm4zb0ptZEU1bUpsNlp5L05rbWMwR3FGU3FjQ3liSmM5bDF0YlczSHExQ2tjUFhvVSsvYnRRMHRMQ3dCZ3dvUUplUFRSUjFGWldZbFBQLzBVSjArZXhNbVRKeEVYRjRkYmJya0Y4K2ZQOTVpeUo1UEpzSDc5ZXRGejNyOS9QMzc3MjkrS1BwOFFNV3FPNm1Dek9Bb3hRbFQ2TndNR05rRWh4ckEwRmRSUlBmOHBiVGVaOFhWaEtUK085RFVkYnA5QTJRbWtaK29aczlIK24zV3d0YlpJYWlFcFRPYnBPSDRZMXJvYXlHTjhEMmhkbTNZZkN1djMyYmMrMklOa0VQZTd5TnEvR0J0cnc4YjhON0ZpNnQvaGwrcVRwTS9aYkRZVUZ4Zmo5T25UT0h6NE1FNmVQT25zZXFEVmFyRmd3UUxjZXV1dFBoV1JEZ3dNeEw1OSt3RHdBUVRIUjFoWUdHdzJHNDRlUFlvUFAvd1FCdzhlQk11eVVDcVZXTFpzR1pZdlh3Nk5Sb09SSTBmaWw3LzhKYlp0MjRhT2pnNDg5TkJEK082NzcyQzFXcnZzRXVIdS9QbnorTTkvL3VQeHZ1cnFhZ0JjdDRyWFgzKzl5ekVlZi94eFNSZDJ1aFFYQjFSWEErZk9jZGtGdm01L01KdTV6SVN3TUc0c01pUlFRSUVRRDJZTit4K2toR2JoM1FQMzRzYU1SekE1Y1lGWDV4MnIvQXE3aTlmZ3J2R3ZYckhNaEgvKzg1L0l6YzJGWEM2SDJXeUdVcWxFVWxJU21wdWI4YzQ3NzZDa3BNVDVCd3JnZ2dFelo4N0VraVZMTUduU0pBQkFSa1lHWnMrZWpVT0hEdUhUVHo5RlFVRUJWcTllamJWcjErTE5OOS9zdHQ4eklRT0JydGFNbHJJTzV6Ry9HUEVOdDAyQysxeW1aQkEzMmJ1ckw1dFBGOE5pNDlLOHhYWjNjRjhIMG5ZSDRoV2xFcG9iRnFCOTQyY0FZRzl6S3U3MUozd1Y2ci9KUmZDOWovZzhqb3lSNDdhc0YvQ1BJNC9hdXo2NDFrVHdiVDc4T1RWdFJUaFUvaVdtcDl6dTg1eEkvN0I5KzNaY3VIQUJwYVdsT0gvK1BBd0cwaDZIOXdBQUlBQkpSRUZVZy9NK21VeUdxNjY2Q25QbXpFRk9UazZuVGxYZVNFeE14S3V2dm9yUm8wZDc3T2p3OHNzdjQ5Q2hRd0M0b01XOGVmT3dkT2xTbDZ5REVTTkc0S1dYWHNLcnI3NktYYnQyWWRjdXZxNVdWNFVnM2RYWDEyUFBuajNkUHFheXN0SlpuTktUQng1NG9IY0NDZ0FRSDg5bEZwdzVBeVFsZVYrb3NiNmVxNW1Rbms2WkNVTU1CUlFJNlVKcStIZzhOM3N6Y2d2ZXhwbmFYUWhVaENBK0pBTnhRU01RSDh4VjNxMXVLMEpOK3dWVXQxNkEwZEtPY0hYQ0ZTL0FtSlNVQkp2TkJwdk5oc2pJU0R6d3dBTUlEdWFLU3JhM3Q2TzZ1aHBCUVVISXlzckNqQmt6TUhQbXpDNWJJMDJmUGgzVHAwL0g0Y09Ic1c3ZE9wak5acGVLd2drSkNmajN2Lzh0dnRXZFhYWjJOdjc5NzM5M2FxZEVTRzlnYlo0S01Zclk2OER3VjFNQklENWJDN25LdTkrRkRhY0UzUjM4VUl3eE5Ud1lXWEdSSWdjaVE0M21ob1Zvei8wQ3NGanN3UVNSYVFyMmxvMEFvTis3QTBGMzNnTW0wUGZxN2JGQjZhNWRIeGhHWEpvQ055azRKcldyK0ovSWpNbEJXQ0JkR1IySXlzcktzR1hMRnVkeFRFd01KazJhaE96c2JFeWVQQm1ob2FHU24yUEdqQmxkM3ZmNDQ0K2pvYUVCYytmT3hkeTVjNkh1b2pQQjFLbFQ4Zjc3NzJQdDJyVTRkdXdZR0liQm5YZmVpYXV1dXNxck9WeDk5ZFhZc1dPSHFQbGZNY0hCd01TSlFHa3AwTlRFdFlyVmFQZ1BBTkRyK1ErckZWQ3BxQURqRU1Xd1ZCMk5rQjQxNk1wUnB5dEJkYXM5Z05ER2JTMklEN1lIR0VKR0lFWTdERkZhMzF0RHZySnJqaytkSTN4UlhWME5zOW1NNU9Sa1VVR0ExdFpXaElUNHR1V2pyL1RtOTVFTWJQVm45SHp0QkJiMks2RysvZW5qenVBWEx1b29CZExtZHQyejNPWDVkUVprL3A1Yk9EbUs0b21KS1FpWGdNL2ZNQlZQejU0c1loUXlWTFgrODY4dzdObkpIVWdwcFNESUpnaTY4MTVvRjNYZkdxOHJOdGFLZnh4NUZMWHRGL2s1eVZoN1d3bnhVc1BHKzYyd012SEJzV05BZHJha0lRd0dBM0p6YzVHZW5vNk1qSXd1TDM0UWlYejlXUmtNZ05Ib0drQUFYQU1NMUJweVNLTU1CVUs4RUtWTlFaUTJCV05pWnZmMVZId1NIeDh2NmZ5QkVrd2dwQ3RtdlEzMXAvVnV0NHJaNmdBNFYyQ012UkNqbDc3NDhUeC9JREtZNEp5RS9lVGxrL3hVaFpzTUdkcjVTL2lBZ3BTSWd1QTAvVGRib0oyL2hMdDY2U01aSThmdFdTL2k3NGNmZ1pXMVNNaFFjRDIxN1BJcEhLL2Foc2tKM20xVkpQMkhXcTNHWFhmZDFkZlRJTzdVYXU2anQ3WllrQUd2NTZiWmhCQkN5QUJWZGJnTjltM2FYSWFCbUdKMGpuUHRvc2RxRUJEaS9RTHFDMEYzQjdFTEp1RVc4K3lrR0NTRWROL2ZuQkIzOG9Sa0JHUnhGZXpGWk9rNE1DeGZmOFRXMmdMajRYMmk1eFNsVGNXY2pJZUVvNHZPM2hGK1BkK2UvenQwcG1iUjh5S0VFT0k5Q2lnUVFnZ1psTm9xVEdpdk1qdVB4UzFWd0hWMXNKK3IxTW9RUFU3ajlibWxUYTA0VmQwQWdOL3VJSXJnUENyR1NNVFN6cnZGK2Jtejg2S1BXTGNzRzkyMlRaTG1OQ1BsZGlTSDhpMG91WTI0dms5TStQdmRZZFVodCtCdFNmTWloQkRpSFFvb0VFSUlHWFJZSzFEMVE3dGZ4aExXSDBtY0VRekdoNytjbng0dmRCMUw3QndFbnk4ZG55RnlGRExVQll5ZkRIbENFZ0R4blU1Z1A5dSs4b2VsdkFUbXdqTVNac1hndHF3WG9KUUZPb2NXODV2Q3hTSDRyK2Q4d3lIazEzNHZZVjZFRUVLOFFRRUZRZ2doZzA3dGp6cFk5SUtXZEtLNHBvV0hEbE5CRyt0Ylo1TFBUcHdUK2R3ODRmUm5weWNpV2t1RnI0aDR3aXdGZjlGOXZhWG5CM1VqTkRBVzgwWTk3bkticUdaQ2JpZHRMWHdIQm5PcmhKa1JRZ2pwQ1FVVUNDR0VEQ3I2ZWdzYUN3WDl5MFcyT1dWaGcrTktxVnpGSUg2S2IzMjFmN2hVaTZwV25YTTAwZDFXYWJzRDhTUDExZGVCMGRwZnl3empHckh5Z2ZEMTNISGlDS3gxTlpMbU5UbGhBVElpcHpxUFdadklvQUpZWnh6UVlHbWpyUStFRU5MTEtLQkFDQ0ZrMEdDdFFNVSsvb29rQy9HdDdZVjdzcE56UWlBUDhHMTE4OFZKdnJ1RGxQN01qbWRWeUdTNEpTdGR3a2lFQUZBcW9aa2o3SUFnTnVER3VMeXdkVjl2bGpZdkFFdkdQQXUxSXRnNUxkYkdpaWowd0xpY1UxaS9INmRycUtVd0lZVDBGZ29vRUVJSUdUUnFqcmZETE5qcUlDcHJtanZiZVJ3eFNnMXRuRzliSGF3MkZodGN1anVJWGJUeDg1ZzdLaFZCQWI3Tmd4QlBORGN1QkdUMnQ0QVMyalVLVHpUOGR4Zlk5alpKODlJR2hHUEoyT2Y0R3hoRzVOeGNNeSsyRnI1RFhSOElJYVNYVUVDQkVFTElvS0NyTmFQcHZORjVMR2FyQXdPdXE0TWoxem9nV0k2NHliNjNhUHl1NkJKYWpDWitYSkhiSFlSWkVyZE5vTzBPeEQ5a29XRUluREZiY0l2SWlJSnd5NFRKQlAxMzJ5WFBiV1RVREV5TW55dVltdWhmSHVlWDFXSFZZL1BadHlUUGpSQkNTR2NVVUNDRUVETGcyU3hBeFQ3QjFWRlczQktKaXlWd0N4aEdCcVJjRStKVFZ3ZUhMd1RaQ1dLTFFnclAwZ1lvTUhkVXFxaHhDUEZFTys5bXY0K3AzNTRMV0syU3gxa3dhaVZDVk5IY0FlUHlQeCs0OXJjc2FqeUNINnVsQnp3SUlZUzRvb0FDSVlTUUFhL21hRHNzUmtGWEJ4RVhOZDI3MWNWTzFFSVZKdmQ1SEtQRmlyeXpGOTFIOXAwZ29yQm9UQm9DRmI3UGhaQ3VLRkxURURCNkhIY2dlbXNCRjRCekJNMXNyUzB3SHRvcmVXNUtlU0R1R1BlU1M0YU82RzR0Z3ZPK09mZC9hT3Rva0RvOVFnZ2hBaFJRSUlRUU1xRHBhczFvTHBhMjFRRndYYkJvWXBTSUhDMnVQZU5YWnkraXcySjFqaW02dTROZ2hVZmRIVWh2MEFpeUZGaUc5YjMrSWJoWHFYRGhMN1dGcEVOUzZCak1HbjQzZndQRGlHd2xDWmV0RDV2eTMvVEg5QWdoaE5oUlFJRVFRc2lBWlRPenJsc2RJTGFyQTE4M1FSYkFJSGxXc09nNWZYN2lmTThQNm5FKy9OYUwwTUFBWEp1ZUpIMU1RdHlvSms2QlBEb1dBQmNVRUYydVFGQkt3VkplQWxQK1NiL003OXEwK3hBZnpBZlR4TFdTZEswNldkTDhJNDVWNXZsbGZvUVFRaWlnUUVpZkd4WStvYStuTUNqUTkzRm9xdjZCMytvZ2lXQ1ZralF6R0lwQWNYOGVhOXIwMkYxMENZQjlnU1UyVzBKdzJ1MFRSa0F1RTUzbVFFalhHQWFhK1V2NFl3bjFQaGhCZW9OdTJ5YUpFK013a09HT2NTOURLUXQwM0NDdWxhUXc0Z0ZnKy9tL284Vlk2NWM1RXJ0ZzhVRlljb1hSejRyNEdRVVVDT2xqQm5NYmF0cUsrM29hQTFwMTJ3VVl6YnErbmdhNXd0cXJ6YmhjMGlGOUlNSGFKQ3hOaGVERUFORkRmWEs4a0Q5Z1JGZFBBRVBiSGNnVm9wNDFCMHlnZlh1UDI4TGJOL3k1cHRNbllLMnU5TXY4d3RYeG1EZnFjY0hUaUt6M0lFaFVNTnVNK1BMTUcvNllIbkd3V0FDOXZxOW5RWHFpMTNNL0swTDhpQUlLaFBTeHVLQU0xTFFYOWZVMEJyU2F0aUxFQldmMDlUVElGV1Exc2FqWTMrbzhGcnNFZ3FDQW8wSWpRL3dVYVZkdTF2MXdWamk0dUNrQmNFd3FJVVNMYVNseGt1WkVTSGNZbFFxYUd4Y0tiL0hMdU8yNVgvaGxIQUNZbkxBQUk2Tm04RGVJMnB2QnVHUTJYR3JKeCtGTEc2VlBqbkRVYXNCZzZPdFprSjdvOVlCRzA5ZXpJSU1NQlJRSTZXTmo0NjdEeGNaamZUMk5BZTFpMHpHTWk3MityNmRCcnFEcUkrMndkdkNMQTlGTElNR1doSlJaSVpBcHhNL3BRR2sxS2xyYXVRT1dkU2xVNXhOQkhPS09DU1BGVDRnUUwybm0zZ3pJN1M5K0JwQVFvbk15SHR3RFczT2o1SEVjYmgzN0hEVEtVTzZBZ2YxM3pGZXVaK3dzK2dlYURWVittQjFCUkFUUTJ0cno0MGpmYW0zbGZsYUUrQkVGRkFqcFl5TWlweUpBb2FZckpTSWRLUHNDYW1VSTBpS3orM29xNUFwcHF6Q2hwVXppVmdlM3JPbm9MQTNVVVJLaUNRQStGV3gza0xRY0UxeEYvWi9KbVZKR0lzUXJzcEJRcUhPdWxUNlFvSVVrYkRib3ZzbVZQcVpkb0NJWXQyVzk0UHBjb2taaW5iK2dGcHNaRzg2OERuOEVVSWE4MEZCQUpnUHE2dnA2SnFRck5UV0FRZ0dFaFBUMVRNZ2dRd0VGUXZxQlJabS9SR1ZMSVE2VlUxREJGd2ZLdjBCdCswVXNHTFd5cjZkQ3JoQ3JpVVhGd2JhZUg5Z3RCcXlOdjdvWkdLNUF6SGhwS2FBNmt3VmZucm9nZUFaeHVCMFkzTm5aU1RISWlBcVZOQzlDdktWZHNGUndKSDdiQXlQSStqRjh0eDJzMFg5cDhHa1IyYmc2ZFpuYjgvazZpbXY3eWFyV2N6aFE1ci90R1VOYWFpcWcwd0cxVlBDeTM2bXA0YmFrcEtUMDlVeklJRVFCQlVMNmlhVlp6Nk5SWDQ2Tlo5N0VpYXF2VWQxMm9lZVRocURxdGdzNFVmVTF2ano5T2k0YnFuSHIyT2Y2ZWtya0NxbzgyQWFiU1hnMVVjVENoMldkaXg1R0RxUmNFeUo1Mi9pbTAwVXdXVzNPOGNWMmR4QmVjNzJic2hQSUZTU1BUNFJxMGhUK0J0SEZHVms0cnZpelJnUDB1NzZXUERlaDY5Ti9pc1FRL25kRFRDdEpWdkJmQU5oZC9FODA2TXI4TXI4aGIvaHd3R2dFU2txQWhnWXExTmlYOUhydVozRHhJbUF5Y1Q4YlFub0J3N0tpLzJJUVFucEJVY01SNU5mdFFVMWJFUUtWV3BRMis2ZWY5MkF3TEh3aWpPWjJ4QVZuSUN2MmVxVFROb2NocGJuWWlLcEQ3WDRkTTJGNkVNTFRBeVdQcytDRHpUaGNYZ01BWUNHdWZnSXJDSFFFeUdVb2V2Nm4wQVpJMjRaQmlDL001L0xSOU1iejNJSDk5U2ptVGFMd3RTd0xqMEQwbno0RTVISy96Yk8xb3c3dkhmd3BURmFEYzY2UXdhZGlqWUttRHdDQUdPMXdySmkyR2pMR2YvTWMwbHBhZ09abWJsR3JVQUJ0VWpQTGlFK0NnN2x1RGhvTlZ6T0J0am1RWGtUdlZBanBaektpcGlJamFtcGZUNE9RZnFXanhZcnFJNEpnQWdzUldRV01mYkhQQ1VvSThFc3c0ZExsTnNuQkJNRDFLdXVTckF3S0pwQXJUamxxTEJURE0yQXBLZUxySVlqSXRwRXhER3oyb0lLdHVRbkdnM3NRbU9PL3dya2hxaGdzR2ZNcy9uUDZGZTRHRWUwdVdiZlQ2blFsK083aXZ6QW4vU0cvelhOSUN3M2xQZ2doZ3g1dGVTQ0VFTkt2c1ZhZy9Qc1dzRGJIRGF5NG5RNkNZSUl5U0lia0hHa3RJaDMrL1lPZ1ZhU29kbmFPYy9sUDc4Nm03UTZrYndRdHVzMzV1WmcrQ3R4NXJyK2k3YmticEUzS2c5RXgxMkJ5d2dJUHordzlMcGpBbjdPdjlETlV0Snp0OHZHRUVFSTZvNEFDSVlTUWZxM2lRQ3RNN1k3NkJBQWo4LzFQbHpDWXdNaUJZZGVGUXFhVVdEZ0JnSTFsOGRueGM1TEhZUjJYU3dFa2hRWWhaM2lDNURFSkVVTjExWFRJbzJNQTJGK1NZbmZHTW96elZHdE5KVXluanZ0bmdnTHpSejJKU0UyUzR3a0YvL1dGYTNiREY2ZGZSWWRWNTQvcEVVTElrRUFCQlVJSUlmMVdjNUVScmVVbTV6R1hvdXo3QWtlNERTSDU2aEFFaFBobm4vVHVDNWRRMjg0VkhSUEVCQ1M1NTZyUjBnY2hSQ3hHNXRyeGdSRzdpY2UxeUtodW0vKzdHQ2xrQWJoei9HK2hrQ2xkbnRIMzNWQjhSWVhXam5wc0szelhmNU1raEpCQmpnSUtoQkJDK3FXT0ZpdXFmM0N0bStCcktNRjlZUkdkcFVGd2NvRFVxVGw5ZXJ5d3krZnloVEFROFpOc0NpaVF2cVdlZlNNWWpkWjVMTHA2dDZCSWdlbnNhVmd1bFVxZm5Kc1k3WERNSGZtNHkyMVNxNDJmcXRtSnMzVjdKSTVDQ0NGREF3VVVDQ0dFOUR2K3FKdkFYWFBrbHhiYU9DVmlKbWo4TnNkV293bGJDL2dGa3VqOTVvTFZ6L1VaeVlnTDl0OGNDUkZGb1lEbXBzV0NHNlFzMGZuZkMxMmUvMnNwQU1CVmlZc3hLbXFtdEVIY2ZuMXp6NzZOZGxPanRERUpJV1FJb0lBQ0lZU1Fma2RxM1FRR2dFMlEvS3dNa2lIbEd2KzJ6VnIvNHpsWWJEYjdGRm1JYTdEbnVvNzVuOG1qL0RBelFxVFR6bDBNeUIyZFJuenZvc0RqenpNZTNnZGJjKzhzMHBkbS9TOGkxSUxhSTc3dWZXRHQyeDdzMCsydzZySGg5T3VRbnU5QUNDR0RHd1VVQ0NHRTlDditxSnRnQTE4M1FhYndYeEZHb1UrRnhSaEZkbmRnQlprWHdhb0FMQnFUNW9lWkVTSWRvdzJDZXZhTnptTXAyeDZjdjc4c0M5M1dUWkxuNWttQVhJTmxFMTduNnlrNHlpSXd2c3ljcjZVQUFHV1hUK0ZBMlgvOE9FdENDQmw4S0tCQUNDR2szL0JIM1FUMzNSSEpzL3hYaE5IaGJHMFRUbGMzOE04bnVtb2RmK0pkRTBkQ0thYy95NlQvMEM2ODFma2FaUmpYeGJZdmhMOGUrdSsyZ3pVYXBFL09nMmh0S2hhTytvWHJqVGJQaiswUzQ1cU5zYnQ0RGVyYUwwcWZIQ0dFREZMMHpvVVFRa2kvNEkrNkNZRHI0ajU2bkFaQkNmNHJ3dWp3MGRFQ3daR0VsR2pCcVhkblo0b2ZoNUJlSUkrT2hTcDd1dlNCR01ENVlqZWJvUC8ySytsamRtRml3anhNaU9Nekt5QWlFTUxJK0tDQ2xiWGdQNmRmZ2NWbTZ1RXNRZ2dabWlpZ1FBZ2hwRjhRMWsxZ1dkYm51Z2xjdGpLL2NBaEtVQ0ptdlA4TEhKcXRObngyUXJEZFFXUjJnckRONU9qWUNJeVBqNUk4TjBMOFRidm9OdjVBWEl3UFhBMEcva2ovYlI1Z3NVaWNXZGNXalg0SzBkcFU5eGw0aldVQnlQZ3pHdlVWMkhGaHRYOG1Sd2doZ3d3RkZBZ2hoUFE1OTdvSk11RytheTh3REdNdm5NQXRBZ0pDNUVpZTVkOGlqQTdiQ2t2UjFtR2ZLOHZYYXZBVkkvajY3cjJLV2tXUy9rbVpOZ0xLa1dPNEE0WVJYWnVSRWFRTzJWcGJZTmkzMncrejgwd2hDOEN5Q2E5QktWTTVudDJsNDR0WFdPZC9BQUJIS2phanVPbW92NlpJQ0NHREJnVVVDQ0dFOUNtcGRSTzR4QVQrMHFsTUFhUmVGd3Fad3I5RkdCMCtQVjdvL0Z4a0xVWnVjV05mWUNsa01peWJTTjBkU1ArbFhYaXI0RWhjUklGYm4vUG42clp0bHRBNW9tY1I2a1RjTXVaWndTMWk5ay9CNWN2ZGVPWjNNRnJhcEU2TkVFSUdGUW9vRUVJSTZUTldFNHV5N3dSMUV3Q2ZLeHk2MTF4TG5oV0NnS0RlK2ZQV3FEZGkxNFZ5NTdIb2tJVWdFckZ3ekhDRUJQcS96Z01oL3FLYU9BWHl1RVR1d0sxb29VOEVHUTdXbWtwMC9QaURmeWJZaGJHeDEySkswczF1dC9vd2Q1YXgvM1BFbmFNM3QyRGptZC81YTNxRUVESW9VRUNCRUVKSW4yQnRRTmwzTFREcitMb0o5bnQ4R01WMXcwSE1oTjRwd3Vqdzd4L09RdEFCenk5K01wbUtNWkoram1GY3N4UkV0elZ4RGNLMWIvNWMvSnk4TkcvazQ0Z1BIc0hmNEF3U2VNZjkxL3hDNHhFY0t0L2dsN2tSUXNoZ1FBRUZRZ2doZmFMeVlCc01EWHhoTnNiblJZcnJ2dWpncEFCRVovbS9DS09EaldYeHdjSFRncWNYbWZvdGFETVpHNlRCZFJuSmZwZ2RJYjFMZmZWMVlJSUZkVWxFUnRRWVFmRlVTMGtSek9mUCttRjJYWk14Q2l5ZjhEcTB5akQ3QkFEV3h2b1lFM0Y5OEk2aTFhaHBLL0xiSEFraFpDQ2pnQUloaEpBcnJySEFnSmJTRHVleDcyc1RCbUJ0enJmNTZrZ0Zrbk42cHdpanc3Zm55bEd2TXdDd2QyZ1F2K0hCNmU3c1RDa1hld201Y2hRS0JBazZQb2l2SHdJSUYraTZ2QzhsVGNzYndhb29MSnZ3R2hqSDIxNzcxZ3RmdmdSaElNVEcydkQ1cVpkZ3N1cjlQbGRDQ0Jsb0tLQkFDQ0hraW1xdk5xUG11STYvZ1JWeHRWQndtVDhnV0k1aDE0ZUNrZnQxbXAyc09YSkdjT1NmL1E3VTNZRU1KSm81QzhCb3RBRHNBVFUvWkNsMG5Ed0t5NlZTZjAyeFMwbWhZekIvMU9NdXQ3RXM2M1ZRZ1hYMmVlWG1mZGxZaTAzNXEvdzZSMElJR1lnb29FQUlJZVNLNldpeG9ueFBpL09ZNi9mdXk1OGlCaXhyYzE1YVZLaGxHSDVqS0dRQnZYdVp2N0tsSGJzdVhBSmdqMldJekU1d3Jra0F6QndXaitTd1lEL05rSkFySUNBQW1wc1dPUTlad1FMYkYrNW42TFp1bERZdkwwMUpXb0p4c2Rmek56QWkya2tLRk5idnc5SEtQRC9NakJCQ0JpNEtLQkJDQ0xraXJDWVdwYnRid0ZxNVkyNXg3ZHRWVGhhc3M5YUNQSURCOEJ0Q29WRDMvcCt5RHcvejJRbFNRaGVNWVBGeS81U3hFa1lpcEc5bzU5NE1LTG5DcDRJR0NMNFQvQ0laRC8wWHR1WkdxVlB6eWkxam5uVXQwZ2pmaWpSQ2tGMEJBTnZQdjRkNlhlOW5XQkJDU0g5RkFRVkNDQ0c5enRIUndhTG5PenB3NytHOVhZMjQ3bmxtNU1Dd0c4SVFFTkxMK3h3QVdHdzJyRHRhNER3V3UzN2kxaURjVnhDbVZ1R1dyRFRKY3lQa1NtTzBRZEJjUDFkd2craVIrTTR1TnRzVnFhVUFBSEtaRXNzbnZBNjFnczhPWXQxN3ozYUhaVnkyUGxoc1pxdy8rUkxNTnFOL0owb0lJUU1FQlJRSUlZVDB1czRkSGJ6Lzg4TmxNZGo0cTRnTWtIcGRLQUxEZXorWUFBQ2J6eFRqc3NGZVFGTFFvY0ZYd3RNZW1wWUZoVTliUFFqcFA3UUxsZ3EyS29uZk5pRDhYZEx2MlFGVzF5NTljbDRJVmtYaHJnbXZDb28wd3ZkYUxvSUhOeGtxa1h2MmJiL09rUkJDQmdwNk4wTUlJYVJYTlp4MTdlakE4V0diQSt1NmlrL09DWUUyVnVtbjJmVnN6ZUY4Zmk1aXI4WUswaXNZQm5od1dwYjBpUkhTUjJUaEVWRG5DR29SaVA3RllQamRBMllUZEY5dmtUbzFyNldHamNjOFlaRkdodUhhU1hvN0FBdVhmOGJPMUg2SGs5WGIvVGhEUWdnWkdDaWdRQWdocE5lMFY1dFJlMExYOHdNOThQVEdQbjVxRUVKU0FxUk55Z2ZuNnBweHVMd0dBQ1FWYnhNdVV4YVBTVU5Na0ZyeTNBanBTOXBGUzUyQlBrWkNNUVhoNzdsKzUxYkFaSkk4TjI5TlRWcUN5UWtMQkpNUmJNUHdob3gxcWFld3RmQXZhTkpYK0hHR2hCRFMvMUZBZ1JCQ1NLL28xTkhCeHdXSCsvdjY2SEVhUkl3STlNZlV2Q1lzeGlpK3R3TUFodjlpS0R1QkRBYnl1RVNvcHN6a2IvQkRjVVpXcjROKzF6Wko4L0xWb3N4ZllsajRSTUY4ZlBndFp4bEF4amkvZHJPdEErdFB2UVNMN2NvRlJRZ2hwSzlSUUlFUVFvamZXVHM4ZEhUd1lUbk9nblZaYUlTbHFSQXpYdVBmU2ZaQWI3YmdzeFBuSkk4amJETTVLam9jT2NNVEpJOUpTSDhRdE9RdS9vQVJIM0FUWmdYb3Z0a0NXSzNTSnVZRGhwRmgyWVJYRVJZWTUzYUhsd093cm8rdDE1WGhtL1B2K1d0NmhCRFM3MUZBZ1JCQ2lOK1ZmYzkzZEhDTERmU01jUTAraEtRRUlIRkdjRGNuOUk3UFQ1eUR3Y3dWa25SYk0vaUlYeXc5TkoyeUU4amdvVWhLUmNDNFNjNWowVWtLZ3F3QVczTVREUHQyUzV5WmIxUnlMZTZadEFvcXVaYS9rZldobm9MOThRN0hLci9DMmJvOWZwc2ZJWVQwWnhSUUlJUVE0ajhzVVBaZEs5L1JnWVdQYlJFWWwxV0pObGFKNUp3UWY4N1FheDhjRW14MzhHVmZ0UUFMMXJsWVVpc1ZXRFpwbEQrbVJraS9FYlQ0ZHY2QVpjR0lEU3NJc3hTMmJoTDlPeWRXaENZSnl5YThLZ2htY3ZVVXZQM25pM0Y3NE9iOFZXalFsZmwza29RUTBnOVJRSUVRUW9qZlhOclhpdllxd2Y1aG40cTE4YjNkQVNBd1hJR1VhME9rcEFhSWRxUzhCdWZxbXdIQXZxaVFQb21mWkdkQ28xUklIb2VRL2tTWm1RWEY4QXp1Z0JFZFRvQ3c0NE8xcGhJZFJ3LzZZWGErR1JZK0VmTkd1bmQrOE82ZklENkxpZnNpekxZT2ZIYnlSWmlzQnY5UGxCQkMraEVLS0JCQ0NQR0xpZ050YUMzbmd3aytWVXZuem5CK3BneVNZZGljVU1nVWZSQk5BTERtQ044cVVrcEFRN2gxWThXTThSSm1SRWovNVZKTHdhMmRvdGZjZ28vdFgzMHBjVmJpVEUyKzFhM3pnL2RibmxpM3o1b01WZmp5ekJ2K25TQWhoUFF6RkZBZ2hCQWlXZFdoZHJTVWRQQTNzSjFUZ0x2a3R2Z0lDSkpoK0ExaGtLdjZKcGpRYk9qQWxqUEZrc2NSeGxObXB5ZGllRVRmYk4wZ3BMZXBKazZCSWltRk81Q1F6Y09BY2Y3aVdFcUtZTW8vNlkvcCtXeFI1aStSRmpIWjVUYnZ1OVM0ZnYzbkd3N2lZUGtYZnBvWklZVDBQeFJRSUlRUUlrbjFEKzFvTGphNjN1ajFtc0sxWXFNcVRJNjB1ZUZRYXZ2dXo5UEh4d3Bnc25JRkpYM3RUdUhBbFk2Z1ZwRmtpR0FZYUJmeHRSUlk1Mzk4SGNmMVVOZEhXUW9NSThPeThhOGhSanRjZUtzUEE3Z2U3aXo2QnlwYThqMC9saEJDQmpnS0tCQkNDQkd0N3FRZVRlZjVZSUx2YXdqK25iYzZVb0cwbThJZ0QreWJ6QVNBdXpqNmo0T25uY2RTZG9RN3ZyYUVFQzNtWnc2VE9ETkMrcmZBR2JNZ2o0b0I0RWhTRVBlN3d6QndaaW1ZOGsvQ2NxblVQeFAwa1ZJZWlIc24vd0hCcWlpWDI3MzYxNG0xMTRPeGZ3dHNyQTNyVDcwTW5hblozOU1raEpBK1J3RUZRZ2dob2pTY05hRCtqTjU1ekxLc1YzOVVQRjN4MThZcU1mekdNTWlVZlJkTUFJRHZpaTZocWxWblB4TGZMRktRbklDZlRoc0xtUitLT2hMU3J6RXlhQmN1L1gvMjdqcytpbnI3Ry9obnRtVTNtMTVJQVJJZ29STUlFQ0IwNmIyTHFDaWdZbjNRbjhyMWVtMTRWYnhlc1NBb0Zxd1hRUVFpSFlJZ1hYb0pQWlNFRkFncGtMclo3RzYyelBQSFpHZG5VM2MzazhwNXYxN2NtNW1kMlp3ZzJaMDljNzduOEp1c1M3VTkzSG5DRTRzM3I2dDliQzVTSzN3eHA5Y25jSk82OC90WWg4c3ZHTHUrRU5yU2ZQeCsvaDFZV0ZNZFJFb0lJUTJIRWdxRUVFS2NsbmROait3RUxiL05zb0RFZ1E3djNIMDcrNk84V2lzUVB0d2JqRlQ4T0owbGJNYklzcTRsQVZoQkhrSXFZVEN2VDFjUklpT2s4Vk1OSFFXSnR5OEFydExBMWNtUHdsU0U0ZlF4bU85bWl4R2VTd0xjdy9CSTlJZVFXRitnR0FBczQzRDFrdkJudVYyVWlQaHJYOVZCbElRUTBuQW9vVUFJSWNRcCtVbDZaSjR1NXJkWmNMUGFhMDRtTUxDVTIrZlR6ZzJ0aDNpQmFRVHZSbmVLdE5oMXpWWmU3WEpSZ2VDOEdWSHQ0YXR5cTExZ2hEUVZNaG5VRTRWVkNxeUxWUXF3dmFDd0xMUmIxNHNRbk92Q2ZicGpldGMzYkRzWXh5c3d1Si9GOXVwNE9tTWJ6dDNaSlhhSWhCRFNZQnJCSlJ3aGhKQ21vakROZ0RzbnlpVVRISHdyWVdHeHV3RDM2NkJFeS82ZUlrZm91cStQbk9ldisxM3RuTUNXTy91cFdHckdTTzR2N3NQR2d2SGdmcThaaG5GaGZLeVY3VHpkNFgydzVPZUpFSjNydWdZTnc3QjJUOWp0YzNSUlZQbUpOOXV1Zm81TXpRM3hnaU9Fa0FaRUNRVkNDQ0VPMGR3cXhlMGpHbjdiTmdIQmdROE1MQ0M4OUc3Und4MGhmVHpFRHRGbEdvTVJ2NTVPdE8xd3VWVGJWdUljRlJLQW1GWXRhaDhjSVUySlFtSGZTNEZ4c1JPSmNBbVZ4UUx0OWpnUmdxdWRJVzBmUTB6TFNYYjdIS25DNEJPTmZKTkdNOWFlZTR1YU5CSkNtZ1ZLS0JCQ0NLbFI4WjFTcEI4dTRpK0lIVzNBQ0d2SGRzRVZkMmcvRHdSMmM2L3lsSWF3K2t3aWlrdU5BR3hMT0Z3aHZCdjdUR3lVR0tFUjB1U29SMDBFNDY0R3dDWFl5dmROY1JRaitIMHEyZmNuTEVXRm9zUlhHeE02L1I4NnR4Z3MyT040TndWaC9sVlRtb3Zmejc4RGxpMi9FSXdRUXBvV1NpZ1FRZ2lwVmxHNkFXa0hpdXp1MmpNT05HQUVHTEFXMXRhTWdBRmFEL0dDYjZTeWppSjFqWVZsc2VMdjg3WWRyalpqaEsyMDJVZmxoaG5kSTBXSWpwQW1TS0dBZXZ3MGZ0UGxWUS9DMXhtekNTWHhtMnNibVFnWVBOanRIVVQ0OWJiZjdlZ1BLWGg1dVYyVWlPMVhsNG9YR2lHRU5BQktLQkJDQ0tsUzNuVTliaDNXMkZVbU9JYTdGV2Y5Z00xSWdQQmgzdkJxcmFpVE9HdGoyNVVVWkdyS0psYTRQaW5TN203cWszMjd3azNXQ01aV0VOSkEzRWNMcWhScU1UYlZya3BoYnp4WWJYRTFSOWNQQ1NQRnd6MFdJOVNybzIwblUxWit3RGlYUFRsN1p5ZE8zUHBEM0FBSklhUWVVVUtCRUVKSXBiTE9hcEY1U25qeHpvS1JPUHJCd0haUkxaRXhhRFBTQng0aGNsSGpFOHMzUjJ6VkNTemphbGQ2V3lXR1hDckJzLzFwdVFPNXZ6RktGZFJqSnZQYkxqZG5GSXlRWWZVNmxPemVMa0owdFNlVEtQQjR6eVVJVkljTDlqSU9WVGd4Z0YxRnc1L1h2MEZxL2puUll5U0VrUHBBQ1FWQ0NDSDJXT0RXNFNMa0p1b0V1OHB1M2Rmd21hRDh3MUlGZzNaamZPQWVLQk05VERGY3pzckZxVnZjakh1MkZ1VUpqT0JEeENNOU95SkFyUklqUEVLYU5QY3hrOEM0Y1V1Y2FsT2xJTHpyci8xeksxQmFXdHZRUktHVWVXQnVyOC9nNVJiWTR5V0NBQUFnQUVsRVFWVG8xSGw4ajFyVzJxNlJ4ZS9uMzBGdXlXM1JZeVNFa0xwR0NRVkNDQ0U4MWd5azdpdEVVYnJ0Z3AzckRWRHoyd1hMMnQvZGQvT1JJbUs4TDl4OEdtL3AvK2NIendxMkhKc3JYeDVicnVua0swTjYxVFlzUXBvRnhsME45ekcycVFpdVZpa3dzSTJmWkV1MDBPNXBIRlVLQUtCVytHSmU3NlZReTMzc0g2anhSMlVBaWExTG84RmNndFVKcjBOdjBsUi9HaUdFTkRLVVVDQ0VFQUlBTUJ0WTNQd3pIOW9zbzIybk5VbFF3d2NCWVVOQ0FQQnU0NGFJY2I2UXF4dnYyOHlkSWkyMlhFN210MnV4eXB2L2FtS1h0Z2p6OWF4VlhJUTBKK3J4MHdBNTF6dUZZUmlYT2pSeXJ5KzJiZTNPVFlESkpGS0V0ZWVyQ3NHOG1LVlF5UVMvKzQ1TTFHWHQvNzlBbjRYZnpyMUZreDhJSVUxSzQ3M1NJNFFRVW0rTVdndVM0L09oenpmYlAxQk5tVElqR0pkbVBZcVJBQ0Y5UE5CcW9DY2NLR3BvVU44ZXZjQi90bkgxem1uNWpnc3ZVM1VDSVhZWWR6WFVveWZ5MjY0T2ZCQ2V6R3FLVUhMZ3oxckZKYllBOXpETTYvMjU4MGtGTUhaTE9tNFZYc2JXeEUvcklrUkNDS2tURE90eWx4eENHby9qeDQvajBLRkRTRTVPaHBlWEY4NmRvK1pHelZHUEhqMmcwV2dRRVJHQlljT0dvVStmUGcwZFVyT2d6emNoZFc4aHpBYnJlbDR1MjF6OW13TUR3QUxoM1htWmtrSFlBOTVRK1RmT2ZnbENPcU1KbmY3N1B4U1hjdFVZTEZpWEZqeXdncW1Zc2VFaDJERi9pcGhoRXRJc3NKb2k1THo4RkdBc1cwb2wvTVZ4Nm9uQXYrUklmUHdRdVBRSFFOcTRsbFRsRk4vRVQ2ZGZoc0dzdGUxMHBEMUx1YitUQjlyTnhkQzJjK29reHZwdy9lNXhYTWs1aUt6aUpLamtYdFIwc29sbzQ5c0RPcU1Hd1I2UjZCbzhETzM5K3paMFNLUUpvSVFDYWZJKy8veHptTTFtOU9qUkF4RVJFWWlJaUdqb2tFZ2RTazVPUm5KeU1zNmVQUXVsVW9tWFgzNjVvVU5xMHJSWlJxUWRLQVJyTFV4Z1dUQ01wS3hCWVJVWUJxeUZ0ZnM4b0FxUUlmd0JiMGpkYXRGNHJSNTlkK3dpM3R4NUJJRHJ5UVR1WE52bmhOOGVHNGN4SGNPck81eVErNVptelk4bytYTXJnTEorS3k0a0ZCZ0FGc0huYnEvNUwwSTFaS1NJVVlvalUzTUQvenV6MEtta0F0ZWowVDZwTUwzcm00Z0tIbEZuY2RhVmJZbWZ3Y3lhME1ZM0dzRWVrUWoycE91eXBpUkxrNHlzNGlUY3pEMExoVXlKaVoxZWFlaVFTQ05IQ1FYU3BDMWV2QmhSVVZHWU1vWHVDdDZQTm0zYWhHdlhydUZmLy9wWFE0ZlNKQldsRzNEcmI0M3pOY2psTG96OU82a1EzRXRkbXlZRTljckNzdWk5OURlazUzUE56MXkrV1NvNEw4TGZHeWYrN3hHWG5vZVErNEdsSUE5M1gza2FNRnQ3SDdnMlZVV1lqSkFHaHlMZzR4Vm9qT3VyTWpVMzhNdVpsMUZxMXR0MjF2UWpNeXhnWVd4VkdJd1VjM3A5Z25DZkhuVVpxcWppTG42QU1KL3U2TnVhcnN1YWd4UHBHNUZSZEJYVHU3M1owS0dRUnF6eHZRSVQ0cURQUC84YzNidDNwMlRDZld6YXRHbm8yTEVqbGkxYjF0Q2hORG4zcnVodzY3QXdtZURFcCtxeXd4Z3BFRGJVQzhHOW0wNHlBUURpcjZieXlRUlhKMFdXUCszL2h2U2taQUloMVpENCtNRjkyR2grMjlYYldSS0c0YzgxWjkyQi9zUVJFYUlUWDRobmU4enA5U2tVVXFWdFowMDlGVmo3ZmdvVzFveTE1OTdHUFcxYW5jVXBwbTJKbnlITUo0cVNDYzFJdjdEcENQWHFoQjFYdjJqb1VFZ2pSZ2tGMGlRZFAzNGNack1aa3lkUGJ1aFFTQU9iTm0wYWREb2RUcDA2MWRDaE5BbXNHYmgxV0lQc0JLMXdMemNXc29vci9NcW1QTWpWRWtSTzhJVm5LMFdkeFZwWHZqNXlnZi9heFh4Q1dYa0M5NlcvdXhLem9qdUlFUm9oelpwNjhreEF5dlZZNGFvTVhKejRJRGhQdTNXOTY5bUpPdGJTcXpQbTlWNEtwVXh0MjhtOW9Ob2xEdXd4dG1QQWpaTmNkZlkxYUF6MzZqYllXcnArOXpnc3JCbDlXMDl0NkZDSXlHTERwc05nTGtIU3ZaTU5IUXBwcENpaFFKcWtRNGNPb1VlUHBsTUNTT3BXZEhRMERoNDgyTkJoTkhxbFJXWWtiYzlEVWJxQjM4ZGRoek5WVGpuZzFpemJWeTk0aE1vUk9jRVhDcy9HMVF6TkVaZXpjbkU4TFJNQTF6dkIxY29LWVRYQ2drSFJrRW5vN1pTUW1raDgvS0FhUEp6ZmRqa1B3TmhPTnQxT2h5R2g4U2FVUXp3NzRNbVlMNkdXK3dqMk1vQ2xtcGVmc3RkbGExSkJVNXFMLzUxZENMMnB1RTVqclkwck9RY1I3a3ZYWmMxVlc5K2V1SnhEMTFta2NuUUZSSnFrNU9Sa2FyNUllSkdSa1VoS1Ntcm9NQnExL0dROWtuYm1vN1RZTnQrY1pRRkp0UitvMmJMNTc3YURXdlJ3Ui9nd2IwamtUYk8rZjluaEJNR1dhNjBZV2Y1aUgvQlF5UEZFMzY0aVJFYkkvY0ZqOGt5Z0xBSG5hcFVDZHhmZjl0dGJ2R1dkT01IVmtVQjFPT2IzK1FyZWJpMXNPeGt1a1Z0dFN3WEIzMDl1eVcyc1RuZ2RKa3RwbmNicXFxemlKQVI3UkRaMEdLU09CSHRHSWt0RDExbWtjcFJRSUUyU3A2Y25KUlFJTHpJeUVoNGVIZzBkUnFOa1hlSnc1M2d4UDhuQmV2bk9NRlZjeXJQMkg1b0JRT0VwUmJ1eFBnanM1bDYzQWRlaHUxb2RObDlLNXJmRlNJbk02OXNGbm01eUVaNkprUHVESktBRlZJTnRrd3RjclZJUS92NmFVcEpRZXZsODdRS3JZejZxRUR6VjUwdjRLSU50TzVtcXE4T0FpbjgzR1VWWHNlN0NJckNzcGZJVEdwQks3a25USEpxeEVNLzJVTXJwT290VWpoSUtwRWs2Zjc1eFh6aVEra2YvSmlxcWJJbURRMVgrd3B0L0RCRFFWWVhJaWI1UStjdnFLTkw2OGZXUjh6QmJ1Q3QwVnl1dFdkakdaVW9sREo0YjBGMmM0QWk1ajNoTW5XWGZTOEdGWDhqeXY4bmFMZXRGaWEwdWVib0ZZSDZmcnhDb0ZveVg1VjlzcSttcElKQ1Vld3FicjN4Y0ovSFZSbW8rdlFjM2Q2bjU1eG82Qk5KSVVVS0JFRUthb2Z5a3lwYzRWSjVOS091YVh1NTYxczFIaXNqeHZnaUtWamZHcVd4TzBSbE4rT25FWmNHZTJqZHhlNmhIQjRSNHFtcytrQkJpUitJZkNOWFFVZncyNi9Mdkk4UGZ4aSs5ZWduR0c0a2lSRmUzMUFwZlBCbXpIQ0dlN2UwZllCMnZtYnFROVJmaXIzMHBjbVNFRU9LYUpuNkpTQWdoUkloZjRuREN0c1RCZXExZTFWaEQvcTY3ZFJ5a0JHalIzUjJSNDMzaDV0UDBHaTlXNW4rbkUxRmNhZ1JROXZPNnVPQkJlTjdMUTNxSkVoc2g5eU9QcVEvVnVrb0JBRmhoTDRXTmE4VUlyYzRwWlI1NEl1WUxSUHIzdGUwc20reFE1U3NUWTUvMVBYbDdNL2JjK0s3dWdpU0VFQWRSUW9FUVFwb0pRMkVWU3h5cXpDUndGNmZDUjVXK1VrU005MFZnbExzNFRRWWFnVkt6QmNzUENab3hPbkVuVUVpNG5ubFVoekJFQm5qWE1qSkM3bDhTSHorNGp4akxiN3RhcFNDY3ZsaDYrWHlUcUZJQUFMbEVpVWVqUDBUUDBMR0N2WXh3SXEwOXRpenJLM2doT3BxK0hnZHUvbExIa1JKQ1NQVW9vVUFJSWMxQS9nMDlrc3N0Y2JBMlRDaC9vYzVOWExNZkJjbElnYUNlYWtTTTg0V2JkL09vU3JCYWUvWXFzb3RMQUpUTnNIYzFVU0w0NVBMUzRKNjFENHlRKzV4NjRneEFyZ0JnclZKd0lhbFFkbWZmcXFsVUtRQUFBd2ttZDM0Tkl5TG1DM2Z5L1NFcVg2Rm12L2RneXE4NG10YjQrMGNRUXBvdlNpZ1FRa2dUWnRSYWtMYXZFSGRPRm9Odi9NMVBhS2prY3BTdE9BcFNGU0JENUVRL0JIUlJOWnVxQkNzTHkrTHpnMmRyL1R6Q1pSTFJvWUVZMENhazFzOUp5UDFPNHVNSDk1SGorRzJXY1cweGt2Q3NwbFNsWURXb3pTT1lHYlVJRWthWXpHV3FyOWtRSkYvMkpIMUhTUVZDU0lPaGhBSWhoRFJCckFYSXVWQ0NHMXZ6VUp4cHRPMEhXMkcydTkwRnVpQ1JJSkVCSVgwODBHNk1EeFFlemZQdFlNUDVHN2hkV0F5Z05vM2Y3TDAyTEVhVTV5R0VBQjRUSDdSVktjQzFJZ1VXOWljV2IxNG5TbXoxcVV1TG9aalQ2eE80U2NzMWVtV3JTQzJVcStqWWsvUWREcVdzcnVNb0NTR2tvdVo1QlVrSUljMllOc3VJRzF2emNQZGlDWVRqeUxuS0E0bmRCMmNXYktVWDZPb2dPZHBQOG9OZkIyWGRCOXhBV0JiNDlNQVp3UTdYQ2pDNE5jM2NtVjJEL1RHMlUzZ05aeEJDSE1WNGVrRTlaaEsvelRJdUZrb0pUaXE5bUFCVGFuS3RZNnR2NFQ0OThHeS9iK0h2M3NxMnMyd0pSSlhMSHdRdjhQdHYva3lOR2draDlZNFNDb1FRMGtTWWRCYmNPbFNFMUwyRk1HcUZtUVJCYzBYV1dwclAyajRJQzY1RTNYeWtDQnZxaFRZanZTRnpiOTV2QVZ1djNNVE4zTUt5TGRhbDVnbmM2aEhiQmZ1aVVmMUVpWTBRWXFPZU9BT01HNWZjNUh1OE9NMyt3N1Vtcm1uZXJmZFZoZUxadnQraFEwQ3NZQzlUbGlobTdidFFBaFdTQ2tmVDExTlNnUkJTcjVyMzFTUWhoRFFITEhEdmlnNDN0dWFoNkZhcGJiZjFJbEx3UVprRkN3dHJBY0RZZlg1V2VFalFhb0FuSWlmNHdyT1ZvcDRDYjFnZjd6dkZmMTNsSFQ0SFdLc1RlclZzZ1pFZHdtb2ZHQ0hFRHVPdWh2dll5Y0k5Y0dtT3BMQks0Y0xaSmxtbEFBQnlxUktQOVBnUXd5T2VGUFNIS091TFk2bVlHeTAveWVkbytucHNUZndFTEN3Z2hKQzZSZ2tGUWdocHhFcnVtcEMwSXgvWkNWcFlUTUpIV1A0aWtySFdKSlJWSkFndkxtVXFDVUw3ZXFEOVpEOTR0M1dyMTlnYjBwN3I2YmlXazg5dHNDeGNhZlZXUGdueDVzaStWUjFLQ0trbDliaXBZTnpMK2dlNG1FOFFqRWdBQUdqK1dDTkNaQTFuY0p2Wm1CMzlFZHlrN3JhZERGT2hncU95aEduQ25WMzQ3ZHhiTUZsS1FRZ2hkWWtTQ29RUTBnaVpEU3h1SDlVZ1pYY0JESVZtMndQOGhhVHRyaFhMV2lxTVE1UzZNUWpxcVVhSHFYN3diYTlzZHRNYmF2S2Z2MDd5WDR2UmlyRlh5eFlZRnRtcTVnTUpJUzVoM05WUWo1M0NiN3ZlUzhIMkcxOTYva3lUclZLd2l2RHZnK2RpdjBlSVozdkJYaTdqSW56Tlp5dDhBU1RsbnNUUHAvOFBPbU5SM1FkS0NMbHZVVUtCRUVJYUVaT2VSZFpaTGE1dnprVmhpb0hmWDNGNWcvVXVsWDF2QUltTVFXQ1VPenBNNWNaQU12ZmhxL3pobXhtNGtIa1BnTFVIUXUyckV4YU5wdDRKaE5RMTk3R1QrU29GQm94TEV4L0s5MUlvM3ZpYk9NRTFJQjlsTUo3cCt5MEdoajhzMkZ2Mjk4T3k5bE1neWxWMzNORmN4L2VuWGtDKzdrNDlSVXNJdWQvSUdqb0EwbnpwQzR3d0ZGcWd6ek5CbjgvOUFRQ2xyNHo3NHllRHdsc0tsYy85OGMrd3BLUUVjcmtjY3JtOHltT3VYTGtDRHc4UGhJVzV0azZiWlZtd0xBdUpwT1pQa1JhTEJSa1pHV2pkdXJWTDM0dUl5NmkxNE43bEV1UW42KzBtTjNES2xqZVVmY0psTGR5ZEtlSFNCa1lDK0hWUUlUREtIVkxGZlZhT1VNN25COC9hYmJ2MHR5SElLUFFQRDhIZ2RpMXJHeFlocEFhTVVnWDFoT2tvM3ZBckFPN1hVTUp5MVFxdU1wdzdEVk5xTW1SdElzUUpzZ0dOakh3YWtmNTlFSGRwTWJTbFpVdTZHR3ZEUmtFdWdiSFBLK1RyTXZIOXlSZndhUFNIYU9YZHRmNERiMGFLaW9xd2R1MWFoSWVIWSt6WXNYWDZ2WDc3N1RlNHVibGh4b3daZGZwOTZrcE9jUXB5dEtuSTBpUWhTNU9Nck9Ja0FFQ3dSeVNDUFNNUTR0a2VnZXB3dFBCbzI4Q1JrdHE2RCs5ZGtmcVFjVXlEckRNbEtFbzNRS0pnNE5kSmhYYmpmZEZ1dkMvOE9xa2dVVEFvU2pjZys0d1dHY2MwRFIxdXZWaTllalZtelpxRm5UdDNWbm5NRjE5OGdhZWVlZ28zYnR4dzZYc2NPM1lNczJmUHhycDExYy9nenM3T3hwTlBQb2tYWG5nQjJkblpMbjB2SzVabGNlZk9IZjU1akVZalNrdExIZjVqTkJwcjlmMmJ1dElpTTI0ZjFlRDZsanprM1NpWFRPQ25OMGhnTFViZ0NoTHNyNjU5STVYb01OVVB3YjNWOTMweTRmeWRlemgwTXdNQTE2RFM1VWFNZ2hQZkc5dS85b0VSUWh5aUhqTVpqSWNuZ0xJQkJpNDFaN1R2cFZDODZYZVJvbXQ0Ylh5ajhVTHNqNGp3NnkzWXk3MWdDU3VyV092L2x2MDk2RXdhL0hqNkpaekwvTFBlWW0yT05Cb040dUxpOFBmZmY5ZjU5MXE5ZWpVMmI5NWM1OStuTG15KzhqSCt2UEVOcnViOERhWE1BN0ZoMC9GYzM1VjRydTlLeElaTmgxTG1nU3M1aDdEN3hyZlljdVdUaGc2WDFOTDljV3VZMUp2aXJGTGNPcWhCY0l3YXZoR1Z6N2VYcXhUd0RMVjFtYzlQMWlOeFF5N0NobmhCSFZUMTNYdXhuVGh4QXV2WHJ4ZjFPZnYxNjRlSEhucW93bjZEd1lCZHUzWkJvOUdnVFpzMmxaNmJtSmlJbEpRVWRPclVDZTNidDYvMG1KcHMzcndaOSs3ZHEzSGtWbEJRRUh4OWZaR1JrWUV2di93U2l4Y3Zydkc1ZFRvZGNuSnlrSk9UZyt6c2JOeStmUnRKU1VsSVNrcUNWcXZGeUpFajhmcnJyK1A1NTU5SFdscWF3ekYzNzk0ZG4zMzJtY1BITnhmNmZCTnlMcFpBYzZ1U2hsbGwvL2xZaGdIRHN0eGE0a28rR1h1M2NVTlFEelhrSHBRYnR2cXZZTEtEcTQwanVFUUVkKzdRaUpibzNhcUZDSkVSUWh5aVVNQmowa3hvMXY1VXRxUDJTVkpEd3NsbVU2VUFBTzV5Ynp6V2N3bk9aR3pEbmhzcllUQ1g4SSt4ckRDZndvQ1JBR1dEZndBQVc2NHN3WjJpcXhqYllRRWtqTFFCb20rZUVoSVNzSHExYTZOS1I0NGNpWEhqeGxYWWJ6UWFJWk5WLzFFdEt5c0x5Y25WOXdueDgvTkQ1ODZkWFlyTldTbDVDZmo5d2lLTTY3QUEwYUZqS2owbTBxMHZJdjF0VFk0VDdzVGo0NE5UTUt2NysyamoyNk5lNGlUaW9vUUNFYzNkaXlYUVpodlJZYm92cEhMSFArRDRSaWpoMVVxQjlFTkY4QWhWSUxDcmU4MG5pU0EzTnhjWExsd1E5VGxEUTBNcjNiOTM3MTVvTkJwRVIwZWpTNWN1bFI1anJTb3dHQXcxZnNCZnNHQUJmSHg4N1BhbHBxWWlJU0VCYXJVYWt5Wk5Bc0JsMHIvNjZxdEtuOE5pNFc2Rm56aHhBdSsrK3k2VXlvb0pvR2VlZVFiKy92N1E2L1dZTVdOR3BkVUVMVnEwUUZSVUZOcTFhMmUzZjlDZ1FaQktxNzVZMGV2MU9ISGlSTFUvWjNPa3pUYmkzdVVTRkdkV1VwbkJXdThwY1NNZkdhQkNKa0dta3NBM1FnbmZTQ1hrYWtva0NGM055Y1B1YTF3eWk2M0ZuRWpoUklpM1JsTHZCRUxxbS92SWNkRHUrQU9Xb2tMWVJ0ZzQrUXR0cmZrdk82MTQ4Ky93ZWZrdGtTTnRXTDFiVGtLSGdQN1ltdmdwa25MTGtxbldaQUxMTFpYalhndnRYeEJQM2Q2S3pLSWJlQ1I2TWR6bFBwVThjOE13bTgzOE1vSjU4K1poOXV6WkRwMjNaODhlTEZteUJINStmdmp0dDk4cXZmYTRmdjA2RGh3NGdQUG56K1B1M2J2UWFEUlFxVlFJQ0FoQWRIUTBoZzBiVnFzUDNRVUZCUzVmVTNicjFnMEFzR1BIRHY0NXJEZUc4dlB6OGRGSEgxVTRaK1RJa2VqVHB3OU9uVHFGNWN1WFYvdjgvZnIxYytqR1VXMGRTbG1ObFB3RXZEcm9kN2pKMUE2ZjF6TjBIRG9GRHNLNkM0c1E2ZDhYZzlvOFVvZFJrcnBBQ1FVaWlyc1hTMkRVbTlGbXBMZEw1MHZkSkdnN3lnZDNUbWh3OTFJSkFydlZUMUlCQUdiUG5vMVpzMmJWNmprdVhyeUl0OTZxK2tMRldySlcxWnRqV2xvYWpodzVBZ0JJU1VsQlNrcEt0ZDl2L3Z6NUZmWnQyclFKQURCdDJqU28xZHdMdVY2dng3NTkreUNWU2l2dDNXQk5JcHc5YTcvbTNHZzB3bXcyWS9iczJmRDM5NGRTcWNUa3laTlJYRnlNa0pBUXBLZW5ZOSsrZmZqSFAvNkJNV01xejBBdlhMZ1FIaDRlVmY0TUdSa1o5MVZDUVpOUmlydVhTcUM3WjZyNFlObkZNc3N3MWtuakZYaTJWc0F2VWdrUFFYVVBzYmRrMzJuYmhvc2Q0bG5XTm81emVQdldWSjFBU0VPUUsrRHg0R01vK21rRnQ4MHdZRnpwcFNENElHMDRleEttMittUXRYS3RSMUZqNWVrV2dOblIvOFdGckQzWWRXMEZkS2F5WmFSTVdhdkc4aU9BeXR3dVNzU0tZMDlpV3RkLzJkMHRib3EyYmRzR0FCZy9mbnlGWkVKK2ZqNldMbDJLWThlT1ZUaFBvOUZBbzlFZ0pTVUZtelp0d3NDQkE3Rnc0VUo0ZW5xNkhNdlFvVU94Y09GQ3A4NnhWaUZjdm53WisvYnRzM3RNcTlWVzJBZllraERDNzl1blR4KzdmWGw1ZWZqcHA1OVFIdzZsckVheElROXplN2xXY2FxU2UySmU3NlhZZnZVTEhFNzlEWVBiUENweWhLUXVVVUtCMUZweFZpbTAyVWFYa3dsQ29mMDhrYktuQU82QjhucGIvaUNYeTZGU3FXcjFIRzV1YmxVK2R1TEVDYVNrcEtCSGp4NklqbzRHQVB6NTU1LzQ2NisvTUdmT0hFUkZSZUhISDM4RUFQajQrR0RseXBXVlZndkV4Y1ZoMWFwVmFOV3FGZno5L2UwZUt5Z293TjY5ZStIdTdvN3AwNmRYT0hmQ2hBbDQ4Y1VYSGY1NXZ2dnVPOFRGeGRudGUrNjU1L2l2TjIvZXpDY3FTTlgwZVNZVXBobFFtR2FBVVZ1aDA2Sk4yY1ZlK1VzK2hZY0V2dTFWOEcybmhGUjVmL2RHcUVseWJpRzJYTDdKYjd2ZU84RjI1cnVqWTJzWkZTSEVWYW9oSTZIZHRnSG11emtBWEIzL3l0aFhLZnl4Qmo3Lzk0WklFVFl1M1lOSEljSXZCanV2Zllrck9RZHREekNBZGNRa3l6SjJ6UnBMaklWWWMrNE45R2sxQmFQYlB3ZVpwT2tsckpPVGs1R1ltQWlKUklMeDQ4ZmJQWmFlbm80MzNuZ0RPVG5jdjZFV0xWcGcyTEJoNk5peEl6dzhQRkJjWEl4cjE2NWgvLzc5eU1uSndaRWpSNUNhbW9wUFB2a0VnWUdCL1BPY1AzOGVlWGw1QUxnRUJRRGN1M2NQKy9mdkJ3QzdCSVJVS25YNW12S1ZWMTdocjlVdVhMaUF0OTkrRzRNR0RjSS8vL2xQL3BpTkd6ZmlsMTkrcVhDZDJMRmp4d28zZU5MVDArc2xvWkNTbDRDVS9BU1hrd2xDRXp1OWpKL1B2SXd3NzI0STkrMHVRblNrUGxCQ2dkVGFyWU1hZEpqdUs5cnp0UjdpaGFTdCtlZzAwNy9tZzBWaU5CcFJVbElDYjIvN3BNaXZ2LzZLZ1FNSFZpam50enA2OUdpMUpYSVdpd1VyVjY0RXdDMGZzTzVidTNZdE1qSXlNSDc4ZUNRa0pPRFlzV09RU0NRb0tDakFwazJiOE9TVFQ5bzlUMnBxS3RhdVhRdUF1L05mdnRwZzFhcFZNQmdNbUR0M0xqdzlQWkdXbGxiaFp5SDFRNS9QSlJHSzBnd29MYTRtaVZBRlJncDRoN3ZCTjFJSjk4RDY2eW5TMUgxMjRBei90YkRLd0JuQzgwWjNERWUzNFBwN0RTS0VsQ09Sd0hQV1BCUjh0WVRiTHJlRXdXR0M0dzFuampmTEtnVXJ0Y0lYTTZNV0lhM2dQSFplWFk0Y2JXclpJNHl0c2Erd2EyUFoxNmR1YjBGeTdtbk02djV2dFBDby9IcW5zYkpXSjhUR3h0b2xBWFE2SGY3OTczL3p5WVNaTTJmaWlTZWVxSEQ5Tkhqd1lNeWRPeGMvLy93ek5tellnSXlNREh6d3dRZjQvUFBQK2NxQk5XdldJQ0Vod2U2ODVPUmsvT2MvL3dFQXRHdlhEZzgvL0xEZDR3YURnVjlhV2gyR1lmamtnSEFTV0VZRzExdzRKQ1RFTGtGUldzcjFYYXJ0alRBeC9YNWhFVjRkSkY3ajA0ZTd2NC9sUitmZzlhRk5zeUhsL1lnU0NxUldNbzV4RFJpdFBSTjA5MHk0K1dkQmhlTVVYbEswbjJSTE91UmQxeVAzbWc3R1lqUGtIbEw0ZDFUQnJ3UDNnaXB6a3lDb3B4b1p4elZvR2V0NjJabWp0Rm90bm5qaUNiUnUzZHB1bmRxbFM1ZXdhdFVxcEtXbDRlMjMzMFpwYVNrVUNsdjJ2ckN3RUI5ODhBRkNRMFB4MGtzdlZmcmNPM2JzUUhwNk9vWVBINDRPSFRvQUFBNGNPSUNNakF4MDY5WU5Bd2NPeFBQUFB3OEFlUGZkZDdGaXhRckV4Y1ZoNU1pUi9PaEluVTZIano3NkNFYWpFVk9uVHExUTVuYnIxaTNzMkxFRFBqNCsvR2loeno3N0RNbkp5WHhXMjJReVFhZlRPZngzWWpKVlVwYnZwSXlNakdyZjhLeHY4czJCdnNDTW9ySktoRktOMmFYblVQbkw0QnVoaEhkYk4waGtWSTNnakZzRkdzUmRFRXhHWVNSdzluNG1WeFVzN0ozUXRFdUFDV2tPM1BvT2hLeHRKRXdwU1dWN1hHeU9jcDlVS1ZpRisvVEE4N0UvNG56bWJ1eEwvaEZGaG52Y0EzeC9CWEJ6M2l5MjNoUjV1Z3g4YytKcERBaC9DQSswblF1NXRQTEcybzJKVnF2RjNyMTdBWUR2SFdXMWV2VnEzTHAxQ3dDMzNIVGV2SGxWUG85Y0xzY3p6endEczltTWpSczNJakV4RWR1M2I4ZlVxVk1CY0ZXZTF1VUVXVmxaMkxwMUs4TEN3dmgrRCtWN1dnSEEvL3QvLzgraEJ0Vnl1YnpTNlY4WEwxNEV3RlVlbFArWkFmQkxXeHZhNWlzZlkxeUhCVTcxVEtpSlN1NkZVWkhQWUd2aXA1amMrUitpUFMrcE81UlFJQzdUNVp0Z0xMSFlUWFBRNVhFZlJFTmkxQkMrNlF0SDJkMjdyRVAyT1MwQ285eWhiaUdITnR1SXpGUEZzSmhZQkhUaFBvRDZSaXBSbUdxQXZ0QUVwWGZkL2pOVnE5WG8yclVyOXUzYmg3Ly8vaHVEQmcwQ3dEWDVBYmcxZVV1V0xNSHQyN2V4Yk5reS9rUEg3dDI3WVRLWk1HSENoRXFmdDZTa0JLdFdyWUpNSnNPY09YT2cxK3RoTkJxeGV2VnFNQXlERjE1NEFhdFhyMFo2ZWpwR2pScUZBUU1Hd0dLeDRMMzMzc1BiYjcrTjVjdVhRNlZTNGUyMzM4Yk5temZSb1VNSFBQWFVVeFcrei9mZmZ3K0x4WUo1OCtaQnBWSWhJU0VCaVltSkNBc0w0OStJZHU3Y1dlMjR5cG9rSmlaaXpabzEvSFpXVmhZQWJobkdnUU1IQUhDbGhNTEV5b0lGQzF6K2ZrMUJxY2FNZ3BTeUpFS1I4MGtFUmdwNEJDdmdFYXFBWjBzRk5WaXNoVS8ybjRIWndnOUpBK05TY2JUdEU4ZjR6bTJvT29HUVJzSnI5bFBJVzF5V0FIQzFsNExnOTl0dzVqaE1hVGNoQzI5YWQrSmQwU05rTkxvR1BZRGo2WEU0bXI0Qk9tTVI5NEJ3M1VPNUhNM1J0UFc0a0xrSG85cy9oNmpna2ZVY3NYUCsrdXN2NlBWNmhJYUdvbmR2MnhoTnJWYkxWeTYwYTljT2MrYk1jZWo1NXMrZmp3TUhEaUF2THcvcjE2L0hsQ2xUd0RBTWhnNGR5aC96eHg5L0FPQXFCMmJPbk1udnR5NS9zT3JidDYvZFZLL016RXhjdjM0ZEVSRVJhTldxRmIrL3N2NVd1Ym01T0hyMEtPUnlPV0ppWXV3ZUt5cmkvaHRXMTZPcXZtUnJVbENrejYxeW1rTnQ5R281SHBleTkrR3VOaDJCNnVaWlVkU2NVRUtCdUt5MHlGeGg1cjArM3dRM0x5bjhPbForWjVxMUFQZXVsTUEzVW9rVzNibkdpK3BnT1F4Rkp1UmUwL0VKQllCTFFoZ0t6WFdlVUFDQXA1OStHa2VQSHNYWFgzK05tSmdZbU0xbTdOKy9IOEhCd2VqWnN5ZU9IajJLeE1SRTdOcTFDK1BHallQRllzR09IVHVnVkNveFpzd1lKQ1VsVlhqTzdPeHNGQlJ3MVJybE0rTmp4NDVGKy9idHNYcjFhbmg3ZS9QOUNRWU5Hb1FwVTZaZ3k1WXRXTFJvRVZRcUZTNWN1SUN3c0RCODlORkhGZGJNWldSazhNc2wwdExTOFBYWFgvTU5GcDk5OWxtK3gwRkVSQVI2OXV6cDhOL0hoUXNYY1AzNmRYNjdzTEFRNTgrZjU3ZjFlajBBYm4yZXRTelBXbEZoTldYS2xFcmZLSzJLaTR1eGE5Y3VoMk5xU0JZamk1SjdKdWh5amREbG1xRExOY0drYzM0NWc1dTNsRXNnaENyZzNrTE8zVWdudFpLV3I4RnZDVmRyOVJ6YzliVHR0ZXlkVWRRN2daREdRdDZoQ3hSZGU2RDBNdmNleERJdVZDa3c5cjBVTkhHcjRidHdrYWh4TmxZeWlRS0QyanlLZnEybjQ5VHRMVGlhdGg1YVkxa2xhUlZMdzRwTDg3SHg4a2M0bGg2SDRSRlBOdHFtamR1M2J3Y0FUSnc0MGE3Q0xDRWhnYS9LZlBEQkJ5R1JPUFptSzVmTE1XYk1HS3hkdXhaMzc5NUZTa3BLaFNXdlo4NmNxZUpzZTlabHJsYmJ0bTNEOWV2WE1YcjA2RXA3WFFtdFc3Y09Gb3NGbzBhTnFsQ0pZTzNsVUw0cTR0S2xTeFd1dWF6WG9IWGxia2txM09WMVYwbXNsSG5pcmphRkVncE5BQ1VVaU12MGVTWW8vZXovQ2VuemJmdFlDeXA4WUdJWW9NMEliMGpkN0IrUVNCbXdadnU3aWtvL0dmUjVKbmlIVmQzd1VDd0JBUUY0K09HSDhjc3Z2MkQxNnRYdzgvT0RUcWZEbzQ4K0NvWmhNSGZ1WE96YnR3OC8vdmdqQmcwYWhQUG56eU1qSXdPVEprMnFzdXlzYmR1MkdEQmdBT1J5T2J5OHZDQ1ZTckY1ODJhNHU3dnpsUVp2dmZVV3JsMjdCaTh2TC82OEYxNTRBYW1wcWZ3SCtJQ0FBSHo4OGNkMngxZ0ZCUVZCclZaRHA5TmgvLzc5TUp2TjBHZzBpSW1KUWQrK2ZYSDM3bDBBUU5ldVhmSHNzODg2L1BlUm5wNk9POWx4b1g0QUFDQUFTVVJCVkhmdW9FVUxyc045Ykd3c24rMDNHQXlZTVdNR0RBWURYbjMxVll3Y2FYOEhZL0xreVNnb0tNREREejlzdDBTa1BJMUdnOERBUUFRRkJUa2NWMzFnelZ5bGpUQjU0T295Qm9tY2dVZXduRThpeU53cGd5QzJmLzk1ekRwdDArWGVDWXhnSk4za3J1M1FJYkR4akZFamhBQ2VqejZGM0xlc0ZYQ002Mk1reTVTZVB3TmowalhJSXp0V2ZYd3pJNWNxTVNCOEZ2cTJub1pUdHpmalNPbzZXMktoQ3BtYUcxaHo3ZzJFZUxaSGJOZ01kQW9jQklXMGNhemR2M2p4SWxKVFV5R1h5L21sQjFhWExsM2l2eTUvaDc4bTNidDM1M3RXWGIxNjFTNmhvTkZvY083Y09YNzc5T25UNk55NXM2akxEeElTRXJCcDB5YTR1Ym54MWExeXVSeFNxUlJKU1VsSVRFeUV1N3Q3aGViY1I0OGV4ZEdqUjBXTHd4RlptaVFFZTBiVzJmT0hlRVVpc3lnSlhWb01yZmxnMHFBb29VQmNwczgzd2ErVDRJMkZCZlFGSmtnVkRKSjI1TU5RWUlaRXhzQ25uUnVDZTNtQWtRSmdZSmVFWU0xQVFhb2VoV2tHQkhTMUh4V3A5Sk1oNzZyajYvNXJhK2JNbVlpUGowZGNYQng4Zkh5Z1Vxa3djZUpFQUZ3SDM4Y2ZmeHhmZi8wMWZ2bmxGMXk3ZGcwU2lRUVBQZlJRdGMvNTNudnY4VjkvODgwM0FJQW5ubmlDenl3ckZBcEVSVVh4eDJpMVdxeGF0Y3J1elRBdkx3OXIxcXpCbzQ4K2F0ZHdDT0JHRGExZHV4WktwUklzeStMWlo1OUZTVWtKMzVmQk9zZVlZUmlVbHBiQ2JIYnNnM0ZnWUNBQ0F3TXJuZUp3NXN3WkdBeUdTcy9UNi9VWU5Xb1VBRzZlZEhWOUcyUXlHVjh1YURBWXFwMlVVV2ZLL3MxYUV3ZTZYQ1AwQldaWDI0a0RBSlMrZ2lxRVFMbnI0d1pJamE1azUyR3JjTEtEUzQwWWJlZEpHQWJ2ak9vbldueUVFSEhJV29mRHJlOUFHRTV5NDVXdEkzYWRKdXlsRUxjYXZ2LzZRS3dRbXd5WlJJSCtZUStoZjloRHVIcjNiMXpLMm9mTHdxa1FsY2pVM01DbXkvOEZBTFQzNzRlT2dmM1IxcmNuL054YlZYdGVYZHE2ZFNzQTRJRUhIcWd3NXZIZVBhNW5oSWVIQjN4OW5Xc2FIaHdjekg5dG5laGdkZkRnUVJpTlJnQmNzK3kzM25vTG5UcDF3c2NmZit4MC9KVkpTa3JDaHg5K0NJQ3JNbTNSb2dYKytPTVBmUHZ0dDVETDVmejNIamx5WklXcWk0a1RKK0tCQng2dzI1ZVRrNE1sUzVhSUVsdGxzalRKaUEycnZ0cWlOb0k5MnVQazdZMTE5dnhFUEpSUUlDN1Q1NXVnOUxYOUV6SVVtY0dhdVFaMUxicTdRNmFVb0RpekZIblg5VEJxTFFoN3dQNE9lM0dtRVduN0NnRUFxZ0FaL0R2Wlo3MlZ2akxvODJ2ZkhOQlJDb1VDeno3N0xONS8vMzNrNXVaaSt2VHBkbXZVSmsrZWpPM2J0L052WWlOSGpyUjc0NmxPY25JeU5tL2VqQzVkdW1EeTVNa1ZIamNhamRpOWV6ZCsvdmxuRkJZV1FxRlFZTzdjdVZBcWxmamhoeCt3ZmZ0MnhNZkhZOGlRSVJnM2JoeWlvNlA1RDBIV3hvZng4ZkZJVFUzRmd3OCt5Qzgvc0w3NXlHUXlmUFRSUi9qNzc3K2QranVaTldzVzVzK2ZiN2Z2OE9IRC9OY2FqUVovL2ZVWFg2VXdjK1pNZmptRU05cTNiNCt2di83YTZmUEtNMm90eUx1dWc4WEVsdjBCTENZV3JKa1Y3TFA5WVYwclBBREFMY2x4ODVGQjZTdURtN2NVU2g4WmxENVNTT1NVUWFndjcrNnl6UlYzc1ZXYjNabFA5TzJDZHY0MEhZV1F4c2h6MWx3WVRoMERXSXQxRW1LdEpqNlVYcm1BMHNTTFVIU09xdnI0WnE1VDRDQjBDaHlFaVNZTkxtYnR3N25NUDNHbjZGcTE1OXpJUFlFYnVTY0FBSjV1QVFqMmFBZTFRcnhKWDQ0b0tDamdyMmZLTjJNRXVHc1RBSEIzZDYvd1dFMkU1NVMvbm9tUGowZHdjREN5c3JMUXBrMGJSRVZGNGErLy9zTGl4WXN4Yk5nd3UyTlBuRGlCOWV2WDg5dTV1YmtBdUxIYlI0NGM0ZmRQbXpZTmd3WU5RbTV1THY3eGozOUFxOVZpMHFSSi9NL1ZzMmRQZE92V0RXYXpHVXFsRWwyN2RzV3NXYk93YU5FaUZCVVZZZTdjdVJnK2ZEaGlZMlBSbzBlUENuOVAwNlpOcyt2bElLYXM0aVFFZTFSZG9XQmhUU2cxNjZDVWVUcTBYVjZJWnlReU5SV1hGSlBHaHhJS1JEUXlsUVN0aDNoQjVTZmpHOHg1dGxKQUltTnc3NHF1d2hJSnBZOFVFZU44VUtveEl5dEJpNXZ4K1lnWTc5dWdIOGdHRGh3SVQwOVBhRFNhQ3VNZ3BWSXBubjMyV2J6MTFsc0FVR0ZFVUZWTUpoT1dMRmtDcVZTS2hRc1gybVdWczdPenNXUEhEc1RIeC9OcjNmcjA2WU9YWG5xSlQxYjA3ZHNYMzM3N0xZNGZQNDc5Ky9kai8vNzk4UGYzeDhpUkkva1AreHFOQmovKytDUDgvUHp3K09PUDg4OXZUU2hZMTlXNXU3dnpjNXEzYk5tQ3NMQXd2cmRDWEZ3Y09uZnVqSzVkdTFiWjM2QzR1QmlIRGgyQ1NxV0NUcWZEOTk5L0Q2UFJDSVBCZ0FrVEptREVpQkg4U0NPaEF3Y093R2cwNG9FSEhxaTByMEpJU0loRGY1YzFLUzAyNDk0VmNhdGFHQ21nOUpGeHlRTWZLZHk4WlZENlNpRlQwdktGaG5ROExSUDdrcmdPM3JZcUF5Y25Pd2lXU0hpNnlmSG1pTWE1VHBnUUFrZ0RnNkFhT2hLNkE3c0JjTDBVWEtwVEVDeVhLRjYvQ243dmZpSm1tRTJTVXVhSlBxMm1vRStyS2NqVFpTRGhUanpPM2ZrVHhhVjUxWjZuTWR5RHhqcEJvaDdGeDhmRFpESWhJaUtpMHRIZDFvcEhaNlpiV1FuUEVTNDFUVWhJd1BYcjEvSFFRdy94aVlKWFgzMFZhV2xwdUhEaEFpSWo3VDlZRnhZVzJ2V2lzbGFJM3IxNzE2N3lvYkNRdTdIbTcrK1BlZlBtNGZidDIzamhoUmY0eDl1MWE0ZWxTNWRXaURNeE1SRUZCUVhvMmJObmxUMnlmSHg4N0o2cnZ2MTQraVZrYTI1aWZwOHZFZXpabnQ5K3V1OEtCSGxFbEcwbjQ0bVlaV2pwMWFuQjRpUzFSd2tGNGpKckJZRmN4YTJUbHlvWWVMV3V1R2JlcTdVYmwxQW9NTnNsRkdRcUNXUXFDWlIrTXNqY3BValpYWUQ4bTNyNGx6VjBMRjhCVVI5Mjd0ekpaN1ovL2ZWWERCNDgySzdzMzlwZEYrREdOWWFIaDlmNG5OOS8vejF1M3J5SmVmUG0yVFV1VEU1T3hnc3Z2TURQS2U3Y3VUTWVmdmhoREJnd3dPNzhsaTFiNG9NUFBzREZpeGZ4MjIrLzRmVHAwOGpOemVXWE13REFWMTk5aGFLaUlyejk5dHQyMmZYeTNZQTlQRHo0WGdyeDhmRjJ2UlhpNHVMUXMyZFBQUEhFRThqSXlLZzBvYkI3OTI2VWxwWml4SWdSMkx0M0wyYk1tSUV0VzdaZytmTGw4UFgxeGNzdnYxenAzOEdwVTZkUVVGQ0FCUXNXd051N2tkNEJaZ0EzTDJsWjhrREtKeEVVSHBRNGFJemUybWxiSzhvd3JxMVJFYTZRV1BoQWIvaW9HbURaRFNIRVlSNHpaa04zWkQ5Z05ITEpCSmQ2S2RpT055WmZSK25GQkNpaUhHOWEzTno1cVZwaVJNUjhqSWlZajd2YU5Od3V2RkwySnhFNTJwU0dEbzl2aWcyZzBvcFBBUHd5QjQxR0E0MUdVMkZKUkhXeXM3UDVyd01DQXZpdjE2NWRDN2xjanNHREIvTUpCYmxjemxjS1dCdFVXNDBlUFJxalI0L210N2R0MjRibHk1Zmo2YWVmcnJJcG8zVk1aVk1SN0JHSnJPSWtSTHBWbm96WEd6VXdzMGFVbXZYbHRuV0NiUk8vWFY2bUpna2hkZGlqZ1lpSEVnckVaZGFFZ21jb2wwUXdGSnBSY3M4SW43Wkt1MmFNbHJKbWl6SWxBN09CUmRFdEF6eEM3TWZrS1gyNEQrMUdyYTF6Zm1WTkgrdVNUcWZEcWxXcjRPYm1ocWlvS0p3K2ZScmJ0Mi9IbENsVHVIajBldnp3d3crUVNxV3dXQ3hZdVhJbCt2WHJWKzBrZzAyYk5tSGp4bzN3OXZaR1dGZ1l0bTdkaXJ0Mzd5SXpNeE14TVRFWVBYbzBDZ29LTUdyVUtIVHIxZzJBcllOdmVTMWJ0c1JycjcyRzI3ZHY0L2p4NDN4Y08zZnV4TDU5KytEajQ0UE16RXlzWExrU0JRVUZLQzB0eGVEQmd3RlVQaVBaV1VhakVldlhyMGRvYUNnNmRlcUV2WHYzSWp3OEhHKzg4UVlXTFZxRUpVdVdZTTJhTlEwNkcxbmhJVVdMSHU2UXlCZ3dFb2I3ZnluWDlKT1JNcEJJVWZiL0RCZ1pBNGtFM1A5THVlTkkwN0RyYWhyTzNlRWFqZ3A3SURoRGVGNHJidzg4MTcrN3FERVNRc1FuOGZhQmV2UWthSGR3NjZwWnhzV2xUb0pFaEdiOUt2aFRRcUZTZ2Vwd0JLckQwVE4wSEFDZzFGeUNMRTBTOUNZdGpHWURqQllEakdZOWpHWUQ5aVI5Vnk4eG5UeDVFdG5aMlZDcjFSZytmSGlseDNUdTNKa2ZsWDMyN0ZtN3NZODF1WERoQXYrMTlicnM1TW1UU0VoSXdQRGh3eXNrSjRLRGd4RWNIRndob2VDS3BVdVg4a3NqYXFMVmFnRUFiNy85dHNQUC85SkxML0hOdHNVUTdCbUJMRTF5bFZOQTV2ZFpBYTJ4QUFIdVlmeDJpYkVRL3U2dGJZK1g1aU5BWGZuTnVhemlHd2oyYUM5YXZLVHVVRUtCdUV6cEowTlJ1cTA1bjZIUWhEdkhpeUZWU093cUZRclRESkRJQUpVLzk4SDd6b2xpK0hkU0liaTM3WU5uOFIydVRGNVlrYURMTThHblRmM2RNVnkzYmgzeTgvUHgyR09QWWN5WU1YamlpU2V3YXRVcWpCZ3hBaDRlSHZqOTk5K1JtNXVMR1RObW9LaW9DSHYyN01IR2pSc3hhOWFzS3AvVG1rVXZMQ3pFKysrL3orK1hTQ1RvM2JzM0ZpNWNpTUxDUWp6NDRJTk94YnBueng3K2Erc0lvNEtDQXZ6NDQ0LzgvaTVkdXVET25Uc0FJTW9ieVBidDI1R2JtOHVQdUxUcTM3OC9ubi8rZVhUbzBBSHU3dTdWTm42MFdDeVZQbDVaODBkWHlOVVNCSFp6ZnMwa2FWcmUvVlBZeWRyNWhkVGw2eG4rUFNZV2NpbFZvaERTRktnblBZaVNmYnZBNmtwY3JsSmdHSWFyOG1NWW1OSnV3cEJ3RW00OWFjbFRUUlJTZDRUNVZKNThyYStFZ25YaTFLaFJveXFNMHJhS2lZbUJSQ0tCeFdMQjVzMmJIVTRvR0kxR3Zqb3pJaUtDYjRTOWV2VnFBT0FiU2RlVmhJUUVaR1ptT25YT2lSTW5IRDdXbW9RUVM0aG5lMXpKT1ZUbDR5cTVGMVJ5TDRlM3k4c3N1b0Z1d1pVbmpVampRZ2tGNGpJM2J3bk1SdHVsdVdkTE55aDlTM0RuaEFabXZScHlEeWswdHczSXY2RkhjQzgxcEc3Y0c3NS9SeFZ5citvZ2tURndieUdIUHMrRXU1ZTBVQVhJN0JJSWxsSVdDdS82dVcyY25wNk9kZXZXd2QvZkg3Tm16WUpTcWNTRUNST3daY3NXckZtekJ1UEdqY1A2OWV2aDQrT0R4eDkvSEZxdEZnY09ITURhdFdzcmpDc1NHanAwS0ZKVFV4RWFHb3JRMEZBRUJ3Y2pKQ1NrMGdrS1NxV3lRa09kOGs2ZlBsM2hBL25reVpQUnZYdDNCQVlHd3MvUEQzNStmdkQxOVlWY0xzZC8vOHQxWlc3WnNpVUFydnpQMnZ6UVlERGcwcVZMZHMwUXo1dzVBNTFPVitGTkp6OC9ILy83My8rZ1Zxc3hac3dZL1BYWFgzYVBXOHYzOXUvZmovLzg1ejlWeGwvVlZJeVZLMWVpYmR1MjFmN3NoQUJBM0lVYlNMckhyVG1GaTJNaUlmajhFUlVTZ0dsUlZGSkpTRlBCdUt1aG5qZ0R4UnQrTGR2QmdBRUwxb25FWXZta1l2SEd0WENMN3VQODhnbFNyN0t5c25EcTFDa0E0S2R3VlNZZ0lBQWpSb3pBbmoxN2NPblNKV3pac29XdjZxek9Eei84d0ZjSUNQdGtSVVpHd3MvUEQ1R1JrUTVWSWhnTWhnb05IYTNiT3AyTzc1dGc1ZWJtQnFWU2laVXJWOW90Wnkwdkt5c0xIMzc0SWJSYUxZcUxpNkhYNnhFY0hBeVZTb1ZGaXhaVkdDVlpudGpUdEFMVjRUQ1l4RTFTQ09sTnhRaDByNXVHa2tSY2xGQWdMbFA2eUNGWFNaQ2ZySWR2aEJLTUZHZ3p3Z2ZaNTdXNGU2a0VKcjBGQ2s4cFFtTTk0QnRoeXlJSDkxWkRycFlnTDBtUGUxZEtJRlZLNE50ZWhSYmQxZnlOeHJ3YmVpZzhKVkI2MS8wL1VaWmxzWFRwVXBoTUpqei8vUE44eHZ1eHh4N0R2bjM3QUFDZmYvNDVqRVlqbm5ubUdhalZhcWpWYWt5YU5Ba2JOMjdrZXkxVVJ0Z2dzU1lCQVFGWXZIaHh0Y2RNbno2ZDcvRmcxYU5IanlvVEVaY3ZYNGFucHlkZm9hRFQ2UkFmSHcrQWF4YVpscGJHVnpFQTNNaWl0TFMwQ205b08zYnNnRmFyeGR5NWMrMG1YNVFYRkJSVTZaMkFvMGVQd21nMFl1REFnWkRKS3Y0M3JlNDVDYkV5VzFoOCtOZEpmdHZWMFhIQ3p3eWZUcXI4ZDVjUTBuaXB4MDVHeVo5YllTbmlQcGl4cnF4OUVMd1FtTkp1d25ENkdOejZES2ptQk5MUWR1ellBWlpsMGIxNzl4cDdXRDMxMUZNNGZmbzA4dlB6c1dMRkNwak5aa3lkT3JYQ3VFV0FxMHo0K2VlZnNYRWp0NVFtTmpiVzdscG0zTGh4ZGcwYWE3SjE2MWFzWExteTBzZCsrZVVYL1BMTEwzYjdIbi84Y2N5Wk02ZktpZ3NBT0hUb0VENy8vSE40ZTN2aml5Kyt3SUlGQzZEWDYvSHBwNTlpNGNLRmVQWFZWL0hPTysvWWpTS3ZheTA4MnNMVExRQUpkK0w1WlRGaU9aT3hIYjZxVUFSNmhOVjhNR2x3bEZBZ3RkS3l2eWNTTitUQ3E1VUNVamNKcEc0TVF2dlc4T0dRQWZ3N3ErRGZXVlhwd3lhOUJUbm50ZWowWVBXWlZyRWNQbndZTjIvZXJQQUc0dVBqZzk5Kyt3MjdkdTFDWEZ3Y1ltSmlNR3JVS1A3eDJiTm5ZOWV1WFRoMDZCRDY5T25qMVBlMFdDeElUVTJGdDdkM3BSK3dYV1UwR25IbnpoM2N2bjBiS1NrcHlNcktRdi8rL2ZuSFc3Um9nVFZyMWdEZ212K01HREVDTDc3NElnQ3VmSERXckZsOFU4WjU4K2J4NThYR3hpSStQcjdHcFJsZHVuUkJseTVkS3V5Zk9YTW1DZ29LOE1vcnJ6VGVwb3lrMFZ0MStnclM4N21FR3N1aTdBT0JrdzBaQlNza3BuUnRoNWpXUVdLR1NBaXBEM0lGUEI1OERFVS9yZUMyWFo0amFUdEg4OGR2Y0l1SmhWMFRLTkpvQ0pjalZEWXFzangvZjMrODk5NTdlUFBOTjFGY1hJeHZ2dmtHdTNidHdzaVJJOUd1WFR1NHU3dWpzTEFRaVltSjJMdDNMM0p5Y2dBQUhUdDJ4T3V2djI1WC9kYSt2WFByK051MmJWdHQ5V3A1NVNkRUNHVm5aK1BycjcvRzBhTkgwYUZEQjN6d3dRZnc4L1BqSHc4S0NzSm5uMzJHTjk5OEU2KysraXBHalJxRitmUG4yeDFUbDZaMGVRMGZINXlDVG9HRG9KSTczdnl5T3RyU0F1eEwvZ212RGRrb3l2T1J1a2NKQlZKcllVTzhrSDZvQ0cxSDFiN3hId0NrSHl4QzJGREhNOEcxTldqUUlFeWRPaFV4TVRFVkhsTXFsZWpVcVJPNmRPbUNWMTU1eGU0eEx5OHYvUHZmLzBiNzl1MlJuSnhjNWZPekxJdk16RXpjdUhFRDE2OWZ4OVdyVjNIOStuWG85WHI4OTcvL3JmYU5wQ1k1T1RuNC9mZmZjZWZPSFdSa1pDQTdPN3RDZFVGc2JLekx6MjhWR1JtSnhZc1hWNXM5SjZRdTZVMW1mTHp2dEcwSDQweUJNMGM0SmxJbWtlQzlzZjFyT0lNUTBsaXBobzVFeWU1dE1OMU9CK0Rhd0FkaEFzSjg1eGIweHc5RDJkL3hCbjZrL2h3K2ZCZ0ZCUVh3OGZIQm9FR0RIRHFuYytmTytQTExMN0ZreVJJa0ppWWlKU1VGMzMvL2ZhWEhTaVFTakJzM0RzOC8vM3l0bHdiRXhNUlVlazNwak1MQ1FzVEZ4V0hUcGswd0dBeVlPblVxbm5ubW1Vb2JnUWNGQldIRmloWDQ4c3N2c1h2M2JodytmQmhqeDQ3RnBFbVQ3S2FMMVpWWjNkL0h1Z3VMTUs5M3hmR1dybGgzWVJGbWRYKy81Z05KbzBFSkJWSnI2aUE1UEVJVnVITkNnOUIrdGN0TzNqbWhnVmRyQmR3RHE1NmNJRGJybTBoVk9uWHFoR1hMbGxYNm1IWDJyM1gwbzFCV1ZoWSsvZlJUSkNVbFZlaEpFQjRlam03ZHVqazBkckk2YXJVYU8zYnNnTVZpZ2Flbko2S2pveEVaR1ltMmJkdGl4WW9WS0MwdHhjQ0JBMnYxUGF5b3h3RnBTTjhmdjRpNzJyTFJVbngxZ25PRXB6elRQd3F0ZmNTNW0wSUlhUUNNQko2UFBZUDgvM0pkN2huR3hUR1Nnbk9LLzFnTFpleGdxbEpvaEt6TkdNZVBIKzlVWldlclZxMndmUGx5bkQ1OUdvY1BIOGFsUzVlUW01c0x2VjRQTHk4dkJBY0hvMWV2WGhnMWFoVGZiNm9ocGFlblk4ZU9IZGk1Y3lmMGVqMkNnb0t3WU1HQ0dtOE9LWlZLdlBiYWE0aU5qY1hLbFN1eGVmTm1iTjY4R2QyNmRVT2ZQbjNRcTFjdmRPalFvZElsSDdYVnhyY0hJdjM3WXZ2Vkx6Q3hVK1hqd3gyMUxmRnpkQW9jaERDZmJpSkZSK29ESlJTSUtBSzd1dVB1cFJLazdDbEE2eUZla0xrNTk0SmwwbHVRZnJBSVhxMFZDT2pTdUx2MEd3d0dsSmFXUXExVzgxMkVqeDA3QmdCd2Q3ZkY3dS92ait2WHI4TmtNcUZidDI3OG55NWR1dGlOSGJJMjU3bDc5eTcrK2M5L1Z2dTlTMHBLN0xiVmFqVSsvUEJEdEc3ZEdrRkJ0dEx0YmR1MlFhdlZZc3lZTVM0dE1iRDJhWENtNGQwUFAveUFyS3lzU2grekpsU1dMbDFhNVlWQVZGU1VRMDJUeVAxSFcyckNad2ZPOHR0Yyt6VW5KenNJcWhPOGxRcjhjMWh2VVdNa2hOUS9SWmNvS0tKNm9mUWk5L3JBdFZKd2J1bURjT0tET1NjVHVzUDdvQm95c280aUp0V1JTcVYyVTZ5c1VsSlNjT25TSlRBTWd3a1RKcmowM0dKVURUamk3Tm16V0xod29WUG5SRWRIWThxVUtYam5uWGR3NWNvVkFGd0R4Y2NmZnh5elpzMXlxbUppOE9EQmlJMk54ZGF0VzdGaHd3WmN1blFKbHk1ZHdvWU5HN0JzMmJJNnExZ1kxT1lSSEU3OURUK2ZlUmtQZDMrLzJ1a05sZEdXRm1EZGhVWG9GRGdJQThJcmIrQk5HaTlLS0JEUkJIWnpoM3VnSEVsYjh4SFVVdzNmU01mSzQvTnU2SkZ6WG91d29WNzFXcG5ncXFTa0pMejhNcGVCbGN2bE1Kdk5mSVZDOSs2MmNVcHl1UnhmZmZVVlFrSkNLaTFSSzg5Z01DQWhJY0hwZU1xL1FlYm01dUw3NzcrSFFxSEFuRGx6cWp4UElwSFlaYXBidEdpQnYvLytHMmxwYWJoKy9UcS96MUduVHAzQ3paczNxejNteUpFalZUNG1sVW9wb1VBcXRlelFXV2dNM0doWkZxNU5kaENlODY4UmZlRHBwcWptYUVKSVUrSDV5RHprWGtyZ3ByNkFjYnFWQWd2NzQ0czNyWVZxNERCQXBISEdwUGFzMVFuOSt2VVRaUXgyWFNvb0tFQkJRWUZUNS9qNitzTEx5d3Q5K3ZSQlJrWUdwa3laZ3NtVEo3dmNjMG91bDJQR2pCbVlObTBhamg4L2p2ajRlRXlmUHIzT2x6OE1idk1vd3J5N1lmblJPUmdWK1F4NnRSenYwSGxuTXJaalgvSlBtTlg5ZmFwTWFLSW9vVUJFcFE2U285Tk1mMlFjMTZBZzFRQ1pnb0hTVDhiOThlWCt1ZW56VGREbm1hRExNM0dqSVQwbDlkYUFVUXh0MnJSQm16WnRZRFFhK1JHT1BqNCtHRDU4ZUlYbEJjNjhlTGRzMlJMZmZQTk50Y2ZNbmoyN3dwU0g4dno4L05DM2IxOUVSVVZWKzhacjdXWnN0V2JOR2l4ZXZCaW5UNStHbTVzYkJnNGNpQkVqUmpnYy8zZmYxYzhNYW5KL3lkY1o4TTNSQzdZZExuUnpGMVpCdC9YendsTjk2WUtGa09aQzFpb2NxcUdqb0R1d3UyeVBLODBaR2I3eXlaSjdEN3FEZTZBYTduaFRQVkozZERvZFA2cDY4dVRKRFJ4TjFZWU1HZUp5enlwcjVlYnMyYlB4MEVNUFFhRVFKK0V0a1Vnd1lNQUFEQmhRZjlOTHduMjc0L1dobTdFMThWTmN5dDRMcGN3TElWNlJDUFpvanhCUHJtZFlwaVlKV2NVM2tGbDBBM3BUTVh4Vm9kU0FzWWxqMk9vR25oSlNDNFpDRS9TRlp1anp1QVNDUHQ4RUFGRDZjZ2tHbFo4TUNtK3BTNk1oUjQwYVZXbFpIT0dZeldaSTc3TzdLL1J2b25sYXVQVVFmamwxcFd6TGxROEs5Z21GWHg4ZGkvR2RhYTQxSWMySnBhZ1E5eFkrRGRaZzRIYlVzcGVDeE1zYmdVdC9BT1JVeWVTbzkvYU93THNqOW9yK3ZMZHUzY0wrL2ZzaGxVcng2S09QdWxTaFJzVGg3SC9qZTlwMDVHaFRrRmxVbGtEUUpBRUFRanpMRWd4ZTdkRkMzUVlCYWhvTjJkUlJoUUtwTTI3ZU1yaDV5K0FkVnJ0dXVjUjU5MXN5Z1RSUDEzTHlCY2tFVjRmQzJaWkl4TFJxUWNrRVFwb2hpWmMzMUJNZlJQRWYzRmhrTUZ5WEZhZnVtQWxHVDFxS0NxSDljeHZVRTJlSUhTcHhVdXZXcmF0ZHZra2Fyd0IxR0FMVVllalNnaWFuTkhmVXhwWVFRa2lqdEhEcklmNXJsb1h6alJoaGY4NG5rNGVJRlJvaHBKRlJqNThLaWE4ZnYrMThBUzdETGFrcW85MFdCN1pFVzgzeGhCQkNBRW9vRUVJSWFZUzJYMG5Cc2JSTUFDNVdMOFBhN1ozelVJOE82QjRTSUdLRWhKQkdSYTZBNTh6SGJkdXVsTVl6dHFvR1ZsY0M3Ylk0VVVJamhKRG1qQklLaEJCQ0doV2oyWUkzZHdvbmdyalE2a2ZRdWwydGtPSGZZMTFybGtVSWFUcVVnNFpEMWtxd0h0dUZsdzVoSWxLN2V4c3NoYzUxN0NlRWtQc05KUlFJSVlRMEtpdU9uRWRHWVRHM3djTHBKbHpsUDBNc0doMkxJQTkzY1lJamhEUnFubzg5WTl0d3FVaEJrRkl3R2xFYzk2c1lZUkZDU0xORkNRVkNDQ0dOeGoydERwOGVPR1BiNFVwRGI4RVNpUjZoQVRRbWtwRDdpS0pMRk54Njl1RzNXU2ZMRkZnQWpPQVUzYUc5TUdkbWlCUWRJWVEwUDVSUUlJUVEwbWk4dStzWWRFWnV4Q3hjbkdwc1RTWklHQVlycGc5M2FTazFJYVRwOG56a0NZRGhMbkVaTU02L2xqQ3NMUkhCc3RDc1h5VnloSVFRMG54UVFvRVFRa2lqY0RIekhuNC9kNTNmWmwzSkJBZytPRHcvb0RzNkIvbFZjekFocERtU0JyZUUrNGl4Z2ozT3ZwWXdkbFVLaGpQSFlVcEpFaU0wUWdocGRpaWhRQWdocEZFUWpva0U2OEpxQnhaOGVVS29seHB2ak9oVC9mR0VrR2JMWS9xallKUXFib09CQzFVS0RJUWRXWXJXL0NCYWJJUVEwcHhRUW9FUVFraURpN3R3QTJkdTV3RGdydnRacDhkRTJtY2dsazE5QUNxNVRNUUlDU0ZOQ2VQaENZOXBqd2gyTUU1UGZXQUVMMFRHNjRrd25EOHRVblNFRU5KOFVFS0JFRUpJZ3lveG1yQW8vaGkvelRET1ZTZXdLRnNuWFdaU2wzWVkzcjYxZUFFU1Fwb2s5ekdUSUcwUlVtNnY0MW1GOG9uTjRuWFVTNEVRUXNxamhBSWhoSkFHdGZ4UUFyS0xTd0FBTE90c1QzYjc1SU5hSWNQSGt3YUpGaHNocEFtVFNPQTE3em5idHYwcUJxZVpicWRCZitSQXJjTWloSkRtaEJJS2hCQkNHa3lXcGdUTERpZlk3WE8yZDRKd2FmUTdvMklSNU9GZSs4QUlJYzJDb2xzMDNIckgybmE0c1BSQmVMaG0vU3JBYkJJbE5rSUlhUTRvb1VDYXBCNDllalIwQ0tTUm9YOFRUZE5iTzQrZzFHemhObGlBY1hxeUE4dVBoZXdSR29ENS9icUpHaDhocE9uemVtdytJSE85cDRwdzRvTWxQeGNsZStORmlLcDVhZU5MNzhITkhmMDNKbFdoaEFKcGtqUWFEWktUa3hzNkROSklKQ1Vsb2JpNHVLSERJRTQ2ZlRzSG15OEpmbzlkYWNSWWRwS0VZYkJpK25DNE1tbVNFTks4U2Z3RG9aNzRvR0FQQzhhWk1nV0dPOGVxZU5QdllBMTZzY0pyRm5SR0RiSTBkRjNXWEdWcWJrQnYxRFowR0tTUm9vUUNhWklpSWlJb29VQjRTVWxKaUl5TWJPZ3dpQk5NRmd0ZTJyVGZ0c1BKa1c2MlZBTG4yZjVSNkJ6a0owcHNoSkRteDJQU2c1RDRCM0FiREFQV3lRd213ekw4NnhTckxZWjIyeDlpaDlpa0JYdEVJcXM0cWFIRElIVWtTNU9FWUUrNnppS1ZvNFFDYVpLR0RSdUdzMmZQTm5RWXBKRTRjK1lNaGcwYjF0QmhFQ2Q4Y1NnQjEzTHlBWENOR0owdUxXQUJhMG9oMUV1TnQwYjJGVGRBUWtqeklwZkRhL2I4Y2p0ZG4vaWdqZDhFUzFGaDdlTnFKcm9HRDhQTjNETU5IUWFwSXpmenppQXFhSGhEaDBFYUtVb29rQ2FwVDU4K1VDcVYyTFJwVTBPSFFocFlYRndjdkx5ODBMdDM3NFlPaFRnb09iY1FueDRRWEhnNnZVNkJzVHRsMmRRSG9KSzd2ajZhRUhKL2NJdnBEM25Icmk2Znp6QU0rRGswUmlPSzE5TVlTYXYyL24yaGtLbHc0dGJHaGc2RmlPeG8yZ2FvNUY1bzUwL1hXYVJ5bEZBZ1RkYkxMNytNYTlldVVWTGhQclpod3dZa0p5Zmp4UmRmYk9oUWlCT2VqOXNMWTFralJ0YnB3bU9BWlMzODF4TTZ0OFh3OXExRmpJNFEwcHg1elhzZVlLeVh2ODVOZkdCaDM2QlJkM2d2VExmVHhBeXZTWnZZNlJWa0ZGN0Y4WFJLS2pRWFI5TTNJTHY0SnNaM2ZLbWhReUdOR01PeVRpNWNKYVNSV2Jac0dYUTZIYUtqb3hFWkdVbHI2WnU1cEtRa0pDVWw0Y3laTS9EeThxSmtRaFB6ODhuTCtNZTJ3d0M0NWNqT04xRzBkVS93Vmlwdzh1VkhFS0JXaVJvaklhUjUwNno1RVNWL2J1VTJ5amRrcVpIMXNwazdTUkhWQzc2dnZTdGlkRTNmanF0ZndHRFNvYTFmTklJOUl4SGkyYjZoUXlKT3lOVGNRSlltQ1RkenowQ2w4S0prQXFrUnJNS24rd0FBSUFCSlJFRlVKUlJJczNEcTFDa2NQSGdRU1VsSjhQRHd3UG56NXhzNkpGSUhvcU9qb2RGb0VCa1ppV0hEaHRFeWh5WW1wMWlIbUtWcm9DM2xacml6TE92VW1Nanl4NitaUFE1ak80V0xIaWNocEhsajlUcmNYZmdNV0UwUnR3MFhjZ3FDRTN6L3RSaUtMbEVpUnRqMEpkMDdpY3M1QjVHbFNZSlNya1pxUGwyWE5RVnRmS09oTnhZajJETVMzWUtHSTRLV09SQUhVRUtCRUVKSXZYaGtkVHgyWHlzckQyYTVKbWV1VG5tYzNhc1Rsazk3UUxUWUNDSDNGOTNodlNqNmZybHRoN01sVTRMalphM0M0UC9oTXNGU0NrSUl1WC9RS3g4aGhKQTZ0K1h5VFZzeUFTNGtFd1M1NzFBdk5UNmFNRWk4NEFnaDl4M1Y0QkdRUjNTdzdXQVk1MTZUQk1rSDArMTA2SThjRUMwMlFnaHBTaWloUUFnaHBFNFY2VXZ4ZWxuZkJLRHN4cDRUNXd2SFNqSU04UFBEbzZGVzBGUUhRa2p0ZUQyMXdLNnF3T21hWGNIeG1nMi9Bc1pTY1FJamhKQW1oQklLaEJCQzZ0UTd1NDdpcmxZSHdOb0h3Y2tuRUJ6LzZwQmVpR2tkSkY1d2hKRDdscXhWT054SFQ3VHRZQUJueGo0d0RQZ3hrcGI4UEdoM2JSVTNRRUlJYVFJb29VQUlJYVRPSEUzTnhPb3pWMjA3bkZtaVhQYS8xa0xrN2lFQitPZndHREhESTRUYzV6eG5QZzZKcnorL3piSU1IRTBxY0dNa2JTOXEybTF4WUlzMUlrZElDQ0dOR3lVVUNDR0UxSWxTc3dVdi9MSFB0b01GbkZ5bERHc0d3azBteGM4UGo0Wk1RbTliaEJBUktSVHducitBMzJRY3p5ZndyRlVLckY2SDRvMXJSUXlPRUVJYVA3b3lJNFFRVWljKzJuc1N0d3JLN3RheExGZ25jd25Dd3hlUEc0QTJmbDZpeFVZSUlWYUtxRjV3aStuUGI3Tmd3RGlhVkdEc3F4Uks5c2JEZkRkSDVBZ0pJYVR4b29RQ0lZUVEwVjNOeWNOWGZ3dm1qanZiUVYxd01UOHNzaFdlN050VnJOQUlJYVFDcjduUGduRlRBckQyUm5DQzhIaldBczNhbjBTT2poQkNHaTlLS0JCQ0NCR1YyY0xpdWJoOXNMRFdMZ2pPWVZudzVRbmVTZ1crZlhDRXFQRVJRa2g1RW05ZmVNeDgzTGFEZ2VOVkNyQ3ZxREtjUGdiampVVFJZaU9Fa01hTUVncUVFRUpFOWVYZjUzQXg4eDRBYm0yeGN5c2RHTHNwRUYvUEdJRUF0VXJNOEFnaHBGTHVveWRDMWphUzM3WXdUcjUrQ2VaT0ZxMytRYnpBQ0NHa0VhT0VBaUdFRU5GY3lzckZCM3RPOE52T0xIUmdBYkN3OE51UDllNk1zWjNDeFF5UEVFS3E1VDMvUmY1ckJvemdGYWxtd3RjN1Uwb1M5SWYzVlhNMElZUTBENVJRSUlRUUlvcFNzd1ZQcmR2TmJ6dTcxSUZoYlNNaXczMDk4Wi94QTBXTWpoQkNhaVpyM1FidVk2Zncyd3pyK0xUYjhoTW5pMzcvR2F6QklHcDhoQkRTMkZCQ2dSQkNpQ2plKy9NWWt1NFY4dHZPbEFxekxBdmhXb2Z2SHhvRnRVSW1ZblNFRU9JWXp3Y2ZnOFRYbjl0Z2JHTWhIVloyT0tzcGduYno3K0lHUndnaGpRd2xGQWdoaE5UYWtkUTcrUGJZUlg3YjZlb0VRVExody9FRDBidFZDNUVpSTRRUUp5a1U4SjYvUUxDRHNldVBVQzBHRUw0Q2FuZHRnVGs3VTh6b0NDR2tVYUdFQWlHRWtGclJHRXJ4OUxxL2JEdFlaeHN4Mmk2K0ozWnBpK2Y2UjRrVkdpR0V1RVFSMVF0dU1mM3RkenFhS1dVWTI2Rm1NelJycUVFaklhVDVvb1FDSVlTUVd2bS9UUWVRWFZ4U3RtVy9kS0ZHTEdCZEhOSEd6d3ZmMEloSVFrZ2o0VFh2ZVRBcWQyNkRZYmdlQ1E2eUd5TjU3alJLTDUwVE5UWkNDR2tzS0tGQUNDSEVaWEVYYm1ETDVadjh0ak5MSFZqWXVwMnA1REtzZld3ODNPWFVONEVRMGpoSXZMemhOZWRaZnR1NXlpdllOMmo4NVZ2QTRzek1DRUlJYVJvb29VQUlJY1FsV1pvUy9HUHJJWDZiRlV4cHFFbjVZNzk1Y0RnNkJQcUlIaU1oaE5TR2N1QURjT3NSdzI4NzJrb0JzQy9XTXVkay92LzI3andzeW5KL0Evajl6czYrbzZpQjRBWXBha1ZsNXBaWWV0eXlOQ3ZOTkczUnNyVEYzRHFuTExXMFRFMDlXa2VMTXBkY3l1Vm5xYVdKb3BibXZtOGdpb0JzQXNNK3kvdjdZNWlCWVoyQkdRYmsvbHhYSHVhWloxNitjcnpnNVo3bitUN0kyN1hkaHBVUkVkVVBEQlNJaU1ocWVsSEVTK3QzUTEyb01ReUk1bzBWcTFjeWQ4eUQ5MkxRdlNHMkxaQ0l5RWJjWDNuTHRQWEI2aDFkcFJLSW5GL1dRVlJuMjdZNElpSUhZNkJBUkVSV20vdkhVUnk1a1F5ZytIN1p5clhBeHB2eWpnRysrR3hBTjlzV1IwUmtReEozRDdpUEhsOW0xTkpUSHdUVHNaTmlRVDZ5ZjJTRFJpSzZ1ekJRSUNJaXF4eUl2WVdGKzQrWEdyRmlEWENwcVc1S0JkYU8raGZrVXY0b0lxTDZUZFcxWjVtdEQ0TEYzL29rcFJMWGdzUFIwRnkrWU92eWlJZ2NobmR4UkVSa3NaU2NmTHkwZnJmcHNRakx0enFVYnNJb0VRU3NlYUVmQXR4YzdGQWxFWkh0dWIveUZnUVhWd0MxMi9xUXRXb0pHelFTMFYyRGdRSVJFVmxFTDRvWXZXNFg3dVFYQWpBMFZyU1VLTUtzQ2VPaUlUM3hhTXRtTnErUmlNaGVES2MrdkZveUlNRHlMbzBDVEZzZmRFbTNrTGRybSswTEpDSnlBQVlLUkVSa2tYbDcveW5UTjhHeU14M0szbTZQZmFnOVJ0NGZhdXZ5aUlqc1R2V0krZFlIeTVsL3YxUnZYZ045Wm9hdHlpSWljaGdHQ2tSRVZLMERzYmZ3eGI1alptT1doZ21DS0pxV0IzZHRHY0FtakVUVW9KWGUrbUJzdW1qWkRvaVNCbzBvS29KNjdiZDJxcENJcU80d1VDQWlvaXFWN1pzQWlCYnZIeFlBMDJiakVCOFBySDNoWDVCS3JEd1Nnb2lvSGpGc2ZYak45RmlBWVBFV01MTUdqWDhkWUlOR0ltcndHQ2dRRVZHbGRIb1JJMy84cmFSdmdoWHZ4WlcrdlhaVHlyRjU5RUM0S1JWMnFKS0lxRzZwSHVrQjVVT1BXdjI2c3JGRDFzb2xnRTVybTZLSWlCeUFnUUlSRVZWcTZvNFlITCtWWW5vc21MMi9WZ1d4SkhZd25PandMd1I2dWRtalJDSWloL0FZTnhFU2IxL0RBOEh5WXlRQm1PYnFrbThoZC9zbW05ZEdSRlJYR0NnUUVWR0YxcDI0aE8rT25ETTlOcXpvdGVTT1dUUTdVNDBuT2hEUjNVaHdjb2JueFBkTHZ0OEpnSFdwZ2tIT3RvM1FwU1RidERZaW9yckNRSUdJaU1vNWxwQ0N5VnVpU3daRXk4NWRONFFPSlJNbmR1dkVFeDJJNks0bGI5ME9Mb09mS1RWaVRZT1o0dkJCcTBYMnFxVTJyb3lJcUc0d1VDQWlJalBKNmp3OHYvcFhhUFY2dzRBb1FyVDBIcm5VdkdjNnRjR3N2by9ZdmtBaW9uckU5ZW5uSVcvVjFteE1zR0NsZ2dEQm1NS2k2TUlaRkJ6Y1o1ZjZpSWpzaVlFQ0VSR1pGR3AxZUc3MXIwalBLeWdlRVFIQmtyNEpBa28zT2U4ZTBoekxudTV0bnlLSmlPb1RRUUxQaVZNaHFKeE1ReFp1RGpPVHZXWWx4THhjbTVaR1JHUnZEQlNJaU1qazljMTdjU1lwRFVEcEV4MnF2alVXaS84MHJrNElEL0RGbXBFOEhwS0lHZytKankvY1I0OHZOV0xaVVpKQ3FlK3hZbzRhNm5YZjJhZEFJaUk3WWFCQVJFUUFnQytqajJQTDJXdG1ZOVZGQW1LcFB3R2dwYmM3Zmg0ekVDNEttYTNMSXlLcTExU1A5akk3U2xLd29QR01ZVHRaeWJ6ODZOK2h1WGl1MHZsRVJQVU5Bd1VpSXNJdlo2NWl6aDlIU2daRXNmaWRzOHFKTU93VE5zN3pjM0hDMXJHRDRlMnNzbU9sUkVUMWw5bFJrb0JGcXhTS0o1byt6UHBtRVZCVVpPdlNpSWpzZ29FQ0VWRWpkK2g2RXNadjJsc3lJRnAycElOUUhDa0FnS3RDamw5ZUdvUVdIcTUycXBLSXFQNHJlNVNrSUFnUUlhSzZyV09HZVFhNnRCU29OLzlvMzBLSmlHeUVnUUlSVVNOMk9UVVRJMzQwUDlIQm92TWhBUmpEQkJlRkRKdGZHb1N3SnQ3MktaS0lxQUdSdDI0SDE2ZWVNejAybk9aZ3dZcXZVcGxEM3M3dDBNYkgycWxDSWlMYllhQkFSTlJJcGVUazQrbnZ0a05kcUFGUS9QNlp4V0dDZ1pOY2hwOWZHb3lJRnY2Mkw1Q0lxSUZ5ZVhJNEZLRWRTZ2FFNm52U0dQb3pGcWNLb2g1Wks3NEVkRG83VlVoRVpCc01GSWlJR3FIY0lpMmVqdHFPSkhYeEVXVml5ZmFGeXBSZHRPc2tsMkhUNkFFTUU0aUl5aElrOEh4ckdpUmVKU3Uzak9mbVZQa3lRVEI5bzlYZXVvbmNiUnZ0VnlNUmtRMHdVQ0FpYW1SMGVoR2oxdjZHQzdjekFCaHVjaUVJRUtyWTQydFlqbHR5TTJ3TUU3b0VCZGkvWUNLaUJraHdkWVBYNUptQVZHb2NnV0Z6V2RYZmEwcy9uN1AxSjJnVGJ0aXRSaUtpMm1LZ1FFVFVpSWdpOE9yR1B4Qjk3WlpwckxyVEhBQkRtR0RjRHFHVVNSa21FQkZaUUJiY0d1NmpYakU5dG1oVG1TQ1ViSDNRNjVHMWZBRzNQaEJSdmNWQWdZaW9FWGw3V3pTMm5MMW1lbXpSa1dabHdvVDFvL296VENBaXNwQlQ3MzlCMWJWbnFaSHFZMXl6clE4M3IzUHJBeEhWV3d3VWlJZ2FpYW4vRjRQVi8xd3dQUlpGMFhEVFdnblIrRWZ4SExsVWd2V2orcU5IU0hQN0ZrcEVkSmZ4R1BjbVpQY0VtUjdycXpsR3NzS3REemZpN0ZNY0VWRXRNRkFnSW1vRVB0dHpGQ3YvUGx0cXhJSXdBYUpwZmE2elhJYU5MdzVnbUVCRVZCTnlPYnplL2dDQ3N3c0F3eG9GRWFMWlVaSGxsRnFsQUwwZW1mLzlBdEJxN1Y0cUVaRTFHQ2dRRWQzbC92ZlhXWHkrNzFpcGthcFBkQ2hwd0dpWTQrV2t4STVYaHFBN3d3UWlvaHFUK1ByRDg0MHBwc2NDQk9nRm9Lb21qWWFqSkEwZjZoSVRvTjc0Z3oxTEpDS3lHZ01GSXFLNzJBLy9YTUMwSFRHbXg2SUlDdzR1SyttWjBNVFZHYnRmZXhvZEEzenRXQ1VSVWVPZ0NMOFBMazhPTnoyMnJFbGp5WWQ1djIyRjV2S0Z5dWNTRWRVeFFiU29JeGRSL2JiN1lqeTJuTHVHczhucDhISldJaVkyMGRFbGtSMDhHdHdNbWZtRjZORFVCME03dGtaa20wQkhsMVN2L1hqc0lpWnQyVmRxeEhBS2VtVTNzTWFlQ2NhZEVNSGU3dGc2ZGpDYWU3amF0MUFpb3NaRUZISG44NDlRZFBha2FhalVRb1RLWGdSanNpRHg4WVB2WjBzaEtGVjJMTEoyQ2s0Y1JlSFJnOURHeDBIaTZvYWlDMmNjWFZLOW9RanRBSDF1RG1SQndWQTkzQjNLVGc4NHVpU2lXbUdnUUEzZTVDM1IwT2gxNkI3Y0hCMmErcUFEMzBtOXE1MU5Tc1BaNUhUc3U1WUFGNFVjQ3diM2NIUko5ZEx5UTZmeHdXK0hUSStyYThCWWRodEVlSUF2Zmg0ekVON085ZmVHbFlpb29STHo4NUQrbjNlZ3U1MWtlQ3dDRXFHYVVLSFVpVHRPUGZyQS9lVTM3VjlvRFdTdldncFJyNE1pTkJ5eW9HRElBNE1kWFZLOW83a1JCMjE4SEFyUG5ZUkVxWUw3UzY4N3VpU2lHbU9nUUEzYXVKOStSOWVXQVJqM2NBZEhsMElPOFBXaDB6aCtLd1ZmUDlQSDBhWFVLL1AyL29QNWYvNWp4U3ZNdzRSdXdjMnc5b1grY0ZISWJGNGJFUkVaNkZKVGtQN2hPeEJ6MUFDS2cxOElsZTZERUlybkdFTUZ6emVuUXZsZzF6cXExaktaeXo2SG90MjljTzR6d05HbE5CaTV1N2RERTNzRm51UGZjWFFwUkRYQ1FJRWFyTWxib3RFaHdCc3ZQeHp1NkZMSWdiNCtmQnBYVWpQeEJWY3FBQUJtL25vUUt3NlhXbG9xQW1MbDk2ZG03M2dCd0xDT2JiQnM2R09RU2RoaWg0akkzclJ4VjVIK3lkU1MweHVLVjVOVmZuTmVFZ0FMS2lmNGZyb1VFcC82c1RJemU5VlNTSU5DNE5LbnY2TkxhWEJ5ZDIrSExqRUI3bU1tT0xvVUlxdnhqcEVhcEYyWDRxSFY2eGttRUY1N3BDTnlpalRZYytXR28wdHhLRkVFM3ZwbG4zbVlVTndRb2RLZUNhWENCRUVBUHVyYkJWOC9FOGt3Z1lpb2pzaUNXOE56d3JzbEEwSjF4MGtLaG0vNEFNU0NmR1F1blFlSWVydlhXWjNDRTBjaDZ2VU1FMnJJNVlsQkVBdnlVWEQ2dUtOTEliSWE3eHFwUWRwNjlocTZCVGR6ZEJsVVQzUVBibzR0WjY4NXVneUgwWXNpeG0vYWd6WEhMNXJHUkFBaUpLaG9SNjdodVpLZUNpNEtHZGE5MEI5dmR1dGNOd1VURVpHSjhzR3VjSHR1VEtrUkFmb3ExaWdJcFVJRnpiWEx5Tm04MXM0VlZxL2c2RUVvUXJuOXREWVVZUjFSZUNTbStvbEU5UXdEQldxUXppYW5vME5USDBlWFFmVkVlSUF2emlTbE9ib01oOGpUYVBIc0Q3OWkwK2tycGpIRFBseWd3a1d6SW9xZk00UUp6ZHhkOE1mNFlYaThMVS9NSUNKeUZPZitUOEdwZTZUcHNTQ1VoQVpsaVFMTXRxcmxidHVJb3ZPT1BVVkJHeDhIV1JDYkw5YUdMQ2dFMnZoWVI1ZEJaRFVHQ3RRZ2VUb3BlWm9EbVhSczVnc1BsZExSWmRTNWxKeDg5UDM2Wit5OWVyTmtzSkxUSEVRWXR6aVVqTjNYM0EvUmJ6eUR0bjZlOWkrV2lJaXE1RDV1SWhUdE81VU1WTEZsRFlCWjRKQzVkQjcwV1psMnE2MDZFaGRYbnVaUVMvS1dJWkE0OFpobWFuZ1lLRkNEZERBdTBkRWxVRDBUMDhqK1RWeEt1WVBlLzkyRTg3Y3pUR09pQ0xOM3JVemp4VThLWlpvdi92cktVendXa29pb3ZwQkk0RGw1Qm1UM0JKbUdqTisvSzFUcW1Fa3hSNDNNcno0RGREcDdWMW1ob290bkhmSjU3elpGRngyNzBvU29KaGdvRUJFMU1BZGliK0h4cnpjalNaMXJObDVCbG1CWWxTRENGQ1lvWlZKOFBxZzd2bjRtRWdvcGZ3UVFFZFVuZ2xJRnI2bWZRTm9rb1BSb0pTc1ZCTE1iZWMyVkMxQnYrTjZ1OVJFUmxjVzdTU0tpQm1UOXljdDRPdXIva0Z0a09HS3M2bk4vRGFzU2pFRkRTMjkzN0owd0ZHTWZhbS92TW9tSXFJWWs3aDd3bmprWEV1L2lyWjFDY1RoY1NaTmRBVEN0WXNqN2JTc0tqLzlkVjZVU0VURlFJQ0pxQ0lwMGVyeTdiVC9lMkx3WGV1T1JZWlUxN0RMOVdmS2UxcE1kV3VIQXhPRUk5ZmUyZTYxRVJGUTdFazl2UTZqZzRXVVlFQVNJWXNYckZFVEFyRDlPMW9xRjBLV20yTDFHSWlLQWdRSVJVYjJYbUoyTEo3NytHVkZIejVjTUZ2ZEVLSHQ3S1VJc0hqUDhxWkpKc2VqSm52ajIyY2ZoTEpmVlRjRkVSRlJyVXI4bThKNDVGNEtiT3dERHRqWVJJb1FLcytTU2hncGlRVDd1TFBnWVlrRituZFZLUkkwWEF3VWlvbnBzMzdVRWRGKzZ3ZXhZVE5IUUZLSGNYTU9haEpMeDFyNGUyUGZHTXhnVkVWWVhwUklSa1kxSm16YUR6OHk1RUZ3TTNmOEZDTkJYbkNpWUFnY0EwQ1hlUk9hU2VaVTNkQ1Fpc2hFR0NrUkU5WkJlRlBIcG5xTVlHdlYveU13dkJHQzRMelNjL0ZnbVRDaStYelNPQ2dJd29XdEhSTDh4SEcxOGVTUWtFVkZESm0xMkQ3eG56SUhnNUF6QStETkFMTmRTd1JncUd6T0Vvak1ua0xQaGh6cXRsWWdhSDY1L0pTS3FaKzdrRitMRnRUdHg2SHFTYVV5c2VGRUN4RExIUVFaN3UyUEZNMzBRMGNLL0xrb2xJcUk2SUx1bkpieW5mWUtNdVRNaEZoWUFFR0RNRmNwbXpLVWY1dTc0R1lKQ0NaZW5ucXU3WW9tb1VlRUtCU0tpZXVTUHl6Znd5T0wxWm1GQzJSME9obDdmaHJlZ2pHR0NSQkF3c1ZzbnhMejVMTU1FSXFLN2tDeTR0V0dsUXZIMkJ3QWxvVUpwaG1NZlRBOXpmbG1Id3FPSDZxQkNJbXFNR0NnUUVkVURXUVZGbUxCcEw1NWQvU3RTYzBzMTBpcjc3cE5vK0tOc3I0VGZ4eitOV1gwZmdVb21yYU9LaVlpb3JzbUNXOFBub3k5S2pwUUV5cTFRTUE2V2JwK1F1WHdCTkZjdjJyczhJbXFFR0NnUUVUbllINWR2NE9GRjY3RGgxT1dTUWVPTllPbVZDWVlHQ3FZd1FTSUltTlQ5UGh5WStDdzZOL09ydTRLSmlNaGhwRTBDNFBQUjU1QUdORGQvb2t3RFJrRVFTOGEwV3R6NTRtTm9FMjdVVVpWRTFGZ3dVQ0FpY2hCMW9RWnZiSzVnVlFKZ0hpU1UyZDRBQUYxYkJ1REF4R2Z3bnljZWhrTEtiK1ZFUkkySnhOTWJQaDkrRG5sSW01SkJRU2l6cUUwbzNpOW4rQmtpNXVYaXptY2ZRSmVTWExmRkV0RmRqWGVoUkVSMVRCU0JINDlkeElNTDEyTDl5Y3VsbnpIL3lIUjZnM25UeGRVaittSDd1Q2NSNnU5ZEovVVNFVkg5SXppN3dIdkdYQ2c3UlpTTW9iaFpyL2xNVXpDdHo4NUN4dHlaMEdkbjFXV3BSSFFYNHlrUFpEY1hibWZnWWtvR3ppU2w0VXhTT3M0bXB3RUFPalQxUlhpQUR6b0crS0dkdnlmQ212ZzR1RkxIRTBVUkZ5OWVSRmhZbUUydWQrSENCUlFWRmFGVHAwNFd6Yy9NekVSOGZEejgvUHpRckZrem05UlFtbDZ2aHlpS2tFcTV2LzlrWWlyZTJScU5VNGxwWlo0UlVYSUxXTndqb2RRZG9adFNqdmQ2UmVDMVI4SWg1NG9FSWlJQ0FJVUNudS9NUk5iL2xxQWdacTlockhpbFFtbWxENFRRWjZUaHpxY3o0ZjN2ZVJDY1hlcTIzbnBHbzlGQW85SEEyZG5aMGFYVWlDWWhIcnFFRzlERXgwSjdJdzdhRzNFQUFGbGdNR1NCd1pDM2JBVnA4M3NnYnhIazRFcnBic1pBZ2V6aWpaLy9SSEoyTGp5ZGxBZ1A4TVg0cnVIbzBOVFFRT2hzc2lGZzJIYitHcktQRnlIQTNRVkxubnFzem10TVRrN0dMNy84Z2xkZmZkWHNGMTNqTDc4MUpaRkl6SmFtVjZlZ29BQnZ2ZlVXNHVMaXNHREJBblRzMkxIR245dG85dXpaU0VsSndlKy8vMjdSL05PblQrT1RUejdCc0dIRDhOcHJyOVg2ODVjMWJkbzBuRGh4QW12WHJvV2ZYK1BjNjUrYW00OS8vM1lJRzA5ZE1SczNIZ2NwRnQvdUdWWWptUC83R1JVUmhuOC8vakI4bkZWMVZ6QVJFVFVNZ2dRZXIwNkN2RVVnMU91anpKK0NjYkdiQUFrQWZmSFBHZTJ0bThqNDlBTjRULzBZZ3F0YjNkZHNJM3E5SGprNU9jakt5a0pXVmhiUzB0S1FscGFHMU5SVXBLV2w0Ym5ubmtPYk5tMHFmZjNmZi8rTlR6NzVCRU9HRE1HRUNST3MrdHhUcGt4QlltSWlWcTFhQlpXcTduOCtaMzJ6R1ByTURBZ3VycEFIaGNDNTcyRElBb01Cd0JRdUZCdzlCREU2RnhKdkgzaTgvRmFkMTBpTkF3TUZzcW45c2Jjd2F1MU9mTmEvRzU2L3YxMkZjNXE0QlNLeVRhRHA4WnBqRnhFeTUxdXNIdEVQandiYi90M3hpdWoxZWt5ZlBoMEpDUWxJU1VuQkJ4OThZQW9WWnMyYWhVT0hhbjY4MHF1dnZvcG5ubm5HNHZrcWxRb2hJU0dJaTR2RDBxVkxzV0xGQ2tnazllc2RhTDFlai9UMDlDcm55T1Z5ZUhwNjFsRkZEWWRHcDhmU2d5ZXhNUG80Y291MHBuSFRlZ1JCTUN4UEZjb0hDVU03dHNhMDNnOGl4TWVqVG1zbUlxS0d4N24vVTVDSHRFSG0wdm1tTFEwaURNRzFSQ2gxYUZEeEI5cjRXS1RQbWdMdmY4K0R4TDErL0p4SlQwL0hsaTFib05WcW9kVnFvZFBwb05WcVVWQlFnTHk4UE5QLzV1WGxRYTFXUTYxV1Yva21rSWVIUjVXQndzR0RCNkhYNjlHdVhjWDNyRlZKUzB0RFNrcEtyZDZFcW9taTg2ZVJ1V2d1M0VhOUFxZnVrUlhPa1hwNlFkbnhmdFBqL09nL2tESitCRHduejRBaXRFTmRsVXFOQkFNRnNwa0YrNDdoUU93dG5IMXZGTnhVQ290Zk4vS0JVQXk0TnhpajF1NUVaSnRBVE81eG54MnJOSkJJSkpneVpRcW1UcDJLbUpnWWZQcnBwNWd4WXdZa0VnbENRa0tRbjIvZUlPL3MyYlBRYXJYbzNMbHp0ZGYyOS9lM3VwNXg0OFloSmlZRzE2OWZ4L0hqeHhFUkVWSDlpNG9WRmhaaTFhcFZabU5xdFJvQThOLy8vdGVpYXlRbUpnSUFUcDQ4YWZhYXdNQkFEQnc0RUdxMUdpTkdqS2p5R3UzYnQ4ZWlSWXV3ZnYxNjZIUTZqQnc1c3NyNVdxMFdQLzMwRTN4OWZkRzNiMStMNm14SUNyUTZSQjA5ajJVeEo1R1luVnZtV1JFUURYdGFEVG1DZVpBd3ZGTmJUSG5zQVFZSlJFUmtGWGxvQi9qTVdZek1oWE9naVRXc2lCTktoUW1pY1R0ZDhmSTQzZTBrWk14NkQ5NHo1a0xpNC9nVmhPbnA2VmkvZm4yMTg1UktKWlJLSlpvMmJRbzNOemU0dTd2RHpjM045Si94Y2RPbVRjdTkxbmlQcDlGb2NQRGdRYmk2dWlJaUlzTHMzaytsVWxtMTJyU3U1R3pkZ0tMenArRzcrRnRJbkN6ZnB1SFVzdytVRVYyUXVXZ3VsSjBlZ012QW9YYXNraG9iQmdwa0V3djJIY050ZFI2MmpCMWNvOWQ3T2lteGZkeVRlSGZiZml6Y2Z4eHY5N2kvK2hmVjByMzMzb3ZaczJkait2VHBpSTZPaGt3bXcvdnZ2NC9SbzBlYnpkUHBkQmd3WUFEOC9mMHhmLzU4aTY5Lyt2UnByRml4d3VMNVVxa1U3dTd1K1BiYmIvSHR0OTlXTzkvVjFSWHo1OCtIUnFQQkw3LzhVdUdjeXNZcmMvWHFWVnk5ZXRYME9DSWlBZ01IRG9SU3FjU29VYU5NNHhzM2JvU0hod2VlZU9JSjA1Z3hTTm04ZVRNMEdrMjFnWUpHbzBGVVZCUkNRMFB2cWtCQlhhakJxci9QNHI4SFR5RTlyNkRjODhabWk0YjdGUE9ibGVmdmE0ZDNlejJBWUcvM3VpaVZpSWp1UWhJUEwzaC85QVhVUDY1RTN1N3RwbkhEYWdYRGxnZEJNQjVGTEVDWG1vTDBXZS9EKzkrZlFlclh4SEdGbDlLcVZTdE1tREFCS3BVS1NxVVNLcFhLOUo5U3FhenhML3RGUlVVWVBMajh2ZXJRb2VhL1lLOWF0UXFCZ1lIbDVqbFN6dFlOMEdkbHdIdjY3QnE5WHVMaUN1K1pjNUVWdFJ5NTJ6ZkJaZEF3RzFkSWpSVURCYXExL2JHM2NDRDJWbzNEaE5JV0RPNkJnU3UzNHVIQXB1amEwdjdiSHpwMTZvVDMzbnNQbjM3NktlTGk0cENkblYxdTJmNnRXN2VnMCtuUW9rVUxxNjZ0VnF0eDVjcVY2aWVXa1pWbFdlZGxOemZEbmtkWFYxZHMyN2JON0xtWFgzNFpLU2twNWNZcmMvRGdRY3liTnc5RGhnekIyTEZqVGVQR2JTQXFsUW92dnZnaUFNTzdCNnRYcjBiLy92MU5Zd1RjeVMvRTBwaVRXUFgzT2FnTGl5cWRaOXptWUNTVkNIaXVjenU4M3pzQ0xUeGM3VjhvRVJFMUNtNHZ2QXhGMnpCa2ZiOENvam9iUVBIeHcyTEo0WkxHUGo3NnpBeWtmL2d1dkNaTmg3eGRld2RXYmVEdTdtNXhZK21hWHI5WHIxN2x4bzhjT1lMazVQcDNyR2JSK2RNb09uKzZ4bUZDYVI1akppQmp6blRJMjRSQkVlcjQvNitwNFdPZ1FMVTJhdTFPbkgxdlZQVVRMYlI2UkY5RUxGcUhhek5lc3RrMXE5SzdkMjhvRkFwRVJFUkFwVktob0tEQWJHVkJXcHFoRy8vdDI3ZXhhTkdpU3EvVHAwOGZkT2hRc2kvdGtVY2VzZmdYK3Bvb25jNDdPVG5aNUpveW1hemFheDAvZmh3QTdQcUR2cUVRUmVCQTNDMnMvdWNDZGx5SVE2RldaL0ZybTdtN1lGUkVHRVkvZUMrYXVEYk03dEpFUkZTL0tSOTZGSDczZGtUMm1wVW9PTGpQTUZqcUZBaUo2VUJKQVdLT0dobHpac0J0NURnNDk2MzltMFQxbWErdkw5NTg4ODF5NHg5KytLRXBVUGptbTI5TVcwZ3JjdWZPSFFEQWtpVkxURy9BdlA3NjZ6YTdKeXN0YzlGYytDNnVmdldxcFR3bnpVRGFsUEh3WDc3R1p0ZWt4b3VCQXRYS0d6Ly9pYy82ZHpQcm1iRHgxQlY4ZGVBRXJxWmx3cy9WR2NNNnRzSFUzaEZReXFRNGNTc1ZmVlpzcnZSNjR4NXVqL2tEdStPako3cGcwcFo5V0R5a2ZIcHNEOTI2ZFROOVhGaFlpQjA3ZHBTYms1Q1FnSVNFaEVxdjBiWnRXN05BUVNLUjJPV0hpalVxV3RaWFcvLzg4dytrVW1takRoUnU1K1RoeDJNWHNlYllCY1RmcWZ4bW95eEJBQ0xiQkdMTWcvZWliN3NnU09yaC9rd2lJcnE3Q0s1dThIanRiVGgxNllHc1ZVdWh6OHdvZmdKbXh4VWJWeTJvMTZ5QzV1b2xlTHd4eFNIMTFvV01qQXg4OTkxMzVjYmo0K05OSCsvZHU3ZmFodFFBekU3VWV2bmxsMjErNzVmMXpXSzRqWHJGMUROQkxNaEh6cVkxS0RoNkNQb2NOZVF0VzhIMTZlZWhhRi9xdmt6VUkyL1BUdVR2M1FsdFNoS2s3cDVRZEx3ZmJzTmVnT0RxQm9tckc5eWVIWTJzVlV2aE1XNmlUZXVseG9lQkF0WFloZHNaU003S01Udk5JZXJvZWJ5N2JUOG1kTzJJT2YwZnhlbkVOTXpkY3dTWkJZWDRjbkFQdFBCMHhleC9kUzEzclYyWDRuRWc5cGJwOUlkUkVXSFlmT1lxTHFmZVFWcy9yN3I2S3dFd2JDVll2WHExNlhGVVZCVDI3Tm1EdDk5K0cvZmZYNzYzdy9idDI3Rmh3NFlxci9ucHA1L2k5dTNiTnFrdk1qSVNnd1lOc21odTZiNEhWWW1QajhmKy9mdXJuVmRVVklURGh3K2pjK2ZPY0hGcFhHZFhYMHE1ZzUyWHJtUG54WGdjdlprTWE1bzYrN3M2NFlVSHd2RFNRKzNSekwxeGZkMklpS2grVUhSNkFMN3psa0g5MC9mSTM3dXp6TFBtQVhmQjN6SFF4TWZCNCtVM0lXOGJWbmRGRm91TGk4UHMyYlZiM2g4VUZGVHBmVkJtWmliV3JsMWI1ZXRYclZwVjVRa09FeWRPeEsxYnQ3QnUzVHJTRSs5K0FBQWFFVWxFUVZUVHNaRzJ2amZTSk1SRGZ5ZmQ3RFNIekNYem9ZbTdBcmZoTDBMcTY0Kzh2VHR4NS9PUDRQM0JwNUMzRGdVQTVHN1pnSnd0NitIYzcwbTR0UjhEN2UwazVQeXlEcHJMNStIejhVSkFKb05UcnlkUThOY0JhQklUSUc5bTNiWmVvdElZS0ZDTlhVekpnS2R6eWJtN2VSb3RQdHAxR0JPNmRqU0ZCajFDbXFOUXA4UDJjN0hRNlVYNHVUaGhRdGVPWnRlNWxISUhjLzQ0Z25kNjNvKys3WUpNNDU0cUpTNm1aTmc4VUVoUFQ4ZThlZlBNeHJwMjdZb2hRNFlBTUt3c0tOMFYyTGpjclYyN2RoVjJDemIyTXFqSzVjdVhxMXpkWUkzU3F5Q3FZMm1QZy8zNzkxc1VLQnc1Y2dUNStmbm8yclVyZExxUzVmMkNJTlM3b3k1clM2Y1hjZWg2SW5aZGlzZHZGNi9qZWthMlZhLzNkM1hDZ0h0RE1PamVFSFFMYmdhcGhLc1JpSWpJc1FRblo3aVBtUURWdzkyUS9iK3ZvRXRMcVhTdUx2a1dNbVpQZzNPZi9uQjlkalFFcGFyU3ViYVdtWm1KNk9qb1dsMmpZOGVPbFFZS3djSEJXTHg0Y2JueE9YUG00TysvL3daUWZUaGczSHJxNHVKaXR4V3B1b1FiRUZ4TDdqTzFjVmRSZE9ZNFBDYThDOVVqUFFBQWlyQndwRTRlaTd3L2ZvVkg2MUJBcDBYT2pzMXc2dDBQYnM4YnRnOHJBRWg5L0pDNWFBNEtULzBENVFOZERIOEhGMWZvRXVJWktGQ3RNRkNnR2p1VGxJYndBRi9UNHordjNvUzZVR01LREFxMU9paWtVcnpiODM2ODI3UGlVeHRFRVppMFpSK2FlN2hneW1QbVJ5VjJhdWFMVTRscEdOeStsVTNyTGlnb3dJa1RKOHpHN3Jubm5rcm5HL2ZTMWVRNFNLUHFVbTVyV05QWjJOS1ZES1hEZ2FvWXQ0SXNXYklFUzVZc01ZMjNhZFBHN0xqSjNOeGNQUDMwMDZiSGVYbDVBSUJYWDMyMVhoN0RaSFR3ZWlMK2lrL0dvYmhFSExtUmpEeU4xcXJYTjNGMXhsUGhyVENvZlFpNkJBWFlxVW9pSXFMYVVZU0Z3M2ZlZjVFZnN4ZTVPMzZHTHFYeVJvUjVmL3lLL0w4T3dPV0pnWEIrZkNBRUYvczNFQTRORGNYa3laT1JsSlNFV2JObXdjZkhCM1BtekxIb3RmUG56MGRzYkN5YU4yOWU2UnhCRUNvTUFZeTlFSXlTazVPUmtKQmcxWEhldHFTSmo0VThLTVQwV05xc0JieG56SVVzdUhYSkpLa1VrTWtnYWpRQUFERXZEODZSL2FGNjZGR3phOGxhR081MTlWbDNUR1B5b0JCbzRtUEx6U1d5QmdNRnFyRXpTZWtZM3pYYzlQaHNVanE4bkpSSVZ1ZGg5THBkT0hFckZTNEtHVVk5RUlhUCtqNEN1YlQ4TzlpYlRsL0IwWnUzc2ZIRkFWQ1VlVDQ4d0JmZi9IWEc1blg3Ky92anE2KytBZ0NjUEhuUzdJaEd2VjZQd3NKQ3MvbTNiOStHU3FXQ1RDWXpPNlBZU0ZQOERWeWowWmllbDhsa2tNdmxwam1PZXZjK01qS3kra2tBa3BLU1RNMFdLM1B6NWszODg4OC9BQXdOR1lPQ0RLdEo5dXpaWXpiUDM5OGZDb1hDYkt5Z29BQTZuUTRxbGNyc2ExRlZzeU43dXBSNkI3Y3ljM0F6VTQzNE8yb2N1cDZJb3pldDM1S2lsRW5SdFdVQUhtdDlEM3EyYW9FT1RYM3NVQzBSRVpFZHlPVndlcXd2bkI3cmk0Sy9EaUIzMndab0UyNVVPRlhNVVNQbjUzWEkyYjRKVGwyNlEvVndkeWc2MnUrSWJ5Y25KN1JxMVFxdFdyVkNpeFl0a0pDUWdOemNYSFRzMkxISzE4WEh4eU0yTmhZQVRDdFBLNUtlbm82dnYvNjYzUGoxNjlkTkh4Y1dGdUwxMTErSFhxOUhWRlJVdVZQQTZvTDJScHhaZzB4QnFZSzgxTWtNK3V3czVHN2JDSDFHQnB4ZjdtZVk0K1p1V3BsUVd1SHhJd0FBZVhBYjA1Z3NLQVI1di8rZnZjcW5Sb0tCQXRYWTJlUTBkR2hhc2tJaE5UY2ZXcjJJWjMvWWdaY2VhbzhwajBYZ1FPd3RyRGg4R2psRldpd2UwdFBzOWFJSWZCbDlEUGMzOTBmdk51VlhDSVFIK09KTVVwck42NWJMNVFnTE0rd0hURTFOTlh2dTJMRmptREZqUm9XdnE2N0I0ZEtsUzdGMDZWSUFodDRGcGJjYmxPNGFYRnY5K3ZYRFUwODlaZEhjeVpNbld6UnYvLzc5MVFZS216ZVhOTlBzMmJPbmFmVkQyZGN0VzdhczNHdmZmLzk5bkRoeEFsOTk5Ulg4L1B3QUFQbjUrVFp2R25uampocmZIVDJIZkkwVytSb3Q4b3EweU5Ob2tLL1JRbDJnUVZ4R0Z1N2tGMVovb1NxRUIvaWlkM0dBMExOVjVlOStFQkVSTlJTcUx0Mmg2dElkUldlT0kzZjdaaFJkUEZ2eFJJMEcrUWYySXYvQVhnaXVicEMzYWd1cHUrMSswVGErTVZQNlRaaytmZm9nS2lvS3YvenlTN1dCd3NhTkd3RUFuVHQzUmtoSVNLWHpzckt5c0duVHBpcXZwVlFxOGRSVFQrR0hIMzdBeXBVcjhkNTc3MW42MTdBWjdZMDR5QUtESzN3dVorTnE1RzQzL0IyYyt3eUFJaXk4d25rQW9JMlBSYzdQNjZCODZGR3oxUTJ5b0JCbzQyTnRXelExT2d3VXlHWTBPaDNVaFVYNHVOOGplT05SUTZmWnZ1MkNJSW9pdnY3ckRLWkZSaURBcldRLzJoOVhidUJ5YWlhaW5uL0NVU1dYNCtYbGhhNWR5emVOdEZiWkxSUXBLU2xJVEV5czlYVUJJRHZiZkMvLzk5OS9ienJhc3V5Y0JRc1dXSFJOWThQSVk4ZU9sWHROWkdRa21qUnBncDA3ZDVxTzFiUUZKeWNuYk51MnphYXJOMjVrcXZIVmdaTTJ1WlpLSmtWYlB5KzA4emY4RitydmpTNUJBZkJ5VXRyaytrUkVSUFdOSXZ4K0tNTHZoejRqRFlXbmpxSHc5SEVVblRzRnNhRDhDazB4UjQyaVU4ZHMrdmx6YzNNTmRaUmE2VGhvMENCczJMQUJNVEV4T0gvK1BPNjk5OTRLWDN2NThtWHMzcjBiQURCMjdOZ3FQMDlJU0lqWlZrMmpXYk5tNGZEaHc2Ykh3NFlOdzdadDI3QnIxeTRNR0REQTlJWlVmYURxMmd1cUI3dWk2T0pacURmK0NGM1dIWGkrT2JYY1BNM1ZTN2p6NVNlUXRRaUV4OHZsajhva3FpMEdDbFJqSFpyNjRteHlHcHE0R1U1bWNGVVkwdVQrWWVaSmFyL1FsbGh4K0F3dUpHZVlCUW8vbjc0S2Q1VUNmZHUxclBENlpYczAxSVhXclZ0ajFxeFpOci91OHVYTGJYNU5vd01IRHBnZGMxVGF6cDFsdXpoWExTNHVEbkZ4Y1daanJWcTF3bSsvL1FhZFRvZm5ubnNPYTlaVWZtWnhVVkVSY25KeTRPenNiT3A0WEJXOVhvLzgvSHhJcFZMSVpJNzVkaFRzN1k0Z0wzY0Vlcm1obFk4bjJ2cDVvcDIvTjRLOHFtKzJTVVJFZERlU2VQdWF0a01BZ09iU09SU2VQWW1paStlZ1MwbUcvazcxeHluV2hMSG5VdW1HMSs3dTdoZzZkQ2hXcjE2TlpjdVdZY21TSmVYZWpORHBkRml5WkFsRVVjVGpqejl1MFMvK1pmc2xBT1g3VkRrNU9XSGt5SkZZdG13WlZxNWNhZkViTmJZaUN3eUc5a1ljcEo3bEc1VExtaHZldkpLMWJBV3hxQkE1bTlaQWUvTTZaUGVVM0ZjWC9IVUFXZjliREVXNzl2QjhheG9FbFhuZkNHMThMR1JCbGEva0lMSUVBd1dxc2ZBQUg1eEpTamNkOVJqaVkxanlwdEhwemVicGlwc1JPaWxLL3JucFJSRTdMMTNIZ0xEZ2NyMFRqQndSS0RSRTMzenpUYm1HajZtcHFYai8vZmVSbEpTRTk5NTdEMzM2OUFGZzZKV2dWcXNSR0JnSWxVcUYzTnhjVEo0OEdUZHYzc1NFQ1JQdzVKTlBscnUrUkNLQlhDNUhTa29LSWlJaXFnd1U5dS9majNuejVtSE1tREVZT1hKa3RiV3ZXTEVDTzNmdXhNS0ZDNjA2dmFJeWdaNXVlUCt4eWhzblNTUUNtcnU3b3FXM0lVQm80V0gveGxKRVJFUU5uYnhkZThqYnRUY2IwNldtUUp0NEEvbzdHY2ordHZ4Mng1b3dyckQwOGpML0JYcllzR0hZdlhzM0xsKytqTysrK3c3anhvMHplLzZiYjc3QnhZc1g0ZW5waVZkZWVhWENhNjlac3daWHJsd0JZRmlaV2RFYlNKY3VYU28zMXI5L2Y2eGR1eGFuVDUvRzBhTkg4ZUNERDlibzcxWVR4a0JCV2R5dlFwdHdBMFVYejhBNThsK0FVSEwvYkF3UmRHbXBwby96ZnYwRjZ2VlJjT3I1T056SFREQTBieXlEZ1FMWkFnTUZxckdPQVg3WWR2NmE2WEZrY1IrRW4wOWZ3YlRJa20rMk95OWVoN05jaG80QmZxYXhDN2N6a0YxUWhPNGhsZTlCUDVtWWltRWQyMVQ2dkQxcE5CcE1talRKNnRlOSsrNjdhTldxL0trVWUvYnN3YUpGaTJwZGw0K1BENktpb3N6R3lxYjA4Zkh4bURsekptN2Z2bzJ4WThlaWI5KytwdWVpb3FJUUhSMk5yNzc2Q21GaFlYQjNkOGZjdVhQeDVwdHZZdm55NVVoS1NzS3JyNzVxdG5jUkFBWU1HSUFlUFhwVXVoS2l2Z2owY3NQVTNvN3B4RXhFUk5TWVNQMzhJZlV6bklCbHEwRGgyalhEZldXelpzM014cDJkblRGOStuUzg4ODQ3V0w5K1BkcTFhNGR1M2JvQkFIYnQyb1dmZi80WmdpQmd4b3daNWNJSW84dVhMK1A0OGVOUXFWVFE2WFNtUnRPQVlZV2xYcSt2OEhVS2hRTERody9IbmoxNzRPcGF0MjlFeUZ1MlFzSFJRNmJIdXFRRXFILzRCbElmUHlqdmU4ZzBYbmpxT0NBSWtOOWphSmlkdi9jM3FOZEh3ZldaVVhBWk5LelM2MnV1WHpNZFAwbFVVd3dVcU1iYStYc2krM2lSNlhGTGIzZTgwcVVERmtRZmh3aWdhOHRtaUw2V2dKVi9uOFhNUGcvQnBkUUtoZFBGelJZN04vTXJlMW1UN0lJaWhQcFgvRVBCM2tSUnhKVXJWeUFJQXBUSzZ2Zk1HMzhRVlhRS0JBQm90Vm9VRkJUQTFkVzFSc2RQYXJWYTNMaHhvOXIrQlRFeE1aZy9mejd5OC9NeGV2Um9QUC84ODlWZXUyblRwbGk0Y0NHbVRwMktMVnUyNE5TcFU1ZzBhUkxhdHpkL0o2TDA4a01pSWlJaVd6TUdDb0dCZ2VXZWE5KytQY2FORzRmLy9lOS9tRDE3TnY3em4vOGdPenNiWDM3NUpRQkQzNFQ3N3J1djBtdFh0cVgxMHFWTG1ESmxDcG8wYVFJdkw2OXlSNHNEaGhNamhnNGRXdWRIWDB1YjN3TnhmNTdwc2ZLK2h5QUxibzJzLzMwRnQyRWpJZlh4UjhHSm84amYreHVjL3pVRUVsOS82TytrSTN2TktraDkvU0VvRk1qYnRjM3Ntb3AyN1NGcmFYanpTNStiQzJuejhsOXJJbXN3VUtBYUMydmlnd0IzRjZ3NWRoRWpId2dGQUh6YXZ4dnU4WFREZDBmT1lmR0JFN2pIMHcyZjl1K0dWN3FZTDJkUHpEWTAzV25oV2ZFdnFkOGZQWStXM3U1bzQrZVlRTUVvTURBUUsxZXVySGJlL1BuejhmdnZ2MWM3NzVGSEhzSDc3Nzl2ZFIycHFha1lNV0pFcGMrcjFXb3NYNzRjdi8vK095UVNDWUtEZzNINzl1MXllLzJNUy9uV3JWc0hEdzhQcytlTVA3emo0dUl3ZWZKa2RPdldEYzg4ODB5bHpZK0lpSWlJYktXd3NCRHg4ZkdReStWbzNicDFoWE9HRHg4T3RWcU45ZXZYWTlhc1dhWlZCU05Hak1Cenp6MW45ZWU4ZHUwYXBrK2ZEcGxNaGxtelpsVjRsQ1FBaC9WNWtyY0lnc1RMRy9uUmY4Q3BaeDlBSm9QM2xJK2czcndHT2RzMlFaK1ZDVm5UQUxpUEdRK24zdjhDQUJTZS9BZlFhS0JMUzRGNnphcHkxM1I3Ymd4a0xWc2g3ODlka0RWcENubXpGblg5MTZLN0RBTUZxcFVsVHoyR2tEbmZZc0M5d2ZCMFVrSVFnRGNlN1dRNjVhRXk3L2E4SCsvMnJQajg0clRjZk16NTR3Z3VUeDlqajVLcmxKK2ZqKzNidDFkNWRuRjlvdGZyc1hYclZxeGV2UnBxdFJyKy92NllPWE1tdG0zYmhuMzc5cFdiWDFSa1dGRnk3Tml4Q2s5WFdMeDRNUTRkT29RMWE5WWdKaVlHTVRFeGVPT05OOHA5UFk0ZlAyNWFMYUZXcStIazVGVHVXa1JFUkVTV09uandJTFJhTFRwMTZsUnU2MlZwZ3dZTnd1N2R1NUdSa1FFQThQUHpNeDFsYlkxang0N2g0NDgvaGw2dngyZWZmVlp1bTBWOTRmSHlXMGdaUHdMS2lDNlF1TGhDY0hXRCsranh3T2p4RmM0djNVeXpNdnJzTE9ScytoSCt5MWJibzJScVpCZ29VSzJ0SHRFUG85YnV4UFp4NVJ2NjFjU290VHV4ZWtRL20xekxHdWZPbmNQOCtmT1JtNXZiWUFJRmlVU0M1T1JrNU9Ua1lQRGd3Umc3ZGl4Y1hGd3FYVlV3ZS9ac1JFZEg0NHN2dnFpMEEzSklTQWdpSXlQeC9mZmZJeWtwcWNJZjBzYXd3YWdtMnppSWlJaUlqSGJ0MmdVQXB0NElaV2swR216ZHVoWGZmLzg5Q2dvS29GQW9JSkZJa0pxYWlwZGVlZ25EaHcvSGtDRkRxdDJpcWRmcnNXSERCbnozM1hkUUtCU1lPM2R1dVcyZTlZM241Qm5JWERRWDNqUG4ydVI2bVl2bnduUFNESnRjaTRpQkF0WGFvOEhORU5rbUVPOXUyNDhGZzJ2WDJPWHRMZEVZRUJhTWg0T2EycWk2cXQyNWN3Y0FjT2pRSVd6ZnZoMmlLS0pmdjdvUE0ycmp0ZGRlUS8vKy9SRVVGR1N6YXdZRUJHRGF0R25RNi9VVnJtUVlOMjRjSWlNakFSZ2FVWmFsMCtsTXF5RUFtSllrYWpTYUNzZUppSWlvOFlxUGo4ZUpFeWNnbDh2UnExY3ZzK2Z5OHZLd2UvZHVyRisvSHVucGh1TXEyN1ZyaDZsVHAwSW1rMkhCZ2dVNGRlb1VmdmpoQi96MDAwL28wNmNQSG52c01ZU0hoNWU3aDdsNTh5WVdMMTZNVTZkT3djZkhCeDkvL0RIYXRtMWJvNXF6czdNaGtVaWdVQ2hxOXBlMmdpSzBBNVNkSGtCMjFITERpUTIxa1BYdE1pZ2Y2QUpGMitxUDFpU3lCQU1Gc29uSlBlN0R3djNITVhEbFZxd2UwUmRlemlxclhwK1dtNDlSYTNkaVFGZ3dKbmJyYktjcXl6dDB5TkE1TnkwdERjMmJOOGZiYjcrTlRwMDZtWDdwalkrUHgrT1BQMjZ6ejNmNDhHRzg5dHByVnI5T3E5VlcrcHhFSWtGV1ZoYm16NTlmN1hVdVhyd0lBUGp4eHgvTDlWQW9TNkZRWVBMa3lSVSs1K0xpQWo4L1EwUE50bTNibG10Y3VYcjFhcXhlWFg0WjNlalJvNnV0a1lpSWlCb1BVUlN4Y09GQ2lLS0l4eDkvSEo2ZW50RHBkRGh6NWd6Mjd0MkxQLy84MDdUTjBzUERBeSs4OEFJR0R4NXNDZ3MrLy94elJFZEhJeW9xQ3JkdTNjS09IVHV3WThjT3VMdTdvM1BuemdnTkRVV1BIajN3NTU5L0lpb3FDanFkRG1GaFlmand3dy9oNCtOalZzZnQyN2NCQUNwVnlYMXNUazRPWkRLWjJkaU9IVHVRbloyTkprMmFRRnJCY1l6MjRESndLSEszYjBMR25PbnduRFFERWxmcm1tWHJzN09RdVhndWxBOTBnVXYvcCt4VUpUVkdEQlRJWnQ3dWNUOGVEbXlLaUVYcjhORVRYVEFxd3JMazgvdWo1ekhuanlOWVBhSmZuYTFNQUlDQ2dnSWtKU1VCTUp3eFBHSENCTE1mRm9EaEIwcGxXd05LaTQrUE4rM2xxMHBlWGg0U0V4T3RybFVVeFNxZlQweE14SjQ5ZXl5NmxrUWlNVHNxcVRKT1RrN2xBZ1YvZjMrTUdUTUdvYUdocHJFUFB2akE5TEducDZkVnl3WnYzYnFGek14TWkrY1RFUkhSM2VYbzBhTTRkKzRjVkNvVlhuenhSVnkrZkJuVHBrMkRXcTAyemZIeThzS1RUejZKSVVPR3dNWEZ4ZXoxZ2lDZ1Y2OWU2TjY5TzZLam83Rmx5eFpjdUhBQjJkbloyTDkvUDg2Y09ZTW5ubmpDMUp0aDlPalJlUGJaWnlHUlNKQ2JtNHUzM25vTFVxa1V1Ym01U0VsSmdadWJHM3g5ZlUzWDM3RmpCMWF1WEFtNVhBNG5KeWNVRlJXWkFvNysvZnZYelJlcG1NdWdZWkMzQ1VQYWxQRndlM1kwbkhvOVlkSHI4djdjaFp4TlA4SnowZ3l1VENDYlk2QkFOdFcxWlROY20vRVNKbTNaaDgybnI4TFRTWWxPelh3UkhtRDREd0RPSktYaFRGSWFUaWFtSXJ1Z0NDMjkzUjNTZ0ZHbFVtSFdyRmxJVEV6RW80OCtXdUdjSmsyYVdQVE92NlduUEVSR1J0cmxsSWQrL2ZyVnlWWU5mMzkvakJ3NXN0TG5JeUlpRUJFUllmSDFGaXhZZ0owN2Q5cWlOQ0lpSW1xQUhuendRWFR2M2gzMzNYY2ZmSHg4NE9Qamc4NmRPK1Bnd1lQbzNMa3ordlRwZzE2OWVsWFpxQkVBcEZJcGV2ZnVqZDY5ZXlNdUxnNzc5dTFEVEV3TXhvOGZEdzhQRDNoNGVHRHQyclZtUFJaY1hGeVFsNWVIdERURGNlWStQajZZT0hHaTJWYUpWcTBNUnl4cU5CcG9OQm9BaHZ1aGZ2MzZZZmp3NGJiK2NsUkxFZG9lL3N2WElHdlZVdVFmUGdDSnF5dmtRU0dRRmY4SEFOcjRXR2pqWTZHNWZnMzZ2RnpJL0p1eUFTUFpqU0JXOTlZblVRMWRTYjJEQ3lrWk9KV1laZ29SQUpqQ2hjN04vQkRxNzFXam95RjkvcjBDNlo5VTNOMjJQakwyRkpESlpOWCtRS1NhYVdqL0pvaUlpTzRXdDE5OEVrMSsyRnJqMTJzMEdyUDdvOXpjWEdnMEduaDZldHFpdkdycGREcm85Zm9xNzlHTWN5UVNpZDIyT1ZqN2RkUWtKa0NYRUE5TmNZQ2dqWThGQUZPNElHL1pDdExtZ1R3YWt1eUtLeFRJYnRyNEdjS0N3ZTFiT2JvVWg1TktwVHhha1lpSWlLZ0NaWCtSTDd1dHdkNmtVbW0xSVlFbGMrcWF2RmtMeUp1MWdPcWhpbGZhRXRXRjh1M2JpWWlJaUlpSWlJaXF3VUNCaUlpSWlJaUlpS3pHUUlHSWlJaUlpSWlJck1aQWdZaUlpSWlJaUlpc3hrQ0JpSWlJaUlpSWlLekdRSUdJaUlpSWlJaUlyTVpBZ1lpSWlJaUlpSWlzeGtDQmlJaUlpSWlJaUt6R1FJR0lpSWlJaUlpSXJNWkFnWWlJaUlpSWlJaXN4a0NCaUlpSWlJaUlpS3pHUUlHSWlJaUlpSWlJck1aQWdScWtSNE9iT2JvRXFtZjRiNEtJaU1neEZLRWRIRjNDWFlGZlIycUlHQ2hRZzVTWlg0aXpTV21PTG9QcWlkT0phY2d1S0hSMEdVUkVSSTJTUGpjSG1odHhqaTZqUWROY2o0VStQOWZSWlJCWmpZRUNOVWdkbXZyZ2JISzZvOHVnZXVKTVVockNBM3dkWFFZUkVWR2pKQXNLaGphZWdVSnRhT05qSVFzS2NYUVpSRlpqb0VBTjB0RHcxdGgzTGNIUlpWQTlzZS9hVFF3TmIrM29Nb2lJaUJvbDVjUGRVWFR1cEtQTGFOQUt6NTJFcWtzUFI1ZEJaRFVHQ3RRZ1JiWU5oSXRDanE4UG4zWjBLZVJnLzQwNUJTOW5GWHExdnNmUnBSQVJFVFZLcWs0UFFGQ3FrTGQ3dTZOTGFaQnlmOXNDaWFzYmxCMDZPN29VSXFzeFVLQUdhOEhnSGppZWtNSlFvUkZiZHZBVXp0NU94L3lCM1IxZENoRVJVYVBtL3RMcktJcTlndHhkREJXc2tmdmJGbWh2WElmN2k2ODV1aFNpR2hGRVVSUWRYUVJSYmJ5M2JUOXlpelRvRnR3YzRRRys2TmlNZStudlpxY1QwM0FtS1EzN3JpWEF5MW5KTUlHSWlLZ2V5WTVhRHJHZ0FJcXdjTWlDUWlCdnliNEFaV211eDBJYkg0dkNzeWNoY1hOam1FQU5HZ01GdWl2c3VYd0RXODVkdzVta05MaXJsRGdZbCtqb2tzZ091b1UwUTFaK0ljSURmREUwdkExNnRXN2g2SktJaUlpb2pNTFR4MUZ3SkFiYStGaEluRnhRZFBHc28wdXFOeFJoNGREbjVVQVdGQUpWbHg3YzVrQU5IZ01GSWlJaUlpSWlJcklhZXl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L2g5RUNlWnlBbHhmNmdBQUFBQkpSVTVFcmtKZ2dnPT0iLAoJIlRoZW1lIiA6ICIiLAoJIlR5cGUiIDogIm1pbmQiLAoJIlZlcnNpb24iIDogIiIKfQo="/>
    </extobj>
    <extobj name="C9F754DE-2CAD-44b6-B708-469DEB6407EB-4">
      <extobjdata type="C9F754DE-2CAD-44b6-B708-469DEB6407EB" data="ewoJIkZpbGVJZCIgOiAiMzQzMTI4ODk5MTU3IiwKCSJHcm91cElkIiA6ICIyMzA5MjE3NzcxIiwKCSJJbWFnZSIgOiAiaVZCT1J3MEtHZ29BQUFBTlNVaEVVZ0FBQkE0QUFBSG1DQVlBQUFEejhjd0lBQUFBQVhOU1IwSUFyczRjNlFBQUlBQkpSRUZVZUp6czNYbDhWTlg5Ly9IM25TMlRaWklBUWZaOTM1R3dLb0lzSW1KVkZMZXFGQXRLclZhcnJUK2xpN1hWcXZpdHRWWXJiVkdzVm92N0N1NklLQ0w3dmk5aDN3MFFNc2xrTXR2OS9SR1lNQ1FUc2srVzEvUHg4RkhuekxubmZtSmRNdS81M0hNTTB6Uk5BUUFBQUFBQUZNTVM2d0lBQUFBQUFFRE5SWEFBQUFBQUFBQ2lJamdBQUFBQUFBQlJFUndBQUFBQUFJQ29DQTRBQUFBQUFFQlVCQWNBQUFBQUFDQXFnZ01BQUFBQUFCQVZ3UUVBQUFBQUFJaUs0QUFBQUFBQUFFUkZjQUFBQUFBQUFLSWlPQUFBQUFBQUFGRVJIQUFBQUFBQWdLZ0lEZ0FBQUFBQVFGUUVCd0FBQUFBQUlDcUNBd0FBQUFBQUVCWEJBUUFBQUFBQWlJcmdBQUFBQUFBQVJFVndBQUFBQUFBQW9pSTRBQUFBQUFBQVVSRWNBQUFBQUFDQXFBZ09BQUFBQUFCQVZBUUhBQUFBQUFBZ0tvSURBQUFBQUFBUUZjRUJBQUFBQUFDSWl1QUFBQUFBQUFCRVJYQUFBQUFBQUFDaUlqZ0FBQUFBQUFCUkVSd0FBQUFBQUlDb0NBNEFBQUFBQUVCVUJBY0FBQUFBQUNBcWdnTUFBQUFBQUJBVndRRUFBQUFBQUlpSzRBQUFBQUFBQUVSRmNBQUFBQUFBQUtJaU9BQUFBQUFBQUZFUkhBQUFBQUFBZ0tnSURnQUFBQUFBUUZRRUJ3QUFBQUFBSUNxQ0F3QUFBQUFBRUJYQkFRQUFBQUFBaUlyZ0FBQUFBQUFBUkVWd0FBQUFBQUFBb2lJNEFBQUFBQUFBVVJFY0FBQUFBQUNBcUd5eExnQUFnSkprVGhvWjZ4SnFwYlJYNXNlNkJBQUFVRWZRY1FBQUFBQUFBS0lpT0FBQUFBQUFBRkVSSEFBQUFBQUFnS2dJRGdBQUFBQUFRRlFFQndBQUFBQUFJQ3FDQXdBQUFBQUFFQlhCQVFBQUFBQUFpSXJnQUFBQUFBQUFSRVZ3QUFBQUFBQUFvaUk0QUFBQUFBQUFVUkVjQUFBQUFBQ0FxQWdPQUFBQUFBQkFWQVFIQUFBQUFBQWdLb0lEQUFBQUFBQVFGY0VCQUFBQUFBQ0l5aGJyQWdBQVFPejU5KzlTNk1CdUJmYnNVR0J2d1IrU1pHdmRzZUNQTnAxa2JkRkd0cGJ0WWx3cEFBQ29iZ1FIQUFEVWMrNFhubFRvUkthTVJKZHNiVG9xZnN3RTJWcDNsS1J3aUpDLzRodVozK2JLMGlCTnJ0c2VpSEhGQUFDZ09oRWNBQURxbGJqQm81UTA2Vjc1MW53djk3K2ZxTEw3cEQ0OFE1WUdhVHArNy9XbHZpYjVGMytVdlVlNnN2NTRoNEpIRGxSWmJhZjVOcTJXKys4UEtmR1dYOGg1MGRoaTV6aFNCOHJSZTJENHRmZmJUM1hzNTFjcStaZVB5dDYxVDVYWENBQUFZby9nQUFCUWJ4ak9lQ1grK0E0WmRvYzhjMStYNHB6bFg4em5rOHhRK0dYcTc1OVY4SWRENFREQ2twUXNTMUpLbWVzekVoSWxTOVZ2UWVUNTZGWDVONjFXZzJmZWxDVStzZFRYT1lkZEprZjZVR1gvL1NFNWVnOVV3bzl1cXNJcUFRQkFUVUJ3QUFDb054SnZ1a3VXMUVhU3BBYVB2MVNodGJMLzlsdjUxaXlSSkZrYXBNbldxYWRNdjcvMEMxaXRTcmo4eHdvYzJpZmY4bThxVkV0WmVUNTZWY0dzNDBxWjluUzVycmNrdXBUNjIyZmtmdmx2OHN5WnJZUXJDQThBQUtqTENBNEFBUFZDM09DUmNnNGZKLy9tMWZLdFhWcmg5UUlIOWhTdVBXUlV3ZGl1cmJLa05Ta1l0RmdsUTRXdnp4REtQQ0xaN0VxWU1GbStWWXVxTlRqd2JWb3QvNmJWNVE0Tnp1UzY5VDVsUFhhdjdKMTd5TjZGeHhZQUFLaXJDQTRBQUhXZXJWTlB1YWI4UHdVUDdGYjJNdy9KOUhvcWIzSERrSFBZT0VsUy9PVTNLdjd5R3lQZWJ2algxNHRja2psMVhPWGR2NHpjZjM5SURaNTVzOUxXUy83bEl6cnh3RVExbXZGaHBhMEpBQUJxRm9JREFFQ2RabXZmVlNtL2VseG1JQ0JyODlacTlNK1B5cjJXNmMzVHNaOWZFVEhtNkgrUnJNMWFLYkJqazN5YlZvWEg0MGRkSlNNK1VaNjVzNHN1RkFoSXR1ci9UN0Q3aFNlVmVNc3ZTdHpUd0w5eHBYTGYrNDhDZTNmS2twQ291TUVqbFhEMXJUS2M4Y1hPdHlRbEsvR0dxWExQZWtxdUtmZFhWZWtBQUNDR0NBNEFBSFdXdlVlNlV1NTlWR1lncU94L1BLeVVCNTZTZit0YStkWXRLL05hemdzdmtUV3RhZVNnemE3RTYyNlhRaUc1WDN4U3dVUDdDdWNQSGluRDRaVG4zU2g3S1ZSemNCRGN2MHVoRTVsUlQwK1FKUCsyOVRyNTFJT0s2ejlNaVZmZnFtRG1ZZVcrT1ZQQlEzdVYvS3ZvSjFBNGgxK3UvQ1h6RlRpNFY3Ym1yYXVpZkFBQUVFTUVCd0NBT2l1VWRVeW16NmZzdnora3dNR0NQUWtDR1p1VTkzSFJ4d2ZPeGQ2eGU1SGd3TEE3NU4reVZ2NU5xeU5DZzVvb2NHQzNMRW11RXVma2ZmeTZyRTFheXZYejMwc1dpK3lTRkFnbzU5Vm5GVHA2VUpiem1rZTkxa2h3S1hoZ0Y4RUJBQUIxRU1FQkFLRE9DaDdZcmVQVEpzbDBuNVNSbEN4SnNuWG9ydmpMZjF6bXRheE5XaFE3NXQrNFVqSU14UTBhRWZHZUVSY3ZXWXFPbitiYnNLTE1OVlJFWU04TzJWcDNMSEZPNGsxM1NmbmV5T01nSFhHU0pOUHZLL0ZhVzl0T0N1emVycmdCd3l0Y0t3QUFxRmtJRGdBQWRacnBQaG54MnQ2K3Eyd3QyNVY1SGNNWkx3V0RFV1BPaXkrWGM4UVZVYTRvNExyem9XTEhqLys2N09GRlJRVDI3bERDbUFrbHpva0lSNEpCK2JldGwrZjlsMlh2MGtmV0ZtMUx2TmJXcHFQeXZuaS9Na29GQUFBMURNRUJBS0JleWZ2eVBlVys5VUtacjB2KzVhTnk5RWlQWEd2ZUIvS3RXVnpzL0tTZi9sb1dWNHF5bi8xRHNlK2JudHd5MTFBUmdiMDdaRzFUY3NkQm1DOWZtVk12bDh5UURGZXFraWIrNHB5WDJGcDNVbUR2OWdwV0NRQUFhaUtDQXdCQWpXUjZjcFF6ZTBhbHIydHIwMG5PMGVQTGZKMjFjZE1pWThIOXV4VGN2NnY0QzN6NVVzaVViODJTNHQrUGM1YTVodXFVK3Z0blplWjc1Zm53VloxNDVHNmwvdWF2c3JYdkZ1dXlBQUJBREJBY0FBQnFITis2cGNxWjlaUkNXY2NxZlcxN3ovNnk5K3hmdm92enZjVU9Hd21Ka3NWNjFxQlI4RCtuOWxZNGs1bVRYYjc3VjRDdGRVY0Y5K3lRcGZmQWMwOTJ4TW5Xc2Jza0tibERWeDIvNzBaNTVyNnU1SHNlaVhwSllPOTIyVnAzcXF4eUFRQkFEVUp3QUFDb09mSzljdi8zR2VWLzkwWGxyeDBLS1pSNVJONEZjK1g1N0MwNWg0eVc0VXhRL29wdkZYSm5uZlB5K0ZIalpXM2VwdGozVW4vL1hOUTlBQm85LzBHUnNXUDNUSkRwelN0Yi9SVmthOTFSZ2IwN1pJOFdISmltOGhmUGs3VnhNOWs2OVF3UEc4NEVXUnMzVStqWTBSTFhEK3paSVZ0cEg0VUFBQUMxQ3NFQkFLQkc4RzllSS9lTFR5cVVlU1E4WnJoU2lteHVXRjZtSnllOElXSGlEVk1WUCs1RytUZXNVUDZheGJJMGFIek82L05YTFpKV0xTcGhnbGVlejk4SnY0d2ZkWldNK0VSNTVzNE9qOFgxdTFEV2Ntek1XQmxzYlRySnQrTGI2Qk1NUTU2NXI4dHd4Q24xNGVjbG8rQmtoVkRtRVFVTzdwWnp5T2dTMXcvczNxYTR3YU1xczJRQUFGQkRFQndBQUdJcjM2dWN0MmJLT3kveW0zbkhnR0Z5VGJwWHgzNXhUZVhkeXpDVWVNUFBGSC9aOVpJS0hsdG8rSmZYeXJSRTVxU1J4WTZiM2p4NTNuMHAvTm81ZUtRTWh6Tml6SnJXTkhiQlFZczI4bjZiVStLY3hBay9WZmF6RHl2NytVZmtISGFaekpNbmxQdmhxektjQ1VxNGFtS0oxNXE1T2JLMkxMNGpBd0FBMUc0RUJ3Q0FtQWxrYkZiMmpFY2l1d3dTRXVXYWZMOGNBNFpYNnIyTWhDUzVibjlRam40WFNnRy96RUJBdWJPZlZ5RGE1b2FuMkx2MFVlSTF0MHAyaC9JK2ZyM3lDaklsNVh0bCt2SXJiODBTV0Z1Mms2VkJtcnpmZmlybnNNdUtuZU5JdjBqSjl6MG16MGV2S2Z1NVA4bXcyK1hvbWE3RTYyNlhKYTNvNXBDbmViK2VLMHVUNXJJMUl6Z0FBS0F1SWpnQUFGUS92MCs1Nzcyc3ZFL2Zrc3hRZU5qZWU2QmNrKytYcFVGYXBkNHV2RzVxSStYTm5hMjhMOTZUNitlL1Y5TEVlK1Q1NUExNTVyNGgrU0kzUHJTa05WSGloTW1LR3pKYW9ld1R5bm5wcjFHUFhpd1huMWVaVThkVjNucWw0THJ0QVIzNytaVnlwQStWSmRGVjdCeEgzeUZ5OUIxUzZqVkQyVm5LZlhlV0d2M2ovY29xRXdBQTFEQUVCd0NBYWhYSTJDejN6T2tLSHQ0WEhqTVNFcFYweTkyS3UzQk1wZDdMMnJ5TmtuNzhjOWw3RDVTWms2M3M1eDZXYitWM2txU1RUOTZ2aEN0dlVjS1BibFQ4cVBIS20vZUJ2Tjk4SWt0eXF1SXZ1VnB4UTBaTE1wWDN4YnZ5ZlBDS1RFOXVoZXN4blBFRmZ4SU1Wbml0OGtyKzVhUEsvdnREU3YzdE01V3lYdmF6RHluNW5rY3JaUzBBQUZBekVSd0FBS3BITUtEY2QxNHEybVhRdFk5Y2QveXUwcnNNSkVrV2kyd2R1OHY3emNmS2ZldUZ5R01RelpBOEgvNVgzbTgva2V2bnYxUEMrSjhVUE1kLzZoaEYvN2IxY3YvN0NZVXlEMWVvQkh2UC9vb2JORUtHelNaSG4wRXljN0tqSDhkb1BmV2ZaYk5DdHl5NW5xNTk1T2c5VU82WC95YlhyZmRWYUMzM1MzK1ZJMzJvN0oxN25uc3lBQUNvdFFnT0FBQlZMcmczUTlrenB5dTRMNk53TU02cHBCdnZrSFBFRmVFUDY1ViszLzI3ZFB5K0d5S1BQclRaWld2WlRyWU8zV1R2MkYzMnJuMWthWGllWkpvS1pHeVdKYldoTEdsTlplL2NTdzMrL0lJQ3U3Y3BzRytuZ2dmM0tIajBrSUkvSEZMbzVIRXAzeHY5eG1jSytNTjdDb1JPWkNybjFlY0szM000dzQ5SUdLNVUyVnAzS0ppWGZhSlNmdjVvRW41MGt6eHpaaXZyc1h1Vi9NdEhaRWxLTHRQMW9ld3NaVC83a0J6cFE1VncyUTFWVkNVQUFLZ3BDQTRBQUZVbkdKQm56bXg1UG5vMW9qM2YzcldQWExjL1dPS0dlNVhHWmxmODVWY1ZoQVV0Mjh2YW9rMzRtMzNUNjVGLzh4cjU1c3lXYjlVaWhiS09GVnpTdm12QnMvNDkrOHZlcFkvczNjNHZzbXp1Mnk4cTc5UlJpNTZQWHBQc2ptSnY3OSt5VnBtVHh4UjBXWVJDRWU4MW5QNGZHWW5KTXZOeVpVbEtrZXgyQmZmdGxPa3ArZlNEeXBCd3hVMnlkKzZoRXc5TVZPSU5VK1VjZm5tcHJ2TitQVmU1Nzg1UzhqMlAwbWtBQUVBOVFYQUFBS2dTeFhZWjJPMUtuREJGOFdPdnE3SXVnN09aT2RseTlCb29lN2UrQ3AwOEx0KzZaZkp2MnlELzFyVUs3TnBhNU1POEpBVjJibEZnNXhaNTN2dVBGT2VVdlYwWDJkcDNsYTFWQjFtYnQ1WVI1MVRlNSsrRTUrY3ZtVjl5RWNGQXNjT0JmVHZsNkRPNFlPK0RnTDlnLzRmL1BGMmhuN2NzN0YzNnFOR01EK1dlOVpUeUY4K1hrZWlTclcwbjJkcDBsSzExcDRJYTkyNVhZTThPQlhadmsrbkprZVc4NW15RUNBQkFQV09ZcGxtRlQxSUNBT29kTXlUUGg2OFY2VEt3dGU4bTE5UnBzalpyVmFibE1pZU5ySEJKUmxLeURFZWNRc2QvcVBCYXRVWGFLK2NJTTg0U09MaFh3UU83Rk5oOUtpall1MTJTWkd0OUtraG8yMW5XRm0xbGE5NjZLc29GQUFBMUdCMEhBSUJLRXp5MFQrNloweFhZdWJsd01OeGxjSzFrV0dKU2w1bVRYWlg3RGRZSnR1YXRaV3ZlV25FRGhzZTZGQUFBVU1NUUhBQUFLczRNS2UremQ1VDc3aXpKN3c4UFcxdDFVUEpkZnloemx3RUFBQUJxRG9JREFFQ0ZoRElQSy92NVJ5TzdES3hXSlZ3NVVRbFgzRlI0eENBQUFBQnFKWDZiQXdDVWoybksrL1VjNWJ6eHI0aWpDYTFOV3hWMEdadzZXaEFBQUFDMUc4RUJBS0RNUXBtSDVYN2hTZm0zckMwY05DeUtIM2U5RXErK05lclJoQUFBQUtoOUNBNEFBR1hpbmY5UnNWMEdycW5UWk92UUxZYVZBUUFBb0NvUUhBQUFTaVYwSWxQdWw1NlNmOTJ5aUhIbjZQRkt1dkVPdWd3QUFBRHFLSUlEQU1BNTVTLzZRam12UFNmVGt4c2VzNlExa2V1MkIyWHYxamVHbFFFQUFLQ3FFUndBQUtJeTNWbktuam05K0M2RDY2ZEtjYzRZVlFZQUFJRHFRbkFBQUNpV2IvazNjci95akV6M3lmQ1lKYldSWEhmOGppNERBQUNBZW9UZ0FBQVF3WFJueWYzS00vSXQvelppUE82aXNVcTY2VTRaQ1VreHFnd0FBQUN4UUhBQUFBanpyVnNxOTh6cFJib01rcWJjTDBmdlFUR3NEQUFBQUxGQ2NBQUFrT25KVWM3c0djcGYrRm5FdUdQQU1Ma20zMCtYQVFBQVFEMUdjQUFBOVp4djNWTGx6SHBLb2F4ajRUSERsU0xYcEh2bEdEQThocFVCQUFDZ0ppQTRBSUQ2S3Q4cjk2dlBGdDlsTU9sZUdhN1VHQlVHQUFDQW1vVGdBQURxSWYvbU5YSy8rS1JDbVVmQ1kwWkNvbHlUNzZmTEFBQUFBQkVNMHpUTldCY0JBS2dtK1Y3bHZEVlQzbmtmUkF6YmV3K1VhL0w5c2pSSWkxRmhBQUFBcUtub09BQ0FlaUtRc1ZuWk14NHAwbVdRZE12ZGlydHdUQXdyQXdBQVFFMUdjQUFBZFozZnA5ejNYbGJlcDI5SlppZzhiTy9hUjY0N2ZrZVhBUUFBQUVwRWNBQUFkVmdnWTdQY002Y3JlSGhmNFdDY1UwazMzaUhuaUNza3c0aGRjUUFBQUtnVkNBNEFvQzRLQnBUN3prdkZkeG5jL3FBc2FVMWpXQndBQUFCcUU0SURBS2hqZ25zemxEMXp1b0w3TWdvSDdYWWxUcGlpK0xIWDBXVUFBQUNBTWlFNEFJQzZJaGlRWjg1c2VUNTZWUW9HdzhPMjl0M2ttanBOMW1hdFlsZ2NBQUFBYWl1Q0F3Q29BMHJ1TXJoV01peXhLdzRBQUFDMUdzRUJBTlJtWmtpZUQxOHIwbVZnYmRWQnlYZjlnUzREQUFBQVZCakJBUURVVXNGRCsrU2VPVjJCblpzTEI2MVdKVnc1VVFsWDNDUlorVmM4QUFBQUtvN2ZLZ0dndGpGRHl2dnNIZVcrTzB2eSs4UEQxbFlkbER4MW1xeXRPOFN3T0FBQUFOUTFCQWNBVUl1RU1nOHIrL2xISTdzTURJdml4MTJ2eEFtVDZUSUFBQUJBcGVNM1RBQ29EVXhUM3EvbktPZU5mMG41M3ZDd3RXa3J1YVpPazYxRHR4Z1dCd0FBZ0xxTTRBQUFhcmhRNW1HNVgzaFMvaTFyQ3dkUGR4bGNmYXRrZDhTdU9BQUFBTlI1QkFjQVVJTjU1MzlVcE12QWt0WkV5WGYrZ1M0REFBQUFWQXVDQXdDb2dVSW5NdVYrNlNuNTF5MkxHSGVPSHErazY2ZEtjYzRZVlFZQUFJRDZodUFBQUdxWS9FVmZLT2UxNTJSNmNzTmpsclFtY3QzMm9PemQrc2F3TWdBQUFOUkhCQWNBVUVPWTdpeGx6NXhlcE1zZzdxS3hjazI4aHk0REFBQUF4QVRCQVFEVUFMN2wzOGo5eWpNeTNTZkRZNWJVUmtxYWNyOGN2UWZGc0RJQUFBRFVkd1FIQUJCRHBqdEw3bGVla1cvNXR4SGpqZ0hENUpwOHY0eUVwQmhWQmdBQUFCUWdPQUNBR1BHdFd5cjN6T2tSWFFhR0swV3VTZmZLTVdCNERDc0RBQUFBQ2hFY0FFQTFNejA1eXBrOVEva0xQNHNZZHd3WUp0ZWtlMlc0VW1OVUdRQUFBRkFVd1FFQVZDUGZ1cVhLbWZXVVFsbkh3bU5HUXFKY2srK255d0FBQUFBMUVzRUJBRlNIZksvY3J6NWJwTXZBM251Z1hKUHZsNlZCV293S0F3QUFBRXBHY0FBQVZjeS9lWTNjTHo2cFVPYVI4SmlSa0tpa1crNVczSVZqWWxnWkFBQUFjRzRFQndCUVZmSzl5bmxycHJ6elBvZ1l0bmZ0STljZHY2UExBQUFBQUxVQ3dRRUFWSUZBeG1abHozZ2tvc3RBY1U0bDNYaUhuQ091a0F3amRzVUJBQUFBWlVCd0FBQ1Z5ZTlUN25zdksrL1R0eVF6RkI2MmQrMGoxKzBQeXBMV05JYkZBUUFBQUdWSGNBQUFsU1NRc1ZudW1kTVZQTHl2Y05CdVYrS0VLWW9mZXgxZEJnQUFBS2lWQ0E0QW9LS0NBZVcrODFLUkxnTmIrMjV5VFowbWE3TldNU3dPQUFBQXFCaUNBd0NvZ09EZURHWFBuSzdndm96Q3dYQ1h3YldTWVlsZGNRQUFBRUFsSURnQWdQSUlCdVNaTTF1ZWoxNlZnc0h3c0xWVkJ5WGY5UWU2REFBQUFGQm5FQndBUUJrVjIyVmd0U3JoeW9sS3VPSW15Y3EvV2dFQUFGQjM4TnN0QUpTV0daTG53OWVLN3pLWU9rM1cxaDFpV0J3QUFBQlFOUWdPQUtBVWdvZjJ5VDF6dWdJN054Y09HaGJGajd0ZWlSTW0wMlVBQUFDQU9vdmZkQUdnSkdaSWVaKzlvOXgzWjBsK2YzalkyclNWWEZPbnlkYWhXd3lMQXdBQUFLb2V3UUVBUkJIS1BLenM1eDh0dnN2ZzZsc2x1eU4yeFFFQUFBRFZoT0FBQU01bW12SitQVWM1Yi94THl2ZUdoeTFwVFpSODV4L29NZ0FBQUVDOVFuQUFBR2NJWlI2Vys0VW41ZCt5Tm1MY09YcThrcTZmS3NVNVkxUVpBQUFBRUJzRUJ3QndpbmYrUjhWMkdiaHVlMUQyYm4xaldCa0FBQUFRT3dRSEFPcTkwSWxNdVY5NlN2NTF5eUxHNHk0YUs5ZkVlK2d5QUFBQVFMMUdjQUNnWHN0ZjlJVnlYbnRPcGljM1BHWkpiYVNrS2ZmTDBYdFFEQ3NEQUFBQWFnYUNBd0Qxa3VuT1V2Yk02Y1YyR1NUZGRLZU1oS1FZVlFZQUFBRFVMQVFIQU9vZDMvSnY1SDdsR1pudWsrRXh3NVVpMTlScGRCa0FBQUFBWnlFNEFGQnZtTzRzdVY5NVJyN2wzMGFNT3dZTWsydlN2VEpjcVRHcURDWEpuRFF5MWlYVVNtbXZ6STkxQ1FBQW9JNGdPQUJRTC9qV0xaVjc1dlNpWFFhVDdwVmp3UEFZVmdZQUFBRFViQVFIQU9vMDA1T2puTmt6bEwvd3M0aHhlKytCU3A0NmpTNERBQUFBNEJ3SURnRFVXYjUxUzVVejZ5bUZzbzZGeDR5RVJDWGRjcmZpTGh3VHc4b0FBQUNBMm9QZ0FFRGRrKytWKzlWbmkrMHljRTIrWDVZR2FURXFEQUFBQUtoOUNBNEExQ24reld2a2Z2RkpoVEtQRkE3R09aVjA0eDF5anJ3eWRvVUJBQUFBdFJUQkFZQzZJZCtybkxkbXlqdnZnNGhoZTljK2N0MytvQ3hwVFdOVUdBQUFBRkM3RVJ3QXFQVUNHWnVWUGVPUnlDNER1MTJKRTZZb2Z1eDFrbUhFcmpnQUFBQ2dsaU00QUZCNytYM0tmZTlsNVgzNmxtU0d3c08yOXQza21qcE4xbWF0WWxnY0FBQUFVRGNRSEFDb2xRSVptK1dlT1YzQncvc0tCOE5kQnRkS2hpVjJ4UUVBQUFCMUNNRUJnTm9sR0ZEdU95OFY2VEt3dHVxZzVMditRSmNCVUVlY1BIa3kxaVVBaUpFZE8zYW9lZlBtYXRhc1dheExBWEFLd1FHQVdpTzROMFBaTTZjcnVDK2pjTkJxVmNLVkU1Vnd4VTJTbFgrbEFRQlFGNWltR2VzU0FKeUIzN0lCMUh6QmdEeHpac3Z6MGF0U01CZ2V0cmJxb09TcDAyUnQzU0dHeFFFQUFBQjFHOEVCZ0JxdDJDNER3Nkw0Y2RjcmNjSmt1Z3dBQUFDQUtzWnYzQUJxSmpNa3o0ZXZGZTB5YU5wS3JxblRaT3ZRTFliRkFRQUFBUFVId1FHQUdpZDRhSi9jTTZjcnNITno0ZURwTG9PcmI1WHNqdGdWQndBQUFOUXpCQWNBYWc0enBMelAzbEh1dTdNa3Z6ODhiRWxyb3VRNy8wQ1hBUUFBQUJBREJBY0Fhb1JRNW1GbFAvOW9aSmVCSk9mbzhVcTZmcW9VNTR4UlphaFQ3SFlaZG9kTVQrNjU1eG9XeVpBVUNwMXpLZ0FBUUYxbWlYVUJBT281MDVSMy9rYzYvdHZKRWFHQkphMkpVcVk5cmFTSjl4QWFvTklrVHBpaVJ2K2NJMHVEdEhQT2JmaC8vMVhhZitaSmxxcjVUNld0VFNlbHZmaTVrdS81VTVXc0R3QUFVRm5vT0FBUU02SE13M0svOEtUOFc5WkdqTWRkTkZZdUFnTlVGcnREOHZ1aXZtM0VKOHJNSzBVSFFoVHhZNjZSbys4RkpjN3hyVnVxdk0vZVB1dkdobVMzUzFaN3VlK05jOHM2ZGxTcGpjNnJjZXQ3Y3JLMWZjTktkZWs5UU02RXBHTG56UHZnTmJWczExbGQrd3lzYUptbFpwb2gvWEJvdjVKU0dpZ2gwVlZ0OTBYVk9uSmdqeG8zYlNtTDFWcW02Nzc3L0QyWnBxbUx4azRJandVRGZuM3gzbjgxOU5KcjVFcHBFREYvMDZyRkNnWUQ2alhnb2txcEcwRE5RY2NCZ0pnNDNXVndabWhnU1cyazVGOC9JZGR0RHhBYW9GSWszdkF6TlhoMFpzR0g5R0pZVzdSVm8yZmZWdnlsMTViN0h0Ym1iV1R2MFUvMnpyMksvNk5IUDFtYnR5bjMraWkvbGQ5OXFabFAzSytjN0t4U3pjLzM1dW5nM2d6dDNyNnhWUE9YZkRWSHp6MThWNm5ubjJucnV1WDY2TFVaMnJOalUzZ3NMemNuWXM3S2haOXI3eG52bDFjb0ZGSk9kcGFPN04rdEhSdFhhZVhDTHpUL3cvOXA1NVoxUmVibTUzbjA3OGQvcmZYTHZxM3dmVkV6SE5xM1V5OCsrWUErZWZPRk1sOTdjTThPSGRpOUxXTHM1UEZNcmY3K0szM3d5ck15emNKSHVVS2hrTDZlKzdvK2YrY2xlZk04RmE0YlFNMUN4d0dBYWhVNmtTbjNTMC9KdjI1WnhIamNSV09WZE5PZE1xSjg4d2FVUnpEenNLek5Xc3ZSYjZoOEt4Y1dlVDkrekRXU3c2bmc4YU1WdnRleFg5OG84K1NKaURFaktWbU5uditnd211ajlQeStmSVZPN1V2UnBmY0FMWmp6dWxZdm1xZUJJeTRQejNIRU9iVjQza2M2c0h1YnZIa2UrYng1eXNuT1VuYldNVWxTbkROQjl6MCtVM1pIWEluMzZwNStnUlo4L0tZK2Yvc2wzVDd0TDdLVTRiR1diZXRYeUJIblZQdXVmU1JKWGsrT252N05GQTBkTzBIRHgxMWY2blYyYmxtcjNkczJ5dS9MbDkrWEwxKytWL2w1SHVWNWN1VDE1Q3JQazZPOFhMZE0weXh5N2FZMVMzVG43NThwODdmUVZXSERpdTgwNTM4ejlNQmZYbEdlSjFmUC9HNnFKdjd5ajJyVHNYdXNTNnRTei83aFRybFNHdWludjM1TWMyZi9TMnVYTHRDdnA4K1NNejZ4MHU3UnJGVjc5Um80VEt1Ly8wck4yM1JVdnd0SFYyaTlodWMxMDBWakoyakIzRGUwYk1HbkduVHFuNjMxeTc3UjhhT0hkT1V0ZDhrWm4xQVpwUU9vUVFnT0FGU2IvRVZmS09lMTV5STJwak5jS1hKTm5TWkg3MEV4ckF4MVZmNmlMNVYwNDgrVU1PNzZJc0dCa2RKQXpnc3VVWEJmaG56TFMvaDIxUkxsUTFXVVRST05SSmNVQ2xYbzhRZVUzMytlL3IyTzdOOGRNYmJnNHplMTRPTTN3Ni92ZTJ5bU1qYXYwZkVmRHF0bHUwNUthOXBTU2E0VXVWSWJLcmxCSTZVMGJDeXI3ZHlQa0NTbk50S2dFWmRyMTliMWNtY2RWMHJEYysrZElVbmVQSTkyYmxtbnJuMEdoc09KblZ2V0tSUUtxWEhUbG1YNGFhV01UV3UxWlA0YzJld09PZUtjY3NRNUZSZWZJR2Q4b3RLYXBzcVprS2o0UkpjU2sxS1U2RXBXUWxLeUVwTlRsZVJLVVdKeWFwSFFJSFFxWURDaWRPbHNXUEdkdnZ2OHZXTGZzOXNkbXZMQTlETFZmOXFXTlV2Vm9tMW5XVzEyYlYyN1RCYXJUUzNhZEN6WFdyVkZkdFl4blR6K2d3WU92MHlTdEM5amk5cDI2bG11ME9ESS90MDZjbkJ2MVBkYnR1dXNUYXNXNjlEZURLMkxjcVN4eldaVDkzNGxQM1oxMmdXanI5U0c1UXVWbCt1V0pQbnl2ZnA2enV0cTI3bW4rZ3krdU16MUE2ajVDQTRBVkRuVG5hWHNtZE9MZEJrNEJneVRhOUs5TWx5cE1hb01kWjNwOVNoLzZRTEZYVFJXdHJPK3VVejQwYzJTSTA2NTc3MWM0aHBwc3o0dmR0dzk0MUhsTC8yNnlIakRwMllyc0hlSFRqNXhYNmxxZFBRWlZMQUo0MW55bDM4cjk0eEhTclVHQ2wwMzVkYzZjbUNQOHIxNWF0YTZmWGpjbStmUnR2VXIxS3YvVUNVa0pVdVMybmZ0clN0dS9ublV0VGF1WEtTNXMvOVY0djFDb1pBc0Zvdis5VmowLzc4VEVsMjYrNUVaRWVzRy9ENzFIbFQ0QVd2SHBqVXlESXZhZCsxOXpwK3hPTC81Mi8vS2RkMXBMeno1Z0k0ZlBSUitQZS85Vi9YMW5OZkRyMXQzN0s0Zi8vdzM4dVM2OWNPaGZScDQ4VGpaN0lYaHl1NXRHNVY1ZUgrNTdoM3crNVN4ZVkwR1hqeE9rclI1elJJMWI5MUJ0aWdmY091S3ZUc0tOZ1R1Mm5lUVBEblp5anh5SUtJenBpdzJyUHhPMzMvNTRUbm5yVm8wVDZzV0ZmMzNqU1E1NHhQVXZkOEZjbWNkbHp1N29IdkttK2VSR1FycTRONE1XUzFXR1JhTER1M2RLVWs2LzhKUmlrOXdhZTJTQmRxelk2UGNKMCtveitBUldydGtnU1NwU1lzMmF0cXFYYmwrSGdBMUQ4RUJnQ3JsVy82TjNLODhJOU45TWp4bXVGTGttblN2SEFPR3g3QXkxQmQ1MzN5aXVLRmpaRy9YdFhEUTdwQnp5RWdGZG0rVGI5V2lFcThQYk45UTdIaklYYnJuNXMvRnpQTW9lUFJBMGZVekQxZksrdlZOZzhaTnRYaitIRzFkdTB5M1AvaC9TanExZWR0SHJ6MnZqU3NYcVdmL0MwdmRtbjllaXpZYU51NjY4T3UxaTc5V1hsNnVCby84VWRSck1nOGYwSnJGODlWcndEQTFhVm13dDRYOXJBL0FhNWQ4TFl2VnF2WmRlMG1TVE5QVXppMXJKWm1hOGVpOTRYbStmSzlXTFpxbkRTdStpN2greXYrYlh1cnVodExxTTNpRThuTGQ4dVY3dGVTck9XcmZyVTg0ZUZuOS9WY0tCUU1SOHk4YU95RWN3RWpTbCsvYmVuVk5BQUFnQUVsRVFWVDl0OXpCd1k1TmErVEw5NnAxaDI3S3k4M1JudTBiTldUVWxlWC9ZV3FKZlR1M3FtbXJka3B0ZEo2MnJsc213ekRVcGZlQUNxMVozZ0RwNHpkZTBMWlQ0ZjZxNytmcDIwOGlOM09kOVgvVDVJeFAwTEJ4MTJ2QjNEY2kzdlBsZTJXeFdPU0ljMnJaZ2svQzQwTkdYMGx3QU5RaEJBY0Fxb1RwenBMN2xXZUt0SURiZXc5VTh0UnBkQm1nMmdTMmI5Q0ozMDVSOE9BZUpkNTRSOEdnMzZmanY1MGlTMHJEYzE2ZjlmaTlVUjlMcUF6K2JldVYvYmZmVnRuNjlkRWxWLzlFdTdhdTE4cEZYMnI0dU91MVk5TnFyVjJ5UU9NbjNhT21MVXYvUWFaeDA1WVJqdzc0OHIzNjd2UDNsRDUwakJ4Uk5uQTkzY1kvZk54MWF0QzRhWkgzOSsvY3FnTzd0OHRxczhzd0N2WkUyTDVocGR4Wng5Vm44QWcxYVZHNGtlWlhIN3ltNXEwN3FNdFpweXJFRmZQOCtNSlAzeW4xejNXMndhT3VDTGZMdTdPT2E4bFhjOVMxejBEMUhUS3lvTDcxSzJXSjlzaE9KZkRrWkt0TDd3RnEwYTZ6TWcvdFU2ZWU2ZXJVSzcxY2ErM2Z0VTJMNTMyb2ZUdTN5dXZKVllJcldSMjduNjhmM1hSSGVFNG9HTlRLNzc3VSt1WGZLdlB3ZmdXREFUVklhNm9lL1M3UTRGRlhST3h0c1huMVlyMHo2MmxkY01sVkduang1WnIvNFd1bmdvNDhOVzdXU2tNdm5SQSs5ZUxJL3QyYU9mMy9xV0hqWnJycjRXZUwxTFpoeFhkNi8rVy9hOGlvS3pYNjZvbXlPK0kwNk9LQ0RnTmZmcjRHREw5TVNja1YrMjlqZWJzMHp0eWY0OEpMeG12UWlNc1ZEQVQwM01OM3FYV0hycnBtOG4yU0tUa1RFc043R3B6Mmp6LytRcTA3ZE5PVkUrK3FVTzBBYWphQ0F3Q1Z6cmR1cWR3enAwZDJHU1FrS3VtV3V4VjM0WmdZVm9iNnhuREdTeGFMUWxtWk1oSVNaWnhxclRiaUUyVm1aU3AwN0xDTWhFU1orVjRwR0l4eHRhaW9iZXRYYU1XM24wbVM3STQ0SGRpMVRiT2YvN01PN2R1bE9HZTgxaS83UnV1WGZhT09QZnFWYS8yMm5YdnEyMC9lMXQ0ZG02S3VzWGZISmlVM1NDczJOSkNrNzc1NHY4allrdmx6NVloejZ0SnJiMVdjc3pBVVdERDNEVFZ0MWE3SUI3WGlmRC92M0czcTBhUVB1elQ4WVRsNHFyUEFhaXY4RlRGa2hxcDBBOFYrRjQ0T2I5alhzbjBYWFQvMWdYS3RzMkxoNS9yc3JWa3lERVB0dXZTU0s3V1JUbVFlMXFaVmk4UEJRVERnMSt2L2ZFSzd0cTZYSzdXaHV2UVpLRU9HZG0vZm9BVWZ2Nm50RzFkcDRqMFBGOWtZMDVQajFrdFAvVllPUjV3NmR1K3JreWVPYWMvMmpYcjdoYi9vcW9tL1VPOUJ3OVdrWlZzMWFkbFdSL2J2MXVGOXU0cDgyMzY2YzZUUGtCR1NwTkhqYndtLzEydkFSUlU2d3JCZGw5N2gwT0MvZi8rakR1M05LTlYxTGR0MTFzMi9lRWlkZS9WWHcxTi96OXJzRHRuc0R1M2F1bDUrWDc0c1ZtdWxidFlJb0hZaU9BQlFhVXhQam5KbXoxRCt3czhpeHUyOUI4bzErWDVaR2xSdWF5MXdMcW0vZTFiVzFoMktqRGQ0NGo4UnI3UC84Y2VTTjBnc3EySjJzRWZWYzZVMlZKdE9QU0xHUXNHZ1duZnNIckhaWDZQem1rdVMxaTFkb0UycnZpOTJyVllkdXVxbU8zOFhNZGE2UTFlbE5HeXMxWXZuRnhzY3VFK2UwSzZ0NjlWLzJOaGkxenk0WjRlMmIxZ3BtOTBSUHVYZzhQNWQyck45by9vTUhoRVJHcFNGWVJoNjhLK3ZsdXZhcytXZk9rYlBFUmNmSGdzRmcyVTZNU0lXRHU3TjBHZHZ2YVQ0aENUZGN2Y2YxS1JsMi9CN1orN2Q4TTBuYjJ2WDF2WHEwbnVncnZucHZlRjlHb0lCdjk1OTZXL2F1bTY1Rm43MnJrWmVlVlBFK21zV3o5ZVFVVmRxMVBpYnc1MGlXOVl1MDlzdi9FV2Z2L01mZGUwN1NJNDRwL29PSHFIUDMvbVBOcTM2UGlJNHlNdk5VY2JtTldyUnRsT1pOOEFzamZaZGU0ZjN4MGdmZW9seXNxTS84dUROeTlXeXJ6K1dOOCtqeEZQZGYxMTZEeWp5bU1TbVZZc2xTWDZmVDhzV2ZLSUJ3eStUWVJqS1BwRVpNUzhVQ3Nubnk0OGNOd3dscHphcWpCOE5RQTFCY0FDZ1V2aldMVlhPcktjVU9uV2NtU1FwenFta0crK1FjMlRkZjFZVlZhT2l6L2w3di8xVWxnYW5mbmsxTElxLzdEckpzTWo3MVljeXZZWG5qQWRMMkkyOFhLcncwUVpFMTZ4VmV6VnIxVDVpN05GZlhLZXJmbkszZWc4Y0ZqSCsvYndQMWFwRHQvQTMzZXVYZmFzakIzWnI5TlUva2FSaVc4WU53NkwwaThibzY0OWVWOWF4bzBwdGRGN0UrNnNYelZNb0ZGTDYwS0tkVmFacDZ2TjMvaU5uUXBLNm56OUVhNWNXYkNEbjllVEtFZWZVQmFPdkt0ZlBIQW9GSy9VeGdqeFBqaVFwUHRFVkhqTkRWZHR4VUJySGZ6aFVaQ3pPbWFCRVY0b2thZkc4RDJXYUlZMitlbUpFYUNBVkhCOG9GUVFnSzc3OVhIWkhuTWJkY0Z2RTVvNVdtMTFqSnR5cTdSdFdhdlgzWHhVSkR0S2F0TkRJcXdwREEwbnEybWVnT3Zib3B4MGJWMm4zdGczcTNLdS9lZzY0U1BQZWYxV2JWaS9XeUt0dURzL2R0SHF4UXNGZytQR1BxdFFqL2NLbzcyMWVzMFRmei90UW9WQklZNitib3Y3RExpMTJYc0R2MDhaVmk1VFNNRTNIamg3VUYrKytvbU5IRCtuU0NiZnE3dzhWM1ZEMDVQRWZ0SG4xNHZCcnc3RG85OCs5V1dRZWdOcUw0QUJBeGVSNzVYNzEyYUpkQmwzN3lIWDdnN0trRmQrdUN4VEg5T1RLdjNHbGZCdFh5TGRocFVMRmZGZ29pN3d2QzQrTmMvUWRyUGh4TjBpU1BIUCtwOUJaMzVwVkZzTm1rMEt4Zit3aDg2ZWpxelhBU0xqaVppVmNPNlhhN2hlTk44OGpLYkxqSStEUGwvZU00ekhqbkFreVRWTnBUWnFyWi8raGtncTZBVTVrSGdtL2ppWjk2Q1ZhOHRVY2ZmSHV5eEV0OWU2VEo3UmsvbHgxNnRsUGFVMWJGTG51NklFOTJyOXJtOFpNdUZVNXAzYXNsd29lZjdqamQzOHI5MmFIb1ZBbzRnTnd2amV2MU5mYTdIWlpyWkcvQ25weUNvN1hTemdqT0FpRlFrWG1WYWRRTUtqbi8zUlBrZkYrRjE2aXkzODhWWkswWi9zbUdZWlI0b2ZtbzRmMkt0L3JVWnRPUGNLYlpwNHB0ZEY1U2sxcm91TkhEeW43UkthU3oraVNhOTJ4VzdGZEZ5M2FkTlNPamF2Q1hRMEppUzUxN3RWZm05Y3MwYUc5TzhNYlRHNWM4WjNzanJoU0gzZFkyWExkSi9YeDYvL1cxblhMMWFGN1g0MjdjYXBTR3phT09uL3QwbStVbk5wSURSczNWU2dVVktleC9mWEpHek1WNTR6WHBIc2pUM3Q1NytWbjFLUjVHMTA0NXVyQ3dTakhlUUtvdlFnT0FKU2JmL01hdVY5OFVxSE1JNFdEcDdzTVJsekJMdzQ0dDRCZi9veE44bTlZS2QrR2xRcnMyaXFaVmZOaDF6bWlzUFBGMnFLdFpMTkhCQk9ObnY5QVJrSlM0UVduUGlTa3pmb2lZaDNmK3VYS2Z2bzMwVzlrczh2MDVSY1pOcEtTMWVqcE0zWWpQL1hQaDZQM1FLWE4vQ1JpN3JGZjNTZ3pKL3VjUDFOSkVzYi9wTnFDQTg4SC93MjMzc2Zhdng2N1QrNnM0eEZqSDc4K1V4Ky9QalA4K3I3SFpzcnJ5Wkh6elArL1M4a1puNmlSVjk2a3ViUC9wZlhMRjRhZlMvL3NyUmNWQ1BnMVpzS3R4VjUzWG9zMjZ0bC9xQVplZkpubWZ6UTdQSDVnOTNabEhpNTZxb1lrQllOQi9YQm9YL2g0dTlNU2sxUFVzZnY1a2lSZmZsNTRvMFpQVHJiK09xMzA0YzJZQ2JjVzJUL2g1UEdqQmZjNDlVMitKQVVDL3BoMkhCZ1dpNjZkOHFzaTR3MU9CZE9oVUVpNTdwTnlwVFFvY1hQQXZOeUNib3JrMU9pYm9ycFNHdXI0MFVORkFwZ3pUNUE0MCttLzlvR0FQenpXWi9BSWJWNnpSQnRYZmE5bXJkc3IrMFNtOXV6WXBONERoOGxaek1hVzFXSC9ycTNhdW02NVJsNTFzeTY4Wkh5SmM0UEJnQmJQKzFEcFF5L1J2cDFiSlJVRVpsbkhqcWg1bTQ1cTNiRmJ4SHliemE1RVYwcVJjUUIxQzhFQmdMTEw5eXJuclpueXp2c2dZdGpXdnB1UzczcUlMZ09VS0xnM1E3Nk5LK1hidUZMK0xXc2x2Ni9LNzJscjAwbU92b01WM0xkVDFsYnRsWHpuUTFJb3FKTlAvMDZCblFWbnFjdGlsZW4xS0gvcDE4VXZZclhKT2V3eUdTVTg2MzE2TTBZenoxUDhoRGluUWljeTVkKzhwdGkzN2QzNlZ0cGVJQWxYL2FSUzFpa056NXpaTldaZmgwbS8vSk9DWjJ4MCtjOC8zNnZSNDI5UnA1Nzl3Mk1KcmhUbGVYSVZuMUMrRGQvNkRobXB6YXNYYSs3c2Z5bzV0YUV5TnEvVmxyWExOUEtxbTlXd2NiTmlyekVNUStNbjNSM1I2aTVKbTljczFjcUZueGQ3VFREZzErN3RHN1YvMTdhSThWWWR1b2FEQTQ4N08rS3hBcWxnbzcyU05vRDA1WHYxOGV2L0x2YTkvYnUyS2FWaFk4VW5Gb1lxQVYrK3JGWjdzZk9yZzJFWTZuYitrS2p2V3l3V1dXMTI1ZVprS3hRS1JkMlA0ZlNIL095emdxVXo1WndzNkFhSlB5dFVPak1ZT0ZQMnFjZnp6Z3hhT25UdksxZEtBMjFldlZpang5K2lqU3NMam55dHFzY1U5dXpZcERmKytVU0pjMEtudXFDKy9lUXRmZmZadTFIbm5YL2hhQ1duTkZST2RwWjZEN280SEJ4STBxaXJib2w2SFlDNmorQUFRSmtFTWpZcmU4WWprVjBHZHJzU0oweFIvTmhySmFObWI2Q0Y2aGM2ZWJ6ZzhZTU5LK1hmdURKeUg0eGlXQnFlSjBmUGRObDdwTXZSczcrTzNWWHl0Mk9sa1hqRFZBWDI3SkIvMHlyRnQyb3Y5NzhmbDJ2S0Ewcjl6VitWL1k4L3liZDI2YWxhVHlqbjViOFZ1NGFSa0NqbnNNdEt2SStSWE5EK0hEcWpGZjFzZ1QwNzVQNzM0OFcrbDN6ZjQzS3dpV2lGTkdqY1ZCKzg4cXdhbnRkTXd5NjdUcEtVNkVyVjZ1Ky9VcE1XYmRSNzBIQjVQVG5LUHBHcFJrMktQbEpRR29aaDZKcko5Mm5XLy8xR3MyYzhyb0RmcDk2RGhwL3ptOXl6UXdPcFlHZjlNM2ZYUDlPVHY1Nm84eThZRmJXTFFaS09aeDRPYi9aNFdwT1diVXQ4NU1LVGt4MDlPTmk5WFczUDJtRFM3L2RGUEE1UkV6VnQyVllIZG0vWHppMXJ3NkhLMmM1cjNsbzJ1MTJIOSsxVXJ2dGt4SWQ5U1RwNVBGTW5qaDFSYXFQemlqektjR2p2emlMcmhVSWhiVnUvUXBMVW9tMm44TGpGWWxHdmdjUDAvWmNmNnNEdTdWcS8vRHVsTmpwUHJUdDJyK2lQV2F6VWh1ZHAyTGpyU3B4ejlPQStyVnU2UUgwR1hSejF4QTlKYXRxeW5mYnUyS3owaThZVStldHplUDh1N2MzWVV1U2EvRHlQTW84YzBMSnZQaTN5WHA5Qnc4dTk2U2VBbW9YZ0FFRHArSDNLZmU5bDVYMzZWa1FydWExOU43bW1UcE8xV2FzWUZvY2F4ZWVWYjlNYStUZXVrRy9qS2dVUDdDNXh1cEdRS0h1MzgrWG9VUkFXV0N0NXgzSEhnR0d5OTBpWGU4YWpzclhySWtrSzdNMVExbVAzS0dYYTAwcSsreEVkbnphcFV1NWxhOTVHa2hROGRyUndNTjliTFYwVktIRGt3QjZ0WDc0dy9PeTdKTWt3bE9mSjBhZHZ2YWlXN1R2citBOEZtMjZlK1dHdnJMeWVYQ1VscDRRMzdYTWxOMURBNzYvV0Q5aWVuR3lkK09Id09mZGxLSzI5R1Z1VWMvS0VXcDc2NStTMGdOOG5xNjFtQndmcFE4Zm93Tzd0K3V6dGx6VHg3b2NqOW93NHVEZER6VnQza04wUnA3NkRSMnJGd3MvMXlac3Y2SnBiZnhuK3VYejVYbjMyOWl5RmdzRmlqNy9jczMyajFpNzVXbjBHandpUGZmL2xCenFSZVVRdDIzZlJlYzFiUjh6dk0zaUV2di95UXkzOSttTWRPYkJiRjE5K1E4VEpIcFVwcFdHYWhvd3FlUlBpcmV1V2FkM1NCZXFSZm1HUmswZk8xcWhKODJMM3REaTRKNlBZYm9VOFQ2NThCM1lyNjh4Lzc1M1NwZGNBZ2dPZ2ppQTRBSEJPZ1l6TmNzK2NydURoZllXRFZxc1NycHlvaEt0dW9jdWd2Z3VGRk5pOXJlRFJndzByNU4rK1VUcDFGbnl4ckRiWk8vVTQxVkdRTGx2Ykx1SDlCQ3FiNFVxVmErSXZGVHkwVi9uTHZna0hCNUlVUEhKQVdVL2NKMXZMZGhVNnZTSDNqWDhyOS8yWFpXWm55WDdxRjNKYnMxYUtHenhTK1V2bUszUHF1SUphb2p3ampjbzEvNlBaYXBEV0pPSURuaVNOdVdhU2RtNWVvM252dnlwSFhMeWF0R3hiNUJ2VjB2RGtaR3ZKVjNPMDdKdFBGUXdHTlBUU2E3UnY1MVl0K3ZJRGJWeTVTSU5HWGFHK2cwZUUyK0tyMG9hVmkyU2FwcnIySGxncDZ5My81aFBaN0hiMTZGKzR3YURmbHkvVE5HVjNSTzRkc0hmSFpqbWNoVWMybnF5aXpVWkxxL2VnNGRxNVphMDJyUGhPLy96enZXcmZ0YmVjQ1VuS1BMeGZtVWNPNklHL3ZDSkpHbm5WelRxd1o3dTJyRm1xZi96eGJyWHIwa3MrWDc3Mjc5b3FkOVp4ZGU4M1JBT0dGKzBzYXRPeHUrYSsvbSt0K3Y0cnBUVnBvYU1IOStyZ25oMXlKaVRwUnovK1daSDVhVTFhcUdXN3p0cTRjcEVNdzFEdlFSZFgrVitEeWhMdEdNVitGNDRPbjBKeXBuLzg4UmRxM2FHYnJweDRWMVdYQmlDR0NBNEFSQmNNS1BlZGw0cDBHVmhiZFZEeTFHbXl0dTRRdytJUVM2SE13L0t0WFZvUUZteGVMZE9UVytKOGE2c09jdlRvSjBmUC9ySjM2U1U1cXY1RGxTUWwzZklMR2NrcGNqLzdVTEdiTG9hT0hwVHY2TUVLM2NQMGVpU3ZSN0xhRkRka2xPVDNLVzdvcFhLTytKRkN1Vzc1MXkrdjBQb292VU43ZDJySHhsVzY3cmI3WmJYYUZEcGpjMGhuUXFKdStOazBXYXhXemZxL2FicnNodHZLdFBiQnZSbGE5ZDJYMnJoeWtYejVYclh0M0ZPWFhQTVROVzNaVHFZWjBzcnZ2dFMzbjd5dHo5OStTZC9NZlVOZCt3NVc3NEhEMUtwRDhidnhWMVFvRk5McVJmUFVwbE9QSXNjUDV1VzRpejIrOERSdk1mKzgvbkI0djdhc1dhcGVBNGRIbktqd3c2R0N3TmlWRXJtaDROc3ZQbFZramVvSVM2SXAyRVBpSHJYdDNGT3JGczNUemkzclpMRllsSnJXUk1QSFhSK2VGK2VNMTA5KytTY3QvZnBqYlZ5NVNCdFhMWkxGWXRWNXpWdHIrTGpyMVhmSXlHSTdBMXEwNjZSaDQ2N1RWeC8rVHh0V0xKVEQ0VlRQL2tOMThlVTNSRzM5N3pQNFl1M2Z0VTN0dXZRdTk2a1psU1hmNjQzcC9RSFVmZ1FIQUlvVjNKdWg3Sm5URmR5WFVUaG9XQlEvN25vbFRwZ3N4ZkJvTGxRL015ZGIvczFyU24xTW9pVzFVVUZIUVk5K2N2UWVLTU9WV2syVlJncGxIbGJlcDI4cnNHTlRsZDhyZnV4MXNqUnFJdStDdWNwZnNWQXA5ejJ1bEh2K3BLenB2MVlnWTNPVjN4OVNzOWJ0OWJQZi9sVjV1VzZ0WGJwQVB4d3MrTkI3ZXFPN3BxM2E2clhuSGxWeWcwYmgweEJLa25Yc3FOWXNucS9OcTVjbzgwakJ5UWR0Ty9mVWhXT3VWdnV1dmNQekRNT2kvaGRkcWw0RGhtbmx3aSswL0p0UHRXYnhmSzFaUEYvTytFVDE2SCtoTHJ2K3RrcHRWVi8xM1JjNmVuQ3ZmdnJyeDRxOHQrakxEN1RveXcrS3VhcDRBYjlmNzcvOGR4bUdSVU5HWGFGZFc5ZHI4NW9sc3R2anRHMUR3VFA4cmRwSFByNHc5VGRQUld3dXVmQ3o5N1JoeGNKeS9qU1Z3ekFNblgvQktKMS93YWdTNXpuaW5McG83QVJkTkhaQ21kWnYyN21ucHZ5L2tqY2hQSlA3MUVhTGZZZU1PTWZNeXBkMTdLaSsrZVF0eFNlNlpERXMyclQ2ZTBsU1NxUHpxcjBXQUhVRHYva0RpQlFNeURObnRqd2Z2U3Fkc1RPNXRXa3J1YVpPazYwRHh5M1ZDd0cvL05zMnlMZGhoZndiVnlxd1ozdUp1K1liem5qWnUvWU5QMzVnUGZXc2Y2emxmZm0rUXJrVk85YXdOQnk5QnlueDJpa3kzVm5LZmZjL01yTlBLT2UvZjFmU1QzK2xsRjg5b2F4SDcxWW81MlNWMTRHQ0RmQVdmdnFPRm56OHBxeFdtenAyUDEvdHUvYVNKUGw5dnZBMzB5VWQyM2VhWVZpMFl1SG5Na01ocFErOVJPbER4eFQ1ZHY5TWNjNTRYWERKVlJvMDhuSnRYYnRNYTVjczBLNnQ2OVg5L0NHVi9ueTdMejlmQTRkZnBwYnRPaGQ1YitEd3k5U2poSDBQOHZNOG1qMmpNSEE0c0h1Ymp1emZyZEhqYjFIalpxMlVtNU90MVl2bUtSUUt5Um1mb0lzdnYwR056OXJIeHBYU0lPS0l3bGgyRzlSRW9WQklhNzZmcjRTa1pIV3BwRWRKeXNMaGpOZUc1UXZEWFRmeGlVa2FlZFhOU20zWXVOcHJBVkEzR0daTk9YZ1pRTXlWMkdWdzlhMVNLWDdSUmkxbG1ncnUzeFY1VEtJdlAvcDhpMFcyRHQzbDZKa3VSNDkwMmRwM2s2cm9uUGZNU1pWM2hGbmlqWGNvL3JMcmRmemU2eFU2NjVuc1J2K2NJeU0rb2VTZk84NHAvL3JsT3ZuVWc0VkRROGZJTmZsK0tSalV5YjlPSy9ocmQvcCsxOTJtK0IvZHBGRG1FWjE4NmtFMW1QNXlxWTVqUEhiWGVKazVGUXM4MGw2Wlg2SHJ5eUp6OGhqRmo3MU9pZGZmWG1scm5qeFpNNEtXNHo4Y2tpdWxvZXlPdUhKZG4rL05VOXdaZXdGSWttbUdaSnFxa2tjWXltdnJ1dVhxM0NzOTR1UUgwelNyYkVPLzJtTHo2c1Y2WjliVHV1Q1NxOHAwSE9IU3J6L1dGKysrckJGWC9GaERMNzJtQ2lzOE45TU1GWHVpUjAyMlk4Y09OV3ZXVE0yYk56LzNaQURWZ280REFKSVprdWZEMTRwMEdWalNtaWo1emovUVpWQkhoVTRlbDMvZE12azJGSVFGcGp1cnhQblc1bTNDeHlUYXUvYVZjZGFIb2JyQTlIcmtXL2xkOFcvYWJJb2JITmtDSFQ5bWdoSnZ2a3RtWHE2eW4zczRJalNRcE55M1g1UWxyYWxDSjQ4cmRDb0lzS1EwVkZ4NmxHK0RDZWRxbklhTm0xWG8rck5EQTZtZ2s2R21mUjd2MG50QWtiSDZIaHFVeC8vKzhXZFpiVmJ0MkxoYVRWcTAxY0NMeDhXNnBGb1hHZ0NvbVFnT2dIb3VlR2lmM0RPbks3QXo4aGxzNStqeFNycCtxa1Q3YVoxaGV2UGszN0syOU1ja3VsTGw2Tkd2NFBHRFBvTmtPV3R6dE5ySTlPVVhiT1FZcGRrdWxIVmM3aGVlTFBZOUl5R3hTSENRdDJDdXJDM2JLZS9UTnhVOHRLL1k2OXovZWt3eXpmQ3BDcjUxeTVUOXQ5OFdPemY1dnNmbDZEdTR0RDhPZ0JybXlJSGRDZ2I4NnQ3dkFvMlpjQ3VQY0FDb00zaFVBYWl2ekpEeVBudEh1ZS9Pa3Z6KzhMQWxyWWxjdHowb2U3ZStNU3dPbFNJVVVpQmprM3diVjhtM1lZVUNHWnVrVU5HVEJjSWNjYkozNlMxSHovNXk5T2duYTh2MnFnbGZpMWJtb3dyMUNZOHFBS2l0ZUZRQnFIbm9PQURxSWRPZHBaTlAvNjVJbDBIY1JXUGxtbmdQWFFhMVdQRElBZmszckNqZE1ZbUdSYloyWFFvZlArallYYkxacTY5WUFBQUExQW9FQjBBOTQxdTNWTzZaMDJXNkM3L05zNlEyVXRMaysrWG9NeWlHbGFFOHpKenM4TWtIdmcwckZUcCt0TVQ1MXFZdFR4MlRtQzU3dC9ObG5IR2NHZ0FBQUZDY1doa2MwTFlLVks1UTFqRmxQLzJiV0pkUmJ0WFpraDF6ZnAvODJ6ZVcvcGpFcEdUWnU1MWZjUHBCNzBHeWNCUVhBQUFBeXFoV0JnY0FVRytZcGdKN2Q4aS9ZYVY4RzFmSXYyMTl4SjRVUmRqdHNuZnVKVWVQL3JMMzZDZGJtNDRTTzJvREFBQ2dBZ2dPQUtDR0NSMy9JZnpvd1RtUFNUUU0yZHAwa3IxSHY0S3dvSE5QanZSRDlRc0c1TisyWHA3M1g2NjBKZjBmL0xmUzFnSlF5OXp6RjQ0REJXb1lnZ01BaURIVG15Zi9wbFhoeHcrQ2gvZVhPTi9TdUprY1BkSUxOalhzZG43NG1EOGdsZ0xiTnlpd2ZVT3N5d0JRQjZTbnA4ZTZCQUJuSVRnQWdPb1dEQ3F3YzNPcGowazBFaElMOWlub2tTNUhuMEd5cERXdHhtS0JjNnRYKzR3QUFGQVBFUndBUURVSUh0cGIwRkd3WWFYOFc5Ykk5T1pGbjJ5MXlkNnBSOEhwQnozVFpXdmJSYkt3VHdFQUFBQmlnK0FBQUtxQTZjNlNiK09xMGgrVDJLcURIRDM2eWRHenYreGRla2tPWnpWVkNnQUFBSlNNNEFBQUtvUGZKLy9XZGZKdFdDSGZocFVLN3Nzb2NicWw0WGtGZXhUMFNKZWpSejhacnRScUtoUUFBQUFvRzRJREFDaVBNaDZUYURqalplL2FOL3o0Z2JWNW0yb3NGZ0FBQUNnL2dnTUFLS1V5SFpOb3NjaldvYnNjUGRQbDZKRXVXL3R1a3RWYWZjVUNBQUFBbFlUZ0FBQ2lLT3N4aWRibWJjS1BIOWk3OXBYaGpLK21TZ0VBQUlDcVEzQUFBS2VWOFpoRVMycWo4QjRGOXA3OVpVbHBXSTNGQWdBQUFOV0Q0QUJBdlZhbVl4SWRjYkozNlMxSHovNXk5T2duYTZzTzFWY29BQUFBRUNNRUJ3RHFsVElkazJoWVpHdlhwZkR4ZzQ3ZEpadTkrb29GQUFBQWFnQ0NBd0IxV3htUFNiUTJiWG5xOFlOMDJidWRMeU1oc1pvS1JUUnByOHlQZFFrQUFBRDFHc0VCZ0xyRkRDbXdONlAweHlTNlVndjJLT2lSTGtmUC9ySTBiRnlOeFFJQUFBQTFIOEVCZ0ZvdmRQd0grZFl0bFgvakt2azJyWktaa3gxOXN0MHVlK2RlY3ZUb0wzdVBmcksxNlNRWlJ2VVZDd0FBQU5ReWhtbWFacXlMS0t2TVNTTmpYUUtBMnNJd1pHdlRTZlllL1FyQ2dzNDlKYnNqMWxVQkFBQUF0UVlkQndEcUhFdmpabkwwU0MvWTFMRGIrVEtTa21OZEVnQUFBRkJyRVJ3QXFQV01wR1RadTUwdlI4OVQreFNrTlkxMVNRQUFBRUNkUVhBQW9OWnI5SS8zSk1NUzZ6SUFBQUNBT29uZnRBSFVmb1FHQUFBQVFKWGh0MjBBQUFBQUFCQVZ3UUVBQUFBQUFJaUs0QUFBQUFBQUFFUkZjQUFBQUFBQUFLSWlPQUFBQUFBQUFGRVJIQUFBQUFBQWdLZ0lEZ0FBQUFBQVFGUUVCd0FBQUFBQUlDcUNBd0FBQUFBQUVCWEJBV3FHT0dlc0t3QUFBQUFBRk1NVzZ3SlFzeGp4aVRLYzhlSFhvUk9aMVhCVFE2a1AvRVZHVXJMeXYvdEMza1ZmS25UOGFKbVdjSTRlTDRzclJaSVUyTFZWdmpWTHFxTFNlc2ZhdEtWa0dKSWswNXRYL044UFZwc1VERlJ6WlFBQUFBQ3FDOEZCT2NWZE9FYnhJMzRVZnAzMXhLK0svZkJreENjcTVkZFBoRjk3UG45WHZ1WGZWRXVONVpFdy9pZUtIM3RkK0hYbXBKRlZmay9ueUN0bDY5aWo0UDdYVHBFamZhaXkvblNuWkpxbFhpTis5Tld5Tm1zbFNmSitQWWZnb0pJMCtQTXN5VzZYSlBuWEw5ZkpweDZNbkdDeEtQbWVSMlE0NHVTZTlSZUZNZy9Ib0VvQUFBQUFWWW5nb0p5c2pjNlRyVlBQd2dHTElRV0xtMmlObUdkZFZuTkRBMG1TeFZyNDUyWDQ0Rjd1MjZVMlV1SjF0eFhlMHB1bjdCbVBWc3U5SmNuYXFyMmNnMGNxOSswWHp6SFJLdG5zMVZKVHFlUjdZMTJCSk1rMStYNDUrZzZXSkRWOC9DWGx6SjRoNzRLNU1hNEtBQUFBUUdVaU9FQUV3MklVdmdnVmw0UlVycVNmL0ZKR2ZHTDRkYzRyZjFQbzZNRXF2Ni9sdk9aS25QQlR4UTBhS1JtR2dwbUg1ZjA2K2dmZStGSGpsWGp6WFZWZVYya2R1MnU4ekp6czJCWVI1NVFsdFZIRTY2U2Yva3FPdm9QbGZ1RkptYm51Mk5VR0FBQUFvTkt3T1NJaUdXZjhMUkdzMnVEQU9meHlPZEtIaGwvbmYvZUY4citmVjJSZTNBV1h5TjU3WUtYYzA5SWdUVW0zL2tvTnA3K2l1TUdqd3Mvdko5N3dNMWthcEZYS1BlcU5mSzlPUHZXZ1BPKytKSm1oOExEai9BdlU0Tkdac3JYdkdzUGlBQUFBQUZRV09nNXFvZml4MThsd3hGVm9qZUNSL2NwZnVxRG9HMmM4cW1CV1ljZUJ0V2tySmQxUytBMSs4UEIrdWYvN1RHUXBhVTNsK3VtdlpPL1pYMlpPdGs0OGRMdEN4MzhvMS8wc2FVMFZmK2tFeFkrNFFySTdpcndmUExSUGx0UkdVVGVEREI3Wkw5L3liOHQxYjBtU3pTYkgrUmVFWC9wV0xwUkNGWGdjSStBdi83V1Z6UFBSYS9MdjNLTGtuLzllUmxLeUpNblNxSWxTZi91TXNxYi9Tb0VkbTJKY0lRQUFBSUNLSURpb2hSS3V1RG44QWEyOGZHdVdGQjhjV00vWTR5QlFSVHZsVzIxeTNmbDd5WEhxQ0VhZlY5bi8rRk9SNS9ZdHlRMWs3OTVQa21Ra0pTdjV6b2VVOWZpOVVpaDA5b3BSMmJ2MFZ2eWxFK1RvZDJGa044VXAvcTFyNWZub2YvSnZXRkhpT3I2MVMrVmJ1N1RVOXoyYmtaU3NSczkvRUg2ZC9jOC9TLzZhOCtHL292d2JWdWpFdzNjbzViN0haRzNaVHBMazI3UmFnWjFiWWx3WkFBQUFnSXFxOThHQkVaK29SbjkvdSt3WG52a0J1d3dTYjVpcXhHdW5sUG02NHc5TVZDanJXTG51V1JiR21SMEhWWFRFbm12eS9iSzE2UlIrblQzelNRWDNaUlNaRjlpNVdaNDVyeW5ocXA5SWtteWRlaXJoLzdOMzMrRlJWVnNid045enBwZFVRZ0toOTk1VWlseEJzTkpVTEdBSHhYSlZMUGhoNy8zS1ZSU3V2U0VnS29JS2dpQUlDQW9Lb2ZjYUlBRVNrcEEyeWZSeXp2ZkhoRW1HbVNRems4QWs1UDA5ejMyUzJXZWZ2ZGVFd1BXczJYdnQwZU5nL1hsbTFSTW9sTzJvN2U0QUFDQUFTVVJCVk5BTXZCSzZxMitFc25YSG9GMmNPOU5nWGZRdDNJZDJSLzVHeUkrVW40T2kxeVlpZHVMTEVHTml2Y21nTUpJOFJFUkVSRVJVTnpYNHhBRUVBQnJ0dVp0UHFZcXNPcjlRWHJSUXR0c2dCRmx1RDBFQUttNWhjRGtyZjNCek9TcUpyK0tLZzlyL1JGeC8wejNRWEhLVjc3WDFsOWxWSGs5cFhUZ2I2cDc5b1d6VHlYdi9OWGZBdVd0emxRLzgyc0hEb1IwOFBQQ0N4d1BINXJXd0xma083c3owa09LTnVlOXBhQzY1T3FTKzRVajZjbm10ak9OWXR4eWxYMHp4dlJhME9paWF0S2lWc2IwRFZ2aFdwNjgwRVZPUmRlRnNDRm90bEtrdEsrMGplenhCazBWRVJFUkVSRlQzTUhGUUR4Vk92alZvdTdKRGQ4Uy84RC9mNjVLUFg0ZHo2OS9oRFY1eHhVRnRibFVRQkJodS9qZDB3OGY2bXB4Yi82NSs5WUFrb2ZTenQ1RHcydWZlcElnb0l2YUI1MUQwL0QyUTdiYVFwcGJOSmJDditSVzJsUXVEMWpEUURSc0Q1NjVOOEdSbGhQV1c2aUpsdXk2SWUrcmRzek4yKzI2SWYvWFRXaGxMTnBlZ1lPTG9XaG1MaUlpSWlJak9yZ2FmT0pCdE5oUy9GdjR4ZTlwQnc2QWRlazNZOTltVy93aEgydXF3NzVOS2lzTytwekw2Rys2R2ZzUXR3UzlXV0hHZ1NFNk42Sk54VDg0eEZMMXduKysxR0plSW1QdWZnYXI3UmVWOVRoeEY2V2R2UWREcUlPaU5FQXl4RUExbFg0MHhFSXl4RUEyeEVHTGlJTWJFUVhiWWZRVWh4YVFtTU56eUlNd3ozNnM2anVPSFlWdXhBUFovVm5wWFgxUkNmKzBkTU56NklOeEhEOER5NDFlVjFqdVFyV2E0ang0TTUwZFJUcW1BcWxNdjMwdlh2bTBSRjBkVXR1a0lRVytNTEE0aUlpSWlJcUl3TmZqRUFXUUo3c1A3d3I1TjZuWmhSTk5KK2JrUnpWZWJCS1VTVUlXd1hVSVFRdXRYSFpVYXFqTitYb3FVWm1qMHlXSkFqT3hFVU8zUVVYQnMvaXZvUTc3bitHR1k1M3dJMS80ZDFROGtpQkQwQmdDQXNrMG5xTnAwcWpSeDRENTJHS2IvUGhGUnZHY1dSelJOZlNiaTRvaHh6NzRQVmVkZXdTOTZQQUZGSm11azRqWWVTYW95QVJPT1VGZUxFQkVSRVJGUjlERnhRTFZPUHVPQldNclBnV3YvRHFpNjlDNXZERmFqSVV3eGQvOGZDcCtkQURqOUg1UmQ2WHREU3hvQUVHTGovRTViOEJUazFUaXVhSEx0MzRIOCswZlUybmhKWHk3M0pZOWNlN2JBOU83VHRUWTJFUkVSRVJIVkQwd2NORUNPemV2Z09aVVQ5SnAreE0wUWsxTUJBSjZUeDJGYi9tTklZK3BIM1FveHFRa0FRQTVTVk5HK2RwbC80cUFpcHdOU1NURWtzd2x5MlZlcDFBUzUxQVRKWE9KdE41ZEFNcGRBZStrSTZLNjhBVURabG9VYjc0YmwrMDlDaWpFWVJVSmp2OWRTUVc1STk4VSs5anBVblN0NVB4WFkvMXBhWlh6R2NZOUJjL0VWMVk3ajNMVVJwUisvSGxKc1JFUkVSRVJFdFltSmd3YklmV1FmM0VlQ2I1ZlFEaG1KMDUrL1MvazVzSzllSE5LWTJxR2pmSW1EWUV2d0haditoQ0s1S2FUaVFrZ2xSWkJNaFpCTVJaQk1SUUVyQnFwaS9YRUdOUDJHUUl4TEJHVFp1elFmQUZCZUwwQ29lTEpFTlJSbFNaTFRQSG5aSWQwbmFIUytMUTVWOTZ2NnhBNUJvdzF4SEYxSWNWVjZ2ekVXaXVSbWxmNjVoMFFkNFNvUnRUYXNQMk1pSWlJaUlxcGJtRGdnUHhXUGVaVEQyTTh1S01wL2xZS3RPSURUQWV1Q1dUV0tEUUJrdXhXV2VWL0FNSG9jU3IvNEwxd0h2RnNTNUFyNytoWE5Xb2M4WHNXQ2pYRFlnNTY2RUl4dDFTOXdibDlmYlQvMzhTTlZYcmV2WHhYUzBaQ2VVeWREaWlzWVJiUFdpSnYwQnNTNFJCUy84MVNWUjFsV1JkV3hCeFROV29kMStvU3FTeC9FUHZ3eVNtZStYK1d4bTBSRVJFUkVWSGN4Y1VCK0tuNUNManNkb2Q5WUlYRUFkKzBVMEt1TVk5MXlPRGIrNmZjcHRuVHFKTkM2SXdCQTJib2p0RU5Id2I1bWlYZFZRakJLRmJSRFJrRTdlRmg1Mk1jQ0grQXRQMzBOYTlsMmpZb0YvWnhiMXRiR1c0RnI5K1pLaXpGV3B2U3JkeUJvdlNzUVpITnBsWDBWemRzZy9zVVBmZjNqbm5nYnB2OCtHVm1CVGtHRTRmcTdVUExoS3lGMVY3YnVpTmhKcjBQUTZoSDc4TXV3THBvRDY4OWZWLzVuUWtSRVJFUkVkUklUQitSSDBPcDkzOHVPMEN2ZkM4b0tLdzZxT0MwZzdwbjNJQnBpSWd1dWpHUXBoZW50Ly9OcmMyejlHK3ErbC9wZUcrLzZQeGh2ZXdpU3hSdzRnQ2hDaklrUE9OSEJzZW12d0xrSzg0REN1bFV3VVFweE93VUFlTEl5NE55WkJrMi9JUUM4Zjc1eFQvd1hwaW1UNGM0SS8yaEo5VVdEb0dqWkRwNWpoNnZzcDJqU0FuRlBUUEg3ZmRKZmN4dGNlN2ZDdFc5NzJQTVNFUkVSRVZIME1IRUFBQ29WQkwweHJGdE9mNEliTGtHbmh4Q1hFTlk5c3MwS2hQUHBmdzBJdXZMOTlyTFZFdnFORlZjY1ZMSEZRZG1pTFFSamJDU2grWWpta29BMngvby9vQjAwSEtxdWZjb2IxVnFJNnFwckRKem0ycmNkdHBVTHErOVlKdmJ4TjZIdTBxZmFmclkvbDhEeTdVZVZYamZlOVRpMEE2K3NkaHpuempTVWZQaHF5UEg1eURKS1Avc1B4TGdFcURwNWozQVU5QWJFUGZsZkZML3hDRHduajRjM25pREFjTVBkS0puMlFxVmR4TVRHaUh2NkhRZ3hjZVdOSGc5S1AzdVRTUU1pSWlJaW9ucUlpUU1BbXI2WEl1YmZ6NTJUdWZRMzNBMzlEWGVIZFk5bDdxZXcvVGJ2TEVWVVRqREdBZ3FGNzdWVVVoejZ2UlZySElSUkc2SFd5QkpNVTUrQi90cmJvUjAwSEdKaTQ1RHU4Wnc0Q3Z1NjMyRmJzUUR3dUVPZVRsQnBnR29LSDNyN1ZWMVFVRkNwUXhvSHF0QUxQZ1p3dTFBeTdVWEV2L0EvWC8wSHdSanJUUjY4OWpDazRvS3dobFAzR1FoVjUxNUJqN3dVRTVJUTkvUzdFQk9UeXh0ZExwUjg5Q3FjMi82Si9EMFFFUkVSRVZIVU1IRkFQbUpDa3QvcnNCNG9LeFpWREZZY01RanJvam13L2pRanBMNzY2OGREUDNwODFaM2NMbGgvbmducnp6TWhHR0s4cTBnRW9kSytVbWx4MEJNZ1FtRmI4VE1jVzlkVjI4OXo0bWlWMSsxLy93N1gwUVBWamlQVm9EZ2lBTWhXTTB6dlBvMzRseitHR044SUFDQTJTa0hjRTIraitNMUprRzFockM0QkVIUFBreWg4L2g2L2xUQ0tKaTBROTlSL0lUWktLWi9YYmtQSnRCZmcycmV0UnZFVEVSRVJFVkgwTUhGQVBtSmNvdDlyeVZRWThyMStuNnhIWThYQkdXUkxLV1JMMVlVRGF5TGNUODlsaHczbW1lK1hON2k5eDBpNjltNkRhKys1ZWFpV0NrK2haUHFMaUg5dW1pL1JvMmpSRHJHUHZRYlRPMDlYditMQzZRREtqcm9VazFOaHVPa2VXTDc3R0lDM0VHTGNFMVA4dGlmSXBTYVlwajREZHdpSkVTSWlJaUlpcXJ1WU9BRGdTRnNkMHRGNkZlbUczd3o5dFhlRVBaZGwvcGV3Ly9GTFdQZkl6blB6SUs1SWF1TDNPcXdWQjhyb2JsVm85TCtmZkErdDFvV3pZZjFsOWptUG9Vb3VGK3lyRjBjN0NyaVA3RWZwakttSStmZXp2alpCSHdQUkdGdHRvc2gxY0JjRXJRN0s5dDBBQUxxcmJvQmo0eG9JS28zdjlJVFRwUHhjbU41OUt2d2FDa1JFUkVSRVZPY3djUUFBSGs5NGhRQ0J5RDlWZHpyQ24rc2NVYmJ0VlA1Q2t1QUpkWG04VXVXM0pTQ3NZeHhyaTBKUmZrcUNXTW4yaEVvbzIzZUZwdDhRMzZmbkFDREVKU0R1a1FpS0VVYUo2WU9YSVp1S1F1cnIrR2NGbEMzYVFqZmlaampXcjBMcGpIZERLNzRweXpCLzh3SGlYL2tZRUVSQUVCRTc4U1dJTVFtQVN1WHI1czVNUjhuVVo4SmFzVUpFUkVSRVJIVVhFd2ZrbzJyVDJmZTlKenN6NUpNY0JLWEt2eUhFcElxNlp6K0lGU3Z2VjBIWnBsUDFuY0trYU5JQ2hySDNRbjNoSUFEZWVnVDJ2MzRENE4xNm9lelF2ZGJuUEZzRWxScHlHUDB0OHo2SEszMHZuRnZXQmgvUEdBdjl5RnY5VnBJQWdEdmpJT3gvTEliMjh1c0F3TDhJSWdEWHpvMG8rZWhWeVBiUWovSWtJaUlpSXFLNmpZa0Q4bEtwZlJYM0FZUzNMMTNqWC9GZmRvU1djRkMyN2dobDY0Nmh6MU5MRkNuTm9MLzJEbWdHWGxtK1NnR0E0WllINE5pK0FYSkpFU0RKZ01OZWU1TldQRG5CN1FJOG50b2JHL0RHR3c1WkRwbzBFTFE2Nks0ZUE5M3dNWDVIYzFaa252c1pWTjB2Z2lLbG1WKzdmZVZDbU9kOENNaFNlTEVRRVJFUkVWR2R4c1FCQWZCKytsL3hLRVpYeHNHUTd4WFUvc2NKeXE0b2JGVUlnU0sxRmZTamJvWG00aXY4RWdhbmVVNmRoQ0loQ2U2U0lraUZlY2kvZjBTdHpDdm9EV2owOFNMZmRvNlNUOTZBYzNQd1QvcWpScW1DN3JKcm9iLzJkZ2d4OFZYM2RkcFIrdmwvRVAvOC8veCtqdTdzVENZTjZLeklIMzladEVPb2w1Sm0vUkh0RUlpSWlPZzh3Y1JCUTZWUysyMHAwUFFmNm5mWnRXdFR5RU1KNmpOV0hJUzR4Y0cyWkM0c0lSWXgxRjl6Ty9UWDNCNXlUQldwdXZTR2J2ak4zdVJJa09NWjNlbDdZUDFsRHB3NzB5SWF2enJLdGwzSzU1VWx1UFp0UHl2elJFU2hoUGJTRWRCZmN6dkV4TVloMytaTzN3dkxENS9CY091RHZqYmpuWThDTHFkdnV3Y1JFUkVSRVowZm1EaG9JQVM5RWFvdXZhSHVkaUZVM1M2RWErOVdtR2ROODE1VWE2RHBmYkd2citmNEVYaHlzMElmVytPLzRnQWhuZ0loZTl5aGJ3ZW83cWpBTTJQUzZxRVplQVYwUTYrQm9tVzdvSDFjKzNmQStzdnNzMzRjb3FwOVY5LzM3c3owczNwTVpNZ1VDbWd2R1FiOXRYZEFURW9KdUN5YmltQmQ4ajBNWSsvekZyOE13clpzUHBSdE9rRXpvT3pUWUVHQWNjSmt5QzRuSE90WG5jM29pWWlJaUlqb0hHTGk0RHltYXQ4VnFnN2RvT3A2QVpTdDJuc3I0WmR4Wng3eWZhLzkxNVYrZS9BZG0vNEthNTdBRlFlMVdCc2dBcG9CbDBNLy9HYi91Z0lWdUhadGd1V1hiK0ErdER1c2NXTWZlejJpZUNyV2NSQmo0eU1lcHlMTEQ1L0JrM01pL0J0RkVkcExydlltREJvM0RiZ3NseGJEdXZRSDJGWXVCSndPR01iY1YrVndwVis5QTBWU2l1K0lSZ2dpWXY3OUxNVDRSckQ5TmkvOCtJaUlpSWlJcU01cDhJa0RNYWxKMFAzdTFSRU1NUkhOSjhURVFVeE9qZWhlNmRSSlFBNWVCRStJVGZEN1pCc0FkQ052clhRc01TN1IrNDFDQWYybzI4b3Z5REljRzFlSEZWZEFqWU5vSE1kWWdhSko4NEEyMldxQi9lL2xzSzlhQk0vSll4R05xNzdnWHpVTkRXSmlNdFJubkVRUUNldXYzNFYzZzBJSjdlQmgwSSs2emZzN2Z3YlpYQUxyMHJtd3JWZ0loSlA0Y1RwZ212b3M0cCtiQmtXTHR0NDJRWVRobGdlZ2FOckN1NnFsdGd0QkVoRVJFUkhST2RYZ0V3Y0pyMzhCUVIrOGV2elpvTC8yRHVpdnZTT2lld3Ntam9ac0xnRUVFWW9XYmFEcTBOMjdxcUI5dDlDVEVVNEhYT2w3NGRpeURnQ2cvZGRWZmcrU3p1M3I0VGw1UEt5NEJKM083N1VjNHZZRHpZV1hCRlRtcjR5eWVadXdZanJOZTN6Z0l0alhyNnIwZUVreEtRVlNmbTVFNDlkNUtqVzBsNDZFZnRTdEVCT1NBaTdMTmd0c3kzK0U3YmY1a08zV2lLYVFyV2FZM25rS2NjKytEMFhURnI1MjdhVWpvVWh1aHRKUDM0UlVYQkR4V3lBaUlpSWlvdWhxOEltRCtrWXo0RElZNzU0TVFhdXJ2ak1BZU54d0g5a1A1NTZ0Y08zZEJ0Zmh2ZDdqQU9GZE5hRy9jWUpmZCt1djM0Y2RrNkRWKzcwT2RjV0JvbGxydnlNZ2E0M1RBVWZhYXRqK1dBVDNrZjNWZG8rYjlBYWdWTU94ZmlYc2Y2K0FsSjlUN1QybFg3eGQ2WllPVmR2T2lIdm1QUUNBVkpTUHdxZkhWVHBPd29zZitqNnBMLzM0ZFRpMnJ3L2FUOUVvQlFuLyticmF1RTRUOUVib0xyOE91cXR1Z0JDYkVOakJhWWR0eFVKWWwzeGZLelVYSkZNaGl0OThESEZQL3RlN0xhYU1xa3R2Skx6NUZjeXpwOEdSdHFiRzh4QVJFUkVSMGJuSHhFRTk0OGs1VVczU3dIUDhDSng3dHNDMVp5dWNCM1pVV29EUU9PNVJpUEdOZks5ZCszZkFuYjRuN0pnRVRXUXJEaURMbFc2OUNKeEVDSG9pUWpEV3BYTmhYVEFydEhIaFRhQ0lpY25RMzNBM3hLUW1NSC8xVHZVM3VWeVYvbHdERWlkVi9Ud3F2SC9aNWF4aXpOQitwbUpDRW5SWDN3VHQwR3VDLzU1NDNMQ3ZXUUxMTDdNaG00cENHak5VY21reFRHOC9qdGhKYjBEVnFaZXZYVERHSXVhaGw2Qys0Rjh3ei9rUWNxbXBWdWNsSWlJaUlxS3pxOEVuRGdvZXVnNEk3WG5Vai82YU82Qy80YTZ3NzdOOC93bHN2LzhVL29RQUlFbHdXMG9obTBzZ0dHUExtNHNMNE5xOUJjNDltK0hjc3lXa0IwSk52eUhRRExpOHZNSGpobm5PQnhHRkplak9XSEhnc0lWMG4zWHh0N0QrTkNPa3Z2cnJ4ME0vZW56WXNZVkNOTWI1dnBlSzhzL0tIT2VLY2Z3a3FQc01ETHdnUzNCc1dBM0xUek84dFRMT0V0bHFnV25LRXpEZStTaTBRNi94dTZZWmNEblV2UWJBK3V2M3NDMmY3MDIrRUJFUkVSRlJuZGZnRXdlUUpTREVENzBEN291RUpIbi9GeWxaaG5QblJvaHhDWER1M2d6bnJrM3dIRDhTMWhES0R0MFJjOS9UZm0zV1g3OFBlNXpUQWdwRlJyazRZbGpVV3FEQ3FSQlMwYWtvQmxOemxwKytocnIzeFg2ck01dzcwMkNaOTBYRWY3NWg4M2hnbnZrKzNCbUhZTHg5b3QvUFY5QVpZQmh6TDNTWFg0dVNqOThJKzJRTElpSWlJaUk2OTVnNHFJZEtQM3NyNG5zVnFhMFE5L2liZmc5em5xd01XQmZOaVhoTVpZVTZCWEtwS2ZUdEIzV0FJckd4MzJ0UFFWNlVJcWtkbnVPSDRWaS9DcHFCVjhDZGNSQ1d1Wi9DdFc5N1pJT0pJcUJRUkJ5TGZjMnZjQjNjaGRnSFg0Q2laVHUvYTdMVkFzL3h3eEdQVFVUblA1T0oyNW9vTXVucDZVaE5UVVhUcG9ISERoTVJVV1NZT0doQWxPMjZJTzZ4Ti94V0NNam1FcFJNZjlGWE1ERmNRbXdDbE8yNytWNTdUbVhYT003Z0UxV3puNlRDQ3BBeml6VldSWkhpZnhxRmxIZVc0aitITEQvTmdITkhHaHdiVnRWb0hFVktjNytqU3VVSVZzcDRzak5SOU1xRDBJOGVCLzJJbXdHbENyS2xGS2IzbjROc0QyMUxTeWhjKzdaQmtkTE1lM0tFRVA3eHFrUkVkSDZSNjlHSEdFUkU5UUVUQncyRVpzQmxpTG4zS1VDbExtOTB1VkF5L1VWNGNyUDhPeXNVM3UwVTFmeWZycURWSSthZUoveUs4TGtPbnAybDU0cms4bU1iNVNCSkR0bG1oUkFURHdCUXRlc1M4cmpxQ3k4cGYrRnl3Wk5iTnhNSGdzN28zMURGSDQyVW53TkhDQ2REVkVtcGdtSE12ZjVUUm5yNmdzY042MDh6NFBobkJZempKOEcyWWtHdEgzOXBlbnV5OXh1RkVvckdUYUZJU1lVaXVSbkVzcStLbEZRb0dqY0ZGUHduajRpSWlJZ29YUHl2NlBPY29OWEJNT1krYUs4WTdYL0I0MGJwNS8rQjYrQ3VnSHZVUGZzajl0SFhJSlVXUXlvdWhGeFNCTWxtQWR3dXlHNDM0SEpDakc4RVZjZnV2b2YxMHh4cHEyc1FyQWl4Y1JQQTR3RWtEMlRKQTBHbGhycnJCZEQwdTlUWFRTb3VDTGpWblowSmRiSjM5WUN5UTNjWWJua0FqbzFyS2ozaFFkRHBvZTU5TWJTRFI1U1BrWGtvOHRvVnRVUnMzQlNxZGwwaGxSWkR0bGtodTV3UWpUSFFYM2VuWHovWmJxM3hYTWE3L2cvS3RwMGdtNG9nbVUwVjVvdURxbE1QaUkzOWwzaTZNdy9WYUQ3UHllUGxEL2huaThjTlQ4NXhlSEtPQjE0VFJJaU5rbjFKQlVWeUtoUXBwNyttZXV0ZEVCRVJFUkZSQUNZT3ptUHFYdjFodk90eGlJbkpmdTJ5M1lxU0QxNkJhL2Ztb1BlNWp4OEJSQkZpWENMRXVNU1E1M051K3dmdUkvdHJFTEdNaE5jK2c2QXpWTm5MdFhkYlFKdGovUi9lb29CbGRNUEhRamQ4YkZpejIvLzZMYXorWjRPZzFpRG13ZWVyN0NQYmJZR3JSQ0lnRmVSQ09YUlVhSjJkRHRqWHI2enhuR2VMc20wWGVQS3lJSnRMS3U4a1M1RHljeURsNThDMVoydkFaU0V1b1h4MVFzV2tRcE1XRVBUR0lBTVNFUkVSRVRVTVRCeWN4OVFYRFE1SUdrakZCU2g1NzFtNE05TXJ2VS9LejRGc3Q0WlZLOENkY1JDbFgvNDM0bGdCQUxJTTk1SDlVSFc3c1BJdXBpSllsODBMYUhkc1dBWDFCUU9oNlQ4MG9xa2RmLzhPKzU5TElycTNObm15TXdHbnZjcFB2MjNMNWdFZWQ0M25jb2Rhbk5EalJ1bFg3NFowekdlMHhMLzhFUUJBdGxuZ3ljdUdKemNMVXRsWDMrdHFqdHFVVFVWd200cUNudlFnNkkwVlZpZDR2NHFudjhZbFZsK0RnNGlJaUlpb0htUGk0RHhtbmpFVllrd2MxSDBHQWdDY1c5YWk5T3YzSVpjV1YzdXY2OEF1cURwMGc2RFNBQ3BWOEU0ZU45d25qc0x4ejByWVZpMEVYSkVWV0t6SW5YSElQM0VnUzREYkRhbWtDSzY5MjJCWk1LdlNCOWpTajErSGM4czZhUG9QOGRaRVVHc2dWUEpBSjBzZXlEWXJQQ2VPd3I3aGowcFhYMFJDS2p3RjY4SlozbmxzVlc4cHNQMnhDR0s4ZDFXSDUrUXhiL0xrUkFhVWJUcjZGL21UWlhoeWpzTzI4aGZZVnk2b2xUamRXWm5lYlNIQlRrNlFaVWhGK1hEdDJ3YnJzdm53SEtzZkp5QUlPZ09VclRwQTJhcEQ0RVdYQzU2ODhrUkN4YTlTZms2Vng2VEtWalBjUncvQWZmUkE0RVdWMnB0UThOdjZVSlpVU0dyaVYyQ1NpSWlJaUtnK1l1TGdmQ1pMS1AzMExjUTk5UTVzS3hmQzhjK0trRzh0ZWU5Wi93YVZDaEFWM2dmeHNnZGEyV1lKTzZTQ2lhT3J2RzZaOXprc1AzN3BMZjRYUWIwQlI5cnFtdFZacUFWU1VUNnNDMmFGMU5lK2VuRkFXL0dyRDNtL09YMGNvcUFBWE01YXI3OGduVHFKL0FsWGVsOG9sTjc1QkFHQUFMZ2M5ZXBZelpDb1ZGQTBhdzFGaGVORGZUd2VlUEp6QWxZcGVQS3l2U2VGVkpVVWN6bmh5Y3FBSnlzajhKcENBVVZTRTkvcUJML0VRbExUeXBOeVJIVFdaUjdhQTduc2E2c08zdE9CV25mb1Z2Vk5SRVJFRFpRZzE4UHphdkxIWHhidEVJaW9Ea21hOWNmWkcxeVdJUlVYZUZjcjVHWUhKQmNpU2FDZEppWWsrU1VUeE5OSmhaVG1mcWVWTkhSMTZkOTh6YUJoVUxYckF2TjNuM2kzRlVWSTBhUTV0RU5Hd1pPZGVkYnFxNXpWdnhmbmdNbGtxdlV4aXd2eThPZlMrVGl3Y3lNY1FWYUVhWFI2ZE9yWkQ1ZU9HSVA0UnNsQlJxRDZJRDA5SFUyYk5rVnFhbXIxblltSUtDUmNjVUJFVkJWQmdKaVFCREVoQ2FwT3ZRSXV5NldtOGtSQ1dYTGg5TmZxdGdWSlJmbmVMU0g3ZHdST0d4TmZmZ0tFMzBrUXFRR25tVkExRkFyRVB2cDZRTE50eWZkd0hkd0Z3ODMzUTluVy94aFgxLzRkc0M2WTZYMmgwUUp1RitEeGVFOTVHWGdGTEQ5K0Jia3NjYUFiTmdhcVRqMER4cGVkRHBSKzhrWmdQSUtBbVB1ZWhySjlON2oyYmFzVGhWa2JndDkvbW9tMDFWWFhzbkhZck5pWnRnWTcwOWFnMzVBUnVIVGtXR2lyS2RoYm04d2x4YkJiTFdpVTBoU0NVRCsyT1JVWG5zS0pJd2ZRdGMvRkVJTnRmU01pb3ZNQ0V3ZEVSRFVneE1SQkdSTUhaZnV1QWRlOEoyQ2NpS3hZWTJreDNLWEZjS2Z2RFp4VHF5dGZuWERHVnpHaE1ZczFua2tVb2U0OUFKNnNETGhQSElXb04wTFZvNjl2KzVheVJUc29tN2VCWThzNkFJQ203NldRUzcyZmRvdEpLVWljK2owczg3NkFiY24zUVlkWHR1ME05UVgvQWlvZS82clJRcmJiZ3ZiWERiOFp5dmJkQUk4YnFpNTlvTHZ5QnRoVy9GeUxiNWdxc3Rzc21EM3RGZVFHMjA0RUlLVjVhNWdLOG1BL1l3WEN4alZMa1hsb0w4Wk5ldVdjSlErV3p2MGNlU2VQNDhIbjM0TkNXWFhpd0c2ell1V0MyYmgwNU0ySWlVdW90Ti9iLzNjSCtneThIRmZmZEhlbGZYS3pNcEZ4c0x3d3JFS2h3RVdEaHlFcjQ1QmZ1MUtsUnYraEkvM3VQWEhrQUJiTW5JNE8zUytFUnFHRHBkUUUweG4vdm9tQ2lDWXQyZ1RNdTM3VklyaWNEZ3dlUHFiSzkwcEVSTkhIeEFFUjBWa2lhSFZWRjJ2TVB4bFlxREUzQzU3OEhHL2h5a3JJZGhzOHh3NEhMMXFwVWtIUitJeGlqYWRQZ1VoSzhkYXphS0FjbS82RWRjRXNLRnEyUTBLUHZuN1hwTUpUTU05NEZ3Q2c2dGdqb3ZFTC91OFd5T1lTaVBHTmtEaDlQanduamdUMFVmY2VBTU9ZZXlGYlNsSDg5djhoZHVMTE1OejhiN2l6amdZOWFwWnFidmIwd0tTQlZxZkg0QkZqL1I2Q013L3R3ZktmWmlMM1JIbmYzS3dNeko3MlNvMlRCeDYzQy91MnB3VzlGaE9YZ0ZZZHV1SEkvaDA0c0hNVGV2VWZnajFiMS92MU1SaGowYTVyYjc4MlUwRWU5bXo1RzhlUDdNZTR4MTZGSVNZdTZQaXlMRlZhS1BpMEUwY09ZTlhDT1lodmxBeVgwd0c3ellLTEJnL0RzY1A3c0c3NXoyaVVuQXE3elFLN3pZTCtRMGNpNS9oUnJGZ3dHemYvKyttQXNmWnMvUWZMNTgvd2ExTnJ0SGg2NmpkK2JZZjNic2ZLQmQ5QUVBUzA3dEFkTGR2N3Ivb2hJcUs2cGVIK0Z5UVJVVFNwVkZBMGJRbEYwNWFCMXlRSlVuNU8wQk1nUEhuWjNtS1psWEc1NE1uTzlCN3RlU1pCaE5nbytZeXREK1Zmb2RiVTN2dHJ3TlM5THdZQU9EYjk1ZGV1Yk4wUnNRKzlCQWdDU2o5N0M1NWpoMUh5MGF0SWVQRkR4RDMrRmt6dlBRdlh2dTNSQ1BtODlmc1ppWURUVGljTk1nL3R3ZjRkRzlHa2VXdjBHakFVWSs5N0VsKzgvYVRmNm9QY3JBejh0WFErcnJyeHJvampjRGpzV1BMOVp3QUF0OXNGV1pLZ0t2djcxcXBETjZRMGI0TmZ2L3NVZW1Nc2poM2VoMk9IOS9udUxjclBSZk8yblFJU0J5bk5XK09tZXlaajdxZi93YmNmdllGeGo3NE1yZDRZTUxjc0EwSUlwN3ZFTjByR1F5OU5SL3JlYmZqcHEvZDg3WTJidHNDRUo5N0NnWjBic2ZqYlR3QUFWa3NwTWc3dWhpUUZUM0FLZ29pSFgva0FBTEJvenNld2x2clhxekNiaXZEcmQ1K2lWLzhoc0ZwSzhjczNIMkxDRTI5Vm12d2dJcUxvWStLQWlLaXVFVVdJeWFrUWsxT2g2bjZSLzdXYUZHdVV2UWtKS1Q4SHJqMWJBNmVOYitSZnBMSENNWk5Da0FjU0NrN2Rld0FBLzhTQnFuTXZ4RTU2QTlCb1lmMXBCcHc3dko4K2U0NGRobW42aTRpYjlDYmlucGdDeTl6UHVHMmhsaFFYNUFXdGFSQ2YyQmo5aDQ1RWNVRWVaazkveGRldTFSdlFxV2MvcERSdmc4eERlL3p1U1Z1OUJQMkdqSWk0WUtMZUVPUDd4SDNlNSs5QXBWYmorcnNlQXdESXNveDVuLzhYSG84SER6ei9udC9EOCthMXk3RnMzZ3dNR1hsejBISGJkZTJOWVdQdnhkSzVuMlBOa2g4d2JNdzlBWDBranh0aUZJNkZqVytVREkvYmhaUEhEcVB2cGNOOTdTNm5BL08rZUFkS3RSckR4dDREbDlPQkw5NSswcHY4ZU96Y2JRc2hJcUx3TUhGQVJGU2ZWRmVzMFZ6aVRTcjRKUlM4QlJ0bFUxR1ZRMHZGQlpDS0M0QURPd09uMVJzRGFpcWNQbVpTakc5VWEyK3YzbE9xb081MkFkeEg5a01xeUFVQWFQb1BSY3g5endBcUZhd0xaOEc2YUk3ZkxhN2RtMUh5NGN1SW5mZ1NESGM4REZXM0MyRCs5aU5JcDA1RzR4MmNOLzVhT2o5b2UwcHo3NUdzTzlMVytMWG5uTWhBcDU3OTBLcEQxNERFd2VueHJyMXpZbzFpa2lRSkdZZDJZL2pZOGdmOFZRdm40T0N1emJqNnBydGhLVFhCVXZicGZFbFJQbjcvYVJZdStOZmxNTVRFSVMvN0dFU0ZBa2twemZ6R3ZQQ1NLNkhXYU5HMXo0Q0ErV1JaZ2l6TEVNWG9GQzA4Y2ZRZ25BNDdPdlgwYmcxeTJLMzQ0Yk1weU0vSndyaEpyMEN0MFVLdDBlTFdoNTdIckdrdjRhdDNuc1dZZTU5QWNtcVFsVmhFUkJSVlRCd1FFWjFIQkdNc2xNYllnRk1DQUFCT096dzVaeVlWeW1vckZPWjUxelJYUXJhYTRUNTZBTzZqQndJdnFyVm5uQUJSL3IyWW1BeEU0ZFBPYUZGMTZRMm90ZDdWQmlvMWpMYy9ETzNRVVFBQXl3K2Z3N1owYnREN25OczNvUGlOUnhFNzZRMm8rd3hFWW8rK3NDMy9FWlo1WDV6TDhNOHJCM1p1RE5xZWN5SURzNmUvak9LQ1UzN3RyVHQwSzd0dlU5RDc5dS9jaUd0UnM4VEI4Y1A3NExUYjBhNXJId0JBOXJIRFdMOXFFWnEyYkl2bFAzNGQ5SjR0NjFaZ3l6cHZJVTlEVEJ6Kzd6OWZCdlRwMFhkUTBIc2RkbS9CVG5OSjFTZThuQzNwZTdmQkdKZUExRmJ0WVNyTXgvd3YzMEYrVGhadWUraDVOR2xlWGl3eHBWa3IzUEh3aTVqNzZkdVk4ZTV6dU9UcUd6RGdzbEZRcXRSUmladUlpQUl4Y1VCRTFGQ290VkMwYkFkRnkzYUIxOXd1ZUU1RkJyMG9yd0FBSUFCSlJFRlVWcXdSVGpzOHg0L0Fjenl3R0NBVUNpaVNtdmhXSi9pdFdtamNGRkNxYXUvOTFRRWEzemFGUDZHLzVuWnYwc0RqaGxSU0RNUG9jVENNSGxmbC9iYlZpeUVtSkVIVGZ5aGtTVG9YSVorWE1nL3RDVGdsNFRSVDRTbVlDdjJUQnIzNkQwR3JEdDJRZXlJamFFMEV3SHRVWSthaFBXaFZsbUNJeEs1TmE1R2MyaEp1cHdNbFRnZGk0aEp4ejFOdkkvZEVCbjc3NFVzODlOSjBBTjY2Qm5NK2VBMDMvL3RwMzZmdjJ6ZXN4dFoxSzNEaXlBRjgrMUg1TVo5TldyVEIrRW12QlozUDZmQ2U3RkdZbHgxeHpEVnhlTzkyZE94K0VUSVA3Y0g4TDZmQ2JqV2pjKy8reU1uS1FFNlFVeTU2OWgrQ0kvdDJZUFhpNzFGcUt2SmJtVUZFUk5IRnhBRVJFUUhLYW9vMUZwNnFVS0F4eTdmOXdaT2JEVGp0Z2ZlYzV2RjQ3OHZOZ3V2TWE0SUFNVEhacjVhQzcxako1RlFJV2wxdHZzTno0blF0Q0dWcVMxZ1h6NEd5WlR0WWYvME9xbzQ5b2Fyd3dDbkd4a1BadmhzOEo0L0RjL0tZcjkxOVpEOGNhYXZoV0w4S3J2MDd6bm44RFZHbm5uMXg3WjBUa1hzaUE3OTg4OUZabThkdXMyTHYxdlZ3MksyWS91S0RBQUNkd1lnbnBuenRUVllJZ3ErR2d0dmwvZHRpakV2d3RlbktmcmZpR2lWajZMVzNBUUMyLzdNS0xvZWowamxQcjZySXpjcUVKRWxCYXgzWWJWYTRYVTdJc2d5N3pRS1gwMUhXYm9IYjZZUWtlV0MzV2VCMDJDSEwzbmJKNDY3Mi9icWNEcHpLT1lGT3ZmcEJiNHhGYkh3aUxybHFOTmF2V296amgvZDc1N0JhQUVHQVZxY0hBS2hVYWp6MDBuVDg5ZHVQNkRWZ1NMVnpFQkhSdWNQRUFSRVJWVTBVSVNhbFFFeEtnYXJiQlFHWHBhSjgvMktORlJJTHNyV3FZbzB5cElKY1NBVzVjTzBMUElwUWlJbURJam0xUnFISFBUOGRZbXc4QUVCM3hmWFE5TDhNZ3NxN3lzRnc2NFBRWDM4WEZJbU5BVkdCaExkbkFRQVVqWnRBVEdpRWhMZG53YjcydDdEbU0zLzNDZFM5TDRieHJzZFIrTlNkS0puMkFnREFuYjRYdGdyOVZEMzZJdTZKS1hDay9RSHJnbGtCNHppMy9SUEJ1NlhUenR5R1VCbXRUbzlyNzV5STRvSTh6SnIrTWh5VnJGSTRMYU1HS3c2Mi9iMENEcnNWTGR0MXhzaGJIMEQ2M3ExWXQ3eThFS1lzU3ppeTMxdGZwTFM0QUFDUW5YSEkrM0FOb0tCczFVQk1YQUw2bFJVYnpEaXdDeVZGQlpYT1daQ2JCUUJ3MkczSU9YRVVxVUZXRzMzNHlrVFlMR1lBd0R0UGxwOGNVZFgzRi96cnltcmZyMHF0d1pDUk4rUFBwZlBSL2FKTGNQK3o3MElRQkZ4OHhYVytQdC84NzFXbzFHcmM4c0N6ZnZjT3ZlYldhc2NuSXFKemk0a0RJaUtxa1NxTE5Wck44T1FjajZoWW8xeHFndnVNWTl6QzVjbktnRlFjQTBXVEZwQk1oWENmT0FwUmI0U1kxQVJTUVM0OEJYa1E5QVlJS2pYY3g5TEwzazhqeUZZTDNNZlNJWnRMd3BwUExpMkdkZkYzTU54OFAzUkRyb25xQ1FtRlQ5NEI2Und1VVZmM0dlZzlPYUlPaUcvVU9LUitLYzNiUUtzejRQY2ZaMWFiTkFESzZ5Q0V5MkczWXYycXhSQkZFU3ExQmtsTm1pSG54RkcvUHBMSGcvbGZ2QVBBZTlJQ0FLeFk4STF2bFlESDdZWldIOTZKQThmUzl5SWhLUVdDS09MUTdpMUJFd2NUbm5nTHV6YXR4YzYwUDNIcmc4L2grSkg5V1A3ajE3ajNxU25Zdm1FMWp1emZnUnZ1bW9TakIzWmg5YS9mWThMa3Q1Q2ZtNFd0ZjYrb2R2NkxyN2dPMjlldnhwcGZmOENORXg0UEszWWlJcXBibURnZ0lxS3pSdEFib1d6YnBmSmlqYm5aL2ttRjB5c1hDdklBdWVaNy9NMHozd2RVS21qNkRZRmowNSt3THBnRlJjdDJTT2pSRjdiZmY0WWpiVFhpbnBnQ01TNFJwUisvRGdCSWVIc1dQQ2VPb3ZUajF5RW1wWVE5cDMzTlloaHVtZ0ROb0dHd3JWd0lRUmU0NVVMUWFMMWZWV29JUVI0R1pZOEhjRlN4QlNRRXVxdHVDRHZ4RVNuYjZzVlZGdGM4MTBJOTBzOXV0U0RqMEI3a1ZGTFhvTGFrL2JFRWJwY0wzZnNPaHFVa01HRW1TUkxVR3EzdnlNYjhuQ3g4OHNZa2pILzhOZC9EZnRycUpmajc5d1VoenlsNVBEaThid2U2OUI0QXBWcU52VnYrd2FVanhnYjBTMnpjRk1hWWVDZ1VTaVExYVliaXdqd0lnb0NrSnMxZ2lJbUZVcWxDVXBObUtNakxnaWlLU0dyU0RDWEZsYTl5cUVnVVJYVHZld25XcjF5RU5VdCtRTm9mdi9wZGR6bWRBSUFwaysvMGEwOUthWVo3bm5vNzVQZEtSRVJuSHhNSFJFUVVIV290RkMzYVF0R2liZERMbnBQSDRNbk5Sc243ejUzandHcEd0bHJnemp3RVpadk9VTGJ0aFBpWEt0ODNyeHQ1SzNRakE1ZGx1ek1Pb3ZqbEIyb1VoKzdLRzJwMGZ6anEydGFLbE9hdG9kWHBLeTJRZUZwdVZnYSttZjVLU0dOcWRmcUl0eW4wN0g4cDRoSWJJei8zUk5ERWdkTnVoYm9zbVZRVFc5YXRRRUpTQ3RwMjdvbUR1N2ZBVW1wQ3U2NjlvZFVac0dIVllxVHYzWWIyWlNjNlZPUjJ1eUFxQW85c2xEd2VLSlExKzAvRitFYkpjRGtkYU5PeE94SWErU2ZpMXEvOEJhSlNpZjVEUnZxMWE4cHFIaEFSVWQzQnhBRVJFZFZKbFJackRKT2dMRHZTcmJKVENoUkt5TzZBMG8wMUloV2NBdHAyQWR4dTJGY3VETGd1TmtxR3VzOUF1SS9zaC92SS9vRHJub0xjV28ybkllclVzeDkycEsycDFmRWlGZDhvR2ZHTmtySHFsemxCcjlzc1pyaWNUdncyN3lzQWdNUG1yV3V3ZnVVdjBCdmpBQUI1UVU0aE9FMlNKS3hjTUJ0cHE1ZGc5UGhISWNzeS92NTlBUklhTjBIN2JoZEFFQVFrcDdiRW4wdm1vVjJYM2hBRXdlOStwOE1lTkhIaGJZK3NTS25iNVlSQ3FVSjI1bUVvRkVvMGI5TVJzZkdOc0hITlVsdzY2bVpvZFFiczNQZ25WR28xZWcwWWdpUDdkeUFtdmhFYU4ya2UwWHhFUkhSMk1YRkFSRVRudGRPbk04aVZmUG9zYUhXUUhiYWcxeUtlczJ6N2dhYzRIK1p2L2djeElRbVN1UVJ3ZVpkbXEzcjBoYnJQUURoM3BwVVhSMVFvcWo3MmtzSXllTVNZYWhNSGcwZU13YVVqeG1MMjlGZVFlV2hQdFgzUGxyeVR4MkNJaVl2b1hvZkRobTgvZkIzSER1L0RxTnNlUUkrK2c3Qmp3MnBrWjZiajJqc20rbW9rREJwMkkzNmE4VDYyckYyT2l3WVA4eHVqcENnLzZQeWxwa0lZakxFUnhmWGxsS2RSVkpBSHQ4dUpudjB2aFVLcHdySWZ2MGJ1aWFNWWNzMHRmbjI5aVk4NUtEVVY0bzZIWDBSSzg5WVJ6VWxFUkdjUEV3ZEVSSFJlRThvK3NaWHRsU1FPOUFaSXBzSWF6Nk81Y0JBOGhYbFFwRFNIcWtzZnlLWWlYd0hJMkVkZWhaallHTVd2VFlSVUdGanhYMy9EWFZEM0dnRFRsQ2NnVzgwMWpvVzhuL0wzSHpvU2FhdVgxSGlzL2tOSCtvNUZyS2xqaC9mancxY2Vock9zaG9Va1NjaktTRWZmd2NOOHlZbjhuQ3pzMnJRV0YxOXhYWlUxRG9vTFQ2RXc3eVRzVmd2dWVPUWx0R3JmRllXblRtTDVqMThqdFdVNzlPZzd5TmUzUzU4QmFOcXlMWDcvZVRaU21yZEdpN2FkZmRmeVRoNFBXdmd4UHljTG5YdjFEMmh2MDZrSG5wOCtOK2oyaHRNR2p4aURrOGVQSURtMUpicjJ1Umg3dDY1SCtwNnR1SEhDNDlCby9iY2lpS0tJMng1NkRyT212NHh2UG5nVmR6N3lNcE1IUkVSMVRPQ0J2a1JFUk9jUlpiTldBQUJQa0FkMmlDSVVqWnQ2aXpFR0lkdHRjS3hiRHMrSkk5WE9vK2svQkhGUFRJSHh6a2NBVVlUbDU2OEJBTm9obzZCczF3V2U3TXlnU1FNQUVPTVNvV3pkRVhGUHZ3dEJid3p4blZGMXJycnhyaW9mUVA5YU9oK3ZQenlteXRVR0tjMWI0Nm9iNzZyMGVyamlHeVhqWDFkZGo2SFgzSXFyYnJ3YjZYdTJ3bW91UWJ1dXZhdThUNVlsdnkwR3BzSjg1R1VkUTFLVFpyam55ZitnVmZ1dUtDMHV4SGNmdlFsQkVISGpQZi9uOTJBdkNDSnV2UHR4S0pVcWZQL3hmM3p2MldZeEl6dmpFSnEzNlhSNklnQ0EzV3JHeVdPSDBheDErNEJZQkVId2pTMVhVc1MwNndVRGNmbDFkNkJIMzhFb0xqeUZYNy83RkoxNjlrWFhDd2I2dlNmQSs1Nk1jUW00L2VFWG9WSnBNT2VEMTVCZmRwUWtFUkhWRFZ4eFFFUkU1elZsSysrRGorZDQ0TU8vb21sTFFLR0VPenN6NkwyeXVRU2xYMHdKYVI3YnFsL2dQbjRFc3NzSjU5YS80VDZ5SDBKY0FneGo3Z1U4YnBpLytWK2w5NXBudmcvUkVBdDEzOEdJZTNLS2QrV0J2WGEzVHpSVTR4NTdCYk9udjRMY0NFNU9TR25lR3VNZUM2MTRZcWhpNHhQUlorRGxBTHdQemw5UGZRR05tN1pBczlZZEF2cTZYUzdzVFBzVENxVVN1emF0aGE1Q1Vpa3VNUWszVHBpRVptVzFBMDZkUEk0ZlBwdUNrdUpDakwzdmlhQXJKQklhTjhGMTR5Yml4Ni9ld3pmL2V3M0R4OTREdDhzSnRWYVB4azJiWTlPZnkzRDB3QzdvREViczJyUU9XcDBCY1ltTmtYM3NNQTd2MndHVlNnTUF5RDJSZ2F6TWRMaGRUdXpldkE0S2hSSnFqYWJTOTV5K1p4czBXaDJ1dWYwaGJGLy9CMHFMQ3lISkVrNGNQZVMzS2lJK3NURnVmL2hGL0wxaUllSVNraUwrR1JNUlVlMWo0b0NJaU01cjZqNy9nbFNVNzl1T0lDaE8vMStmREhYWk1tejNzY00xbnNkMVlDZWNXOWFWTjRnaVlpZStETUVZQyt2aWIrRTVlYnp5bTJVWkpaKzhnVGpqZjZIcTBodXhqNzhGMDd0UCsyb2lVT1MwT2dQdWYrWWQvUDdUekxDMkxmUWZPckpXVnhvQXdDVlgzd2haS3E5amtaV1JqcXlNUXhoNy81TisvWlFxRlZLYXQ0Wk9iOEQ4bjJmQmFpbUZScWZIOExIMyt2WHIwdWRpMy9lckY4K0YxVnlDV3g5OEZtMDY5YWcwaGs0OSsrSDJpUzlnOGJlZm9FM25Idmo5cDVrWWNOa29hSFY2YlAxN0JRQmd5TWhic0NOdERmb09HWTdzek1QNGFjWjdFRVVSbHd5N0VRQ1FmZXd3bG56L0dRRHZOb09CVjQ2R0lGUytpTFgvMEpIb05XQW90RG85Y3JNeXNYSE5VdStSanluTjBIK28vNGtLU1UyYTRibzdKMWIxWXlRaW9paGc0b0NJaU01YnlyYWRvV2phQXZaVnYwRGRzei9FeGsyZzduNFJBRUF5bDBBMzRoYkk1aEs0MC9mNjdoRlVLZ0RlNWRwUWF3Q253M2ROUFAwcHJsUjlFVVBETFE5QTFha24zSm1IWUYwdzArK2FJcVVaQUVCMlZrZ01lTndvbWY0aTRwK2ZEbFhISGxCMTZRM1h6bzBSdkdzSzVxb2I3MEsvSVNQdzE5TDVPTEJ6WTlDakdyVTZQVHIxN0lmQkk4YlVXazJEaWpSYS94TUttcmZwaUh1ZS9BOVNXL2x2QjRodmxJejduM2tIQURCNXlveXliUXBWN3k2OWJ0ekRLTXJQUVpQbWJhcU5vM1hIN25qb3BlbFFLSlM0L3E1SkVFVVJLclVHLzM1dXFxOVB4eDRYUWhBVjBHaDE2TkxuQjhneWZJVVdlMTk4R1hyMEhRUkprcUJVcXZ5MlJQUzdkRGo2WFRvOFlFNXQyUkdMVjk5ME42Nis2ZTVxWXlRaW9ycUZpUU1pSWpwdjZVZVBCd0RZMTYrQ3FtMW5HRzU3Q0FDODJ3aDBCaWhiZDRUOXo2VlE5K29QOVFVRElZZ0tpRWxONE5uMkR3QkFjOUVnR01jL0Rpa3YyMXNQb1hrYnlPWVN5RlpMdFhNN3QvMERkZGMrS1AzMExjRGpRY0liWHdJS0JXU0hIY3FXd2JkUHlEWUxURk9mZ2FKRld5WU56b0w0UnNtNDlzNkpBQ1lpOTBRRzdEWUxpZ3RPSWI1UlkyaDFocWdVNURzemFSQk1kVWtEd0p1VUNDVnBjSnFpYk9YTm1jbU0wN1FWdGtVSWdvaUtKemdLZ2dDbFNoM3lYRVJFVlA4eGNVQkVST2N0NSthL0lLalVjQi9hRGZlUi9YQ2tyUVlFQVZKUlBzVEV4cEJNaGJBdG5RdEZreGJRRGg0T0NDS2t2R3pZVi8wQ0FQRGtaRUhRNnFBb3Eyd3ZXeTB3Zi90aFNITzc5bTFIMFF2MytWNUxwa0tveWxZN3lGWXo3T3QraDNObldzQjlVbEUrcEtMOG1yNTFxc2JwSkVHcndOSUNSRVJFZEFaQmxzdks1OVlqK2VNdmkzWUlSRlNISk0zNkk5b2gwRmxVMDMvenhiakVTbzliRkJ1bFFDcklMVzlRS0FEUEdkc1FSQkZRS0FGQkJKejJHc1VDd0R0T0paWG9hOU81L0h0Ui9OTDlFQk1hSS9ieE4ydHRUSlBKVkd0alVjT1NucDZPcGsyYklqVTFOZHFoRUJHZE43amlnSWlJem11VkpRMEErQ2NOZ01Da0FRQklFaURWWXBIQ2M1QTBJQ0lpSXFwTjFXK2FJeUlpSWlJaUlxSUdpNGtESWlJaUlpSWlJcW9VRXdkRVJFUkVSRVJFVkNuV09DQWlJcUlhOCtRY2gzWEJ6Rm9iejdWd2RxMk5SUTNNbys5QXFIaCtKQkVSMVZpOVRCeXdnanBSN1pMTkpURFAvUlNPdGN2ODJwV3RPc0I0NXlOUWR1Z2VwY2lJcUg0UTRNazVBU3NmOXFrT3VQRENDNk1kQWhIUmVhZGVIc2RJUkdlSCs5QnVsTTZZQ2s5MnBsKzdadEF3R0c5NUFJSXhOa3FSVVVQR0kzZ2p3eVE3RVJFUjFSYldPQ0FpSDJXSDdraDQ0MHNZeHQ0UHFMVytkc2ZhWlNoOGVoenNmeTRGbUdza0lpSWlJbXBRbURnZ0luOEtCWFFqYjBIaWxKblE5Qi9xYTViTkpURFBlQmZGYnp3S1QxWkdGQU1rSWlJaUlxSnppVnNWaUtoS3JyM2JVUHIxVkVoNTJlV05vZ2pkc0RFd1hEL2ViMlVDMGRuQXJRcVI0VllGSWlJaXFpMWNjVUJFVlZKMTdZUEV0NzZHZnZRNFFLbnlOa29TYkV0L1FPSFQ0K0hjdmo2NkFSSVJFUkVSMFZuRkZRZEVGRElwTHh1bE02YkN0VytiWDd1Njl3QVl4MCtDbUpnY3Bjam9mTVlWQjVIaGlnTWlJaUtxTFZ4eFFFUWhFNU5URWZmTVZNUTgrRHlFdUFSZnUzUDdCaFErZlJkc1MrWUNMbGNVSXlRaUlpSWlvdHJHeEFFUmhVMHo0SElrVHBrTjdlWFhBWUxnYlhUYVlabjNPUXFmdXh1dXZkdXFIb0NJaUlpSWlPb05ibFVnb2hweFp4eUVlY1pVdURNUCtiVnIrZytGNGZhSkVPTVNveFFablMrNFZTRXkzS3BBUkVSRXRZVXJEb2lvUnBTdE95TCsxVTlnblBBRUJHT3NyOTJSdGhwRlQ0MkRiY1hQZ0N4Rk1VSWlJaUlpSXFvSnJqZ2dvbG9qbTB0Z252c3BIR3VYK2JVclczV0FjY0prS0Z0M2pGSmtSRVJFUkVRVUtTWU9pS2pXdVEvdFJ1bU1xZkJrWjVZM0NnSzBsMTBMdzVoN0llZ00wUXVPaUlpSWlJakN3c1FCRVowZEhnOXN5K2JEc25BMjRMVDdtb1c0QkJodmV3aWFBWmRITVRnaUlpSWlJZ29WRXdkRWRGWkpoWGt3ejVvRzUvWU5mdTJxTG4xZ3ZQTVJLSnExamxKa1JFUkVSRVFVQ2lZT2lPaWNjRzVmRC9Pc2FaQUtUNVUzaWlKMHc4YkFjUDE0UUsyTlhuQkVSRVJFUkZRcEpnNkk2Tnh4Mm1GZE1oZldYNzhIM0M1ZnM1allHTWJ4azZEdWZYRVVneU1pSWlJaW9tQ1lPQ0NpYzA3S3kwYnBqS2x3N2R2bTE2N3VQUURHOFpNZ0ppWkhLVElpSWlJaUlqb1RFd2RFRkRXT0RhdGcvdTVqeUthaThrYTFGb2JSNDZBYk5nWlFLS0lYSEJFUkVSRVJBV0RpZ0lpaVRMWlpZSm4vSmV4L0xBSXEvSE9rU0cyRm1BbVRvZXpRUFlyUkVSRVJFUkVSRXdkRVZDZTRNdzdDUEdNcTNKbUgvTm8xZzRiQmVNc0RFSXl4VVlxTWlJaUlpS2hoWStLQWlPb09XWUp0NVVKWWY1d0IyVzcxTlF2R1dCakczZy90NEdHQUlFWXhRQ0lpSWlLaWhvZUpBeUtxY3lSVElTemZmZ1JIMm1xL2RtV3JEakJPbUF4bDY0NVJpb3lJaUlpSXFPRmg0b0NJNml6WDNtMHdmL00vZUxJenl4c0ZBZHJMcm9WaHpMMFFkSWJvQlVkRVJFUkUxRUF3Y1VCRWRadkhBOXV5K2JBc25BMDQ3YjVtSVM0Qnh0c2VnbWJBNVZFTWpvaUlpSWpvL01mRUFSSFZDMUpoSHN5enBzRzVmWU5mdTZwTEg4Uk1tQXd4T1RWS2tSRVJFUkVSbmQrWU9DQ2llc1c1ZlQzTXM2WkJLanhWM3FoVVFUL3FWdWhIM1E2b1ZORUxqb2lJaUlqb1BNVEVBUkhWUDA0N0xBdG13YlpzUGlCSnZtWXhPUlV4ZDArR3FtdWZLQVpIUkVSRVJIUitZZUtBaU9vdFQxWUdTbWRNaFR0OWoxKzdwdjlRR0c3NU44VEU1Q2hGUmtSRVJFUjAvbURpZ0lqcU4xbUdJKzBQbUwvN0dMS3BxTHhkcllWaDlEam9obzBCRklyb3hVZEVSRVJFVk04eGNVQkU1d1haWm9GbC9wZXcvN0VJcVBEUG1pSzFGV0ltVElheVEvY29Sa2RFUkVSRVZIOHhjVUJFNXhWM3hrR1laMHlGTy9PUVg3dG0wREFZYjNrQWdqRTJTcEVSRVJFUkVkVlBUQndRMGZsSGxtQmJ1UkRXSDJkQXRsdDl6WUl4Rm9heDkwTTdlRGdnQ0ZFTWtJaUlpSWlvL21EaWdJak9XNUtwRUpadlA0SWpiYlZmdTdKOU44Uk1tQXhGczlaUmlveUlpSWlJcVA1ZzRvQ0l6bnV1dmR0USt2VlVTSG5aNVkyaUNOMndNZEJmZXdjRW5TRjZ3UkVSRVJFUjFYRk1IQkJSdytCeXdmcnJ0N0QrK2ozZ2R2bWFoYmdFR0c5N0NKb0JsMGN4T0NJaUlpS2l1b3VKQXlKcVVLUzhiSmkvL1JETzdSdjgybFZkK2lCbXdtU0l5YWxSaW95SWlJaUlxRzVpNG9DSUdpVG45dlV3ejVvR3FmQlVlYU5TQmYyb1c2RWZkVHVnVWtVdk9DSWlJaUtpT29TSkF5SnF1SngyV0JiTWdtM1pmRUNTZk0xaWNpcGk3cDRNVmRjK1VReU9pSWlJaUtodVlPS0FpQm84VDFZR1NtZE1oVHQ5ajErN3B2OVFHRzZmQ0RFdU1VcVJFUkVSRVJGRkh4TUhSRVFBSU11dy8vVWJMUE0raDJ3dThUVUxXajMwTjAyQTdvclJnQ0JHTVVBaUlpSWlvdWhnNG9DSXFBTFpYQUx6M0UvaFdMdk1yMTNacWdPTWR6NENaWWZ1VVlxTWlJaUlpQ2c2bURnZ0lnckNmV2czek45OEFIZm1JYjkyemFCaE1ON3lBQVJqYkpRaUl5SWlJaUk2dDVnNElDS3FqQ3pCdG5JaHJEL09nR3kzK3BvRll5d01ZKytIZHZCd1FCQ2lHQ0FSRVJFUjBkbkh4QUVSVVRVa1V5RXMzMzRFUjlwcXYzWmwrMjZJbVRBWmltYXRveFFaRVJFUkVkSFp4OFFCRVZHSVhIdTNvZlRycVpEeXNzc2JSUkc2WVdOZ3VINDhvTlpHTHpnaUlpSWlvck9FaVFNaW9uQzRYTEQrK2kyc3YzNFB1RjIrWmpHeE1ZempKMEhkKytJb0JrZEVSRVJFVlB1WU9DQWlpb0NVbDQzU0dWUGgycmZOcjEzZGV3Q000eWRCVEV5T1VtUkVSRVJFUkxXTGlRTWlvaHB3YkZnRjgzY2ZRellWbFRlcXRUQ01IZ2ZkVlRjQ0tsWDBnaU1pSWlJaXFnVk1IQkFSMVpCc3M4QzZhQTVzeStZRGt1UnJGNU5URVhQM1pLaTY5b2xpZEVSRVJFUkVOY1BFQVJGUkxmRmtaYUIweGxTNDAvZjR0V3Y2RDRYaDlva1E0eEtqRkJrUkVSRVJVZVNZT0NBaXFrMnlEUHRmdjhFeTczUEk1aEpmczZEVlEzL1RCT2l1R0EwSVloUURKQ0lpSWlJS0R4TUhSRVJuZ1d3dWdYbnVwM0NzWGViWHJtelZBY1lKazZGczNURktrUkVSRVJFUmhZZUpBeUtpczhoOWFEZEtaMHlGSnp1enZGRVFvTDNzV2hqRzNBdEJaNGhlY0VSRVJFUkVJV0RpZ0lqb2JQTjRZRnMySDVhRnN3R24zZGNzeENYQWVOdEQwQXk0UElyQkVSRVJFUkZWallrRElxSnpSQ3JNZzJYdVozQ2tyZlpyVjNYcEErT2RqMERSckhXVUlpTnFlRXdtVTdSRElDSUtTWHA2T2xKVFU5RzBhZE5vaDBJTkdCTUhSRVRubUd2dk5wUitQUlZTWG5aNW95aENOMndNRE5lUEI5VGE2QVZIMUVBd2NVQkU5VVY2ZWpxYU5tMksxTlRVYUlkQ0RSaExleE1SbldPcXJuMlErTmJYMEk4ZUJ5aFYza1pKZ20zcER5aDhlanljMjlkSE4wQWlJaUlpb2dxNDRvQ0lLSXFrdkd5VXpwZ0sxNzV0ZnUzcTNnTmdIRDhKWW1KeWxDSWpPcjl4eFFFUjFSZGNjVUIxQVJNSFJFUjFnR1BES3BpLyt4aXlxYWk4VWEyRllmUTQ2SWFOQVJTSzZBVkhkQjVpNG9DSTZnc21EcWd1WU9LQWlLaU9rRzBXV09aL0Nmc2ZpNEFLL3pRclVsc2hac0prS0R0MGoySjBST2NYSmc2SXFMNWc0b0RxQWlZT2lJanFHSGZHUVpoblRJVTc4NUJmdTJiUU1CaHZlUUNDTVRaS2tSR2RQNWc0SUtMNmdva0RxZ3VZT0NBaXFvdGtDZmEvbHNFeTczUEk1aEpmczJDTWhXSHMvZEFPSGdZSXJHOUxGQ2ttRG9pb3ZtRGlnT29DSmc2SWlPb3cyVndDODl4UDRWaTd6SzlkMmFvRGpCTW1ROW02WTVRaUk2cmZtRGdnb3ZxQ2lRT3FDL2h4RlJGUkhTWVlZeEZ6NzFPSWYrRi9VS1MyOHJXN013K2grSlVIWVo0OUhiTE5Fc1VJaVJxMjRvSTh5TEpVWlorU292d2F6Mk8zV3BDWGZRd2V0NnZHWTlVR3U5V0MzWnZYNGNET2pUVWF4Mll4US9KNGFpa3FMNWZUZ2NKVEorRnlPc0s2ci9EVVNSemN0Ym5LUGpuSGp5TGo0TzZhaEZkbldNMGxjTmh0dFRLVzNXYUIyMVg1NzJacHhjSy9FU291eUl2b1BxdTVCRHMyckliZGFxNjB6OHFGYzdCL1IvaS95NVpTSmlDcDRXRGlnSWlvSGxCMjZJNkVONzZFWWV6OWdGcnJiWlJsMkZmOWdzS254OEd4WVZWMEF5UnFnS3lXVW56eDlsTllPT3VEU2g5K3QvMnpDaCs4OGpCMnBLMEplajAvTndzTFprNkgzV1lOdUxaNzh6cmZ3MUw2M20zNDdLM0pNSVdRaEpCbEdSNlBHeTZuQXc2N0ZUYUxHYVdtSWhRWDVDRS9Od3U1SnpKdzRzZ0JIRDJ3Q3dkM2JjYXVUWDloODlybDJMRWhlSXhuY3RodCtQNlR0N0JnNW5UODhzMUh5RGwrTktUN3p1UjAyREY3K3N2NDdLM0pjTHVjRVkwUnpQRWpCL0RScTQvaStKRURZZDEzYVBkVy9QcmRwMVgyK1dQUnQxajg3U2Z3ZU54VjlqdDE4amplZis0KzVHWmxWdHJuNEs3Tm1QN0NBL2hpeWxQVkpwOHEycG4ySjJhKzkyS05FbEtTeDRNdjNuNEthNWY5RkZKL1daWlJYSkNIOUQxYmd6NHMvN1YwUHQ1OSttNllDZ05qY3J0YytPVDF4L0R6MTlNaWpuZkRxc1g0NE9XSnlEaTBKK3g3RCt6Y2hFVnpQa1ptK2w1Zm04M2luMFRZc25ZNWpsVzRIb29kYVd2dy9uUDNZZnY2UDhLT2lhZytVa1k3QUNJaUNwRkNBZDNJVzZDNStES1laMDJEYy9zR0FJQnNLa0xwSjIvQ3ZtWXBZaVpNaHBqTXBZeEU1NExlRUlOTFI5Mk01Zk5uQUFCR2ozOEVRb1hhSTBXbmN2RDdUelBSdUdrTGRPN1ZMK2dZTmtzcDltejVCeDYzR3pmZE85blhmaXJuQkJiTW5JNWhZKzVCMzB1SGhSelQ3T212SURPTWh5dVZXZ09WV2dPMVJvdlkrRVQwR2pDa3l2NTJxeG56dm5nWDJjY09ZL1Q0UjdCbDdRcDg4OEZydVBPUmw5Q2tSWnVRNTVWbEdZdm1mSXk4N0dPNC9xN0hBS0RLNUlFb0tpQ1dIVXRibEorTFkrbjdLdTE3NnVSeEFNQ1JmVHRRV2x4WWFiK1krQVMwN2R5cjB1c3Vwd09PTXhJNkZ3NjZDdk0rZndkN3R2eUR0cDE2K0YzVDZnMVFxdFFBZ0JOSEQ4Sm10U0N4Y1pPZ1kyZW03OFhQWDA5RFFsSUs4ckl5c1hyUjk3anN1dHNyamFXaTJNUWs1SjA4aG04L2ZBTjNQL0VXdERwOVNQZEprdVMzQ3FQUHZ5N0h4alZMY2ZIbDEvamlWaWlVS0NuT3g1OUw1c0ZodDhKaHM4Sm10YUM0SU05Mzc1QlJ0MkRRc0J2THgvVjRzR2ZyUDBodDFSNXhpVWtCOHg3WnZ3TU91dzN0dS9ZSktjNWd1bDQ0RUd1Vy9JRGw4MmZndm1mZWdTaUcvdG5ud1YyYm9kWm9mWC9XZHFzWjd6MTdEeTRaZGlNdUhURTJvbml5angzRzBybWZJNlY1YTNUdVBhRGF4TmZwbnk5UmZjYkVBUkZSUFNNbUppUDI4YmZnM0w0ZTVsblRJQldlQWdDNDltMUQ0Yk4zUXovcVZ1aEgzUTZvVkZHT2xPajhaTE9ZY2ZMNEVRQkFVa296dE83WUhZZjNiY2YrN1duUTZBeStmbXQrblF1UDI0MytRMFlnS3lNZEFHQXd4aUtsZVd0Zm54WnRPMlBRc0J2eDEyL3pzWG50Y2x3MDZHb0F3S0ZkV3dDZzBvUkRaYTY2WVR4S1RVVlFLSlZRS0pWUUtsVlFLSlFRRlFyczJmSTNOdjI1REErLytpRlVLalZVYWsxWVkrZWV5TUM4TDk1QnFha0lOOTN6ZitqVXN4ODY5cmdJY3ovNUQ3NSs3d1VNR3pNQmZRWmVIdEpZeTMrY2dYM2IxZ01BRnN5Y1htMy9pd1lQdy9DeDl3QUFzalBUc1d6K1Y1WDJsU1R2Nm85TmYvMEdVVlJVMnE5TnB4NVZKZzUyYjE1WDZRcUVYMlovRU5CMjNiaEgwTEhIaFhBN25jZzh0QWRObXJlR3cyYjFKUjhNc2ZFUUJBSDdkMnpFZ3BuVEVCUGZDSGMrK2pKMmJGaU5sUXZuUUtGU2hmUWcyN3BETjl6MjRIT1lQZjBWL1BiREY3N0VTM1VPN2Q2TWVaKy9FOUQrM3JQMytyNi80RjlYb2tmZlFkaTllUjNhZHU2RitLUW1hQllUaDVpNEJNVEdKeUx5dlArc0FBQWdBRWxFUVZRMklRbUpqWnNDQUR3ZU45d3VGNDdzMnc2enFRaVhYM2VIYit1RElBaFFhN3lyNDNadS9Bc0toUktwcmRzSHJwSVFCTVRHTjZvMjl0ajRSdWcvZENTT0h0aUYwdUxDb0FtS1lPdzJLNDdzMzRuT3ZmcjVmdCtQN044SlNaTFF1RW56a01ZNDA2bWNFL2orb3pmaGRybVFjL3dvM25seWZMWDNUSDc3SytoNUloTFZjeXlPU0VSVW56bnRzQzZaQyt1djN3TVY5ajZMeWFtSXVYc3lWRFg0aElmb2ZGYVQ0b2hIOXUvRXR4KytIdEc5blhyMnhkajduL0pyODNqYytPcS96NklvUHdlUHZ2WUpkQVlqdnA3NlBFNGNQZWg3K1BKNFBQQzRYVkNwTlJBRXdlLytoMTZjanBqNFJOK0RlR1VPN3Q2S2Zkdlc0N283SjFiWkw3RnhVNy9raHNmdHd2cFZpN0YyMlUvUUcyTXg1dDdKU0czVjNuZmQ3WEpoMmZ5dnNPMmZWZWpZNHlKY1B2b09KS1UwcTNUOEZRdG1ZOE9xeGJqd2tpdlJzV2ZmU3Z1NVhTNzgvdE5NbUFwUFlmVDRSOUdqNzZBcTR6N3Q5Si9QN1ErL2lMYWRlMWJiZi8rT2pTZ3BMa0Rtb1QwNHVuOG5obHh6S3dDZ2FZczJzSnBMSUhrOHlNMCtocVpCVmxSa0hOeURsdTA2UTFRbzBMUkZXeXliUHdNSGRtNEtPcytrTno3RCtsV0xrTFo2Q2VJU2szRG5vNjhnSVNrRnNpeGo4YmNmWThlR05laCswU1VZZnZPOTBGWklRRlZtd3grTHNlTG4yYmoxd1dmUnZ0c0YxZlozMkswb3pzL0R2dTBiMEtYUHhYNi9Sd2QzYlVaeWFrczBiZEVXUmZtNW1EWHRKVHoyK2llSVRhajhBWDNqbjcvNVZ0dWNTYTNSNHVtcDM4QnFMc0cwNS85ZDZkYU8wLzMyYlBtNzJtMGlraVJWdTlKQWI0akJJNjk5N0h1OVpkMEtMSjM3T1c2YitBTGFkZkVtaVJiTitSZzcwLzdFRTFPK2dsWnZCQUJNbVh3bitneThIRmZkZUZlVjQrZm4vajk3OXgwZVZiRStjUHk3dTltU1hnaUJBSUhRSWZUZWUraElGYkZSUkM2bzZCWEZYcTdsWXJ1STVTY1dFRkVRbENZZ3ZTYWhwa0JJZ1JCQ0FvUkFDSkRldDUvZkgwc1dsdDFOZ2lBb3p1ZDU3b1BubkRselprdHlNKy9NdkpQSmlxL2V4Mnd5TVh6U2pFcURiMmRQSlJJZHRvVmFkUnN3L2FXUGNMbU5ZTDVJamlqOEZZZ1pCNElnQ0g5bktnMXU0NmFoNlRXRTRxVUxNQ1RIQVdDK2VvbkNUK2FpN2pZQTk0ZG5JZmNMdU1jTkZZVDd6NVE1NzFHcmJnT2JjeEZiVnBFUUZjSHo4K3c3UWF1Ky9kaGhQUXFGQzJNbXowYW5MY2ZWM1lQTTlGUXVuanROdHdFanFSM1VDSURNOUZTTzd0OUIvNUdUY1BQMHRybGZmVzJxK3Q3ZlYxYmFYbDE1R1VhRHZzcHliYnIycFZhOVlDUko0dlR4byt6ZHVJTGNxNWRvMGE0ckl4NmVpZnROejNkUktobjE2Rk1FTlc3QnJ0K1dzZWlERjJuYnJUK2QrZ3loVHYzRzFuSW1rNUV0Szc4bE1XWS8zUWFPSW5UTTQ5YmxCemNyS2N4bjlhSlBLTXpMWnVqRTZRNkRCbnFkMW1HaXdvcThBcG5wcVE2bmtOY09hbWd6eW4zczBHNHVuRG1GeVdqRVpESVN2dWtYQUI1KytuV2F0KzFLVk5obUl2ZHM0b2tYNTlrc3g3aDROb1VqKzdZRE1QVEJKd0FZK2Nnc3VnMGN4Zkl2M21IU3JGY0pxRk1mZ0xTa1l5ejc4aDN5c3kralVtdm9OM0lTUmZrNTFoSDR0bDM3Y2ZWU0JrbXhoMGxQVGFKbjZCZzY5Z3F0dEdQYXVjOHc5djYra3Qzcmw5T29aZnNxTzlWcWpSc3FqU3ZSNFZ1UnllWFcyUTI1Vnk5eFlNZHZ0R2hubVVHU24zT2wwbnB1Tm1UOFZHc0hIQ0F4WmgrWHpsdG0yTVRzMjQ3SlpHVDA0N1BSdU5rdXFUaTBheU81Vnk0QkVGQzNBWDFIVExSZVM0Z01wN3k4bE80RFJ6bDliczdsVE9JancyalRwUysxNmxsK0RwVTNMUWxJaUFwSHJsRFFxSVZsV1lra1NadzlsUUJJZlBQZk9kWnllcDJXWTRmMmNPTG9RWnY3bjN6NVkrdnNob3d6cDFpOTZCT1VTaVZUNXJ5SG4zOXRwOS9mWTRkMmN5UmlHLzYxNi9MWXMyL2ZWdEJBRVA0cVJPQkFFQVRoUGlBUHFJUDNhd3ZRUmUybDVKZHZrSzVsc05aRmg2T0xpOFI5N0JSY2gwMEVKMy9rQ0lKdzZ6UWFON3VSWVlYQzBrRndOR0xzckpNQjJJendIOXExQVkyck8vMUhQV3lkY1NDWHl6bTZmd2ZOMm5hMlRoVy8yYlB2THF5MHZkSGhXOW0vYlUyVjVRQ1NZZzl4WU1kdlpHZGR3TlBibDRrelhpSml5eW9XZlRpMzB2c216cGhMUWxRNENWSGh4RWVHMGFCSkNKT2ZmNWZDdkd3Mi9QUWxGOCtkcHMrd0NmUUlIYzJLcjk2bmRsQkRCbytmYWpQNm5abWV5bTlMUDZPNE1KK1JqOHlpWTY5UWg4OHFLYklFRjF5VVNyc2xDU3ExaHNPN045cWNreVFKZzE3SG1DblAwYlpyWCt2NVI1OTUwL3IrSE5xMWdSYy9XbUp6WDVlK3cwaU0zcys2cFoveDlKdWZvWEJSb3RkcCtYM0YxOVNxRjh5QWF6TVVBTnc5dlVsTE9vYXJ1d2RGQmJra1J1OWp3cE12Y0RJdWl2S1NJa1krTXBOektTZllzY1orcVlXYnV5ZFB2dndSVzM3OWp0Z0R1MmpmWTJDbDcvWEZjeW1ZVFNaeXJtU1NHQjFSWlhrQVgvOWFESmt3alQwYlY5QzEzd2cwYm01c1d2RU5OUUxxTVBLUldWWGU3MGpMRHQxdFppWmN5ampEcGZOcGFNdEtPQkt4blJidHV6bk1uUkVmR1c1Ti9sbXpkajJicFFONm5aYURPOWZUcWZjUTY4L0F6UTd1WEE5QXZ4RVQ4WFdRUytMaTJSUXkwMU5SdUNpdHVVZFNUOFJTWEpCSHUrNERiSUorZXpldW9FNzl4alMvYVdsUVJWQXVKbUliZXphdXdOUGJsOGRtdjhXVnpIUisvZVpEbStBUVdQSjBoRzM2aGVqd3JkUU5ic3BETTEreEM3UUp3dCtWQ0J3SWdpRGNSOVRkQjZGcTE1M1N0VXZRaG0wQ1NRSzlsdEkxaTlFZTNJbm45TG00TkcxOXI1dDVTM0ttVnYzSHNIRDMrUzhUbWNTWExualRicFRYYURSZ05wbjRaTzVrdS9JR3ZZNW1iVHBiajgrZVN1UktacnIxdUVQUFVOUWFEYTd1bm5RYk1OSnBoNmtxWDd3MWk1TENBZ2RYSkNSSll0NXpreHplTjNEMG8vUWNQQWF3VE1rdUtzaGx3QU9QMExYL0NGUnFEZVZsSlJpcVNBSVhVS2MrWTZZOFI4L0JZem13NHpjYU5BbEJraVIrL2VaRGlncHltVEQ5UlVJNjlrQ1NKR3JVcWtOMCtGYktTb29ZL2Zoc0RBWTkrN2F1SmlaaUcyNGVYa3grN2gzcU4ybFo1ZXNkTytVNVduYm9VV1c1b3Z3Y3Zuejc2U3JMVlpUTlRFKzFIcmZzMEIxdGVhbDF1OFpUQ1RIa1oxOWg4UGdwbkRscG1lbWxkblduVVl1MnBKMk1vM0hMOXVqS3l5Z3F5RVVtazFzU1p5TEQwOGVQanIwR08zMnVYcWVsWTYvQjFBdHVpbHJqV21rYlV4SmlrQ3NVMUF3TTR1RE85YlR0MXIvU1dRZS9MZjNNbW0vQjI5ZWZEVDk5Z1U1YnpzVnpwNmxWTDVoMVN6NEZMUGtrN29TRHV6YWkxNVhUZjZUajc1c2ttWjJPeEFjM2E4MytiV3ZKU0R2cGRCbEdSdHBKdkh6OUhRWU5MTS9mWUhjdUttd0xLcldHb1E5T1E2MjVQZ01pWXNzcWFnYzFwTnVBa1hiM0hEOXlnSjNyZnFSeFNIdkdUM3NlalpzSEJyME92YmFjWlovL2g0ZWZmbzJnUmkwNG41ckVsbDhXa1plZFJidnUvUmt4YWFhWWFTRGNWMFRnUUJBRTRUNGpjM1hIWThyemFQb09wMlRwQW96bkxYLzhtaTZkcDJEZXYxSDNHWWJIdzA4aEU0bWFCT0cyOUIweEVlK2Ixb0NmT0hxUXM2Y1NIWTdlSHRpeHp1WTRKU0dHMklPN3FlalF0MnpmbmF1WjUyblF0QlZnU1NwWG9hSVRlenJ4cU4xU0JZQTJYWHBiUjFYTkpoUDlSa3kwRytXTml3d2pPbXdyVDcyNXdPNytIeGU4WmJNbFlNL1FNWFRyUDhKbUNucDFFeDhDMUF3TVl2d1QxNmVDajU0OEc2VktiUjJkbGNsa2pIaDRKaTR1U21MMmJhZW9JSStDM0NzVTV1VVEwckVIUXgrY2pvZVhUN1dlZGZYU0JadWtsTTZVbFJSVnUvMlo1OVBZdE9JYnUvUEhEdTYyL3JkU3BTSml5eXJyY1VDZCtqUm9Hc0xaNUFTR1Qvb1hoZGNTMTRJbHVkKzZKUXU0bUg3YXByN1FzWk5wM2JrM09tMDVLclVhYlZrSjIxWXRadVpyOWtrTWIyUXlHamh4OUNCTlczV2tmWStCckY3MENTZU9IS0J0dDM1Tzc2blhzTG5OMGcxSnNuenZiZ3htZ1dYcERNQTMvNTFqbDArandzTlB2MTVwK3dENkRuK1FCazFha3BlZFJXbHhJY0hOYklQV1pwTUp1Y0p4VjZSKzR4WjQrOVVrTGpMTVllQ2d1RENmY3luSG5RWTVMcDFQSS9WRUxDNUtGUlhwM0M1ZlBNZjUxQ1RhZFI5Z0V6U29TdXZPdlRHYlRiVHQydGY2TTFhclhqQ1RuMytYbFF2L3k4cUY4MmdTMG9IaytDamNQYjBaTisxNVduZnVYZTM2QmVIdlFnUU9CRUVRN2xNdXdjM3dlZTlieXZkc3BHemRVaVN0WmFSSmQyQUgrcmpEdUQ4MEUwM2Y0ZURrRDBOQkVDclhwR1Y3bXlVR0FGa1paem1mbXVTdzQzRHMwQjZiNCtHVFpqQjgwZ3lTNHlKWjk4Tm5BTVJIaHBGOGJhdFZzSXhBS3hTV0hSSlVhZzI3Tnl4SHJsRGc0bUk3a2huU29RY3V5dXVqelM1S0phcWJScXdyT29RM253ZnNmZzlVYk5PWWN6blR1a3ZCamZ4cTFzWkZxU0k5TlluQzNHeTc2d0JOV25Xd1R0T3VHOXpVN3Jwa05oUFV1QVVKMGZzNG41cUVYMEFnazJhOWF0ZVJyY3JoUFJ1UmgxVzlES3M2K2NCTkpoTkhEK3pFWkRUeTZvS2ZiYTZkUG42VTlOUWsrZzU3RUkyYjQwREZtWlB4NlBVNm1vUjBJUGJnTHB0clphWEZlUG5VSUtoUkN3QVNvc014NkhXWVRTYis5OUlVbm56bFl6eXFPYTM5WkZ3a1phWEZ0T3ZlbjZhdE8xRXpNSWhEdXpiUXVrc2ZwN01PYmg1TjM3ZHREY2RqOXRzdFhhblk2akowN09ObzNEd3dHdlJzWHZrdFhmdVBzSDZPL3JYcVduTkpPS05TYTJnYzBvR2w4MStuSU84cU0xNzVCSjhhMS9QdEdJMUd1Kzl4QlpsTVRxYytRd2pmOUNzRnVWZHQ3Z09JTzdRSHM5bE1wOTVEN082VkpJbWQ2MzVFNCtaQlNJY2VKRVJIQUtBdEswV2wxdEF6ZEV5bDdiWnZpNHgyM2V5WFdxalVHb0lhdFNBNVBvcVV4Qmc2OWdwbDRPakhjSFgzY0ZDTElQejlpY0NCSUFqQy9Vd214M1h3ZU5SZCsxTzY4bXQwMGVFQVNDVkZsQ3o5Rk8zKzdYaE9uNHVpYm5BVkZRbUNjTE5MR1dmUWxwZmFuQ3NxeU1Gc05uRStOY211dkxhOEZJMXI1U09kb3lmUFp2UU51eDU4L09MajlCb3lqajdESmdBdy8rV3BkT3c5bUVGakhxKzBudkROcTlpLzNYYUdRMFh5dnkvZmVzcXV2RjZuZFZqUFQ1Ky9SWGxwaWQzNW1hL05wMWE5WUdJUDdDSTVMdEltaVY5RkxvR3BjOTUzdUw2N3RMaVF1TU43aVQyd2k2S0NYTHo5L0JrMDluSGFYT3YwT2twb0tKY3JuT2FJdU4ybEN1ZFNqcE4yTW81VDhkRm95MG9JMy9Rclhmb1B0eW1qMTJuWnZ1WUhhZ1FFV3RlOU8zTGhYQXB5dVlJMTM4K25NQytiOHRKaWxuLzVMazFiV1hhNGFkaThqVFVud3BuaytDcmI3SWdrU1J6YXRSRTNEeSthdE9xSVRDYWoxNUN4YkZ6MkZRbFI0VTVuaHBpTUJwdWxKa2FESGttU2JMN0RDb1dMZGVaSmkvYmQ4ZkR5UVZ0ZXl1YVYzMUkzdUtuRGdKaWo5L1RHM0J3VG5ueVJKWis4d3VwRm4vREUzQStzMXlTekNZV0w4NjVJcDk2RGlkcTdtVjIvL1dTekUwbHhZVDVSWVZ0bzJyb2ovclh0ZCsrNG1ubWVpK2RPTTJUQ05FcUs4cTNuZzV1MTVxazNQNi8yVm82T1NKTEV1WlRqSE5tM25kUVRsaTFUVzNYcVJaOWhFL0QxcndYZzhQdnJjbFBTUmtINE94S0JBMEVRaEg4QXViY2Zucys4amFiL0tFcCsvajlNbHl3alJjYTBKUExmbW9IcnNJbTRqNXNLcWorMnBsb1Evb2txMno1dStaZnZPanp2NDFlejJ2WHJkVm9NZWwybHVRNU1KcU4xSnNHTlFzZFBvV3MvMjg1dlJYTEVsK2N2c3l2LzFYK2VjZnFNYmdOSDBiR25KVUZoOXVVTHJGdGl1OVNoZnBNUXBqeC8vZlhtWE03azIzbHpiTW9VNXVWd0tpR2FsTVFZTXRKTzJTeUxLTXpMWWR1cXhXeGJ0ZGhwRzdvUGZJREI0NmM0dkhhN1N4VisvM2toQnAwV0wxOS8zRHk4ZU9HRHhTUkVSOWprcVRDYlRSZ05Ca3FMQy9uZlM0N2IwYlIxSnpyMkNyVk83ODlJUzhaa010S2dhUWgrQVhVZ0tZN1R4NDlhbHpBVUYrUlcyV1pIRXFMQ3ljNjZ3SkFKMDZ5ZmZldk92VG04KzNjaXRxeWlaZnZ1RG1kRUpNYnNkL2lkbmYveTlTMElPL1lhVE9PUTlnQzRPcGxWY2JQS2RsVUFTMExHRVEvUFpQMlBYN0I5elEvVzdVQ05SbU9sSFdxTnF6c0RSei9LbGwrKzQvaVJBOWFkTlhhc1dZTFJhSEM2ZFdKQTNRYTA3dHlicnYySEUzWnRod3l3TFBmSnVaenA4QjZUeVVSMjFnVVNvaUpzenJ0N2VkT29lVnZTVTA5d0tpR0dsTVFqbEJUbTI1UkppajFFVXV3aHA2OEQ0SlZQbDFlWnMwSVEvdXBFNEVBUUJPRWZSQm5TQWQ5NVN5amZzWmJTamN0QnJ3V3ptZkp0cTlGRmhlTXgrVGxVSFh2ZDYyWUt3bCthWEM1SDRhTGtzZGx2VWpNd3lPYmF2cTFyU0l6WngzUHZmVzEzMzdvZkZqaGQwKzFJVnNZWkFQeHZ5RFovcy9CTnY1S1huV1V6SWd0d2NNZHZITjIzdythY3Ryd1VuYmFjYjk1LzNxNmVva282c2U0ZVh0YVJYYjNlOGN5RXl1UmR6ZUxiZVhNd204MTQrOVdrYnNPbVhEeWJ3b2lIWjFhck03VngyZjlWZXYxMmx5cU1mK0lGNnRSdlRPekJYUnphdFFHNVFrSEQ1bTBZTy9VNUFETFBwWEpvOTBaNkRSbEgzZUFtMXZzU29pSklPeG5QbU1temNWRXE4ZkR5cFc1d1UrdGEva083Tm1EUTY2emJIa2FIYjhYVDI1YzYxNmI3bjNPd2xXUlZTb3NMMmJ0eEJmNjE2dExsaHZYOU1wbWMwSEZUK09YcmVlelorRE9qSHJXZlZkS3lmWGZyTWdtQUkvdDNrSHJpS0k4Kzg1YjFuTWJObmJTa1l5aFZhaFJPbGhIWTFldGtWNFVidGVyVWkrUzRLSTdIN0tmN2dKSFVxaGVNeVdpb01nRm8reDREU1k2TFpNc3YzK0xsNDhlWjVBUk9KY1F3Y014alRuY1hrY2xrbG1TVU10c2xHOG54MGNRZTJPbndIcFBSUUhwcUVoZlAyZWFnQ0dyY2dxVFlReVJHNzBPdVVOQzRaVHZPbFpVUzFLaDV0WGF4U0VtTTRlU3h5Q3JMQ2NMZmdRZ2NDSUlnL05Nb0ZMaU9mQmgxajRHVUxQc0MvYlgxMU9hOHF4UjkrVGJLbGgzd25ENFhlVUNkZTl4UVFmaHJDbTdXbWplKytNWGh0WW9SVkRjSHlVZW5QUDlldFo5aE5wa0kzN3dLVjNjUDZqVzB6dzlRb2JTNGdJSTgreHdESVIxNzBLeE5GNXR6cHhLaU9SNnpuMkVQUFdsWHZxck8rZTN3Q3doazlPVForTlFJSUtoUkMyTDJiZWZpMlJTYXQrbU1oN2R2bGZkdlhQWlZwZGR2ZDZsQy9jWXQ3TTc1MUFqQXAwWUEyckpTZHYyMnpMckVvR0kyZ2Jhc2hFMC9mMFA3SGdObzFhbnlZS3ZaYkthMHlMTExSV0Q5eHRhWklEY21XcXdPU1pMNC9lZUZsSlVXTTJicWMzWkxOeHEzYkVlTGRsMkpPN3lYSnEwNjB1S21yUVUxYnU0VTVtWHorODlmOCtDTUYzSHo4RVF1VjJBdzZEaXdmUjNqcGoyUFVxWG02cVVNYXRTNjg3Ly9oMCthUVkvUTBkYThJSHE5RGsrZkdwWGVJNVBKR0QvOUJYNzQzK3Y4OHMySEdBMTYybmJyUjYvQlk2dTR6ejdQUStqWXh3a2Q2M2lKenlkeko5T2g1eUNIc3hnSzgzSUlhdFNjbHUxNzRPcnV3YWV2UG9HdmYrMXFKVURNejc3TVNVVGdRTGcvaU1DQklBakNQNVRjTHdDdkZ6NUVIeDlKeWJJdk1GL3JmQmlTNDhoNy9RbmNSajJDMjZqSFFHd25KUWdBWkYrK3lOTDVsV2VUcjJ3N3hodDE2QlhLa1BGVEhWNHJLU3JnOStVTHVYRDJGQ01mbVdtVEFWNnAxcENmZlFWSmtpZ3ZLK0Y4V2pJTm1vYlkzRDlsem51NGUzamJKV25MenJxQVhDNm5VWXUyZHM5ODRzVjVOdFBOYjhlTnl4QXF0T25TOTQ3VTdjamxpK2tvcTdGMVpWbEo4UzNYZlNVekhibENRVmJHR1hhc1hVcUhuZ09wRVZDSE5kOS9pb3RLUmQ5aEQ5cVVUenNaeCtVTDV5ak15K0hDbVdSeXM3UDQ2SVZIcVJmY0ZKbGN3ZkVqKzdsd05nV0FndHlydDlTV1BSdCs1c3pKZURyM0hVYVRrQTRPeXd5ZjlDOHkwcExaOVBOQ2ZHcThSKzE2RFcydTc5K3hEbDE1cWMxdUlHcTFLMmVTRTlqMTJ6SkdQaktUaStkT1U2OWg4MXRxVzNXNGUzcmI1THd3NkhVb3E3SDJYMXRXaW9lWE4zblpXUUI0ZXZsaU5CanUybGFIM243K2xXNmhLUWovRkNKd0lBaUM4QStuYXQ4RHY1QU9sRzVZUnZtT3RXQTJnOUZBMmNibGFBL3Z3Zk9KdVNpZC9KRXFDUDhrbmw0K2hJNnRQQ0NRSEI5RnhwbFRWWmE3Y1lsRDVubkxrZ1NEWHNmRnN5bXNXUGhmakFZRGc4ZE5zZXV3dEd6WGpaaDkyL25nMzVPUUpBbUZ3b1VPUGE0bnc5dTQ3Q3RTRW1NY1ByTWlPV0psUVkxcEw4NmpWdDBHTnVlT0h0aEZTdUlSYXhzZEtTa3FvTGdnRDZWS1RXTE1Qb0JLa3dqZVNkSGhXem02ZjBlVjVhcXhxWUtkQmsxYjhjemJYM0xtWkJ6UjRkdjQvdU5YY1BQd29xeWtpTW4vZnNkdXhzVHhtUDFjUEp1Q2I4M2F1S2hVZVBuVVlOakU2ZFFNREdMVGltK28wNkFwYmJwWVJxcDNydnZSY3BOTWhxZVBId3E1OCtVV0VWdFhFeFcybVVZdDJqSFV5ZHArQUE4dkg4Wk1lWlpWMzMzTUwxOS93R096MzdLTzhHZW1wM0lxUHByUmp6OWpzd3pCTHlDUS9pTWZZcy9HRlRSczNvYk05RlI2RFJsMzYyL1dMZEtWbDFVYThDa3JLU0pxNzJaaTltM0haRExTZStoNExweE40ZER1alNURkhxTGJvQWRvMzMxQWxjc2RCRUc0TTBUZ1FCQUVRUUNWQnZkSnM5RDBIa3J4MGdVWTB5d1o0YzFYTDFINHlWelUzUWJnL3RoczVONSs5N2loZ25EdmFOdzg2TlRIZnZ1M0crVmxYeVl6UGJYS2NoWENOLzlLNUo3ZlVidTZzWG5sdHp6NDVJdDA3VGVjMWwzNkVGQ252bDM1b1JPbjA2cFRMMHFLQzFFb0ZOU3FGNHpYRGRPOUI0MTVqTjVEeHp0OFZtTE1Qbzd1MzhIMGx6NXkycDZidDcwRFMzSzdpclg5cFVXRlhMMlVZVmNtTytzQ0s3NTYzM29jV0wrUlhmNkhQOHVZeWJOdmE2bENCYU5CYjEyS2NETlhkMDg4ZmZ5UUt4UW9YRnhRdUNoWisvMm50T3N4Z0M1OWh1SmJzellBNDZaZHp4OXhhTmNHVWhLUDBMUjFKK3U1R2dHQk5HOXJXVUlRdm5rVllNbVpNV2ZlSXVENkxBUUpTNVREb05leGZmVVNFcUlqcUJrWXhJVHBMempkWGFKQ2sxWWRDUjAzbWQzcmwvUFQ1Mjh6ZVB3VU92UWN4TUdkNjZsVkw1aTIzZnBabm1HK1BqT2syOEFIQ0t6Zm1PUzRLSHo4YXRxMHVTcmYvSGVPemZ0bU5CcWNick5ZNGZMRmN4ajBPcng4N1A4LzVWTEdHWTRkM0UxUzdDSDBPaTNCelZvemVQd1VhdGRyaUNTWmlUMjRtLzNiMXJKejdWTDJiVmxGaS9iZGFkdTFMMEdOV3pyZGlsSVFoTnNuQWdlQ0lBaUNsYUp1TUQ1di9SKzY2REJLZnZrRzZWcjJhRjEwT1BxRWFOd2VuSTVyNkZod3NINVVFSVJiczMvN1dnN3VYRSszQVNQcDNHY295NzU4aDIvbnZVQ3pOcDFKUFJITGhiTXB5T1Z5NUhLRnRXTm1OcHN3bVV5WVRFWWtrNG5zckl1WVRFWTY5QnhVNWRSM2cxNW50LzNlelM1ZlBJZUhsNDlOQUtGeHkzYldFZWpMRjg2UkhCOEZOM1d3NnpSb3dzUi92UXhZc3ZIWGE5aXN5azdjd3ZlZWM5cFJ2OUhOU3gvT0pDZFFVcGhQYVhFaEFPbXBKOUhySE0rRXVKRzJ6TEt0NUlVenlkWk9jNnRPdlRoMmFEZGxwY1VjajltUHE3c25BT2RUazdoOE1aMUw1OU00bjVwRWNXRStYcjcrREJyOUdKMzdEcU84cklTb3NNM0VIZHBEZE5nV21yVHFTTytoNDJ5U0R6cVRmZmtpUnIyZWtxSjgxQnBYVENZalNiR0hVYWsxbkwyMlJhTzdoemM2YlJsTFAzMkRuTXVaTkd6ZWhnZG56RVZUamQwandMSUxoY2xrSXV6M2xXejlkVEhsWmFXTWYySU8rVGxYaUR1OEY0VkNTWEpjRks3WGxxZFVmRmF4QjNjeDR1R1p0OVFCNzl4bnFFMlN5OVNrWTJSblhiQWVaNmFuRWhPeERVK2ZHcWcxcnBoTkpoS2pMYnNYVkN5YktjaTlTbnhrR01seFVlUmNzZXg4RU55c05iMkdqTE5aV2lPVHllbmNaeWh0dXZRbDlzQXVqdXpiVG54a0dQR1JZV2hjM1duVnVSZkRINXBScmUvVjdZaVAzTXVKb3dlcUxHY3lHdi9VZGdqQzNTUUNCNElnQ0lJdG1ReDE5MEdvMm5XbmRPMFN0R0diUUpLUXRHV1VybGlJN3NCT1BLYlB4U1c0MmIxdXFTRDhyWG43K3RPeWZYY0dqNStLVENiajZUYy9JM0x2Wms0ZlA4cXBoR2lNQmtPMTZ2RUxDQ1NrWXc5V0x2eHZ0Y3BYVmU3Ry9BdlRYL29RVnpkUDY3WGFRUTE1ZGNIUGR2ZW9OYTUyeWZpcTBuL1VKSnY4RGM1cy9YV1J6ZkdSZmRzNW4ycVpGYVZTYTBpTWpyQjJSS3VpVW1zNGNmUWdKNDRlQktCcG0wNWtwcWR5NHVoQjFLNXU5QjgxQ1lENHFIQVNvL2ZoN2VkUGsxWWRhZDYySzQxRDJsczcxSjdldmd3ZU40WGVROFlURmJhWkkvdTJZemFOcnZUWkxrb2xDaGNYNGc3dDRlSzUwelJ0M1lrbXJUcWlVTGl3ZCtQUGxCUVZvRkM0MEtuM1lEeXZqY1EzYmRXSjRLYXRHZnJnRTFYT05MaFpyOEZqcVJGUWg4VG9mWFFmT0FxRndnWC8ydlg0WWY1ckdBMEczRDI5R1RENlVXdDViWGtaemRwMG9XT3YwRnQ2VHRmK3cyMTJWU2dwTHJRSkhMaDdlcE1VZThobVZ3dU5xeHVoWXgrblFkTldnQ1VnY1BUQVRpU3ptVTY5QjlPcDl4RHJFZ3RIMUJwWGVnNGVRN2VCSTBsSmlDRWhLb0p6S2NjSjZkRGpUdzhhQUFRMWJtbmRIckl5cVNkaXJjdDhCT0h2VGlZNTI1dEdFQVJCRUFCaittbEtsaTdBZUQ3MStrbVpETTNBMGJpUGZ3S1pnK3p4ZDFMTzFLcTN2Qkx1UHY5bFlmZTZDYmVsc0xEd1hqY0I4N1daQTBxVjJ1RjFnMTZIMld4R01wdVJKQWtKQ2JsTUJqSTVNcGtNbVV5R1hLNUFybENJS2RwM1dGbHBNU2FqRWM5cTdQb0FvTmRwYjN1dHZXVm1oY3ltNHl0SjBsM3BDUDhST20wWjVhVWxlUG42Vit2N1p6SWFNT2oxU0pKa2w3Z1RJQzg3QzA5dlA2Yy9EMVczcDl4dWUwOUpNaU5KL08xL1B0TFMwZ2dNREtST0hiSGJrWER2aU1DQklBaUNVRFhKVFBtZWpaU3RXNHFrTGJPZWxubDQ0ZjdRVERSOWg5dE5YYjVUUk9EZ3Iwa0VEZ1JCRU80T0VUZ1EvZ3IrM3VFM1FSQUU0ZTZReVhFZFBCN2YveTFIM1cyQTliUlVVa1RKMGs4cG1QZHZUSm5wOTdDQmdpQUlnaUFJd3A5RkJBNEVRUkNFYXBONysrSDV6TnQ0djdvQWVjRDFrUTlqV2hMNWI4MmdkUFVpMEd2dllRc0ZRUkFFUVJDRU8wMEVEZ1JCRUlSYnBnenBnTitIUCtJMmRncFViTHRsTmxPK2JUVjVyMDVGSHg5NWJ4c29DSUlnQ0lJZzNERWljQ0FJZ2lEOE1Vb2xidU9tNGZmUmo2amFkN2VlTnVkbFUvVDVteFI5L2dibXZNcTNoeE1FUVJBRVFSRCsra1RnUUJBRVFiZ3Q4b0E2ZUwzd0lWNHZmSURjcjZiMXZENCtpcnhYcDFHK2RSVlVjMXU1dnh5WkROUWE1RDQxVUFRRzRkS29KZkthZ2JkZWoxeU94NVRuOFg3bFV6eW16NzFqelZPMmJJLzdJMC9iTEJzUkJFRVFCRUc0MDF6dWRRTUVRUkNFKzRPcWZRLzhRanBRdW1FWjVUdldndGtNZWkybGF4WlRIckVGenlmbW9nenBjRS9hNWpwc0lpNk5XaUNUeTBHdUFJVUxNb1VDWEZ5UXVTZ3R4MG9WS0ZYSVZPcHIvMU9CeW41N05lMys3WlQ4TUwvNkQ1Zko4SnoxT3VydWd3QlFTbVlNcHhMUkhkNTlXNjlKN2w4YnIyZmZSZWJoaGVuU2ViUlhMOTFXZllJZ0NJSWdDTTZJd0lFZ0NJSnc1NmcwdUUrYWhhYjNVSXFYTHNDWWxnU0ErZW9sQ2orWmk3cmJBTndmbTQzYzIrK3VOa3ZtNW82cVRSY3dHcENNUnN1L0JqMlMwUUFHQTVKT2k5elhIN212UC9xakJ6Q1hsWUJCajZUVEl1bDFsbjkxNVVpNmNzelpsNnYvWUlVTG5rKytoTHI3SUV3WHpsSzg3QXU4WnY4SHo1bXZBaEs2dzN2KzJPdHhkY2Y3aFErUWVYaWhPN3dIYlZRWVZIY1BlZDNmUDNtbFZGcU1NVDBWWTBhYXpmYWd0OEt3Y2ZrZGJwVWdDTUtmNU4vek1lZGNBYkVkbzNBUHlTUkprdTUxSXdSQkVJVDdrQ1NoM2IrZDBqV0xrVXFLcktkbEdtaDNNeElBQUNBQVNVUkJWRGZjSHB5T2EraFlrRlc5WWk1bjZzQS9zNVZXbnY5NkZYWHZvZVErL1FCU1dlbHQxeWYzOWNmcnVmZHdhZHdTNC9sVUN2LzNNbEpKRWZLQU92aTgvaGx5MzVxVWIxOU42ZG9sbHRrWjFTVFR1T0w5OG54Y21vVDhvWGJsemg1cjgzbjhVZjdMd202N2psdG1ORkM2ZGdubE85ZUIrUE5GRUlSL0VMZXhVM0FiTisxZU4wUDRCeE9CQTBFUUJPRlBKWlVVVWJMcU8zUUhkdGljZDJuUUZJL3BjM0VKYmxicC9iY1RPSkI1ZUtIcE9iaGFaZFU5QnVIU3FJV2xJNi9YVlZuZWxKMkZQdTZ3dzJ1cTlqM3dmUElsWkY2KzZLTERLVm42S1pLMjNIcGQ3dXVQMTdQdjR0SWtCR1BhU1lvWGY0VHBTbVkxR3FuQmUrN0hLSnUzeFhUcFBJYVRjZFY2YmNvMlhWRFVxZ3M2TGJuL25tRFRsai9xYmdjT3pJVjVGSDQ0QjlQbGk2aDdocUx1MGc5bGkvYkkzTnp2YWpzRVFSQUU0WjlJQkE0RVFSQ0V1OEtZZW9LU243L0NlRDcxK2ttWkRNM0EwYmhQbklITTFYRUg4SFlDQjRxNndmaCt1UFFQMzE4WmZYd1VSWisvWVhOTzdsOGJqOG5Qb1dyZkE0d0dTbjc5RHUyZURVNGE1NExIbzArakNSMEhKaVBhOE0yVWJseU9WRnpvc0xqYzF4K3ZGejdFcFVFVGpHbEpGQzU0SGFtc3BNcDJ1bzErSExjSjA1SEtTeWxjOERyRzFCTzMvRm9kdWR1Qmc4SUZyMkU4ZlJ6dmx6N0JwV25ydS9wc1FSQUVRZmluRTRFRFFSQUU0ZTZSekpUdjJValp1cVUyYTlObDNyNTRQUHFNTllIZ2pXNTdxWUs4ZWhzSWVUNzVDdXJlUXl4VCthdlJJVWVTck5QbDViNyt1QTZaZ092Z2NhQlVZVWhKcFBTWGJ6Qm1aVlJaamFwVko5d2ZmZ3BGcmJwSTJqSkx6b0w5MnpHZVM3R1djV25ZSEs5L3Y0L2NyeWFHNDBjby9MLy80Rkt2RVZKNUNhYXNDdzdybGJtNjR6bmpGVlNkK3lDVkZsTTQveFdiT20vWDNRd2NWQ1NrckZoT0lnaUNJQWpDM1NXU0l3cUNJQWgzajB5TzYrRHhxTHYycDNUbDEraWl3d0dRQ3ZNcC92WUR0QkhiOEpqOEhJcTZ3WGZ1bWRmeUJ5anFOVVRoWDh0cE1ibXZQd0NxVmgyUktra2dxRStLdFc0dktmZXZoZHVZS1doNmhvS0xFbk5CTHFWcnZzZGNsSS9QZTk5VnEzbFNTUkc1Y3liaU51cFJYSWROUkROd05KcUJvOUh1MjBiSmp3dHdIZmtJN3VPbmdjSUY3WjZObFB6eU5ZcmFRZmk4OFRtU1hrZlJWKzlnU0k2M3FWUFpzZ09lTTE1RzdsOGJZL3BwaWhhK2h6azdxMXJ0K1N2U2htOUJVVHRJQkEwRVFSQUU0UjRSTXc0RVFSQ0VlOFp3TW83aUh4ZGd2bkVyUWJrYzEyRVRjUjgzRlZTYU81WWMwV1BhQzJnR1BIRGI5ZVROZVFoemZnNWdDUno0ZmZnamtxNmNzcTJyS04vN094ajBLT28wd0hYSStHclZKMm5MS1YxbENUTEkzRDF4SFRvQjE0R2pLZmpnZVRDYjhYbC9FUUFsUDN5S0xpYkNlcC9yaUlkeG56UVRURWFLZi9nVTNhRmR5THg4Y1o4NEEwM2Y0UUJvd3pkVHNtSWhHQTIzL2JwdmRqZG5IT1ErTndGVjY4NTR6bnI5cmoxVEVBUkJFSVRyUk9CQUVBUkJ1TGNNQnNxMnJLUnN5NjgySFZ5NVgwMDhwczZoNlBNMzc4aGpLZ0lIZVhNZVF0TFpKd2YwbURvSGRmZEI1TDM0Q0ZLNS9WSUZ0N0ZUY1IzNm9FM2dBTEFrT013NEMvbzd1TTJoUWdFbUUyQ1pQV0RPdStvd2VhS203M0E4bnBnTGNqbTZtQWhVYmJzaTA3aGh1bnlCa3VYL2h5RXA5czYxNlNaM00zQ1FNM1dneUNndUNJSWdDUGVRV0tvZ0NJSWczRnRLSlc3anBxSHBOWVRpcFFzd0pGdDJDakRuWmQreG9NR056R1VsNEdncGd0RUlnRlJlNG5nN1JpZWo5c2EwazViL1VHdWNQOVJvQkpPbGZtV3pOcFh1QkdES3k4YVVjY1o2WFBGK09LSTdkc2l5dTBEYnJxaTc5a2ZTbGxHMjdnZkt0cTIyUGs4UUJFRVFCT0YyaWNDQklBaUM4SmNnRDZpRDkyc0wwQi9aVC9IUFh5SVY1djhwei9IL2FyM2pDeTVLQUdwOHNkYkpkZWYvbHluejhLTEcxeHVkWGkvZnZzYTZITUZqOHI5UjFHL3N0S3p1OEI2S0YzM285RHBZa2lWcStvMUUwMnN3cU5SSUpVV1U3MTVQK2E3MTFVdnNlQWNVZmpqbnJqekhRc0tjYy9rdVBrOFFCRUVRaEJ1SndJRWdDSUx3bDZMcTBoZS8xcDBvMjdTQzhoMXJyY2tONzVTaTd6NUFNdWp0enJzTmZ3aGxxMDRVTGY3SVlYSkVUWi9ocUx2MXI3UnUwK1VMTm9rS1pXNmVEdStSdEdVVUwvbWZ6VG1aeGczUEdhODRyVnNlVUFkMTEvNW9lZ3hDVWEvaERRODFZamg5SEVXdGVuaE0vbmVsN1FNb1h2S0pkUm5FN1RDa0pONTJIZFVudzVRdEFnZUNJQWlDY0srSXdJRWdDSUx3bHlOemRjZDkwaXcwdlllUy84YjBPMXEzUGluVzRWSUZjM2RMRWtiRHlXTU9seXFvV3JhdnNtNWoya2xLZnZyY2VxeW9HK3c0MkdBMG9qK3kzK2FVek1QTHJwaExjRFBVWGZ1aGF0c05SVkFqeHc5VnVLRHEyS3ZLdGxVb1hqci9qZ1FPN25hT0EyVTEzbjlCRUFSQkVQNGNJbkFnQ0lJZy9HWGQwVzBacjZueDZVcHdrQmE0SXUrQTN5ZkxIVi9YdU43eHRsUkZVYWNCcmlNZkFjQjA4UnphUTd0eEd6RUptYnNuT1UrTnVxVzZmTjlmaEtKMjBKL1JURUVRQkVFUTduTWljQ0FJZ2lEOG81VHZXby9rSU5HaHV0c0FYQm8ycDN6M0JvZExHVlR0dXFGczJlRnVOTkZLZDNnM2NoOC9ERW14R00rbkFlQTZaRHd5Y0p6Z3NUSmlEeVZCRUFSQkVQNGdFVGdRQkVFUS9oSDBDZEdZaXd1ZDdqamdVcStoSlhDd1o0UERwUXJHakRTVUtZbEk1V1YzbzdsVzVkdFczOVhuQ1lJZ0NJSWczRXdFRGdSQkVJVDducUorWTJTdWJwaXlNcHdtT0pUWERBUkEzWFVBa3Q3eGFMN3BTaWFxamozUkhkN2orRG0xZzlBTWVPQjZuYjQxcXQvR2dMb0FEbWREQ0lJZ0NJSWczRXNpY0NBSWdpRGM5elRkQjFwekJWVEY0NGtYcXl6akxIRGcwaVFFanlZaDFXNlgxNXg1bGgwY1RFYVVyVG9CWU1xNlVPMzdoVCt1c0xEd1hqZEJFQVJCK0lkS1MwdWpUcDA2QkFZRzN1dW1WSnNJSEFpQ0lBajN2ZEoxUDFDNjRhZEt5M2hPZndsMXo4SGtQamNCcWJ6a0R6MUhIeDlKMllabDFtTkZyVHA0UHZNZnArVVZOV3FocU4vWWVteE1TMElidHVrUFBWc1FCRUVRaEw4UFNmcDdKUjhTZ1FOQkVBVGh2aVh6OHNXbFR2MXFsWlY3K2dDZ2JOUWNTVnRlWlhselNSR21pK2RzemtrbFJSalRUMTgvMXV2QVlIQ1lVd0dnOExQWGtibTZnMHlHVkZLRXVUQ3ZXbTFGTHNkLzhiYnFsYTJnVXQ5YWVVRVFCRUVRaEd0RTRFQVFCRUc0YjZsYWQ4SnoxaHUzZEkvWEN4OVdxNXcrUG9xaXp5MTFTMlVsRkx6ekZPWVMyK252cGt2bnlaa3gxR2tkNXZ3Y3lNKzVwZlpaSGlpaFQ0cTlwVnVVSVIzdnlaYVNnaUFJZ2lEOC9ZbkFnU0FJZ25EZjBpZEVVL0RPVTM5SzNlYXlHNVl6bU0wMk13MytkSkpFMFpkdjM5SXR2aDh2UXhFWTlDYzFTQkFFUVJDRSs1a0lIQWlDSUFqM0xhbTBHR05wOGIxdWhvMzh0LzkxVy9mbnpYbm9qejMzdGFtMzlWeEJFQVJCRVA2NTVQZTZBWUlnQ0lJZ0NJSWdDSUlnL0hXSndJRWdDSUlnQ0lJZ0NJSWdDRTZKd0lFZ0NJSWdDSUlnQ0lJZ0NFNkp3SUVnQ0lJZ0NNSWRZRFRvdVpSeGhwekxtWGU4Ym0xWktWY3ZaV0F5R3U1NDNYK0V0cXlVRTBjUGtwSVljMXYxbEplV1lEYVo3bENyL2g0S2NxLytvZnZLU29wSWlBcEhlMk5pMXB2czJiaUNVd20zL3BtVUZoZFdYZWd1eXJtU1NYRkJOYmVuclVSSllUNTZuYmJTTXRtWEx5SkpVclhxTStoMVZaYjVNMzcrNzRXcTNqZTlUa3ZSSDlrVjZBNG9MUzdrNHRrVXpHYXozVFZ0V1NrWHo2YmMwZWVaVEVhMDVXVjN0TTYvSTVFY1VSQUVRUkFFNFRacHk4dFlzL2gvWEw1d2prZWZxZjRXb0RsWE1qbXdmUjNESi8wTGphdWJ6YlVUUnc5U3IyRXpmR29Fa0hZeWpnMC9mY25zZC80UHY1cUJsZFlwU1JKbXN3bXp5WFR0WHpOR293R1QwV0Q1MTJEQW9OZGhNT2d4NkhYb3RHWG90T1VvbFdyYWRlOWZaWnQxMm5KKy9mWkRMcDQ3amRyVmpTbi9ya250b0liVmZzMFY5RG90eTc5OEI3UEp4TDllK3g4dVN0VXQzWitkZFlFVlg3M1BvN1Bmb2xiZEJnN0xuRDUrbE8ycmwrRG02Y1dNVno1R0pxdmVtRmxpOUQ2T0hkckQrQ2VleDh2WC81YmFWWm1vdlp2WnZXRTVrNTkvbCtDbXJXN3AzcFRFSTJ6NTVUc2Vtdmt5emR0MkJTeUJGMWQzRDJ1WjJBTTdNWnVNdEdqWHRkcjFKa1JIc0huRk40eDY5Q25hOXhoNFMyMzZzNno0Nm4yYXR1ckV5RWRtV3M5SmtobVQwZWowSHJuQ0JibmM5dlBkdW1veFZ6UFA4OXo3M3ppOHB5RDNLb3MrbUV1blBrTVkvdENUVmJicjkrVUx5Yys5d3BNdmYyejNMSURZZzd2WnRtb3hNMTc5aE1DZ1JwWFdWVlNRUzFiR21TcWZlU052djVyVXJuZnJQMnUzNnVxbERINlkvem9QUFBZMHJUdjN0cnR1TWhwWTlNR0xCTlJ0d0tSWnIxWlozN21VNCtoMTViZlVoc1l0TytDaVZEcThkdUxvUVhiOTloTlB2ZmtaTlcvYUxXak45L1BKeWpqRHRCZm5PZjI5QUpiZmsxY3ZaVmpMckZ3NEQ0MmJHeE9tdndoQTJzazRHalZ2aTF5aElEM2xCTDk4OHdGUHZEaVBlbzJhMzlMcnVKK0l3SUVnQ0lJZ0NNSnRLTWk5eXByRjg3bVNtYzdnY1ZNd204MWtwQ1U3TE91aVVsR25mbVByY1hscE1VbXhoekVaalR3NFk2NzFmUGJsaTJ6NDZVdUdUWHlTTHYyR1Zic3R5Nzk4bC9PcFNkVXVyMVNwVWFyVXFOUWF2SHo4cWd3Y2FNdEtXUFA5cDF6S09NUFlxYzhSZTJBM1AzLzFQcE9mKzg4dEJROGtTV0xUaW0rNGVpbURjZE9lQnl3ek5weVJ5eFhJRlFxYmN4ZlBuYWE4ckJTL21yVWQzbk0rN1NUcmYvd0NYLzlhWE0wOFQvaW1YeGs0NXJGcXRjL0x6NStyV1Jtc1hEaVBKMTc2MEM2bzgwZUZkT3BKeE5iVjdGeTdsSCs5TnQ5aDU5T1owOGVQb2xKcmFOU2lIV0Q1TEQ1Ny9VbDZENXRBdnhGL2JMZVZTeGxuMkxacU1iWHFCZE9pZmZkS1B3UGdsb003ZDFMcWlXT3NYdlNKMCt1aDR5YlRZOUJvbTNONTJWblVxRlhINlQxUlladVJ5V1YwSHpDeXl1Y1g1RjdsVkVJTTNRYU1SQzZYVTF5WVQzYldCWnN5SGw3ZXVDaVZITmkranM1OWJYOXVhOWNMeHMzRHkzcWNrWmJNaHArK3JQSzVOK3JZYTdCTk1PWFBFaDIrRlpsTVJzUG1iUURJT0hQSzdydFJyMUZ6a21JUGtSd1hpZHJWM1hwZXJYR2xibkJUbTdMYlZ5OGg5K3FsVzJyREN4OHN4c1BiMStHMWxNUVkvQUlDN1lJR0FBTkhQOHF5ejk5bTdaSlBtZkh5eDJqYzNCM1VBSEdIOTdCejNZOU1mZUcvMUtuZjJCSmt2VGFESVRrK2luVkxGakJ1MnZPMDd0eWJyQXRuVWFrMUJEWm83TEN1ZndvUk9CQUVRUkFFUWZpRFVrL0Vzbkg1UXV2MDhkMGJsbGRhM3NldnBzM29aMUNqRnZRWk5vSDkyOWR5OU1CT092Y1phcW4zZUN6QUxZMGNBd3daUDVYaXdud1VMaTRvWEZ4d2NWR2lVTGdnVnloSWlqM0VrWDA3ZVBhOWhTaVZLcFFxOVMzVmZlVmlPbXUrbjA5eFlUNFBQdmtpemR0MnBWbWJ6cXo2OWlOKy9Pd3RoazJjVG9lZWc2cFYxODUxUzBtT2l3U29WdWVwYzk5aDFoRmhiWGtwUnIyZTg2bEoxSzRYaks2OEROMjFhY1R1WGo3SVpESk9KY1N3NGFjdjhQU3B3ZVIvdjBOQ1ZEaDdOcTVBb1ZSV3E1TWQzTFFWano3OUJzdS9mSmZ0cTcrM0JqZHVsNWRQRGJvTkdNbTVsT01VRitUaDdWZTkyUXphOGpMT25rcWtSYnV1MXMvdDdLbEV6R1l6Tld2WCswTnR5YjU4a1YrLy9nQ2p3Y0RsQytlWS8zTFZXN2JPL2ZnSG04N3ZuYUl0THlNaEt0eDZiTkJwdVpxVlFYVDRWZ0RjUGIxcDBDVEU2ZWZnNkRza1NXYnljNjdTdUdWN2gvY1VGK1lUZDNndkhYdUc0bHV6TnBJa0VYZDRMMzRCZ1E1bmc4UkViTU5GcWFUbjRERUFuRTFPWU5PS3IxR3BOVGJsNUhJRjUxS09jeTdsdVBXY1hxZGwwcXhYYWRhbXMxMjlNMTc5cE1wWlJBQmZ2Zk5NbFdYdWhOTGlRazRjUFVEblBzTnc5L1FHNFBkbC8yZjl2WElqcFVyTnBoWFhmNStaakVZQzZ0Um54cXYyQVo0Vzdic3grdkhaVlQ0Lzd2QWVkcTkzL251MHFDQ1hqTFJUOUJveTF1SDFlZzJiMFh2WUJMSXl6bUl5T1oraDByNzdRT0lqdzFuNy9hYzg5ZVlDNi9tODdDdzJyL2lXZHQzN1cyZGJuRTlOb242VEVCU0tmM2JYK1ovOTZnVkJFQVJCRVA0QWJWa3B1OVl2SXlFcW5BWk5Xekhxa1ZsMkhZZ0tsekxPc0gzMUV2UTZMYUhqSnR0ZDd6MXNQQ21KUjlpN2NRV3RPdmJDMWQzRG1qdmdtLzlhT2txbWEza0FGbi8wTWpLWnpPYitaOTcrRWs4ZlAydEhITUJvc0YrTFhWU1FoOWxzNHZ6cEU1VytOcithZ2RTcUYydzlOaGtOUk83ZHpJRWR2K0htNGNXMEY5Nm5Ub01tQUtnMWJqejI3SC9Zc2ZZSHR2enlIYWVQSDJYUTJNZnhyMVhYYWYyN055em55TDRkZE9vOW1HWnR1emd0WnpRWTJQWGJUeFRtWlZPdllUUHIrVTAvZjAxSzRoSHI4ZWR2WGgrQm5UTnZFWkY3TnhFZHZoVnZQMzhlbS8wV2JoNWVkQjgwbXV6TEY5bS9iUzE1VjdNWVBta0dHbGZISTVFVjZqVnF6c0F4ajdKNy9YTGFkT2xEazFZZEt5MFBrQlI3aUMyL2ZGZHBHYlBaakZ3dTU3c1BYbkJheHMzZDB5YkFsQlI3Q0tOQlQ5dHUxMmVFcEoyTVJ5YVQwNmhGMnlyYmRiT2NLNW1zWFBoZlpISTVEODZZVzJrUTZleXBSS0xEdGxDcmJnTlVhdGRiZmxaMWFNdExpZGl5eW5xczEybTVsSjdLMWN6ekFOUU9ha2pyenIwZFRwc0gyOENCVGx0R2FYRWhKWVVGbUl3R1hOMDh5TXZPQWl6TEdYejhhZ0p3WVB0YUZBb1grZ3gvRUFDWlRNYUpJd2NvTFM1azVodWYyblFTUzRzTGlZOE1vM09mb2RiT05JQ3J1d2N2ZmZKamxhOXYzbk9UbkY1VEt0V29OWC9PKy9wSFJJVnRSaTVYV0FNa0ZVTEhUNkZyditHVjNudGcrenFibjgwYnllV0thcjFPZVJXZDgvaklNQ1RKVEp1dWZmbHh3WnRjdlpSaFYwYVNKR1F5R1F2ZmZkYnUybU96MzZKZW8rYklGUXJHVFh1ZXpQUlUxSnJyTTRyVUdqZmE5eGpBd05HVzJVbmFzbExTVTVNSWF0U0NBOXZYMmRYWHBkOHdORzRlZHVmdlJ5SndJQWlDSUFpQ1VFMlNaQ1krTXB6d3piOVNWbEpNNzZIajZUUHNRUzVsbktGK2dPMm9vZEdnSjJMTGFxTEN0bEMvU1V2R1Rublc0WHA1aGNLRk1aTm5vOU9XNCtydVFXWjZLaGZQbmFiYmdKSFV2clpPT2pNOWxhUDdkOUIvNUNUY2J1aTRBS2l2VGFQZisvdktTdHV1S3kvRGFOQlhXYTVOMTc3VXFoZU1KRW1jUG42VXZSdFhrSHYxRWkzYWRXWEV3ek50T2s0QUxrb2xveDU5aXFER0xkajEyeklXZmZBaWJidjFwMU9mSVRiTE1rd21JMXRXZmt0aXpINjZEUnhGNkpqSDdaWWZWQ2dwekdmMW9rOG96TXRtNk1UcHRPblN4M3B0NUNPejZEWndGTXUvZUlkSnMxNGxvRTU5QU5LU2pySHN5M2ZJejc2TVNxMmgzOGhKRk9YbldCTzR0ZTNhajZ1WE1raUtQVXg2YWhJOVE4ZlFzVmRvcFozbXpuMkdzZmYzbGV4ZXY1eEdMZHRYdWJRZ29HNEQrbzZZYUQxT2lBeW52THlVN2dOSE9iMG41M0ltOFpGaHRPblNsMXIxTE91dGxUY3RDVWlJQ2tldVVOQ29oV1hxdUNSSm5EMlZBRWg4ODk4NTFuSjZuWlpqaC9adzR1aEJtL3VmZlBsajYreUdqRE9uV0wzb0U1UktKVlBtdkllZmYyMm5uOE94UTdzNUVyRU4vOXAxZWV6WnQ1MnVPYjlkUG40MWVYWEJ6OWJqTDk2YVpaZmpvTHBPeGNld2FjWFgxdU9JcmF1SjJMb2FBRi8vV2p6NzdrS3lzeTRRZDNndmc4WThqb2VYajdYc2dOR1A4Tk5uYnhNVHNjMW0yVVA0NWwrUkt4VDBIamFlczZjU09McC9KM1Z2Q0diZGp0eXJtZFZLZXVvb0VlQ2RWcEI3bGVqd2JmUVpPaDUzVDIvVy9mQVpUVUljejlpNFZicnlVcTVjVEsreVhFa2xTVEhOSmhNSmtlSFVEQXpDdjFaZE92WWVURmxKMFMyMXc4dlBuNUtpQWpiOXZOQjZMakU2Z2l1WjZjamxDbjVmL2hVQWF4Wi9RdC9oRTdseUtRUEpiRVpiWGtweVFyU2xqWVg1bEpVVUVWQzNBVzI3OVJlQkEwRVFCRUVRQk1GV2NVRWU0WnQveGR2WG4wZWZlWlBhUVEySmp3eGp5eS9mTVhyeXM3VHQyaGVUeVVqODRUQU83bHlQVGx0RzZOakg2VFp3WktXSitXNGM0VCswYXdNYVYzZjZqM3JZT290QkxwZHpkUDhPbXJYdDdIUmE4N1B2TG5SNHZrSjArRmIyYjF0VFpUbXdqSEFmMlBFYjJWa1g4UFQyWmVLTWw0allzb3BGSDg2dDlMNkpNK2FTRUJWT1FsUTQ4WkZoTkdnU3d1VG4zNlV3TDVzTlAzM0p4WE9uNlROc0FqMUNSN1BpcS9lcEhkU1F3ZU9uMnN5aXlFeFA1YmVsbjFGY21NL0lSMmJSc1Zlb3pUUGNQYjFKU3pxR3E3c0hSUVc1SkVidlk4S1RMM0F5TG9yeWtpSkdQaktUY3lrbjJMSG1CN3YydWJsNzh1VExIN0hsMSsrSVBiQ3J5bVNBRjgrbFlEYVp5TG1TU1dKMFJKWGxhOWF1WjdOMFFLL1RjbkRuZWpyMUh1SjBSc3JCbmVzQjZEZGlJcjRPOGpWY1BKdENabm9xQ2hlbDlUdVVlaUtXNG9JODJuVWZZSk1BYnUvR0ZkU3AzNWptTnkxeHFRZ3V4VVJzWTgvR0ZYaDYrL0xZN0xlNGtwbk9yOTk4YUJPQUFVdlFLMnpUTDBTSGI2VnVjRk1lbXZtS1hjRG9YdENXbFlLczhqSU5XN1Roa1dmZUlPbm9RWTRmT2Npa1dhOGlrOHM0dlB0M3lrdUxNUmtOYkZ2OVBYNDFBK25TLy9vSXVzbG93SzltSVBXYnRPVEE5blcwNjlZZk53OHZybVNlSno0eW5LRVBQb0hHMVoySUxhc3hHZzAwYTlPWjh0SVNQcGxyUDR2b1pwTGt2Tk8vWnZIOGFyLytQOXVlRFQvajd1bE45MEVQY09aa1BNbHhrYlRxMU5OeWJmMXl3amY5VXVuOUZVc1ZIRG1Ubk1DWjVJVGJhdC94SXdjb3lNdTI1bEJvZDIwR1RuRkJIcDQrZms3dk81K2FoRStOV3RiZ21iYXN4T1ozYm1aNkd1V2xKZFFJcUdOelhxVnhKU1ppSy82MTZ6SHp0ZXVmMDlaZkY1TjJNczdtM0QrQkNCd0lnaUFJZ2lCVWs1ZXZQek5lK1JoUEh6OXJKNjU5ajRIa1hNNWswODlmYy9uQ1dWSVNZaWpNejZWRHowSDBIelhKYVlmcjdLbEVybVJlSDRIcjBETVV0VWFEcTdzbjNRYU1kTnJSck1vWGI4MmlwTERBd1JVSlNaS2NUcHNlT1BwUjYvVGtuQ3VaRkJYa011Q0JSK2phZndRcXRZYnlzaElNVlNUUEM2aFRuekZUbnFQbjRMRWMyUEViRFpxRUlFa1N2Mzd6SVVVRnVVeVkvaUloSFhzZ1NSSTFhdFVoT253clpTVkZqSDU4TmdhRG5uMWJWeE1Uc1EwM0R5OG1QL2NPOVp1MGRQaWN0Sk54Tkc3WkhsMTVHVVVGdWNoa2NzWk9mUTRaTWp4OS9PallhN0RUTnVwMVdqcjJHa3k5NEtaVlRwMU9TWWhCcmxCUU16Q0lnenZYMDdaYi8xdEthQmpjckRYN3Q2MGxJKzJrMDZVT0dXa244ZkwxZHhnMEFEaTRhNFBkdWFpd0xhalVHb1krT00xbW1uWEVsbFhVRG1wSU53ZkovbzRmT2NET2RUL1NPS1E5NDZjOWo4Yk5BNE5laDE1YnpyTFAvOFBEVDc5R1VLTVduRTlOWXNzdmk4akx6cUpkOS82TW1EVHpUNXRwVUNFdDZSaGxwZGUzbVRUb2RPUmxaNUVZczk5NnJsbnJUbnoxempOVmJvdm41Vk1ETDU4YUpFUkZVRE93SGsxYlc5NzM2TEF0ZVBuVVlPMlNUOGxJUzhiRDI1ZEZIOHhGVzE2S1RsdUcwV0E3Nm45bzEwWUdqNTlDU21LTVphWlJWQmh4aC9kd0pmTThVNTUvbDRMY2JOUWFONXVrcHM3czJiRGM2WGZ0b1prdjQrTVhVR1VkSzcrZWg4TEY4Y3lRTzhGa01wS2FGSXRhNDhieUw5NmhJUGNxRFpxMm9tWDc3dXhadjV5T3ZVTnAxc2I1MGlLdy9FNHJ6TXQyZUsxeHkzWU1Hdk40bGUwNEdSZEo1TjdOY05PU0xMUEpaQTJ5M2VqQTluVWMyUEViTDM3MHZkT1IvNDNMRjZMWGFabjc4US9JNVhJMGJoN1d0c1FkM2t0MCtEYlVHamZrY2puWldSY1k5Y2hUZUhqN2toQVZUczdsVEd2Z3JVSnhZUjQrMWN4UGNqOFJnUU5CRUFSQkVJUmJjUE55Z3hzenE4ZEViS05abTg1MDZCVktjV0UrZWRsWlRnTUhLUWt4eEI3Y1RVV0h2bVg3N2x6TlBFK0RhNG5aYnV3MFphYW5BbkE2OGFqZFVnV0FObDE2V3dNWlpwT0pmaU1tMnUyUUVCY1pSblRZVnB0RVlCVitYUENXemFob3o5QXhkT3Mvd3VZUDhlb21QZ1NvR1JqRStDZXVUNkVmUFhrMlNwWGFPaG9wazhrWThmQk1YRnlVeE96YlRsRkJIZ1c1VnlqTXl5R2tZdytHUGpqZFpncjVqVXdtSTJlVEV4Zys2VjgyblJRdm54cXNXN0tBaSttbmJjcUhqcDFNNjg2OTBXbkxVYW5WYU10SzJMWnFjWldqaFNhamdSTkhEOUswVlVmYTl4akk2a1dmY09MSUFkcDI2MWZ0OTZGKzR4WjQrOVVrTGpMTVllQ2d1RENmY3luSDdUTHdWN2gwUG8zVUU3RzRLRlZJa2dUQTVZdm5PSithUkx2dUEyeUNCbFZwM2JrM1pyT0p0bDM3V3I4cnRlb0ZNL241ZDFtNThMK3NYRGlQSmlFZFNJNlB3dDNUMjVwUi9tNkkyTEthckF0bmJjNmxuejVCK2czNU9HYTlZZm5ldHV6UWd6WmRiTnUxY2RsWHlPVzJuZW9yRjlOdHRzNHJ5cytsUWJOV0tPUUsvR29HNGwrN0x1NmUzbmg0KytMdTRZMmJoeWV1N3A2NHVua1F2dmtYamg3WVNmZEJEOUMyYXo5OC9XdWhjWFhuOTU4WEV0S3hCdzJhdHFJZ053S0ZRbEd0SEJNelgvL1U3bHpMRHQxcDBxb0RhbzFydGJZSmZmR2pKVldXdVIwS2hZdjFaelk5NVFSWkY4NHg5TUVuck5kckJOU3Q4clU2dS83a0t4OGhrOG1yRlF5dFZTK1lBUTg4WW5mK3lQNGQ1R1ZuMlFVSEdqUnRSY1RXMVNUSFJ6djhIWlZ6SlpPaS9CeTdvSisycklSZDY1ZHpQR1lmb3g1N21zVG9mUmlOQm9vSzhsajg4Y3VNbi80Q0IzZHR3TVBibDVMQ2ZFcUxDNjIveTNPdlhyTEp1L0pQSVFJSGdpQUlnaUFJdHlqMzZpVlNUOFJ5NHVoQnNqTE9vdGE0MGFYZk1EcjNIVXA4WkJqaG0zK2w5OUR4QkRWcTRiU080Wk5tTUh6U0RKTGpJbG4zdzJlQUpmRlhjbnlVdFl4ZXAwV2hzT3lRb0ZKcjJMMWhPWEtGQWhjWDJ4SGdrQTQ5Y0ZGZS82UFlSYWxFZGRNSVowV3l0NXZQQTNhamV4WGJOT1pjenNSc050a1Y5NnRaR3hlbGl2VFVKQXB6SFk4d05tblZ3ZnFIOXMzYnN3Rklaak5CalZ1UUVMMlA4NmxKK0FVRU9zMDhmNlAwbEJQbzlUcWFoSFFnOXVBdW0ydGxwY1Y0K2RTd3Z1OEowZUVZOURyTUpoUC9lMmtLVDc3eU1SN1ZuSEovTWk2U3N0Smkyblh2VDlQV25hZ1pHTVNoWFJ0bzNhVlB0V2NkeUdSeU92VVpRdmltWHluSXZZcFBEZHVSNWJoRGV6Q2J6WFRxUGNUdVhrbVMyTG51UnpSdUhvUjA2RUZDZEFSZ21hNnZVbXZvR1RyRzdwN0syeUt6VHUyK2tVcXRJYWhSQzVMam8waEpqS0ZqcjFBR2puNE1WL2U3dDI3N2libnpySUVSc0NSK1hQdjlmSjUrK3d0ck1rUEZ0ZTk4allCQW1yZTFYWXB4WTM0RXNPelNrSmVkUmZkQkR3Q1dSSnQ1MlZsMDZUK2NUcjBITTdTS2puclB3V014R2cxb3kwcW9HUmlFVDQwQW9zTzNZaklhQ1IwN0JiQUVzRnhVYW1MMmJXZmZEWWtkblduWGZRQ05XcmJqdDJzLzY3ZXJRNjlRaG95dmVpZU1XOUc4YlZmME9pMDcxaXlsUzc5aDFtVXdKcE1ScFVyRkYyL053cURUVmxuUE0vLzVQOWI5c0lETEY4N2RrWFk5K2NySDdOdTZoanIxRytNWEVFaCt6aFhydGFER0xmRHlxVUZTN0NHSGdZT3pweElCQ09uUTNYb3UvZlFKMXYvNEJUS1pqRWVlZVlOR0xkcVJHTDBQRHk4ZnhreCtsbzNMdm1MRGoxOHdhT3hrZkdvRXNPenp0OGxNVDZWWm04N290R1hrWGMyaWk1TmczLzFNQkE0RVFSQUVRUkNxS1hMdkpvNGQzRU5lZGhZeW1aejZUVm95Zk5JTTJuVHBTMmx4QVp0WGZrdEdXakpnbVgwUUU3SE5yZzYvZ0VEKzllci9ITlkvZXZKc1JrKyt2bVhaeHk4K1RxOGg0K2d6YkFJQTgxK2VTc2ZlZzZ1YzhodStlUlg3OWNwRWNBQUFHS3hKUkVGVWI4b0FiaklhTVptTWZQbldVM2JsOVU0NkF6OTkvaGJsTjB3aHJ6RHp0Zm5VcWhkTTdJRmRKTWRGMmlRWWxDUUpnMTdIMURudk81eHRVVnBjU056aHZjUWUyRVZSUVM3ZWZ2NE1HdnM0YmE1MXlHL2VMeDRzR2RrckV2aGRPSmVDWEs1Z3pmZnpLY3pMcHJ5MG1PVmZ2a3ZUVmgwQWFOaThqWFhFOGt4eXZMTzNxRktTSkhGbzEwYmNQTHhvMHFvak1wbU1Ya1BHc25IWlZ5UkVoZC9TN0l0T3ZRY1R0WGN6dTM3N2lZZG12bUk5WDF5WVQxVFlGcHEyN29oL2JmdGRLSzVtbnVmaXVkTU1tVENOa3FKODYvbmdacTE1NnMzUHE3MlZvN1BYZHk3bE9FZjJiU2YxaEdYcnoxYWRldEZuMkFSOC9Xc0JPUHdjWEc1SzJuaW5LRnlVcEo0NHhvRWQ2M2pzMmJlc2dSa1hGMlcxbjVtU0dFTlFveGE0ZVhoeDhWd0traVJSdjdGbHFVdldoVE9ZeldZQ2d4b2hrOG5SYWNzcnJTdXdmbU9tUFArZTliaW9JSmQ5VzlmUWQ4UkU2L3R1ME90UWExd3hHUTJvMUs2TWZIUVdtZWRTaVk4TVkrU2pzOWk4OGxzNjlneWxic09tSE5pK0RvTmVqMyt0dXZRZjliQzEzdHlybDRnOXNJc09QUWRSTXpEb2x0NnoyamVzeGIrVDltMWRnMWt5MDIvazlTVk5CcjBldGNZVlhYa1pYZm9PbzM3VEVMYXZYa0tyamoweG04MGt4MGN4Zk5JTUNuS3VzSDNORDBqWGdtR2x4WVhXT21JaXRtRTJtYXpCbkZ2aDV1NkpYQ0ZuK0tRWmRyOVRaVElaTGRwMzQ4aStIVGF6QWlxY09SbVBXdU5tTXh2Q0x5Q1FKcTA2RURwdUNtN3Vua1R1K1ozNlRWclNzSGxiVkdvTkUvODFsN3pzeTlRSXFBTllacG1kTzVWSXN6YWRPWjk2RW5BY0RMM2ZpY0NCSUFpQ0lBaENOZm5YcW9ldmZ3QTlRa2ZUdkcwWDNEMjlNWnRNeE96YlJzU1cxWGo3K2pQeWtWa085L3RPak5sSCt1a1RlUHZXck5hejlEb3RCcjJ1MHVtOUpwUFI0Yk1jYloxV2tSeng1Zm5MN01wLzlSL25lOFIzR3ppS2pqMHRDUXF6TDE5ZzNSTGJwUTcxbTRRdzVmbDNyY2M1bHpQNWR0NGNtektGZVRtY1NvZ21KVEdHakxSVE5zc2lDdk55MkxacU1kdFdMWGJhaHU0REgyRHdlTXRJYjNEVFZ0WmtpaGxweVpoTVJobzBEY0V2b0E0a3hYSDYrRkhyRW9iaWdseW5kVlltSVNxYzdLd0xESmt3emZyK3R1N2NtOE83ZnlkaXl5cGF0dStPeHEzeTdSd3JhRnpkR1RqNlViYjg4aDNIanh5dzdoQ3hZODBTakVZRFF5Wk1jM2hmUU4wR3RPN2NtNjc5aHhOMlExSzZ6UFJVY2k1bk9yekhaREtSblhXQmhLZ0ltL1B1WHQ0MGF0Nlc5TlFUbkVxSUlTWHhDQ1dGK1RabGttSVBrUlI3cU5MWDhzcW56dGZxMzY2aS9Cd3kwMU50QWdXUzJZejUybGFrem5aK3FMQm53d3FDR2pkbjlPT3p1WERtRkM1S0ZSN2VsdVV1WjVJVFVMdTZFUmpVQ0tOQnovOWVtbEpsZTE3L2ZDVXVTaFZtazRtTnk3NUNwVlpUcTI0RFRoNDdqRUd2cDZ5a3lQcXpxVlNwYVJMU0FaUFJnRExXOHQ5S3BZcmFRY0UwQ2VuQXNZTzdBZkNwRVdDVGYyTG4ycVdvMUJvR2o1LzZsOWlTOGV5cEJLTER0OUF6ZEF3WHppUmJkdzdRbHBkYXQrSU1xTnVBSmlFZFVMdTZFVkMzQVdhem1iTXBpVFFKNldDemE4S055MXhLaWdyWXMyRTV2WWROY0poL296b2VmL1kvMUE1cTZQQmE4M1pkaVluWXh1bmpSMjJDZWthRG52VFRKMmpadnB0MXhnckEvN2QzNS9GUmxmY2V4Nzh6azMySEFFSUlFRWdDQ1dFTElMdHdRUUVGTEVzRjZ3Wm8xYllxVnJEMTF1WGVGaFczMmxvVjl4VkJSRkVNZ3V4QjlpVVFJRUJJd2lxQ0JFbklSaEt5elp6N3g1QXhRK2FRQk9HSzdlZjlGek56enBrek0yUmU4M3pQOC94K1ByNys2alBrUmhVWDV1dEk1bTZ0U3BxamdTUEd5ODgvd05YZXNXWm5rM1p4WFpTUnRsWERicHFzekxRVUJRYUhLcUxOangxai9sTVFIQUFBQU5SVGJLZnVybUpya3BTWmxxTGtoWE9Vbi9PRGVnOFpxY0dqZmxQckNxbGhHRnF6ZUo2KzNiOVhiVHQwMXRqSkQ5YnJ1YksvT3lSSmFsS2pTdi81dnZucUUrWGxaTHRkeVpha0RjdSswUGExeTl6dWN4YUJPNnZYbi94anJlTVVYV0NBSFJnVTRyb2lYbEZSOXpUbDgrV2R5dFliVHo4a2g4T2gwTVpOMWJKdHJJNGZ6dEtJMzl4YnI4RlMwcXhYM0c1SHRlK2txUGFkSkRrN1VGUldsR3ZRaUFtU25PRkljR2dqUlp5N0duaWt4aHI1K2lvNVU2amtwRGxxY2xWTHQrbklGb3RWMTQyZHFMbXZQYTFWU2JNMTZ0YmFNemZNZE9zN1JCazdOMnZ4M0RjVUV0WlloekxTbEptV29pR2pielB0a21HeFdKd0ZIOCtiVnAreGE2dFMxeS8zdUkrOXFsTGZIa2pYOFNQdWRSNWFSY2NwUFhXamRtOWRLNnZOcHVqNHJqcFNXcUpXN1RyVTJTbENjbDdOMzdkamN6MWY3Y1U1VzFvc1g3OEF0eUJzNXZRcHJuOC8vdktGbHdPVUZCZTY2byswaSt1aWJldVc2YjIvUDZvSjl6NmlQU25yRkp2UVhWYWJ6YlgwcHVjMXd4WGJ1VWV0NHh6WWs2cnROZDdmd3Z4Y0hUMlFMa21hOThaekNnd0pVMlRiOXJMWnZDNVl5YjgrOW14ZnI5REdUVjNMVU9yaTVlVmRxOHZJcGJRblpaMXp0czNLSlBsdENGUlFTSmhyaHNCUGVhMzdkbTZXdytGUVpYbTVVdFl1cmRjK3JhUGoxRHp5eDZEQUxEU1FwTmJ0NHVUbkg2ak04K29jZkx0L3I2b3FLeFJmWTVtQ0pCM0pUSE10RDZ1MmJzbDhyVnN5MzNYN3FzZ29WeDJVaEI3OXRXdnphdTNZbUt5TW5adlZ1VWFka1A4a0JBY0FnQ3RhazFtcmYrNVRBTnc0N0hhbDc5aWtMYXNYNmVTeEk3b3FNa3FUcHoybFpoR3R0V2ZiZXJjZnJtV2x4ZnA2M2p2YXQyT1R1dlFlcEpHLytWMjlLdFE3N0haOXMyaWUvQU9ERk5uV2ZFcHN5WmtDRlhpb1l0NnhlOTlhRmRBejA3WnFUOG82WFQvaHQ3VzJQMzl3ZmlrMWJ0WkN2N3JqZm9XRk4xT3JkbkZLV2J0VXh3OW5xVVBubmdvS2JWVG4va216WHExekc0ZkRvWklpWnllSkZxMmpYYk10cXEvMDFwZGhHRm80ZTZaS1M4NW85S1FwdGE1eVI4ZDNWVnpYWHRxNUtWa3hDZDBWZDE3YlF6TVdpMFhqN3BxcTkxNTRWSE5mZjBaVmxSWHEwbnVRK2c4ZFU4ZCt0UWNuMTQyNVhkZU44YnhVNWZtSDcxQml2MnM5em1Jb3pNdFZxM1lkRk4rdHIvd0RnL1RpZjkrcFJrMmExNnNBWW43T1NlM1Q1UTBPQ2s2ZnFsVlhZZmhOZHlvZ0tFU1NaTEZhNWVNWG9CTkhEK2xNWWI1czV6NGJ3ekIwTUgySHlzK1d1cWFXdDRsTjBPU3BUK21UMTUvUk84ODlJbnRWcGRzU0lFa0tiOTVTTVIwVGE1MUhYczVKdDl1Tm1seWxlLy95ZHdVM0NsZEFZTERyL3JlZi9iUGl1dlZ5bmZ1Yk02YXBvdnlzaWdzTDlPYU1hU3JLUDYzbG4zK2dieGJOVTFGK3JoSjYxSDZmRFlkRGhYazVkYlk1bEp6TEJjTENtMTdXNEdEd2piZG80SWdKQ2c1dDdQcWV5a3hMa2MzTFcwMnVjb2FIeVVsenRHSDVBdVhubmxSeTBoeEpVbWxKa2Q2Y01jM2o4aFpKcXFxb2tJK3ZYNjJhSko0NEhBNVZWVlpvOU1RcGJzSEJoVmh0TnNVa0pDcGoxMWFWbDVXNmlvWm03ZDRtSDE4L1JjZDNjOXMrdGxOUFRaM3h0clp2V0tGTks1STA4YUhwcmxvYVZWV1YrdkNmVHlpeXhsS0V0aDA2S2J4WmhKWjk5cTRjRG9kNlhqTzhYdWYxNzRiZ0FBQUFvQUcyckY2czVJVnoxTFJGSy8zNnJtbUtUK3dqaThXaWpGMWJ0SGp1bXlvcU9LMUJJeVlvYmVzYXJmcHl0c3JMem1yWXJ5ZlhlNHB1Y1ZHQkZuNDBVOGNPWjJya0xmZTZWYzczOXZWVGZzNFBNZ3hEWjB1TGRmUmdodHJFZG5UYmYrSkQweFVZRkZwckVKYVRmVXhXcTlWajVmTTdwejF0MnNxc29UejFyTzk4OWNCTGNtekoyWXJ4NUxFaktzekwxYkZER1RxZGs2MW5wOTZxeUtoWVdhdzI3ZG0yVHNjT1owbHlEdWdhWXRXWHMzVm8zeTcxSEhpOXgwR2xKTjF3OHozNjdtQ0d2cG85VTJIaDArczl1Q2tyTFZGUVNLanljcklsU2NFaGpWUlZXWG5aV3gxV0MyM2M1SUp0S245dWVhZXlWWEQ2bEE2bTczRGQxNzV6VDdlQ2twMTdEdERHbFVuNjErUDMxdG8vTEx5WlltdDBybWdXMFZxMzNQZVkzbnJHMlM2eEtQL2lscTFJenF2UDFlejJLdVdlL0Y2blRoelZvSkVUbEplVHJZQ2dZQTBhTVY3Zkh6Mmt2ZHZXYWRDSThWbzIvMzExN041ZkxkdEVhOVBLaFI2UDYyblprSmwzbm45RWZ2NzFXeDV6c2M3dkdGTmFja1lIOXFhcVNmT1dyaEF0cmx0dnRZNk8wOG92WjZ0REYyYzRtYlY3bXdhTkdLK0N2Qnl0K25KMnJlUDJHenJhMWVxMUx2djNiTmVuYnozZjRCb2UwUjBUdFhmN0JoM2FsK1pxK2JwL3ozYkZKSFN2TlF2TXk5dGJkcnRkVzFjdlZ0T0lWZ29LYmVRS01aZC8vb0hPbHBab3dMbTZNdEs1SXFjRGhtckZnbG1LYXQvSjFSM21QdzNCQVFBQVFBUDBIakpTalp1MVVJY3VWN3ZXMmt0U2ZMYyt1bTdNN1ZxVk5FZVp1N2JxMUludkZORTZXamZlZnQ4RmYyaCtmOVM1SktHeW9sekhEMmRwenN5blZGVlpxYUZqSjlZYTZNVjM3YTJVdFVzMTQ4R2JaUmlHYkRZdkpmYjljWVpEMHF4WGxiVTd4ZVB6VkJkSGZQN2hPMHpQWmZLMHAxMlYxS3R0WDc5Q1didTN1YzdSaytLaUFwMHB5Sk8zajY5MnA2eVZwRnE5enkrVlBTbnJkUHh3bGhvMWJTNHZIeCtGaElYcit2RjNxV21MVnZwcXp1dUthQlByYXRlMy9QTVBuRHRaTEFvT2F5eWIxWHlkL0pxdlA5V1cxWXZVTHE2cmhwdlVIWkRrckx3KzhRSE5lL001elgxdGhtNjcvd20zZ2VYNVNvdUx0Q1Y1a1ZMV0xwWGRYcVVCdzhmcDJPRXNiVnlacFBUVWplcDk3WTNxMW1kd3ZWclZYVW1xS2l1MTRJT1hsTkNqdnhKNjlQL0p4L3IrNkVFRkJvZHEwZHczVFR0R0RCbDltenIyNktjekJYbHVYUmg4L1FQVXNrMnNXd2hqR0E0bEo4MlJyMStBUWhxRksybldLeW90TGxLUEFRMExUdzVuN2xaV1dvcnljMDhxTCtla0N2Tnk1SEE0NU9YdG96YXhDY3JMeVphUHI3L2lFL3ZLYXJOcC8rNXRpay9zcStTRkg2dFZ1L2JxMEtXWDlteGJmM0Z2ak91MUdNclBPYW1PM2Z2VmV1elF2bDNhdG02cHhreWM4cFBDUDN0VnBkWXQvVno1dVQ4b1AvY0g1WjNLVnRuWkVrblNnT0hqWE51MWpJcFZmR0pmclYrK1FDMmpZdVZ3T0hUMDREN0ZKL1oxcTNGd3NmSk9PWU8xeGsyYU4yaS9tSVJFL2VyMit4VFZ3Ym1NNmJ1RCsxUmNWS0Q0Ym4wOGJoL1NLRnlqSjA3UnVpWHo5ZHJmSGxCQ2p3RUtDbTJrbERWTE5PN09oeFFTRnU3YU5qLzNCMjFjbVNSSk9ucGduekxUVXVvOTIramZDY0VCQUFCQUE5aHNYclYrTk9hZS9GN3BxUnUxZC9zR1NWSjVXYWxHMy9IQXViV3dGaytIa1NSOXMrZ1RiVjYxVUw3K0FWcjA4UnU2NmJmVDFHdlFEZXAwOVRVZXc0Ymg0KzlTUW8vK0tqNVRLSnZOcHFzaW85eCs0RjQ3K2phM0gvazE3VTVacSszcmx1bXVQejFyZWo3bnR3dVVuRk8xVzBiRlNKSktpZ3BkeGNOcXlzaytwam12UHVtNjNhSjF1d1pYaWErdnNaTi9yTkd3Y2NXWHl0cTlUYkdkZmx5clhyTmQzemVMbk92aXJWYXJIbnI2TFVrL3prSXc1Qng0VmxhVWErbW43eXB0NjVwenMwaW0xbG1JTHlhaHU2NGJlNGRXTHZoSUg3NzBQeG82YnFJUysxM3J0clRneEhlSHRHUERTcVduYmxSRmVabWkybmZTMEhFVDFUeXlyUXpEb2RRTks3VnV5WHd0bi8rKzFpNmVwN2h1ZmRTbDEwQzFpbzZ2ZDd2SG4xTlZWYVhLenBacXdRZi8wdWxUSnpUd2h2RVhmYXlqQjlKVlZWbWhXKzk3VEVzL2ZWY3JGM3hrdW0zenlMWjF6dkl3REllV2Z2cXV2ajJRcmx2dmYxek5XclRXN0ZlbmE4M2llV3AvN3Y5S1dVbXh4eGtwWmVkMUVUbFRjRnBIRCs1VGk5YnRGTjB4VWMwam83VG80emNVMmJhOS9DNVRPSGErdzVtN1ZWNTIxbU1sLzRyeXN6cWN1VWZ2di9pNGJ2bkRvMnJVdEdFRDdtbzJMMjhkU04raHdLQVFSYlZQVUo4aG8xUncrcFJXZnpYWFl4dlB5OEV3SE1wTVMxRklXSGlEYXlvRUJBYXJhNS9CcnR2cHFSdmw1ZTJqbUFUUE00Y3NGb3ZpdXZaU2h5NVhLMlhORXEzNDRrTkpVa2hZdUFKRHdsemJsWndwMU56WFo2anNiS25HVEpxaU5Zdm02Y3NQWDliTnYzdEU3ZUs2WHNTci9PVWlPQUFBQUdpZ2d0T25kT0xvSVozNDdwQU9aNmE1cnJSRnRJN1dtRWxUbE5DOWY1MkR6M1ZMNTJ2RDhnWHFQWGlrZWw0elhMTmUvcXZlZUhxcTJuZnVxUU43VTNYc2NKYXNWcXVzVnBzcmZIQTQ3TExiN2JMYnEyVFk3Y3JKUGk2N3ZVcUovYTZ0YzFwK1pVVzVETU53WFVYMDVPVHhJd29LQ1hNTEVLTGp1NnIvc0xIT3g0OGRVY2F1TGRKNVlVaEVteGlOditmUGtpVC9nRUJGdG0xZjUrQjM1dlFwRnd4VnFubGErbENYbkpQSFZWVlJvZUtpZkdmTFBIdVYwbE0zeWNmWFQ0ZlB0V2dNREFwVmVWbXAzbi94TWVXZS9GNXRPM1RXVFhjL1hPL3A0SDJHM0NpNzNhN1ZDei9XMTUrOHJiT2xKVXJvM2srN05xOVd4czR0eXYzQjJma2dxbjBuOVI4MjFtMkppTVZpVmM5cmhxdnoxUU9WdW42RnRxMWRxbDJiVjJ2WDV0WHk4dzlVUXMvK3VtSEMzZlY2ZjM2S1hadVR0WGQ3M1ZmRDdWVlZ0ZTd6OHcvUWJmYy9ycVNQWm1ydDE1K3B1REJmTjl4ODkwVVZqZHUrZnJuOEFvTFVPaVpldDk3L3VMNTQveVVkUDdKZmMxK2JvWmlFUklVMmJtbzZTTGZiN1hJNDdITFk3YkxhYk9yU2E1Q1NacjJpN3c1bDZKWS9QS28yTWM2bFBCTWYvS3RPblRqbUdwQ3VYZktaMWk3NXJNNXo2OXBuc051QWRPZW1aQldjenRHNHU2Yld1Vy8yc1NNeURHZUkxREd4N3dXM05ReUh2cHI5bW54OC9lWHJIeUNibDVkc05pOFY1ZWRxNy9ZTkNnd09WUWNQVjduakUvc3FJQ2hFbjczOWdqNzQ1eE4xem9DNWtPcGlnSkx6KytMdDUvNnM5cDE3cW5Fenp3VThxNVdmTGRXaGpEUWQycmRUVXQxdE96TjJidGFCOUIzeUN3aVNqNitmYkZhYjdBNjdqbVR1MXZFais5MWFWcG81Y2ZTZ1pyOHkzZlR4NnUrN2x4Njd4KzMreFA3WGFkaTRTVElNUTluSERtdkhocFZLMjdwR29ZMmI2T3FCMTJ2SHhtVE5mdmx2R2pSeWdtSTZKbXIrdS8vUW1ZSTgzWFQzdzRycjJrdk5XN1hUaC85NFFuTmZtNkgrdzhacTBJZ0pkWDdYLzdzZ09BQUFBS2luZ3RPbjlONExmMUZweVJsSnpxdFd6U1BiNnBvYmJsS25IZ05jM1FmcUk3UlJFOFYzNjZPaDR5YkpZckhvRDQvL1U1dVRGMm4vbnUzS1ROdXFxc3JLZWgybmNiTVc2dGk5cno2ZStWUzl0cTlydStvZjFwSjAxNStla1gvQWp3WGhtcmRxcS8vK1IrMDF6TDUrL2cyZXV2dGZvMjUycTk5ZzV1dFAzcXIzTWIyOHZXWHo4dExPamF0MC9NaCt4WGJxb1ppRTdyTFp2SlNjTkZ2RlJRV3kyYnpVWThCUTF3QXlOcUdIb21JN2FmaE5kelo0QU5CLzZCaUZONHZRN3ExcjFXZklLQlVYRm1qNyt1WG4rdGdQVlk4Qnd5NDRpUFAxODFlL29hUFZlOGhJWmFXbEtHM0xHaDNKMnFPT2lYMHZlMmdnU2EyaTQxM3RJUy9rd041VTEzS1ZtbXhlM2hvNytZK3lXcTNhbTdwUmZhNjkwYlJMeElVRUJvZTZabXlFTkdxaVNRODlxYXpkS2RxemJiMzI3MDNWbVlMVDlmcDc2TkNsbDJJNkpzb3dETjM5eVBOdUFWaDFNRkZkd0cvQThIRWVsMWlrcDI3VWh1VUxUSitqdkt4VWZhNjlVUkd0YTdmamE5VXVUcU1uUGlCSnV2bjNmOUc4TjU3VjF0V0xGUklXcnM2OUxsem53Mkt4S2lmN3VFNGUvOVl0TFBQeDlWTkVteGdOSFRmUnJUaGpUVzFpRTNUci9VL280NWxQYStmbVpGMC92bllCMUlhcUtDK1RyNisvUnR4OGo4ZkhSOTM2ZTRVMmFpS2J6YWFpL0Z4OTl2WUw4dmJ4VVk5cmh0WFpxdFJxczJudnRnMnkyOTBEcVpDd2NBMGFNVUVEaG8rdDgveUN3OEkxY0VURFo3azBqMnlyakYxYnRPeXo5MVJjVktEZ3NNWWFQT29XOVJ3NFhENitmdW85ZUpSMmJrcFdZSENvUG56cGYrWGw3YTBKOXpvREZFbHEyanhTazZZK3FmbnZ2S2hOSzVQVU1iSHZSUWMxdnpRV28rWUNJUUFBZ0N0TTdxUWhDaGd6VVFGanpkZWROMVJoWWVGRjc3dHh4WmV5VjFXcGVhdTJpbXpYd2ZUSGZGMGM1MllPZVB2NGVueThzcUpjRG9kRGhzTWh3ekJreUpEVllwRXNWbGtzRmxrc0ZsbXRObGx0dGwvRTFQWXJnWE5BWm5FYmxCdUdjVWtINlhrNTJRb09iV3o2dWRhbHZPeHNyVGFWaHVHUVllaUsvWndkRG9meWMwKzZ1aG8wMU9sVEorVHJGNkNnR2xQRVBUMkg0OXpzZ3VyM1F6S2tHa01aTDIrZk9xOTJTMUpWWllXc05xK0xmajhkRHNkbC9Td013M0MrVG9mUm9PS1p1VDk4ci9CbUxTNVpxOERML1Rxcm44TncyR1d4V1AvZnJ0d1g1dVZxL2JMUDFhRkxMMFYzN09ieE5kcnRWVnJ4eFN6MUhqekNZeGhXVmxxaXc1bHBIdXRPMU1mQmd3ZlZva1VMUlVSYzNOL016NEhnQUFBQVhOR3V0T0FBQUlDZjRwY1lIRnlac1NVQUFBQUFBTGdpRUJ3QUFBQUFBQUJUQkFjQUFBQUFBTUFVd1FFQUFBQUFBREJGY0FBQUFBQUFBRXdSSEFBQUFBQUFBRk1FQndBQUFBQUF3SlRYejMwQ0FBQUFkYW5NU0ZPcFByeDB4MHY2NkpJZEN3Q0FCbm53NzdKWUxELzNXVFNJeFRBTTQrYytDUUFBQUFBQWNHVmlxUUlBQUFBQUFEQkZjQUFBQUFBQUFFd1JIQUFBQUFBQUFGTUVCd0FBQUFBQXdCVEJBUUFBQUFBQU1FVndBQUFBQUFBQVRCRWNBQUFBQUFBQVV3UUhBQUFBQUFEQUZNRUJBQUFBQUFBd1JYQUFBQUFBQUFCTUVSd0FBQUFBQUFCVEJBY0FBQUFBQU1BVXdRRUFBQUFBQURCRmNBQUFBQUFBQUV3UkhBQUFBQUFBQUZNRUJ3QUFBQUFBd0JUQkFRQUFBQUFBTUVWd0FBQUFBQUFBVEJFY0FBQUFBQUFBVXdRSEFBQUFBQURBRk1FQkFBQUFBQUF3UlhBQUFBQUFBQUJNRVJ3QUFBQUFBQUJUQkFjQUFBQUFBTUFVd1FFQUFBQUFBREJGY0FBQUFBQUFBRXdSSEFBQUFBQUFBRk1FQndBQUFBQUF3QlRCQVFBQUFBQUFNRVZ3QUFBQUFBQUFUQkVjQUFBQUFBQUFVd1FIQUFBQUFBREFGTUVCQUFBQUFBQXdSWEFBQUFBQUFBQk1FUndBQUFBQUFBQlRCQWNBQUFBQUFNQVV3UUVBQUFBQUFEQkZjQUFBQUFBQUFFd1JIQUFBQUFBQUFGTUVCd0FBQUFBQXdCVEJBUUFBQUFBQU1FVndBQUFBQUFBQVRCRWNBQUFBQUFBQVV3UUhBQUFBQUFEQTFQOEJBeE1QaWo3SU1FZ0FBQUFBU1VWT1JLNUNZSUk9IiwKCSJUaGVtZSIgOiAiIiwKCSJUeXBlIiA6ICJtaW5kIiwKCSJWZXJzaW9uIiA6ICIiCn0K"/>
    </extobj>
    <extobj name="C9F754DE-2CAD-44b6-B708-469DEB6407EB-7">
      <extobjdata type="C9F754DE-2CAD-44b6-B708-469DEB6407EB" data="ewoJIkZpbGVJZCIgOiAiMzQzMTI5NjAwOTAxIiwKCSJHcm91cElkIiA6ICIyMzA5MjE3NzcxIiwKCSJJbWFnZSIgOiAiaVZCT1J3MEtHZ29BQUFBTlNVaEVVZ0FBQnpvQUFBUi9DQVlBQUFCald1Qm5BQUFBQVhOU1IwSUFyczRjNlFBQUlBQkpSRUZVZUp6czNYbFkxT1grLy9IWERJc0lMcmhoWnU2N29vV1dtRXVhV1pxYW1lVjJ6TEx5WkdaWkhqMjVaV1pwaXBscnJxZU9xWm1VcVNkUkU5ZktOVUE5bW51YVd4cWFJSUxLTWpEOC91REg1OHM0d3lvSW44N3pjVjFlemR5ZmRXN2pjdmk4N3Z0OVcxSlRVMU1GQUFBQUFBQUFBQUFBQUNaaUxld2JBQUFBQUFBQUFBQUFBSURjSX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UFBQUF3SFlKT0FBQUFBQUFBQUFBQUFLWkQwQWtBQUFBQUFBQUFBQURBZEFnNkFRQUFBQUFBQUFBQUFKZ09RU2NBQUFBQUFBQUFBQUFBMHlIb0JBQUFBQUFBQUFBQUFHQTZCSjBBQUFBQUFBQUFBQUFBVEllZ0V3QUFBQUFBQUFBQUFJRHBFSFFDQUFBQUFBQUFBQUFBTUIyQ1RnQUFBQUFBQUFBQUFBQ21ROUFKQUFBQUFBQUFBQUFBd0hRSU9nRUFBQUFBQUFBQUFBQ1lEa0VuQUFBQUFBQUFBQUFBQU5NaDZBUUFBQUFBQUFBQUFBQmdPZ1NkQUFBQUFBQUFBQUFBQUV5SG9CTUFBQUFBQUFBQUFBQ0E2UkIwQWdBQUFBQUFBQUFBQURBZGdrNEFBQUFBQUFBQUFBQUFwa1BRQ1FBQUFBQUFBQUFBQU1CMENEb0JBQUFBQUFBQUFBQUFtQTVCSndBQUFBQUFBQUFBQUFEVEllZ0VBQUFBQUFBQUFBQUFZRG9FblFBQUFBQUFBQUFBQUFCTWg2QVRBQUFBQUFBQUFBQUFnT2tRZEFJQUFBQUFBQUFBQUFBd0hZSk9BQUFBQUFBQUFBQUFBS1pEMEFrQUFBQUFBQUFBQUFEQWRBZzZBUUFBQUFBQUFBQUFBSmdPUVNjQUFBQUFBQUFBQUFBQTB5SG9CQUFBQUFBQUFBQUFBR0E2QkowQUFBQUFBQUFBQUFBQVRJZWdFd0FBQUFBQUFBQUFBSURwRUhRQ0FBQUFNTDJZbUZoVnEvR2dTcGVwbzlKbDZxaGFqUWNMKzVZQUFBQUFBRUFCSStnRUFBQUFZSHB6NXkxV1ZOUTFwYVRZbFpKaVYxVFVOWDA2ZDNGaDN4WUFBQUFBQUNoQWx0VFUxTlRDdmdrQUFBQUF5S3R6NTM1WHk5WmRkZjE2bkVONzZkSWxkZVNYbitUclc2cVE3Z3dBQUFBQUFCUWtablFDQUFBQU1MVjNSbjVvaEp5cHFhbEtIOHQ1L1hxY1BwbzhxekJ2RFFBQUFBQUFGQ0JtZEFJQUFBQXdyWjkyN0ZYbkx2Mk05K20vM2xnc0ZxTnQ5ODRRTlduUzhLN2ZHd0FBQUFBQUtGak02QVFBQUFCZ1d1K00vTkI0WGJkZUxWa3NGbGtzRnRXb1VkVm9IemxxWW1IY0dnQUFBQUFBS0dBRW5RQUFBQUJNNmNzdnY5WGh3OGNsU2FWS2xWVHpCeDh3dHZWOHJwdnhlc2ZPbnhXeWJ0TmR2ejhBQUFBQUFGQ3dDRG9CQUFBQW1FNU1US3hHanY2L21acERYbjlKcFVxVk5ONlhMZXVyMXdjUE1ONHpxeE1BQUFBQWdMOGVnazRBQUFBQXB2UFI1Rm02ZmoxT2tsU2x5cjBhTytZdHAzM0dqSDdMQ0QvUG43K29TUi9OdXF2M0NBQUFBQUFBQ2haQkp3QUFBQUJUT1hmdWQ4MmIvNFh4Zm1yUU9KZjcrZnFXMHBqUi94ZUF6cHUvV0RFeHNRVitmd0FBQUFBQTRPNGc2QVFBQUFCZ0tvTmUrNmZ4dW5XcjVucXE2eE9aN3Z2R2tKZFVwY3E5a3FUcjErUDB6cWdQQy96K0FBQUFBQURBM1VIUUNRQUFBTUEwZnRxeFZ6dDNoUm52TTV2Tm1kSENCUjhicjcvNmFyVU9IVHBhSVBjR0FBQUFBQUR1TG9KT0FBQUFBS2F4WThmUHh1dlhCdzlRa3lZTnN6M21rVFl0MUxwVmMrUDlUeG5PQVFBQUFBQUF6SXVnRXdBQUFJQnBqQjN6bGphc1g2N1dyWm83ckwrWm5ZVUxQbGJyVnMyMVlmMXl2VEhrcFFLOFF3QUFBQUFBY0xlNEYvWU5BQUFBQUVCdVBOS21oUjc1dmtXdWpxbFc3VDV0L0g1RkFkMFJBQUFBQUFBb0RNem9CQUFBQUFBQUFBQUFBR0E2QkowQUFBQUFBQUFBQUFBQVRJZW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XdGOUNRa0tpOGRyTHk3TVE3d1FBQUFBQUFOd05CSjBBQUFBQS9oSVNFak1FbmNXS0ZlS2RBQUFBQUFDQXU0R2dFd0FBQUFBQUFBQUFBSURwRUhRQ0FBQUFBQUFBQUFBQU1CMkNUZ0FBQUFBQUFBQUFBQUNtUTlBSkFBQUFBQUFBQUFBQXdIUUlPZ0VBQUFBQUFBQUFBQUNZRGtFbkFBQUFBQUFBQUFBQUFOTWg2QVFBQUFBQUFBQUFBQUJnT2dTZEFBQUFBQUFBQUFBQUFFeUhvQk1BQUFBQUFBQUFBQUNBNlJCMEFnQUFBQUFBQUFBQUFEQWRnazRBQUFBQUFBQUFBQUFBcGtQUUNRQUFBQUFBQUFBQUFNQjBDRG9CQUFBQUFBQUFBQUFBbUE1Qkp3QUFBQUFBQUFBQUFBRFRJZWdFQUFBQUFBQUFBQUFBWURvRW5RQUFBQUFBQUFBQUFBQk1oNkFUQUFBQUFBQUFBQUFBZ09rUWRBSUFBQUFBQUFBQUFBQXdIWUpPQUFBQUFBQUFBQUFBQUtaRDBBa0FBQUFBQUFBQUFBREFkQWc2QVFBQUFBQUFBQUFBQUpnT1FTY0FBQUFBQUFBQUFBQUEweUhvQkFBQUFBQUFBQUFBQUdBNkJKMEFBQUFBQUFBQUFBQUFUSWVnRXdBQUFBQUFBQUFBQUlEcEVIUUNBQUFBQUFBQUFBQUFNQjJDVGdBQUFBQUFBQUFBQUFDbVE5QUpBQUFBNEM4aE1TSFJlRjNNcTFnaDNna0FBQUFBQUxnYkNEb0JBQUFBL0NVa1pBZzZ2UWc2QVFBQUFBRDR5eVBvQkFBQUFBQUFBQUFBQUdBNkJKMEFBQUFBQUFBQUFBQUFUSWVnRXdBQUFBQUFBQUFBQUlEcEVIUUNBQUFBQUFBQUFBQUFNQjJDVGdBQUFBQUFBQUFBQUFDbVE5QUpBQUFBQUFBQUFBQUF3SFFJT2dFQUFBQUFBQUFBQUFDWURrRW5BQUFBQUFBQUFBQUFBTk1oNkFRQUFBQUFBQUFBQUFCZ09nU2RBQUFBQUFBQUFBQUFBRXlIb0JNQUFBQUFBQUFBQUFDQTZSQjBBZ0FBQUFBQUFBQUFBREFkZ2s0QUFBQUFBQUFBQUFBQXBrUFFDUUFBQUFBQUFBQUFBTUIwQ0RvQkFBQUFBQUFBQUFBQW1BNUJKd0FBQUFBQUFBQUFBQURUSWVnRUFBQUFBQUFBQUFBQVlEb0VuUUFBQUFBQUFBQUFBQUJNaDZBVEFBQUFBQUFBQUFBQWdPa1FkQUlBQUFBQUFBQ0ZJQ1VscFZDdWUrSENCWVdGaFdXNXo5NjlleFVaR1htWDdzaTE1T1JrcGFhbTN2RjViRFpicnZZM1MvOFVGdm9IQUZDVUVIUUNBQUFBQUFDZ1NJaUppZEhwMDZkei9DZTNRWXJOWmxOY1hKd3VYNzZzMDZkUDY5Q2hROXE1YzZkQ1FrSzBaTWtTaFlTRUZOQW5jM2JreUJIMTY5ZFBodzhmdnFQelJFVkZhZHk0Y1pvNWMyYU9qOW0xYTVkbXpacmwxRzYzMjQzWGt5Wk4wdDY5ZSsvbzNuTERicmNyS2lwSzU4K2ZOOXBtekppaEYxNTRJZGRCWlVaYnRteFJyMTY5Y3RYUFJiRi84c3ZwMDZjMWVmSmt4Y2JHR20zdnZmZWVkdTdjbWVOei9KWDdCd0JnUHU2RmZRTUFBQUFBQUFENDZ6bDgrTEJDUWtKMCtQQmhYYnQyVGNXS0ZWUDE2dFhWdm4xN2RlN2NXVzV1Yms3SGJOdTJUZlBuejgveE5WcTNicTN4NDhjN3RCMDdka3dmZnZpaDdIYTdVbEpTbEpLU0lwdk5wc1RFUkplekF6MDhQT1R0N1MwZkh4OVZxRkJCWGJwMGtkV2F0N2tCMzMvL3ZVNmVQS2toUTRiSTNUM3J4MjYxYXRXU2o0K1BKa3lZb0FVTEZxaGN1WEs1dmw1Q1FvTEdqUnVuczJmUHltYXp5ZC9mWHgwNmRNalR2Vis2ZEVsdnZ2bW1KazJhcFByMTYrZnBITGsxWmNvVW5UdDNUbEZSVVlxSmlWRnFhcXBLbENpaE5Xdlc2TkNoUTlxMGFaT2VldW9wblRsenh1RzRFaVZLNk41Nzc4M1JOUUlDQXVUdTdxNVBQdmxFaXhZdGtvZUhSNTd1dFRENkp5SWlRbGV1WExtamMxU3FWRWtCQVFHUzBuNDIzbjMzWGRsc05wMDllOWJZNSt6WnN6cDU4cVNXTFZ2bWRIejE2dFUxZXZUb2JLK1QyLzQ1ZVBDZ05tellvTUdEQjh2WDF6Y1hud2dBQUVjRW5RQUFBQUFBQU1nM2RydGRDeGN1MU9yVnEyVzFXdFc0Y1dNRkJBUW9MaTVPdi96eWkyYlBucTFObXpacDRzU0pLbDI2dE10emhJU0VaQnMyamhrenhtVjdVbEtTL3Z6elQ3MzY2cXVxVkttU1BEdzg1T25wYWZ6MzNMbHpPbno0c0Y1NjZTWDUrUGprT2ZpNjNaRWpSelJ6NWt5Tkd6Zk9JZVRjdlh1M0VoTVRYUjdUdG0xYmZmUE5OOXF5Wll2OC9QeWN0bnQ3ZXlzd01ORGxzZkh4OFJvL2Zyek9uVHVuYWRPbWFkdTJiWm8yYlpwS2xpeVo2VEZaT1h6NHNHSmpZMVdwVXFWY0g1dFg3dTd1OHZYMTFjMmJOMVd4WWtVOS9mVFRxbENoZ3FLaW92VHh4eC9MM2QxZG16ZHYxdWJObTQxakVoSVMxTEpsUzAyWU1NRm9PM1BtaklZT0hacnBkWktTa25UanhnMzE2TkhENWZhWFgzNVp6enp6VEpiM1doajlzMkhEQm9XSGgrZnFtS1NrSktXbXBxcFlzV0tTcEZhdFdpa2dJRUI3OXV6UmhBa1Q5UGUvLzEyTkd6ZDJPT2FkZDk1UisvYnQxYTVkTzZmemVYbDU1ZWk2dWUyZnhvMGI2NHN2dnREa3laTTFlZkxrUEE4dUFBQ0FvQk1BQUFBQUFBRDU1c3N2djlUcTFhdFZxMVl0alJzM1RwVXJWemEySlNRa2FPSENoVnEzYnAwKytPQURmZnp4eHk0RERnOFBENWN6UGpQS0xoZ0pEQXhVMWFwVm5kcFBuRGloRFJzMmFOaXdZVG44Uk5sTFNVblIxS2xUMWJwMWE3VnUzZHBoMjR3Wk14UVhGNWRwb0dxeFdQVGxsMTg2dGR0c05sV3FWTWxsYUJrVEU2T3hZOGZxekprekdqZHVuQm8yYktnR0RScm94bzBiZXUrOTl6Umt5QkIxNjlZdHkzdU9qWTNWcTYrK3FxbFRwOHJYMTFkaFlXR3FXYk5tcHVGelFSZ3hZb1FrYWViTW1icDgrYktlZSs0NTNicDFTOE9IRDVja0xWKytYR1hMbGpYMlg3OSt2ZWJNbWFObm4zM1c0VHgydTEwSkNRbnExNjlmcm9QSUpVdVdLRGs1MmFtOUtQVFBlKys5bCt0alJvOGVyYVNrSkgzeXlTZEdXMlJrcEtwV3JhcStmZnVxVmF0V1RzZFlMQllWTDE1Y3BVcVZjbm5PeU1oSStmbjVPZnpNM1duL1dLMVdqUmd4UWkrLy9MSysvLzU3ZGVuU0paZWZGQUNBTkFTZEFBQUFBQUFBeUJkWHJselI4dVhMVmFaTUdRVUZCVG1GSGw1ZVhucnJyYmQwNWNvVmhZV0Y2Y2NmZjlTamp6NWFJUGR5NXN3Wmx5VTM0K1BqSlVuOSt2VnoydWJtNXFhbFM1Zm0rbHJidG0zVHBVdVhuTXJvcHZ2YjMvNm1GMTU0d2FIdG0yKytVYk5telZTclZpMlh4OHlaTTBmNzkrOTNhZzhQRDlmSEgzK3NwS1FrVFpreVJVMmFOSkdVRmxhTkhEbFNaY3FVMFp3NWMzVGt5Qkduc3FCbno1N1ZuRGx6OU9DREQ2cDQ4ZUtLajQvWHYvLzlidzBaTWtSaFlXR0tqNC9YNDQ4L2J1dy9kKzVjelowNzEzaHZ0Vm9WR2hxYTg0N0pnd3NYTHVqcTFhc2FPSENnTGwyNnBFdVhMa21Tb3FPak5YZnVYSFhvMEVGV3ExV0hEeDlXN2RxMUhXWWNCZ1lHcWtHREJybTYzdXJWcTQzWFp1aWYzTExiN1hyOTlkZU45OTk5OTUzVFBoYUxSV3ZXck5HYU5Xc3lQYytTSlVzVUZSV1ZyLzFUdVhKbFBmcm9vL3JxcTYvVXNXUEhiTXM5QXdEZ0N2OTZBQUFBMDBsSlNjbDJoSDlCMkxsenArclVxYU9LRlN1NjNIN3g0a1ZkdkhoUnpaczN2OHQzNXNobXMrVkxDYmJjbnNjcy9WTlk2QjhBd1ArQzBOQlEyZTEyOWVuVEo4dVpYYzgvLzd6Q3dzSzBhZE1tbDBHbnpXWlRTa3BLbHRleTIrMVpicTlRb1lJR0Roem8xTDUvLzM1dDNMalI1YmE4bHM5Y3UzYXQvUDM5VmJObVRhZHRibTV1c2xnc0RtMEhEeDdVdi83MUwzbDRlR1FhZEZxdFZvZnZ2TEd4c2ZyaWl5OFVFaEtpV3JWcTZkMTMzOVY5OTkzbmNJekZZdEdnUVlOVXZYcDFmZnJwcHdvUEQ5ZUxMNzZvSjU5OFVwNmVuanAxNnBUKy9QTlBXU3dXZVhoNGFNaVFJWHJ2dmZkVXJsdzVKU1FrNk1NUFAxU0pFaVVrU1NOSGpsVFhybDNWcGsyYlBQVkpkaElTRWpSanhneEphYk5zNCtQak5YbnlaSlVvVVVManhvM1QyTEZqblk1eGMzUFRqei8rcU8zYnR5c3BLVW1MRmkxU2pSbzE1T2ZucHhFalJ1U3ByR3ovL3YyTldjZEZxWDh5Q2c4UFYzUjBkS2JiTzNic21PazJxOVZxaExrcEtTbEcwSjhUYm01dUtsNjh1UEgrNTU5L3p2Zis2ZGF0bTdadTNhcnc4SEE5L1BERE9iNDNBQURTRVhRQ0FQQVhjT2JNbVd3ZjlHUlVwVW9WZVhwNjVtaGZ1OTJ1cEtRa3hjZkg2OGFORzdweDQ0WnUzcnlwbUpnWVJVZEhLem82V2oxNjlIQzVwbEJCbURoeG9tdzJtOGFQSDM5SDY3aXNXclZLRVJFUjZ0ZXZuL3o5L1hOMHpFY2ZmYVMzM25yTDRVR0MzVzQzN21QMzd0MWFzV0tGdzZqd2duYnIxaTFGUlVYSjE5ZFhKVXVXMU8rLy82NUJnd1pweUpBaDZ0eTVjNTdPbVppWXFCRWpScWhNbVRKNi8vMzNjOXpQUmJGLzhrTnFhcW8rKyt3ejFhaFJReDA2ZEpDVUZscHUyclJKSDN6d1FZN1A4MWZ0SHdBQU1qcDgrTEFrWlJ0WTFLdFhUMTVlWGpwKy9Makw3VTg5OVZTT3JuZDdtZGlNU3BRb29ZWU5HenExMzdoeFF4czNic3kzbWFSeGNYRTZlZktrMDR6TmRNSEJ3VTV0bjMzMm1TcFhycHpsNXh3eVpJanhldlhxMVZxNmRLbmk0K1BWcFVzWHZmTEtLM0ozZDg4MHRIcmtrVWRVdTNadFRaOCtYWjkrK3FtKy9QSkxqUjgvWHIvOTlwdXFWNjl1N05laVJRdE5tVEpGWDN6eGhSNSsrR0cxYU5IQzJHYTFXbFdwVXFVY2YxZk9MVGMzTjlXclYwK1M5TXN2djhqSHg4ZjQvNkpKa3lZS0NRbko5Tmd6Wjg3bzFWZGZOZDZQR2pWSzU4K2YxNmVmZnBxbmU2bFVxWklXTFZwVXBQb25vK0RnWUowOGVkS3B0R3g4Zkx6aTR1S3lERG96Q2c4UDE3aHg0M0swN21aeWNySnExS2loZWZQbUdXMEYwVC8xNjllWGo0K1A5dS9mVDlBSkFNZ1RnazRBQUlxUXk1Y3Y2OXR2djlYKy9mdDE1Y29WU1dtL2RELzg4TU42N3JublZMSmtTWmZIRFJzMlREZHYzc3p4ZGRKSFBtYzBjZUpFSFRseVJDa3BLYkxiN1VwT1RsWlNVcEpzTnB2VDhlbHJ1UGo0K01qYjIxdDE2OVpWKy9idGMvRkovMDlzYkt6bXpadW54eDU3VEE4OTlGQzIrei8wMEVPYU5tMmFsaTVkcWdFREJ1VHBtdHUzYjllQ0JRdms0ZUdoYTlldWFmcjA2ZkwyOXM3VHVhWk5tNmFVbEJTWFpkRUtRa1JFaEZhc1dLR29xQ2hGUlVVcElTRkJralI0OEdEMTZORkRNMmZPbE5WcVZaVXFWWFR5NUVtSFk2dFZxNlppeFlwbGU0MWl4WXFwV2JObVdyNTh1YlpzMmFJbm5uZ2l6L2Q3dC92bit2WHIyclZyMXgyZnAwMmJOaXBac3FSc05wdG16NTZ0alJzM3FuTGx5bHE1Y3FWeG5XdlhybW5Rb0VFdWozL2pqVGZVdUhIamJLK1RtLzZ4MisyYVAzKytxbGV2emhwR0FJQWk2K3JWcTVLVWFRV0RkRmFyVmVYS2xkUEZpeGVWbkp4c2xLd3NWNjZjR2pWcXBOZGVleTNid1ZacjE2NVYrZkxsTTkxdXNWZ1VIeDl2aEsvcHpwOC9MeWt0OU1tb2RPblNxbHUzYnBiWGRPWFlzV095MiswdS8rMlBpSWhRVEV5TVE5dWxTNWQwL1BoeFBmSEVFL3JoaHgreVBYL0ZpaFYxL3Z4NVZhMWFWVU9IRHRYZ3dZTzFmdjM2SE4zYk04ODhvMTY5ZWlrME5GUjE2OWJWNTU5L3JxWk5tenJzNCtucHFXUEhqbW5xMUtrNU9tZCs4ZkR3VUk4ZVBSUVhGNmVGQ3hlcWFkT21ldkxKSjFXOGVIRWRPSEJBUVVGQm1SNTcrMnpmZnYzNktTNHVMdFA5MTZ4Wm94czNicWgvLy80dXQvdjQrRWhLKzdzc0t2MXp1NVl0V3pwOVo5eXdZWU14S3phblBEdzhzZ3lSMHdVSEIrdW5uMzV5YUN1SS9yRmFyYXBmdjc2T0hEbVNwK01CQUNEb0JBQ2dpTmkyYlp1bVRac21tODJtbWpWcnFrMmJOa3BPVHRheFk4ZjAxVmRmYWNPR0RabzBhVkttRDEvNjlPbVQ2Uy91Nlk0Y09hSjMzbm5INWJacjE2NnBRb1VLZXZiWlorWGg0U0ZQVDA5NWVub2FyOWV2WDYvR2pSdXJlZlBtOHZiMmRpcS9sUmVwcWFrS0NnclN0V3ZYOU1BRER4anRseTVkMG9rVEoxd2U0K25wcVdyVnF1bVhYMzdSOXUzYlhlN1RxRkdqVEdlWTd0cTFTeDkvL0xGYXQyNnRBUU1HNkIvLytJY21USmlnQ1JNbTVHaGs4KzBPSFRwMFYwY2VGeTllWEttcHFhcGN1Ykl1WHJ5b3pwMDdxMzc5K21yWXNLRldybHlwZ3djUHlzdkxTMlBHakRHT1NVNU9Wbkp5c2hZc1dPQlFHbTNTcEVuYXUzZXZ5K3VrcHFaS1Nsc2JhczZjT1U3YnZieThqTkF2SzNlN2YvNzg4MC9Obno4L1Y4ZWt6MXIyOFBBd3lzUDUrL3ZMMjl0YkkwYU0wSTBiTnpSbnpoeUhoNjAvL1BDRE5tellvT0hEaDdzOFozcjVzK3prcG4rc1ZxdWFOMjl1bEttNy8vNzdjM1RjLzVLRXhFVGp0VmNPUW4wQVFQN0xydHhzUmhhTFJSYUx4YUU4YTl1MmJkVzJiZHNjSFQ5aXhBaVg3ZWtEOVR3OVBSVVpHYWt4WThiSTA5UFQ0ZDl5THk4dmg4b01TVWxKdXYvKysvTVUxcVNYRkMxYnRxelR0cFVyVitybzBhUEcrL1R2SGU3dTd2cnBwNStjZ3FTa3BDVFo3WGFINzZXdFdyWFM4T0hENWU3dUxvdkY0akxZR2pseXBCNTk5RkYxNnRUSm9iMTgrZks2NTU1N2pENjlkZXVXNnRXcnA5OSsrODNZcDJIRGhucmpqVGNVRUJDUTY4K2VIN1p2M3k2NzNhNWZmLzFWTDczMGt1Yk9uYXVhTld0bStudUxKRVZHUmpyMFE4dVdMWTNYeDQ0ZDA3MzMzdXRRT25uMzd0MnlXcTNaem53c2l2MlQzMncyVzQ1bVRLZlA2TXlvb1BxbmJObXlPbmZ1WEo2UEJ3RDhieVBvQkFDZ0NEaHc0SUNtVEpraUh4OGZmZkRCQjNyd3dRZU5iYW1wcWZyKysrODFhOVlzalIwN1Znc1dMRkM1Y3VXY3ptRzFXck10UjV2ZGVvdCtmbjZaUGxqYXNXT0hmSDE5ODYzRWx5UnQyclJKWVdGaFdyUm9rY085N2R1M1Q3Tm56ODR5ZUx4OCtiS21UNS91MUo2UWtLQXhZOGE0RERyWHIxK3YyYk5uNi83Nzc5Zm8wYVBsNmVtcGp6NzZTQ05IanRTd1ljTTBjZUpFbDMyYjBUZmZmS05MbHk3cHBaZGUwdm56NTNYNThtV0hrTGFnTldyVVNOT25UMWQwZExSNjkrNnRUcDA2cVVHREJ0cTZkYXNXTFZxa2dRTUhxbmZ2M3NiK3QyN2QwcEFoUTFTcFVpV25CeFZKU1VtNjU1NTc5Tnh6eitYcUhrNmRPcVdOR3plNjNGYlkvVk83ZHUwY2pWRFA2Tml4WXhvNmRLZ21UNTVzaEljM2J0elFuMy8rcVNlZmZGSitmbjd5OWZWMU9LWjQ4ZUt5V0N4TzVjUFN4Y1hGeVc2M084M0N2dFArZWVpaGgvVFlZNDlwNnRTcFdySmtpVEg3QldrU0UvNHY2Q3ptUmRBSkFJV2hUSmt5dW5qeG9xNWV2WnJsMGdaMnUxMVJVVkVxVzdhc0xCYUx6cDgvNzFDcU5hTldyVnBwMUtoUkNnOFB6N1JzL0d1dnZXWlVQRWl2ZUZHOGVISGR1blZMa2pSanhneGp3T0N0VzdjVUV4T2plKys5MXpoKzh1VEp1bmJ0V3U0L3NOSXFsRWh5dVNicDdiTVNseXhab2hVclZtamh3b1dxV3JXcXd6YTczYTRCQXdhb1JvMGFtakJoUXFiWGMxVUsxR3ExeXMvUEw5c3lvUXNYTGxScWFxcERVR1cxV2hVWUdPZzBBQzRsSlVYbnpwMXphSzlRb1VLbWE0cm1SV3BxcXRhdVhTdHZiMi9WckZsVFNVbEpldi85OXpWOStuU25tWU1ablRsekp0TnRJMGVPMUpOUFBxbkJnd2ZuK242S1d2L2t0N0pseTZwZHUzWjY2NjIzSkVrZmZQQ0I3ci8vZmozOTlOT1NwSUVEQjJySWtDRUtDQWhRV0ZpWVRwOCs3WEI4UWZWUHFWS2xqSjhqQUFCeWl5Y2pBQUFVc3RUVVZHUEczSVFKRTlTa1NST0g3UmFMUlowN2Q5YU5HemYwcjMvOVM4dVdMZFBiYjc5ZFlQY3piZG8wSFRod3dLbjkrdlhyV3IxNnRVSkRRNTIyOWV6WlU5MjdkOC9WZGV4MnUxYXNXS0hXclZzN0JYRHBiZytzVHA0OHFSTW5UdWlKSjU1d1dZTDErdlhyTGtPN216ZHY2dE5QUDlXV0xWdlVybDA3dmZQT08wYXdXcTllUGMyY09WTmp4NDdWNE1HRDllYWJiNnBObXpZT3g4K1pNMGVOR2pXU2xMYlcwOHFWSzlXcFV5ZnQyTEZEa3ZUKysrODc3UC80NDQ4N3ZCOHdZSUQ2OWV1WFZYZmNzYkN3TUQzd3dBTnExS2lSUTNtMmxTdFg2dHExYTNydHRkZDA5T2hSbFNwVnl1R2hXdm55NVhPOHBrKzZFaVZLT0FTZFp1aWYzQW9KQ2NsMnhxckZZdEhycjcrZTZmYk9uVHRyNE1DQitkNC9mL3ZiMzdSbHl4WnQyclFweit1d0FnQlFVQm8wYUtERGh3OHJMQ3hNWGJ0MnpYUy9FeWRPS0Q0KzNsaTZJQ1VsUlFrSkNSbzJiSmdxVktoZzdCY2NIS3pFL3o5alAzMmZEejc0d0dHd1Qvb2E3dW5TMTYzTWJORGNUei85cEU4KytVU2JOMi9PK3dmTklIMndZV0ppWXFaTFRVaHBKWE9EZzRQVnMyZFBwNUJUU2h1VTk4Y2ZmMlE1azlGbXN5azVPVG5UYmE3VzdDeFdySmpEYkZhTGZsMlRBQUFnQUVsRVFWUlhsVm5DdzhQMStlZWZPNTF2MDZaTkRsVlUyclp0cTJIRGhtVjZmN20xYytkT1JVVkZxV1hMbG9xSmlkR1lNV00wZCs1Y1RadzRVYnQzNzg3MSthNWN1YUw0K0hqVnFWUEhhVnRzYkt6TDMyVWtPWHdmTGtyOWsxOSsvZlZYclZtelJsTGE0TmYwZFRkUG5Ub2xmMzkvbFNoUlFsSmFsWi92dnZ0T2UvYnNNWTZkT25XcVNwY3ViU3paVUJEOUV4OGZuK2VsUkFBQUlPZ0VBS0NRL2ZMTEw3cHc0WUphdG16cEZISm05UFRUVCt1cnI3N1MxcTFiOWVhYmJ6cVUrSkwrcnd4V1ZseXR0M203amgwN3FsbXpaazd0czJiTlVrQkFnQjU1NUJHbmJUVnIxc3oydkxmYnQyK2ZMbDY4YUl3bXpzaHF0YnBjazJuUm9rWDYvZmZmbllLZ2RCYUx4ZW5ZbjMvK1daOSsrcW11WExtaWwxOStXWDM2OUhINjVieDY5ZXFhUFh1MmdvS0M5TUVISCtqaGh4L1dnQUVEak04VkhoNnVCZzBhU0VvTHI5YXVYYXNsUzVibzZOR2phdE9talhyMDZDRXByZXpXMXExYk5YSGlSSWZ6WnpXYkliZTJiTm1pOFBCdzQrOTY2ZEtsS2xXcWxEcDI3S2lWSzFkbXV0Ymp4SWtUbFpTVXBKWXRXMnI4K1BHU3BPN2R1OHR1dCtmNkhtclhycTAzMzN6VGVGK1UraWRkZEhTMDA3cGJ0MytHckViYjkrM2JWMzM3OXBXVTl1QWxOMlg0aWhjdjd2RHptZC85Yzk5OTk2bHAwNllLQ1FraDZBUUFGRG5wMzBtQ2c0UFZ2bjM3VE1PTHBVdVhTcEpUcVZWL2YzK0hFREEwTk5UcDMrRm16Wm81VkRLNS9YdnhsU3RYVkxKa3lVeXJuZGhzdG13cm5lUkdldVdIbUppWUxOY00zYkZqaDFKU1VyUmp4dzVqc0ZsNkdQdnJyNzlxMGFKRmV2enh4N09jbFJrVUZLUWZmL3pSNWJiZzRHQUZCd2M3dGMrZVBkdjRMcEtacDU1NnlxbWM2Vk5QUGFWWFhua2wxd01hY3lvcEtVbWZmZmFaT25mdXJKczNiMHBLKzk0elljSUVYYmx5UlMrODhJS2t0SUdod2NIQmF0ZXVuU3BWcWlRcDdlOTQvdno1VG4vSEJ3OGVsQ1NYeTMzOCtlZWZXcmh3b2N0N3lXN2dYMkgweisxKytPRUhwL0EzcDk5Unk1WXRxMWF0V2ptMTM3NStyWlEyV0tGKy9mb09iYTRHbVdaMHAvMFRFeFBqY2tZMEFBQTVRZEFKQUVBaFMvL2xNcnQxK29vVks2WkdqUm9wTEN4TTU4NmRjd29YTTN1d2tWdU5HemQyMlQ1djNqelZxRkVqMzByWFJrUkVxRml4WWk0ZjVIVHAwc1VvUFpZdUxDeE1CdzhlMUQvLytjOU1SK2VYS2xYS0dLVjk4ZUpGelo0OVcvdjM3MWZGaWhVMVpjb1UxYTlmM3lobGRqdHZiMis5Ly83N1dyMTZ0WUtEZzdWbnp4NjFiOTllYjcvOXRpSWpJMVc5ZW5WajN4RWpSdWpVcVZQYXVuV3J4bzhmYndSbXg0NGRrOVZxemJaazJKM3c4L05UdlhyMWpEVnNxbGF0cW9vVks2cE1tVEthUEhseWxzZG1MSUcyYTljdVRaa3k1WTd1eGRQVFU0R0JnVVdxZjlKZHVIQkIwNlpOVTdseTVad2VmbDY5ZWxYOSt2WExjVm14NGNPSDY4eVpNemtxRTV1UWtLQVBQL3hRTFZxMGtKUVdraFpFL3pScjFreUxGaTNTOWV2WGVTZ0VBQ2hTcWxXcnB1N2R1K3MvLy9tUDNuMzNYWTBkTzlaaGFZRDQrSGpObno5ZkVSRVJhdG15cFRHak16OWR1SERCNVl6SmRGRlJVU3BUcGt5K1hTLzlXbWZQbmxYdDJyVXozYTlmdjM1cTE2NmRWcTFhcFVXTEZtbng0c1hxM0xtekdqWnNxT25UcCt1KysrN1QwS0ZEczd6V2l5Kys2REk0eW15TlRpbnQ3NlFvT243OHVHN2V2S2srZmZvNHpBYjgvZmZmdFhYclZuWHMyRkd6WnMzU1cyKzlKWnZOcHFWTGx4ckxXMVNxVkVtUFAvNjQwL0lDUC96d2c2UzBTaSszcTFXcmxqR1QwWXdhTjI2YzZ5VW4wcFVyVjA2Yk5tMXlHaGpycXAvQ3c4TjE2dFFwaDdiTUJwcm1sOTkrKzAzMTZ0VXIwR3NBQVA2NkNEb0JBQ2hrVjY5ZWxTUmpkSEpXMGtlSXg4VEVPTFEzYU5CQURSczJWR0JnWUpiSC8vSEhIMXF6Wm8yS0Z5L3VjbnY2VE1mVHAwOHJPanJhWVZ0eWNySXVYcnpvTkV1dVFZTUdScW1qM0RoeTVJanExNi92TkpvK09qcGErL2Z2ZDlyL20yKytrWStQanl3V2k3WnMyWkx0K1d2VXFLRlRwMDVwd0lBQlNraEl5TElFMk8wKy8veHpyVnk1VW8wYk45Yng0OGZsN3U3dUVGVFZxRkZEOCtmUGw3Ky8vMTFmZzZkSmt5WnEwcVNKNXMrZkwwbHEwYUtGSG5qZ0FWa3NGbzBkTzlacEhaMk00dUxpMUx4NWMwbHBNeHJmZU9PTlRQZTljdVdLbGk1ZHFoNDllbVE2WTdkZXZYcEZybjl1OThrbm42aHk1Y29PYlgzNjlNbjFlVjU4OGNVY0hYZjdETXVDNnAvMFVyakhqaDB6UWxVQUFJcUtRWU1HS1RZMlZ0dTJiVlAvL3YwVkVCQ2c4dVhMS3pZMlZ2Lzk3MzkxNDhZTk5XN2NXQ05Iaml5UTZ4OC9mdHhZZDl2ZDNWMit2cjdHd0tmVTFGU0ZoWVVwTmpaV3k1WXRVN2R1M1ZTNmRHbVZLRkVpMDVLdzJhbFpzNmJLbENtamZmdjJxVU9IRGxudVc3bHlaUTBkT2xRdnZQQ0N2djc2YTZOVXZzVmkwZWpSbzdOY28xNlNxbFNwb2lwVnFqaTE1M1NOenZ5MGZQbHlOV3JVS00vcnNmdjcrMnZVcUZGTzVYNURRMFAxeXkrLzZKRkhIbEZFUklUaTQrTTFmUGh3dmZycXExcTFhcFdhTm0ycVAvNzRRK3ZXclpNazllL2ZYNUowN3R3NVJVUkV5TXZMUzdObno5Yk1tVFBsNCtOelp4L3lEdHhwLzJSMHp6MzNxR3pac25mMHZhOXIxNjVPTTBBdlhicmt0RitiTm0yYy9qKzY1NTU3OG56ZDdFUkdSaW95TXRLb3BnSUFRRzRSZEFJQVVNalNmOWwwdGRiSjdkTDN1WDFtV1hZeitkTFZyVnRYYmR1MmRibk5ack1acForKy9QSkw3ZDY5MjZrVTFPN2R1NDF5U2FtcHFVcE1UTlNNR1RQeTlFQWxPanJhNVhFWExselFyRm16SE5xU2twSmt0OXVOaHhZWnBkK0hoNGVIdzh5OXVYUG5hc1dLRmZMMDlOU1ZLMWVjUXVEdDI3ZHI3ZHExbWpGamh0TTkzSGZmZlJvK2ZMZ2thZXZXcldyWXNLRlRudzhlUE5qbENPaTdJU1VseFNoWjl0RkhINmxMbHk0YU1HQ0ErdmZ2cjF1M2JtVjYzTEpseTR6WEZTdFdORXAwUlVWRjZmcjE2NnBldmJwUjl2ZjA2ZE5hdW5TcEFnSUNzbnlnY3ZUbzBTTFhQd1ZoeVpJbFdyNThlYmI3M1Y0ZU9qbzZ1a0Q2cDJ6WnNwTFMxbEVDQUtDb2NYZDMxK2pSby9Yb280OXEvZnIxT243OHVDSWlJdVRqNDZNcVZhcm8rUEhqK3UyMzM3Ujc5MjZuWURBeE1kRmhuVWxYcFRudGRudW1KVHZQbmoycml4Y3Y2dFZYWDVXVUZneW1oNG0zYnQzUzNMbHpkZnIwYWZYcTFVc2JObXhRY0hDd25uamlDZlhzMlZQMzNudHZuai96STQ4OG9tM2J0aWtoSVNIYnNQTEtsU3Zhdkhtek5tL2VMRGMzTjdWdDIxWUhEaHpRbURGajFLUkpFL1hxMVV2Tm16ZlAwZThIaFNVbEpVVW5UcHpRc21YTE5IVG8wRHlWMDdkYXJYcnd3UWNkMnBLU2toUWFHcXBYWG5uRjRmT1hLbFZLTTJmT2xKK2ZuNEtEZzNYeTVFbjE2dFZMeTVZdFU0OGVQZVRqNDZONTgrWVp2eStNSERsU28wYU4wcWhSbzV3R3ZkME4rZEUvR2Yzem4vL004YjQzYjk1MEtEV2JtcHFxQ3hjdXFHTEZpazc3dWlyaDdPbnA2VFF3OXZyMTYvTDE5YzIyaEcxZS9QREREL0x3OE1pMndoRUFBSmtoNkFRQW9KQ2xsODI2ZlBseXR2dW16LzVNTC84MVpjb1U3ZHExeStXK2MrZk9WZFdxVlRWczJEQ24wa05TMnNPQ2pNRk5Ra0tDd3krMER6MzBrTU5hZ1pjdlg1YTN0N2N4NHZyaXhZc2FNR0JBdHZlY21kallXSmNsTisrLy8zNkZoSVFZNzY5ZnY2NlhYbnBKZ1lHQkxrZjloNGFHYXRxMGFab3paMDZtcytQOC9QeWMxams4ZHV5WUpHVWIwajcyMkdOcTM3NjlVM3VOR2pVVUVSR2h2WHYzR20zbnpwMVRTa3FLUTVza1BmREFBOWsrOE1xTm5UdDNHZzhBdTNidHF1WExsNnRPblRvdTE5M0pLR08vWnJSdDJ6WXRXclJJYTlhc3lmWHMzS0xZUC9rdElDQkF6ejMzbkpvM2I2NkRCdzlxNXN5WldyeDRzU1JwM2JwMWlvaUkwUHZ2dnk4cGJTM2I5QkJTS3JqK0tWV3FsS1MwbnlNQUFJcXFGaTFhdUJ3d2RlalFJUVVGQlNrb0tFaDc5dXh4V0xQOTlkZGZkOXEvZGV2V0R1OXZYd3N3bzIrLy9WWmVYbDVHZ0phVWxLUmp4NDVwMTY1ZDJySmxpK3gydTk1Nzd6MjFhdFZLTDd6d2drSkRReFVjSEt3Tkd6YW9YYnQyNnR1M3IwTWxocHpxMWF1WDFxOWZyNUNRRVBYczJkTmhXMVJVbEU2ZlBxMGpSNDVvMzc1OU9uSGloQkZ3UHYvODg2cFNwWXFTa3BLMFljTUdyVnk1VXUrKys2NnFWYXVtbmoxNzZySEhIcE83dTd0T25qeVpaWVdTaElRRUJRY0hhL1hxMVM2MysvdjdPNjBEbnU3WFgzL1Y3Ny8vN3RTZWtwS2lVNmRPYWZ2MjdRN3RGU3BVa0wrL3Y5NS8vMzNObmoxYk0yYk0wTFZyMTlTdlg3L3N1aWxiQnc4ZVZGSlNrdHEyYld1VVdkMjBhWlBhdFdzbmk4V2lNMmZPYU8zYXRlcmJ0NjhlZi94eGhZU0U2UHo1ODlxNWM2ZjI3OSt2VjE1NVJkV3FWZE9VS1ZNMFljSUVEUnc0VU0yYU5kUHZ2Lzh1bTgybWpSczN5bUt4R0g5c05wdFNVbEprczluVXZuMTdwMUs0UmExL2JtZTMyelYvL256NStQakkwOU5UbHk5ZjFyRmp4eHlDMWNURVJHTVE1KzFjZlpkY3ZIaXgwOUlQVXRwYXJ6VnExSEJxejJ2L3BOL2JxbFdyOU9TVFQrWnJPV2tBd1A4V2drNEFBQXBaZ3dZTkpLV3RRWm5WMmllSmlZazZmUGl3U3BjdWJZeEtUa3hNVk4yNmRSMUthdjc1NTUrYU1XT0dNY285TVRGUmdZR0J4dXc5U2Rxelo0K3hmazI2K1BqNExNT21ZY09HNmNrbm56UktROTBwVDA5UEpTWW1acnZmL1BuelpiZmJqVkg1R1NVa0pPakxMNzlVMDZaTk13MDVVMU5UWGE3TG1UN3pMdU9NZ1hSdWJtNE9zMWt6RzAwL1k4WU0zYng1MDNpZmxKUWttODNtdFBibGdnVUw4cTNjVTJwcXFwWXZYNjZPSFR0cXpabzFhdDY4dVZKU1VuVGh3b1Vjcloxeis0TkNLUzFncTFTcGtzdVE4OENCQXk1bkh0YXVYZHZvODZMVVAvbnBpeSsrMEpVclZ5U2xyU2tiRVJHaHExZXZLaVlteHVpcmxKUVVuVDU5MmxqdnljUERRLy81ejM4a3BaV3g5ZmYzTDVEK1NmLy8xdHZiT3g4K0tRQUFkMWVUSmsyMGFORWloWVNFS0NrcFNUdDI3RkQ5K3ZVbFNaTW1UWEw0ZDIvaHdvVk94My8yMldjTzFSTFN5L0VuSlNWcDc5Njk2dFdybDVLVGt6VnMyRENkUG4xYUtTa3A4dlB6VTdkdTNkUzllM2NqelBMdzhGRFhybDNWc1dOSHJWdTNUbDk5OVpXMmI5K3V4WXNYNTNvV29KK2ZuM3IxNnFYZzRHQTk5dGhqeHNDbjVPUmt2ZlhXVzdwOCtiS3NWcXNhTldxazExNTdUWTgrK3FqRDRDaFBUMDkxNzk1ZFhidDIxZmZmZjY4VksxWm8xcXhaYXRLa2lTcFZxcVNLRlN0bXVleEFkcklLa1hidjNxMU5temE1UE9iQWdRTTZjT0NBUTN0Z1lLRDgvZjFsdFZyMTl0dHZ5MnExYXUvZXZlclpzNmRUUlpqY2V1aWhoN1I4K1hKNWVYbkp5OHRMTDcvOHNsYXVYS2x2di8xV1V0cHM0V2JObXFsang0N3k4dkxTNHNXTGRmUG1UWVdFaENnd01GQzlldldTSkZXdlhsM3o1OC9YNXMyYjlkTlBQeWs1T1ZuWHIxL1g5T25UbFpxYTZuVGRraVZMcWx1M2JrVytmMjVudFZvVkZoWm1sS0IxYzNOVHc0WU5IY3JBZW5sNUdiT2FiK2RxWU1IWXNXT3pIVUNaVVY3N1I1SldyRmloMU5SVS9lMXZmOHZ4OVFBQXVCMUJKd0FBaGF4WnMyWXFYNzY4ZnZycEovWHUzVnUxYTlkMnVkK2FOV3QwOCtaTjllN2QyNkc5VEpreWV1aWhoNHozNTgrZmR6cjJubnZ1Y2RqbjRzV0xEdHZ0ZHJ1aW9xS01OVUJkc2Rsc0xrc2I1Wld2cjYvVFdxTzN1M2J0bWc0ZE9xU0VoQVF0V0xCQXp6NzdyT3JXclNzcExmQ2JNV09Hb3FPak14MmRMcVdWd24zbGxWY3kzZTdxZ2NhRER6NllvM0xBdDVjeVhibHlwVmFzV0pIcFNQcjhzSEhqUmwyNmRFbGp4b3pSbWpWckpFa3Z2L3l5YkRhYnc5L3h1WFBuRkI0ZXJ1ZWVlODdoL2x5Rm1ZY09IVEw2MWRYMVhJM283dDI3ZDdiclN4WkcvOXh1MEtCQlRrR2pxK0RibFFjZWVNQWhpSlNra3lkUE9qMnM4Zkh4Y2ZrdzZQWlp4TGU3ay81Si85bHhOU3NhQUFBejhQSHhjVnIvZXZQbXpVNzdUWm8weVhqZG9rVUxsL3VrZnllUzBwWjBxRktsaXJ5OHZOUzllM2NsSkNUSTM5L2Y1VXkwZEI0ZUhucm1tV2ZVcVZNbjdkdTNMOCtsVGw5ODhVVWRPWEpFVTZaTVVWQlFrQ3dXaTl6ZDNUVjI3RmdsSlNXcFhyMTYyVmF4Y0hkMzExTlBQYVZPblRycDFLbFRxbFNwa3FTMGYvT3pXLzh6Ti9yMDZXUDAvNHN2dnFnWFgzd3h6K2Q2ODgwM2xaaVllRWNoM3R0dnYyMjh6cml1WnQrK2ZiTmN1OUZpc2FoRWlSSWFPM2FzbWpScFlpekRJS1VGZkU4OTlaVFRER0M3M2E3VTFGVFo3WFpKYVdHaDFXcDErTTVZMVBvbkswdVdMTW56c2VtRDlkS0Zob2JtNkxqODZKK0RCdzlxeFlvVm1qUnBrbEd4Q0FDQXZDRG9CQUNna0xtN3UydklrQ0dhTUdHQzNuMzNYWTBmUDk2WTVTbWxCWHJyMXEzVDRzV0w1ZWZuNS9SQUtEOUVSa2JLWnJPcGF0V3FMcmZiYkRiRnhzYm1hem1ocWxXcjZyZmZmc3R5bnpKbHltalpzbVhhdm4yN3Z2MzJXdzBaTWtUKy92NTY1cGxudEdmUEhtM2J0azJqUm8xU3RXclZNajFIeFlvVlhhN0RtZFVhbmJrdDMzbzNiZDI2VlgzNzlqVktsNmI3N3J2djVPL3ZyMzM3OWtsS0M5QzNiOSt1cGsyYkdqTTlPM1hxcE9qb2FJZmpUcHc0b1QvKytNUGxtajJTTkhyMDZDelg2Q3pxWG4vOWRZZlpFdW51dSsrK2JJK05pNHZUaGcwYkhOcGNoZk94c2JGYXQyNmRRNXZWYW5WNE1KdmYwbjkyOGxKYUR3Q0F2N0k2ZGVvWXIzTlM3U0tqNHNXTHU2eCtrVk5XcTFWQlFVRkd5ZFYwR2IvYjU1U0hoMGVlamlzTUZvdWwwSmNoQ0F3TXpQRys2V0dvcThGOEJhRW85RTlSMUxCaFEzMzMzWGYwRFFEZ2poRjBBZ0JRQkxSdTNWcERoZ3pSdkhuek5IVG9VRFZzMkZEVnFsVlRZbUtpamh3NW9zdVhMNnRzMmJLYVBIbHlnWVJ3eDQ4Zmx5UWpNQ3hac3FUREE1cnc4SERaN1hhRmhvYXFmUG55YXRhc21kemMzT1RyNit0UU5pdzNtalZycGwyN2R1bVBQLzR3UnFxNzR1Ym1wZzRkT3FoRGh3NktpSWpRcDU5K3FnOC8vRkJTMnN6TGxpMWJabm1kWXNXS3VWeUhNNmRyZE9hbnlNaElyVnExU24vLys5L3pQS0s3WDc5Kzh2ZjNWMXhjbk5GMjgrWk4vZnZmLzliRWlST045Vmo3OWV1bkYxNTRRZlBuejFmTGxpMjFZY01HeGNYRkdXVzkwa2ZLcjFxMVNoNGVIanAwNkpCQ1EwTWRTaHpmYmZuUlArbTh2THhVclZvMVBmamdnOW5Pck14TTdkcTE5ZlRUVHp1MG5UaHh3bW5OVzE5Zlg2Y0JDSm1WcTgwdisvZnZWN2x5NVRJZG5BQUFBQXFIbTV1Ync3cjNBRnp6OFBESTE0cEJBSUQvWGRic2R3RUFBSGREOSs3ZHRYRGhRblhzMkZGWHIxN1Y1czJidFh2M2JwVXVYVm8rUGo2NmR1MmFObTNhWkt3dG1TNGxKVVh4OGZIR0gxZnJYcWFtcGlvbEpjWDRjL3U2TkR0MzdsU3RXcldNa2tILytNYy9OR3JVS0VscGF6Uk9uejVkRHp6d2dFcVhMcTFSbzBacDBLQkJPbno0c0lLRGc0MzFsSEtyWmN1V2NuZDNkMW9yMUpXVWxCVDkvUFBQV3IxNnRTNWV2S2pxMWFzck1EQlFFUkVSNnR1M3J6Ny8vSE9ubVlwRjBSOS8vS0dOR3pkcStQRGh1bmJ0V3A3T0VSQVE0UFJBSURRMFZHWExsbFZBUUlCVHlhMTU4K2JKeTh0TFgzenhoZEhuNmFWUkR4OCtyTzNidCt2Wlo1L1ZnQUVETkgzNmRLMVpzOFlvNDNXMzVVZi9wS3RYcjU0KysreXpISVdjNmVWcE01WTZpNG1Ka2MxbTA3MzMzdXZ3eDlYc1VLdlZxdUxGaXp2ODhmTHlNdFpLeW04SkNRbjYrZWVmMWJadDJ3STVQd0FBQUFBQWdGa3dveE1BZ0NLa1JvMGFHakZpaEZQNzVjdVhGUlFVcEsrLy9scmg0ZUVhTldxVXNjN1F6cDA3dFhQbnppelArODAzMytpYmI3NXhhQ3Rac3FTa3RQVTY5K3pabytlZmY5N1lGaGtacWYzNzkydkxsaTM2NVpkZkZCZ1lxREZqeHNqYjIxdm56cDNUVjE5OXBhbFRwMnJKa2lYcTNidTNPbmJzbU92UnVPWEtsVk9uVHAyMGV2VnE5ZWpSUThXS0ZUTzIyV3cyblQxN1ZyLysrcXYrKzkvL2F0KytmWXFOalZYbHlwVTFkT2hRZGVuU1JWYXJWYWRQbjlhS0ZTdjA5ZGRmYTlXcVZlclFvWU42OXV5cEtsV3FTSkltVEpqZ3RKNWl1dlFacTkyN2Q4LzBIaWRPbk9oeXhxZk5ablBaNTZkT25WSnljcksyYjkvdXRLMTU4K1lLQ0FqUTlPblROV2JNR0wzOTl0c0tDZ3JTUGZmY2szVkg1Y0NQUC82b2poMDd5bUt4cUZ5NWN0cTVjNmYyNzkrdkVpVktLRGs1V2F0V3JaSzN0N2ZxMXEycmJ0MjY2ZEtsUzRxTWpOU0hIMzVvekViMDl2WldZbUtpNXMyYnB6VnIxaGhyeGU3YnQwL1hyMStYbEJibzJlMTJKU2NueTJhenljL1B6K1dNMnFMV1A3ZmJ1M2V2RGgwNlpNeTJTTCtmak5jS0NRblIyclZyblk2OWZhQ0JKRjI2ZEVuRGh3OTNhbS9Sb29YR2poM3I4aHg1NlovMFdiZ2hJU0dLajQ5WHo1NDlNL3VJQUFBQUFBQUEveE1JT2dFQU1JR0tGU3RxMnJScDJyaHhvNjVldmFxZmYvNVpGU3BVa0pRV2dBd2FOTWpZTnpJeTBpbGM2ZEtsaTBNb3NuWHJWdjNuUC8rUkpPM2V2VnZGaXhkWHQyN2RGQklTb3FWTGx5b21Ka1p1Ym01cTJyU3BKazJhcE9iTm14dkhWcXRXVGFOSGoxYWZQbjMwNzMvL1c3Tm16ZExSbzBmMXpqdnY1UHB6UGYvODg5cXhZNGRXckZpaEFRTUdHTzJiTjI4MjFzNHNXN2FzV3JkdXJVY2VlVVJObXpaMW1MRllxMVl0dmZ2dXV6cC8vcnlXTGwycTc3Ly9YaGFMUmNPR0RaTWtkZXZXVGExYXRjcjFmYVdyWExteXkvYUVoQVI5OXRsbkxyZVZMRm5TNWJZNmRlckl4OGRIZGVyVTBjY2ZmNngzM25sSEowK2V6SmNnYi9yMDZVWUE5K3l6eitybzBhTWFQWHEwTVRPelhMbHlldlBOTjJXMVd2WDg4OC9MWXJIb2l5KytVR3hzcklLQ2dvd0FiY0NBQVdyVnFwWFdyMSt2bzBlUHFtVEprbHEzYnAyU2s1TmRYamZqLzNjWkZiWCt1VjFjWEp5Ky9mWmJZMlp6cVZLbE5IRGdRT05uU3BMNjkrK3YvdjM3T3gyN2QrOWVqUnMzenFHdFJvMGFXcmh3WVk2dmZ5ZjlFeDBkcmErLy9scTllL2RXK2ZMbGMzeE5BQUFBQUFDQXZ5Skw2dTIxNndBQXdQOFV1OTJ1WThlT3FWR2pSb3FPanRhNmRldFV0MjVkTlc3YzJBakFzbkxreUJINSt2cG1HZ3BtWjkrK2ZSbzdkcXlDZ29KMC8vMzNTMG9yVmZ2amp6K3FYcjE2dVRydm1UTm5WTDU4ZVdPMmFsRVdIeDlmcU9zM0pTUWs2TC8vL2E5YXRHaVJvLzN0ZHJ2c2RydFNVMU5sc1Zoa3RWb2RTcjNtdDhMdW42TElicmRyMUtoUlNrNU8xclJwMHdxMC84MnEwNU45dFhOWG1DUnB3L3JsZXFSTnp2Ny9CZ0FBQUFBQTVrVFFDUUFBQ2wxQ1FvTGMzTnh5WGY0VytGK1NtcHFxaElRRWVYcDZ5czNOcmJCdnAwZ2k2QVFBQUFBQTRIOExwV3NCQUVDaDgvTHlLdXhiQUlvOGk4WENMRmNBQUFBQUFJQU0vaDk3ZHg0ZTQvbTJEL3pNTWtsa1pCZUpiTFZMUWhCaVYwV3JZcWZVV2xxMGFpbHFxYTFLSlpiRzEwNHBMVldxVzVDUzJLSmlYeUpFUW9nZ1NNZ3U2MlJpa3NuTS9QN0lMOC9iTVpOTncwUnlmbzZqeHl2UGVzMW8zKytUNTd6djYyYlFTVVJFUkVSRVJFUlV3eFVXRmlJckt3dloyZG5JenM3RzgrZlBkVjBTRVZHbDY5S2xpNjVMSUNLaVNzYWdrNGlJaUlpSWlJaW9Cc3JMeTBOMGREUmlZbUtRa0pDZzYzS0lpRjQ1QnAxRVJOVVBnMDRpSWlJaUlpSWlvaG9rUFQwZHAwK2Z4cU5IandBQWxwYVc2TlNwRTZ5dHJXRnBhUWxMUzB1WW1wcnF1RW9pSWlJaW9ySXg2Q1FpSWlJaUlpSWlxZ0hrY2prdVhyeUlzTEF3R0JrWm9VMmJObkIzZDBlOWV2VjBYUm9SRVJFUjBVdGgwRWxFUkVSRVJFUkVWTTNsNU9UZ3I3LytRbVptSnR6YzNOQ2pSdytJeFdKZGwwVkVSRVJFOUo4dzZDUWlJaUlpSWlJaXFzWlNVbExnNys4UFUxTlRqQjQ5R282T2pyb3VpWWlJaUlpb1VqRG9KQ0lpK2cveTh2S1FuWjJON094czVPVGtRQzZYNjdva0lxSksxNlZMRjEyWFFFUkVMeWsyTmhhSERoMkNpNHNMaGd3WkFnTURBMTJYUkVSRVJFUlVhUmgwRWhFUlZWQnljakx1M3IyTG1KZ1k1T1RrNkxvY0lxSlhqa0VuRWRHYktUNCtIZ2NQSG1USVNVUkVSRVRWRm9OT0lpS2ljcnA5K3pZdVhyeUk3T3hzQUVEOSt2WFJwazBiV0ZsWndjTENBbFpXVmpBMDVQKzBFaEVSRVpIdVpXZG5JeUFnQUM0dUxoZzZkQ2hEVGlJaUlpS3FsdmcybG9pSXFBd1pHUmtJRGc3R2t5ZFBZRzF0alI0OWVzRE56UTFpc1ZqWHBSRVJFUkVSYVpETDVjS2FuQjk4OEFFSDR4RVJFUkZSdGNVblhTSWlvbExjdTNjUGdZR0JNRFEwUk0rZVBkR21UUnZvNmVucHVpd2lJaUlpSXExVUtoWCsvdnR2NU9UazRPT1BQNFpJSk5KMVNVUkVSRVJFcnd5RFRpSWlvaEpjdlhvVlo4K2VoYnU3TzNyMDZBRlRVMU5kbDBSRVJLV1E1ZWNMZnpZeE50WmhKVVJFdWhNZUhvN0hqeCtqWDc5K3NMR3gwWFU1UkVSRVJFU3ZGSU5PSWlLaUY2aFVLaHc3ZGd5M2I5K0d0N2MzUER3OGRGMFNFUkdWZzB6MnI2RFRoRUVuRWRVOHo1OC94L256NTlHb1VTTzR1N3ZydWh3aUlpSWlvbGRPWDljRkVCRVJWVFhCd2NFTU9ZbUlpSWpvalhQcTFDa29sVXIwNnRWTDE2VVFFUkVSRWIwV0REcUppSWorNWNhTkc3aDU4eVpEVGlJaUlpSjZveVFrSkNBNk9ob2RPM2FFbVptWnJzc2hJaUlpSW5vdEdIUVNFUkg5ZndrSkNUaDE2aFE2ZHV6SWtKT0lpSWlJM2hoS3BSTEhqaDJEaFlVRk9uVG9vT3R5aUlpSWlJaGVHd2FkUkVSRUFDUVNDUTRjT0FBSEJ3ZDA3ZHBWMStVUUVSRVJFWlhiclZ1M2tKbVpDVzl2YnhnWUdPaTZIQ0lpSWlLaTE0WkJKeEVSRVlERGh3OURUMDhQZ3dZTmdwNmVucTdMSVNJaUlpSXFGNVZLaFN0WHJzREp5UWt1TGk2NkxvZUlpSWlJNkxWaTBFbEVSRFhlclZ1M2tKaVlpRjY5ZWtFc0Z1dTZIQ0lpSWlLaWNvdUppVUZPVGc3YXQyK3Y2MUtJaUlpSWlGNDdCcDFFUkZTajVlZm40L1RwMDNCd2NJQ3JxNnV1eXlFaUlpSWlxcERMbHkvRHlzb0tqUm8xMG5VcFJFUkVSRVN2SFlOT0lpS3EwVTZmUGcyNVhJNCtmZnJvdWhRaUlpSWlvZ3A1L1BneG5qMTdoazZkT3VtNkZDSWlJaUlpbldEUVNVUkVOVlpLU2dwdTNib0ZMeTh2V0Z0YjY3b2NJaUlpSXFJS0NRME5oVmdzaHB1Ym02NUxJU0lpSWlMU0NRYWRSRVJVWTUwNmRRcGlzUmhkdW5UUmRTbEVSRVJFUkJXU25aMk4rUGg0ZUhwNlFsK2ZyM2VJaUlpSXFHYmlrekFSRWRWSUtTa3BTRWhJUUpjdVhXQm9hS2pyY29pSWlJaUlLaVF5TWhJQTRPSGhvZU5LaUlpSWlJaDBoMEVuRVJIVlNCY3ZYa1N0V3JYUW9rVUxYWmRDUkVSRVJGUmhVVkZSY0hGeFFlM2F0WFZkU3BXWGxaV0ZFeWRPUUNxVlZ0bzFwVklwbEVxbDFuMlBIajNDL2Z2M3k3ekdnd2NQY09QR0RhMzd3c1BESzdWZUlpSWlvdXFLUVNjUkVkVTR6NTQ5UTJ4c0xMeTh2R0JnWUtEcmNvaUlpSWlJS2lRK1BoNVNxYlRHek9hY08zY3VWcTllRFFEdzgvUERUei85aElLQ2duS2ZuNVNVaERWcjFpQTlQYjNTYXRxelp3OG1USmlnc1QweE1SSFRwazJEcjY4djVISjVxZGNJRGc3R3I3LytxckZkSXBGZzhlTEZPSDc4ZUtYVlMwUkVSRlJkc1ZjZkVSSFZPRmV1WElHaG9TSGF0R21qNjFLSWlJaUlpQ29zS2lvS0lwRUlUWnMyMVhVcHBVcFBUMGRBUUFDdVhyMks1T1JrRkJZV3d0TFNFczJhTmNQNDhlUGg0dUpTN212SlpESUF3UHZ2dnc4L1B6K2NQMzhlUzVjdVJjT0dEVjJYWlZFQUFDQUFTVVJCVkY5VitZSUZDeGJneVpNbjJMdDNyN0FlNnVYTGwrSHA2YWx4N0xadDIrRG82SWpzN0d6czNidFhheGhhbGlOSGpxQ3dzQkN0VzdkR1dscWF4bjR6TXpPWW1KaFUvSU1RRVJFUlZVTU1Pb21JcUViSnljbEJkSFEwMnJWckJ5TWpJMTJYUTBSRVJFUlVJWVdGaGJoMzd4NWNYVjJyOUZyelo4NmN3Wm8xYTVDZm53OW5aMmQwNnRRSkFKQ1Nrb0xMbHkralI0OGU1UTQ2alkyTm9WQW9BQUNlbnA3WXNXTUg5dTdkQ3pzN3UxZFdmN0drcENSY3YzNGQ0OGVQRjBMT0J3OGVJQ2twQ1hQbXpGRTc5c0NCQTdoNjlTbzJiOTZNdExRMCtQajR3TlhWRlowN2R5NzMvV1F5R2ZidjN3K1ZTb1hKa3lkclBXYisvUGw0NzczM1h2NURFUkVSRVZValZmZUptSWlJNkJXSWlJZ0FBSzJqcjRtSWlJaUlxcnJZMkZqSTVYSTBiOTVjMTZXVTZPTEZpMWl4WWdXc3JhM2g0K09qMFVrbE16TlRDQzRCNEx2dnZzUEZpeGRMdkY1eG05b0JBd2FvYlQ5Ky9EamMzZDNoNStlSFNaTW1JU2twU2V2NXhXdHBUcDA2RlhwNmVscVBhZHk0TWRhdlg2K3hQVEF3RUFZR0J1alRwNC9hZmUzczdOQ3laVXRoMjZWTGw3Qmp4dzVNbWpRSlRaczJSZE9tVFRGbzBDQ3NXTEVDUGo0K2FOdTJMUUJBTHBjTHY1T2twS1JBSXBFZ0xDd01BTkN1WFR2czI3Y1AyZG5aZU8rOTkvRE9PKytvMWJKNzkyNDhmUGdRam82T0pYNVhSRVJFUkRVTmcwNGlJcXBSb3FLaTRPVGtCQXNMQzEyWFFrUkVSRVJVWWZmdjM0ZUppUW1jbloxMVhZcFdlWGw1V0x0MkxXclZxb1cxYTlmQ3ljbEo0eGdyS3l1MW4vUHo4MkZ2YjQvUm8wZHJ2ZWFSSTBlUW5wNk9jZVBHYWV5enRMUUVBRXljT0JGNWVYa2Erd3NMQzdGcDB5WUFnRmdzTG5HV3BKbVptY1kydVZ5TzRPQmdkTzNhVmFoWkpwTWhKQ1FFSGg0ZVFtZ2FFaElDUHo4LzlPdlhEME9IRGhYT256eDVNakl5TXJCbzBTSjg5dGxuR0RwMEtLUlNLWHg4ZkFBVUJiZ3FsVXI0K2Z2dnY4ZUJBd2ZnNU9TRTBOQlFUSmt5QmVibTVzSTlZbU5qTVdiTUdMaTV1V245REVSRVJFUTFFWU5PSWlLcU1lTGk0aUNWU3ZIMjIyL3J1cFEzd3ZYcjF5RVNpZFJHcXY5WEVvbEU2MHNrcVZTS1I0OGV3ZG5adWRRUXVyQ3dFT2ZQbjRlbnA2ZndVcXRZV2xvYTB0UFQ0ZXJxV21uMUVoRVJFVlVsS3BVS3NiR3hWWHB0enVEZ1lFZ2tFb3diTjA1cnlGa1NLeXNyOU9qUlErdStPM2Z1SURjM3Q4VDlBTkNoUXdldDIvLzg4MDhZR0JnQUtBcFU5ZlgxTldaS2x1VGN1WFBJenM1Ry8vNzloVzFIang2RlJDSUJVQlJVL3Zqamovajc3Nzh4Wk1nUVRKa3lSZTE4ZlgxOUxGcTBDTnUzYjhmMjdkc1JFaEtDcjc3NkNvR0JnUUNBZWZQbVFhRlFZTzNhdFFDQWFkT213ZG5aR1JzM2JzUzhlZk93YXRVcStQajRJQ0lpQW12WHJrWEhqaDIxaHIxRVJFUkVOWm0rcmdzZ0lpSjZYVzdmdmcwREE0TWFFWVNGaDRkandJQUJlUExrQ1dKall6RnQyalJFUjBkWDZCcjc5Ky9INGNPSEs2MG1pVVNDRHovOEVDRWhJUnI3ZnZqaEI4eWFOUXVYTGwwcTlSb3ltUXdyVjY1RVhGeWN4cjZBZ0FCOC9mWFhLQ3dzckxTYWlZaUlpS3FTK1BoNEZCUVVvSEhqeHJvdXBVVGg0ZUVBZ0c3ZHVsWGFOY1ZpTWFSU3FkcTJIVHQybFBuc21KcWFpbDkvL1JWanhvd0JBSXdjT1JMYnQyK0hUQ1lyMTMyRGdvTGc1T1NFMXExYkF5Z0tOdjM5L1lYOWQrL2V4ZEdqUnpGOStuUU1IejRjcDA2ZFVuc1d6YzdPUmtoSUNENzU1QlA0K1BoQUpCS2hUcDA2QUlxZWE2T2lvaUNSU0hEdTNEa0FRSThlUGZETk45L0F4TVFFMzN6ekRlTGk0akIzN2x3c1diSUVuVHQzeHJmZmZpdXNFMHBFUkVSRVJUaWprNGlJYW9UQ3drTGN2WHNYcnE2dUVJbEV1aTZuUlBuNStUaHk1QWpPbnorUHVMZzQ1T1hsd2N6TURHKzk5UmFHRGgyS1RwMDZsZXM2aG9hR2tNbGtVQ2dVY0hSMFJJTUdEVEJ6NWt3TUd6WU1reVpOZXNXZm9talUvY3laTXpGNzlteGhQYU1yVjY1QW9WQm96QkM5ZCs4ZVRwdzRBVTlQVC96NDQ0L28wS0VEcksydEszUS9tVXlHRXlkT29HUEhqc2pNek5UWWIyQmdVT0ZyRWhFUkVWVTFEeDgraEo2ZUh1clhyNi9yVWtxVW5Kd01BQldhelFrQWtaR1JHbXR3Tm12V0RHdldySUdGaFFXeXNyS0U3WEZ4Y2ZEMzk5ZG9nZnR2Q29VQ0sxYXNRSWNPSGRDaVJRc0FRT2ZPblJFYUdvcE5telpoM3J4NXBkYnorUEZqUkVWRnFjM1M5UGYzaDBRaUVkWWNiZG15SmZidDJ3ZExTMHRjdVhJRmZuNSs2Tml4STJyWHJnMEFTRXhNaEorZkgzYnYzbzFPblRxcFBjdWZPM2NPY3JrY0Vva0UvL3ZmLzVDWm1ZbGh3NFlKKzNOemMyRm5aNGVvcUNqbzZlbmhyYmZlZ2tRaTBlaHFRa1JFUkZUVE1lZ2tJcUlhSVNZbUJncUZRbmpKVVJVOWV2UUlTNVlzUVhKeU1pd3RMZEdxVlN1WW1wb2lMUzBOOSs3ZHc3VnIxOG9kZEJvYkd3TW9lc0ZqWW1LQ3VYUG5vbjM3OXVVZXZmNWZCUVVGUVN3V3E3VVhPMy8rUEZxMmJDbU1ZZ2VLWm5uNit2cWlVNmRPV0xKa0NhWlBudzVmWDEvNCtmbkJ5TWlvM1BjN2ZQZ3djbkp5RUJ3Y2pPRGdZSTM5OWVyVnc1NDllLzdiaHlJaUlpTFNzYmk0T0RnNU9WWHBnWHNGQlFYUTA5T3IwTXpEZ29JQ05HellVRzE5eTZDZ0lPSFBkZXJVZ1V3bWcxUXFoVmdzeG9FREIyQmhZYUVSalA3YnpwMDdrWmlZaUdYTGxpRXBLVW5ZUG5QbVRFeWRPaFh1N3U1cUxXbGZGQmdZQ0NNakkvVHExUXNBb0ZRcWNlREFBUXdmUGh6SnljbkNETk9YRFI2RGdvSmdZMk1EQndjSGpCbzFDcjYrdnVqUW9RT3lzcklRRUJDQTA2ZFBvM256NWxpOWVqWHUzTG1EQXdjT1lOKytmV2pUcGcxYXQyNk5idDI2d2M3TzdxWHVUVVJFUkZTZE1PZ2tJcUlhSVNZbUJtS3hHQzR1THJvdVJhdms1R1RNbVRNSGVYbDVtRFp0R2dZTUdDQ3NKUVFVemZSTVNVa1JmbzZQajhlMGFkTkt2SjVTcVFRQXpKZ3hRK01sMCtiTm03RjgrWEprWm1ZSzZ3RnBVMUJRQUFDbHZrQmFzbVFKMnJWcnA3Wk5JcEhnekprejZOZXZIMHhNVEFBQW1abVpDQTBOeGV6WnM0WGpaRElabGkxYkJnQ1lQWHMyREF3TThQWFhYMlBHakJudzlmWEY0c1dMaGNBMkxpNE9xYW1wUWxCNzkrNWRGQlFVd01IQkFXS3hHTC85OWh0TVRFd3diOTQ4dFJkLzhmSHgrUEhISDZ2czN6c1JFUkZSZWVYbjV5TXRMYTNLcnpkdmJtNk9oSVFFcEtlbnF3MXdLMDFlWGg0YU5HaUE5OTU3VDloMjhlSkZ5T1Z5QUJBQ3ZZU0VCQmdaR1NFNE9CaWZmUEtKOEt6NW9xTkhqOExmM3grK3ZyNnd0TFJVQ3pycjE2K1BUei85RkZ1M2JvVzl2VDI4dkx3MHpwZkpaUGpubjMvUXZYdDNZWDE1ZlgxOURCbzBDQ05IanNTR0RSczB6aWx1V1Z1ZXdYbzNidHhBZkh3ODNubm5IVHg5K2hSZVhsNllOV3NXdnY3NmE4VEh4Nk5GaXhidzhmRkJ4NDRkQVFDZW5wNFlNbVFJamg4L2puLysrUWM3ZHV5QXU3czdnMDRpSWlJaU1PZ2tJcUlhUUM2WEl6WTJWbWd4VlJXdFc3Y09Fb2tFaXhZdFVwc0ZXY3pZMkZndHJGTW9GSkRKWkJnM2Jweld0bUFTaVFTYk4yL0dzR0hEdExZMmMzRnhnYjI5dlZydytHK1hMMS9HNmRPbkFRRGUzdDV3ZDNmWGVsekRoZzAxdHAwNGNRSnl1Vnh0aFB5SkV5ZWdWQ3FGOWFSeWMzT3hlUEZpUEhueUJPdlhyNGVGaFFVQXdOSFJFYjYrdmxpNGNDRysvUEpMTEYyNkZQYjI5amh5NUFpT0hUc0dsVW9GQVBqbGwxOWdZR0NBVWFORzRjbVRKMUFvRkJDTHhYajgrREhHamgwTG9DaW8zYlZyRnl3dExURnIxaXl0OVJNUkVSRzlLUjQrZkFnQVZicHRMUUM0dXJvaU9qb2FWNjllUmQrK2ZjdDFUbTV1cmhBb0ZwUEpaTUsydDk1NkMvcjYrbmp3NEFGT25qd0pXMXRiREI0OFdPdTFMbHk0Z0kwYk4yTDA2TkZDVVBpaUlVT0dJREl5RWt1V0xJR1BqNDlHMkJrU0VvSzh2RHlOQVg4ZmYveHhpWjhoT3pzYnhzYkdaUWFkU3FVU1AvendBM3IzN2kwODJ3SkEwNlpOMGFwVkt3d2JOZ3ptNXVaUUtCUzRlUEdpMnJsMmRuYjQ3TFBQVUxkdVhUZzZPcFo2SHlJaUlxS2Fna0VuRVJGVmUwK2VQQUdnUFpTckNoNDllb1FiTjI2Z1ZhdFdXa1BPMG5oNmVtcHR4MXNjZERacjFneWRPM2N1OFh4dG84Q2xVaW0yYmRzR3NWZ01vR2k5cENsVHBwU3IvWmhLcFVKUVVCQThQRHp3MWx0dkFTZ0ttZzhlUENnY2MvdjJiYXhhdFFweXVSenIxcTNUbUczcDd1Nk85ZXZYNCt1dnY4YUVDUk13WXNRSVRKMDZGVk9uVGtWVVZCUm16WnFGVmF0V29WV3JWZ2dORGNYUFAvK01oUXNYUWl3V1k5bXlaWEIzZDRlSGh3ZVdMVnVHeE1SRXJGaXhBalkyTm1YV1RrUkVSRlNWeGNmSFF5UVN3ZDdlWHRlbGxPcTk5OTVEUUVBQWZ2LzlkN3p6emp2Q00yVkpsRW9sRWhJUzRPM3RyYlpkSXBFSXo2ckd4c1pvMEtBQmR1L2VqYXlzTEt4ZHUxYnJiTTVMbHk1aDVjcVY2TmF0R3o3NTVKTVM3Nm1ucDRkRml4YmhxNisrRXBaUEtGNVhIaWhxVzl1b1VTTzR1cnFXKzNNbkp5ZVhhMDM0N094c0pDVWxZZVhLbGZqenp6K0Y3UTRPRHBneFl3YVdMbDJLSzFldWFBMU01WEk1NnRXcmg1OS8vcm5jZFJFUkVSRlZkK1ZmTUlHSWlPZ05GUnNiQzBORHd5cmJ2alE4UEJ3QTBLMWJ0MHE3WnZFTHBlSzFnNENpOXIxYnQyNUZUazVPcWVmdTNyMGJEUm8wZ0p1Ykc3eTh2R0JnWUlCRGh3NlY2NzRSRVJGSVNFaFFHLzErOU9oUlpHWm1Dai92MmJNSDF0YlcyTEpsQzFKU1VuRHYzajIxYTl5NGNRUFBuei9IamgwNzBMMTdkN1dYWTlldVhRTlFORkkvSnljSGpSczN4cmh4NDlDelowOTA2TkFCbzBhTnd0S2xTekY3OW16Y3ZuMGIzMzMzSFZxMWFsV3Uyb21JaUlpcXN2ajRlR0VnV1ZYV3RHbFR2UC8rKzBoT1RzYUNCUXVRbUppb2NVeENRb0xRVHZicDA2ZVF5K1ZvMHFTSjJqRlpXVmxxc3p6YnRHbUR6TXhNREJreUJCNGVIZ0NLbm05Mzc5NE51VnlPRXlkT1lObXlaV2pWcWhVbVRKaUFhOWV1SVN3c0RHRmhZWWlPamdZQVJFVkZDZHR1M3J5SlJZc1dvWDc5K2xpM2JoMVdyMTROaFVLQnUzZnY0c0dEQnhnNGNHQ0ZQbmQ0ZURpYU4yOWU1bkZXVmxaWXRXcFZxUVB4T25mdWpNREFRSTEvUm93WVVhR2FpSWlJaUdvQ3p1Z2tJcUpxNy83OSsyallzS0hhbXBkVlNYSnlNZ0RBMmRtNXd1Zk9uejlmWTZibHNtWEwwS1pORzlTdVhSdFpXVm5DOXIvKytndVJrWkdZTUdGQ2lkY0xEUTFGWUdBZ3RtM2JoaDA3ZGdBQUprMmFoRysrK1FhdFc3ZEdnd1lOU3EzbjhPSERzTEN3UU5ldVhRRVV0U0hidTNjdk9uZnVqRXVYTGdFb1d0ZlQyTmdZaG9hR1dMcDBLVnEwYUlHbVRadXExV2x1Ym82RkN4ZGkzcng1d25hVlNvVlRwMDRCS0FvOEl5SWlzSHIxYXFGVnJWd3VSKzNhdFZGWVdJaVltQmcwYmRvVStmbjVVS2xVME5QVEsvTzdKQ0lpSXFxcTh2THlrSldWVmFXWFl2aTNHVE5tUUNxVjR1TEZpeGcvZmp3OFBEemc0T0NBdkx3OEpDVWw0ZDY5ZS9qbW0yOVFyMTQ5aElhR3dzREFBSTBiTjBab2FDZ3NMQ3dRRnhlSGxKUVVOR3JVQ0VCUlI1Q2pSNDhDZ0ZwQUdCMGRqYi8rK2d0RGh3N0ZyNy8raXJadDIyTFpzbVU0ZCs2YzJqcWF4ZXZYYjkyNlZlMjU4UHZ2djhmYXRXdmg0K01ER3hzYkdCZ1lJREF3RUthbXB1alpzMmU1UCsvang0OXg3OTY5RXR2cHZxZzhnU2dSRVJFUmxRK0RUaUlpcXRiUzA5TWhsVXJMRE9oMHFhQ2dBQUFxRk1RV256TjY5R2locFZkV1ZoYTJiOThPUThPaS8zbXZVNmNPbmoxN0JnQklTVW5CaFFzWE1ISGlSSzF0dmdBZ05UVVZmbjUrR0QxNnROcjM1ZW5waWE1ZHUyTFpzbVhZdW5VclRFMU50WjZmbnA2T1M1Y3VZZmp3NFJDSlJBQ0E0T0JnS0pWS2pCa3pSZ2c2eTJwZlZwTHIxNjlETHBjREFLWk5tNGEvL3ZvTGUvYnN3YWVmZm9xUWtCRDg4Y2Nma0Vna0dETm1ERHc4UFBEYmI3OWh3WUlGcUZldkh0cTFheWQ4RGlJaUlxSTNUVnhjSElDWEd4aW5DOGJHeHZqMjIyOXg0Y0lGSEQ5K0hERXhNWWlLaW9LWm1SbHNiVzB4YnR3NHRHelpVaGpJMXJGalI1aWFtbUxMbGkzQ0lNQldyVnFoYTlldXVIRGhBdno4L09EczdBeG5aMmZzMmJNSG5wNmVhTktrQ2VMaTR0Q2dRUU9ZbVpsaHk1WXRNRFUxaFVna3dydnZ2b3QzMzMxWHFDYzZPaG96WnN6QTFxMWJ0WFo1V2JGaUJmVDE5WkdibTRzelo4N0EyOXU3eEdkbWJYNzY2U2ZZMk5pZ2UvZnUvLzNMSXlJaUlxSUtZZEJKUkVUVld2RkxvZnIxNit1NGtwS1ptNXNEQU5MUzBzcDlUbDVlSGdEZzNYZmZGZFpwZXZUb0VRQUlMMlhzN095UWtKQUFBTmk1Y3lkcTE2NWRZZ3V1M054Y0xGNjhHSTZPamhnelpvekcvdW5UcDJQU3BFbnc5ZldGajQrUEVHVCsyN0ZqeDZCU3FkQ3ZYejlobTVlWEY4UmlzZkFaWDFSWVdLaDEvU0Z0OXUzYmg1NDllOExmM3g4aWtRaExseTdGaGcwYjhPR0hIOExFeEFUZTN0NFlQbnc0TEMwdEFRQ3RXN2ZHblR0M2NQVG9VWnc2ZFFwUG56NWwwRWxFUkVSdnBLZFBuMElrRXNIVzFsYlhwVlJJMTY1ZFMzMytPbm55SkdKalk0V09JNXMzYjBaT1RnNU1URXhnYTJ1TDc3Ly9Ib2NPSFVLblRwMndhTkVpQUVYZnhlelpzOUc5ZTNlY09YTkdlUGEwc0xCNDZUcUxPNlFFQndlam9LQUEvZnYzTC9lNSsvYnRRMmhvS0diTm1xWDFHZmxsWExseUJSOTg4SUhHOXZ6OGZOU3RXN2RTN2tGRVJFUlVYVERvSkNLaWFpMHVMZzZXbHBZbEJtMVZnYXVyS3dEZzZ0V3JhaVBQUzVPYm13c0FhdXNXeVdReUFCQm1YRFpvMEFBblQ1N0U5ZXZYY2ZyMGFjeWNPVlByeVBUOC9Id3NYcndZMmRuWjJMeDVzOWFacFdLeEdGOS8vVFhtenAyTEpVdVdhSVNkU3FVU3g0NGRnNWVYbHhDOEFvQ0xpd3RjWEZ5RWtma3Z5czdPTHRmZnpibHo1eEFURTRQWnMyZkQzOTlmcUtsNExWRkxTMHNZR3h2ajl1M2JHdWQyNnRRSm8wZVByclFYVDBSRVJFU3ZXMEpDQWh3Y0hLcGRPMzV6YzNOMDdOZ1I3ZHUzQndCWVdsb0tnOVlBb0ZtelpwZzJiWnBhUzlnMWE5WmcxNjVkT0h2MkxPenM3TXJkTHJZOGdvS0MwTHg1OHdwMWc4bkp5Y0Y3NzcySHZuMzdhdXd6TURDQW1abFppWjFiOVBYMU5aYWhBSURHalJ0ckRUclBuajByRE9Ra0lpSWlvaUlNT29tSXFGcUxpNHVEdTd1N3Jzc29sWmVYRnl3c0xIRDI3RmtNR3pZTVRabzBLZk9jK1BoNGlNVml0VGF3RW9rRXdQOEZuVzV1YnZqamp6L2c1K2VITm0zYWFCMlovdno1Y3l4ZHVoUVBIanpBdW5YclNoMGg3dTd1am9VTEY4TFgxeGZ6NXMzRDRzV0xoVFdTcmx5NWd0VFVWRXliTnEzY24xc21reUVyS3d2VzF0WmxIaHNaR1luKy9mdkR5c3BLYmZ2bzBhTVJHeHVMeVpNbnc4aklTT3VMSXBsTWhrV0xGcUZIang3bHJvMklpSWlvcWlnb0tFQmFXaHE2ZE9taTYxSXFYWWNPSGVEcDZWbmkvbDY5ZW1sc3ExV3JGcVpObTFhaDUwNDNOemVjUEhteXpPTjI3ZHBWcnV2OWV4MzVLVk9tQ0d1QXZxaHAwNlk0ZVBCZ2lkZVpQSG15eHJabHk1YVZlRHlmWjRtSWlJZzBNZWdrSXFKcUt5a3BDWEs1dkVxM3JRV0sxakNhTkdrUy92ZS8vMkhSb2tWWXRHaVJ4Z3NmaVVTQ3hNUkVOR3ZXREVCUm05ckdqUnVySFpPVmxRWGcvMlo1dG03ZEd2cjYrc2pQejhlY09YT0U0M2J2M2cwdkx5KzR1TGhnMGFKRmVQandJWll0V3dhWlRJYXdzRERodU96c2JCUVVGS2h0YzNCd3dLeFpzN0Jod3daTW5qd1pTNWN1UllzV0xSQVVGQVJiVzF0MDdOaXgzSjg3TWpJU1NxVVN6WnMzTC9QWUFRTUd3TmJXRmlxVnFzUmp0bXpab2pINlhxRlF3TnZidTl3MUVSRVJFVlUxaVltSkFBQkhSMGNkVi9KcWxIY1pnNnBNMjJBN0lpSWlJbm85R0hRU0VWRzFWZHpXeWRuWldjZVZsTzM5OTk5SGVubzZkdTNhaFhuejVxRkJnd1pvMHFRSlZDb1ZVbE5URVIwZERXOXZielJyMWd5RmhZVzRmdjA2K3ZmdmovajRlR1JsWlVFa0V1SFlzV053ZG5hR1NDU0NRcUhBeG8wYm9WUXFZV3hzckRiejgvRGh3ekEyTnNhREJ3L3c2TkVqK1BqNHdNdkxDeE1uVGtScWFxcHdYRUZCQVFEQXg4ZEgyTmFsU3hjc1dMQUFGaFlXMkw1OU8yeHNiSkNjbkl4cjE2NWgzTGh4RlhySmMvTGtTZGpiMjZOZXZYcGxIbHNjVmhlMzdDVWkwaVkvUDEvNHM3R0pzUTRySVNLcVBOVTk2Q1FpSWlJaStpOFlkQklSVWJYMTVNa1RXRmxab1ZhdFdyb3VwVnhHalJvRkx5OHZCQVFFSURJeUVpRWhJVEEyTm9hTmpRMTY5KzR0dEo2OWN1VUtjbk56MGFOSEQ4VEV4R0QxNnRVQWltYUdMbHEwQ0JLSkJINStmZ2dMQzhQWXNXUGg3KytQalJzM1l1SENoY2pLeW9KRUlrSERoZzNSb1VNSGRPM2FGWFhxMUFFQTdOeTVVNjJlaFFzWFFpd1dZL0hpeFJxMWR1N2NHUjA2ZElDQmdRRjI3dHdKUFQwOTlPblRwOXlmTlNZbUJtZlBucTFReXpFaW9yTElaUDhYZEpvWU0rZ2tvdW9oS1NrSk5qWTJNRFRrS3h3aUlpSWlvaGZ4S1ptSWlLb2xsVXFGaElRRXVMcTY2cnFVQ21uU3BJbmFtajh2S2l3c3hNNmRPOUdzV1RNMGJOZ1F6czdPYU5HaUJlUnlPZXJXcll1blQ1OWk4dVRKa0VxbFdMWnNHVHAyN0Fnbkp5ZjQrZmtoT1RrWnhzYkcwTmZYRjlZdExRNDVYNGFCZ1FIa2NqbU9IeitPenAwN0MrdDFsaVU5UFIwK1BqNnd0N2RIMzc1OVgvcitMNW8xYXhiYmhoRVJFVkcxOC9UcFV6UnQybFRYWlJBUkVSRVJWVWtNT29tSXFGcDY5dXdaNUhJNW5KeWNkRjFLcGRMVDA0T2xwU1UrLy94ekFJQklKRkpyL1dwdmJ3OHZMeStNR2pVSzl2YjJBSUNlUFh2QzB0SVNPM2Z1Ukd4c0xENzY2Q05oSGMvLzZzS0ZDOGpLeXNLQUFRUEtmVTVPVGc1TVRFeXdlUEZpcldzeWljVmltSnFhYWoxWFQwOFArdnI2ME5QVDA5ZzNac3dZamVCV3BWSmgxYXBWNWE2TmlJaUlxQ29wWGpPOVBLMytpWWlJaUlocUlqMlZTcVhTZFJGRVJFU1ZMVEl5RXNIQndmajAwMDloWldXbDYzSXFWVUZCZ2RhQThFMmlWQ281KzVLSUtwMWI4N2Z4NUVuUlduYTNiNTNGVzI5VnI4RXVSRlR6M0wxN0Y0R0JnUmczYmh6czdPeDBYUTRSRVJFUlVaWERONHhFUkZRdFBYMzZGQ1ltSnRVdTVBVHd4b2VjQUJoeUVoRVJFWlZEVWxJUzlQWDFVYmR1WFYyWFFrUkVSRVJVSmZFdEl4RVJWVXRKU1VuVnJtMHRFUkVSRWRVc0tTa3BzTE96MDlxMm40aUlpSWlJdUVZbkVSRlZRd1VGQmNqTXpFU0xGaTEwWFFvUkVSRVIwVXRMU2twNkxjKzB1Ym01U0U5UGgwd21nMHdtUTM1K1B1UnkrU3UvTCtsRzA2Wk5ZV3RycStzeWlJaUlpQ29GZzA0aUlxcDJFaE9MMW1lclY2K2VqaXNoSWlJaUlubzVtWm1aS0N3c2ZDVnJjejUvL2h3M2I5NUVRa0lDa3BPVElaVktLLzBlVkhWWldWa3g2Q1FpSXFKcWcwRW5FUkZWTzBsSlNRQVlkQklSRVJIUm15czFOUlVBS2pYb1RFdExRMWhZR0c3ZnZnMEFNRE16ZzZPakkrclZxd2Q3ZTN2VXFsVUxKaVltTURFeGdVZ2txclQ3RWhFUkVSRzlLZ3c2aVlpbzJrbEtTb0sxdFRXTWpJeDBYUW9SRVJFUjBVdEpTVW1CdnI0KzZ0YXQrNSt2SlpWS2NlclVLY1RFeE1EVTFCVHQycldEaDRjSGJHeHNLcUZTSWlJaUlpTGRZZEJKUkVUVlRtSmlJaG8yYktqck1vaUlpSWlJWGxwS1NncHNiVzJocDZmM242NXo3ZG8xWExod0FmcjYrdWpidHkrYU4yOWVTUlVTRVJFUkVla2VnMDRpSXFwV0pCSUpuajkvenJhMVJFUkVSUFJHUzBwS1F0T21UVi82L0x5OFBBUUVCQ0F4TVJGdWJtNTQ5OTEzVWF0V3JVcXNrSWlJaUloSTl4aDBFaEZSdFpLU2tnSUFzTGUzZitYM1NrdExRMDVPRHZMejg1R2ZudytaVEFhbFV2bks3MHU2MGFaTkc3NGNKQ0lpb3RkQ0twVWlQejhmdHJhMkwzVitZbUlpL3Y3N2IrVG41MlB3NE1GbzBxUkpKVmRJUkVSRVJGUTFNT2drSXFKcXBUam90TE96cS9ScnA2YW00dmJ0MjBoTVRFUnFhaW9LQ3dzci9SNVVkYm01dVRIb0pDSWlvdGNpTFMwTkFGNXFmYzc0K0hqNCsvdkQzTndjSTBlT2hMVzFkV1dYUjBSRVJFUlVaVERvSkNLaWFpVTFOUlhXMXRiUTE5ZXZ0R3ZldVhNSE4yN2NRR0ppSWdEQTF0WVdIaDRlc0xPemc0Mk5EVXhNVEdCc2JBeXhXRnhwOXlRaUlpS2ltdXRsZzg2blQ1OWkvLzc5Y0hGeHdhQkJnMkJrWlBRcXlpTWlJaUlpcWpJWWRCSVJVYldTbXBvS1IwZkhTcm5Xa3lkUGNQejRjV1JsWmNIT3pnN3Z2ZmNlM04zZFlXeHNYQ25YSnlJaUlpTFNKalUxRmJWcjE2N1FjMmRTVWhMOC9mM3gxbHR2NFlNUFBvQ2VudDRyckpDSWlJaUlxR3BnMEVsRVJOVkdmbjQrY25KeTRPbnArWit1STVWS0VSSVNncnQzNzhMQndRR0RCZzE2cWJaaFJFUkVSRVF2SXkwdHJVTHJjK2JrNU1EZjN4ODJOallZTkdnUVEwNGlJaUlpcWpFWWRCSVJVYldSbXBvSzRPWFdNaW9XRnhlSHYvLytHeXFWQ3UrOTk5NS9EazJKaUlpSWlDcENwVkloUFQwZERSbzBLTmZ4U3FVU0J3OGVoSjZlSG9ZT0hRcERRNzdxSVNJaUlxS2FnMCsvUkVSVWJhU2twQUFBNnRXcjkxTG5YN3AwQ1JjdlhvU2RuUjBHRHg0TWMzUHp5aXlQaUlpSWlLaE1tWm1aVUNxVnFGT25Ucm1PUDMzNk5OTFMwakJpeEFpdUdVOUVSRVJFTlE2RFRpSWlxamJTMHRJZ0ZvdGZhZzNONDhlUDQ5YXRXM0IxZFVYZnZuMWhZR0R3Q2lva0lpSWlJaXBkV2xvYUFKUXI2SXlOalVWNGVEamF0MjhQRnhlWFYxMGFFUkVSRVZHVnc2Q1RpSWlxallxdVpWVHM1TW1UaUlxS1F2ZnUzZEd1WGJ0WFVCa1JFUkVSVWZta3A2Y0RRSm5QdFFVRkJUaHk1QWpzN2UzeDl0dHZ2NDdTaUlpSWlJaXFISDFkRjBCRVJGUVpWQ3JWU3dXZElTRWhpSWlJUU4rK2ZSbHlFaEVSRVpIT3BhV2x3Y3JLQ3ZyNnBiK3l1WERoQXVSeU9RWU1HRkRtc1VSRVJFUkUxUldmaEltSXFGb29Yc3VvSWtGblJFUUVybCsvamk1ZHVzRGQzZjBWVmtkRVJFUkVWRDdQbmowcnMyMXRabVltd3NQRDBhNWRPMWhhV3I2bXlvaUlpSWlJcWg0R25VUkVWQzBVcjJWVTNxQXpMUzBOcDA2ZFF1UEdqZEc1YytkWFdSb1JFUkVSVWJrb0ZBcGtaR1NVK1V4NzZ0UXBtSnFhb2xPblRxK3BNaUlpSWlLaXFvbEJKeEVSVlF2RlFXZFpvOThCUUM2WDQrREJnekExTlVXL2Z2MWVkV2xFUkVSRVJPV1NtWmtKQUxDeHNTbnhtS2RQbitMUm8wZm8yYk1uUkNMUjZ5cU5pSWlJaUtoS1l0QkpSRVRWUWxwYUdteHNiTXExUGxGZ1lDQWtFZ21HREJrQ0l5T2oxMUFkRVJFUkVWSFpuajE3QnFEMG9QUFNwVXV3c3JLQ3E2dnI2eXFMaUlpSWlLaktZdEJKUkVUVndyTm56OHJWdGpZNk9ocXhzYkY0NTUxM1lHOXYveG9xSXlJaUlpSXFuL1QwZEFDQXRiVzExdjBwS1NtSWk0dmowZ3RFUkVSRVJQOGZnMDRpSW5yaktSUUtaR1ZsbGRtMlZxRlE0UFRwMDZoYnR5N2F0V3YzbXFvaklpSWlJaXFmOVBSMFdGbFp3Y0RBUU92KzBOQlFtSnVidzgzTjdUVlhSa1JFUkVSVU5USG9KQ0tpTjE1NVdud0JSUytHcEZJcGV2WHE5VHJLSWlJaUlpS3FrUFQwOUJKbmMwcWxVdHk3ZHc5ZVhsN1EwOU43elpVUkVSRVJFVlZORERxSmlPaU5WOXppcTdRWm5WS3BGRmV1WEVHelpzM2c0T0R3dWtvaklxTFhLRitXTC96WnhNUlloNVVRRVZXY1NxWENzMmZQU2h5OEZ4a1pDWDE5ZlhoNGVMem15b2lJaUlpSXFpNEduVVJFOU1Zcm50RnBaV1ZWNGpIbno1K0hRcUhBTysrODlRMmZXQUFBSUFCSlJFRlU4N3JLSWlLaTEweVdYeUQ4MmRpWVFTY1J2Vm15c3JJQWxOeWxKQ0lpQW01dWJqQXlNbnFkWlZWclNxVlMxeVhveE92NDNDcVY2cFhmb3lReW1VeG45eVlpSXFMWGowRW5FUkc5OGRMVDAyRmpZMU5pQ3krcFZJcW9xQ2kwYXRVS0ZoWVdyN2s2SWlJaUlxS3lGUS9lMDlhbEpENCtIbEtwbExNNUs1Ry92ejltekpoUm9kQXZQejhmejU4L0w5Yy8veVZzaTQyTnhhcFZxMUJZV0toMS82Wk5tM0RxMUtrS1gxZWxVbUhCZ2dYNDRZY2ZYcnEyOHRpelp3L216NTlmNGZQaTR1SXdiZG8wSWZUWFJpNlhZOXk0Y1RoNzlxelcvYm01dWZqNDQ0K3hlL2R1algzaDRlSDQ4TU1QSVpGSTFMYm41ZVdWV1Z0SVNBZ0dEQmlBSjArZWxIa3NFUkVSdlY2R3VpNkFpSWpvdjBwUFQwZmR1blZMM0gvcDBpVUFRTWVPSFY5WFNVUkVSRVJFRlpLUmtRRkErNHpPVzdkdVFTd1d3OG5KNlhXWDlWSjY5KzZ0RmlDYW1KaWdidDI2YU5XcUZRWU9ISWo2OWV1WGVZMDdkKzVnNXN5Wm1EMTdOdnIwNllONTgrYmh4bzBid242UlNBUXJLeXU0dWJtaGQrL2VhTmV1WFlWcWJOU29FWGJzMklIVHAwL2ozWGZmTGRjNTA2Wk5RMFpHQm1yVnFsWHFjWEs1SE0rZlAwZGdZR0NaMTF5d1lBR2VQSG1Ddlh2M1FsKy9hRDZDc2JFeHpwNDlpOGFORytQRER6OVVPNzZnb0FCSGp4NUY4K2JOdFY1UG9WQWdMUzJ0eFBzNU96dmowS0ZENk5LbEMrenM3TFFlWTJwcUNuTnpjNDN0K2ZuNUdERmlCRHAyN0lnRkN4YVVlSStHRFJ0aTc5NjlPSG55SkhyMTZsWGljUzhLQ1FsQldscWExbnNYVTZsVVNFcEtnbFFxMWJyL2h4OStnS0doSVlZT0hRcUZRb0hIangralVhTkdBSXErdTZ5c0xPSGZUWmxNaG9NSEQrS3Z2LzdDckZtelN1MytVMUJRQUpsTUJnTURnM0ovSGlJaUlubzlHSFFTRWRFYlRhRlFJRE16RTI1dWJscjNGeFFVNE5hdFcyamV2SG1wdnpBVEVSRVJFZWxTUmtZR3hHSXhSQ0tSMm5hNVhJNlltQmgwNk5CQlI1VzlIQnNiRzNUcjFnMUEwWXk1K1BoNEhEbHlCSUdCZ1JneFlnUW1USmdnQkh2YUJBVUZRU3dXbzBlUEhtcmJCdzhlREQwOVBSUVVGQ0FsSlFXaG9hRTRlL1lzdkx5OHNIRGhRclZuL29rVEp5STFOYlhVT2xldlhvME5HemFVdVArUFAvNkFXQ3dXZm43bm5YZlFzbVhMVXEvNTlPbFQvUFhYWDZVZUF3QkpTVW00ZnYwNnhvOGZyL1pkT0RrNVlkQ2dRWGo0OEtIR09UZHYzb1JDb1VEYnRtMjFYak10TFExang0NHQ4OTV6NTg0dGNWKy9mdjN3NVpkZmFtdy9jK1lNcEZJcEJnd1lnTXVYTDBNdWw1ZDREUnNiRzl5K2ZidkVWdklHQmdibzBxV0w4TE5TcVVSSVNBaTZkdTFhNnI4WHBUbHo1Z3hPblRxRkRSczJ3TXpNREVlT0hNRzJiZHV3ZGV0V3VMaTRDTWRsWkdRZ0lDQUFnWUdCS0N3c1JOKytmZUh1N2w3cXRSVUtCUUJvL1BkSlJFUkV1c2VnazRpSTNtaWxqWHdIZ01qSVNDZ1VDclJ2My81MWxrVkVSRVJsaVg4SzNJZ0U3c2NDOXg0QUdabTZyb2lxTW1zcm9HbGpvRWxqd0xNbDRQSm16R3lzaU16TVRLMXJ6dCsvZng4S2hRSXRXclRRUVZVdno5N2VIbE9uVGxYYmxweWNqRTJiTnVIUFAvK0VSQ0xCckZtenRKNHJrVWh3NXN3WjlPdlhEeVltSm1yN0prK2VyRGFyVGlxVll0KytmZkQzOThmOCtmT3hidDA2WWNibHpKa3prWitmTHh3YkhSMk5oZzBiYWczZjB0TFNZR1JrcExIVXhZdjNWeXFWUXVoVmtyTDJGd3NNRElTQmdRSDY5T21ETld2VzRPYk5tOEkrbFVvRlBUMDlqQnMzVHRpMlpzMGFuRGx6QnBhV2xnZ05EZFc0bnJ1N094d2RIZkhiYjc5cHZWOW1aaVlXTEZpQThlUEhsOXJ0cHFRWnE0Y1BIMGFEQmczUXZIbHpqQnc1RWprNU9hVit2dURnWUFRSEIydmRaMkppb2haMFhybHlCY25KeWVXZVhmdWk4UEJ3ckY2OUdsT25Ua1d6WnMwQUFIMzY5TUdKRXlmZzYrdUxyVnUzQ3NkT25qd1pOalkyR0RseUpQcjI3UXVaVENhRXF5cVZTbXM3NCtKUVYxOWZ2OVMvWDg3NEpDSWlldjBZZEJJUjBSdXRlQzJqa29MTzY5ZXZ3OUhSc2NUOVJFUkU5Sm9WeUlHL0RnS0hqd0JLbGE2cm9UZEZSaVp3SmF6b24zMS9BSVA2QXlPR0FvYlZKMVRJeU1oQWt5Wk5OTGJIeE1UQXpzNnVXcXcxYjI5dmorWExsMlBSb2tVNGV2UW91blRwb25WQTRva1RKeUNYeTlHL2YvOHlyeWtXaXpGcDBpU1ltcHJpbDE5K3dhKy8vb3JQUHZzTUFOUm1Ya29rRXZqNitxSmJ0MjVhWnpNdVdyUUlqeDgveHM4Ly8xemlMRVFBdUh6NXNsb2dxVTFCUVVHWmRjdmxjZ1FIQjZOcjE2NndzcktDdDdkM21ZTXpsVW9senB3NWc5cTFhOFBmM3g5QVVUdlo1T1JrT0RnNFlNS0VDWEIyZGtaWVdCak9ueitQeFlzWEM3TlJaVElaVnF4WUFWZFhWM2g3ZTZPd3NCREJ3Y0hvMjdldk1FdHgzNzU5U0UxTjFUcWI4Lzc5KzdoMzd4NW16SmdCb0dpbTY0dnk4dkpnYW1xcXNUMHRMUTIydHJhbGZyYURCdy9DME5BUURnNE9HREJnUUtuSEFzQ1dMVnV3YmRzMmlNVmk3TjY5RzRzWEx3WlFGSmllUEhrU09UazV5TW5KRWRiajNMTm5qOUR1ZCtiTW1lamR1N2NRU2w2NmRBbHIxcXhCVUZBUTd0eTVVK3BzMTVFalI1WmExNGtUSjE1NlJpb1JFUkc5SEFhZFJFVDBSaXVlMFdsdGJhMnhMeTR1RGhLSlJHaVpSZitkVXFtc2tiKzRLeFNLVno0NnUzalV2aTdrNStlWCtrS1BpS2pTUEk0SDFtMEdFcE4xWFFtOXlaUXFJQ0FRaUxnSlRQMFVhRkQyZW85VlhmR2FqaS9PNkN3c0xNVERody9WWnI2OTZmVDE5Zkg1NTU5ajBxUkpDQWdJMEFqM1ZDb1Znb0tDNE9IaGdiZmVlcXZjMXgweFlnUUNBd01SR0JpSThlUEh3OUJRL1pXWG1aa1pwazZkaXJWcjE4TFQwMU50NXVDRkN4Y1FGaGFHbVRObmx2cE1aR0JnZ0xGangycTAwMzNSM2J0M3NYejU4bEtQT1hmdUhMS3pzNFV3dDNqRzdnOC8vSURhdFd2am80OCtRa3hNRFA3NDR3OHNXTEFBeHNiRzJMbHpKL0x6OHpGMjdGaU1HREVDQUhEdDJqVXNYTGdRNjlhdEV3WjN0bXpaRXIvOTlodG16WnFGNzc3N0RnWUdCdkQxOVlXSmlRbm16NStQdkx3OHJGaXhBcW1wcVdqZnZqMnNyS3l3YWRNbW5EbHpCdE9tVGRQNlRCb1lHQWdURTVNU1oxejYrL3ZqenovL3hNYU5HK0hvNkNoc1QwNU94c1NKRTlHN2QyOU1uVHBWNCs4RkFDSWlJaEFaR1FtUlNBUlRVMU44OGNVWEpYNXZDb1VDNjlldlI4K2VQZUhoNFFHUlNBUVRFeE1NSHo0Y3o1NDlnNldsSlN3dExXRnViZzRMQ3d1WW01dmozTGx6Q0FvS0V0YUc3ZHk1czlxemZYcDZPc3pNekNBU2llRG82SWhwMDZacDNQZnExYXNJQ3d2RGxDbFR0UDQrZFA3OGVVUkZSZFhJMzVXSWlJaDBqVUVuRVJHOTBUSXlNbUJoWWFFMWhJcUtpb0pJSkVMVHBrMTFVRm4xazU2ZWpubno1bUg4K1BIbzJyVnJ1YzVSS3BWcTdjTEtJaEtKdEw3OEtJL2R1M2VqZnYzNjZONjl1OGErcUtnb0JBUUU0S3V2dnRKb1AxYVdzTEF3ckZtekJsdTJiQ2x6SlByTHVuVHBFclp2MzQ1Tm16WlZhTGFHVXFuRTlPblQ4Zm5ubjVlNlZwU1Bqdy9zN096dytlZWZhOTIvYk5reXlHUXlyRjI3VnUzRmxrd213OWl4WXpGbnpoeTE5bVlLaFFJS2hRSkdSa1lsM2pNdExRMFRKa3pBbENsVDBMZHYzM0ovSmlLcXhtVDV3UDgyQWltbHI1ZEhWRzZQNG9BMW00R05mc0JMUGo5VUZXbHBhUUEwQisvZHYzOGZTcVZTYU1WWlhUUm8wQUIxNnRUUk9qTXlJaUlDQ1FrSitQampqeXQwVFpGSUJFOVBUNXc2ZFFyMzc5K0htNXVieGpIZTN0NklqSXhFN2RxMWhXMHltUXpidG0xRHQyN2R0TTRnUFgzNk5NNmRPd2NBY0hCd1FIaDRPTUxEdzh1c3g5UFRFOHVXTFFOUUZEd09HVEpFYlg5UVVCQ2NuSnpRdW5WcllkdjE2OWR4NE1BQnpKczNEd0JRcDA0ZFJFZEhZL255NVpnd1lRTDI3OThQa1Vpa3R1NW9lbm82akl5TTFQN2RjWEp5d3NhTkd6RjM3bHhFUkVRZ1BqNGVrWkdSTURBd3dFY2ZmUVNaVEFaUFQwOXMzcndaWm1abUNBb0t3cTFidDdCeDQwYXRzNHFsVWlsT256Nk5kOTk5Vit1TXpULysrQU03ZCs3RTRNR0QxVUpPb0dnVzc1ZGZmb2wxNjliaDhlUEhXTHAwcWRyenJrcWx3czZkTzRXZmpZMk4wYnQzN3hLLzE0S0NBcXhmdng3dTd1NXF4NDBhTlVycm1xWUEwTEZqUnd3Wk1rUm90WHZvMENIaGU4L0p5Y0hSbzBmUnNHRkQ0VHNmUEhpd3hqVVNFeE1SRVJHQkR6NzRRT3M5NHVMaWNQLysvUkxySmlJaW9sZm56ZjVOZ0lpSWFyeU1qQXl0YldrTEN3c1JFeE9ENXMyYnYzUnc5anJObXpjUE4yN2NFSDRXaVVTd3NyS0NtNXNiZXZmdWpYYnQycFhyT2dzV0xNQ1RKMCt3ZCs5ZTNMbHpSMlBkbzlxMWE4UEp5UW50MjdmSGdBRURZR2xwV2U0YWJXeHNZRzV1amwyN2RxRno1ODdsR3ExODRjSUZyRml4QW5YcTFDbnoyTXpNVEl3ZlB4NGZmdmhocWNmZHVYTUhNMmZPeE96WnM5R25UeDloZTJwcUtvNGRPNFlPSFRwb3JDdDA3ZG8xUEhqd29NU1FNenM3RzgrZlA5ZTZ6OXJhR3MrZlA4ZldyVnRMREFvQm9HN2R1bHEvazk5Ly94MjdkdTNDN3QyN05WNzhGR3ZjdURIUzA5UHg0NDgvbHRvcTYwVVJFUkc0ZCs5ZW1lRm9XbHFhMEpMc1JTZFBua1I0ZURqV3JWc0hQVDA5M0x0M1R4Z2NvRktwa0pXVkpiUmZVNmxVT0hQbURIYnYzbzIyYmRzS3JjdTBLU3dzaEV3bTA5a3NWU0txZ243M1o4aEpsUzhsRmZqakFQRFJDRjFYOHA5a1poYXRVYXN0NkxTMnR0YTZkdWVienRiV0ZzK2VQWU5VS2hYYXF3SkY2MEJhV0ZpVWUyRGRpOWNFL3UvN0JJQ0FnQURzMnJWTDdiZ0xGeTRJZjFZcWxTZ29LRUJtWnFaR3k5VHAwNmZEMDlNVDl2YjJGYTdsMzE1OFZudjgrREdpb3FJd1pjb1VZVnRtWmlaV3IxNk4zcjE3bzFldlhnQ0tucjk5ZlgweGE5WXM3TnExQ3g0ZUhtallzQ0ZpWW1LRTh4NCtmQWduSnllTlp5NGJHeHZzMkxFRG9hR2hlUHZ0dC9IaGh4OGlJeU1EeTVjdlIrdldyVEY0OEdCRVJrYWlhOWV1cUYrL1BpWk5tcVExNUFTS25oZGxNcG5HOTZOVUtyRmp4dzRjT0hBQXc0WU53N0JodzdTZTcrRGdnSlVyVjhMWDF4ZGZmUEVGVnF4WUFSY1hGd0JGTTBYdjNyMkw5dTNicS8wK0ZCOGZqNXljbkhLdlRadVltSWdaTTJiQXpNeE1iUkJzUVVFQjVISTVqaDQ5aXJwMTYyTG8wS0U0Y3VRSTl1L2ZENkJvbHE2TGl3c21UWnBVNnZXenNySmdibTVlNHY3Q3drSjJTQ0VpSXRLUnF2L21sNGlJcUJUcDZlbkNMOG4vRmhNVEE0VkNBWGQzZHgxVTlmSUdEeDRNUFQwOUZCUVVJQ1VsQmFHaG9UaDc5aXk4dkx5d2NPSENVbis1VGtwS3d2WHIxekYrL0hpMXdLMVpzMlp3ZDNlSFNxV0NSQ0xCL2Z2M3NXZlBIdmo3KzJQV3JGbHFyYmRPblRxRkRSczJsSGlQd3NKQ0ZCWVdZdURBZ1NVR1dBTUhEaFRXUlFLS3d0VlBQLzIwek0vKzIyKy9sWGtNVURUNlhTd1dhN1FNbXpoeElxS2lvdkRvMFNPTnYvZnc4SEI0ZVhtVmVNM3QyN2ZqNU1tVHBkNzN3b1VMYWkvRlh2VG5uMzlxdkp4VUtwVTRldlFvMnJScGc1eWNITVRHeHBaNHZwdWJHNUtTa29RWkE5cDRlbnJDek14TStQbWZmLzZCaTR0TGhkcTYvVnRDUWdJMmI5Nk16ei8vSE83dTdvaVBqOGNYWDN5QnI3NzZTbmpCQmhTMXRnMEtDa0pBUUFDZVBuMkt0OTkrRzk3ZTNxVmVXNkZRQUVDSkFTc1IxVEF4OTRHandicXVncXFyUTBjQUwwL0E5YzN0NHFFdDZGU3BWSWlOalVYYnRtMTFWZFlyVlZoWUNBQnFneExUMDlOeDZkSWxEQjgrL0tXZUliUmRzN0N3RUFxRlFwaGRXUkgxNjllSHJhMnRFS0QyN2RzWFJrWkdhcy9hTXBrTUFOUUcxS2xVS3VUbTVtTC8vdjFhQjZRRkJnYkN5TWhJZU41U0twVll2bnc1ek0zTk1YMzZkTFZqWlRJWlpzK2VEUU1EQTd6OTl0czRmZm8wZ29LQ0lKZkxJUktKRUIwZERWZFhWNDE3M0w1OUd6Lzk5Qk1lUEhpQUdUTm1JQ0lpQWdFQkFaZytmVG82ZE9pQTJOaFlyRjY5R2tCUmU5bWZmdm9KclZ1M3h0U3BVelYrdnpweTVBamMzTnpRcUZFallWdDJkalo4ZlgwUkdSbUppUk1ud3NiR0JoTW1UTUF2di95aU5wZ3lOVFVWczJmUHhyaHg0N0J1M1RyTW16Y1BYMzc1SlZhc1dBRTNOemY0Ky91amUvZnVjSE56VXdzNmYvenhSeng0OEFBLy9mU1RXaEJlbHUrKyswNnRvMDlnWUNDMmJkc0dvR2lkMXA0OWUyTFNwRWtWYmpFYkh4K1BldlhxbGJpL29LQ2cxRzRuUkVSRTlPb3c2Q1NxaGtKU29oQ2UrUWp4MG1kNGtwZXU2M0pJeDV4TmJmQ1cyQlp0ckJxZ2gxMXpYWmRUcVNRU0NSUUtoZGIxT2UvY3VRT3hXQXhuWjJjZFZQYnlKaytlckRZQ1dTcVZZdCsrZmZEMzk4ZjgrZk94YnQwNmpkbUt4UUlEQTJGZ1lLQTJ5eEVBMnJadGkvSGp4NnR0dTNYckZ0YXVYWXVWSzFkQ3FWUUthKzIwYXRVS1M1WXNFWTdMejg5SGJHeHNpWUh4Z3djUDBMaHhZN1Z0ZG5aMkdzY1ZoMTZsVWFsVVpSNGprVWh3NXN3WjlPdlhEd2tKQ1JvdnJGUXFGYjc3N2p2aDV5NWR1bUR3NE1HSWpvNUd3NFlOY2VMRUNiWGpqWTJOMGIxN2QweVpNa1hqT3lyMisrKy80K2JObTFpK2ZIbXA2M1JxbXgwYkZoYUc1T1JrZlA3NTV3Z0lDQ2cxS0MwV0hSMWQ0cjZOR3pjS1FXZFdWaGJPbkRtRGp6NzZxTXhyYXBPU2tvSUZDeGFnZmZ2MlFpczFGeGNYREJzMkRKczJiWUtibTVzd1czck5talV3TWpLQ3Q3ZTNNRVAzNmRPbndyVzAvZjNLNVhJQVJldHdsZmIzcjYrdnoxbWZSRFhCa1JOQU9mNy9QTkZMVWFtQWYwNi8wVUZuUmthR3hyTkVYRndjQ2dzTE5aNjFxZ09sVW9ta3BDUllXbHFxellJN2R1d1lWQ29WK3ZYcjkxTFhUVXhNQkFDTkdaZ0dCZ2JsN3BCU2x1WExsNnZOTXR5OGVUTnljM094Y09GQ1lWdGFXaHBHang2dDlYeVpUSVovL3ZrSDNidDNGNTdyOVBYMTBidDNiemc3TytPYmI3N0J1SEhqMEtKRkM2U25wMlArL1BuNDVKTlBNSHo0Y0FCRmJYRHo4L01SSGg2T1pzMmE0ZTdkdXhnNGNLQncvWXlNREt4Y3VSSlJVVkhvMTY4ZmxpNWRpdFdyVnlNc0xBeG1abVpZdlhvMW5qOS9EcmxjRGlNakk2eGF0UXByMXF6QmpoMDdzR25USmt5YU5BbVRKMDhXMnJmZXVuVUxqeDgveGxkZmZhWDJPYTVjdVlLWW1CaDgrKzIzNk5LbEMzSnljckJwMHliczI3ZFBiWTNMUFh2MndOallHUDM3OTRlRmhRWFdyMThQWDE5ZklieDgvLzMzTVhqd1lJMUJoMTk4OFFVKy9mUlQ3TnExU3lQOExVMWNYSnphei85dTgzdmp4ZzM0K3ZyaThPSER3dTlVU3FVUzU4NmRFNExra3Y3TzR1UGp5MnlwVzlFbE1vaUlpS2h5TU9na3FrYXk1WG5ZY3U4RXJtV1VQR09JYXA0bmVlbDRrcGVPQzJsM0VacCtIMTgwOVVadHcrcnhDMWhHUmdZQXpSWmZNcGtNY1hGeGxmWXlRNWZFWWpFbVRab0VVMU5UL1BMTEwvajExMS9WWmtzV2s4dmxDQTRPUnRldVhjdlYyc3pEd3dQcjE2L0hsQ2xUc0hIalJyUnQyeGFXbHBhb1U2ZU9XcHZabjMvK0dRY1BIc1QzMzMrdk1iSTdPam9hdTNidHdoZGZmSUZCZ3dhVmVLL2MzRnpzMjdldnpKcUsxNllxellrVEp5Q1h5OUcvZjM5WVcxdVhPVlBVenM0T2h3NGRncjYrUHFLaW9oQVZGUVdnS09UVDE5ZEg0OGFOMGIxN2QranA2ZUhiYjcvRnFGR2oxTnFrWGJod0FTZE9uSUNQancvczdlMXg2ZElsMk5uWkNhUFprNU9Uc1hMbFNzeWNPVlByK3AxQlFVR3dzYkZCcDA2ZHRMWmZ5OHZMMDdyT1VXWm1Kc3pNekVwdHV4d1lHQWk1WEk1V3JWcGh5cFFwYXNIamkvTHo4M0h2M2oxY3VuUUpBTEJwMHlaczNyd1p5Y25Kc0xlM3g2eFpzeUNSU0pDZG5ZMmNuQndvbFVxc1diTUdLMWFzQUFEMDZkTUhuMzc2cWJDZVZXcHFLajc3N0RPc1hyMGFucDZlcGM3dVhMVnFGVmF0V2xYaS91SnJFRkUxbDVDazZ3cW91bnZEL3gzTHlNalFlS1l0YnJ2djRPQ2dvNnBlbmNqSVNPVG01Z3FEN1lDaXdPbllzV1B3OHZKNnFWYXhVcWtVTjI3Y1FKMDZkZFNlVytWeWVhVXVaYkZxMVNxMW1YdVptWmxRcVZScWcrWktHK1FWRWhLQ3ZMdzhqVGF3NzcvL1BsUXFGZXJVcVlPRkN4ZkMxOWNYRnk1Y2dLbXBxZHJhb2JhMnRtamF0Q21PSHorT3VMZzRHQm9hb2xPblRzSitLeXNydEczYkZuUG16QkZtSUU2ZlBoMFNpUVRHeHNhSWpvN0czMy8valEwYk5zREV4QVQrL3Y1Qys5WTFhOWJnNU1tVGF0MUNnb0tDWUdabWh1N2R1NnZWMjd0M2IzaDVlUWtENDh6TnpURm16Qmo4L1BQUGVQdnR0OUd5WlV0RVJVVWhPRGdZbjMzMm1UQ3oxZEhSRVQvODhJTnduYkZqeDJyOW51enM3REI2OUdqOC9QUFA2Tk9uVDdrRC85MjdkNnY5L2VUbTVtbzlUaXFWSWlRa0JQdjM3MGRpWWlMYXRXdUhybDI3YWgyQUZ4WVdCcmxjcnJhZTZvdGtNaG1EVGlJaUloMWgwRWxVVGR6TWlzTzZ1MGVRTGMvVGRTbFVoWVdtUDhDRDhGOHd4N1UvM015MXJ4WDRKaWtwNkx4Ly96NVVLaFdhTld1bWk3SmVpUkVqUmlBd01CQ0JnWUVZUDM2OHhzdWFjK2ZPSVRzN1crMGxTRm1zckt3d2N1UklmUC85OXpoKy9EaEdqaHlwY2N5b1VhTncvdng1TEYrK0hGdTJiQkZlR2lpVlNtemN1QkdPam81NC8vMzNTN3lIdnI0KzZ0YXRpODJiTjVkWno3Smx5MHFkMmFkU3FSQVVGQVFQRHcvaDVVdTNidDJRbkp5TTc3NzdEbDk5OVJVY0hSMnhidDA2ZE96WUVaMDdkMFpXVmhhQ2dvSmdhR2lJbjM3NlNialdqQmt6MEtCQkEyRU4wOXExYTZOdDI3Ync4ZkhCdEduVE1HalFJSncrZlJvYk5tekExMTkvRFZkWFYxeStmQm0rdnI0WU0yWU1HalZxaEJzM2JtRGx5cFZ3Y25MU09wc3pOVFVWVjY5ZXhlalJvN1hPQkwxNTh5YVdMRm1DT1hQbXFJMGVWeXFWbURkdkhtclhybzBsUzVab0RhNGxFZ2tPSERnZ2ZNZGp4b3lCVkNvdDhidjc5ZGRmWVdWbEpjeU9xRk9uRGdZT0hBaGJXMXRZV1ZuQjB0SVM1dWJtd3Y5TlMwdkRxbFdyaEdEWTA5TlRDRG1Cb3JaeXdQLzl0L2Z2VWZ2RkVoSVM4UGZmZjJQZ3dJRmFaMVkvZlBnUXg0NGRZMnRib3BxaUhJTlppUDZUaEVSZFYvQ2ZaR1JrYUxTaXYzZnZYcldjelZsUVVJRHQyN2NEZ05yYTdGZXVYRUZxYXFyVzU0cnkyTGx6SjU0L2Y0NVBQdmxFYlh0ZVhsNkpIVkZleHNLRkMvL1RqTTdBd0VBMGF0UklhN3RaUFQwOXpKMDdGd1VGQmZqNjY2K2hVcW1FUVkvLzV1M3RqYzJiTitQV3JWdm8ycldyV210WFBUMDlqQm8xU3UzNGV2WHFDYUhuL2Z2M0VSc2JLN1J1L2ZmZkFRQzE1UXV5czdOeC92eDVEQmd3UUd0YjF1S1FzOWl3WWNOdy92eDUrUGo0d05mWEY2dFdyWUtycXl1R0RoMnE5YnNveXdjZmZJQ2dvQ0JFUkVTVSs3K0ZwVXVYbHRpNnR0aTZkZXR3K2ZKbGlFUWk5T2pSQTB1WExrWERoZzIxWGsrbFV1SFBQLzlFclZxMVNsMEtnMEVuRVJHUjdqRG9KS29tZ3BOdk11U2tja25QbCtCSVluaTFDVHBGSXBIR21pMHhNVEV3TXpON3FaSGdWWlZJSklLbnB5ZE9uVHFGKy9mdnc4M05UVzEvVUZBUW5KeWNTaDFsckUzNzl1M3gvZmZmSXpJeVVtdlFhV0ppZ2psejV1RFFvVU5DZXlzQU9IejRNT0xqNDdGeDQwYU5GMGRLcFJLK3ZyN0N6NDBiTjhiYXRXdkxyS1YyN2RxNGZmczJidCsrRGFCbzVQbS9RK3lJaUFna0pDVGc0NDgvVnJ1WG41OGZwRktwTUJQVjF0WVd5NWN2aDUrZkg0NGVQZnIvMkx2ditLaktySUhqdjB3SzZTRzlrVURvQkFnUWFkSlJPb3FBbmJWZ1djRUdJaXZvcWlpS3dzc3J4YllpS3JLdml5SzRRUWdRRUtXSWlKUkFRZ3NFUW5ydmZaSkpadDQvYmpJd3pFd0tCRUxnZkQ4ZlBwbTU5N25QZlc2U2RTZjMzSE1PVlZWVmFEUWFDZ3NMOVUrUzUrYm1NbWpRSUlQelAvMzAwemc2T2hJUkVjSFFvVU5adm53NWFyV2FEei84VUo4Sk1ILytmRWFNR0lGYXJXYkZpaFhjZmZmZC9QM3ZmemNaeU55K2ZUdWc5SEs2MHZIangzbjc3YmZwMkxFam9hR2hCdnRVS2hYejU4L25yYmZlNG9VWFh1Qzk5OTZqVTZkT0JtTisrT0VIZzhDbXFXelJ5MjNkdWhWZlgxK0RjbHNqUm96QXo4L1BaTWFCajQ4UG4zMzJHWjA3ZDhiQndZSGR1M2ZqNHVLaTd4OGJGaFpta0dGU1c5cnNjZ2NPSE9Ebm4zOW0xS2hSUnIrdkFIdjM3aVVpSXNLZ1hKMFE0aFpXVnQ3Y0t4QzN1aGI4TzFaVVZHVFVqaUVuSjRmUzBsS3p3WmVXS2prNW1XWExsaEVYRjhjVFR6eGgwUE54NjlhdGVIcDZNbkRnd0ViTldWeGN6TmRmZjYzdmkzNWxwWkdzckt3R1ZUeHBxQVVMRmhoODlpc3ZMMGVyMVhMczJESDlObk10R2M2ZVBjdUZDeGYwRDl1Wm9sS3BlUFhWVjVrMmJScWxwYVVtSHhnYk4yNGMvLzczdnlrc0xEUUthdjcyMjIrc1hMblM3UHkxbi8zcUNqNTZlWG54elRmZnNHUEhEbjAxbFlhd3NyTGluWGZlNGVXWFgyYldyRm00dTd1ellNR0NSdmZEck5XcVZTdFdyMTdkcUI2ZGI3Lzl0c0ZEb2VYbHh2OXRzTEN3NE0wMzM2UnYzNzVZVzFzVEd4dkxqei8reU5TcFU0MGV3dHU4ZVRQbnpwM2prVWNlcVhNZFpXVmxKaXU4Q0NHRUVPTDZrMENuRUxlQS9kbG5PWkI5cnJtWElWcVFBOW5uR09EZWlhR2V4azhSdHlTNXVibEdUeEZYVmxhU2tKQlE1OU8yTFZYdEg4NzUrZmtHMnhNU0VqaDE2aFRQUC85OGs4MzU0SU1Qb2xhckRiWWRQSGhRLzdxeXNoS2RUc2Vycjc1cU1NYmQzWjIxYTlmcWV3aGRpOXFlUmJXMmJObUNpNHVMUVZCdjNicDFYTGh3Z2M4Ly8xd2ZNSHY4OGNkSlNrcmluWGZlb1dmUG5zeVpNNGVsUzVkeThlSkYrdlRwUTJscEtWbFpXU1p2R2ozMDBFT01HREdDSTBlTzhOMTMzK0hvNk1pR0RSdjQ1WmRmZU9PTk4waEpTYUd3c0JCbloyY21USmpBaEFrVFRBWTVxNnVyaVlpSVlPREFnVVkzUEhidjNzMnlaY3ZvMnJVcmMrYk1NWG5EUktWU3NYanhZdjduZi82SE9YUG04TVliYnpCNDhHQkF5WVQ4NzMvL3k0QUJBemgwNkpEK21PTGlZbzRmUDg2d1ljTWEvRDErL2ZYWHFhcXFNZ2cyYXJWYWZZOGxVTEpmdi8zMlc5NSsrMjFBdVRIazd1N09uRGx6NnN6R0xDZ29BSlF5WnFaVVZWVUJTS0JUQ0NIRWJjOVVsWkw0K0hnQTJyVnIxeXhyYWdvWkdSbjg2MS8vQXBRZ1VFSkNBckd4c1ZoWVdQRHNzOC95OE1NUEc0dzlldlFvVHp6eFJMMUJzVldyVm1GaFlVRkZSUVdabVptY09uV0tpb29LUm80Y3lhdXZ2bXIwMmV6czJiTjA3OTY5U2E3cHBaZGVZdURBZ1FZL0sxTVpuV3ExbWwyN2RoazlFQmdlSG82OXZUMTMzWFdYMlhOVVYxZXplUEZpZERvZG5UdDM1dDEzMzJYcDBxVUdENDd0MzcrZndzSkNRSG00N3ZJczJONjlleHYxc2IvYzhlUEhXYjkrdlZGQThISTJOamJvZERxMmJkdEc3OTY5VFg1dU5xV3Fxb28vL3ZoREgxeFVxOVg4K2VlZjNIUFBQVmNkN0d4TWtCUGcrZWVmTjhpTzNyZHZIeHMyYkRBWU0yZk9ISU9mVFZwYUdsOS8vYlhSdzN0Ly9QRUhYM3p4QlFFQkFUejIyR04xbnJlb3FNZ29LMXNJSVlRUU40WUVPb1c0QmV4TWoycnVKWWdXYUdkNlZJc1BkT2JuNTlPbVRSdURiUmN2WGtTbjB4bGx3TjBLYWdORFY5NlFDQThQeDhiR3hxRE0xTFhPcVZhckdUbHlwRUZKMVlhb3pmaXN2Ukd6ZnYxNjFxNWRhMVJ1cTdpNEdFZEhSNE5TdFdxMW12SGp4L1B5eXk4YnpadWJtOHVmZi83SlF3ODlwQSt1SFR0MmpPKysrNDdYWG52Tm9BOVRYbDRlRHo3NElLNnVyanorK09NNE9UbnhuLy84aDlPblQ5T25UeDlpWW1JQWpNcUZsWldWRVJZV3hvOC8va2cxZFd4MEFBQWdBRWxFUVZTSERoM28yTEVqQ3hjdXhOUFRrODgvL3h4N2UzdkN3c0xZdkhrejgrZlBaOCtlUGF4ZnY1NG5uM3lTKys2N3orRG16WUVEQjhqTHl6UG92VlJkWGMzcTFhc0pDd3RqeUpBaFBQNzQ0enozM0hPODk5NTdCb0Y1blU3SG9rV0w4UER3WU5teVpiejU1cHNzWExpUWwxOSttWHZ2dlpld3NEQzh2THlZTm0yYVFhQno1ODZkZlBYVlYzaDdlemVxYlBQamp6OXVVTElzS1NtSlo1NTVSci9tTm0zYXNHclZxa2JmWkVwS1N0S1hMamFsc3JJU3dHUVpOQ0dFRU9KMllpclFtWkNRZ0srdmI0dCtJQ2czTjVkTm16WUJZRzl2ajdlM04xT25UbVh5NU1sR2xWZTJiZHVHaFlVRjQ4ZVByM2ZlbjMvK0dWQStRN2k1dVRGczJEQW1USmhnVUU2MjFva1RKMGhQVDlkL3RybGFIMy84TWZ2MjdRTXdhSWNBNkI4T1BITGtpTkZ4MzM3N0xhR2hvYnoxMWx1VWxKU3dkKzlleG8wYlo3YkVxVWFqWWZueTVVUkdScko0OFdMYXQyL1BLNis4d2h0dnZNR0tGU3NJQ2dwaS8vNzlMRjI2bEFFREJ1RHA2Y25QUC8rTW82T2p2dXFKdTd1NzBjT2dsNnY5ZmV2ZHUzZWRuOE9PSGoxS2VubzZ6ejc3YkIzZkdVVkJRUUcvL3ZvcllXRmhaR2RuTTI3Y09KNTQ0Z25XclZ2SHA1OSt5c2FORzVrOGVUSWpSb3lvYzIwTlVWeGNER0QyZStqbjUwZFFVSkQrZlcwckJrRC90NGRXcXpVNEppOHZEeWNuSi8zLzNuUTZIUnMyYkdETm1qVzR1Ym14ZVBIaU92KzNtSnljVEU1T2p0SGZwa0lJSVlTNE1TVFFLY1F0SUV0ZDFOeExFQzFRUy8rOXFhNnVwcWlveUtnTTFZVUxGN0MxdGNYZnYrV1g1cjFTV3ByU2UrcnlHME5xdFpwZmYvMlZFU05HR0dWQVh1MmN0UUlDQXVqWHI5OVZydmFTa0pBUWxpNWRxbjlmV0ZqSUF3ODh3R2VmZldid2M2cXJ2RzFFUkFRNm5VN2ZZeElnS0NpSW1UTm5ZbUZod2VMRmk1azNieDZXbHBaOC8vMzM3TjY5bXg5KytFRi9RNkpYcjE0Y1BIaVF4eDU3aklNSEQrTHI2MnR3a3lVOFBGeC9JK09OTjk3QXhjV0ZGMTU0QVoxT2g1dWJHOU9tVGRNL21XNXBhY25YWDMvTlo1OTl4cFl0VzFpelpnMDdkdXhneVpJbCt0L0g4UEJ3Zkh4OHVPT09PL1RuU0U1T1p2djI3VXliTm8zcDA2ZGpZV0ZCeDQ0ZCtlcXJyd2dORGRVSFNuLzk5VmVTazVONTRZVVhjSEJ3WU1tU0piejc3cnY2SHBuOSt2VmovUGp4UmpkYnBreVp3cSsvL3NyeTVjdjU0b3N2R3Z6VWZIWjJOckd4c2ZyM21abVordGNsSlNXOCtPS0x2UC8rK3dabDVNNmNPY1BwMDZlTmVqcGRMalkyRm45L2Y3TlpuN1dCVHVsbEpJUVE0blozWlR1RzZ1cHFrcE9UR1RCZ1FET3Y3T3J0M0xtendXTTFHZzA3ZHV4ZzBLQkJkUWJCTHY4ODJkQjVWNjFhaFllSFI3MWwvdXN6ZS9ac1pzK2ViWEtmcVl4T1UzNzU1UmNxS3l2TmxvRk5Ta3Jpd3c4L0pERXhrVGZmZkpOZXZYb0JzSGp4WXRhdlg0K2ZueDhiTjI3a3E2KytJaVFraEFVTEZtQmxaVVZCUVFILytjOS9PSC8rUFAvNHh6OU05bzYvR3VIaDRiaTZ1aHExZTZpVm1abkprU05IK091dnYvUkIza0dEQnZIKysrL3JTeEsvOHNvcjNIUFBQWHozM1hlc1dyV0tWYXRXMGFWTEYwSkNRZ2dPRG03d3oyWDE2dFhZMmRsaGJXMU5WSlR5b1BmbFpZK3ZwTlBwU0VwS3d0YldscGlZR1AzM3BMYU5SVVJFaEQ3TFY2MVdzMlBIRG4yWjZKU1VGRDcrK0dPaW9xSm8zNzQ5Q3hjdXhOdmJXejkzUmtZR2E5YXN3ZG5aR1Z0Yld6UWFEZnYyN1VPbFV1a3JzQWdoaEJEaXhwSkFweEF0bkJZZHVSWEZ6YjBNMFFMbFZoUlRyZE5pYVhGMUpZU2FtNmtuMzNVNkhYRnhjYmRrTm1kcGFTbkhqeC9IdzhQRElIdHg5KzdkbEpXVkdXUU9Oc2IrL2ZzQkRBSnlnTDRuWlZNNGMrWU1UejMxbFA1OTdSUFVyNy8rdXNFNTh2UHp1ZnZ1dTQyTzEycTFSRVJFMExkdlg0T0FyS3VySzFPblR1WDgrZk44OXRsbnZQZmVlenovL1BOczM3NmRKNTU0d2lBUU9IandZQ0lpSW9pSmlXSHYzcjFHZlRNN2RPakF6Smt6R1QxNk5DcVZDcTFXeTdKbHk3Q3pzOFBXMXBaUFAvMlUvdjM3TTJYS0ZGSlRVL245OTk4QnBiZlI4T0hEK2UyMzMvUkJ6cFNVRktLaW9uajIyV2NOTWxiYnRXdkgyclZyRFc3Z3padzVrOW16WjdOKy9YcW1UWnVtN3pFMVlNQUFmWmFucmEwdFM1WXMwUjh6ZlBod0FPTGk0Z3l1d2RMU2tsbXpaakY3OW14Ky92bG5wazZkV3VmUHBkYnUzYnNOTWhCcXMzeXZWRjFkemFGRGh3Z0xDeU02T2hvZkh4L3V2dnR1Zy84TjFpb29LT0RNbVRNR2dla3IxV1kvU0tCVENDSEU3ZTdLZGd4SlNVbFVWMWNiWktYZHl2NzQ0dzhLQ2dxdSt2T3NPY1hGeFdSblp6Ti8vbnlUclFZYWF1blNwZnJQektab05CcDBPaDEvL3ZtbjJUR2hvYUVrSnlmVHZYdDNrejlYclZiTGdnVUwwR2cwckZpeHdxRHlpSmVYRjdObXpXTFpzbVhzMkxHRDBhTkhNM3YyYkgwMjVwdHZ2c21YWDM3Snp6Ly9USGg0T0k4Ly92aFZYMnV0bkp3Yy92cnJMeDU1NUJHemZ4Tjg5TkZIUkVWRkVSZ1l5R09QUGNiNDhlUHg4UEF3R2xkYkpTVWpJNE9kTzNleWYvOStObTdjeUtPUFB0cmdRR2RrWkNRWEwxNEVsTC8vWnN5WVVXZVpXQXNMQzFhdVhFbCtmajcyOXZiTW5Ea1RnQjQ5ZWpCOCtIRFdyRm1EUnFQUmovWDM5OWYvdmZLdmYvMkxxS2dvSms2Y3lNeVpNNDArcTdxNHVMQnYzejc5M3pRV0ZoYjQrZm54K3V1djF4bDhGVUlJSWNUMUk0Rk9JVm80RlJabzBUWDNNa1FMcEVYWFlvT2NZRHJRbVpLU1FtVmw1UzM1QitZMzMzeERlWGs1MDZkUE45Z2VIaDVPaHc0ZGpNcXdOa1JxYWlxYk5tM0N6YzNOb0U5UVpXVWwxZFhWUmoyRnJsWndjTERKak00bFM1WTBLS1B6cjcvK0lpc3J5NkQzME9VNmRlcWt6K2g4L3ZubmNYRnhZY3FVS1Faait2YnRpN3U3T3dzV0xLQzR1Tmlvekc5d2NEREJ3Y0g2OXlxVnlxRDhXVnBhR25sNWVWaFlXTkNtVFJ1bVRadW0zK2ZoNFdIUVl5bzhQQndyS3l2R2poMXJ0Tllyc3hTQ2c0T1pPblVxYTlldXBXM2J0bXpidG8zS3lrcXpHUVAxcVgweVBpb3Fxc0dCem9jZmZ0aHM2ZHBhNGVIaExGKytuT0xpWXZyMzc4OEhIM3hBMzc1OXpXYU5idGl3QWExV3F3L0ttbEliNkd6SkpmbUVFRUtJcHBDYm0ydlFpek14TVJFYkd4djgvUHlhY1ZVM3pzaVJJeGs1Y21TVHordm01c2FYWDM1cDhxR3N4cGczYng3ejVzMXJvbFdacGxLcGVPZWRkM0IzZHpmYjMzenk1TWtFQndjYmxmZTFzckxpeFJkZkpEUTAxS0FkZ2ptalJvMWkxS2hSZFk3eDhQQ29OeXQzL3Z6NWxKV1ZHVHlFV1JjZkh4K2VmUEpKbm56eVNUSXpNNDArRjArZE90WHM1OWN2di95eTN2bURnb0xZdFd1WC92MktGU3VNeHFoVUt0NTY2NjA2NTVrL2Z6NkppWW1FaElTWTNHOW5aOGZPblR2UjZYUlVWVldoVXFtdUtaQXVoQkJDaUdzbmdVNGhoQkF0VW01dUxtQVlPSXFMaThQQ3d1S1dDblRXWnZodDM3NmQwTkJRN3J2dlB2MitzMmZQY3VIQ0JlYk1tZFBvZVk4ZVBjcEhIMzJFV3EzbTNYZmZOUWcyWldWbEFSaVZCYjVhSjArZU5GbmlkTmFzV1FhQnNyS3lNc2FORzJjMGJ1dldyWGg2ZWhxVVRyMVN0MjdkZU9TUlIxaTdkaTN0MjdjM2V2TGMwdEtTQng1NGdDKy8vSkloUTRZWTNaQjU1cGxuOU5kdGlscXQ1cWVmZm1MejVzMW14N3p5eWlzTUhUcVVYYnQyTVd6WXNBYVhEWHYyMldlSmk0dmozWGZmeGRMU2tnOC8vQkJQVDg4R0hXdktQLzd4ajBiMTAveisrKy8xdmE1QXlkeThVa2xKQ1U4OTlSUkRodzdGMGRFUmpVYkQ2dFdyZWVDQkI0eWUzTDl3NFFKaFlXRjA2OVpOWDNMTmxMS3lNbXh0YlEyeVhvVVFRb2pialVham9iUzAxT0F6YldKaVlwM1phcUxocmpYSWVTUFZsOEhib1VPSE92L091ZlBPTzV0NlNYVXlsYjNaVUplWGdyM1p1TGk0bUExeVhzN0N3c0pzaXdZaGhCQkMzRmdTNkJSQ0NORWk1ZVhsNGVUa1pQRDBiRUpDQWdFQkFVMVdjclU1ckZxMUNnc0xDeW9xS3NqTXpPVFVxVk5VVkZRd2N1UklYbjMxVllQckRROFB4OTdlM2lBYjA1VEl5RWpLeTh2UjZYUVVGUlZ4N3R3NVVsTlRjWFoyNW9NUFBxQlBuejRHNDJOaVlnQWEvSFIyWGZyMTYwZTdkdTBNZ3BTMUdaMmZmUEtKUVVibmlSTW5qRElFTXpJeU9IcjBLRTg4OFVTZFBTZFBuRGpCdW5YcjZOV3JGeWRQbm1UeDRzWDg4NS8vMUIralZxdjU3YmZmQUNYd21wS1NRcHMyYmZUSHo1a3pSOTh6MHBTbFM1ZlNzMmRQb3lmb0w5ZTJiVnYyN3QxTGNYR3gyZDVMcGh3N2Rrd2ZaTlZxdFJ3OGVKQXVYYm8wS2xoNXVjWWVOMjdjT01hTUdhTi9uNUdSd1lJRkN3ekdQUHJvb3dZL3c1S1NFdjc3My85eXh4MTNHTnprU2tsSjRjMDMzOFRTMHBLNWMrZldlZDZpb2lMczdlMGJ0VlloaEJEaVZwT1Rrd05jZW5pdm9xS0NyS3dzZXZiczJaekxFa0lJSVlRUW9zVm91WGVDaFJCQzNOYnk4dklNbnRBdUt5c2pPenViWWNPR05lT3FybDF0WnAyTmpRMXVibTRNR3phTUNSTW1HSlJSQlNYUXRIZnZYc2FORzFkdmo4Tno1ODV4N3R3NUxDd3NjSFIwcEczYnRreVlNSUdKRXllYURJcnQzTG1Ud01CQWZIMTlyL282TWpJeWVPR0ZGK29jODlKTEw1bk41bHV5WkFtZE8zZG0yN1p0V0ZoWTFCbGdqSW1KWWNHQ0JZU0dockp3NFVKMjdOakJ5cFVyc2JPelkrN2N1WlNWbGZIV1cyK1JtSmpJSzYrOHdqZmZmTVA4K2ZOWnRteVp2dWZubGQvZks5blkyT0R0N1Uxb2FHaWQ0N1p1M1VyYnRtM3J2VGxaV1ZuSmdRTUgrT21ubjRpTmphVjc5KzRzV3JTSXlNaEl2dm5tRzNidDJzWDQ4ZU1aTTJaTWsvVG5LaTR1TnZ0NzR1Ym1abkNPeTRQcHRUK2YyaDVFdFdwTFIxOGU1RHg2OUNnZmZ2Z2haV1ZsdlBmZWUzVm1vbWcwR2s2ZVBHa1FiQlpDQ0NGdVIxZFdLVWxNVEFTYTVvRXpJWVFRUWdnaGJnY1M2QlJDQ05FaTVlWGxHUVNuNHVQakFRejZHN1VrbC9ld2JJaGZmdm1GeXNyS09qTUhlL1RvWWRDbnBpSDI3OTlQZEhRMHMyYk5hdFJ4Vi9MeDhTRXNMTXprdnRxTXpzOCsrOHdnby9OS0dvMkdIVHQyTUdqUUlLTWVQcUFFMzM3ODhVZldybDFMOSs3ZGVldXR0N0MwdEdUaXhJa1VGeGZUcFVzWGZYWmlVbElTQ3hjdVpNQ0FBUVFGQlRGdjNqeG16cHpKckZtejZzMkliYWk0dURoaVltTE05aEl0S1NraE1qS1N3NGNQYytEQUFVcExTK25TcFFzTEZ5NWswS0JCZ0hKVGM5aXdZYXhmdjU3dzhIQisrdWtuZkgxOTZkT25EMTI3ZG1YWXNHRU55dGdNRHc4bk56Y1hXMXRiTWpJeVNFMU41Zjc3NzYvem1QVDBkRlFxRlZGUlVZQlN0c3ZCd1FGTFMwdCsvLzEzZlNsanJWYkx6ei8vakkyTkRmNysvcFNXbHZMTk45OFFIaDZPazVNVGl4Y3ZOc29TL3QvLy9WK3NyYTJ4dDdmSHdzS0M0OGVQazVXVlpiS2tzUkJDQ0hFN3FRMTAxcGE4VDB4TXBGV3JWdGRVRmxRSUlZUVFRb2piaVFRNmhSQkN0RGdsSlNWb05CcUQ0RmQ4Zkx3KzYrNTJzSFhyVnJwMzc5NGsyWDZYaTR1TG8wZVBIa3ljT1BHcTUwaEpTZUg1NTUrdmQ5eU1HVFBxN00vNHlDT1BVRkJRd0wzMzNtdHkvKzdkdTFtelpnMlRKMDlteG93WkJpV0xIM25rRVJJU0VwZzVjeWJXMXRZc1diS0UzcjE3QXhBY0hNenk1Y3RadUhBaG4zNzZLZjM2OWNQSnlhbVJWMmtzUER5Y1ZxMWFNWHIwYUpQN2YvNzVaLzc5NzMvajZ1cktYWGZkeGZqeDQrblVxWlBST0hkM2QxNTg4VVdtVDUvTzd0MjcyYk5uRHp0MjdDQXBLWW14WThjMmFDM0p5Y2xzMnJRSlVFclpqaDQ5Mm1ULzA4dHQyYktGUC8vOEV4c2JHLzcydDcvaDUrY0hLUDFMMTYxYnB5LzlDOHJOMk9lZmZ4NGJHeHMyYmRwRWVIZzRJU0VodlBiYWEvb3MyU3ZYVTFzU0daVCtyNDgrK2lpVEprMXEwUFVJSVlRUXQ2cmMzRnpjM2QzMW40bVNrcEphN0lON1FnZ2hoQkJDTkFjTG5VNm5hKzVGQ0NHdXpaVDlIelgzRWtRTHRXbm9QNXA3Q1ZjbE1UR1JEUnMyOFBEREQrdkxlbjN5eVNlMGI5KytVYjBSaFRHdFZrdFJVWkUrcStCbWQrTEVDVUpDUXN6dVg3OStQYU5IanphWkVWcFVWRVI4ZkR5OWV2VzZua3ZVcTZxcTR1elpzd1FIQjlmWmI5U1U0dUppdEZvdExpNHVqVHBPcDlQVkdVeHVDanFkamdNSERqQjQ4T0I2ejFWVlZRWFFvdnZvaXB1Ylg1dmVGQlVWQTVDU2RKeldyWjJiZVVWQzc0SEhtM3NGb29HS3FuWHNMcS9tdHpJdFJkcjZ4OWZGV1FWMzI2dTR5ODRTWjh2cisvOUhBUHowM2ZVL1J4UDc2cXV2OFBiMlp0S2tTYWpWYWo3OTlGTkdqUnBsVkIxQkNDR0VFRUlJWVpyY1pSSkNDTkhpMVBZSHJPM1JtWk9UUTBWRmhmUXlhZ0lxbGFyRkJEbUJPb09jb0dSMm11UHM3SHpEZ3B5Z0JQZnE2d1ZxenRWbW5GN3ZJR2Z0T1lZTUdkS2dzUkxnRkVMY3NvTGF3U3N2UU5RSitQWS9Wei9Qd0g3dzdKUHc4UmR3OHJUeGZsOGZXREFmdHY4QzRSRlhmNTQ2ZkY1UVJVd2JCNTRlNWtGT1h1VTF6L2Zabml4aUNxcDR3OTI2Q1ZaM2E2bXVycWFnb0lEdTNic0RrSkNRQUZCbmFYOGhoQkJDQ0NHRUlibmJKSVFRb3NYSnpjM0YydG9hUjBkSFFDbnhCVWlnVXdnaGhCQTNUbXNYS0NoVVhyZXlBWDlmU0U0eEhPUGxDVm5aRFovVHhscVoxOFpNVU5ES0Nqdzl3TEgrZnMxWEs2WlN4NElIL0duWHVXa3lvdHQ2dHVLTkwrTWswR2xDVGs0T2dMNGZaM0p5TXRiVzFuaDZlamJuc29RUVFnZ2hoR2hSSk5BcGhCQ2l4Y25MeTlQZkVBS2xsSzJUazFPTHlrUVVRZ2doeERVSzdRMy9uS3U4L3ZBak9CWnRmdXdMejhKZHcwRmRBZE5uUUZXMW1UbDd3VDlyU3Z1LytSNmNPMjg4eHNZYVpqeXRuSC9CSWtoT05UMlhydzk4dEFndVhJUzEzME44UXNPdnJablpOR0ZGQUcrUFZxU1orWGJmN25KemN3SERRR2ViTm0xdVNFV0dXaFVWRmFqVmFxTi9GUlVWYURTYUc3WU9JWVRDM3Q1ZVNsY0xJWVFRalNTQlRpR0VFQzFPYm00dTdkcTEwNzlQVEV5a1M1Y3V6YmdpSVlRUVF0eHdwMDVEWlNYWTJFQ3ZublVIT252WGxEcTNiUVZkT3NQcEdOUGplZ1FyWDB2TDRQd0Y0LzFlbmpEdkZXZ1hDTms1eXJuTlVhdmh5REVZY2ljc2ZRLzJIWUQvL0FnRkJZYnp2ZmpjcGZlMWZXWC85akJNbXFpOC9wL2xNSGNXZE9rRXFwb0EySDMzd01SeGh1ZmJ1QWsyYnpPL0huSFRxYzNvZEhWMVJhMVdrNXViUzdkdTNhN2IrY3JMeTBsTFN5TTFOWlcwdERUUzA5UDEvYk9GRURjSE56YzNDWFFLSVlRUWpTU0JUaUdFRUMyS1JxT2hwS1FFZDNkM0FESXpNOUZvTkZLMlZnZ2hCR3AxaGY2MXJXMnJabHlKdUNFcU5YRHFqSkpaMmF1bitYRkJiY0hOOWRMNzNqM05CenA3S3IwU2lUNEpXcDNodm1HRDRKa253Y0Vlamg2SFQxY3BBVkZ6OGd0ZzViL2d0MzN3M0hRWU1RVDYzd0UvL2hjaWZsSG10MVFwcFdwcjJkc3BYeDNzd2RLeVpxTUZ4SnlEd2lKd2NZWmVQU0FwR1ZMU2xOMk9Ea29tcXJXVWhtMXBjbkp5OFBUMHhNTENndVRrWkFEYXRHblRwT2VJaVluaDRzV0xwS1dsVVZBVFpMZTJ0c2JMeTR1UWtCQ2NuSnl3dGJYRjF0WVdPenM3V3JWcWhaMmRIYmEydGxqTDc1UVFRZ2doaEdnQkpOQXBoQkRYcUxxc2lwTFQrWlNjektPNlhIdE5jMW5hcVhEczZZWmpkMWNzN2VVLzBhWmtaeXQ5cm1vRG5iWDlPWU9DZ3BwdFRVSUlJVzRPbFpXVit0Y1M2THhOUkVZcGdjNDJma293TXkvZmVFeG9MK1ZyYXJyU1I3TlhUMWkzd1hpY282T1NxUWtRZGVMU2RoZG5wVlJ0L3p1VWtyZmZyVzljNW1SeUtyeS9GRWJmQlpQR3cxT1B3Y2hoc0dRNXBHZkM3SG1YeGc0YkJMT2VoOVhmS3RkVzY2ZWZsYThEK2lxQnpvaGRzT2QzWlZ0UU8rVWFWYXFHcjZrUlpxK0laYzh4NCsrcms3MGxCNzdzZTEzT2Vidkl6czdHMzk4ZmdKUVVwYitycjYvdk5jK2JuNTlQZEhRMHAwNmRvcnk4bklDQUFEcDE2b1MzdHpkZVhsNzZ6OUZDQ0NHRUVFTGNDdVF1dWhEaXVwdmcxNGMrcnUwSVN6NU1UTkdsSGthT1ZyYXN2R002Q1NWWkxEb2RCb0NEVlN1Nk92c1RtWGV4UVhPNzJqaXdQUFJKSXRLT3N5SHBvTWt4eS9vOFFZYTZnUCtOMlhMdEYyTkM3bzRVT3VTVU0yVzhEeG1GMTk3SDVyK2JVOGhOTHNWcmFydjZCOStHYWt0OFhkN0xxSFhyMXRqYjJ6Zm5zb1FRUWdqUkhDS2o0TzgxcjN2MXZCVDh1MXhvYitYcndVUHd3R1FsdzlQSkVZcExETWYxREliYTNvakhhd0tkamc2d1lqRTRPeXNCeTArK2dQakVocTJ0UnpDTXZSdjYzYUZraUM1ZXBxemh4ZWRBcDFVeVBzMnh0RlRXMmFFOS9IVVlIcjRmamtkRFFFMjJYODNuSVFDME5RMHdyYS9Qbi9lUGpmV2hTMXZqejFsK0huV1U3UlgxMG1nMEZCVVYwYnUzOHZ1Wm5KeU1yNjh2VmxaWDkzT3NycTdtM0xselJFZEhrNUtTZ28yTkRUMTY5T0NPTys2UVB2WkNDQ0dFRU9LV0pvRk9JY1IxZDVkM0R6bzRlaE9SRm1XdzNkSkNoYnVOSTNuV2wyNHl6ZWc0aXFHZTNkaVhkWWF2NG42anRLcml5dWtNcUxDZ3RiVTk5cGJtYjdSNDJqcFJvYjMyQUtRNTZyUXlYdjU3RUgzODdacGtQbjl2Tzk1YWRVRUNuV2JrNU9TZ1VxbHdjWEZCcDlPUmxKUWsvVG1GRUVLSTIxVk9MaVNuS0FIQVhqMk1BNTBPOXRDcEEraDA4T3RldUdlODBxZXpWMC80NDRxSDVIclc5T2RNVExvVWhDd3BWVXJQMnRnby9UVTFaajVUbmpzUGovOGQyZ2NwL1RVSDlnTmY3NW81U3BRNXJTemhZZ0xNZjFzSm5GYlhCQ2d0TFpXTTFLQzJNTEMvc3UyMTJaZUNyb1dGTUd3d2pCOE5WVlhLdGNRbFhEcDNiU1p6YmI5UU4xZGxYRkZ4NDc2WFp2UUxkcVpmc0hPVHpDVXV5Y3JLQXBTSDl6UWFEWm1abWZUdjMvK3E1c3JJeUdEVHBrMzY5ZzZqUm8yaVI0OGVVbnBXQ0NHRUVFTGNGaVRRS1lSb2tLN09mb3p5Q2FHYnN6L3VyUnl4VmxtaHJ0YVFVMUhFbWNJVS9oMi9EM1cxOFkwZlg5dldkSEQwSnJlaW1PUDU4UWI3TEV5YzU3djQvZmpidVRQY0s1anVMZ0g4Yjh3V1lvdlRyOU5WTlIyVmxhbXJ1VHIrYnRaVTVWWFdQL0EyVmR2TENKUWJSQnFOaG9DQWdCdTZockt5TWlvcUtsQ3IxVWIvdE5wcksxOHNoR2c4RnhjWGV2VG8wZHpMRUVJMGw4Z29KZEFaWXVLL0EzMXFTcnJHSnloQjBWTm5vRzhmSlNocUZPaXM2Yzk1N0lUaGRsTmxibXQ1dUVQWHprcjJadDgrbC9wdGFyVVFmUXIyN29lL2poZ0dTS3VxTDVYWTdSRU1iODFUZ3FDWHUzQVJUcHlHdUl0S051aExjNVdTdG4xQ2xQM1BQZ0gvdHg0S0NxQ3NYTm5tNEtCOERlMEZ6ejRKYnkrQzgzSG0xeTZhVlcyVkVrOVB6NnZ1ejZuVDZmanp6ejg1ZVBBZ05qWTJqQjA3bHBDUWtDWmZxeEJDQ0NHRUVEY3pDWFFLSWVwa1phSGkrVTVqdU12YitNYVJ2YVVOZ2ZZZUJOcDdzRG5sS0JuVnh1VzNSdnNxZjJqdnpqeUY3b3A5RmpWUHFlc3UyNU5kVWNRYjBkL3pZcWV4RFBQcXhuc2hEekhqOEZjVWFzcjBZOTRJbm95RGxkSjN5MHFsM0JRYTR0bVZqazQrQVB5UWVJQmdsd0NtQmloUFJOdXFyT25pN01jUGcyY2JuUDlVUVJJZm5ON1VtRytIdUFuazVPVFFycDJTN1hxMU40VWFJeTh2ajlUVVZOTFMwa2hOVFNVM04vZTZuVXNJY1hVQ0FnSWswQ25FN1N3eUNpYmZBODVPU3IvSytNdXlIV3NEZzdYQnkrUFJOWUhPbm9aenVMdUJyL0paMHFBLzUrWGNYTUhmRDlvR1FKZE95ajgzMTB2N3k5VndPRkpaeitHanhxVnhUVWxNVXNyUW5qc1BaMk9oZFd0NGVLclNrL1B5SHAxZW50QWhTTW5tVE10UU1qejdoaXBacHIvdVVRS3I3bTdLV0ZkWHNMSUNkZDJWVVVUenlzckt3c3JLQ21kblo0NGZQdzVBWUdCZ2c0OHZLaXBpOCtiTlpHUmswS1ZMRjBhTkdpV3RISVFRUWdnaHhHMUpBcDFDaURvOTFYNGtkM24zUUljU3JQdzE0d1RwNVFWVWFhdHh0WEdnUzAybXB5bTJLbXZHK1BTaVNsZE5SSHFVMFg0YmxmS2ZJRTF0WDZFYWxkb3FWcHpiUmx4Skp1cnFTb01nSjRDTGpUMk9WcmFBVXY0V3dNYlNtdFkyeWxQczFoYVdwSlRsY2lqblBBRER2SUxKcnl6bFZFR1NmbzRobmwyeFVVa3BwNVpHbzlGUVdscHEwSi9Ud2NHaFNmc09sWldWY2VyVUtaS1Nra2hMUzZPaVFybEo2T0RnZ0xlM041MDZkY0xlM2g1YlcxdWpmdzYxbVJSQ0NDR0V1SEhPbllmU01xVk1iZThlaG9ITzNqV2ZVNDlIMTN5dENXSzZ1VUtBdjlKM0V5NWxjNWFybFlCanJZZW5Lbk8wOFFjN1c4UHpscFRBc1dobC9Pa1lKUXV6MnZCemJiMktTK0NsZjF4NlAyeVE4WmdCZmVHRnZ5dlg5Mk1ZaEcyQisrK0RxWk9VNEtaV0Mra1pTaURVeGhvQzJ5amJNak1idHhZei9oV1d3dEd6OVpmQjdkdlZpUmVtWHIrSHoyNDFXVmxaK1Bnb3dmV1VsQlM4dkx3YVhHbzJPVG1ac0xBd2JHeHN1UC8rKzJuZnZ2MzFYS29RUWdnaGhCQTNOUWwwQ2lITWNyQnN4Wmlhak15dzVFUDhKMkcvd2Y3UzhncFN5dlA0TGZPVXlUSzBkL24wd01HcUZiOW1uaVMvc3RSb3YzVnRvRk5uK29iUWx0U2pKcmUvSHZXOS9yVzdqU05mRDVqSjdveVRySTNmWnpEdVlFNHNqbGEyRFBjSzVrUitJcC9FUnVqMzlYZnZpS1ZGMDVXYnZkenNGYkhzT1padnROM0ozcElEWC9hOUx1ZThYV1JrWkFEb0E1MHBLU2tFQlFVMXlkeng4ZkZFUlVWeDRjSUZySzJ0Q1FvS29uLy8vbmg3ZStQdDdTMVB5QXNoaEJBM0s2MVdLZTg2YUlDU3FibHBxN0s5WTN0d2NWYUNvTEVYbEcxWjJVcFEwTmRIR1ZzYjZBeXBDWFNlUEcwY3JPellIckp6SU9Zc0pDWkRmS0lTVEUydkNTUStNQm1tUGFSa1laNDgzZmoxdDI0Tk9pMW9xcFF5dUtCa1kvcDR3Mk0xL1Q2MVdpVjc4K2VhYTlzUUJvZU9RbHBOaTRmSUtKZzBBZDUvVzhrNFBYY2VLcHVtUjcyenZSVTYzWlcxV1V5UEV3MlhsWlZGU0VnSVZWVlZwS2VuRXhvYTJxRGpFaE1UQ1FzTHc5L2ZueWxUcGtnZlRpR0VFRUlJY2R1VHYwU0VFR2I1MkxYR3lrSXBEUnVWbjFEbjJDdHZmZGlvckxnL1lBQUFXMU9QMGM3QlUvKytsa05OVm1aYmV3L21kcjJuM3ZWOGZuNm55VDZnQUZoWTRHUGJtbzVPUHFTVzVkTE5wUTA2blk3VThqd0FjaXFLRElaWDY3VDZzcmRON2JHeFBuUnBheHdVOC9Pd3VTN251NTFjM3Nzb0p5Y0h0VnFOdjcvL1ZjOVhXbHBLZEhRMEowK2VwS2lvQ0RjM04wYU5Ha1dQSGoza3BwRVFRZ2pSa2tSR0tZSE9ycDNCeGdZcUt5RzB0N0l2K3FRU0tLeDEvTVNsUU9mV0hjcTJIc0UxKzZJTjU5MjBWZmxYV1VmLzlKN2RvWHRYK0xHUjJaeTE3cDhFNDBkZmVsOVNxZ1JTNytpakJEblRNdUJmWHhsbW1vSlM5clpXV0xoeXZSMkNsQ0RwOXh1dmJpMG1QRGJPaDhmRytUVFpmRUpwalZCVlZZVzN0emVwcWFub2RMb0c5WnhQU0VnZ0xDeU10bTNiTW1YS0ZGUXExUTFZclJCQ0NDR0VFRGMzQ1hRS0ljd3F1Q3dMczRPVEQ2Y0treHQ4N0pRMi9YR3pjUVFncjZLRWprN2VEUEhzYW5Lc3E0MkQyWDJYVzMzaE45UW9nVTV2V3hlQ0hMd0lkbEhLWTAzeTc4dDkva3EyNU5keHV4bmwwNU4yRHA1VTFXU0xuaS9PTUppclVsdEZxNXJTdFRZcUt6eGJPZXVEb3RlcVg3QXovWUtkbTJRdVlTZzdPeHNyS3l1Y25KeUlpNHNEYU5CTklWTU9IejdNL3YzNzBlbDBkT2pRZ1hIanh0RzJiZHVtWEs0UVFnZ2hicFRqMGFEVktiMHB1M2RWZ3BtaHZXcjJYZEZ6TStvRVRCZ0R3VjJVOGQ2ZWwzcHRYam0yc2hJNmRZQ3hkNXMvZDd1YXZvcjNqSU83aHRXLzFtMi9HSmJYUGZDWEV2Qy95WHdBQUNBQVNVUkJWSWkxVkVGeEtldy9BR1hsc1A5UHBUenUwMC9BZTIvQlEwK1luN09rQlA3eFR3aG9Bem01RGVzUEtwcE5WbFlXQU43ZTNzVEdLZ0hzK2o3VFptWm1FaFlXUnZ2MjdaazBhWklFT1lVUVFnZ2hoS2doZ1U0aGhGbTVsU1djSzA2amk1TWZqd1FPSXFNOG4wTzVGK285enMzR2tja0IvUXkyUmVjbjh1aUJqdzIyOVhQdndLdGQ3MkZuZWpRSGMySjV0K2VESE15SjVaTnpFWmlpMW1wb3BiSm16Y0Ruc2JjMHpJN01yaWprYU81RnpoZW5FMTJReUk3MEtCNXRPMWlmUlhwLzRBRHlLa3VJSzFGS2pKVlZWK0pnMVFwUXl0OSsxdmRwdnIyNDEyeTVYSEZ6eU1uSjBmY3lTazVPeHRiV1ZsL0d0cUZLUzB2WnNtVUxLU2twZUh0N00zSGlSTnpkM2EvSGNvVVFRZ2h4b3hRVlE5eEZKU2pacXlmRXhVUDdtdkwyVndZdlQ1MVJ5cnEyYWdYZE9vTy9uN0k5SlUwSkVsN0p5eE5HREsxL0RmM3ZhTmhhOXhpMmd5Qy9RQ21YVzEwTnJXeGcxRWpEL1M3T1NpRDBpVWZybi92b2NRbHl0Z0FaR1Jtb1ZDbzhQRHpZdFdzWDd1N3UyTnJhbWgydlZxdjU3My8vaTVlWEYvZmRkeDhXMTZrRmh4QkNDQ0dFRUMyUkJEcUZFSFZhZFg0WDc0YzhqS09WTGE4SFQrWjRmZ0xyRXZickE0YW12Tmg1TExZcWEzU2c3OTJwUllkYWExaDJ0amFqc2tCVFNxVzJDbEJLeWw0NTduSVZXZzBYU3pJcHE2cmdiRkVxR2VvQzVuVzdqNFBac1FZOU91MHNiZWpob2p3Vm5WS2VSeGNuUDViMmVZeWQ2ZEY4RzdlSHdzcFN1amo3b2NJQ3QxWks1bW1WbVY2aDR1YVJtWmxKang0OUFDWFEyZGhzenRqWVdIYnMySUZXcStXdXUrN2lqanNhZUVOU0NDR0VFRGUveUNnbDBObXpPMXlNQjVXRjBrK3pvTUJ3WEtWRzZiZlpxeWVFOUFSZmIyWDdsV1ZyYXgwOERKSEhUZThiTWdobVBxMEVHRmQrWHZmNjNwZ0wzYnNwUWRuTGViZ3IvVFhyMDVBeDZSbHc1bXo5NHhyaHQ4ZzhZaFBMRzNWTTU3WjIzSDJIVzVPdTQxYVNrWkdCbDVjWFZWVlZwS1dsMGJ0M2I3TmpkVG9kWVdGaDZIUTZwazZkS2tGT0lZUVFRZ2docmlDQlRpRkVuUkpLczVsNzdEdGU2aktXbmk2QjlIRnRSeC9YZGh6TGorZjdoRCtNQXA2amZVSUlkUTBpcFR5UHZJcGlRbHFiTHdYcWFhdVVkODIvckVSdVE3eDk0a2Y5YS9lYThyaVhDN1QzWUc2M2V3aTA5eUM2SUpIM1R2N0VBSTlPek9nNGluWU9ubWgwMVNTWDVkSGRKWUJPenI0RTJpc1pnYWxsVFZPNjlsOWhLUnc5VzF6dnVMNWRuWGhoYXBzbU9lZnRvS0NnZ0txcUtyeTh2TWpQejZlMHRKUTJiUnIrL2R1OWV6ZVJrWkcwYjkrZU1XUEc0T1RrZEIxWEs0UVFRb2diTGpJS0hya2YydmhCN3hCbG03bmc1ZkVUU3FDemF5Y2wwRmk3elJTdFZ1bDdhY3F3UWNyWFkxSG14OVN5dDFPK0ZocjJqaWZtTER6MnJPbGpSZ3lGWjUrRWJUdmhoenI2YnQ0M0VSNmNvcFM4YldKN0l2UFpzaituVWNkTUd1b2hnYzQ2cEtlbjA3Tm5UNUtTa3REcGRBUUZCWmtkKytlZmY1S1dsc2EwYWRPd3Q3ZS9nYXNVUWdnaGhCQ2laWkJBcHhDaVhsa1ZoU3c0c1lHK2JoMTRwTzBnT2poNkUrb2FSQi9YSUhhbVIvSHR4YjM2ak13ZUxnRlU2N1I4ZWk2Q0J3UHZySFBlZ0pvQVkwcVppUkpoZFhDd2FrVXJsVFhxNmtwNnRGWjZJcW0xR3V3dGJYZ2djQ0QzK3QrQmxZVWxmK2JFc3ZMc05yVG9PSmdUeStuQ1pHeFZTc25ieUx3NHh2bjI0dFd1RTdHeXNLUlNXOFhab3JUR2ZtdE1jcmEzUXFmVE5XaWNhTGpNVENXbzd1M3RUWEt5MGkrMm9SbWRPM2Z1NU1TSkU0d2VQYnJPSithRkVFSUkwWUxGSnlobFlGMWJROTlRWlp1NTRPWHhFekQ5YnhEVURteGJRVVZGNHpNaFI0MkE0SzZnVml0OU51dmo0cUlFVFl1dmVDQk9xek1mSkswdG1Ydm9hTjJCVkp1YXRnNGxqWHVBc0NFV1BkZUJSYzkxYVBKNWIxZTV1YmxVVlZYaDYrdExRa0lDRmhZV0JBWUdtaHliblozTndZTUh1ZlBPTy9Iejg3dkJLeFZDQ0NHRUVLSmxrTHZzUW9nR081b1h4OUc4T0VKZGcvaGJ1NkcwZC9SaW5HOXZBdXpkZWZma1JxcDBXdlpsblNHaE5Jdlk0dlI2NSt2bTRvOE9TQ3pOSWNDKzRUMFNRMW9ITXEvYmZRYmJUaFFrNFdianlEamYzbFJxcS9qcTRtLzhrbUY0WTZ0SVUwNFI1VFhYY3BFRDJlY1k3TmtGZ0xVWDkxSlJSOG5jeG5oc25BK1BqZk5wa3JuRUpWbFpXUUI0ZVhrUkdSbUp0YlUxWGw1ZTlSNjNmZnQyVHA4K3pZUUpFK2pldmZ2MVhxWVFRZ2dobXRPeEtMaDdoSkk5V1ZZRzU4NmJIcGVhQnRrNTRGblQ2L3RVREZSVk5mdzhnd2ZDMzZjcnIzLzRDVXJMNmg2dnNvRFdMbEJRQ0ExNElBNkFCeWREeC9hUWtGUi9FTmFwcHNySmxXVnh4VTBuTFUxNXVOTEh4NGVEQncvaTcrK1B0YlcxMFRpdFZzdVdMVnR3ZFhYbHpqdnJmb0JVQ0NHRUVFS0kyNWtFT29VUWpYWXNQNTdqK2ZFODFtNFlVd1A2MDkwbGdFbHQraEtXZkppby9BU081Y2ZYTzBlUWd4ZXRyZTI1V0pKRlNaVzZVZWVQS1V4bGEyb2tLZ3NWRmRvcW92SVRPRk9ZQXNEQ2t6OHhxVTFmbnU4MGh0VHlQRTdYYkRmbG83UGhyRTg4Z0VaWFRhYTZzRkZyRURkZVZsWVdIaDRlcUZRcVVsSlNDQWdJcUxkSDBkNjllemx6NWd6MzNITVAzYnAxdTBFckZVSUlJVVN6aWF3SmRBS2NPSzFrVUpwei9BU011ZXZTNjRhd3Q0Y25IbFd5T1FGMjdGTEt5dFlucUIyb1ZKQlcvOE9BV0ZuQ293L0JmUk9VNE91WGErby94cjNtb2NHaW9yckhpV2FYbHBhR3RiVTFkbloyNU9mbkV4d2NiSExjZ1FNSHlNL1A1NGtubmtDbFV0M2dWUW9oaEJCQ0NORnlTS0JUQ0hGVmRNQjNDYjhUN05LR3JzNStEUEhzU2xqeVliUTA3QW4xa2Q1S1p0MngvSXVOUG5lQnBveHFuWlpxblJZVkVPcmFqbERYZHZyOWJleVZma0NqZlVMbzUxWjNtYTNrc2x4K3l6elY2RFdJR3k4OVBaMzI3ZHRUWEZ4TVVWRVJmZnIwcVhOOGJHd3NSNDRjWWVUSWtSTGtGRUlJSVc0WGh5UGhnY2NiTm5iMXQ4cS9ockMzZy9GallOSUVjTEJYQXFnYk5zRi9OeHVPczIxbFhHTFcxaGIrOXBEeStsU00rWFBZMkNpWm9nOU9CaTlQWlo2Vm44UDV1RXY3ZFRyUVhGR0ZwRzJBMG11MHVBUnltNmJuZkdGcEZVMVZLTFd3dElvdTFuVS9uSFk3U1UxTkpTQWdnTGc0NWVkcXFqOW5abVltZi8zMUY0TUhEMjVRQlJNaGhCQkNDQ0Z1WnhMb0ZFSmNrNlN5YkxvNisrRmcxYXJCeDlpcXJCbFJFK2pjbTNtbTN2R2pmVUpvWSsvR3R0UmpaRlVvVDZuZjE2WmZ2Y2NOOXpMOWRQVGw5bWVmYmZKQTUyK1JlY1FtbGpmcW1NNXQ3Ymo3RHJjbVhjZXRwTGk0bVBMeWNyeTl2Ymw0VVFtT20rdGxCSkNYbDhlMmJkdm8xS2tUZmZ2MnZWSExGRUlJSWNTdHBsMGczRE1PQmcyNDFBZnpZZ0tzK1E3T3hocVBmLzh0Q0dpakJCMDFHcWl1Qm5jMzVkaUNBb2o0eFhCOGF4Y0k2UUc5ZWtEL3ZtQm5xMncvZlJhK1hndkpxWmZHM3RrZlhwNmg5Qk10Szc4VThQUndWN0pGdCs5cWtrc2VaYTlpenI4VDZIYzREejhQMjJ1ZWIwOWtIbE1jTFp0Z1pTMWZaV1VsdWJtNUJBY0hjL0hpUld4c2JQRDE5VFVhdDNYclZqdzlQUms0Y0dBenJGSUlJWVFRUW9pV1JRS2RRZ2l6dkZxNVlHbGhRYnE2d09SK0t3c1YzWnpiQUpCV2JucU1LZmY0MzRHVGxTMm5DcE5KTGEvL3FYTmZPMWNtK2ZjbHZUeWZIZW5SQUR4NjRHT1RZNzN0V3JNeTlFbmlTako1SzNxOTJUazdPL3V4c09lRGxGVlZtQjF6dGZaRTVyTmxmMDZqanBrMDFFTUNuWFhJeU1nQXdOZlhseU5Iam1Calk0T1BqK2srcU5YVjFXemF0QWxuWjJjbVRweDRJNWNwaEJCQ2lGdU50VFVNRzZ3RUV1UGlZY3QyT1BDWCtmR3hjUkFZQUs2dEwyMHJLSVJqMGZCL1B4ajM4dXphR1diTlZGNXJkVXFQMFloZHBrdnB4bDFVZ3B2V051QmE4NUJoVlRWa1pzTytQMkJUK0xWZGE0MG5YS3p3SzZ2bTdJbUdmNzZ2eXd1dExCamxJcmNlQUJJVEV3SHc5L2ZuNE1HRGRPelkwV2hNZEhRMGVYbDVVckpXQ0NHRUVFS0lCcEsvTm9RUVpublpPdk5PendmNE16dVd2M0pqT1YrY1FaR21IQWVyVmdUYWV6QWxvRDhCOWtvL29CMXBVUTJhMDdPVk0vY0hEQUJnUStMQkJoM2pZbTBIUUU1RnNYNmJXcXN4T1haa1RSYm5rZHc0czJOQUNkSUNqZTRQMmhDTG51dkFvdWZxTHBrckdxYzIwT25qNDBOQ1FnTHQyclV6Ty9hUFAvNmdvS0NBNmRPblkyMXRmYU9XS0lRUVFvaGIwZms0K0dTVjBsdnpZa0w5NDc5YXEvd0RzTEJRU3MzVzVhOGo4UDNHbW1Cb2xQTFZuSlEwZVBUcFMrOGJNdjlWR21WdnlTajc2ekwxYlMwK1BoNXJhMnNxS2lxb3FxcWlVNmRPQnZzckt5dlp0MjhmblR0M3h0dmJ1NWxXS1lRUVFnZ2hSTXNpZ1U0aGhGazZkRmhaV0RMTXF4dkR2RXozT05TaTQ0ZUVBeHpLUFYvdmZCYkFTNTNIWW10cHpkRzhpNXdzVEdyUU9qeGFPUU9RVVUvV2FBK1hBTzV0MDVkS2JSVy9aRVRYT2RhcEpuaGFwR2xjaVZuUlBOTFMwdkQyOWlZcks0dkt5a3F6Z2M3TXpFd09IejdNMEtGRGNYZDN2OEdyRkVJSUljUXQ2WStHUFp4bnBLRkJ5TEF0MTNkK2NkT0lqNDhuSUNDQWl4Y3ZvbEtwakRJNjkrL2ZUMlZsSlNOSGpteW1GUW9oaEJCQ0NOSHlTS0JUQ0dIV21jSVVQank5aWY3dUhlbm81SU9YclF1Mmx0YW9xeXZKS0Mva2RHRXl2MlNjSUtVc3QwSHpQUjQwbkpEV2JWRnJOYXkrOEt2QnZpcGROUURldHEwTnRydmFPTkRaeVpjS3JZWU1NeVYwQVlaNWRlUEZUbU5SWWNHNmhEL0lyeXl0Y3kwZXJad0FLTlNVMVRsT05EK2RUa2RxYWlvaElTRWtKQ2laRk8zYnR6Y2FWMVZWeFpZdFcvRDA5R1RBZ0FFM2VwbENDQ0dFRUVLWWxaZVhSMUZSRVgzNzl1WFFvVU8wYmRzV0t5c3JnLzNIangrblQ1OCtPRHM3TitOS2hSQkNDQ0dFYUZrazBDbUVNRXNISE1tTDQwaGUzRFhQZFo5L1g2YTA2UWZBdjJKM2tsMVJaTEEvclN5ZktwMldUazQrZk43M0dmSXJTMUJacUdqcjRJR3RwVFYvWkorbFNxYzFPTVlDNk5XNkxROEcza213aTlJcmRFUFNRYmFrSGdYQTBrS0Z0Y29TZGJWaENWc0hxMVlNOWV3S1FIeEoxalZmRzBCUlNUVTBVWFdwb3BKcVd2bEpyYkJhV1ZsWlZGZFg0Ky92VDNSME5LMWJ0OGJKeWNsbzNMNTkreWdxS21MNjlPbFlXRmcwdzBxRkVFSUlJWVF3N2Z4NXBRS09tNXNicGFXbFJtVnI5KzdkaTVXVkZZTUdEV3FPNWQwV3RGcXQ5RDI5eVJVVkZSRVpHVW0vZnYxd2RIUkVwOVBKMzNaQ0NDR0VxSmNFT29VUTE1MmRwUTFUQXZvRHNEbjFLUHV6enhxTkthMnU0Sk56RVV4ck54Z2Z1OWI0MmJrQ1VLSFZjRFR2SWwvSDdRYkFWbVZOajlZQjlHcmRsb0VlbmZXWm1abnFRcjZPMjgzUnk0S3lyallPZk5WL0JsVzZha3FxS3RCb3E2alNhWEczY2NSR1pjVzVvalNTeW5LdStmcWNlcnJ4d1dleDlPdm1qSitIN1RYUHR5Y3lENWYrbnRjOHo2MGlOVFVWVVBwemJ0dTJqWkNRRUtNeFdWbFpIRHQyVEVyV0NpR0VFRUtJbTlMNTgrZng5dmJXVnlqcDBxV0xmbDl5Y2pKeGNYRU1IVG9VT3p1NzVscmlMUzAzTjVkNTgrYngxRk5QTVdUSWtBWWRVMUJRUUc1dXc2b1hBVGc0T09EajQzTzFTN3dteGNYRnBLV2wwYWxUSjMwdzk2dXZ2dUxJa1NPc1hyMGFVQUs5MzN6ekRSTW5Uc1RQeisrcXpsTlNVc0xjdVhONTVaVlg2TmJOZEh1Ymp6NzZpTkxTVXQ1NTU1MUd6NSthbXNxSEgzN0lxbFdyc0xlM1orSENoUVFFQlBEMDAwOUxrRm9JSVlRUVprbWdVd2h4M1pWWFY3TGt6TStNOE9yTzJvdDd6WTdibngzRC91d1lWRmhnYWFGQ2g4NG9pOVBaMnA2NVhlL0YxdElhZ0lUU2JMYW5IV2R2NW1rME5lVnZhK1ZVRkpOYlVZeHJLMGRhV3lzWmtqb2dyN0tFcVB3RXZvdi92VW11ejNXNEQ4VnVOdnlSV2dabDE5NHJxZFVvZjF4N3VqWEJ5bTROU1VsSnVMaTRrSm1aaVU2bm8wT0hEa1pqZnZubEYxcTNiaTBsYTRVUVFnZ2h4RTJudkx5YzlQUjBoZ3daUW1Sa0pJR0JnZGphWG5wQWN0ZXVYVGc0T05Ddlg3OW1YR1hUR2p0MkxGcnRwYi9sYkcxdDhmTHlvbGV2WGt5YU5JbDI3ZHJWTzhlWk0yZVlQWHMycjc3Nkt1UEhqMmZldkhrY1AzNmNIVHQyWUdscDJhajF1THU3NCt6c3pKbzFheGcwYUZDRGdtYTdkKy9taXkrK2FQQTVoZ3daVW05dzcvSnIyck5uRDBsSlNVWmp4bzBieDdsejV6aDE2bFNkYzAyWk1vV25uMzRhZ0IwN2R2RFZWMS94NzMvL0cxOWZYd0F1WHJ5SWc0T0RmbnhwYVNuUjBkRnMyYktGR1RObWNNODk5OVI3VFQvODhBTnIxcXhoN2RxMStQdjdVMTFkemNXTEZ5a3ZMemQ3VEdscEthV2xkYmVTYVFpVlNrWFBuajFadlhvMTU4K2Y1ODAzMzVTeXprSUlJWVF3U1FLZFFvanI1b1BUWWZyWFo0dktPVnVVMXFEanRPalFYaEcwckpWVlVjaW5zUkY0Mjdwd0pPOWl2ZjFCbnozOHBmNjFCVXFnODNwdzZ1bUdrd1FucjR2RXhFUzZkT25DK2ZQbnNiS3lNcm9wRWhNVFEzcDZPcE1uVDVheVJrSUlJWVFRNHFaeit2UnBBT3pzN0Nndkx6ZW9VQklkSFUxdWJpNFRKMDVzZFBEdVp1ZnU3czZ3WWNNQUtDc3JJeWtwaVczYnRoRWVIczdERHo5Y2I1YmUxcTFiY1hCd1lPVElrUTA2MzIrLy9jYktsU3ZON3ErcXFxS3Fxb3BKa3lhWi9idGgwcVJKL1AzdmZ6ZllGaDRlWG05ZzlKLy8vR2VEMW5qNU5YbDRlRkJTVXNLWk0yZll0bTBicjczMkdnQnQyclNoVjY5ZUJBWUdFaFlXeHZ6NTgvVy9HenQzN2lROVBaM3AwNmNUR0Jpb256Y2lJb0wrL2Z2cmc1d0E4Zkh4REIwNlZQL2V5Y21KRlN0VzhNVVhYL0R4eHgrVG1abkpNODg4WTNhdFdxMlc3ZHUzRXhvYWlyKy9mNE91cjZrOThNQUQrUG41c1hqeFl0YXRXOGZ6enovZkxPc1FRZ2doeE0xTkFwMUNpQmJuejV6WXF6cnVlZ1U1eGZXVG5wNU9aV1VsZ1lHQjdOcTFpL2J0Mnh2Y0FLcXVybWJQbmozNCt2b2E5VGtTUWdnaGhCRGlaaEFWRlVWQVFBQnhjWEhZMk5qb3k5WldWRlR3KysrLzQrWGxSWEJ3Y0RPdnN1bjUrUGp3d2dzdkdHekx5TWpnazA4KzRjY2ZmNlM0dUpnNWMrYVlQTGE0dUppOWUvY3ljZUpFZyt6WHV2VHExWXNGQ3hibzMxZFVWQkFYRjJmMmUzdmh3Z1U2ZHV4b3NNM2IyOXRvbkxXMWRiMUI2SVpraUY1NVRiVVp2T2ZQbjZkcjE2NUdBZDNpNG1MQ3dzSVlQbnc0MXRaS1JhTlRwMDVSV2xwcU1QYlVxVk1rSnljemMrWk0vYmJjM0Z4eWMzT05ycy9hMnBwWnMyWVJFaEpDcjE2OTZsenZrU05IeU1qSVlNYU1HV1JuWjVPY25FeFpXUm1nZk85QUNSNi8vZmJiQnNmVlp2S09IVHZXWVB1MGFkTjQ4c2tuNi80bW1UQm8wQ0ErKyt5enF5NjNLNFFRUW9oYm53UTZoUkJDM0xUaTRwU2VxeXFWaXNyS1NqcDM3bXl3LzYrLy9xSzB0SlQ3NzcrL09aWW5oQkJDQ0NGRW5kTFQwOG5QejZkbno1NzgvdnZ2aElhRzZvTmllL2Z1UmExVzg5QkREelh6S204Y0h4OGZGaTFheEQvLytVKzJiOS9PNE1HRDZkKy92OUc0blR0M290Rm9HbFJldFphSGh3Y2VIaDc2OTk5Kyt5MWhZV0Y4L3ZubkJ0bVBvRlNGV2JObURTKzk5QkwzM1hmZjFWOVFJNWk3cHVqb2FKUGZnNGFxRFRxKytlYWJSdnMrK3VnalB2cm9vM3JuMkxWcmw5RzJyVnUzNHU3dXpwMTMzc21PSFR0WXRXcVZmdC9hdFd1eHRMVGtwWmRlTWpydlR6LzloRnF0NXJISEhqUFlYdnN6ZU82NTUwaFBUemU1anRvZzZheFpzOHdHajcyOHZQam1tMi9xdlNZaGhCQkMzRDRrMENtRUVPS21kZjc4ZWZ6OC9FaEpTY0hDd3NLZ1AyZHBhU21IRGgyaVM1Y3VKcCs4RmsxRHE5VTI2QWwxMFh4T25EaUJTcVdpUjQ4ZUFPaDBPaW5qTElRUVF0d2tqaDA3aHJXMU5Ta3BLVmhhV25Mbm5YY0NrSm1aeVlrVEp3Z05EYjN0UHN1cVZDcG16SmpCYzg4OXg2Wk5tNHlDZkRxZGpxMWJ0OUt6WjAvYXRtMTcxZWQ1OU5GSDJiOS9QNHNXTGVLenp6N0R4c1lHVUQ3ZmZ2enh4L2o3K3pObXpKaDY1OUZvTkZSWG0yNnRVdXZ5ZnFTbW1MdW1qSXdNWW1OanpXYTJOc1RBZ1FQeDlQUTAyTFp4NDBiUzA5T1pOV3ZXVmMyWmxaWEY0Y09IbVRadEdwYVdsa3ljT0pHSkV5ZFNXRmpJQXc4OHdLSkZpd2dORFRWNTdKNDlleWd0TGRXWExiN1NNODg4bzg4TXZWeGhZU0dmZi80NW9Idy9YMzc1WlZxMWFtVTBycUVadmtJSUlZUzRmVWlnVXdnaHhFMnBzTENRbkp3Y2hnOGZ6dUhEaDJuYnRxMys1Z1RBdm4zNzBPbDBqQmd4b2hsWGVXdmJ1SEVqKy9idDQ1TlBQbWx3c0RNK1ByN2VHejJYQ3dnSU1QaTUza2l4c2JGNGUzdmo0dUlDS0wyanBrMmJ4b3N2dnNqbzBhTUJPSG55Sk9mUG4yZktsQ2xYSFR4Y3YzNDl5Y25KK3I1TFYwcEtTdUtWVjE3aGd3OCtvRnUzYm8yZS80Y2Zmc0RHeG9ZZVBYcHc2dFFwVnE1Y3ladHZ2a2xRVU5CVnJWY0lJWVFRVGFPa3BJU1ltQmk2ZGV2R21UTm51UFBPTzdHM3Q2ZXFxb3J3OEhEczdlM05Cb051ZFVGQlFYaDRlSERpeEFtamZWRlJVYVNtcGw1Vm1kUEwyZHJhTW5mdVhEWnYzb3hHbzlGLzV0eXlaUXRKU1VsOC9QSEgyTm5aMVR2UHZmZmUyNkR6RFJreXhPdytjOWUwYTljdVZDb1ZtemR2QnFCMTY5WkdmVFByK3d6cTQrT0RqNCtQL24xVlZSWExsaTFqMEtCQkRCNDh1RUZydjlMMjdkc0JtREJoUXAzanRGb3R1Ym01QnRzcUt5dlJhRFJrWjJmcnR6azRPR0J2YncvQWdBRURUTTYxZE9sU0FnTURTVXBLd3R2Ym00eU1ES1pQbjM1VjZ4ZENDQ0hFN1VVQ25VSUlJVzVLNTgrZkI4RE96bzd5OG5LREFGQnViaTZuVDUrbVg3OStPRHM3TjljU205UzhlZk00ZnZ5NC9yMjF0VFd1cnE1MDY5YU5zV1BINm52NDFPZjExMThuT1RtWjc3Nzdqak5uempCbnpoeW1UWnZHVTA4OTFlZzFkZWpRZ2RXclY3Tm56eDd1dnZ2dUJoMHpaODRjU2t0TEczeU8xYXRYMXh1UXE3Mm1sMTU2aVk4Ly90amttRm16WnJGNDhlSjZ6N2R4NDBac2JXM1JhRFM4L3ZycjNIbm5uZm9BWkdKaUlxV2xwUVlsejlMUzBsaTllalVIRHg3a3RkZGV3OHZMcTg3NUt5b3FlUGpoaHhrNGNDQ3Z2LzQ2QU5uWjJhU21wcG85cHJxNm11TGk0bm96QlJyQ3k4c0xsVXJGeXkrL3pOeTVjNDE2UFFseEsxT3JLL1N2bStzQkNsRUhGMmNvTEdydVZZaGJtY3ZOOTVudzBLRkRXRmxaa1oyZGpaMmRuVDdBOCt1dnY1S2ZuODlERHoyazc3MTRPL0wwOUNRbko0ZlMwbEljSEJ6MDI3ZHMyWUtMaTB1ZGdjTzZQUGpnZzZqVmFvTnRCdzhlMUwrdXJLeEVwOVB4NnF1dkdveHhkM2RuN2RxMUJ1KzdkKy9PekprejYzM29iOHVXTFFhZklVM3R2L0thS2lzcjJiSmxDMjNhdEtHNnVwcTB0RFNpbzZNWk0yWU1GeTVjNE96WnN3RDgvdnZ2K21CbmFtb3FSVVZGN05tekI0QisvZnJoNk9ob2NLNWp4NDVSWEZ5TWk0c0x4NDRkTTdzbUN3c0wrdlRwWTdTOXVycWFpSWdJazVtaXRYUTZIYWRQbjZhNnVwcTVjK2VhSEROdDJqVDk2K25UcC9PM3YvM043RnFpbzZQWnQyOGY4K2JOWTlHaVJUejU1Sk1zWDc2Y01XUEdTRzlPSVlRUVF0UkxBcDFDQ0NGdVNqRXhNZmo2K2hJWEY0ZTF0YlZCb0hQWHJsMjBhdFdLUVlNR05lTUtyNC9Ka3lkallXRkJaV1VsbVptWkhEcDBpSDM3OXRHM2IxL2VlT09OT2dPNzZlbnBSRVpHOHRSVFR6VTRBL09aWjU0aEt5dXJ6akZMbHk1bDVjcVZadmV2WDcvZTRPYlVJNDg4d3VPUFAxN25uS2RQbjJiZXZIbjFydS95YStyWXNTTXpac3dBNE1zdnY2UlhyMTRNSERnUWdFNmRPdkhxcTYreWV2VnFPbmZ1ck0vMExTOHZaOFdLRlR6eXlDTzBiOTllZnpQeGp6LytvTGk0MktBblUzeDhQQUFkTzNiVWJ4czdkaXlCZ1lHODk5NTdQUGZjYzN6NzdiZTR1cnFhWGUvZXZYc3BMUzF0OEpQL1RjM0x5NHVWSzFmeXdRY2ZzSHo1Y2tKQ1FuQjNkMitXdFFoeG8xMGU2TFMxTlM1MUo1cFp1N1lRZmJLNVZ5RnVaZTJ1dnNUcDlWQlFVRUIwZERRZE9uUWdOamFXTVdQR1lHMXRUVXhNRENkUG5xUmZ2MzdYVkpiMVZsQlZWUVdBbGRXbFcxTzV1Ym44K2VlZjF4UUVWcXZWakJ3NWtxRkRoemJxdUNzZmtoaytmRGpEaHc5djBMSC8rTWMvek80emQwMmJOMittb0tDQWtTTkg4c0lMTDdCejUwN1dyVnZIMGFOSFdiTm1qZjRodUJVclZ1aVAwV2cwYUxWYWxpOWZEc0FubjN4aUZPamN2WHMzQUJzMmJHRHo1czBtTTBJMUdnMDZuWTZkTzNjYTdUdHc0QUI1ZVhsR24yY3JLeXVKam80RzROMTMzMFd0VnZQUlJ4K3haY3NXWG5ycEpRWU1HR0QwTjhEcDA2ZDU0NDAzNk5tenA5bnZUMzUrUG9zWEwyYnExS242aHdvREF3TzU2NjY3V0xKa0NjdVdMYnV0SHdnUVFnZ2hSUDBrMENtRUVPS21rNStmVDBaR0JuZmRkUmQ3OSs2bGUvZnVXRnBhQW5EMjdGbVNrNU81Kys2N2I4bU1uWmt6WitxdkZaUmVwT3ZXcldQanhvM01ueitmNWN1WG15MnhGUjRlanFXbEplUEhqMi93K1diUG5rMUZ4YVhnUUV4TURPM2J0emZaRHljN094c2JHeHQ5cWRkYVYvYkpVYWxVOWY1c0ducXo0dkpyY25WMVplVElrWlNWbGJGa3lSTEdqeDlQNzk2OTlXTkhqaHpKdW5YckNBd00xR2N5RmhZV3NtTEZDa0pDUWd5eVlpTWlJdWpTcFF1ZE8zZldienQzN2h4ZVhsNDRPVGtacktGYnQyNTg4Y1VYSER0MnJNNGdKeWhQNndjRkJkRzllM2RPbkRoQlZWV1ZQbFBoMkxGajJOblo4Y01QUDNEbzBDR2pZMDA5RFI4UkVkSG9IcW4yOXZhOC8vNzd4TWZIUzVCVENISHpDSkpBcDdqT2dtNnVvT0dPSFR1d3RiVWxPVG1aMXExYkV4SVNRbloyTmhFUkVmajcremM0Z0hhcjBtcTFwS2VuMDdwMWE0UFBuUkVSRWVoME9pWk9uSGhOOHdjRUJEUzRJc3FWa3BLU2VQSEZGMDN1R3p4NE1LKy8vanBIamh6aHZmZmVNemxtNXN5WkJ1czNkVTBGQlFWODk5MTNKai9uVFpreWhTbFRwdkRUVHoreGJ0MDZObTNhcE4vMzZhZWZFaHNieTZlZmZtcnkzRmxaV2V6ZHU1ZDc3NzJYMzM3N2pmbno1eHM5SEtyVDZYanV1ZWZNWnFDR2g0Zmo0K1BESFhmY29kLzI0NDgvOG4vLzkzOVVWbFlDTUc3Y09PNjc3ejdhdEdrREtFSGhYYnQyOGV5enp4cGMwL2J0MndrS0NpSWs1UC9adS9PNHFNcjI4ZU1mQmdhUVJWRVVFQkFsY0FIM0xjSE1CWDF5WDdKY3NqSk5yYlJIMDlKY0h0TTB5MGZMbnkzdWxwbHBtcmtEaXJuaG1vb3JxT0NDb29JZ2lMRUlEQXpNL1A3Z3kvazZ6ckNwZlFHOTNxOFhyNWd6OTduUGZlWk1kVGpYZlY5WEU1UEh5c3ZMNDRzdnZzRE96bzYzMzM2YjZPaG81YjJSSTBjeWF0UW9GaTllelBqeDQwM3VMNFFRUWdnQkV1Z1VRZ2hSRHAwOWV4WnpjM015TWpMUTZYUTBiZG9VeUo5NXZHL2ZQaHdkSFUybVdYb1cyZHJhOHQ1NzcyRmpZOE12di96QzJyVnJHVFZxbEZFN3JWYkxuMy8rU2J0MjdZb054ajNzNFljTzZlbnBmUEhGRjdSdjM5N2tyUFJwMDZZUkV4UER6ei8vYkRJUStyUVZkazRSRVJHWW01dlRvRUdEeCs3NzJyVnJwS2VuSzdVNEgyWnFXNEdDOUxodnYvMDJRNGNPTlhqdjZ0V3JYTGx5aFhIanhnRXdiOTQ4MHRMU2xKbjNNMmZPeE1QRGc5R2pSOU9sU3hkbHY2U2tKSll0VzhiUW9VT3BWYXVXUVo5bVptYUVob2F5WU1HQ1FzZFU4TUNwcUZXazQ4ZVBMM0g2WVNHRStFZDBhZzlCSWZBL0s3aUVlS29zektGeitRa2NuanQzanR1M2IyTnZiMDlPVGc2REJ3L20zcjE3Yk42OEdUczdPL3IzNy8vWXRiK2ZGZWZQUWJucGJRQUFJQUJKUkVGVW4rZkJnd2NHOXljNm5ZNWR1M2JScWxVcmc1cVRwYVhWYWcxV2laWldYbDRlR28yR0NSTW1HS1J1M2JCaGd6SkJzS0RON05tekRZNDFaODRjdEZxdDhycXdjN0t6czhQZjM3L0lrZy9KeWNsVXExYXRWR1BmdUhFakFHKzg4UVpxdFpwMTY5Ymg1K2RuRUh3TURnN201czJiUnFsN0FXSmpZemwzN2h3alI0NDArSTVXcTFhTlljT0cwYXhaTThhTUdZTy92NzhTNUFUbzJiTW42OWV2WisvZXZienl5aXRBL2ozNzRjT0grZUtMTDB5T1ZhZlRNWC8rZktLaW9saTBhSkhSUkVsN2UzcysvZlJUSmsrZWpJdUxDNE1IRHk3Vlp5R0VFRUtJNTRjRU9vVVFRcFFyT1RrNWhJZUhVN2R1WGM2Y09VT2RPbldvV2JNbUFBY09IQ0F6TTVQWFgzLzl1WHM0TkdqUUlBSURBd2tNREdUNDhPRkdEMjhPSFRwRWFtb3F2WHIxZXV4ajJOdmJNMmJNR0JZc1dFRHo1czBOSGp3ZE9YS0VzTEF3UHZyb28yS0RuRHFkVGdtK0ZlYmhCMENGS2V5Y0NsTDVQcnFTdERTbVRKbGlNSWFrcENRV0wxNU0vLzc5QzUxeC9yQkhBNUtRUC92ZDJ0cGErZHpXclZzSDVNKzhqNDZPTGpUOWIwSEszS1pObTlLb1VTT2o5MzE4ZkV3K2lJTDhCMVVGS2NSYXRHaWhwT3cxMVljUVFwUXB0NXJ3YW0vNFkydnhiWVVvclVHdlFjM0hENHc5VGZIeDhlemJ0dzhiR3hzeU16TVpOR2dROSsvZlorZk9uZGphMnZMNjY2OC8wVDNNc3lBbko0Zmx5NWNEK2ZVMEN4dy9mcHpFeE1SQ1YxT1d0Tys4dkx4Q002Q1VScU5HamZEdzhGQmU3OTY5MjZpbWVzdVdMUTBDZEE5blpvSEN6OG5Dd29LcFU2Y3lhOWFzUW84ZkhSMWRxdnFVZCs3Y1lkZXVYWFRyMW8wYU5XcncxbHR2TVd6WU1OYXNXY093WWNPQS9NbCt5NWN2cDIvZnZpYnZEd01EQTdHd3NLQnIxNjRHMndzbUFxYW1wcG84dHFPakk3MTc5MmJGaWhXOCtPS0xxRlFxL3Z2Zi8vTFNTeThwcFNZZXB0UHBtRGR2SHZ2MzcyZnk1TW04OE1JTEp2dHQwYUlGdzRZTjQ2ZWZmaUlqSTRNUkkwYVUrUE1RUWdnaHhQTkRBcDFDQ0NIS2xmUG56NlBWYWpFek0wT3IxUklRRUFEa3p5NCtmLzQ4elpvMXc5blp1WXhIK1g5UHJWYlR2SGx6OXUzYng5V3JWNDBlVEFRRkJlSHU3bTZReXZWeGRPdldqZlBuenh2VSt0Rm9OQ3hkdXBUMjdkdVhLSkM2WWNNR05telk4RVRqQU5QbmxKbVp5ZEdqUjNGM2QxZFdPZmJvMGNQZzh5aEpFUHpGRjE4MGVQM0hIMzhBOE5wcnJ5bTFnVW9qSXlPREF3Y08wTGx6WjJ4c2JJcHNtNTZlamthalVWNm5wS1FvLzB4S1NnTHl6NkVnblppenM3UEo3L3p0MjdlNWZQa3libTV1NlBWNklpSWkrUGpqajQxU0N3c2hSTG5SdnpjYy9RdnVKSlQxU01TenhMTTI5SDJ5TktkUHk3MTc5OWkwYVJQbTV1WmtaV1hSdlh0M3dzTEN1SHIxS3A2ZW52VHQyL2U1cnpWNCsvWnRGaXhZUUhSME5FT0hEc1hMeTB0NUx5Z29pQm8xYXBnTWpKVlVRZTM1MG1RNCtTYzk3ams5ZVBDQThQRHdFZ2Q5OVhxOVVzdHkrUERoUVA0a3hpbFRwdkNmLy93SEt5c3IyclJwdzdScDA2aGJ0NjVTOS81aE9UazU3Tm16aC9idDIrUGc0RkNxOFFLODg4NDdIRHQyakJrelpwQ2JtNHVGaFlYSjBnd1pHUm5NblR1WEV5ZE84TjU3N3hsa09qSGx6VGZmSkRVMWxRMGJObkRyMWkzR2p4OWZicTZ2RUVJSUljb0hDWFFLSVlRb04zUTZIV0ZoWVhoNmVoSVZGVVdqUm8xd2RIUWtLeXVMSFR0MlVMbHk1VUpYckQwUENsSm4vZjMzM3diYlkySml1SERoQXFOSGozNnNmcmR1M2NxcVZhc010aDA1Y2tUNXZXQ0Y1dDkvLzIyVUhuWHMyTEZLZWlySVh6bm82K3RMbXpadGlqeG1mSHc4VzdkdUxYUzJmV0huRkJ3Y1RHWm1KbTV1YnVUbDVYSDQ4R0dhTm0zS3ZYdjN5TTNOSlNNamcxdTNibkhnd0FFQXNyS3lBQWdQRCtmQmd3ZlVxRkhENUtySmd3Y1BVclZxVldKalk0bU5qUzEwM0s2dXJpWlRxZTNac3dlTlJsTmsrdGpVMUZSdTNMakJybDI3Mkw5L3Y5SDdEOC9vVjZsVTdONjl1OUMrOUhvOTMzMzNIYSs4OGdwMzd0ekIwdElTYTJ0cmZ2enhSNU1QbElRUW9seFFxK0g5ZDJIbVYyVTlFdkdzVUpuQm1KRlF5bnJXLzRUWTJGZzJidHhJWGw0ZWxTdFh4dG5abVowN2QrTG82RWovL3YwTkFuclBpNFNFQkpZc1dRTGtUMWFMaVluaHlwVXJtSm1aTVhMa1NBWU5HbVRROXRTcFV3d2RPclRZK3VUTGxpMHptdGpXcmwwN21qUnBRbVJrSklEQlNzeXlVdEp6dW4zN05udjM3dVhTcFV2S3R1M2J0d09VT0VDNmRldFd3c1BEbVRCaGdzR2t0OWF0V3pOcDBpVG16NS9QTDcvOFF2MzY5Wmt6WjQ3SjFMNmhvYUdrcDZjL2RvWVlXMXRiM243N2JiNzU1aHNBdnY3NmErenQ3UTNhSkNRa01HWEtGT0xpNGhneFlvVEJpdDZpakI0OUdnc0xDLzc0NHc4aUlpSll1WEtsMUtJWFFnZ2hoRUlDblVJSUljcU4wNmRQazVHUmdabVpHU3FWaWc0ZDhtc3RCUVlHa3BtWnlkQ2hRNS9yV2ZDNS8xUFg3TkVIRTRHQmdWaGFXaFpaVzdLNGZ2UHk4b3BNblZXWU9uWHFHTHd1cUdGWm5IcjE2aW5YMXhSVDU1U1ptYW1zdkJ3M2JoeDJkblpLMnRidnYvOGVqVWFEUnFNaEpTV0YwNmRQRy9TM2VmTm16TTNOOGZQek13cDB4c1hGY2ZueVpRQ21UcDFxVkIrb2dFYWpZZGl3WWJ6NTVwdEc3d1VIQitQajQyUDBFRE11TG82NHVEaXVYTG5Dd0lFRGFkeTRNWFBuenFWMTY5Yjh2Ly8zLzFpN2RxMVJzSGY2OU9uRnJrcjk3YmZmdUhyMUt0T25UMmZldkhrQURCOCtuSGZmZlJkL2YzL2F0bTFiNVA1Q0NQRi9iZmZ1M2R5OWV6Zi9SZTh1a0pvR3FlbUF2a3pISlNvcU02aGlCMVdxd09GRCtUOWxvQ0FMU1VwS2lwTFMxTUxDZ3JTME5Nek16T2pldmJ2SkNWYlBpK1RrWkxadXpVOVhiV05qZzdPek0vMzc5NmRmdjM1R0U4ZUNnNE9WejZ3NDI3WnRNOXJtNHVKQ2t5Wk4yTDE3Tng0ZUhrcnBpeWVSbloydFRKb0RqTkxXUXY2RVFGUGJvZVRuRkJrWlNWeGNISkNmeWVQZXZYdHMyTENCWHIxNkdkUUlMY3pSbzBkWnZudzVIVHQycEVlUEhnWmpPMzM2TkR0MzdnVHlWM2pldUhHRHRXdlg4dnJycnh2Vi93d0tDcUoyN2RvMGJ0eTQwR1BwOWFiL201MmVuczZxVmFzSURnNm1WYXRXM0xsemgrblRwek5reUJBR0RCaWcvQTFYdVhKbExDMHRtVHAxcXBLNXB5VE16TXg0NzczMzhQYjI1dGF0V3hMa0ZFSUlJWVFCQ1hRSzhReW9hMStUcStueFpUME1VY0hVdFgveVAvNmZwb3lNREk0Y09VS2RPblc0ZnYwNmZuNSsyTmpZY09USUVXN2V2RW5YcmwwZks2WG9zK1RPblRzQUJnK0dOQm9OZS9mdXBXUEhqa1l6cGt2RDNOeWMxcTFiUC9iKy8vM3Zmemw2OUtqSjl4WXZYb3lIaHdjVEpremcyclZyUnU5WHJseFpxV2NKaFovVGI3LzlWbWhkb0lJQWFKOCtmUmcrZkRpdnZ2b3FrTCtLOHZYWFgyZldyRm1GbnQvR2pSdXh0TFNrUjQ4ZVJFUkVzR3paTXFNMkJ3OGVaTTZjT2JSbzBjTG92WWlJQ0dKaVlwZzBhWkt5TFQwOW5iRmp4eW9Qclp5Y25Qand3dzlwMmJJbGFyV2FkdTNhOGQxMzMzSHk1RW02ZGV1bTdIZmp4ZzNDdzhPWk9YT215YkVDaElXRjhjc3Z2ekJwMGlTRHRHSXVMaTRNSFRxVWVmUG1zV2pSSXBOMVJJVVFvcXlFaDRjYmI3UitmaWN2aWFjZ094ditKMDFwZWFIWDY1V0phVmxaV1Z5NmRJbVVsQlJxMXF5SnE2dnJVNmtiV1ZFVWxabmlVVnF0bHBDUUVOcTJiVnRrQUd2Ky9QbEY5blA0OEdIT256L1B1SEhqU256c29vd1pNOFpvVzd0MjdReGVGNWJObzZUbkJQREtLNjhveDhyTXpPVGpqei9HMXRhV3Q5NTZxOWd4eHNiRzh1V1hYK0x0N2MyRUNSUFE2WFJjdVhLRnc0Y1BFeG9hU21KaUlzMmFOV1BSb2tWNGVucXllZk5tTm16WXdMWnQyMmpkdWpVdFc3YWtSWXNXWkdkbkV4a1pXV2lxM0ppWUdDSWlJcmgxNnhhQThsMk9qbzRtT0RpWXZYdjNZbWxweWVUSmsrbmN1VE1hallZVksxYnc4ODgvczJuVEpnSUNBdWpXclJ2ZTN0NHNYYnJVcUpacFNaVW1PQ3FFRUVLSTU0Y0VPb1Y0Qm5qYU9rbWdVNVNhcDIzNUNScnE5WHAyN05pQldxM201czJidUxxNjByWnRXODZjT2NOZmYvMUZzMmJOYU5La1NWa1BzMHhsWkdSdzl1eFpxbGV2YnBDS2EvLysvV1JtWmhhWk1yVTRXcTNXWlBxcTBzak96cVpldlhvTUhqeFkyWmFVbE1UQ2hRdVZXZTdaMmRtMGFkT0dybDI3S20zKyt1c3ZRa05ERGZvcTdKeDhmWDE1OWRWWDJieDVzOGt4YURRYXNyS3lqR2FuRnlVNU9aazllL2JRclZzMzNuampEWGJ0MnNXeFk4Y01Wa1JxTkJwKyt1a25Ybnp4UmFQYXFKQS8rOTNlM3Q0Z3JiS05qUTJOR2pYaXd3OC81T2pSbzhURXhCajBhVzF0VGRldVhkbXdZUU5kdW5UQndzSUN2VjdQMHFWTHFWZXZIaSs5OUpMSjhVWkdSakpuemh3NmRPaGdjZ1h2d0lFRENRc0w0N1BQUG1QKy9QblAvZVFBSVVUNTBhUkprLzlkMFNuRU0wQ24wNkhWYXNuT3ppWW5KOGRnVlYvVnFsV1Y4Z3RuenB3aE96dGIyZTdwNlVuRGhnMU5wc0ovWGgwNWNvU1VsSlFudXArRi9LQmJvMGFONk5uejZkUnMvZkxMTHcydTAvTGx5NDNhL1Bqamp3YjMwZi8rOTcrQmtwL1QxS2xURFRKNVJFZEhrNUtTd3B3NWMwcFVKOVBOelkwK2Zmb3daTWdRc3JLeWVQZmRkMGxPVHNiS3lvb09IVHJRcDA4ZjZ0ZXZyN1IvNDQwMzZONjlPNXMzYnlZa0pJUmp4NDdoNStkSHRXclZzTEt5S2pSRFRHcHFLdDkvL3owcWxZbzJiZHBRdjM1OUVoSVNHRHQyTERZMk5nd2FOSWkrZmZ0aVoyY0g1Ti9yamhzM2pwNDllN0oyN1ZwMjdOaEIvZnIxOGZiMmZ1d2dweEJDQ0NGRVlTVFFLY1F6NEY4MUc3TTNJUnlkcFA0U0phVENqSzQxbTViMU1CUUhEeDRrTmpZV2MzTnpxbGV2em9BQkEvanp6eis1Y09FQ2pSbzFldXlVck0rU24zNzZpYXlzTElZTkcyYXdQVEF3RUM4dkx4bzBhUERZZldkbVpqNlZGUVpWcTFZMVdEVlpNT1A3WVM0dUxnWnRDbFk4UHF5d2MycmJ0aTAxYTlZc05OQlpzRnJVMWRXMXhHTmVzMllOa0I4Z3JGYXRHb01IRCthNzc3NmpidDI2U3Fxd2hRc1hrcHFhYW5JVlFXcHFLb2NQSDZaMzc5NEdLVy9OemMyWk9IRWlBTWVQSHpkNTdFR0RCckY3OTI1KysrMDNoZzRkeXFaTm13Z1BEK2Y3Nzc4M21ibzJLaXFLcVZPbjR1cnF5b1FKRTB6MnFWS3BtRHAxS2g5OTlCRVRKa3hnL3Z6NXVMbTVsZmp6RUVLSWY4ckRrMXlFZUJiRnhzYXlaY3NXc3JPelNVMU41ZSsvLzZaang0NE1HVEtFNU9Sa2J0eTRRWFIwTkdmT25PSE1tVE00T0RqUXJGa3ptamR2L3NRVHppcTZUcDA2MGFsVHB5ZnVaK2pRb2FTbHBSVmI0N000bnA2ZTdObXp4Mmo3bDE5K3FmenU1K2Ruc2sxQnFsNmdST2YwYU1tRXhvMGJzM2J0MmtLL0UyUEhqalY0YldabXhnY2ZmS0M4SGoxNk5IbDVlZmo3K3hkNmYrL2c0TUNJRVNONDU1MTNPSGJzR0sxYXRjTEd4cWJRKzB1QXBrMmJzbnYzYm9QUDFzWEZoVysvL1piYXRXdGpaV1ZsY2o4dkx5OW16cHhKY25KeWlkTE4rdmo0bVB4Y2hSQkNDQ0dLOG1SM2YwS0ljc0hiem9VdUxzLzNhamRST2oxY20vT0NYZmxZNlhYdTNEbkN3c0l3TnpmSHpzNk9WcTFhc1diTkdpNWR1a1NYTGwxS1ZLZm5XWmFlbnM3Q2hRc0pEQXlrUllzVzlPM2JWM2t2S2lxS2E5ZXUwYWRQbnljNlJtSmlJbFdyVm4zU29UNFZUM0pPeDQ0ZHc4SEJBVzl2N3hLMVAzdjJMRHQzN21UQWdBSEtiUDAzM25nRE56YzNKaytlVEh4OFBELzg4QU9ob2FGTW16Yk41TXFMa0pBUXRGb3R2WHIxS3ZWNGE5U293YnZ2dnN2YXRXdjUvdnZ2V2JGaUJlKy8vejcxNnRVemFudmt5QkUrL2ZSVHFsU3B3dHk1YzdHeHNTbTAzK3JWcXpOdjNqeXlzN01aTzNZcysvZnZML1hZaEJCQ0NGRTY3dTd1akJneEFoY1hGM1E2SFpVclZ5WTBOSlNnb0NBY0hCeG8xYW9WZ3dZTll2VG8wYno4OHNzQWhJYUdzbkxsU2lJaUlncXRmU2hLVHFWU2xXZ1ZaSG4zSklIdkRoMDZFQkFRVUtKSmpCWVdGclJ2Mzc3SSs4cUhtUW9nMTZ0WHI5QWc1OE9rcHFZUVFnZ2gva25QOTdSQklaNGhiOVpweDEvM3JwQ2VtMVhXUXhIbFhEVkxPOTZzODNKWkR3UElmN2h6OHVSSnpNek1xRldyRmhxTmhsMjdkbEd2WGoxZWUrMjFjaE44KzcrMGJOa3l6TXpNeU03TzV1N2R1MXk0Y0lIczdHdzZkZXJFeHg5L2JKRHFLVEF3RUJzYm0ySnIxWncrZlpxc0xNUC9ObGhaV1RGaXhBZ2dQN2pZc0dIRHAzOHlqNkdrNTNUdzRFR3NyS3pRYURSQWZtcmYzYnQzMDZGREI1T3JJUi8xNE1FREZpeFlnSnViRzIrODhZYXkzZHpjbk5telp6TjU4bVNHRHgrT1RxZmpQLy81RDIzYXRESHFRNi9YRXh3Y1RMTm16UjY3SG1iUG5qM1p2bjA3Z1lHQk5HM2FsSDc5K2htMVdiZHVIYXRYcjZaV3JWck1uVHUzUkEvdzNOM2QrZnJyci9uc3M4K1lPM2N1TjI3Y1VLNjNFRUlJSWY0WnRyYTJEQmt5aEwxNzl4SWVIbzZIaHdlUmtaSGs1dVlxLzQrM3M3UER6ODhQUHo4L3JseTV3ckZqeHdnSkNlSGt5Wk4wNk5DaHhCTzJoQkJDQ0NHRUVQa2swQ25FTXlBb0tJajc5KzhUb0xmalhyYU9yTHpzc2g2U0tLY3FtVnRSM2FvU0d5K3ZMN014NU9ibWtwdWJTMXBhR2pxZERwVktoVjZ2SnlZbWhoZGVlSUZodzRZcEtVT2ZSOXUyYlFQeTAxaFZxMWFOOXUzYjA2TkhEeG8xYW1UUTdzR0RCNFNHaHRLdFd6ZXNyYTJMN1BQeTVjdGN2bnpaWUp1dHJTMGpSb3dnUER5YytQajRweElFeTh2TE13aW9GdFNqZXBoZXJ6ZW9ZZlh3Nm9YU25OT0dEUnN3TXpQRDF0WVdHeHNiMXF4WmcwYWpNUWhhRmlZN081dlBQdnVNKy9mdjg4TVBQeGdjS3prNW1jREFRR0pqWTdHM3R5Y2xKWVhObXplalZxdng5L2MzQ0tLZVBuMmErUGg0Um80Y1dlVHhDbHVoY2VMRUNSWXZYa3hhV2hxZE9uWGl3SUVEZlBUUlIzejAwVWQ0ZVhrcDdhcFVxVUxqeG8yWk5Xc1c5dmIyeFo1ZkFVOVBUNVlzV2NLMzMzNzdXQ3RPaFJCQ0NGRjY1dWJtZE8zYUZZMUd3OVdyVjJuU3BBbmg0ZUdFaFlVWnBPK0gvTlZ3OWVyVjQrclZxeHc5ZXBTdFc3Zmk1T1NFdjcrL3lRd1BRZ2doaEJCQ0NHTVM2QlRpR1JBWkdXbnd1dWp3Z0hpZTZkR1FoS2FzaDJIZzRTRFF2WHYzT0g3OE9EVnIxc1ROelEwbkp5ZURGWXpQTWxQMUg0dnk1NTkva3BPVFUyUUFxMUdqUmtYV3VORnF0U3hidG96cTFhdlRybDI3VWgzZmxDTkhqbkRreUpFaTIyemN1SkdOR3pjYWJDc0kzcFhrbkFvc1hib1VPenM3QVBiczJjT1dMVnNZUG54NGlZTGtQL3p3QXhjdlhtVEtsQ2w0ZVhtUm1wckt5Wk1uT1hqd0lHRmhZZGphMmpKdzRFQUdEQmhBVEV3TXk1Y3ZaK2JNbWJpN3U5T21UUnRhdG14SjQ4YU5DUXdNcEdyVnFyUnQyOWJrY1VKQ1Fzak56ZVhVcVZOS25VeU5Sc09CQXdjSUNncml5cFVydEd2WGpyRmp4MUt0V2pWNjllckYvUG56K2VDREQyalVxQkd2dlBJS25UcDFvbGV2WG5UdjN2MngvbDJvWExreU0yYk1LUFYrUWdnaGhIZ3lYYnAwSVNZbWhqdDM3dURwNlVsb2FDZ3VMaTRtczBEVXJWdVh1blhyRWgwZHpiRmp4OWkrZlR1T2pvNzQrL3ZUb0VHREVtV3JFRUlJSVlRUTRua2xnVTRobmdFK1BqN2N2MysvckljaFJMSHk4dkxJenM0bUp5ZUhuSndjSUQvUXFWS3BjSEp5d3M3T2pudjM3aEVWRmFYczQrcnFTcjE2OVdqVXFGR0phczA4TDRLQ2dtallzQ0dlbnA2UDNVZDZlanBKU1VsTW5qejVxUVNVWDN6eFJkNS8vMzNsZFVKQ0F2LzV6MzhNMnZUczJaTUJBd1lvci9mdDI2ZXNZaTNKT2RXdVhac2RPM1lZZkJlT0hUdEdRRUFBUTRZTUtkRTR1M1hyaG8rUER3RUJBZnp5eXkrc1c3Y092VjZQcDZjbm8wZVBwbXZYcmtyLzllclZZOEdDQlp3NGNZSXRXN2F3ZWZObWR1ell3YlJwMHpoKy9EaURCdzh1dEk3U25qMTdDQThQeDhIQmdWZGZmUlhJRDlEdTNMbVRWcTFhc1dEQkFwbzArZC82eWsyYU5PR25uMzVpNTg2ZGJOeTRrYTFidDlLeFkwZUE1eWJnTDRRUVFqd3JiRzF0Q1FnSUlDUWtCQjhmSDlMVDA5bTJiUnZEaHc5WEptczl5c3ZMQ3k4dkwySmlZamgyN0JoQlFVRWNQWG9VUHo4L2ZIMTlUZFpJRkVJSUlZUVE0bmxucHBlSzkwSUlJY3JJMGFOSE9YYnNHQUJtWm1aVXFsU0oxMTU3RFJjWEYyN2R1c1gxNjllNWV2VXFLU2twUUg0cXpwWXRXejVSY0U4WXVuLy9QdFdxVlN2cllUeXh2THk4eHdvR1ptUmtzSFhyVnRxMmJjc0xMN3hRYlB1NHVEZ1NFeE5wM3J4NXNXMzFlcjBTeUMrUWxaWEZuVHQzREZMVG1xTFZhc25NektSS2xTckZuNFFRQW9DVWxEVGNQZkwvM2F4YzJaNDdzZWZLZUVSQ0NBSHIxNi9uN3QyN3ZQbm1tNnhmdng1M2QzZjY5Kzlmb24xdjM3N05zV1BIdUhYckZ0YlcxdFNwVXdkUFQwODhQVDJ4dGJYOWgwY3VoQkJDQ0NGRXhTQ0JUaUdFRUdYcSt2WHI3Tml4QTYxV2k3VzFOVGs1T1hUdjNoMWZYMStsVFZ4Y0hCRVJFVVJGUmFIVmFxbFZxeFlCQVFFNE9UbVY0Y2lGRUVLVUp4TG9GRUtVUndrSkNmejY2Nis4OU5KTFdGdGJzMi9mUG9ZTUdhS2t0UytKdi8vK202aW9LQzVmdmt4U1VoSUFOV3JVd04zZEhXZG5aMXhjWEo3ckd2ZENDQ0dFRU9MNUpvRk9JWVFRWlM0bEpZVXRXN2FRbXBwSzFhcFZTVXBLb2srZlB0U3ZYOStnWFhaMk5pZFBudVQwNmROb3RWcnExNjlQKy9idGNYQndLS09SQ3lHRUtDOGswQ21FS0svV3JGbERTa29LbzBlUFp0V3FWVlNxVkltaFE0YytWbDhwS1NsRVJVVngvZnAxNHVMaWxPM201dWE0dUxqZzRPQ0FnNE1EVmFwVVVmNVpXS3BjSVlRUVFnZ2huZ1VTNkJSQ0NGRXVaR1Zsc1dMRkN1enM3RkNwVktTa3BEQjA2RkFjSFIyTjJtWm5aM1BxMUNsT25UcUZWcXZGMTljWGYzOS9xbGF0V2dZakYwSUlVUjVJb0ZNSVVWNWR1SENCWGJ0MjBiVnJWNnl0cmRtK2ZUdjkrL2N2TnBWOVNkeTllNWU3ZCsrU21KakkzYnQzU1VsSklUTXowNmlkV3EzR3dzSUNDd3NMMUdxMThtTnVicTVzZi9SSGFvU0xaMUg5K3ZXcFhyMTZXUTlEQ0NHRUVFK1JCRHFGRUVLVUd4Y3ZYbVRuenAyMGJ0MmFDeGN1WUdWbHhiQmh3MUNyMVNiYloyZG5jK2JNR1U2ZE9vVkdvOEhIeDRlMmJkcytFelVuaFJCQ2xJNEVPb1VRNVZWZVhoNkxGaTNDeWNtSk45NTRnMVdyVm1GcmE4dWdRWVAra2VQbDV1YVNtcHBLU2tvS3FhbXBaR1ptb3RWcWxaL2MzRnh5YzNNTmZuLzBSNnZWL2lOakU2S3M5ZXJWQ3g4Zm43SWVoaEJDQ0NHZUlvdXlIb0FRUWdoUm9HSERobHk4ZUpIVHAwL1R1M2R2QWdNRENRd01wSC8vL2liYlcxbFo0ZS92VDZ0V3JUaDc5aXhoWVdGRVJrWlNyMTQ5MnJadEs3V0toQkJDQ0NGRW1UTTNONmRwMDZhRWhZV1JucDVPeTVZdCtmUFBQMGxNVFB4SGFzNWJXRmpnNk9ob01qT0tFRUlJSVlRUXp4cFZXUTlBQ0NHRWVGaVBIajFRcVZSY3ZIaVJMbDI2RUIwZFRXUmtaSkg3cU5WcVhuenhSZDUvLzMwQ0FnSzRjK2NPcTFldjV1ZWZmeVkwTkpTYk4yK1NsNWYzZjNRR1FnZ2hoQkJDR0dyZVBIL0YrWVVMRjJqVXFCSFcxdGFjT25XcWpFY2xoQkJDQ0NGRXhTY3JPb1VRUXBRcmRuWjJ0R2pSZ3BNblQ5S3hZMGVjblowSkRRMmxmdjM2cUZSRno4K3hzTENnWmN1V3RHelprcGlZR0M1ZnZreDRlRGhoWVdHWW01dmo3dTZPcTZzckxpNHV1THE2WW1OajgzOTBWa0lJSVlRUTRubFdwVW9WYXRXcVJWUlVGUDcrL3NvS3o4NmRPMk5sWlZYV3d4TkNDQ0dFRUtMQ2trQ25FRUtJY3FjZzBIbnMyREU2ZCs3TWI3Lzl4dW5UcDJuZHVuV0orNmhUcHc1MTZ0U2hhOWV1M0x4NWs2aW9LRzdkdXNYTm16ZVZOcmEydGpnNU9WR2xTaFVjSEJ5b1VxVUtWYXBVb1dyVnFsaGFXdjRUcHlhRUVFSUlJWjVUOWVyVlk5KytmYVNtcHRLaVJRdE9uRGpCaFFzWGFObXlaVmtQVFFnaGhCQkNpQXBMQXAxQ0NDSEtIWHQ3ZStyVnE4ZWxTNWZvMUtrVGRldlc1Zmp4NDdSbzBRSnpjL05TOTFlN2RtMXExNjROUUU1T0Rna0pDU1FrSkJBZkg4LzkrL2VKalkxRnE5VWE3V2RwYVlsYXJjYkN3Z0lMQ3d2VWFyWHkydHpjM09DOWdoOHpNN01uUG44aHlwdW1UWnRpWjJkWDFzTVFRZ2doS3JTNmRldXliOTgrcmx5NVF1dldyZkh3OE9EY3VYTVM2QlJDQ0NHRUVPSUpTS0JUQ0NGRXVkU3laVXV1WExuQ2hRc1hlUG5sbDFtMWFoVVhMMTZrU1pNbVQ5U3ZwYVVsSGg0ZWVIaDRHR3pQek13a05UVlYrZEZvTk9UbTVwS2JtNHRXcTBXcjFTcXZzN0t5bE44Zi9SSGlXZVRsNVNXQlRpR0VFT0lKMmR2YjQram95STBiTjJqZHVqVk5talFoS0NpSStQaDRhdGFzV2RiREUwSUlJWVFRb2tLU1FLY1FRb2h5eWQzZEhTY25KeUlpSW5qeHhSZHhkM2NuTEN6c2lRT2RoYkd4c2NIR3hrWWVNZ2toaEJCQ2lIL01DeSs4d0tsVHA5QnF0ZFN0V3hjckt5dkN3OFBsSGxRSUlZUVFRb2pIcENyckFRZ2hoQkNGYWRteUpmZnYzK2ZPblR2Szd6ZHUzQ2pyWVFraGhCQkNDUEZZNnRTcGcxNnY1L2J0MjFoWVdPRGo0ME5rWktSa0JoRkNDQ0dFRU9JeFNhQlRDQ0ZFdWRXZ1FRTlVLaFdYTDErbWJ0MjYyTnZiYy9iczJiSWVsaEJDQ0NHRUVJL0YzZDBkTXpNemJ0MjZCVUREaGczUmFyVmN1M2F0akVjbWhCQkNDQ0ZFeFNTQlRpR0VFT1dXaFlVRm5wNmVYTGx5QlRNek01bzJiVXAwZERTWm1abGxQVFFoaEJEbFRIWjJ0dks3dFpWbEdZNUVDQ0VLWjJGaGdadWJteExvZEhWMXhkN2Vua3VYTHBYeHlJUVFRZ2doaEtpWUpOQXBoQkNpWFBQMjlpWXRMWTJrcENRYU4yNE1RRVJFUkJtUFNnZ2hSSG1qMGZ4dm9OUEsycW9NUnlLRUVFWHo4UERnN3QyNzVPVGtBT0RyNjh1Tkd6ZlFhRFJsUERJaGhCQkNDQ0VxSGdsMENpR0VLTmU4dmIwQnVISGpCbloyZHRTcFU0Zno1OCtYOGFpRUVFSUlJWVI0UEI0ZUhnREV4Y1VCK1lGT25VNUhWRlJVV1E1TENDR0VFRUtJQ2trQ25VSUlJY28xR3hzYnFsZXZ6dlhyMXdGbzNMZ3hxYW1wM0w1OXU0eEhKb1FRUWdnaFJPblZyRmtUTXpNelltTmpBYWhldlRxT2pvNlN2bFlJSVlRUVFvakhJSUZPSVlRUTVWNmRPbldJalkwbE56ZVhldlhxb1ZhcnVYRGhRbGtQU3dnaGhCQkNpRkt6c0xEQXhjWEZZT0tlcjY4dmNYRnhwS1dsbGVISWhCQkNDQ0dFcUhnazBDbUVFS0xjOC9Ed1FLL1hFeGNYaDBxbG9rR0RCbHkrZkJtZFRsZldReE5DQ0NHRUVLTFUzTnpjaUkrUFYrNW5HelpzQ0NDck9vVVFRZ2doaENnbENYUUtJWVFvOXdycUdCWE1ldmYxOVVXcjFYTDE2dFd5SEpZUVFnZ2hoQkNQeGRYVkZaMU94OTI3ZHdHd3Q3Zkh6YzJOaUlpSU1oNlpFRUlJSVlRUUZZc0VPb1VRUXBSN2FyWGFJTDJYaDRjSE5qWTJSRVpHbHZISWhCQkNDQ0dFS0QxWFYxY0E3dHk1bzJ6ejlmVWxKU1ZGQ1g0S0lZUVFRZ2doaWllQlRpR0VFQldDdTdzN2NYRnhTbm92WDE5Zm9xT2p5Y25KS2VPUkNTR0VFRUlJVVRyMjl2YlkyZGtaQkRvYk5HaUFTcVdTeVh4Q0NDR0VFRUtVZ2dRNmhSQkNWQWkxYXRWQ3I5Y1RIeDhQNUFjNmRUb2RVVkZSWlR3eUlZUVFRZ2doU3MvVjFWVzV0d1d3dHJiRzA5T1RpeGN2bHVHb2hCQkNDQ0dFcUZnazBDbUVFS0pDY0hOekF5QXVMZzRBWjJkbkhCd2M1RUdRRUVJSUlZU29rRnhkWFVsTlRTVTdPMXZaNXV2clMyWm1KcmR1M1NyRGtRa2hoQkJDQ0ZGeFNLQlRDQ0ZFaFZDcFVpVmloTnZTQUFBZ0FFbEVRVlNxVmF1bUJEb0JHalZxUkd4c0xPbnA2V1U0TWlHRUVFSUlJVXJQeGNVRk1LelQ2ZTN0alZxdDV0S2xTMlUxTENHRUVFSUlJU29VQ1hRS0lZU29NRnhkWFkwQ25ZQThDQkpDQ0NHRUVCVk96Wm8xQVF6UzExcFlXRkMvZm4waUl5UFJhclZsTlRRaGhCQkNDQ0VxREFsMENpR0VxREJjWFYzSnlzb2lOVFVWQUh0N2UxeGRYU1hRS1lRUVFnZ2hLaHdMQ3dzY0hSMUpTRWd3Mk42NGNXTnljM09sUklQNHg2V2twSERseWhXajdWZXVYUG5IQSsxNnZmNnA5cGVjbkV4aVl1SlQ3Vk1JSVlRUUZZTUVPb1VRUWxRWUJiUGVIMDd2NWV2cnk3MTc5MGhLU2lxcllRa2hoQkJDQ1BGWVhGeGNERlowQXJpN3UrUG82TWlaTTJmS2FGVGwzNElGQzlpMGFkTlQ3WFAxNnRYTW5UdjNzZmZYNlhUY3VISERhUHVEQnc5SVNrb3krZlBnd1lOaXh6Umh3Z1NET3E1UDA0a1RKL2owMDArTnh2dlJSeDhSRWhMeWp4d1Q0T1RKazd6MTFsc2xxa1dibFpYRnpKa3pUUVprSDdabzBTSysrZWFieHg1VFNrb0syN1p0VTE3bjVPU1FsWlZsOUtQUmFJejJIVGR1bk5IM1VhdlZtdHkvc0IrZFR2ZllZeGRDQ0NHZWR4WmxQUUFoaEJDaXBHclVxSUdGaFFYeDhmSDQrUGdBNE9Qanc3NTkrN2gwNlJJZE9uUW80eEVLSVlRUVFnaFJjczdPemx5OGVKRUhEeDVnWjJlbmJHL1JvZ1Y3OXV3aE5qWVdkM2YzTWh6aDQrbmF0U3M2blk0ZVBYb3dZY0tFSXR0dTM3NmRSWXNXQWJCcDB5YXFWS2xTYlA4SERoeWdaOCtlVDJXc0JXSmpZNG1KaVNseCswdVhMdkhSUngveDhjY2YwNzE3ZDlhdFc4ZUdEUnVZTTJjT3paczNWOXI5K09PUEJBY0htK3lqWjgrZWpCOC8zdVI3a1pHUnJGKy9IajgvUDY1ZnYxN3NlRHc5UGJHMnRpNzAvZlhyMTdOcTFTcFdyMTVkNVBmcTBLRkRBSFRzMkxIWVl6NHFPenViUVlNRzRlZm54NVFwVXdwdDUrWGxSVnBhR3Q5Ly8zMnh3VW1kVGtkR1JnWVRKa3hnNnRTcHRHdlhydFRqS3N6RDE5REJ3WUdsUzVjU0hSM05oQWtUbUQxN05pZE9uRERheDkzZG5aOS8vcG5RMEZEUzA5UHAzYnMzMmRuWjVPYm1HclJidG13WmYvNzVKNVVyVnk1MkhJbUppU3hldkpoNjllbzl0WE1UUWdnaG5pY1M2QlJDQ0ZGaG1KbVpHYzE2dDdhMnh0UFRrOGpJU0FsMENpR0VFRUtJQ3NYRnhRV0F1M2Z2R2dRNkd6WnN5SUVEQnpoMzdseUZESFFXMkw5L1ArKzk5eDYydHJhRnR0bStmWHVwK3RSb05HUm5aK1BvNlBpa3czc2lRVUZCMk5yYTBxbFRKd0FHREJqQW1UTm4rT3l6ei9qcXE2OW8wcVFKa0oraTFkUFRrOG1USnh2cy85VlhYeFhhZDJKaUlqTm56a1NuMDNINjlPa2lWL2ZtNU9TZzArbUtESlRwZERwMjd0eEppeFl0Y0hOejR6Ly8rUTg5ZS9ZMEdZVGJ0V3NYRFJzMkpDMHRqYlMwTkpQOU9UbzZtZ3lxaG9hR2twR1JRZS9ldlFzZGI4SCtBd2NPNU9USms2U2twT0RnNEZCb1cxdGJXK2JPbmN1Y09YT1lQWHMyWDN6eEJXM2F0Q215LzVKNitCcGFXMXZ6eVNlZjhQWFhYeXRCeTg2ZE96Tm8wQ0NsL1lFREJ6aDgrRENRSHlSTlNrb3E4bHpyMXExYjdHY0JQTkZLWWlHRUVFSklvRk1JSVVRRjQrTGl3cGt6WjlEcjlaaVptUUg1Nld1RGdvSzRmZnMydFdyVkt1TVJDaUdFRUVJSVVUSk9UazRBSkNRazRPWGxwV3hYcTlVMGJ0eVljK2ZPMGJselp5cFZxbFJXUTN4c3RXclY0dmJ0Mit6ZXZadisvZnViYkhQNjlHbHUzNzZOcTZ1clFYbUtvaFJNZWl4Sm9ETXBLWWtMRnk2VXFOL0V4RVF5TWpJNGNPQ0F3WFlmSHg4bElGMGdQVDJkME5CUWV2YnNxUVQ4cksydG1UMTdOdVBIaitmU3BVdEtvRE0rUGg1WFYxZUQ2d3RnWldWbGNoejM3dDFqMHFSSlZLNWNHWjFPUjVNbVRaZ3laUXFXbHBZRzdYUTZIYi8vL2p1clY2OG1JQ0FBYjIvdlFzOHRMQ3lNaElRRTNuLy9mWFE2SFhmdjNxVm16WnBrWkdRWXRMdDI3UnBSVVZFQURCczJyTkQrNXM2ZFM2dFdyWXkyNzlpeEEwOVBUeG8yYk1qdnYvL08yclZyQysxRHA5T2hVcWw0KysyM0MyM3o3cnZ2OHVxcnI2SldxNWt4WXdaLy9QRUhMVnEwNE9qUm8vejN2LzgxYUp1VGt3TmdGRmg4NVpWWEdEdDJyRkhmcHE3aEs2KzhRazVPRG01dWJtemV2Sm5LbFN2ajZlbEpSRVFFenM3T1ZLdFdyZEN4bXFMWDY4bkx5eXZWUGtJSUlZUW9QUWwwQ2lHRXFGQmNYRnpRNlhRa0ppYmk3T3dNNU0rVXRiQ3dJQ0lpUWdLZFFnZ2hoQkNpd2xDcjFUZzZPbkwzN2wyajkxcTJiTW5aczJjNWYvNDhmbjUrWlRDNkorUGg0VUZtWmlZN2R1emcxVmRmVlNZcFBtemJ0bTFVcVZLRnVuWHJsampRR1IwZERlUUhoNHNUR1JsWjVNcEpVeDV0UDNIaVJLTkE1KzdkdTlGcXRmVHExY3RndTcyOVBjdVhMOGZDSXY5eDIvWHIxemwzN2h3alJvd3dPbzVLcFNJNU9Wa0orQUhjdUhHRDZkT25ZMnRyeTlkZmY4MzkrL2Y1OU5OUCtmampqeGsvZnJ3U3pMeDgrVExMbHkvbjRzV0x2UDMyMjd6NTVwc21QOThDUVVGQk9EbzY0dS92VDFKU0VybTV1Y3A1YXJWYWV2ZnVUWXNXTGJDMHRNVER3NE5wMDZZeGYvNTh2THk4ZU8yMTEvajg4ODlwMDZZTmZuNStUSjA2MVdUZy9lclZxMXk1Y29WeDQ4WUIwTHAxYTZPVm1qLzg4QU1OR2pUZ1gvLzZWNkZqZlZqOSt2VkpUazZtVXFWSzJOallNSGp3WUFBYU5HaGdsQnIzOTk5L1I2UFI4TTQ3N3hoc2YvVGFGWGowR2haY2g0TFhtemR2VnRwKy9mWFhoUWJyaTNMOStuWFdyVnRYYkR1OVhsL3F2b1VRUWdqeHZ5VFFLWVFRb2tLcFdiTW1rUDlnb3lEUWFXRmhnYSt2THhjdlhxUkxseTVHczUyRmVKcXVYYnRHdFdyVkRHWjBKeWNubzlWcUMzMlE4clE4dkpMNVNXbTFXdUxqNDNGMmRpNTBSWUVRUWdnaC9ubk96czdjdkhuVGFIdlZxbFh4OFBEZ3pKa3p0RzdkR25Oejh6SVkzWlBwMmJNbmE5YXM0Y3laTTdSczJkTGd2WVNFQkU2Y09NR2dRWU5LSE9TRS9JQWF3TW1USjNuenpUZUxiTnV1WGJ0QzYyTVdlUERnQWFOR2pTSXRMUTBQRHcrV0xsMXE4SDVCMExLQVhxOG5LQ2lJeG8wYlU3dDJiWEp5Y2d4U3k5YXVYWnVhTldzU0ZSWEY1NTkvVHVYS2xlbmV2YnZSY2IyOXZRa09EcVpYcjE2WW01c3plL1pzMXExYmg1dWJHek5tek1ET3pvNHFWYXF3Yk5reWZ2amhCMGFQSGsxQVFBQlpXVm44OWRkZitQcjZzbWpSSXVyV3JWdmsrU1VtSm5MeTVFbUdEQm1DdWJrNTRlSGhXRnRiTTMvK2ZFNmNPTUhtelp1WlAzOCs5Ky9mWi9iczJVeWFOQWt2THkrU2twTG8xNjhmWGw1ZXBLZW4wNkJCQStYdkx4c2JHNlBqQkFZR1ltMXRUZWZPblFGNDRZVVhlT0dGRnd6YWZQZmRkM2g1ZWRHMWE5Y2l4L3l3aVJNbmtwU1V4SXdaTTVSVnNZNk9qcnowMGtzRzdmYnUzVXRHUm9iUmRsTWV2WVpKU1VsOCt1bW5qQjA3bGhZdFdwUjRiRVZScVZUNCsvdno3My8vdTlpMkF3Y09mQ3JIRkVJSUlaNVhFdWdVUWdoUm9UZzRPR0JsWlVWQ1FnSk5telpWdHJkczJaTHc4SERPbno5UDY5YXR5M0NFNWRPWk0yZll2bjA3NDhhTmUycjFqTzdldmN1Y09YTVlNV0lFelpvMWU2dytidDY4aWF1cksycTFXdG1tMCtsSVRrNHVkQjlIUjBkbDF2dWpVbEpTR0RkdUhFT0hEcVZMbHk2UE5hYml6Snc1azlkZWU4MWdWdmZtelp2WnYzOC92LzMyVzZGamV4STZuWTdaczJkalkyUERwNTkrV216N0F3Y09jT25TSlQ3NDRJTkNINHJHeHNieTNudnZzWERoUWhvMWF2Ulk0OXF6WncrK3ZyNjR1Ym1oMCtuSXpzNDIyYzdTMHRKZ0hNZVBIMmYrL1BsczJiTEZvRjFXVmxhSmoyMXViaTZUR29RUVFqd1RuSjJkdVhUcEVoa1pHVWExTEY5ODhVVTJiZHJFK2ZQbm4xb0E1ditLWHErblo4K2VyRnUzamgwN2RoZ0ZPcmR0MjRhWm1SbTllL2MyQ2k0VzVlVEprOWpiMnhNWkdVbGlZcUtTL3RjVWxVcFY3UDNDNnRXcnNiYTJ4c2ZIaDRTRWhHTGJuenQzanJpNE9HWGxZR3BxS3A5OTlwbnkvbnZ2dlVlL2Z2MzQ2cXV2eU1uSlljNmNPU1pyWWY3NzMvK21UWnMyU3ZwWWIyOXZ2dmppQzRQN0pyMWVUMHBLQ2krODhBSm56NTVsLy83OVFINmEzQVlOR3BDWW1FaVZLbFdLL0F4Mjd0d0pRSThlUFFBNGNlSUVEUnMyeE1mSGgxdTNibUZ1Ym82UGp3L1RwMCtuZHUzYUJBUUVrSnljVEhwNk92WHExZVBCZ3dka1pHVGc1dWFtM0tzOXVxS3pJT1Z2NTg2ZFRRWkJBZkx5OHRCcXRhVk93enh4NGtTbVQ1L091SEhqR0Q5K2ZJbFhneGJsMFd0WXRXcFZ2THk4bURwMUt1UEhqemNabUM2Skd6ZHVzR2JOR29OdEN4WXNLSGEvTm0zYXNINzllZ0FxVjY3TWhBa1RIdXY0UWdnaHhQTktBcDFDQ0NFcUhCY1hGNlAwWHRXclY4ZlYxWlhUcDA5WHlFRG5wNTkreXRtelozRjNkMmZWcWxWRnJ0cUxpWWxoMUtoUkFIejIyV2UwYjkrKzJQNnZYYnZHc1dQSFNoUWtLNm5zN0d5aW9xSklTMHNyOFQ1VHBremg5dTNiL1BycnIyUmtaREIrL0hnYU5XckVqQmt6bEdCblNrb0tRNFlNS2JTUDMzLy8zV1I5SEwxZXo0SUZDMGhNVE1UYTJwckl5TWdpeDJKbloxZGtxdVBzN0d3R0RScUVuNThmSTBlT0pDb3F5dVFNY2IxZVQyaG9LQUVCQVk4VjVGeS9majJyVnExaTllclZ1TG01bVd5alVxbHdjWEZoOCtiTmRPdldUYW41VkJpVlNrVndjREMzYnQxaXhvd1pSZzlObjBUQk5WeTllaldCZ1lFc1c3YU11WFBuQXZEaGh4K2EzR2ZhdEdtMGJkdVdSWXNXTVd6WU1QTHk4dEJvTkFadFVsTlRlZjMxMTNGMGRDeDJ4VXBHUmdhTkdqVml6cHc1VCtla2hCQkNpREpVc0VydTd0MjdSaXZnUEQwOXFWbXpKc2VQSDZkcDA2WVZibFZudFdyVmFOKytQUWNQSHVUdTNidkt1V28wR2tKQ1F2RDM5eTh5U1BlbzJOaFlZbU5qR1QxNk5PdlhyMmZQbmozRnJ1b3N5c0dEQjltMWF4ZHo1ODRsSkNTa1JQdnMyTEdES2xXcTBLNWRPeUIvRXQ2bVRac0FHRDE2TkpDZmtualdyRm1rcGFWaFoyZkhyVnUzVFBibDV1Wkd0V3JWc0xPekEvS3poRVJGUlhIMTZsV2lvcUtJaUlnZ0pTVUZOemMzK3ZYcnh5dXZ2SUpXcTJYZnZuMmNPSEZDbVRSbVpXV0ZpNHNMMWFwVm8zUG56c3FLeWJ5OFBIYnQyb1dmbng4MWF0UUE4bXVHRnF5NmZOZ2JiN3lCU3FWQ3BWSng2dFFwN096czhQVDA1TktsU3dEVXFWTkhXVTM3YURCeno1NDlhRFFhby9xWUQzdnc0QUdRZnkvL2NGcFlVOWF1WFV1VktsV0EvTC85dnZ2dU8yYk5tbFhvNTFoYWoxNURDd3NMSlYzdjh1WEw4ZmYzZjZ4K25aeWNubmgxNXNNVFFJVVFRZ2hSTWhMb0ZFSUlVZUU0T3p0ejZ0UXBnM28yQU0yYk55YzRPSmdiTjI3ZzZlbFpoaU44ZkxHeHNadzllN2JJR2Z2YnRtMHJkYjhwS1NsWVdWazkxWUJYYWNYSHgzUDY5R21HRHgrT1NxWEMzdDZlaVJNbk1udjJiT2JNbWNObm4zMkdoWVdGVXFObTNMaHgrUHI2S3Z0SFJFU3dlUEhpUXZ0ZnZYbzF4NDhmUjZWU01XL2V2RUxiNlhRNmNuSnlhTk9tVFpHQnN0RFFVREl5TXVqZHV6Zmg0ZUVzWExpUXdNQkFvM2FuVHAwaUtTbUpoZzBiRWhjWFo3SXZ0VnB0OGlHZVRxZGo1ODZkdEdqUm90QWdaNEczM25xTHc0Y1BFeE1UVTJ5Z3MwT0hEbFN1WEprWk0yWXdkZXBVdnZ2dXU2ZVM4dmJoYTZoV3EvbnFxNitZT0hFaUV5ZE81SU1QUGdEeVU1STlQRk8vWUVhNlZxc2xKQ1NrMlBwR2d3Y1BWaDVzRmVibzBhTkdnVkloaEJDaW9pcElmVzhxMEFuNTZWZi8rT09QQ3JtcUU2QmZ2MzRjT0hDQW9LQWdwVlpsUVpyUnZuMzdscXF2d01CQVZDb1ZBUUVCeE1mSEV4Z1l5TUNCQXg4ck9IVDU4bVcrL3ZwcnVuZnZUcXRXclVvVTZFeE9UdWJZc1dNR3gxU3BWTXE5eThQM1crYm01a3ljT0xIWVBqLzg4RVA2OWV0SGRIUTBvMGVQUnEvWDQram9pSStQRDBPR0RLRlZxMVpHay9OR2pCakJpQkVqU0VsSlVRS2pzYkd4SkNjbjA2Wk5HNlhkMGFOSHVYLy92a0VBOHB0dnZrR3IxUnIwRngwZFRVeE1ERDE3OWdSZzM3NTkrUG41b1ZLcHVIRGhBclZxMWFKU3BVcks2dE5IVjJVR0J3Zmo0K09qcEpZMTVmNzkrd0IwNzk3ZDRCNy9ZWWNPSGVLdnYvNHlDcVRhMnRyeTFWZGZZVzV1em8wYk41UTZvQS9MeWNrQk1CbHNIVFZxRkgzNjlBRk1YMFBJdjQ2ZmZ2b3BzYkd4UnJWRmRUb2Q1dWJtNU9YbEZYcCtCZVAwOGZFQllPclVxVVJFUkJpc0VNN056VVdqMFNpQjdRSVBIanhnK3ZUcEpackFLb1FRUWdoakV1Z1VRZ2hSNFRnN082UFQ2VWhLU2xKbWhRTTBhTkNBZmZ2MmNmYnMyUW9aNkt4ZXZUb1BIanhnKy9idGhUN0VldkRnQWZ2MjdjUFYxYlZVdFl6aTQrTkxuTEkyTEN4TW1YRmRsSUwwc2hjdlhqVDRvOS9hMnRya0xPakF3RURNemMwTlVrRzk5TkpMZlBqaGgyemZ2cDNrNUdTY25aMkpqNDhIb0dIRGhnWVArNUtTa2dvZHk0WU5HL2p0dDk5bzBxUUowZEhSekpneHcrUm5lUHYyYmI3ODhrc1NFaEtLbmYyL1k4Y09QRDA5YWRpd0llZk9uVlBxdzVvNkw0RFBQLys4MEw1OGZIejQvdnZ2amJhSGhZV1JrSkRBKysrL0QrUS9DQ3pxQVlwT3AyUGx5cFdzWExuUzVQdlcxdGI4OGNjZlFIN2dmKzdjdVdnMEdzek16UGp3d3c4TlpzSHJkRG9BSmsrZWJMUVNkZlhxMVNhL0w0OWVRenM3TytiTm04ZTZkZXVvWGJzMkFCNGVIbVJuWjNQcjFpMmFOMjllNmxXdU9wMnUySWRJQldNWFFnZ2huZ1ZxdFJvSEJ3ZWpqQ1VGNnRTcFU2RlhkZnI2K2xLM2JsMTI3dHpKMEtGRFVhdlZiTisrSFE4UEQ1bzNiMTdpZmpJeU1nZ0pDYUZseTVZNE9EalF1M2R2dG0zYlJuQndNUDM2OVN2Vm1LNWR1OGJVcVZOcDBLQUJZOGVPTGZGK3UzYnRVbEx5RnFkV3JWcjg5Tk5QakJ3NWt0bXpaeHVVM1FBSUNRbGh5WklsU2drQkx5OHZGaTFhaEpPVEUvUG16ZVBVcVZPY09uV0tWYXRXbFdoc0N4Y3V4TnZiMjJCYllHQWdMaTR1Qm1tREsxV3FSS1ZLbFVoS1NpSWlJb0tNakF3KytPQUR2TDI5NmRteko5ZXZYK2ZjdVhOODg4MDNRSDZxNElJeUZWbFpXYWpWYW9NQVlVUkVCREV4TVV5YU5Lbkk4UlZNQ096VXFST05HemMyMmVieTVjdEcvUmU0Zi84K1ZhdFd4Y25KaVNsVHBoaTh0M0xsU3BLVGsvbmtrMDlNN3Z2dzM0WkZYVU9WU29XSGg0ZlJkbzFHZzZXbFphbktMRUQrS3RtSC8rWTRkT2dRUzVZc1ljT0dEUWJ0aGc0ZFdxcCtoUkJDQ0dGSUFwMUNDQ0VxbklkbnZUOGM2RlNwVkRSdDJwUVRKMDZZckhGVTNoV3NNang4K0hDaDlZWkNRa0xRYURTMGF0V0tIVHQybExqdjZPaG8vdjc3YjdSYWJiRXozcGN2WDg3Tm16ZEwzUGVqZFJhZG5KeU1BcDFhclpZLy8veVRkdTNhVWJWcVZZUDMrdlRwUTQ4ZVBiQ3dzRkQ2czdPenc5M2QzYUJkUWNBc0tTbEpTVjJyMCtuNDhjY2YrZU9QUHhnM2JoeTlldlZpMGFKRlRKczJqV0hEaHZIYWE2K2hWcXZSYURSczM3NmRYMy85bFpvMWEvTEREejhVbWJiMjZ0V3JYTGx5UlprdGZ1Zk9IV0ppWXVqZHV6Y2FqWWFWSzFmeTg4OC9NMjdjT0k0ZlA4NllNV093c0xEZysrKy81N3Z2dmlNaUlvS2ZmLzZaeFlzWHMyYk5ta0pYSHdZRkJlSG82S2g4WGg5KytLRkJFTy9NbVRQczM3K2YwYU5IbCtqN1hQQVozcjU5bTFxMWFoblUzaHc1Y2lTWm1abks2OFRFUkpZc1djSmJiNzFsOUVESDN0N2VxTzlIcjJIQnl0c3FWYW93WnN3WXJseTVvclE5ZS9Zc1M1WXNNZnB1bE1UV3JWdVY4eWhNV2xxYU1sdGVDQ0dFZUJZOFBObkxsSmRmZnBtTkd6Y1NIaDVlcXVCZ2VkRzNiMSsrK2VZYlFrTkRjWEp5SWlZbXBsUUJSb0JmZnZtRnpNeE1wY1NCaDRjSGJkdTI1WmRmZnFGang0NUdxL0FLYy9ic1dXYk5tb1dMaXd1elpzMHE4V3BRblU3SHJsMjdhTldxbGZMM1NGSE16TXp3OFBEQTM5K2ZEUnMyMEtaTkcyWEZaMFpHQmhzM2JxUkRodzRHd2NsNjllb0IrWDhYOU9qUmcwR0RCaG4wK2Q1NzcvSDIyMi96OHNzdks5c3lNek1aUG55NDBVU3cyTmhZenAwN3g4aVJJdzFXbWg0OWVwU3RXN2NTSGg2T1hxOUhyVll6Wjg0Y21qVnJSbDVlSGdzWExxUnQyN1kwYWRLRStQaDRJaUlpbE0vOHdZTUhScXM1ZzRLQ3NMZTNwMlBIamtWK0hoRVJFYWhVcWlKWGZXWmtaSmk4RHdWWXVuUXBjWEZ4ckZpeHdxQ2N4TEZqeDRpTGkrUEREejhzZGd6RlhjTTdkKzZ3WXNVS3hvd1pvMnpMeWNraE5UVVZCd2VIVWdjNnQyelp3dDY5ZTVYWFdWbFovUDMzM3d3ZlB0eWdYV0ppWXFuNkZVSUlJWVFoQ1hRS0lZU29jQndjSEZDcjFTYi9JR3pXckJrblRwemd4SWtUQkFRRWxNSG9IcDlPcDZOUG56NGNQSGlRb0tBZzNuMzNYYVAzdDIvZmpvK1BqN0o2cmlRZVBIaWdQRGdMRHc4M21ORnR5dEtsUzVVZ1ZtRTJiTmpBcjcvK0N1U25aU3FvYndPWVRKRjY2TkFoVWxOVDZkV3JGd0RYcjE5WHJwKzV1VG10VzdjbUp5ZUhGU3RXY1Bqd1lkNTU1eDJETkUrUXY1ckJ3c0tDc1dQSFltVmxSWU1HRFJneVpBaUJnWUZNbno2ZERoMDZBREIyN0ZoOGZIeFl1blFwZ1lHQmRPellrVC8vL0JPTlJzT2dRWU1ZUEhod3NRKzBBZ01Ec2JhMlZ1b1hoWWVIOCtxcnI5S3hZMGRtenB4SnAwNmQ2Tml4SSt2WHI4ZlYxWlcrZmZ1eWZmdDJxbGV2anErdkwxRlJVVGc1T2VIbDVZV2xwYVhKVlkySmlZbWNQSG1TSVVPR0tDc3ovdld2ZnhtMCtmdnZ2d0hvMnJWcmlRUDM0ZUhoZlBMSkp3d2NPSkFSSTBZb3gzNzBvZWlOR3pjQWFOeTRzVUZBdERDUFhzT2ZmLzZaMk5oWUprK2VqSldWVlluR1ZoUXpNek5VS2hXelo4OVdha2dWWnRPbVRWeS9mdjJKanltRUVFS1VGelZyMXVUeTVjdGtaMmViL1A5cTdkcTE4ZlQwNU1pUkkvajQrR0J0YlYwR28zeDhuVHAxWXNXS0ZlemV2UnNuSnlkc2JHeU03bnVLY3ZueVpiWnYzMDdIamgwTjdsdUdEUnZHQng5OHdJSUZDNWc5ZTNhUnFmcjFlajFidG14aHhZb1ZlSHQ3TTJmT25GSk5qRHgrL0RpSmlZbUYxaVF2eklnUkkzai8vZmZadEdrVEF3WU1RSy9YczNEaFFqUWFqVUZBN1ZIVzF0WkdkZW5Oek15d3RiVTEyUDdvUFhPQndNQkFMQ3dzbEhxZEJjTEN3a2hOVFdYTW1ESGs1ZVh4NjYrL0twbFFGaTVjeU0yYk41a3hZd1lBdi83Nkt5NHVMc3A5WkVaR2hrRmEyZFRVVkE0ZlBrenYzcjBMSFFmazF3bzllUEFndnI2K1JtbHBINWFlbm00eTBKbWRuYzJwVTZlTXprV2owYkI0OFdKOGZIeVUxTFRuenAwaktDaUlhZE9tR2QyREYzY053OFBET1hyMHFGS1NBVkRxa3JxNXVSVTVHY0dVL3YzN20xelIrZlBQUHh1MGt4V2RRZ2doeEpPUlFLY1FRb2dLeWNuSnlXU2dzM0xseWpSbzBJRHo1OC9qNys5dk5PTzRQTlByOVRScDBnUlBUMDkyN2RyRjIyKy9iUkNRTzNIaUJBa0pDUXdmUHB5MHRMUVM5eHNXRmdia3I5STdkT2hRc1lITzRvS0FjWEZ4Yk55NGtUNTkrckJqeHc0c0xDeUtmTEFCK1RPOTNkM2RsYlJYVzdkdVZlb2dXVnRiRXhnWXlQNzkrOW0rZlR1ZE8zZFdabzAvek1uSmlSVXJWbkQxNmxWME9oMDFhdFNnYWRPbS9QYmJid1lQUkRJeU1sQ3IxWGg1ZVhIMjdGazJidHdJNUtkTnM3ZTNKem82R2s5UHowS0RjeGtaR1J3NGNJRE9uVHRqWTJQRHJWdTNTRWhJb0VPSER2ajQrS0JXcTNGMmRzYmMzSnkvL3ZxTDZkT25vMUtwaUltSlVXYmhKeVFrS0RVM3M3S3lxRnk1c3RGeGR1N2NDVUNQSGowSy9kd0tabzJYNW52Y3BFa1RSbzBheGNxVks3bDgrVExUcDA4djhRcUhvang2RFZ1M2JzMzI3ZHVaT0hFaVgzenh4V1AzdTNyMWFtVUZjZHUyYlZtelprMko5ak0zTjJmV3JGbEEvcXJnaXJpNlJRZ2hoQ2hRa01uajd0MjdKbE5uUXY3RXB4OS8vSkU5ZS9hWXJFTllubGxhV3RLalJ3OSsvLzEzTEMwdDZkNjllNG52Yis3ZnY4L25uMytPcGFVbG8wYU5NbmpQMDlPVGdRTUhzbUhEQmxhdFdxWFVBSDFVWW1JaTMzNzdMV0ZoWVhUbzBJRkpreWFWZXFKV1VGQVFOV3JVd00vUHI5aTJxYW1wYk55NGtWR2pSdUhoNGNISWtTTlpzV0lGVmF0VzVkS2xTeHcrZkpndnYvelNLSkQ1c0MxYnRpajNpdy8zdTJqUklwWXZYMTdrOFhOeWN0aXpady90MjdjM3VnOGNPWEtrVWlOeTkrN2R5dmJGaXhjVEVoS2lURG83ZCs0Y2UvZnVaZEtrU2Nxa3ZQVDBkSVBnY0VoSUNGcXRWcGtJVjVpOWUvZVNuSnhjYkVBdkpTWEZaSzMyMDZkUG85Rm9qR3BZcmxtemh0VFVWT2JPbmFzRU5kVnFOWWNPSGFKMjdkcTgvZmJiQnUyTHU0Ymg0ZUc0dXJyaTR1TEMrKysvajZXbEpaczJiY0xNekF5ZFRrZUhEaDBLVGJ0cnlvWU5HOWkyYlp2eVdxdlZrcG1aeVlBQkF3emFsZVp2T3lHRUVFSVlrMENuRUVLSUNzbkp5WWtMRnk2WWZLOWR1M1pFUlVWeDRzU0pZdE1YbFVkOSsvYmwyMisvNWVEQmczVHAwa1hadm0zYk5od2NISGo1NVpjSkRnNHVjWDkvL2ZVWERnNE92UEhHRy96eXl5K01IajM2c1ZjQmFMVmF2dnp5Uzd5OXZlbmJ0MitKMHVmR3hNUnc0Y0lGUm84ZXJXd2JNMllNSTBlTzVNQ0JBL3owMDA4QWRPdldEVXRMUzd5OXZZbU5qUzIwdi9yMTZ5dEJ4SnljSEpLU2tnZ0xDK1B5NWN0Y3ZIaVJxMWV2WW1GaFFZc1dMZmpzczg5bzBhSUZKMCtlNU5DaFE2eGV2WnFNakF3QUhCMGRjWEp5d3RIUmtZa1RKeW9QYmZiczJZTkdvMUVlSU42NWMwY0pvRC9NdzhPRGNlUEcwYUZEQi9SNlBhZE9uYUovLy83S09SZWtJZE5vTkVhcHNmTHk4dGkxYXhkK2ZuNUZybDRzcUpYYXQyL2ZJai9qSGoxNkdIeStBd2NPeE1YRmhSVXJWcENkblYza3ZpVmg2aG8yYnR5WWVmUG1NV1hLRkxaczJXS3dxcmMwT25YcVpKQlM5M0VVVmo5VkNDR0VxQ2dLN2hVU0V4TUxEWFRhMjl2VHRtMWJEaDA2aEsrdmI1RXBRTXVqM3IxN3MzSGpSckt6czVYVmQ4VkpTVWxoMnJScDNMOS9uNWt6WjVvczdUQjA2RkRPbnovUGhnMGIwT3YxakJneFFsblpxZFZxMmJadEc3LysraXRhclpiaHc0ZWJuRkJYbklTRUJFNmRPc1hRb1VPTHJEK3UxV281ZCs0Y0d6ZHV4TmJXVmduTXZ2YmFhMXk5ZXBWNTgrWUIrUmxSV3JWcVZlUXh1M1hyeHNDQkF3MjJqUjQ5bXJmZWVzc2dkV3RtWmlZalI0NDBhQmNhR2twNmVyckpBR1JCa1BOUkRnNE9USm8waVRadDJwQ1FrTURjdVhOcDFhcVZ3ZDhqYVdscHl2NTZ2WjdnNEdDYU5XdFdaRW1JMU5SVWZ2enhSNXljbklwZHhmdjMzMzlUdjM1OW8rMkhEaDNDd2NIQllEWHZxVk9uMkxScEV4OS8vTEhCdnpNTkd6YWtmLy8rckYyN2xsYXRXaW5sRGtweURjK2ZQOCtMTDc0STVOZFlqWW1KSVRnNEdHOXZiOGFPSGN2a3laTnAyN1l0QUtOR2pTb3lDMDYvZnYxNDk5MTNxVnUzcnNGNW1LclJ1WC8vZm9OMlFnZ2hoQ2dkQ1hRS0lZU29rSnljbk5CcXRhU21waHJOK3ExYXRTbytQajZjUFh1V05tM2FWS2hWblFDZE8zZm14eDkvWk1lT0hjcURoVnUzYm5IbXpCbmVmUFBORXRjUmd2eUhRMGVPSEtGbno1NEVCQVN3WXNVS1FrSkM2TmV2WDZuSHBkZnJtVGR2SHJkdjMyYkpraVhGcHJjdEVCZ1lpS1dscGNHRGpVcVZLaWsvRHp0MjdCaHo1ODR0c2o5N2UzdWw5dVBjdVhNNWN1UUlhclVhVDA5UEdqZHV6RnR2dlVXelpzME1ncmtCQVFFRUJBU1FsNWZIOWV2WHVYTGxDamR1M0NBdUxnNGZIeCtEbWVuQndjSDQrUGdvRHcvOS9QeFlzbVNKd1FPUnJLd3NEaDA2cE16b3ZuanhJb21KaWZqNys1T1hsMGRrWktTeVVqTWpJOFBvUEk4ZVBjcjkrL2VMWGE4VDJxc0FBQ0FBU1VSQlZJMXgvLzU5cWxhdHludnZ2V2Z5ZloxT3g5ZGZmMjF5UlczNzl1M3g5L2RIclZiejVaZGZjdno0Y2FOOUFTWlBubXowc01mVzF0YmdBWXlwYXdqUW9FRURmdmpoQjl6YzNMaDI3WnBCM3dVei80dFRrSVk1TWpLU2NlUEdHYVVyeThqSXdOTFMwdUI3cjlWcWNYWjI1c2NmZnl6Uk1ZUVFRb2p5enNyS0NudDdlKzdldlZ0a3V6WnQybkRod2dWQ1FrSjQ5OTEzSzlSOWJrRWQ5NnlzckNJRFl3VnUzYnJGOU9uVGlZK1BaOXk0Y1VxQTZWRnF0WnJQUC8rY2p6LyttTjkvLzUxcjE2N3h5U2VmVUtOR0RWYXVYTW5XclZ0cDJMQWgvNSs5T3crTHN0Ny9QLzVpMkRjQkZVRUJGYkZjc2pRMXR6UzNVbk1wMTdLZmFhV2VjaWxMS3kxYnpEUXRjNnRUNnFrczE3Sk1UeW01a2tHS3VTdXVwT0srNEM0Z09ERE16TzhQdjh4eEhFQ29kQUNmait2eXlyblg5OHpnT1RmMzYvNjhQME9IRHMxMytvZjA5UFE4NXduLzVaZGY1T0xpb2tjZmZUVGZlaTlkdXFSTm16YXBWYXRXZXZIRkZ5VmRtMS8reHg5L1ZGeGNuRUpDUW5UeDRrWE5uRGxUUnFOUmJkdTJ6Zk9heWNmSHgrR0JPQmNYRi9uNStka3R6M2t3N25yUjBkR3FWS2xTb1VZZjVyUllUVTVPMW11dnZTWnZiMjhOSHo3Y3JoM3cwYU5IYmQvZDFxMWJkZnIwYVllUTlYb21rMGxqeG96UjVjdVg5Y0VISCtUN2U4elpzMmQxNXN3WnUyQlZ1dmJRWUh4OHZGcTFhbVc3Wm8ySmlkSFVxVk5WcDA0ZDNYWFhYZHErZmJ2UzB0SnNmOHhtc3l3V2l6NzY2Q1A5NXovL2thZW41MDIvdzZTa0pKMDllOWJXeGpjNU9WbHZ2ZldXS2xldXJFOC8vVlNMRmkzU2UrKzlwejU5K3VqcHA1KzJleS9YLzE0VUV4T2phZE9tNVhxTzdPeHNHWTFHMjhPUk4vTHc4SEFJUVFFQXdNMFJkQUlBaXFXY3A3blBuajJiYTN1akJ4OThVUHYyN1N1V296cTl2THpVdG0xYkxWcTBTQWNPSE5CZGQ5MmxuMy8rV1FhRG9kQnR5cFlzV1NLVHlhVFdyVnZiUm9OKy8vMzNhdCsrL1UzYnpWN1BhclZxOHVUSldydDJyY2FNR2FPSWlBZ2RPM2JzcHZzWmpVYkZ4TVNvUllzV3VjNjNjNk1SSTBiSXc4TkRKMDZjc0QzeG5pTTdPMXN2dlBDQzNkUE9MNy84c25yMzdxM1UxRlM5ODg0N09uYnNXSUZIdXo3d3dBTU9vZXF1WGJ0MDVNZ1J2Zjc2NjNiTFEwSkNaTEZZdEczYk5xV25wMnZXckZreUdBeDY1NTEzVkxseVpTMWV2RmkxYTlkV2hRb1Z0R1BIRGhtTlJ0V3VYVnZTdFZEMHh2bWZsaTVkcXREUTBKdTJFVDU1OHFRcVZhcmtjTU1uUjFwYW1pVGxPYi9VMmJObkZSWVdwcTVkdTlyOU96aHc0SURtejUrdmh4OStPTmVSbU5mZjVMdlpkNWpialVxajBWaW9uNjhjQm9QQkZtTG42TisvdjdwMjdXclg0amNtSm9hYlFBQ0FFaWV2cVJsdTFLNWRPMzM3N2JkYXVIQ2hubnJxcVVJOUJIZTdYTjhTOVhydnZmZGVyc3RIalJwbDkzclJva1dhT1hPbXJGYXJYbnp4eFp0ZUE1Y3VYVnFUSmszU3UrKytxNjFidCtxWlo1N1I1TW1UYlNQcUhuNzRZYnZBem1LeGFPTEVpZkwxOVpXbnA2ZFNVMU8xZGV0V2g5YW8wcld3YnNXS0ZXclNwSW5LbENtVFp3MVdxMVdCZ1lFYU5HaVFHamR1ckMxYnRpZ21Ka1liTm15UXQ3ZTMrdlRwbys3ZHUrdkNoUXVhTm0yYXBreVpvbG16WnFsKy9mcXFYNysrR2pac2FIZE50M3IxYWlVa0pOaWRJeTB0VGZQbXpWTjBkTFRkZTdsZVVsS1M5dTNiVitpNVJLVnJveVRIalJzbmYzOS9mZnp4eDlxeFk0ZlMwdExrN2UydFAvLzhVNG1KaWVyU3BZdWthOWV6UVVGQmVRYlE2ZW5wR2pObWpCSVNFdFNuVHgvYlNFbnAyZ051SzFhc1VIQndzUHo4L0dTeFdHelRXalJ1M05qdU9ILzg4WWVNUnFQZEtOWWRPM1lvTXpOVDI3ZHZ0ODJuNmVucHFjREFRTnVmRmkxYUtEWTJWdDk4ODQzNjlldDMwKzh3UGo1ZUxpNHVxbE9uanRhdlg2K0pFeWNxSUNCQVk4ZU9sWnVibTU1ODhrbjUrL3RyeXBRcGNuRnhVZFdxVlpXZW5xNzA5SFFkUDM3Y05sWEZ3dzgvbk9lMWUxNGpPZ0VBd045RDBBa0FLSlp5bm1JK2UvWnNybTEraXZ1b3pzY2ZmMXlMRnkvV3p6Ly9yRUdEQm1uMTZ0VnEyclJwdmpkWGJuVHUzRGt0WExoUTk5OS92NjN0NnBOUFBxblkyRmpObXpkUGZmdjJMZEJ4c3JLeU5HSENCTVhGeGVuMTExKzN1MGx4TTJ2V3JGRkdSa2FCQTFwM2QzZDE3ZHBWQXdjTzFONjllKzJDd0lVTEYrckNoUXY2NElNUGJNdHlibVFrSkNUSWFEVHF1Kysrc3h1ZHVIcjFhaTFkdWxTZmZ2cXAzWGxtejU2dEN4Y3VPSncvT2pwYS92NytkcUZnYW1xcTVzNmRxOWpZV0YyK2ZGblN0UkdpTDd6d2drcVhMcTMxNjljclBqNWVuMzMybVNScDFhcFZxbEdqaG9LQ2dpUmRlOHIrK3ArL0V5ZE9hTWVPSGVyZnY3L2REYmNicGFXbDZjaVJJK3Jldlh1ZTIrUzA0YzB0Z0R4OCtMQ2VmLzU1alJvMXlpN010RmdzbWo5L3ZzcVZLNmNoUTRiYzlOL0d6YjdETDc3NFF1SGg0YlpXdmRLMW43Mi9NaStveFdMUmM4ODlaN2NzT1RsWnMyYk4wc0tGQzIzTE1qSXlDaFNjQXdCUW5JU0VoQ2dwS1VrV2l5WGY5cWhoWVdIcTJMR2pvcU9qdFdqUkl2WG8wYVBBblJTS0N4Y1hGNVV0VzFadnYvMjJiUTcwbXlsVHBveW1USm1pcjcvK1dsZXVYTEZkLytiV0x0VmdNR2pQbmowNmRlcVU3WFZVVkpTZWVlWVpoMjNYclZ1bnk1Y3YzL1I2dGxLbFNwbzNiNTRNQm9OZWVPRUZIVDkrWE9IaDRYcisrZWZWdG0xYlc0Z1pHaHFxOTk5L1h6dDM3dFR5NWN1MWR1MWE3ZHExU3cwYk5yUTdYcTFhdFc3YTZsVzY5b0RaKysrL2IzdTlkT2xTZVhwNkZtamZHMWtzRnQxenp6MGFQbnk0L1AzOXRXL2ZQdHREYUg1K2Z1clJvNGRhdG15cDgrZlBhOE9HRGVyWnMyZWVvMkNuVDUrdXJWdTNxbGV2WGc1elpYcDVlV25ObWpVeUdvMjJaYVZMbDliUW9VTWRXdGRtWkdRb0xDek1iajcyM3IxN3ExR2pSaXBkdXJTQ2dvSVVGQlNVNjlRY0xpNHVPblRva09MaTRtNzZIWHA0ZU9pZWUrN1JwVXVYTkhyMGFEVm8wTUQyT2VSbzM3NjkvUDM5VmFkT0hjMlpNOGMyLytiZGQ5K3RaczJhYWZueTVYbU81cFN1VFY5aE1wbnlyY1BkM2QzaHdUOEFBSkEvZ2s0QVFMSGs2dXFxc21YTDV0dmVxM256NWpwdzRJRGk0dUxVcmwyNzIxamQzMWUrZkhrMWFOQkFjWEZ4cWxxMXFxNWV2WHJUZVJwdjlObG5ueWtySzB1REJnMnlMYXRhdGFwYXRHaWhIMzc0UVEwYk50UTk5OXlUN3pGT256NnRzV1BINnVEQmczcjU1WmZWcGsyYlF0V3dkT2xTUlVWRk9jeHZtWitxVmF2cTRZY2YxdVRKa3pWOStuU1ZLbFZLQnc0YzBLeFpzL1RFRTA4b01qSXl6MzJEZ29Mc2J2VDUrUGpJWURDb2RPblNkdHQ1ZW5vNjdKdVNrcUsxYTllcVU2ZE9kcU1SczdPenRXelpNalZ2M2x6dDI3ZlgrUEhqVmExYU5aVXVYVnBIamh6Unh4OS9yTTZkTyt1dXUrN1N5Wk1uOWV1dnYycm8wS0cyL2RQVDArWGo0MlAzbWJpNXVhbHQyN2I1Zmc2eHNiR3lXcTE2NElFSDh0d21aMFJuYnFIZnVuWHJaREFZN09ZeWtxNk44ajF3NElER2pSc25iMjl2bVV3bWZmcnBwMnJXckZtdUlmYk52c080dURqVnJsM2JMdWpjdjMrL2JSN1Z3akFZRFBybW0yL3NsakdpRXdWbHZHNCtXaTh2eDMvakFGRFU1WFFzT1hmdW5FSkNRdkxkdGthTkdzck16TlRxMWF2MTg4OC9xMHVYTHZrK1FGWGNkTzNhVlIwNmRNajFtaTAvSGg0ZXRoRitOek43OW14Si94c1JtVmU0M0xKbFM3VnMyYkpBeDh5cDk5MTMzMVZXVmxhK0llMTk5OTJuKys2N1QwT0dERkZhV3ByZGFNNUpreVlWNkh3NVZxOWViZnY3SzYrOG9sZGVlYVZBKzdWdDI5YnVtclJCZ3daMjE0TURCdzdVQ3krOElMUFpiRGR5dUd6WnNubU8yczB4WU1BQU5XM2FWSTBhTlhKWUZ4a1pxYVZMbDhwaXNTZ3JLMHVTY2cwcUphbERodzdxMEtHRDNiS1FrSkNiL2h1UnBOZGVlODEyWFovWEtNc2NQWHYyMUJOUFBDR0R3YUFaTTJiaytUdEhzMmJOSkVtREJ3KzIvYXpsL1A3eDZLT1A1dHZlR0FBQTNCb0VuUUNBWXF0Y3VYTDV0ay8xOS9mWGd3OCtxTGk0T05Xb1VTUGZPWG1Lb3M2ZE8ydmp4bzM2K3V1dkZSa1pxZnZ1dTYvQSs4NmZQMS9yMTY5WDU4NmRWYmx5WmJ0MUF3Y08xSll0Vy9UKysrL3JrMDgrVVdob2FLN0hXTEZpaGFaUG55NkR3YUFQUC96UTdpbnFna2hNVE5UQmd3ZnRRci84L1A3NzcvTHk4bEtEQmcwMGVQQmd2ZkRDQzNyNzdiZlZ2MzkvalJrelJqVnExTkN6eno2Yjd6RjY5dXhwOXpvckswdEdvMUU5ZXZTd1czNzE2bFhWcVZQSGJ0bUtGU3RrTXBuVXNXTkh1K1dsUzVmVzk5OS9MejgvUDd2bFI0NGMwZkRod3hVVkZhWCsvZnZMWXJIb2swOCtVZm55NVcxUDBCdU5SbVZuWjl0dVhHVmxaV24xNnRWNjZLR0g4aDN4YURhYjllT1BQNnBjdVhLMkZyaTV5UmxobWx2NzV2ajRlTjE3NzcxMjU3bHc0WUptelpxbHRtM2IyZ0pVZDNkM1hiaHdRUjkvL0xHKy9QSkx1KzF2OWgwbUp5ZnI3Tm16cWxldm5pcFdyS2hQUC8xVVJxTlJPM2Z1MUVNUFBTU3IxYW9QUC93d3o1K3hHMWtzRm9mdktqVTFWZi81ejMvc0FsQ1R5YVN5WmNzVzZKaTRjMlFhL3hkMEZ2YkdPQUFVQlRsQjU1a3pad29VNHRTcFUwY1pHUm1LajQvWEw3Lzg0bkFOVTl6ZHJ2OHR6Mi8wN0Y5MTQvVjNmbktidDc0b01SZ01mK2t6OHZQenl6WGt2UEhZZVFXYy80VENUcVdROHo3emU3RHllaVZ0SkRVQUFNVVZRU2NBb05nS0NRblIzcjE3bFptWm1lZU5rQWNlZUVCNzl1elJzbVhMMUw5Ly95STVoMUZlNnRXcnA3Q3dNSjA4ZWJKUW96bWpvNk0xYTlZczFhcFZTLy82MTc4YzFwY3VYVnF2di82NlJvMGFwV0hEaHVuRER6OVV4WW9WYmV1VGtwSTBmZnAwSlNRa0tDb3FTbSsvL2JiQ3c4TUxYZi9TcFV2bDQrT2pWcTFhNWJtTnlXU1MyV3pXdUhIajlOdHZ2K25OTjkrVWRPM0d5QWNmZktCQmd3YnAxVmRmVmRXcVZmWCsrKy9mOUdiQ1o1OTlabmNqNXRkZmYxVjBkTFNtVEpsaXQ5MmNPWE4wNmRJbDIydXIxYXBmZnZsRmRlclV5WFhPeVJ0RHpweGxOV3JVMElnUkkrVHU3cTZaTTJjcUlTRkJreVpOc3RXWm1wcHF0MzlzYkt6UzB0SnVlaVB5dSsrKzA2bFRwL1R5eXkvbmUyTXA1ejNjR0pxZU9uVktTVWxKZXZIRkYyM0xzck96Tlg3OGVKVXVYZHB1dVNRTkhUcFUvL3JYdnpSeDRrU05IVHZXdHZ4bTMySE92RkgzMzMrL3ZMeThWS05HRFkwZlAxNStmbjdhdVhPblJvMGFwUkVqUnRpQzNpVkxsc2pUMDlQV0p1NTY1Y3VYMXl1dnZPTHd4SDV1SXpwUG5qeXBnd2NQNXZtNUFBQlFIQVVFQk1qRHd5UGZqaVUzYXRLa2lZeEdvN1p1M1NvUEQ0OUNkOThBQUFBQWlqdUNUZ0JBc1pYejFIdHljbktlb3pWZFhGelVybDA3elpzM1QydldyTGxwdTlDaXhNWEZSWTgvL3JobXo1NnQxcTFiMzNSN2k4V2lPWFBtYVA3OCthcFlzYUxlZi8vOVBKOWlidEtraVFZTUdLQVpNMlpvOE9EQmV2SEZGOVdtVFJ0ZHZIaFJMNy84c3FSckFWUDM3dDN6REJkejVvZk1iVjZlSzFldUtEWTJWdTNhdGN2M0tlMGRPM2JJWkRKcCsvYnRHajE2dEpvMGFTS0x4YUwxNjlkcnpwdzVNcHZOQ2dzTFUxSlNrcVpPbmFyZXZYdm5Ha1RtS0Z1MnJGMjl2cjYrTWhnTXRqbGRjM2g3ZTlzRm5WdTNidFhwMDZmVnYzLy9QSStkMjdsR2p4NHQ2VnB3dW1EQkFnMGNPTkN1VmV6Um8wY2wvZTluTlRvNldwVXFWZEs5OTk2YjUzRTNidHlvdVhQbnFtYk5tbmJoWG01Mjdkb2xnOEdnQ2hVcTJDMy85ZGRmSlVrUFB2aWdKT25peFl2NjZLT1B0R3ZYTG8wY09WS0hEaDFTV2xxYVVsTlRsWmFXcGl0WHJpZzBORlFiTjI3VWloVXIxSzVkdXdKOWgrdlhyMWZseXBWdHJZRm56NTZ0Tld2V2FOU29VYnI3N3J2MXhodHY2S1dYWHRLWU1XTVVGaFptRzYxZ3RWcnRqdlA4ODgvci9QbnprcVNaTTJmYXJVdFBUOWYwNmRQMTFWZGZPWnovazA4K1VlL2V2ZFdsUzVkOFB5Y0FBSXFMQ2hVcUtEazV1VkQ3dEdyVlNwbVptVXBJU0ZCS1NvcmF0V3ZIWE5ZQUFBQzRZeEIwQWdDS3JaeVdYbWZQbnMyM0xXMzU4dVZWcDA0ZDdkaXhRNEdCZ1dyWXNPSHRLckhBSmt5WWtPdnlMbDI2NUJyaWRPN2NXWjA3ZDdhOVRrNU8xcmh4NDdSdjN6NVZyMTVkNzc3NzdrMXZjSFhyMWszdTd1NzYvUFBQTlhIaVJHM1lzRUdqUm8zU08rKzhvMHFWS2ptMEc0MkxpOU8yYmR0czRlSEdqUnNsS2RmUm5xdFdyVkpXVnRaTlJ5NTZlSGlvUVlNR2V2MzExNVdhbXFxNWMrZHExYXBWU2s1T1ZwMDZkZlQ1NTUrclNwVXFXckZpaFdiT25LbTR1RGpWckZsVDllclZVNE1HRFJ6bVBYcjExVmZ0WGwrOGVGSG56NTkzbUtjb09UblpiazdKcFV1WEtpZ29TRTJhTk1tMzNoc1pqVVpObkRoUmNYRng2dGV2bjVvM2I2NkZDeGVxVktsU01wdk4rdUdISHhRZUhxN1EwRkFsSlNWcDM3NTlHang0Y0o3SGk0K1Axd2NmZktDZ29DQzk4ODQ3ZHFNNXYvenlTMW10VmdVRkJjbkx5MHZIamgzVHFsV3IxS0JCQTRlUnlyLzk5cHVxVmF0bWErK2FsWldsN2R1M3kycTEya1pzdXJpNHFGU3BVZ29LQ2xKQVFJREN3OE5sTXBrMFk4WU0xYXRYVDJ2WHJzMzNPelFhamRxeVpZczZkdXlvMU5SVWZmcnBwNHFMaTlNTEw3eWdwazJiU3BLbVRwMnE0Y09IYThpUUlab3laWXIyN3Qwckx5OHZyVnExU3FWS2xiSWQ2NHN2dnNqek04bHRSQ2NBQUNWVmFHaW9ObTNhSkl2RlVxaDJvWTgrK3FoQ1FrTDArKysvYStiTW1XcmV2SG1ocHgwQUFBQUFpaU9DVGdCQXNlWHA2YWxTcFVvVnFMMVg2OWF0ZGZueVpmMysrKy95OWZXMUczVlhFdmo2K2lvbEpVWGR1blZULy83OWN4MWxtWnZISG50TVVWRlJtalp0bXZyMDZTTkplUWJCSnBOSnk1WXRzenZuMDA4L2JkZjJOa2QwZExUdXVlZWVtODV2TTNUb1VMbTV1U2ttSmtZVEpreVF1N3U3bWpadHFqZmZmRk0xYTlhMGJkZStmWHMxYTlaTUsxZXUxS3BWcXpSNzltejUrZms1QkoxUFBmVlVnVzRLUmtkSHkydzJTNUxPbnordkRSczJxR2ZQbmdYKzNISzR1Ym5KYURUcTNYZmZWYk5telhUbHloVmJhR2N3R0JRVkZhVmh3NFpKdWhhbWVucDYydWJ2dk5IcDA2YzFac3dZQlFjSDY2T1BQbktZZy9MY3VYT0tpNHVUeFdLeG5idGV2WG9PSWU2VksxY1VGQlNrQmcwYTJKYUZob1pxekpneGNuVjFWWmt5WlJRVUZLUlNwVW81ZkZaSGpoelJzR0hEdEgvLy9wdCtoNm1wcVlxSWlORDk5OSt2enovL1hGdTNidFU3Nzd5amh4NTZ5TFpOcVZLbDlQSEhIMnY3OXUwS0RBelVwRW1USkVsZVhsNGFNR0NBSktsMzc5NjJ1VVp6azVtWnFjOCsrMHpUcDAvUGM1dG5ubmxHM2J0M3ozTTlBQURGUldob3FDd1dpODZkTzFlZ2VUcXZWN2R1WFVWRlJlbVhYMzVSVEV5TWR1M2FwVTZkT2lrb0tPZ1dWUXNBQUFBNG40djF4dDVoQUFBVUkvLzk3MzkxNmRJbDllM2I5NmJiWm1kbjYvdnZ2OWVwVTZmMCtPT1BPNFJreFYxK2M1WCtrNnhXcTZ4V2E2RkdHUlJFZkh5ODZ0U3BZNXZQTVQ5SGp4N05keFN2czJWblo4dGdNQlQ2TTlxNGNhTnExcXlaNzJoY2s4bWtyS3dzZVh0Ny8rUGZnWFJ0OUdkZUxZOXpZN0ZZZE9YS0ZabE1KcFVwVXliZmJhMVdxN0t6czR2VlhMa29QbmJ1M0tzbVRUdEprbXJWcXE0TjYzOXhja1VBVUhocGFXbWFNV09HMnJScG85cTFhLy9sNDJ6ZnZsMXhjWEV5bTgxcTNMaXhHalZxZEV1dUd3QUFBQUJuNHlvWEFGQ3NoWVNFNk1LRkM3WlJidmx4YzNOVGp4NDlGQndjckNWTGx1aklrU08zb2NMYjUzYUVuTksxbHFlMzRrYlpndzgrV0tDUVUxS1JEam1sYXo5cmYrVXphdGl3NFUxYkRydTd1OXZhQjk4S2hRazVwV3NqVjB1VktuWFRrRk82OXJORHlBa0FRTjc4L2YzbDQrTlQ2SGs2YjNULy9mZXJYNzkrQ2dzTFUzeDh2S1pObTZabHk1WnAvLzc5TXBsTS8xQzFBQUFBZ1BQUnVoWUFVS3psdFBRNmMrYU15cGN2ZjlQdFBUdzg5T1NUVDJyKy9QbGF2SGl4bm56eVNZV0ZoZDNxTWdFQUFJQUNDUTBOL2R0QnAzUXROTzNaczZlU2s1T1ZtSmlveE1SRTdkbXpSd2FEUVJVclZsVFZxbFYxMTExM3ljL1A3eCtvR2dBQUFIQU9nazRBUUxHV0UyNG1KeWNYS09pVUpHOXZiL1hzMlZQejVzM1Q5OTkvcndjZmZGQU5HalNRaTR2THJTd1ZBQUFBdUtueTVjc3JQajVlMmRuWmhaNC9QRGVob2FFS0RRMVZpeFl0ZFBMa1NmMzU1NS9hdTNldmpodzVvcGlZR0xtN3U4dmIyMXZlM3Q3eThmR3gvYmV3WFI0QU9KZVBqNC91di85K1o1Y0JBTUJ0UjlBSkFDaldmSHg4NU9mbnA5T25UeGZxbHpvL1B6LzE2ZE5ISzFhczBPKy8vNjY5ZS9lcVE0Y09LbGV1M0Myc0ZnQUFBTWhmenNON3AwK2ZWa1JFeEQ5NjdMQ3dNSVdGaGFsVnExYkt5TWhRYW1xcVVsTlRsWktTWXZ2NytmUG5sWnFhS3FQUitJK2VHOEN0VmJwMGFZSk9BTUFkaWFBVEFGRHMvZFgyWGo0K1B1cmF0YXNTRXhNVkV4T2pPWFBtcUg3OSttcldySmxjWFYxdlFhVUFBQUJBL2lwVXFDQkpPblhxMUQ4ZWRGN1B4OGRIUGo0K0NnME52V1huQUFBQUFHNDFnazRBUUxFWEdocXFnd2NQL3VYMlh0V3JWMWZGaWhVVkV4T2p6WnMzYS8vKy9XcmZ2cjNDdzhOdlFiVUFBQUJBM2p3OVBWVzZkR21kT25YSzJhVUFBQUFBUlI1Qkp3Q2cyTXQ1Q2owNU9ma3ZoNU0rUGo1NjdMSEhkUERnUWExWXNVTGZmZmVkZ29PRFZiVnFWVld0V3BVbjNRRUFBSERiVktoUVFVbEpTYzR1QXdBQUFDanlDRG9CQU1WZVRudXZ2eE4wNXFoYXRhb0dEQmlnZ3djUEtqRXhVWnMyYmRJZmYvd2hYMTlmUlVWRnFXclZxcXBjdVRLdGJRRUFBSERMVktoUVFidDM3MVpLU29vQ0FnS2NYUTRBQUFCUVpCRjBBZ0NLUFU5UFR3VUVCT2owNmRQL3lQSGMzTnhVdlhwMVZhOWVYU2FUU1gvKythZjI3OSt2blR0M2F1Zk9uWklrTHk4dmVYdDd5OGZIeC9aZkh4OGZHUXlHZjZRR0FMZEhRRUNBYXRXcTVld3lBQUN3VTc1OGVVblg1dWtrNkFRQUFBRHlSdEFKQUNnUktsU29vSk1uVC83angzVjNkMWV0V3JWVXExWXRXU3dXcGFXbEtUVTFWYW1wcVVwSlNWRmFXcHBTVWxKMC9QaHhwYVdsS1RzNyt4K3ZBY0N0RXg0ZVR0QUpBQ2h5Z29PRDVlN3VycE1uVDZwR2pSck9MZ2NBQUFBb3NnZzZBUUFsUW9VS0ZiUnYzejVkdlhwVjN0N2V0K1FjQm9OQkFRRUJQRlVQQUFDQVc4ckZ4VVhoNGVFNmNlS0VzMHNCQUFBQWlqVDY2d0VBU29TY2VUcTVHUVFBQUlDU0lEdzhYT2ZPblZOV1ZwYXpTd0VBQUFDS0xJSk9BRUNKVUs1Y09Sa01CcDA2ZGNyWnBRQUFBQUIvVzNoNHVDVHArUEhqVHE0RUFBQUFLTG9JT2dFQUpZTEJZRkQ1OHVVSk9nRUFBRkFpVktoUVFTNHVMblFzQVFBQUFQSkIwQWtBS0RFcVZLaWc1T1JrV2ExV1o1Y0NBQUFBL0MwR2cwRmhZV0U2ZHV5WXMwc0JBQUFBaWl5Q1RnQkFpVkdoUWdWbFoyZnJ6Smt6emk0RkFBQUErTnNpSWlLVW5Kd3NrOG5rN0ZJQUFBQ0FJb21nRXdCUVlrUkVSRWdTN2IwQUFBQlFJbFNxVkVtU2RQVG9VU2RYQWdBQUFCUk5CSjBBZ0JMRDI5dGJRVUZCQkowQUFBQW9FY0xDd3VUcTZrcjdXZ0FBQUNBUEJKMEFnQklsUER4Y3g0OGZkM1laQUFBQXdOOW1NQmdVRVJIQmlFNEFBQUFnRHdTZEFJQVNKVHc4WEVhalVSY3VYSEIyS1FBQUFNRGZWcWxTSlowL2YxNUdvOUhacFFBQUFBQkZEa0VuQUtCRUNROFBseVJHZFFJQUFLQkVpSXlNbENRZE9uVEl5WlVBQUFBQVJROUJKd0NnUkFrTURKU3ZyeS90dlFBQUFGQWlCQWNIeTgvUGo2QVRBQUFBeUFWQkp3Q2d4S2xjdWJLT0hUdm03RElBQUFDQWYwUlVWSlNTa3BLY1hRWUFBQUJRNUJCMEFnQktuTXFWSzh0b05PcnMyYlBPTGdVQWNKc1lqWm0ydjN0NWVUcXhFZ0Q0NTFXcFVrVlpXVms2Y2VLRXMwc0JBQUFBaWhTQ1RnQkFpVk9wVWlWSm9uMHRBTnhCakpuWEJaMmVCSjBBU3BaS2xTckoxZFdWVVowQUFBREFEUWc2QVFBbGpxK3ZyOHFVS1VQN1dnQUFBSlFJN3U3dXFsaXhvZzRjT09Ec1VnQUFBSUFpaGFBVEFGQWlSVVpHNnZqeDR6S2J6YzR1QlFBQUFQamJxbFdycGt1WEx1bmN1WFBPTHFYWXljcktjbGgyK2ZKbEoxUUNBQUNBZnhwQkp3Q2dSS3BTcFlwTUpoT2pPZ0VBQUZBaVZLMWFWUzR1THZyenp6K2RYY290dDNEaFFuM3d3UWUyMXhjdlhyUUxKdGV0VzZmT25UdkxZckhZbHAwK2ZUclhZNTA0Y1VMZHVuV3orOXd1WExpZzNyMTdhL1hxMVgrN1ZwUEpwS3lzTE5zZms4bjB0NC81L2ZmZjYvWFhYLzlIamdVQUFGRFN1VG03QUFBQWJvV0tGU3ZLM2QxZGh3NGRVbVJrcExQTEFRQUFBUDRXYjI5dlZheFlVWW1KaVdyYXRLbXp5OG1YeFdMUnI3LytxbVhMbHVuRWlSTktUVTJWcjYrdnFsYXRxcEVqUnlvd01ERFBmYk96czdWbzBTSTFidHpZdHV6Zi8vNjNUcDA2cFVtVEpzblB6MDhtazBucDZlbXlXcTJTcE4yN2QrdTExMTdUdSsrK3F5Wk5tdGdkYi9iczJhcGF0YXFxVmF0bVcxYW1UQm0xYmR0V1gzenhoWm8xYXlZdkw2OEN2N2U5ZS9mcTVaZGYxckJody9Ub280L3ErZWVmMTRrVEoreU92V0RCQWkxWnNrUmZmdmxsbnNkeGNYSFJUei85SklQQmZnekN5Wk1uTlcvZVBOV3RXMWVIRHgvT3R4WVBEdzlWcmx5NXdMVURBQUNVUkFTZEFJQVN5Y1hGUlpVcVZkS2hRNGZVdW5Wclo1Y0RBQUFBL0cwMWF0VFFpaFVyZE9iTUdZV0VoRGk3bkZ4bFoyZnJqVGZlVUVKQ2dzcVhMNjhISG5oQUJvTkJ5Y25KU2toSVVHcHFhcjVCNSsrLy82NExGeTZvYXRXcVNraElrQ1FOR1RKRVE0WU0wZWpSby9YaGh4L2FiWC9od2dXTkhUdFdkZXJVVWNPR0RlM1diZHUyVGJHeHNYSnpjMU9uVHAzczFsa3NGbVZuWjZ0SGp4NE9OYmk3dTJ2eDRzVzUxaGNkSFMxZlgxKzFiTm5TdHF4ZnYzNXEzYnExNHVQanRXREJBdHZuNE9ibXB2ZmVlOC9oR051M2I5ZC8vL3RmaDVEVGFEUnE5T2pSTWhxTjJycDFxN1p0MjViWHh5U2owYWlJaUFoOS9mWFhlVzREQUFCd0p5RG9CQUNVV0ZXcVZOSEJnd2QxOGVKRmxTNWQydG5sQUFBQUFIOUw5ZXJWdFhyMWF1M1pzNmZJQnAyclY2OVdRa0tDV3JWcXBSRWpSdGlGZVdmT25KR2ZuMStlKzJabFpXbldyRmt5R0F6Ni9QUFBiY3NYTDE2c3Q5OStXNis5OXByMjdObGp0OC9reVpNVkdCaW9kOTk5VjY2dXJyYmxhV2xwbWpScGt1clZxNmVYWG5ySjRWeHo1ODdWNmRPbk5YejRjSWQxTndhUTF4OHpOalpXSFRwMHNCc0Y2dXZycStEZ1lJZjM1dWJtcHRxMWF6c2NKekV4VVVGQlFRN3YvZDEzMzFWYVdwcktseSt2eU1oSXZmMzIyM0ozZDdmYkxqMDlYUjkvL0xIV3IxK3YzcjE3NTFvbkFBREFuWVNnRXdCUVlsV3RXbFdyVnEzU2dRTUhISjd1QmdBQUFJb2JkM2QzVmE5ZVhmdjI3VlBMbGkzbDR1TGk3SkljSER4NFVKTFV1blZyaDhEd1p1SHN0OTkrcTVTVUZNMmJOMC9Cd2NGMjY2cFZxNmE1YytjcU1EQlF2LzMybTIzNVN5KzlKRTlQVC9uNCtOaVdtYzFtalJzM1RtZlBubFZJU0lqT256L3ZjSzZyVjY4cUt5c3IxM1ZoWVdHNTFyZHk1VXFaVENaMTdOZ3gzL2R4bzh1WEwydno1czBLQ2dxUzBXalVraVZMN0FMUXRMUTBqUjQ5V2tlT0hOSGt5WlBsNGVHaGwxOStXY09IRDlmdzRjTlZ2bng1U2RLV0xWdjA3My8vV3lrcEtSb3paZ3kvNHdBQUFJaWdFd0JRZ3ZuNitpb3NpckVaNVFBQUlBQkpSRUZVTEV4Ly92a25Od0VLS1NzclN4NGVIbmJMckZhclVsTlRGUkFRNEtTcUFBQUFjTys5OTJyUG5qM2F2MysvM2J5VFJVVk9RTGxqeHc0MWFOQ2d3UHVaeldiOTlOTlA2dEtsaTFKVFU1V2FtaXJwV3JoNytQQmhUWmt5eGJadGRuYTJKS2xidDI1Mng1ZzVjNmJLbENtalR6LzlWSHYyN0ZGVVZKUU9IanlvcVZPbk9wenYwcVZMeXM3T3puWGQwMDgvN1REOWhkVnFWWFIwdE82OTkxNVZxbFRKYnQyMmJkdGtOQnAxNE1DQlBOL2ZwRW1UWkRhYjVlcnFxbHExYXFsZnYzNjJkWk1uVDFaeWNySW1UNTZzaWhVclNybzJMK240OGVQVnIxOC9kZXZXVGZ2MjdWTkNRb0lhTm15b2lSTW5PZ1RCQUFBQWR5cUNUZ0JBaVZhdFdqV3RXYk5HcWFtcEtsV3FsTFBMdVdXTVJxT0dEUnVtZnYzNnFWNjllcEtrcEtRa1JVVkYyYllaUEhpd21qUnBvbDY5ZWttNjl1UzR3V0NRcjYrdncvRW1UNTZzek14TWpSbzF5clpzeG93WjJycDFxejcvL0hONWVucis1VnB6NWtPNm5wdWJXNTR0d2dvaVBUMWRRNFlNVVo4K2ZkUzhlZk8vZkJ3QUFJQ2lMaUlpUXNIQndmcmpqeitLWk5EWnJsMDcvZkRERDFxNGNLRlNVMVBWcjE4L2h6YXR1WEYxZGRYSWtTTVZHeHVyQVFNRzJKYUhoNGVyVjY5ZU1wdk5ldkhGRjNQZDkvejU4NW8xYTVZc0Zvc2txV0hEaG5yMDBVZTFaTWtTbFNsVFJxKzg4b3JEUHJObXpkS3BVNmMwY3VSSWgzWCsvdjRPeTNiczJLR1RKMC9xbVdlZWNWaG5OQnFWa3BLaWpJeU1YT3NMREF6VWloVXJiUFhkZU4wN2RPaFFtYzFtdTgvSlpES3BZY09HK3ZQUFAyM3pmbGFxVkVudDJyV3phNXNMQUFCd3B5UG9CQUNVYU5XclY5ZWFOV3UwYjkrK0lqK3FjK2ZPbmZyeHh4K1ZsSlNrOCtmUHk5UFRVK0hoNFJvMGFKQnExYXFWNzc0clY2NVVVbEtTN1Fud3BLUWtEUm8wU0VPSERsVzdkdTBrU1JrWkdjckt5cEowN1luMDhlUEhLeVVsUlo5OTlwbGQyN09qUjQvcXQ5OSswL2p4NCszTzBhVkxGeTFmdmx4TGx5NVY5KzdkQy9YZTNuampEUjAvZmx4ejU4NVZYRnljeG8wYlo3ZCs2TkNoYXQrK3ZYcjI3S24wOVBROGovUFVVMC9wLy8yLy8rZXcvTXN2djlTSkV5Zms0ZUdoL2Z2MzUxdEwrZkxsYzcxNUJRQUFVRncwYk5oUTBkSFJPbnIwcU1Qb1FtY0xEQXpVNU1tVE5XN2NPSzFjdVZKeGNYRjYvUEhIMWJObnozem41NVNrQmcwYXFHN2R1Z29ORGRVZmYveWhUejc1UkM0dUxvcUxpNU83dTd2YXRtMmI2MzZIRHgvV3JGbXpiSytiTkdraVNWcXlaSWsyYmRxa3A1OSsybUdmbk5BeHQzV0RCdy9XWTQ4OVpyZHN5WklsQ2dnSVVOT21UUjIyYjlLa2lUcDE2cVNZbUJoYjYxNUpTazFOMVhQUFBaZm4rNTA4ZWJLQ2dvTGs2dXFxa3lkUGF1M2F0VXBNVEZSQ1FvTE9uajJyME5CUWRldldUUzFidHRTaFE0ZTBldlZxalIwN1ZtYXpXV0ZoWWFwVXFaTEN3c0lVRkJTa0ZpMWFNTW9UQUFEY2tRZzZBUUFsbXErdnJ5SWlJclJuejU0aUhYVE9talZMOCtmUGw2K3ZyK3JYcnk5ZlgxK2RPM2RPZS9mdTFlSERoL01OT3ExV3EvNzczLytxV3JWcU9uWHFsRTZkT3FYZzRHRDE3OTlmVTZaTVVYQndzRzJVWjQ1NTgrWnAyN1p0R2o5K3ZGM0lhYlZhTlhYcVZGa3NGcnZSbkRteXNySTBhOVlzelo0OTIySGRNODg4azJzQWV2cjBhVzNkdWxYUFBmZWM3ZW4xZ0lBQVRaOCtYZEsxa0RPSDBXaFUrL2J0YlRlbnJ2ZlJSeC9sT3BKMDllclYrdVdYWDJRd0dCd0MxT3VaVENhWnpXYTk5ZFpiYXRHaVJaN2JBUUFBRkhYVnExZFhiR3lzTm0zYVZPU0NUa21xWExteXBrK2ZydVhMbDJ2ZXZIbjYvdnZ2dFhMbFNvMGNPVkwzMzM5L3Z2dTZ1Ym5KMWRWVkxpNHVkbE1wWkdkbkt6NCtQdGQ5enA0OW0rZnhtalp0bXV0MTdiLy8vVzhkUDM1Y0V5Wk11T243dVhEaGd0YXZYNjhubm5oQzd1N3VOOTAraDdlM3Q5cTNiNjl2dnZsR2I3Lzl0dTFhZU5PbVRWcStmTG04dmIxMS9QaHg5ZS9mWHhhTFJZR0JnYXBaczZhNmR1MnFldlhxS1Q0K1hna0pDZXJYcjUrcVZLbWloeDkrV0JrWkdkcTVjNmYyN05tamd3Y1BLaTR1VHVYS2xYTm80d3NBQUhDbklPZ0VBSlI0dFdyVjB2TGx5M1htekJtRmhJUTR1eHdISjArZTFQejU4MVd4WWtWOThza25kays2WjJSazJPWW55c3Z5NWN0MTh1UkpuVDE3Vm0rKythYWthL01WOWV2WFQzdjI3TkVQUC94Z0YzUW1KaVpxN3R5NUdqNTh1TU9OcGg5Ly9GRzdkKy9XMkxGakZSNGVicmZ1eXBVcmV2SEZGL1hhYTYvcHJydnVjcWdqcjdrN2x5NWRLbGRYVnozNjZLTzJaUzR1THJZbnptOXMzUlVlSHE3YXRXdmJMYk5ZTEVwTFMzTm9lN1p4NDBaTm5qeFo5OTEzbi9idjM2L1JvMGVyYnQyNkRqWDg4Y2NmK3Vpamp4UVJFVkdvdWFJQUFBQ0tJaGNYRnpWbzBFQnIxcXpSdVhQbml1UklQbGRYVjNYczJGRnQyN2JWRHovOG9ObXpaK3V0dDk3U2pCa3piRjFJcm1jeW1iUm16UnBKMHNHREI1V2FtcXFWSzFkS3V2WityMTY5cXZmZWU2L1FkZnp4eHgvcTNMbXp3L0xNekV4WkxKWmMxMG5TbTIrK2FYdFFjdm55NWJKYXJlclFvVU9oenUzdTdxNk9IVHZxcTYrK3NvV1lrclJzMlRMVnFsVkxYbDVlaW9pSTBDZWZmS0t5WmN1cWJObXlkdnZuOW5DaGo0K1BHalZxcEVhTkdoV3FGZ0FBZ0pLS29CTUFVT0pWcTFaTnExYXQwdTdkdTR0azBKbVVsQ1JKYXRTb2tVTTdMeDhmSC9uNCtPUzViMHBLaXI3NjZpdDE3ZHBWQXdjT2RGai8rdXV2MnowSkwxMGJBVEIxNmxUYmpaWWNPM2JzMEZkZmZTVkp1bno1c3NQY1B6a3RaUzlmdnF6ejU4L2JyWE4xZFZWWVdKakQrVTBtazFhdFdxV21UWnNXYUc2bTYyM2V2RmxHbzFGK2ZuNWF2MzY5c3JLeVZMMTZkZHY2Mk5oWVRaZ3dRUjA3ZHRUZ3dZTTFjK1pNdmZYV1d4bzBhSkE2ZE9nZ2c4R2d0TFEwelprelJ6Lzk5Sk1lZlBCQmpSZ3hRdDdlM29XcUF3QUFvQ2lxWGJ1MjR1UGp0WGJ0V25YdDJ0WFo1ZVRKM2QxZHZYcjFrcSt2cno3Ly9ITXRYcnc0MXprelRTYVRGaTVjS09uYU5XNTZlcnJ0ZGZmdTNlWHY3MiticS9KR1I0OGUxYUJCZ3h5V0d3d0cxYTFiMTI3T3o0TEtDWTh0Rm91V0wxK3UrdlhyS3pRME5OZHRQL3ZzTTAyZlB0MDJLdk42M3Q3ZXFsMjd0dGF0VzZlYU5XdnF5cFVyMnJKbGk5MW5VTDE2ZFEwY09GQW5UcHl3MnpkbjJvbE9uVHJsZXQ3YXRXdHI3Tml4aFg1dkFBQUFKUWxCSndDZ3hITjNkMWVOR2pXMFo4OGVQZlRRUTRWcU4zVTc1TnhFMmJWcmx5d1dpOE1JeC95c1dyVkszdDdlZXVpaGgyeUJxU1NGaElUb3RkZGVVM0p5c20xWlJrYUdGaTVjcUo5Ly90bTI3SkZISHRIZ3dZTjE3Tmd4alJvMVN2ZmNjNDkyN2RxbGVmUG15YzNOL2pJaFp4NmpoUXNYT29Tbi92NysrdlRUVHgzcSsvMzMzNVdTa3FLT0hUdmFMYy9NekxUZHVMcHk1VXF1NzIzVHBrMzYrZWVmWmJWYUZSQVFvTUdEQjZ0Q2hRcVNyb1hENDhhTjA1TlBQcW0rZmZ0S2t2cjE2NmR5NWNwcHhvd1pXcmx5cGVyWHI2K2ZmdnBKcnE2dUdqWnNtTjJJVWdBQWdPTE96YzFOalJzM1ZteHNySTRmUDY2SWlBaG5sNVN2bks0Ylo4NmN5WFc5ajQrUDdhRzcrZlBuS3o0K1h0T21UWk1reGNURVNMcjJjRjF1OHJwK2Z1NjU1NVNhbWlxejJWemdPbjE5ZlZXdVhEbmI2dzBiTnVqczJiTWFQSGh3cnR1YlRDYjE3ZHRYelpzMzEvcjE2L1hERHo4NGJOT3VYVHROblRwVlBYcjAwSUlGQ3hRWUdPZ3dsY0tBQVFOMDllcFYyK3UwdERSTm1EQkJQWHIwMEgzMzNlZHd6RGx6NWpoY2t3TUFBTnlKQ0RvQkFIZUUrdlhyYS9mdTNVcElTRkQ5K3ZXZFhZNmRHalZxcUZhdFd0cTllN2VHRFJ1bWwxNTZTVkZSVVFYYXQxMjdkaXBidHF6RFUvRWpSNDVVUmthR0dqVnFsT2M4U0V1V0xKSFJhSlIwTFJqdDJiT25tamR2cm1lZWVVYkRoZzNMdFhYdDg4OC9yNEVEQjZwYXRXcDI2L0s2dVJRZEhhM3c4SERWcVZQSGJyblZhbFZLU29xay93V29OeG84ZUxBR0R4NHNzOW5zY0ZNcktpcEtYMzc1cGQyY1ZKbVptUW9PRGxhMWF0VzBhOWN1L2Zubm41S2tIajE2Nk82Nzd5NTBpQXdBQUZEVTFhdFhUenQyN05EcTFhdHREMzg1MjVvMWExU3paazJIMFk5cjE2NlZKRVZHUnY2bDQ2YWxwYWxkdTNhRjJtZnUzTGxhdm54NWdRUEJyS3dzUGZEQUEzYWpKS09qb3hVY0hKeG5xOWowOUhRRkJ3Y3JORFJVcFVxVnluV2JGaTFhYU83Y3VmcjQ0NCsxYmRzMkRSOCszS0dtRzZkdW1EOS92dHpkM2ZYRUUwODRqQkxOV2UvdjcxK2c5d1VBQUZDU0VYUUNBTzRJd2NIQmlveU0xT2JObTFXM2J0MGlGM2lOR1ROR2t5Wk4wcnAxNnpSZ3dBQTFiOTVjeno3N3JFUFllQ04vZjMrMWFORkNEejc0b0RwMTZxUjMzbmxIRFJvMGtKdWJtNzc1NWh0VnIxNWRiZHUyelhYZkRSczIyUDd1NmVtcHA1NTZ5allDOUkwMzNzaTMxaHVWS2xYS05rSXp4NUVqUjdSNzkrNWNXK3A2ZVhtcGYvLytrcTZOK3J6ZW5EbHp0SGp4NGx6UG5mTzVXQ3dXZVhoNGFQMzY5VXBNVE5UZXZYdTFkKzllU2RMOTk5K3Z0OTU2U3hFUkVWcTllclhpNHVLMGNPRkNlWHQ3S3lvcVN1SGg0U3BYcnB3cVY2NnNaczJhNWZrK0FRQUFpanFEd2FCSEhubEVDeGN1VkVKQ2drTlk1Z3hidG16Umh4OStxT3JWcTlzZTNrdEtTdEsrZmZ0VXJsdzU5ZWpSbzFESDI3UnBrNlJySXo3ZmYvLzlYTGRKVGs3V3hJa1RjMTFYdDI1ZGpSOC92a0RubWpwMXF0MFVEY25KeWRxeVpZdjY5T21UNis4UEtTa3B1bkxsaXQwSTBOd1lEQVk5Kyt5ekdqdDJyTzYrKzI2MWF0VXEzKzEzNzk2dCtmUG5xMHVYTHJtR25KS1VtcHFxZ0lDQUFyd3JBQUNBa28yZ0V3Qnd4MmpZc0tFV0xGaWd4TVJFaC9rcG5jM1B6MCtqUm8zUzFxMWI5ZlhYWHlzdUxrN3g4ZkhxMjdmdlRXOEd1Ymk0Mko0SWQzTnpzM3M2L1BEaHc0cVBqODkxdndzWExqak1DWnBqeG93WkRrL2JwNlNrcUh2MzdwbzBhWkpxMWFwMTAvZTBkT2xTZVhoNDZKRkhIcm5wdHRkcjFxeVo5dTNicHlwVnF0Z0ZrUjkrK0tHc1Zxc2thY0tFQ2ZyMTExOWxNQmhVcFVvVjNYdnZ2ZXJhdGF1cVZhdW1vVU9IeXRQVFUxRlJVWXFLaXRLQUFRTjArUEJoN2RxMVM0bUppVXBLU2xKY1hKemVldXV0UXRVRkFBQlFGRld1WEZsUlVWR0tpNHRUalJvMW5ON090SDM3OXNyS3lsSmlZcUwyNzk4dlYxZFhoWWFHNm9rbm50Q1RUejZaNTZqSDYxMjVja1dYTGwzU2tDRkRkUExrU1EwWU1FQ3VycTU1QnJrNUl4dGRYRnorMGZmeXl5Ky95TVhGSmM4cEVIYnMyQ0dEd2FES2xTdm5lNXpkdTNmcnM4OCtVMVJVbEE0ZVBLalJvMGZybFZkZXlUV29qSTJOMWFSSmsxUzllblU5Kyt5enVSNHZLeXRMNTg2ZFUwaElTT0hmRkFBQVFBbEQwQWtBdUdORVJFUW9ORFJVbXpadEtuSkJaNDU2OWVxcFhyMTZXcnQycmFaTW1hSXZ2dmhDcFVxVnluTlVabUppb280ZVBTcnBXanZZN2R1M0t5VWx4UlpTTGx1MlRNdVdMY3Z6Zk5lM2ZyM2V5eSsvN1BEVWVrN0krT2FiYitZNlAxSmtaS1NtVEpraVNUSWFqWXFKaVZHTEZpMEszVklyTWpKU1BqNCtPbmp3b0sxRjJNR0RCNVdlbm01ck96eGd3QUIxN2RwVmtaR1Jkbk91SGo1OFdLZFBuM1k0WjJSa3BDSWpJL1hZWTQ4VnFoWUFBSURpNEpGSEh0RTMzM3lqRlN0V09QMTZwMWF0V2dWNktDNC9HemR1VkVwS2loNSsrR0dOSHo5ZWYvenhoOE0ySzFldTFMbHo1K1R1N3E2RWhBUzV1TGprK2hEZjd0Mjc5ZHh6enhYb3ZKY3VYYkxWYmpLWnRHTEZDalZwMGtSbHlwVEpkZnVsUzVlcWR1M2FPblBtakdKaVlyUjU4MmFINjlBcFU2Wm8yYkpsYXQrK3ZZWU1HYUtkTzNkcXpKZ3g2dFdybDlxMGFhTytmZnZLejg5UHUzZnYxcng1ODdSMTYxWTk5TkJEZXYzMTEyM1h1VG1CcTYrdnJ3d0dnMkppWW1RMm0yM3puZ0lBQU56SkNEb0JBSGVVaGcwYjZ1ZWZmMVppWXFLcVY2L3U3SEx5MUt4Wk0xV29VRUdEQmczU2dnVUw4Z3c2ZCt6WW9aaVlHRW5YZ3NoMTY5WnA2OWF0YXQrK3ZTUnA0TUNCNnRpeFk2NzdqaHMzem1HWmk0dUxEQWFEUm80Y3FRb1ZLaFNxNXV0SEQ2eFpzMFlaR1JucTFLbFRydHRldm56WlZxUEpaSEpZMzZoUkl5MWF0RWhYcmx5Um41K2ZZbU5qRlJvYWFydnhGQmdZcUYyN2R1blZWMSsxMnk5bnZzOFJJMGJrMlo3NG80OCtLckpCTndBQXdGL2g3Kyt2RGgwNmFQSGl4VVdtaGUzZk1XTEVDSGw2ZXVZN1V2TDA2ZFA2NVpkZlpEYWI1ZUhob2I1OSs4ckx5OHRodTRpSWlBSUhuVC85OUpQdDcrdldyZFBseTVmenZKNlZwSW9WSzZwRml4WXltVXlLaTR1VHE2dXJiWHFHSE9YS2xkUG8wYVBWcEVrVFNkZW1XZmo2NjY4MWUvWnNYYmh3UWI2K3Zoby9mcnpXckZtamloVXJhdFNvVVdyYXRLbmRNZUxqNDdWNTgyYmI2OURRVUkwWU1VTGx5NWN2MFBzQ0FBQW95VnlzT2NNekFBQzRROHllUFZ0R28xSDkrL2ZQZFdSaVVkS2pSdytscDZmbk95b3pSOXUyYlRWNjlHamJLTWcrZmZxb1M1Y3VlVDdWUDNic1dQbjUrZG1GaFdheldjZU9IU3QwbldGaFlYWkI1OENCQTJXMVdqVmp4Z3lIYlZldFdxV1pNMmZxazA4K2tTUzkrdXFyNnRXcmw5cTNiNi9PblR1clg3OSs2dGl4by9yMjdhc21UWnFvYTlldWV2YlpaOVcvZjM4OS92amp0dU5jdUhCQkJ3NGNzRHYyenovL3JNT0hEK3VWVjE1eE9PK0pFeWYwbi8vOFIxOSsrZVZOMjRzQktINStYN3RCN1R2MGtpUTFmYkNCVml6L3pza1ZBY0R0dDJyVkt1M2F0VXU5ZS9lKzZieVJLRHBPblRxbDA2ZFBxMjdkdW5tMjM3VllMREtielRJWURFWCtkeGdBQUlEYmlSR2RBSUE3VHBzMmJUUnYzanh0MnJSSmpSczNkblk1MnJsenAxeGNYSFR2dmZmYUxkKzllN2N1WDc2c3UrKysreThmZTlxMGFabzJiVnFlNjl1MWEyZjNPaVVsUmM4Ly83dzhQRHp5SEJGNVBhdlZxc3pNVEgzKytlZTJPaE1URTNYdzRFRU5IVG8wMTMzUzA5UGw3ZTJ0ME5CUVNjcjFSbzJMaTR1ZWZ2cHBUWm8wU1ljT0hWSklTSWc2ZE9oZ3QwMlpNbVhzMm9oZHVYSkZFeVpNVUpzMmJXeGg3L1Z5bm9JdmJDdGRBQUNBNHFKVnExWTZkdXlZZnZ6eFIvWHUzWnZybm1LaVFvVUtOKzJtWWpBWUNuUjlEZ0FBY0tjaDZBUUEzSEhLbHkrdkdqVnFhTU9HRGFwZHU3WjhmSHljV3MvcDA2YzFjZUpFaFllSHEyYk5tdkwyOWxaeWNySTJiOTRzZDNkM1BmLzg4NFU2M3FWTGwzVCsvSGxKVXVmT25SMWFYK1dZUFh0Mm5zZVlPSEdpYXRTb2NkTnpYYng0VVU4KythVGRzcVZMbDhySHgwZXRXclhLZFo4VEowNFVhSVJCNjlhdDllMjMzMnJMbGkwYU8zYXMzTnp5dm13eG04MzYrT09QWmJGWTFLTkhqMXkzU1UxTmxTUUZCQVRjOU53QUFBREZrWnVibTNyMDZLSDU4K2ZydSsrKzA5TlBQKzMwYTEwQUFBRGdWdUpSTUFEQUhhbGx5NWFTcE5qWVdDZFhjbTJlbms2ZE9zblYxVld4c2JHS2pvN1c0Y09IMWJwMWEwMmJOcTFBY3l4bFpHVElZckZveVpJbDZ0T25qL2JzMlNQcFdrdloyclZyNS9xblZLbFNlYmJHK3F1dVhMbWkyTmhZUGZ6d3c3bk9rU1JkbTFjMEtpb3EzK05rWm1acTBxUkpTazVPVnFWS2xmVFJSeDlwN2RxMXVXNTcrZkpsdmZQT085cXdZWU5HakJoaE44cnplaWRQbmxUcDBxWHpEVXdCQUFDS3U0Q0FBRDMxMUZQS3pNelVnZ1VMZFBYcVZXZVhCQUFBQU53eTNPa0RBTnlSZkgxOTFiSmxTNjFldlZvMWF0UlFaR1NrMDJvcFY2NmNoZ3daOHJlT3NYSGpSa25YUm5OKzhNRUh1dSsrKzdSNDhXSzdiYzZkTzZmbzZHaDVlM3NyTXpOVDI3ZHZ6M2YrenV2bjNNeUx4V0t4ZTcxcTFTcGxaV1dwWThlT3VXNi9jK2RPSFR0MlRFT0hEdFhTcFV1Vm5aMnRjK2ZPMmJWVjI3ZHZueFlzV0NDVHlhUkpreVlwTWpKU2t5Wk4wdnZ2djYrb3FDZzk4OHd6YXR5NHNkTFQwN1YwNlZKOS8vMzNjbkZ4MGRpeFkvWEFBdzlJa2c0ZlBxd2RPM2JJMzk5ZjN0N2VPbmZ1bkJZdlhwem42RllBQUlDU0pDZ29TRDE3OXRTMzMzNnJ1WFBucWx1M2JuaytEQVlBQUFBVVp3U2RBSUE3VnAwNmRaU1VsS1NsUzVlcWI5Kys4dlB6YzNaSmYxbUxGaTJVbloydDFxMWI1emwzajVlWGwxYXVYQ21UeVNTcjFhcEtsU3JsR1VoMjY5Wk5FUkVSTnoxdldscWF4bzhmYjNzZEhSMnRlKzY1SjgvZ3VGU3BVbXJldkxscTFhcWxOV3ZXS0NrcFNhMWJ0MWJEaGcxdDJ3UUhCNnRldlhyNjE3LytaUXRBUjQ0Y3FSWXRXdWpycjcrV3Y3Ky9EaDgrckJkZmZGRm1zMW50MnJYVHM4OCtxOERBUU5zeGpFYWpwaytmTHF2VmFudnY5ZXZYMXdzdnZIRFQ5d1FBQUZBU0JBY0hxMCtmUGxxMGFKSG16Sm1qZHUzYUZXaHFBZ0FBQUtBNGNiSG0zQUVFQU9BT1pEUWFiZUZacjE2OThnd0pVZlNzVzdkTzk5eHpqNEtDZ3ZMY3htdzJ5MncyRjJoMEtvRGk3ZmUxRzlTK1F5OUpVdE1IRzJqRjh1K2NYQkVBRkEwbWswbExseTVWVWxLUzZ0U3BvMWF0V3NuVjFkWFpaUUVBQUFEL0NPN21BZ0R1YUY1ZVh1clVxWk9TazVPMWJOa3laNWVEUW1qYXRHbStJYWNrdWJxNkVuSUNBSUE3bXJ1N3U3cDI3YXFXTFZzcUlTRkJYMzMxbGJadDI2YnM3R3hubHdZQUFBRDhiYlN1QlFEYzhTSWlJdFNtVFJ1dFdyVktIaDRlYXRPbWpiTkxBZ0FBQVA1UjlldlhWOVdxVmJWNTgyYjkrdXV2aW8rUFY3VnExUlFaR2FuS2xTdkwzZDNkMlNVQ0FBQUFoVWJRQ1FDQXBOcTFhOHRzTnV2WFgzK1ZtNXViV3JWcTVleVNBQUNGa0duTXRQM2QwOHZUaVpVQVFORVZHQmlvUng1NVJFMmJOdFdPSFR0MDZOQWhKU1FrU0pMQ3dzTGs0K01qTHk4dmVYbDVFWHplUWJ5OHZGU3ZYajFubHdFQUFQQ1hFSFFDQVBCLzZ0YXRxOHpNVEsxYnQwNFpHUmxxMTY2ZDNOejR2MG9BS0E2TW1mOExPcjA4Q1RvQklEL2UzdDVxM0xpeEdqZHVMSlBKcENOSGp1alVxVk82ZlBteXpwNDlxNVNVRkJtTlJtZVhpZHNrTURDUW9CTUFBQlJiM0wwRkFPQTZqUnMzbHErdnIySmlZblRtekJsMTc5NWRBUUVCemk0TEFBQUF1Q1hjM2QxMTExMTM2YTY3N25KMktRQUFBRUNoR1p4ZEFBQUFSYzE5OTkyblhyMTZ5V1F5Nlp0dnZ0R2hRNGVjWFJJQUFBQUFBQUFBNEFZRW5RQUE1Q0lrSkVUUFBmZWNLbFNvb0VXTEZtbmh3b1U2ZXZTb3M4c0NBQUFBQUFBQUFQd2ZXdGNDQUpBSFQwOVBQZkhFRTBwS1N0TG16WnYxd3c4L0tEZzRXSGZmZmJjaUl5TlZ2bng1WjVjSUFBQUFBQUFBQUhjc2drNEFBRzRpS2lwS1VWRlJPblBtakJJU0VyUjU4MmJGeDhmTHk4dExJU0VoOHZiMmxxZW5wN3k5dldVdzBDemhUbEcyYkZsVnExYk4yV1VBQUFBQUFBQUFkeXlDVGdBQUNpZ2tKRVJ0MnJSUm16WnRkT2pRSWUzZHUxY1hMMTVVU2txS2pFYWpqRWFqczB2RWJWUzllbldDVGdBQUFBQUFBTUNKQ0RvQkFQZ0xxbFNwb2lwVnFqaTdEQUFBQUFBQUFBQzRZOUZmRHdBQUFBQUFBQUFBQUVDeFE5QUpBQUFBQUFBQUFBQUFvTmdoNkFRQUFBQUFBQUFBQUFCUTdCQjBBZ0FBQUFBQUFBQUFBQ2gyQ0RvQkFBQUFBQUFBQUFBQUZEc0VuUUFBQUFBQUFBQUFBQUNLSFlKT0FBQUFBQUFBQUFBQUFNVU9RU2NBQUFBQUFBQUFBQUNBWW9lZ0V3QUFBQUFBQUFBQUFFQ3hROUFKQUFBQUFBQUFBQUFBb05naDZBUUFBQUFBQUFBQUFBQlE3QkIwQWdBQUFBQUFBQUFBQUNoMkNEb0JBQUFBQUFBQUFBQUFGRHNFblFBQUFBQUFBQUFBQUFDS0hZSk9BQUFBQUFBQUFBQUFBTVVPUVNjQUFBQUFBQUFBQUFDQVlvZWdFd0FBQUFBQUFBQUFBRUN4UTlBSkFBQUFBQUFBQUFBQW9OZ2g2QVFBQUFBQUFBQUFBQUJRN0JCMEFnQUFBQUFBQUFBQUFDaDJDRG9CQUFBQUFBQUFBQUFBRkRzRW5RQUFBQUNLUGFNeDAvWjNMeTlQSjFZQ0FBQUFBQUJ1RjRKT0FBQUFBTVZlNW5WQnB5ZEJKd0FBQUFBQWR3U0NUZ0FBQUFBQUFBQUFBQURGRGtFbkFBQUFBQUFBQUFBQWdHS0hvQk1BQUFBQUFBQUFBQUJBc1VQUUNRQUFBQUFBQUFBQUFLRFlJZWdFQUFBQUFBQUFBQUFBVU93UWRBSUFBQUFBQUFBQUFBQW9kZ2c2QVFBQUFBQUFBQUFBQUJRN0JKMEFBQUFBQUFBQUFBQUFpaDJDVGdBQUFBQUFBQUFBQUFERkRrRW5BQUFBQUFBQUFBQUFnR0tIb0JNQUFBQUFBQUFBQUFCQXNVUFFDUUFBQUFBQUFBQUFBS0RZSWVnRUFBQUFBQUFBQUFBQVVPd1FkQUlBQUFBQUFBQUFBQUFvZGdnNkFRQUFBQUFBQUFBQUFCUTdCSjBBQUFBQUFBQUFBQUFBaWgyQ1RnQUFBQUFBQUFBQUFBREZqcHV6Q3dBQUFBQUFBQUFBQUlBOXM4V3FLeGxaeWpTWmxXa3lLK3YvL21TYkxUSmJyREticmNvMlc1eGRKdkxoNW1xUXE2dUxYQTB1Y25NMXlNUGRWUjd1cnZKMGQ1V25oNnY4dkQza2FuQnhkcG5GR2tFbkFBQUFBQUFBQUFCQUVXRE16TmFsSzVtNm5HWlVXbnFXck00dUNIOUx0dG1pYkhQZTYxMGsrZnQ2S05EZlMwSCtYdkx5Y0wxdHRaVVVCSjBBQUFBQUFBQUFBQUJPa21VeTY5emxxenAvK2FxTVdkbk9MZ2Uza1ZWU2FucVdVdE96ZEN3NVZWNGViZ29POUZiWlFHOTV1Qk42RmdSQkp3QUFBQUFBQUFBQXdHMTI3dkpWbmJ1VW9iU01MR2VYZ2lMQ21KV3Q0MmZUZFB4c212eDlQRlFtd0Z0bEE3emw2a3A3Mjd3UWRBSUFBQUFBQUFBQUFOd201eTlmMVltemFjbzA1ZFBURkhlOHRJd3NwV1ZrNldoeWlpcUZCcWhjYVI4UmR6b2k2QVFBQUFBQUFBQUFBTGpGemwyK3FwUG4wcFNaUmNDSmdyTmFwU09uVTVSODRZb3FocFpTa0wrWHMwc3FVZ2c2QVFBQUFBQUFBQUFBYnBIMHF5WWRQcFdpZEtQSjJhV2dHRE5tbWJYLzJDWDUrYmlyY21pQWZMM2RuVjFTa1VEUUNRQUFBQUFBQUFBQThBOHpaVnQwTkRsVkYxS3VPcnNVbENCWE1remFmZWk4eWdSNEtTS2tsRHpkWFoxZGtsTVJkQUlBQUFBQUFBQUFBUHlETHFZYWxYVHlzaXdXcTdOTFFRbDFJY1dvUzZtWmlnb1BWT2xTZDI0N1c0T3pDd0FBQUFBQUFBQUFBQ2dwamlhbjZzRHhTNFNjdU9Vc1Zxc09ITCtrMCtmVG5WMkswekNpRXdBQUFBQUFBQUFBNEcreVdLM2FmK3lTVXE1a09yc1UzR0dPblVsVlJxWkpVV0dCemk3bHRpUG9CQUFBQUFBQUFBQUErQnV5elJZbEhybW9kS1BKMmFYZ0RuWCs4bFdac2kyNkt5SklyZ1lYWjVkejI5QzZGZ0FBQUFBQUFBQUE0Qy9LekRKcjk2SHpoSnh3dXBRcm1kcHo2THl5c2kzT0x1VzJjYkZhclRTSkJnQUFBQUFBQUFBQUtLVDBxeVlsSHIyb2JQT2RFeXloNkhOM002aGFwZEx5OVhKM2RpbTNIQ002QVFBQUFBQUFBQUFBQ3NtVWJkR0I0NWNJT1ZIazVQeHNtdTZBa1owRW5RQUFBQUFBQUFBQUFJVmd0bGkxNzhnRlpack16aTRGeUZWbWxsbjdqbHlRMlZLeUc3c1NkQUlBQUFBQUFBQUFBQlNRMVNydFAzWlJWLzgvZS9jZDMxVDEvM0g4bmFScHVpY0Z5bDVTUUVBWklsdGxGVUVVSnlvT0VOd1RCeklVQnlqaUZ3VVIvWW1JNEVDY3FJQWlRMUJBdG9JZ0NwU3lkMXU2ZDV2OC9xZ05EVjBwVFpzV1g4L0hnd2U1OTU1ejdpZHB5OFA2dnVlY3pCeDNsd0tVS0QwelIzc1BuOUdGdklrbFFTY0FBQUFBQUFBQUFJQ1REcDVJVkZKcWxydkxBSnlTbEpxbGd5Y1MzVjFHaFNIb0JBQUFBQUFBQUFBQWNFSjhVb1pPeDZlNXV3eWdURTdIcHlreEpkUGRaVlFJZ2s1QkJaR2lBQUFnQUVsRVFWUUFBQUFBQUFBQUFJQlNaT2RZRlgwc3dkMWxBT2NsK2xpQ3NuT3M3aTdENVFnNkFRQUFBQUFBQUFBQVNuSGdlS0p5clJmd1pvZTRvR1huV0hYZytJVzNoQzFCSndBQUFBQUFBQUFBUUFrU1V6SVZuNXpoN2pLQWNvbFB6cmpnbHJBbDZBUUFBQUFBQUFBQUFDaUd6U1lkUEhIaHpZVERmOVBCRTBteVhVQVRrd2s2QVFBQUFBQUFBQUFBaW5Fc0psa1pXYm51THNNdGJEYWJsaXhhb2pObnpoVGJKaWNuVi9NL25xOTVjK2FXT3Q3ZTNYdjB2MWVuNk9USms2NHNFMldRa1pXakUzRXA3aTdEWlR6Y1hRQUFBQUFBQUFBQUFFQlZsR3UxNlhqc2hSTUtsZFhzZDJkcDlhclZXclZ5cFY1NDZVVUZCZ2NWYXJOMTgyWXQrWDZSSk1uSHgxZTMzSFpMa1dOWnJWYk4vZUJESFR4d1VMdisycVhwNzd5bG9PQmdsOVI1OU9neGZmUkI2VUZyUVpFRCtxdGpwNDR1dVg5MWN6d21SYldDZldVeUdkeGRTcmtSZEFJQUFBQUFBQUFBQUJUaFJHektCYlhNWjFsMTdkbE42OWFzMDRsakp6VHBwWW1hTVBFRitmc0hPTFRwM0xXTGRtejdVNnRYcmRhM1gzK2pvSkFnOVl2c1YyaXNsY3RYNk9DQmc1S2s2MjY0dnNTUTg1VVhKeWsxcmVTQStmNkhIbEREUm8wa1NlbXBxZnByNTg0eXZiZU9uVHFVcWYyRkpOZHEwNG00Rk5XcjZlL3VVc3FOb0JNQUFBQUFBQUFBQU9BY3VWYWJUc2FsdXJzTXQycmRwbzBlZVBSQnZUMXRobzRlT2FvcGs2Wm8vSXZQeTl2Ynk2SGQ4UHRINk1qUm85cTNOMG9mZlRCWE5XdlcxS1h0THJWZlQ0aVAxNWVmZlNGSmF0TzJqYTY3NGJvUzczdnc0QUdsSkpjY2RLYW5aeFI1ZnZDTjE4dkx5NnZJYTVMMC9jTHZsSjZlWHVMWS93VW40MUpWSjh4UFJrUDFudFZKMEFrQUFBQUFBQUFBQUhDT1UyZFNsV3Y5RDAvbi9GZlg3dDEwNHZnSmZmM0ZWNHJldDA5dlRwbXEwYzg5SzdPSDJkN0c3R0hXazg4OHBmSFBqbFg4bVhqdDN4ZnRFSFRPZWY4RHBhYW1LamdrUkE4LzhaaU1ScU5UOXg1ODQvV3EzNkMrdzduMzN2NC9aZWRrRjlzbjh1cklFbWVMTGx1NmpLQlRlVUgrNlROcHFoM3E2KzVTeW9XZ0V3QUFBQUFBQUFBQTRCd3g4V251THFIS3VPSG1HM1g0MEdGdDNyaEp1Yms1eWt6UGxObmZySVNFUk1sbWxTUVpETktJKzBZb0xUMURiZHEwVmtKOHZDVHB6MjEvYXV2bXJaS2tZU09HeTJiTnRWK1R3YWlnb01CaTc5dnk0bFpxZTBsYmgzUHZ2enRMeXFtQU4va2ZkT3BNS2tFbkFBQUFBQUFBQUFEQWhTUXRJMGNaV2JudUxxUEtNQmdNZXVDUmgxUzNYajFkZi9QMTl0bWN6enp4WktsTHpCWTA3WDl2T0J6NytmdHA5cnc1THEwVnpzdkl5bFZhUm81OHZLcHZYRmg5S3djQUFBQUFBQUFBQUtnQU1Rbk01anlYdDdlWGJybnRsaUt2bVV3bUdRM09MVWNyU1ZhYlZibTVCTWxWUVV4Q21ocldEbkIzR2VlTm9CTUFBQUFBQUFBQUFPQmZOcHNVbThBZWptWHg5TmpSRG50eWxtYkhuenMwK2VWWEtxU1dYS3RWT1RtRXFNNktTMGduNkFRQUFBQUFBQUFBQUxnUUpLZGxLU2ZYNnU0eTNDb3hQa0VwcWFtRnp0ZXRWOWNOMVpUTkkvYzk1TzRTcXBYc1hLdFMwclBsNTIxMmR5bm5oYUFUQUFBQUFBQUFBQURnWDBtcG1lNHV3ZTIrK3ZJci9ieDhaYUh6Qzc3NXdnM1ZvS0tscEdVUmRBSUFBQUFBQUFBQUFGUjNTYWxaN2k3QjdZd0dvNHpHdkQwM2JUYWJiRGFiVytxWU92bC9NaG9ORHVjeU0wc09vaWRQZlUzKy92N0ZYaC8vN0hnbEppUzRwTDRMUlZKcWxtcUgrcnE3alBOQzBBa0FBQUFBQUFBQUFLQzgvVGxUMGdrNjc3bHZoTzY1YjRRazZlKy9kbW5pQ3krN3BZN3NiT2UrRmptNVovZmtESzBSS24vLzR2ZWN6QTl3Y1ZaeVd2V2R4VXpRQ1FBQUFBQUFBQUFBSUNrOU0wZHVtcnlJSWp6MCtDTnEwU0xDNGR6VFR6eWxyRXpIQURRbko4ZisybVEwVlVwdEY1S2NYSnZTTW5MazQxWDlZc1BxVnpFQUFBQUFBQUFBQUVBRlNNL01kbmNKMVZKcVNxb1M0dU9kYnArV211cFV1OERBUUlYVnJPbHd6aUJEb1hhNUJXWjBtajJyNTE2VDdwYVpUZEFKQUFBQUFBQUFBQUJRYmFWbjVwVGVDSVhNbkQ3RHJmZFBUY2tMVHMyZVpwbk5ubTZ0cGJwS3o4eFJjUEZibTFaWkJKMEFBQUFBQUFBQUFBQ1NNck56UzIrRVFzeG1UeG1OQmxsenJjck95WmJCWUpDbloxN2dhTFZabFoyVk4xUFdZckhrbmJQYW5ONS8weG5KU2NtU0pHOHZMOFdjUGwxaVc2dlY2ckw3WGtpcWE4aFAwQWtBQUFBQUFBQUFBQ0FwbzVxR1BlN2k3NTgzQmZEeHA1NVE2elp0dE9LbkZmcHc5Z2RxMHF5cEpyMzJpaVFwYXM5ZVRSajN2Q1JwM21jZlM1TCsyZldQM3Z6ZlZIdi84a3BJeUZzMk55a3BXWTg5K0toTHh2eXZxYTdmK3dTZEFBQUFBQUFBQUFBQWtySnltTzFYRm0rK1BkM2hPRDA5VFpMazQrMWRZcitXRjdmVTdIbHpYRmJIc2FOSDdhK05SbU9KYlpuUldiVHErcjFQMEFrQUFBQUFWZERKa3lkVnUzWnRkNWNCQUFBQS9LZllyRFozbDFCdHBLZG55R0x4ZEFnV0UrSVRKRW0rZnBXNzJlT1JRMGNrU1RjTnVWazMzbkpUaVcwZnV2ZEJ4Wjg1VXhsbFZTdlY5WHVmb0JNQUFBQUFLdG5reVpOMTIyMjNxVkdqUm9XdS9mbm5uNW84ZWJLKytlWWJMVnUyVEwxNjlYTEpQVE16TXhVVkZTVkpxbHUzcm9LRGcxMHlMZ0FBQUhBaHlXRzJuMU1TRTVQMCtpdVROZmI1OGZMejk3T2ZQM0hpaENTcGRuZ3RsOXhuNnVUL3lXZzBPSnpMek14ME9ENTk2clJPblRvbFNXcDZVVE9YM1BlL3lHcXJua0ZueWZOM0FRQUFBQUF1OWZISEgydmN1SEZxMGFLRkprMmFWT2o2L3YzNzljVVhYeWduSjBldnYvNjZ5KzRiRlJXbE5tM2FxRTJiTnZyaWl5OWNObTVCNmVucGlvNk90Z2VxQUFBQVFIVlRUYk9lU25YNjFHbTlPSDZDOWtmdlYycHFxdjI4MVdwVjFONS9INjZzVjgvcDhUNzdaTDUyNzk1ZDVMWHM3Q3hsWm1ZNi9Eblh4dlViSkVsbVQ3TmF0bXBabHJlQ0FxcHIwTW1NVGdBQUFBQ29KREV4TVhyeXlTY2w1VDJGWExkdTNVSnRycnZ1T2wxMDBVV0tpb3JTc21YTHRHYk5HdlhzMmJQU2FyVFpiRXBMUzFOcWFxcFNVMU9Wa3BKUzZIVnNiS3lPSHovdThPZkVpUk5LU01oYnBxcHUzYm82ZE9pUVRDWlRwZFVOQUFBQW9PSWRPbmhRcjAxNlRRbng4UW9PQ1pHWHhXSy90dXV2WFVwTlNaRWtYZHo2WXFmSFhQUExHaTMrYnBHRzNuV0hycmx1a01PMUVmZU5WTFBtUmMvU3JGMDdYTm5aV2ZycHg2V1NwTXM3ZDVhbFFEMG9tMnFhY3hKMEFnQUFBTlhWK3ZYcjljMDMzMmpyMXEyS2lvcFNRa0tDc3JLeTVPWGxwZERRVURWczJGQWRPM2JVOWRkZnJ4NDlldGo3elprelJ5TkhqclFmdi9UU1M1b3dZWUxUOTkyd1lZTzZkdTFxUHg0N2RxeGVmZlZWcC92MzZ0VkxxMWV2bGlTWnpXYkZ4Y1hKMzcvMC9WdTJiZHVtRlN0V2FOV3FWVHA4K0xCaVkyT1ZrSkNnb0tBZzFheFpVeEVSRVlxTWpOU0FBUU5VcjVTbmh3MEdRNG5YeTJMRGhnM3EzTG16VTIwZmYveHh4Y1hGU1pLdXZQSktEUjgrdkZBYm85R29jZVBHMmE4OS92amordjMzM3gzMnZhbEl6WnMzMTc1OSs4bzF4ckZqeC9Uamp6OXEwS0JCcFRjR0FBQUFVS1VsL3h0ZVN0TEx6NytrdExRMDFXOVFYNlBIalZGZ2NKQ2t2Tm1jQzcvOFdwSVUwU0pDd1NIT2I1V1JrWjR1U2ZJUEtQeDdZYzNhdGRTb2NlTmkrMzY1NEV2Rm40bVhKRVVPNk8vMFBYSGhJT2dFQUFBQXFwblZxMWRyMUtoUit2UFBQNHU4bmovNzd2RGh3MXE3ZHEybVRadW1tSmdZMWFoUlE1STBZTUFBR1F3RzJmNTlYSFA1OHVWbENqcC8vUEZIaCtObHk1WTVIWFJtWkdSb3c0WU45dU51M2JxVkduS3VXTEZDenozM25EWnYzbHprOVppWUdNWEV4R2pYcmwxYXVIQ2hUQ2FUaGcwYnBoZGZmTEhVd0xNeWZmLzk5MXF3WUlFa3lXS3hhTmFzV2NXMnZldXV1elI5K25UOStlZWYycjU5dTZaTm02YW5ubnFxVXVxME9ma1lyNWVYbDhMRHc5V2dRUU0xYk5pdzBOOE5HemFzNEVvQkFBQUFWSVpqUjQ3YVg2ZWxwYWxWNjR2MTFPaW41T1ByYXovLzlSZGZhZmMvZWN2UERycitPcWZIemtqUHNDOUhHeFlXWmovLzVETlBLenNuVzQyYkZCOXlSdStMMXFKdnY1TWt0ZS9ZUWMzWW4vTS9pYUFUQUFBQXFFWW1UNTZzOGVQSE94MUdGU1U4UEZ6dDJyWFRIMy84SVVuYXRHbVRrcEtTRkJBUTRGVC9jNFBPYmR1MktUWTIxaDZrbHVTMzMzNVRSa2FHL2JoLy8rS2Z1TTNJeU5Dd1ljUEt2SjlrYm02dTVzeVpvODgvLzF6ejU4L1hkZGM1LzB0MlJkbTNiNS91dnZ0dSsvSDQ4ZVBWdkhuell0c2JqVVpObXpaTnZYcjFraVNOR3pkT3ZYdjMxcVdYWGxyaHRlYXJVYU9HeG8wYnA1Q1FFQVVIQjl2LzVCOTdlM3RYV2kwQUFBQUEzQ016TTFQTGx2NWtQKzdXbzV2dWYrUkJtVDNNa3ZKKy8xcnc2V2Y2WWRFU1NWS1BLM3FxUThjT0RtT1kvbTByU1prWm1iSjRuVjFlTmlZbXh2NjZSb0dncytYRkplKzFHWDhtWG05TW1hcmMzRnlaUGMyNmMvaGRUcjJmbk93Y3BTVG56VkExbVlqSUxnUjhGUUVBQUlCcTR1T1BQOWE0Y2VNY3pyVnUzVm9qUm94UXk1WXRWYjkrZlVsU1FrS0NkdS9lclEwYk51amJiNysxTDVWYTBNQ0JBKzFCWjA1T2psYXRXcVhCZ3dlWFdzT3BVNmUwYmRzMmgzTTJtMDByVnF6UWJiZmRWbXIvbjMvKzJlSDQ2cXV2THJKZGJHeXNycm5tR20zYXRNbmhmSGg0dUs2OTlscGRlZVdWcWxPbmp2ejgvQlFURTZQbzZHZ3RXN1pNeTVZdHN6OE5uSnFhcWh0dXVFSFRwMC9YbzQ4KzZqQk9WRlJVc1RWR1JVVnB3SUFCOXVPcFU2ZVdHSmJtZis3RlNVMU4xZURCZzVXWW1DaEp1dnp5eXpWbXpKZ1MrMGpTVlZkZHBmdnZ2MSt6WnMxU1ZsYVdicnJwSm0zWXNNSGhLZWVLRkJvYXFsR2pSbFhLdlFBQUFBQlVUUmFMUloyN2ROSHluNWFwVjkvZUdubi92ZmF0UVBidDI2YzVzejdRd2YwSEpFbVh0THRVSSs0ZldXaU1zSnFoOXRjLy9iaFVmZnIxbGRGa1VrNU9scFl1L3NGK241Q1FFS2RxU2twSzF1UkpyeXIrekJsSjBoMTMzNm5hdFdzN3RFbE5TZFdtRFJ2bDdlMGxUNHRGWnJOWk9UbTUrbTN0V21WblowbVNRc05LZjFnWFZSOUJKd0FBQUZBTlpHVmxPU3hkNnVIaG9Ybno1bW5vMEtGRnR1L2F0YXZ1dWVjZXZmUE9PNW8xYTVZOFBUMGRyZzhjT0ZBVEowNjBINjlZc2NLcG9IUHAwcVgyMmFTZW5wN0t5c3I3QlhINTh1VmxEanJyMUttanRtM2JGbXBqdFZwMTY2MjNPb1NjUGo0K21qQmhncDU0NGdsWkxKWkNmU1Rwb1ljZTB1SERoL1hNTTgvb3l5Ky90SS8xeEJOUHFIbno1b3FNakxTM2JkYXMrQ1dOQ3M0NGxhUmF0V3FWMkw0MHc0Y1AxNjVkdXlUbHpaTDg2cXV2WkRhYlMrbVZaK3JVcVZxeFlvWDI3OSt2Nk9ob1hYdnR0VnExYWxXcHN5a1BIanlvVHovOTFPSGM2ZE9uN2ErWExsMnEyTmhZaCt0MzNua255ODBDQUFBQUtPU3VlKzVXY0VpSXJybHVrQXdHZzA0Y1A2RjVjK1pxeC9hejI2bjA2ZGRYZDQyNDJ6N1RzeUIvL3dDMWJ0dGFmKzM0UzUvUFg2RFA1eThvMUtaVDU4dmxZWFl1c25wanl1czZjdWl3SktsSHp4N3Exeit5VUJzUHM0YyttRFc3Mk5XUUFnSURGTkd5aFZQM1E5VkcwQWtBQUFCVUF6Ly8vTE5ETVBYa2swOFdHM0lXNU9ucFdXZzJveVJkZHRsbENnc0xzeThUdEh6NWNxZnFLTGhzYmFkT25iUnUzVHBKZVVGcGFSSVRFL1g3NzcvYmp3c0dqd1c5OU5KTERvRm9qUm8xdEdUSkVsMSsrZVdsM3FOQmd3YjY0b3N2MUtaTkd6My8vUE9TOHNMT29VT0hhdWZPblFvUER5OTFERmQ2N3JubjlOVlhYMG5LVzQ1Mi92ejVwYzRBTGNqUHowOExGeTVVMTY1ZGxaYVdwbzBiTitxYWE2N1I5OTkvTHo4L3YyTDc3ZHUzei83K2k3Sm8wU0l0V3JUSTRWejM3dDBKT2dFQWdFc2tKQ1RwdHRzZjBOaXhqNmxuajg3dUxnZEFPWmxNSmcyKzhleURzY0hCd1lyNTkwSEttalZyNnU0Unc5VytZL3NTeDNqNHNVZjA4ZHlQdGV1dnY1U1VtR1EvNytmdnAzYnQyMnZZaUdGTzF6UGkzcEY2ZGVLcnF0K2dudTU5Nkw0aTIxZ3NGdFdwVzBmSGpoNXpPTy9oNGFHR0RSdHEyTWpoOG1FN2pnc0NRU2NBQUFCUURaeTcxR3B4Uzc0NnkyZzA2dXFycjliSEgzOHNLUzhZTzNEZ2dCbzNibHhzbjl6Y1hJZEE4NXBycnJFSG5jZU9IZE91WGJ0MDhjVVhGOXYvbDE5K1VXNXVib252NGNTSkU1b3laWXI5Mk1QRFE0c1hMM1lxNUN6b3VlZWUwLzc5K3pWMzdseEpVbHhjbktaTW1hTHAwNmVYYVp6eWVQSEZGL1hLSzYvWWoxOTQ0UVgxNjlldnpPTmNjc2tsbWpkdm5vWU1HU0tiemFaVnExYXBiOSsrV3J4NGNiSDdvbnA0ZU1qWDE5ZmhuTlZxVlhwNnVxUzhYL285UEJ4L0hUU1pUR1d1RFFBQW9DaXZUbjVMYTlkdDB0cUJRelYwNkkwYU4rWXhOV3hZejkxbEFYQVJMMjh2UGZMRTQ0cmFzMXU5Ky9aMWFpWm1VSEN3SG52eWNaZmN2MEdqaG5waDRvc0tDUW1SMmV4WmJMdXBiNzBwU2NySnlWVnVibzVzVnB2TW5tWis5N25BR04xZEFBQUFBSURTWldkbk94em41T1NVZTh5QkF3YzZISmMycTNQOSt2VktTRWlRSlBuNysrdmVlKzkxK0FXeHRQNnJWcTJ5dnphWlRPcmJ0MitoTnRPbVRiUHZzU2xKRXlaTVVPZk81emNMWU1hTUdhcFZxNWI5ZVBiczJmWVpyQlZ0NHNTSmV1bWxsK3pIUTRjT0xYR0daV2x1dnZsbXZmMzIyL2JqalJzM3FrT0hEdHF5WlV1UjdhKzg4a3FscEtRNC9KazJiWnI5K3ZUcDB3dGQ3OUdqeDNuWEJ3QUFrQzhoSVVtZnp2L0dmangvL2pmcTJ2MGF2VHA1aGhJU2trcm9DYUE2YWRLMHNTSUhYTzMwY3JPdUZsNG5YQmF2b3JjMU9aZUhoMGtXaTBWZTNsNkVuQmNnZ2s0QUFBQ2dHb2lJaUhBNFhyaHdZYm5Iakl5TWRKalZWMXBRV1hEWjJ0NjlleXNrSk1SaHBtVnAvUXN1UjN2NTVaY3JLQ2pJNGJyTlp0T0hIMzVvUHc0S0N0S29VYU5LZmhNbDhQUHowMzMzblYzR0tDMHRyZEJ5cmE1bXM5bjB3Z3N2YU1LRUNmWnpnd2NQMXJ4NTgyUXdHTW8xOXNNUFA2eXBVNmZhanc4ZlBxd2VQWHBveXBRcFRnWGZGZjNlQVFBQUpDa29LRUFiZmx1aTIyKy93WDR1TVRGWnIwNStTMTI3WDZQRlM1emJNZ0VBQUdjUWRBSUFBQURWUUg2d21HL1dyRm1hTTJkT3VjWU1EQXhVdDI3ZDdNZXJWcTF5V0ZyMlhBV0R6dnhsWndzdVA3dG16UnFIMlpnRm5UcDFTcnQyN2JJZjkrL2Z2MUNiSFR0MktDNHV6bjU4NTUxM2xyZ1BwVFB1dU9NT2grT0NzMHBkTFNVbFJUZmZmTE5lZnZsbCs3bCsvZnJwODg4L0w3Uk03UGw2NnFtbk5IZnVYUHQ0bVptWkdqTm1qQzYvL0hKdDNMaXgySDZwcWFtRjNudEpYMnNBQUlEeWFOaXdudDUvNzMvNjhZZjVhdDI2aGYzODRjUEhkTnZ0RCtycUFiZHJ4NDYvM1ZnaEFPQkN3UjZkY0xtVks5Zm9qVGZmYzNjWktJWE5aclBQS2lqK2J6a2NxOVQySmZlMy82M3o3RmZPKzVaZXY1eXN6OVYxbDl5dlVOMkY2cXVZejZ2TS9WUkszWlgwZVJYN3Q1enJYM3pkNTF1dmsvMkwvYjRyMjMwTDEzKzJmLzRmcCtxc3BKOERuV2MvMS8wY25GKy9VdXV1b0gvbnZKeGNrZ1VYSm05dmIwMmFORWtQUGZTUXBMejlGa2VPSEtuRml4ZnJ6VGZmVkpNbVRjNXIzSUVEQityWFgzK1ZKQ1VrSkdqTGxpMUZMaFY3L1BoeDdkaXh3MzZjSDFUMjc5L2Z2aVJyV2xxYTFxMWJwOTY5ZXhmcVgzQTJwMVQwL3B6NWRlVHIxYXRYR2Q5TlljMmJOMWRvYUtnOVFOMndZVU81eHl6S3ZuMzdOSGp3WUljdzk4b3JyOVMzMzM0cmk4VzFQN3ZEaGcxVHZYcjFkTnR0dHlrMk5sYVM5TWNmZjZoTGx5NGFQSGl3cGsrZnJvWU5HenIwK2ZISEg1V1JrV0UvM3JadG0xcTFhcVdQUHZxbzJLV0JUNXc0b1dIRGhwVzczbm56NXBWN0RBQUFVRDMxN05GWkc5Zi9vRTgvL1ZxangweFNVbEt5SkdudHVrM3EybjJRaGc2OVVWTW1QNmVnb0FBM1Z3b0FxSzRJT3VGeUowK2UxdHAxbTl4ZEJnQUFjQkdMeFZPUys0TCswaCtjcU9BSEtrb0pycmRzL3FuUVoxWlJIbnp3UVIwOGVGQ3Z2LzY2L2R6MzMzK3ZIMy84VVNOSGp0U1lNV1BVb0VHRE1vMDVjT0JBalI0OTJuNjhmUG55SW9PdmdyTTVXN1ZxWmI5UGh3NGRGQllXWnQvN2N2bnk1YVVHbldGaFllclFvVU9oTnZ2MzczYzR2dXl5eThyMFhvclR1blZyZTRoNjh1UkpsNHg1cm1lZWVjWWg1THpycnJzMGUvWnNlWHA2VnNqOSt2VHBvKzNidCt1MjIyN1QyclZyN2VjUEhUcmtNUE0zM3djZmZPQncvUDc3NzB1U2JyenhSbTNkdWxYaDRlR0YraVFsSmVtamp6NHFkNjJWRVhSKy9NbFhrbml3eVdBd2FOMjZ6UlgrNzJEcC95Njc2TDVsZmdDcTVQNFg4dGY5dk9ybHdiYnkxYzJEYlVDWjNISEhUYnJtbW41NjU5MjVtdnphRFB2NStmTy8wWklseTNYc3lIWTNWZ2NBcU00SU9nRUFBRkNpek13c2Q1ZUFBcVpNbWFMMjdkdnJrVWNlc2MvbXk4N08xdi85My8vcGd3OCswTjEzMzYxeDQ4YXBjZVBHVG8zWHFsVXJOV3JVU0FjUEhwU1VGMVFXM0Y4eVgxSEwxa3A1LzJPMlg3OSttajkvdmlScDJiSmxtakpsU3FIK0JaZE43ZGV2MzluL2tWeEF3V1ZySmFsR2pScE92WWZTRkF6KzB0UFRsWmFXSmg4Zkg1ZU1uZStqano1U2p4NDl0SFBuVGsyY09GSERody9YdUhIalhIcVBncDUrK21uVnJWdFhxMWV2MW93Wk16Umh3Z1FGQlFWcDZkS2w4dmYzZDJoNzhPQkJyVnk1MHVGY1pHU2tsaTFicHVQSGoydklrQ0ZhdFdwVm9lVjFEUVpEcVo5VGFtcXFKTWxrTXNuTHk4c0Y3K3o4UFBUd0dMZmRHd0NxRzR2RjB5Rmd6ZjlUOFBqc2F4VjlUWVhicWRneGltaGIxbmFGN25kdVArVTNkcXBkcWZjdThBQ0ZjNS9WdisyYytneFV6TDFLYVZmSzE4bmhmRWxmVHhWZjQzbDlWdWUwSy9pd1FOSGZMOUs5STRmcXA1OVc2OGpSNDVMeTl1OEVBT0I4RVhUQzVmcjJ2VUkvL2pEZjNXV2dGRGFiVFRhYjdkL1haODhWUEdGeittOFZmVjduMmErYzl5MjlmamxabjZ2ckxybGZvYm9MMVZjeDl5MXpmNVZTZHlWOVhzWCtMZWY2RjErM2l6OHZwMzh1eW5iZnd2V2ZiOTBxcFM3WGZwMTB2dlc2K2VlaDFMb3IrTjg3Z2thY2E4aVFJZXJidDY4bVRKaWcyYk5uS3lzcjczc2tPenRiSDN6d2dlYk5tNmRISDMxVUw3endnZ0lEQTBzZGIrREFnWHJublhja1NaczJiVkpTVXBJQ0FzNHVINWFkbmUwd0kvUGNaV2Y3OSs5dkR6cDM3TmloVTZkT3FWYXRXdmJyKy9mdnR3ZXBSZlhQZCtiTUdmdHJpOFhpc2lWZkM3NFhLVzlmUzFjSG5RRUJBZnIyMjIrMWJkczIzWGpqamRxK2ZidmVlT01ObDk2am9QdnZ2MSsxYTllV3lXVFNxRkdqZE5OTk55aytQdDdoYzg4M2UvWnNXYTFXV1N3Vyt4NnFnd2NQVnIxNjlUUm56aHl0WGJ0VzQ4ZVBMeFJRTjIvZVhMdDM3eTYyaG95TURIbDdlOXZIKy9ycnIxMzREZ0VBRllYL3RrUlZrZi83VGxFUHdBRUE0Q3lDVHJoY3JWcGhxbFVyek4xbEFBQ0Fjc3JJeUF0RUtqdndMLzBCaWdwK3NLS013Yis3aElTRWFPYk1tWHIyMldjMWVmSmtmZmpoaC9ZUUt5Y25SOU9tVGRQWFgzK3RCUXNXcUZ1M2JpV09WVERvek1uSjBlclZxM1hkZGRmWnI2OWJ0MDVKU1VtU0pGOWZYL1hvMGNPaGYyUmtwSXhHbzZ4V3EydzJtMWFzV0tFNzdyakRmcjFnU0pvL0E3UW9CWmQ1emN6TVZIWjJ0c3htc3pNZlI0bFNVbExzcjQxR280S0Nnc285WmxHYU5HbHkzbnVsbGxWK3dKaXZmdjM2cWwrL2ZxRjJpWW1KOXEvdG9FR0RITUxJdDk1NlMydldyRkZVVkpUKzk3Ly9xVisvZnVyZHU3ZjllOXRrTWxYZ08zQ3RvVU52bE1TRFRUYWJUZDI3WCs2eWYvOUsvL2Y0ZkQvSDgrekhBMjNuVnk4UHRKV3ZiaDVvQXlwRTNzOUFnZG00QUFDY0o0Sk9BQUFBRklrOW9xcUgrdlhyNjkxMzM5Vnp6ejJuS1ZPbWFOYXNXZmJBODhpUkkrclZxNWUrK3VvclhYdnR0Y1dPY2RWVlY4bkh4MGRwYVdtUzhwYXZMUmgwRmx5MnRuZnYzb1gyblF3TEMxUDc5dTIxZGV0V2UvL2lnczc4UFQyTGN1NVN0WEZ4Y2FwZHUzYUo3OThaOGZIeDl0Y2hJU0dWTW11Z2JkdTJTazR1ZWhtMk45OThVeSs4OElMOTliMzMzdXZVbUlNR0RkSXZ2L3dpcVhEUVdaenAwNmNyTVRGUmtuVG5uWGM2QkoyK3ZyNmFOMitlZXZUb0lhdlZxbnZ1dVVlN2R1MVNSa2FHSkxsc1JtMWxtUFYvcjVmZUNBRCtvd28rdkZZd2FDMThyS0xicWVoMktuS01jOGN2WnN5UzJxbWtHZ3NFekNXK2w3UHRTcjIzSE51Vy9sazVCdVVsajY5aTdsVzRYVW4zTHUwekxicU9meStwOUsrVDA1OVZNVjlQaDYrRml2NnNDbjZPZjI3L1M4dFcvcXJNRElKK0FFRDVFWFFDQUFBQUY0QTZkZXJvcmJmZTBxaFJvL1RnZ3cvcXA1OStraVJsWldYcHR0dHUwOWF0VzlXeVpjc2krM3A1ZWFsWHIxNWFzbVNKcEx5Z3NxQ2xTNWZhWHhlMzdHei8vdjN0UWVlS0ZTdnM1MjAybTFhdlhsMXFmMG1GbGwzZHZuMjcrdmZ2WDJ4N1ovMzk5OS8yMTg3dVhWcGVScU5SZm41K1JWN0wzMXRWa3BvMmJWcHN1M1BsTDFFc09SZDB4c2ZIYS9yMDZaS2tYcjE2RlRuYnRHdlhybnJra1VjMFk4WU1EUmt5Uk43ZTN2YWczSjE3YmdJQVhJZUgxMUJWckZtN1VjK09tYVNkTy85eE9OKzlXeWMzVlFRQXVCQVkzVjBBQUFBQUFOZHAxS2lSZnZ6eFJ6MzAwRVAyYzJscGFSbzdkbXlKL1FZT0hHaC92Vy9mUGgwNGNFQ1NkUGp3WWUzYXRjdCtyYmpnc2VENWt5ZFBhc2VPSFpLa25UdDM2dlRwMDZYMmwvSkN0NEorL2ZYWEVtdDJSblIwdEU2ZVBHay83dG16WjduSExLL0Rody9iWHhlMTNHeHg4bWRhU3M0Rm5XUEdqRkZDUW9Ja2FkU29VY1cyZS9YVlYvWGRkOS9wOWRkZmw4RmdzUGR4Wm45WEFBQ0EwaHc2ZEZTMzN2YUFCZ3djNmhCeTFxOWZSd3MrK3ovOXRIU0JHNnNEQUZSM0JKMEFBQURBQmNaZ01HakdqQm1LaUlpd24vdmhoeC9zKzJ3V3BXRFFLWjJkbFZsdzJkb1dMVnFvVWFOR1JmYnYzTG16Z29PRDdjZjVzMElMTGxzYkhCeXN5eSsvdk5nYWV2YnM2YkFuNXllZmZLTHM3T3hpMnp2anM4OCtjemkrNG9vcnlqV2VLL3p4eHgrUzh2YkFMUGcxS2sxcWFxcWt2SkN6dE9WM04yN2NxTm16WjB1U1dyWnNXZWpyVzVDdnI2OTlxZUxUcDA4ck56ZFhraFFlSHU1MGJRQUFBT2RLU0VqU3E1Tm42T0kyVjJqSkQyZFgvQWdJOE5mWU1ZL3BuMTFyTmVpYW92ZHVCd0RBV1FTZEFBQUF3QVhJWkRKcDhPREI5dU9jbkJ4RlIwY1gyNzUrL2ZwcTA2YU4vVGcvcUN3WWRKYTA3S3pKWkZLZlBuMEs5VisxYXBYOVhKOCtmV1F5bVlvZHc4L1B6eUdRTzNic21ENysrT05pMjVjbUxTMU43Nzc3cnYyNGJ0MjZpb3lNUE8veFhPSGt5Wk02Y3VTSUpLbFZxMWJ5OGZGeHVtLytIcXIrL3Y2bHRuM3Z2ZmZzZTJKTm1qVEo2WDFKRHgwNlpIOWRwMDRkcDJzREFBQW82Tk5QdjliRmJYcnExY2x2T1p5Ly9mWWJ0T0czSlJvLzduRTNWUVlBdU5Dd1J5Y0FBQUJ3Z1RwM2o4V0NzeVdMTW5EZ1FPM2N1Vk5TWGtDWmxaWGxFRlNXRkhSS2VjdlNmdlhWVjVLa3RXdlhLaTB0VFd2V3JIRzZ2eVNOSHo5ZTMzMzNuZjM0eVNlZlZLOWV2YzVyYjgxSEgzM1VZZG5hVWFOR3lkUFRzOHpqdUZMQjkzYnVVcjJseVorUjYwelFlZU9OTitxamp6NVNseTVkZE1NTk56aDlqNy8rK3N2K3Vubno1bVdxRHdBQVFNcWJ5VGw2ekNRbEpTWGJ6M1h2MWtuanhqMnVuaE9sbWowQUFDQUFTVVJCVkQwNnU3RXlBTzd3NlVlZmFQYy91eXRzL0VtdnZWSmhZNk42SU9nRUFBQUFxb0hvNkdnMWJ0eFlScVB6aTdJVTNPUFNaREtwUVlNR0piWWZPSENnWG52dE5VbFNmSHk4NXMrZmIxOHUxY2ZIcDlUOUxRdnV2NW1Sa2FGNTgrWTVMSmZyekd6S2poMDc2cFpiYnRHWFgzNHBLUy9jdS9ycXE3VnMyVEkxYk5pdzFQNzVKazZjcUE4Ly9OQitmTkZGRittQkJ4NXd1bjlGV2JEZzdCNVUrY3ZGT2lzbEpVV1NjMEhuZ0FFRDFMQmhRNzMvL3Z0bHVzZjI3ZHZ0cnd2TzhBVUFBSEJXVUZDQXhvMTlYR1BHVGxMOStuVTBmdXpqdXVPT205eGRGbkJCVy9ialVxMWRzMDUrZnI1NmJOVGo4dkgxbFNRbEp5ZHIxODVkbFZwTFVIQ1FXclJzWVQ4K2Z2UzRvcVAyVldvTlR6NzZoTTdFbmFudys0eDQ0RjcxNk5uRGZweWVucUVaYjA1WGNuS3lldlRzcnNnQnBUL3NpL0lqNkFRQUFBQ3FnVTgrK1VRLy9mU1RYbjc1WmZYdDI3ZlVwVWpmZmZkZC9mTExML2JqcTY2NlNnRUJBU1gyNmRLbGkwSkNRblRtVE40dmhKOS8vcm45V3E5ZXZXU3hXRXJzWDZkT0hiVnQyMVk3ZHV5UUpIdFlLVWx0MjdaMWVpblUyYk5uYTl1MmJZcUtpcElrN2RtelIxMjZkTkcwYWRNMFpNaVFFdnNlT0hCQW8wZVAxdGRmZjIwLzUrM3RyYSsvL2xxKy8vNnk3eTdyMTYrM3ozQU5EZzVXNzk2OW5lNmJuSnhzM3p2VG1hRFRaREpwK2ZMbFpaNlZ1WHIxYWtsNXM0RmJ0V3BWcHI0QUFBRDVIbmw0dUNUcGpxRTNLaWlvNVA4R0JWQSsyN2R0MTBjZmZpU2J6YWJSNDhmWVEwNUpPbm44aE41NlkxcWwxdFAyMGtzMDl2bHhoYzczN3RkSEE2Kzl4aVgzaUl1TjFTc3ZUaXIyZWtaR3BqSXpNMTF5cjVKWWMzSWRqcjI5dlhUMU5RUDAyc1JYdFg5ZnRHcldxcVYySGRwWGVCMy9kUVNkQUFBQVFEV3hhZE1tUlVaR3FuSGp4aG80Y0tCNjl1eXBpeTY2U0dGaFlaS2swNmRQYS92Mjdaby9mNzUrL3ZsbmV6K1R5YVNKRXllV09yN0paRkprWktSOTFtRis2Q1U1dCt5c2xEZXJNei9vWExkdVhabjdTMUpBUUlBV0xWcWtmdjM2MmZlelBISGloRzY5OVZhOThzb3J1djc2NjlXbFN4ZlZybDFiSGg0ZWlvbUowZTdkdTdWczJUSXRYYnBVV1ZsWjlyRzh2YjIxWU1FQ3RXM2IxdW43VjRUczdHeU5HalhLZnZ6d3d3K1hhUm5kK1BoNCsrdlNBdXQ4WlEwNWp4NDlxbDI3OHA3Mjd0YXRXNm5CTmdBQVFFbnl3MDZndWpFWXBIKzN1Ni95a3BLUzlkN2I3OHBtc3lueTZraTFhOS9PNGJySnc2ekF3RUNYM3pjdFBVM1pXZGt5R28yRkhzVDA4eXY2QVZNZkh4K0ZoNGU3dkphaURCc3h2TWlnYy8yNjM3VDlqMjBLREF6VTBMdnZMSFdjZDJmTWxDUmQwZXRLWGR5NmRhSHJ6U01LLzg3VjlwSzJ1bnJnQVAyNDVBZTlOL05kVFpuMmhvS0NYUDgxcUFnbVk4a1BWRmRWQkowQUFBQkFOWFBnd0FITm5EbFRNMmZPTExXdHlXVFNlKys5cDg2ZG5kc1BhZURBZ2ZhZ016czcyMzYrNExLMEplbmZ2NzllZi8xMVNiTFBRQ3hMLzN3dFdyVFE1czJiZGQxMTEybno1czMyOHp0MzdyVHZJMXFhT25YcTZQdnZ2MWZIamgzTGRPK0tNSHIwYVB2N0NBd00xR09QUFZhbS92bUJyeVNGaG9hNnRMWjhCWmZWN2R1M2I0WGNBd0FBQUtqcWpBYURjcXRKMHZucHZJK1ZtSmlvNEpBUTNUcjA5a0xYbXpSdHJQYytMTnQyRnM1NC81MzN0SHJWYW9XRmhXbjZ1ek5jUG41NWRlcmNxY2p6aHc0ZTFQWS90c25MeTBzOXJ1aFJaSnVDOG9QT3BrMmJPZFUrM3kyM0Q5R1dUWnNVRXhPclQrYk8wNk9qSG5lNnJ6dVpQWnpmS3FjcUllZ0VBQUFBcW9GT25Ub3BMQ3hNTVRFeFR2ZnAwS0dEM25yckxYWHIxczNwUHYzNzk1ZlJhSlRWYXJXZmk0aUlVSk1tVFp6cTM3MTdkL243K3lzNU9kbCt6dC9mdjB3MTVLdGR1N1orKyswM3paMDdWeE1uVG5RSSswb1NFQkNnSjU5OFVrOCsrYVJUeTd4V3REZmZmRlBUcDArM0g4K2NPZE0rQzlkWkJXZkhObXJVeUdXMTViTmFyWm96WjQ0a3lXQXdsTHBFTUFBQUFIQ2hNaG9NeWxYVkR6b1BIamlndGIvbWJZMXgwNjAzeTh2Ynk4MFZsV3pGc3VWYXQyWmQ2UTJkVVBEMzFhcklZckhvNWx1SDZOMjMzOUg2ZGV0MTlhQ0JhdGFzbWJ2TEtwWFp3K1R1RXM0TFFTY0FBQUJRRFF3WU1FQkhqeDdWNnRXcjlldXZ2MnJIamgzYXZYdTNUcDgrcmJTME5QbjQrQ2c0T0ZnUkVSSHEwS0dEcnIvK2VuWHFWUFJUckNVSkRRMVY1ODZkdFg3OWV2dTVzc3pHTkp2TjZ0V3JsNzcvL252N3VWNjllc2xzTnBlNUZrbnk4UERRdmZmZXE3dnZ2bHUvL1BLTGxpMWJwdDkrKzAyblRwMVNURXlNY25OekZSWVdwcG8xYTZwRGh3NktqSXhVbno1OW5GN2V0U0paclZhTkd6ZE9VNlpNc1o4Yk1tU0k3cmpqampLTms1S1Nvdi83di8rekg1OVBhRnlhYjcvOVZudjI3SkVrOWV6WnMwTENWQUFBQUtBNk1Ka015czR0dloyN2ZiY3c3M2V1NEpBUTliemlDamRYVTdxTTlBeGxwR2U0dTR4SzA3VkhOMzM1eFplS1BSMmpSUXUvMTVPam4zSjNTYVh5WkVZbkFBQUFnSXJrNmVtcHlNaElSVVpHVnVoOWZ2dnR0M0wxLys2NzcxeFV5Vm1lbnA3cTE2K2YrdlhyNS9LeHo5VzZkV3ZaeXJsVTFkOS8vNjJSSTBkcXc0WU45bk1EQmd6UXZIbnpITnJsNXVacTRjS0ZxbHUzcnVyVXFhUEF3RUQ1K1BqSVlySElhclZxeTVZdEdqVnFsQTRkT2lRcGJ6bmVLNis4c2x5MW5Tc3pNMU5qeDQ2MUh6LzFWTlgvQlJ3QUFBQ29LR1lQa3pLeXFuYlNtUkFmcnkyYjhyYkc2Tk92anp5cXdVeThBWU1HNnFZaHQ3aGtyTmlZR0wwODRVV1hqRlZSVENhVCtrYjIxWUpQUHRQdlc3WXFOaVpXTmNKcXVMdXNFcG5OVmYvN3FDZ0VuUUFBQUFEZ0lvY09IZEwwNmRQMTdydnZLaXNyeTM3Kyt1dXYxK2VmZnk1UFQwK0g5aWFUU1E4OTlKQmlZMk1MbmJkYXJZVUMxMWRmZmJYUUdPVTFjZUpFUlVWRlNaSXV2ZlJTRFJvMHlLWGpBd0FBQU5XSnQ4VkR5V2xacFRkMG8wMGJOc3FhbXhmR2R1blcxZWwrdzI2L1M5bloyVTYzOS9MeTBweFA1cGE1dnFLWVRDWjVGN0c4N3BjTHZ0U3FGU3ZWNXBLMmV2anhSd3BkM3g5OVFLKy9NbGxodFdwcTR1UkprcVQ2RGVwcjlydzVMcW1ySW5YcDJrVUxQdmtzN3lIV3padDE5Y0FCN2k2cFJOVjFqODdxV1RVQUFBQUFWREZQUC8yMG1qVnJwdW5UcDl0RFRoOGZIODJjT1ZQZmZQTk5zUUZseTVZdEM1M0x6YzExQ0RrOVBEejAybXV2NmU2NzczWnB6Y3VYTDllcnI3NHFLVzl2enBrelo3cDBmQUFBQUtDNjhiWlUvZmxoZi95K1RaSlVwMjVkaGRjSmQ3cWZOZGNxcTlYNVA3bTVGVCt6TlQwOVRZbUppVXBOU1MzeWVtNU90aElURTVXY21GVGh0YmhhV00yYXF0K3dnU1RwajYyL3U3bWEwckZISndBQUFBRDhoOTE1NTUyYU5XdVdVbEpTSkVuWFhIT04zbmpqRFRWdjNyekVmc09IRDFmOSt2V1ZrcEtpdExRMFpXZG55MnExeW1Bd0tEZzRXTzNhdGRNZGQ5eWhwazJidXJ6bWl5NjZTRUZCUVlxUGo5Y0REenhRSWZ0L0FnQUFBTldKeGJOcWh6MDJtMDM3OXVhdHlCTFJJdUs4eGhoeDMwaDE3TlN4Mk91Yk5tN1N2QTljTTVPem9NWGZMZEtHOWVzZHpzWEZ4a21TOXV6ZXJYR2p4eFRxazVtZUtVazZFM2VteU91ang0MVZVRkNneTJ0MWxZaUlDQjA1ZEZqUlVkR3lXcTB5R3F2dS9FTUxTOWNDQUFBQXdIL1hKWmRjb2krKytFSWZmdmloeG84ZnIzYnQyam5WYi9qdzRSbytmSGdGVjFlMHhvMGI2OU5QUDlWTEw3MmthZE9tdWFVR0FBQUFvQ3F4bUt0MmJITHk1RW1scGFWSmtobzNhWEplWS9qNCtpZ29PTGo0Nno2KzV6VnVTWXhHbzJKalluVWcra0NSMTlQUzBvcTlKa25aT2RsRlhzL05jWDRwWG5kbzNLU3hKQ2s5UFYyblQ1OVc3ZHExM1Z4UjhUeXI2ZEsxVmZzbkZnQUFBQUNxa1FFREJtakFnS3E1NzBycjFxMEw3ZmtwNWRYY3ExY3ZXU3lXTW8zbjVlVlY1SGdBQUFCQWRlWnQ4WkRCSUZYVi85U05QUlZqZjEycmRrMDNWbEkyUnFOUk53NjVXZjJ2dWRyaC9IZmZmS2MxcTM5UnE5WVhhK1FEOXhicWQrakFJYjMxeGpUVnFCR3FjUzgrWCtoNndjRDI4TUZEZXU3WjhjWFdrR3ZOVzRyMzFLbFR1bXZJSFU3WFB1L0R1ZnBrN2tkRlh1dmFzNXNlZVBqQll2dUdoWVhaWDU4K1ZYV0RUcFBSSUl0bjlZd01xMmZWQUFBQUFBQ1g4Zkx5Y25jSkFBQUFRSlZnTUVoKzNwNUtUc3R5ZHlsRmlrK0l0NzhPREE1eVl5WE9zZHFza3ZLQ3pvQUFmd1VFK0R0YzkvSHhsaVJaUEMwS0R5KzgzMmhLVXJJa3lXVHlLUEw2dWZmS2RuS0dwN1B0Sk1tYW15dXJpdDZ2TkNjbnA4UytBY0ZubDlWTlRFeDArcDZWTGNqUElvUEIzVldjSDRKT0FBQUFBQUFBQUFDQWZ3WDRWdDJnTXlNejAvN2F5MUwxSDFqTXljNExBajA5UFN2OFhtRmhOZlhvcU1lS3ZmN0xxbCswODg4ZENnME4xZTEzRFMxMXZMZW56WkFrWGRYcktyVytwRTB4OXd3cjhueStnbCtqckl6TUVscTZWM0JBMWY5ZUtnNUJKd0FBQUFBQUFBQUF3TCtDL0wxMExDYkYzV1VVeVpwanRiODJHcXYrbm9wWjJYbUJjVkpTa3FMM1JSZTZudlR2TE1lMHROUWlyeDgvZGx5U2xKMlRVK1IxS1cvUDBmRHdjUG42K2FwcjkyN0YxdkxudGo4bFNjR2hJU1cyeTVjZmREWnUydFNwOWtVeEZKZ21XVlczL2pBWThyN25xeXVDVGdBQUFBQUFBQUFBZ0gvNWVadGxOaG1WbldzdHZYRWw4N1NjblJtWm1WVTFaNTBXbEpLU3QvVHNENHVXNklkRlM0cHR0MmYzSGozMzdMaGlyNStKaXl2MmVydjI3VFY2L0xPbDFwS1dsaXBKOHZiMkxyV3RxMlJrWk5oZlc2cm9saUVCdmhhWmpOVjAzVm9SZEFJQUFBQUFBQUFBQURnSURmTFd5YmhVZDVkUmlLK2ZyLzExZm9oWVZrY09IOUdPUDNjVWUvM29rU1BuTlc1UmtoTHphbXpZcUpIOC9mUDI1MHhNVE5DUncwZGtNcG5Vc2xVcmU5djkrL2NyTFRWVmdZR0JxdCtnZ2RQM2FOaTRvVlB0WWs3SFNwSkNRa09jSHJ1OFVwTFBmbzM4ejltZnRLb0lxY2F6T1NXQ1RnQUFBQUFBQUFBQUFBZGhRVDVWTXVnTUM2dHBmeDF6S2tZdFdyUW84eGpmZmZPdHZ2dm1XMWVXVmFTMHREU2xwdVF0QVR6eS9wRnExdndpU2RMNmRiL3A3V2t6NU8zanJmRXZQbWR2dityblZacjk3aXhsWkdUb25udnZVWGpkT2tXT2UrTDRDUjAvZGxRZExydk02VnFzVnF0T25Ub3BTYXBacTliNXZxVXlpemtkWTM5ZDJuNmU3bEtkOStlVUNEb0JBQUFBQUFBQUFBQWMrSGg1eU12VHBJeXNYSGVYNHFCT25YQVpqVVpaclZZZE9YejR2TVlJQzZzaGJ4L2ZVdHRadkN6bk5YNis0OGVQMjE4SGh3U1gydjdLcTY3VXFoVS9LenBxbjk1K2E0WmVldVZsbWMxbmwrcE5UazdXdDE4dDFQS2Zsc25pNWFYcDcwVEkzei9BcVZyMjc5K3ZqUFM4WldRYk5uUit0bWg1SFQ2VTl6VXltejFWcXhJRFZtZjVlWnRsOXFqNmU3MldoS0FUQUFBQUFBQUFBQURnSEtHQjNqb1drK0x1TWh4NGVYdXBmb01HT25Ud29LTDI3RDJ2TVc2OTQzWjE3ZDdOeFpVVmRtai9RVW1TMFdSU1lGRHBRYWZSYU5TalR6eW1zVTgvcXdQUkIvVEdsRGYwMUxOUHlacHIwMDgvTHRXaTd4WXBMZlhzTE51OWU2TFVvV01IcDJyWjlOdEdTWkxCWUZETFZpM1A0OTJjbjZpb0tFbFM0eWFONVdHdWVwRmNkWi9OS1JGMEFnQUFBQUFBQUFBQUZCSWU2cWVUY2FuS3RkcmNYWXFETnBlMnlRczY5MFlwTlNYVllkL09rbHpXK1RMbDVPUXFwRVpvQlZlWTUrOWR1eVJKalJzM2xvZUh5YWsrdFdyWDBpTlBQS1kzWDUrcVA3ZHQxOFFYSnVyMHFkTktURWlRSklYWERWZmsxZjExeFpWWHlzdmJ1WkF1TmlaV0s1ZXZrQ1JkMHU1UytmZzY5M21WVjNKeWtxS2o5djE3MzBzcTVaNWxZVElhVkR1MGNqNkxpa1RRQ1FBQUFBQUFBQUFBY0E2VEtTOElxbXF6T2p0MzZhSWwzeTFXYm02dXRtN1pvaXV1dXRLcGZvK09lcnlDS3pzckp6dEhPLzdjSVVscWVYR3JNdlZ0MzdHOUhuNzhFYzE4YTZaOTFtcU5tbUVhUHVJZXRldlFUZ2FEd2VteHNyT3o5UGEwR2NySXlGdTJkdUMxQTh0VVMzbHMyYnhWVnF0VmtuVFo1WjBxN2I3T3FoM3FLMk1aUHN1cXFub3Z2QXNBQUFBQUFBQUFBRkJCd2tQOVZOV3lvS2JObXFwUms4YVNwSlhMVjFiNi9UTXlNL05lbFBEQmJQdGptMUtTOHdMaXRwZTJkV3Jjek14TS9iNWxpOTUvNXoxMTZkWlY0eWFNazUrL255UXA5blNNZmxpOFJEdi8zR0VQRDB1VG5wNmhLWk9tYU8rZVBaS2s3ajE3cUhXYk5rNzFkWVdmbCtYTklvMW9FYUg2RGVwWDJuMmRZVEJJNFRYODNGMkdTekNqRXdBQUFBQUFBQUFBb0FnbWswSGhvWDQ2SGx1MVpuVmVjKzBnelp3K1EvdjJSbW4zN3QxcTBhSkZwZHczT3lkYlVmOEdoMzUreFFkbGk3OWZKRW1xVmJ1MldyZHA3WEROV21BcDRJVDRlUDN4K3piOXZtV3JkdTdZb2V5c2JFblNmUTgvb0l0YnQ5WnJiN3l1RDJmUDBSOWJmdGZmZiszUzMzL3RVbWhvcUM3cjNFbXQyN1pSODRqbTh2ZjNMM1QvQS92MzYrM3BNM1RpMkFsSjBrVVJ6WFhQZlNQTDkrYkw0TysvL3RiKzZQMlNwSUhYRHFxMCt6cXJUZzAvbVl4VkxNRS9Ud1NkQUFBQUFBQUFBQUFBeGFnVDVxZll4SFJsWmVlNnV4UzdydDI3Nm9mRmkzVWcrb0FXZkRKZkw3MHkwYVhqZi9mTmR6b1RGeWNmWHg5WkxGNHllNXFWbFpXbDN6ZHZVV3hzbkNTcFRwM3dJdnYrdHZZMys1S3pmZnIyTHJUVTdPbFRweVJKS2NrcGVuRGtBdzdYVENhVFdyWTZ1OVJ0YUdpb25oa3pXdHQrLzBQZmZQV05vcVAyS1M0dVRqLzlzRlEvL2JEMDN6cnE2S1ZYSjhyUDMwOXBhV242OXB1RittbkpVdVhrNUVpU1dsN2NVazgvKzR5OG5kelQweFVXelA5TWt0UThJa0tYWFg1WnBkM1hHWjRlUnRVTkt4d09WMWNFblFBQUFBQUFBQUFBQU1Vd0dRMXFVTXRmKzQ0bXVMc1VPNFBCb0JIMzNhc0o0NTdYM3QxNzlldXFYM1JGTCtmMjZuUkdYR3lzVmk1ZlVlTDlCeFN6MzJWeVVyS2t2SkN5VDJRL2gyczJtMDFyZmxuamNNN2IyMXVYdEd1bmpwMDZxbDM3UytYajYxdG96SFlkMnF0ZGgvYmE4ODhlcmZuMVYyM2V1RWtweVNreUdBd2FldmVkOWlWdTMzdjdYVzNadk1YZTcrcUJBM1Q3WFhmSXc4UGszQnQzZ1ZVcmZ0YSt2VkV5bVV5NjU3NTdLdTIrem1wVUo3REtMY2RjSGdTZEFBQUFBQUFBQUFBQUpRZ045RlpNZkxvU1V6UGRYWXBkMDJaTmRlUE5OK3FyejcvVXgvTStWcXMyclJVV1ZzTWxZOWR2MUVBR2cwRTJtODNodkkrUGorbzNxSzliYnJ0VmpSbzNMckp2LzRIOXRUODZXdTA3ZHBEWE9iTW9EUWFEN2h4MnA5NllNbFh0T3JaWDM4aCthdDI2dFR6TXpzVlZFUzBqRk5FeVFpUHZ2MWNIRHh4UVltS1NMbTEzcWYzNlBmZU4wTDU5KytScDl0U0lCKzVWbTdhVnR5ZW5KSjArZFZxZmZ2U0pKT25tVzI5UncwYU5LdlgrcFFuMHN5all2L0ptdGxZR2crM2M3MUlBQUFBQUFBQUFBQUE0eU16TzFjNTlNY3ExVnAxWXhXYXphZnJVYWRxOGNaTWFOV21zRnllOUpJdkY0dkw3V0sxVzJXdzJtVXpPell6TXpzbVcyY05jN1BYRStBUUZCZ2U1cWp3SEo0NmZVRWhvU0lWOERpWEp6TWpVaEhIUDYvQ2hRK3JjdGJNZWUvS0pRc3YydXBQSmFGQ2JabUd5bUN0dmRtdGxJT2dFQUFBQUFBQUFBQUJ3UW54U2h2WWVpWGQzR1E2c1Zxc3lNN01rU1o2ZVpxZkRTTGhXYm02dXNyS3lKVWtXaTZlTVJxT2JLM0xVdkVId0JUZWJVeUxvQkFBQUFBQUFBQUFBY05xaGswazZHWmZxN2pJQXA5VU85VlhEMmdIdUxxTkNWSzA0R1FBQUFBQUFBQUFBb0FwclVDdEF2dDdGTDhzS1ZDVyszbVkxcUhWaGhwd1NRU2NBQUFBQUFBQUFBSURUREFicG92ckJGOXhlaDdqd1dNd21YVlEvV0ZWb3ExQ1hJK2dFQUFBQUFBQUFBQUFvQTR2WnBKYU5RMlgySUdaQjFaVC9QWHFoQi9MOEJBSUFBQUFBQUFBQUFKU1J4V3hTeTBhRW5haDZ6QjdHLzBUSUtVa0dtODFtYzNjUkFBQUFBQUFBQUFBQTFWRkdWcTUySDRwVFpsYXV1MHNCNU9QbG9SWU4venNCUEVFbkFBQUFBQUFBQUFCQU9XVG5XdlhQZ1RpbForYTR1eFQ4aHdYN2U2bFovU0FaTCtSTk9jOUIwQWtBQUFBQUFBQUFBRkJPdVZhYjloNCtvNlRVTEhlWGd2K2dlalg5VlRmTXo5MWxWRHFDVGdBQUFBQUFBQUFBQUJldzJhUWpwNUowSWk3VjNhWGdQOEpvTUtoWi9TQUYrM3RWK3IzM25VblUvb1JFN1ltTDE5NjRCTzA5a3lCSmFoNFNwT2FoUVdvUkdxd21RUUZxR2hKVVlUVVFkQUlBQUFDbzloNTcvRGw5T0hlQkpHbjZ0SmMxY3NSUU4xY0VBQUFBNEw4c01TVlQwVWNUbEoxcmRYY3B1SUNaUFl4cTBUQkVQbDdtU3IvM2kyczJLU1kxWFFFV1QwV0VCcXQ1YUpDYS94dG83ajJUb0wxeENkb2RGNitVckd6VjlQSFdoSjZkS3FRT2p3b1pGUUFBQUFBcVVVWm1wdjIxbDhYaXhrb0FBQUFBUUFyMHM2anRSV0U2ZkRKSk1RbnA3aTRIRjZCYUlUNnFWek5BSHFiSzNZOXp5L0ZUZW5ybE9qM2R1YjBHTlc5Y1pKc2FQdDdxV2kvY2Z2ejkzdjI2NnBPRm10cW51enFFMTNScFBRU2RBQUFBQUFBQUFBQUFMdVpoTXFwSjNTRFZEUGJWL3VNSlNzL01jWGRKdUFBRSszdXBRUzEvZVZrcVArS2JzMzJYdGh3L3JSOXV2VlorbnM3UElyMnVlUk5kMWJDZW5sNjVUbDNyaFd2WUpTMWRWcFBSWlNNQkFBQUFBQUFBQUFEQWdaK1BXVzJhaGFsK0xYOFpEWlU3K3c0WERoOHZEN1ZxSEtybURZTGRGbkxHcG1Yb3ZRRlhsU25rekJkZzhkVDdBM3ZwUkVxcTV2NzV0OHZxSXVnRUFBQUFBQUFBQUFDb1FBWkpkV3I0NmRLSW1xcFgwMThlSnVJWk9NZGdrQnJYQ1ZTYnBtSHk5L0YwU3cxYmpwL1NsdU9uOVd6WER1VWVhMnkzamxwLzVLVCtPSG5hQlpVUmRBSUFBQUFBQUFBQUFGUUtzOG1vdW1GK2FoOVJTMDNxQk1yYkRUUHpVRDM0KzNpcWNaMUFkWWlvclpyQlBtNnQ1ZW1WNnpTMVQzZVhqVGUxYnpjOXZlSTNsNHpGVHhBQUFBQUFBQUFBQUVBbE1oaWtzR0FmaFFYN0tDczdWN0VKNllwSlNGZEdGdnQ0L2xkNW1Jd0s5cmNveU45TFFYNFdHWTFWWTVuakY5ZHMwdE9kMnhlNVhPMjZJeWYweFBJMTJqcGlpTVA1SEp0Tjg3Yi9yZS8zSGxCc1dycnFCL2pwOXRZUkdoelJSSklVYUxIb3NVNlhhT0xhelhxK1I2ZHkxVWZRQ1FBQUFBQUFBQUFBNENhZVpwUHFoUG1wVHBpZk1yTnpsWnlhcGVTMExDV2xaU2tqaytEelF1YmxhVkt3djVlQ0E3emN0aXh0U2FMakUzUTZOVjJEbWpjdWRHM3JpZE1hdDNwOWtmMWVXYnRGaTZNTzZLYVd6ZFNqUVIwZFNralc5TTNiZFNJbFZROTJhQ05KR2h6UlJNdWlEK2xBZkpJYUJ3ZWNkNDBFblFBQUFBQUFBQUFBQUZXQXhXeVNKY2hiTllLOEpVbTVWcHZTTTNPVWxwR3Q5TXdjcFdmbUtEdkhxbHlyVmJtNU51WGtXdDFjTVlwak1ocmthVGFkL2VOaGxLWEFzY1ZzcWpLek5vc1RIWitrUUl0akFKdVduYU41Ty83UlIzLytJOThpWm5tZVRFblQ0cWdER3RMcUlqM1RwYjBrcVZ1OWNOWDA5ZGI0MVJ0MFhVUVQxZkh6bFNUNVd6eTFQeUdSb0JNQUFBQUFBQUFBQU9CQ1l6SWE1T2R0bHA5MzRVQUpxR2g3NHVJVkVScnNjRzV4MUFGOS9jOCtqZXJjVHVuWk9YcG42dzZINndjVGt5UkpQUnJVY1RqZnJuYVljbTAyclQ5eVFqZTFiQ1pKYWhFYXJOMXg4ZXJkdVA1NTEyZzg3NTRBQUFBQUFBQUFBQUFBTGtoNzR4TFVQRFRJNFZ5Myt1RmFNbVNRYm0xMWtZcWFqeHJrWlpFa0hVdE9kVGgvSkNsRmtuUTg1ZXo1aU5CZzdZbUxMMWVOek9nRUFBQUFBQUFBQUFBQTRHRHZtUVExRDNFTU91djUrNVhZcDNsSWtKb0ZCK3FkclR2azcybFd1OXBoT3BTWXJOZlgveTZ6MGFpMDdMUDd6a2FFQm1sUFhFSzVhaVRvQkFBQUFBQUFBQUFBQUZCdVJvTkIwL3IxMUlSZk4ycmM2ZzJTSkYremg1N3Awa0Z2YnRvbUx3K1RTKzlIMEFrQUFBQUFBQUFBQUFEQVFmT1FJTzA5azZBYVB0NWw2aGZ1NTZQWkEzdnBaRXFhWXRNejFDdzRVSkwwNHBwTkNyUlk3TzMyeENVbzRweWxjY3VLUFRvQkFBQUFBQUFBQUFBQU9HZ2VHcVM5WlZ4YU50ZG0wNnFEUjNVb01WbTEvWHpVT2l4RVhoNG0vUk43UnBMVUlqVFkzblpQWEx3aUNoeWZENEpPQUFBQUFBQUFBQUFBQUE1YWhBWnJkMXg4bWZxWURBYTlzZkVQZmJwemo4UDV6M2J0VmFERlU1ZldybUUvdHpzdTNpSDRQQjhzWFFzQUFBQUFBQUFBQUFEQVFaUGdBSDIvTjZ2TS9XNjl1TGxtYnRtaGhvSCthbEVqV0V2M0hkTHFnMGMxb1VjbmVYdWNqU2FUTTdQVU5EaWdYRFVTZEFJQUFBQUFBQUFBQUFCdzBEUTRTRFY5ZlBUOTN2MjZybmtUcC9zTmJSMmhYSnROWC80ZHBUUHBHV29VRktEWGVuVlZuOGIxN1cwVzdvNVd2UUEvTlFvS0xGZU5CSjBBQUFBQUFBQUFBQUFBQ3BuUXM1T3UrbVNocm1wWVR3RVdUNGRyd3k1cHFXR1h0Q3pVeDJnd2FGamJsaHJXdHZBMVNZcFB6OUM3disvVXlxR0R5MTBmZTNRQ0FBQUFBQUFBQUFBQUtOTFVQdDMxOU1wMUxodnY2WlcvYVdxZmJpNFppNkFUQUFBQUFBQUFBQUFBUUpFNmhOZFUxM3JobXZ6YjFuS1A5Y3E2TGJxeVVWMWRXaXZNQlpVUmRBSUFBQUFBQUFBQUFBQW93YkJMV3FxMm40L3VYYkpLaVptWlplNGZuNTZoRVl0L1ZvTkFmOTNacG9YTDZpTG9CQUFBQUFBQUFBQUFBRkNpNFplMDBvTWRXK3Y2TDMvVWQzdjJPOTF2NGU1bzNiendKejNhcWExTFEwNUo4bkRwYUFBQUFBQUFBQUFBQUFBdVNPMXIxOVNxTzYvWHhMV2J0U3o2a1B3dG5tb1JHcXlJMEdCRmhBWkprdmJFSldoUFhMeDJ4OFVyT1ROTDlRTDh0SExvNEFxcGg2QVRBQUFBQUFBQUFBQUFnTk9lNzlGSkJ4S1N0RDgrVWJ2ajR2WEYzM3UxSnk1QmtoUVJHcVNJMEdCRk5tbWdKc0dCYWh3VVVHRjFFSFFDQUFBQUFBQUFBQUFBS0pQR1FRRnFIQlNnM28zcnU2MEc5dWdFQUFBQUFBQUFBQUFBVU8wUWRBSUFBQUFBQUFBQUFBQ29kZ2c2QVFBQUFBQUFBQUFBQUZRN0JKMEFBQUFBQUFBQUFBQUFxaDJDVGdBQUFBRFZYbVpHcHYyMXhjdml4a29BQUFBQUFFQmxJZWdFQUFBQVVPMWxGQWc2dlFnNkFRQUFBQUQ0VHlEb0JBQUFBQUFBQUFBQUFGRHRFSFFDQUFBQUFBQUFBQUFBcUhZSU9nRUFBQUFBQUFBQUFBQlVPd1NkQUFEZ2doVVhGNmZUcDA4NzNmN2t5Wk5Gbm8rT2psWkNRb0tyeWdJQUFBQUFBQURnQWdTZEFBQkFpeFl0MHErLy9scnNkYXZWcW9VTEZ5b3pNN1BJNnphYlRjODg4NHcrLy96emlpclJRWHA2dWw1NDRRWHQzYnUzeEhZelo4N1UxS2xUblJwei9mcjFHajU4dUtLam93dGRHek5takg3NTVaZnpxclVpbFBiMUttakdqQmw2NFlVWFpMUFpDbDFMVGs3V1k0ODlwbFdyVnJtNlJBQUFBQUFBQUtEQ2ViaTdBQUFBVUxMUm8wZHIyN1p0OW1PejJheWFOV3VxVzdkdXV2MzIyK1hyNjF0czM3UzBOR1ZrWkJSNzNXdzJ5OFBEUTNQbXpORzExMTZySzY2NG9zaDJCdzRjME1jZmY2d2xTNVpvL1BqeGF0cTBxY1AxZGV2V2FmdjI3YnJwcHB2SytPN09qOVZxVldwcXFrYU5HcVd4WThlcWUvZnU1Um92TlRWVjc3enpqanAwNktDbVRac3FKeWRIVnF1MTBEMnpzckxzeHdhRFFXYXp1VnozUFplcnZsNzVWcTVjcWNXTEYydm8wS0U2ZVBDZ3c3WGF0V3RyN3R5NWlvcUtVczJhTlhYZ3dBR0g2Nkdob2ZwLzl1NDhQcVo3L1FQNFoyYXlUQktUbFN4Q3h3SzdVd0FBSUFCSlJFRlV5Q0lMSVhaRmlaM1MwRnBLS1MydHBWVnFxYVd0cmVGU3k3VXJ0ZFd2OXEyVWFybFVWWEh0S1NLU1NJUXNFaUdMckxQUDc0L2NuSnBPRXBKTWpDU2Y5K3ZsOVRMbmZNLzNQQ2ZIdlQyWjUzeWZ4OWJXdHV3WFEwUkVSRVJFUkVSRVZNR1k2Q1FpSXFva0Jnd1lBSkZJaFBUMGROeTZkUXY3OXUzRGxTdFhzSHIxYWtpbDBpS1AyYjU5T3c0Y09GRHNuUDcrL3VqUm93ZVVTaVhlZXV1dFlzZDVlM3RqM2JwMW1EZHZIaVpPbklpdnZ2b0s3ZHExQXdDb1ZDcHMzTGdSd2NIQmFOT21qYkR0NU1tVDZOV3JGOFJpNHhlUXNMR3h3YUpGaTdCZ3dRS0Vob1ppL3Z6NXdybkxZc1dLRlpETDVaZzZkU29BNEYvLytoZk9uVHVuTjJiOSt2Vll2MzY5OExsUm8wWll1WEpsbWM5WkZHUGRMd0M0YytjTzFxeFpBNmxVaWlOSGp1RElrU042Kzd0MTY0YWZmLzRaMXRiV21ETm5qc0h4SDN6d0FmcjI3VnUyQ3lFaUlpS2lVa2xLU29KTUpudWhGODF5YzNPaDFXb2hrOG4wdGl1VlN0eS9meC8xNjllSGhZVkZSWVZLUkVSRTlFcGhvcE9JaUtpU0dEMTZOQ1FTQ1lDQ1JPSzhlZk53K2ZKbEhEdDJEQU1HRENqeW1NR0RCK09OTjk0UVBoODZkQWdSRVJINDZxdXZBQUJtWm1hWVBYczI2dGF0aTB1WExoVTVSMkJnSUR3OFBPRHU3bzZWSzFmaTIyKy9oYSt2cjdCLysvYnR5TTNOeFNlZmZDSnNTMDFOeGJwMTY1Q1ZsWVVoUTRhVSs5cUxZbTV1ampsejVtRC8vdjFvM3J3NXpwOC9qMisrK1VadlRPRUt6SkNRRUwzdFBYcjB3SVFKRTRUNHo1NDlpM256NXNIQndRRUFNSFhxVkdFL0FJd1pNd1lEQmd4QXo1NDlBUUM3ZHUxQ1RFeU0wYS9KV1Bjck9Ua1o4K2ZQaDR1TEMxYXVYSW5kdTNmRHpNd003Ny8vUGlRU0NWSlRVekY2OUdqMDZORURVNlpNd2NLRkMrSGo0NFBCZ3dkREpCSVovYnFJaUlpSWpLWHdCVHMvUDc4aTk2ZW5wK1BTcFV0NnoxVC8zRDk5K25TTUdUTUdyVnUzcnNoUUFRRHg4ZkhZc21VTHBreVpBanM3dTJMSFRaZ3dBUU1HRE1Dd1ljT2VPK2NQUC95QWMrZk9ZZHUyYlhvVlJsSlNVakIrL0hoczNMZ1JucDZlUm9tL3ZKNTN2d3JKNVhMTW1qVUxRVUZCR0Q1OHVNSCs4UEJ3ckYyN0ZyTm56NGE3dTN0RmhVdEVSRVNWRUJPZFJFUkVsWkM1dVRtR0RSdUd5NWN2NCtiTm04VW1PdTN0N1dGdmJ5OTh0clcxaFlXRkJUdzhQQUFBTzNmdVJIeDhQTnpjM0xCLy8zNWhYRVpHQmxRcUZaeWRuV0Z0YlEwSEJ3ZklaRExZMk5oZzJyUnB3cmlJaUFqczNic1hzMmJOZ3FPam83RGQzZDBkbzBhTndxWk5tOUM4ZVhPOXhLZ3hwS1dsd2NyS0N0Ylcxa0lpMWQvZkh6Tm56dFFidDNmdlhzamxjcnovL3Z0NjIxMWRYUUVVSkN4LytPRUhUSmd3QWUzYXRVTldWcFl3LzdPMFdpM3k4L1B4OU9sVEFJQkNvWUJjTGtkY1hCd2NIQnowZnNibFlhejc5ZURCQTlTdFd4Zi8rdGUvSUpQSjBLOWZQOHlkT3hkdDI3WkZRRUFBRGgwNmhCNDlldUNUVHo2QlNDVEN5SkVqOGE5Ly9RdkJ3Y0Z3YzNNenlyVVFFUkZSOVJJZUhvN0preWZyYmF0Um93YjgvZjB4YU5BZ05HL2V2TVRqczdLeW9GYXJpOTF2WldXRnUzZnZDaSs1RmVmeTVjdFl2bnc1TGx5NGdHblRwaG1za055MWF4Y2VQMzVzMElxaG91aDBPa1JIUjJQOCtQRll1SENoOEZ4WFZ0SFIwVGg4K0RBKyt1Z2ptSnViUTZWU0NiM1lDMzkrYXJWYXIrV0NSQ0lSWHBnMEZtUGRyMExyMXEzRGpSczMwTDkvZjRPV0NuWHIxc1hxMWF1aDArbWdWQ29OOXJ1N3UzTUZLeEVSVVRYR1JDY1JFVkVsNWVUa0JBREl6ODh2MC9IeDhmSFl1WE1uQU9ETEw3K0V2Nysvc0cvdTNMa1FpOFdZTzNjdVZDb1ZQdnp3US9qNCtHRHk1TWxDaWF4SGp4NGhORFFVM2J0M1I0Y09IWVJqQzVPQTdkcTF3N0ZqeDdCNDhXSnMyTERCcVAwc0Z5MWFoTWVQSDJQT25EbkNsMVJPVGs1bzM3NjkzcmhUcDA0aE56ZlhZSHVoMk5oWURCOCtISDM3OXNYSmt5ZXhaczBhOU92WEQ0Y1BIOVliSjVmTHNYLy9maHc2ZEFoQXdZcGFyVmFMaVJNbjRyMzMzc1Bnd1lPTmRtM0ZlZEg3QlFEWjJkbG8yN1l0Y25KeWtKT1RJeHhUT00vZHUzZGhhMnVMaElRRVlZNlpNMmRDcFZJaFBqNGVBT0RzN0Z4c1NXUWlJaUtpNGdRRUJLQlJvMFpRS3BWSVRFekV0V3ZYY1BYcVZVeWZQaDNkdTNjdjlyaVpNMmZpN3QyN3hlNGZQSGd3VWxKUzRPbnBpWll0V3hZN3JsZXZYbkIwZE1UQ2hRdng4Y2NmWStuU3BhaGR1ellBNE1HREJ6aDY5Q2crL2ZSVDRWbTZzQzNFODNxZmwxVzlldld3ZXZWcVRKczJEWjk5OWhrMmI5NHNuTHUwY25OenNYRGhRalJxMUVoNDBYSHc0TUhJenM3V0cvZHNwUlVBR0RwMEtFYU9IRm0yQ3lpR3NlNFhBQnc1Y2dUSGp4K0hqWTBObGkxYlpyQy9hOWV1aUl1TGcwd21FMXBOUEd2cDBxVXZMWEZOUkVSRXJ4NG1Pb21JaUNxcEJ3OGVBTUJ6VitCOS9mWFhzTEt5d3ZUcDAvVzIzN3AxQzdWcTFVSldWaGJ1M2J1bmx6aExTa29TZWw2YW01dGp3b1FKV0xSb0VjYU1HWU9aTTJlaWR1M2ErUGpqajVHZG5ZMUxseTVod0lBQlVDcVZVQ2dVd2h2bHo5cTdkeS9lZSsrOThsNnk0UFBQUDhlc1diTXdjZUpFVEpvMHFjUXZ6VW95YWRJa3lHUXlQSDM2RkJzM2JrVGJ0bTN4NFljZjRzTVBQOVFiTjJqUUlBd2JOa3pvaTdsNTgyYUVoNGNidlVjblVQNzdCUUEzYjk0MEtPUDdyTUkzL0s5Y3VWTHNtSVVMRjZKeDQ4Wmx2UXdpSWlLcXBwbzFhNmFYVkx0NTh5YW1UWnVHOWV2WG8zUG56akF6Sy9xcnFMbHo1MEtoVUFpZkZ5MWFCRjlmWHlHaGw1K2ZqODgrK3d6dDI3ZkhMNy84VXVRY3djSEJzTEd4UWV2V3JiRjY5V29jT0hBQUxpNHVBQW9xZEt4Y3VSSUJBUUhvMDZlUGNFeFlXQmlXTEZrQ0p5Y25CQVlHbHZ2NmkxS3JWaTBzWDc0YzU4K2ZoNU9URXpaczJJQmp4NDdwalpITDVkaXhZd2YyN05tanQzM3ExS25vMUtrVDFHbzFRa05Ea1oyZGpXKysrUVppc1JnQXNIWHJWbWkxV2dEQXc0Y1BNWG55WlB6NzMvOUduVHAxQUVCb2dXQnN4cnBmQnc4ZXhQYnQyOUc1YzJkOC92bm5tRGR2SG5yMjdDa2tuaTljdUlCNTgrWmg2dFNwYU5ldUhXYk5tb1ZodzRicFBmc1NFUkZSOWNaRUp4RVJVU1dVbnA2T3paczNBMENwazN5Wm1aazRldlFvZ0lLK256Ly8vRFBDdzhQUnUzZHZBRUJlWGg0U0VoTDBWaW0yYXRWSzZJa1RHeHVMb0tBZ3ZQYmFhN0MwdElTcnF5dnM3T3hRbzBZTnlHUXlXRnRidzhiR0JsS3BGRlpXVnRpNmRTdDI3ZHFGenAwN0c2MmZqcXVySzFhdFdvV3Z2LzVhV0lGWUZvV3JVMWV1WEFtNVhJNHhZOFlBQUc3ZnZvMjh2RHhobkZxdFJueDh2SkFZVEVsSktVZjBwVk9XKzlXK2ZYdmhtS0xNbWpVTERnNE9SYjRSVDBSRVJHUk1UWm8wUWJObXpYRHQyalU4ZVBDZzJKVjNoUW5KUXBhV2xwREpaRUtwMThJV0JmZnUzY085ZS9lRWNjbkp5YkMydG9hZG5SMmFOMjhPclZZckhEZGx5aFJoM0lFREIzRHYzajE4OTkxM1FwSVFLRmd0ZVBic1dYenp6VGY0N3J2dllHTmpZN1JyQjRERXhFUzR1N3ZEMGRGUjZCdmZvMGNQZ3hmS0ZpOWVqTFp0MjZKang0NTYyMzE5ZmFGU3FSQWFHb3FJaUFnc1hib1V0cmEyVUtsVXlNaklRRzV1cmpDMmNHVm5kbmEyMEhKQm85RWdNek1UY1hGeGNITnpNMXJGRG1QY3I2Wk5tK0xtelp2bzNyMDdwa3laQWpNek0vVHYzeC9mZi84OW1qZHZEcGxNaGg5Ly9CRlRwa3hCcjE2OUFBRHZ2UE1PRGg0OGlCWXRXaFNiTkNjaUlxTHFoVThFUkVSRWxjVHExYXNCQUk4ZlA4YXRXN2NnbDhzeGZQandVcjk1bnBhV2hoOS8vQkZBUVdtdnhvMGI0L0RodzlCcXRSQ0x4YmgxNnhhMFdpMkNnb0wwanF0ZHV6YldyVnNuZkRueXp4V0h4UmsrZkRqczdlM2g3T3hjcWppZng4YkdCZ3NYTG9SRUlrRmNYQndtVHB4b01LWnc1V0xobDByUEdqMTZOUHIyN1l1REJ3L2kzTGx6YU5PbWpWQkdiTisrZlhvSjFMeThQUHo1NTU4SUN3c0RBRHg5K3JUYy9aVmVWRm52RjFDdzhqVXFLc3BnZStIUDVjeVpNd2I3SkJLSlFlbGVJaUlpb3ZJb2I4dUZYMy85RmRldVhZTlVLc1hXclZzaEVvbUVmVys5OVJaR2pCaUJ0OTU2Qy9mdjM4Zm8wYU14ZVBCZ0RCMDZWRWhvWHIxNkZWdTJiTUhubjM4dTlHclg2WFNReStXUXkrVjQ1NTEzTUczYU5HellzTUdvTDRMbDV1Wml3b1FKUWk5NU96czdBSUNYbHhlOHZMejB4cHFabWNIRHc2UElsZ3NxbFFvUEhqekEzTGx6NGUvdmoyWExsaUV1TGc3T3pzNjRldldxTUs2d3NzckNoUXVGYTFjb0ZJaVBqOGZwMDZleGVQRmlOR3pZMEdqWFY1d1h2VjhBTUhueVpHZzBHang4K0JCQVFmdUVHVE5tSUNNakF4a1pHWWlNakVUcjFxMkZaM01QRHc5OCt1bW53dmpDYlVSRVJGUjlNZEZKUkVSVVNSU1dmTEsydGtaQVFBQUdEQmhRcHBKTjN0N2VXTE5tamZBNU5qWVcyN1p0dzVVclY5Q21UUnY4L3Z2djhQRHdLREl4V1ZnV0N5ajRvaW84UFB5NTUzTjBkTVN3WWNOS0hlZUxTRTlQaDRPREE1eWRuWVczeGd0dDJyUUphV2xwbURwMWFwSDlRVDA5UFhIKy9IbHMzTGdSTldyVTBOdjM5ZGRmNjMzK1orbmF4TVJFZzE1SUZhVTg5MHVoVUtCWHIxNUMzSVZXckZnQk96czdqQm8xU20vN2pSczNzR3JWcW9xNUVDSWlJcXEyQ2xzdUZDWVppOU8vZjMrTUhUc1dQWHYyMU5zZUZoWUdQejgvUkVWRjRlSERoMEtWa0tkUG55STNOMWZvd1ZtdlhqME1HellNMzMvL1BhNWR1NFlaTTJZZ0xpNE9YMy85TmJSYUxiWnMyWUwxNjlkRG9WQUlMMzQ5Ni9qeDQramV2VHVhTkdsaWpNdUdqWTBOWnMrZWpkRFFVSHp5eVNlWU8zY3VmSDE5U3oyUHViazUxcTFiQjVsTWhwczNiK0xFaVJPWVBIbXlVT0dqVUh4OFBENzg4RU9zWGJzV25wNmVBSUFKRXlhZ2VmUG1SdS9SQ1pUL2ZnSEEwYU5IRGNyNFBrdWhVR0RidG0zWXZuMTdzV05LcW1SQ1JFUkVWUjhUblVSRVJKWEU4ZVBISVpGSWpENnZ0N2MzUEQwOWNmRGdRZmo2K3VMY3VYTVlNV0pFa1dNblQ1Nk13TUJBVEpnd0FTa3BLZmp5eXk5aGFXbXA5NWIyczVSS0pkcTFhNGU1YytjYVBXNEFXTDkrUFpLU2tyQng0MGE5dDk4dlhMaUFwS1FrakI4L0hwMDZkU3IyK0prelorS05OOTRBQUR4NThnUkFRVytqZnlZNnM3S3lzR2ZQSHZ6NjY2OTYyOGVPSFl2bXpac2I2M0plU0dudUYxQlFudmZaa3NFS2hRSlpXVmtBQ3I1c2ZQYmZWSG5LQUJNUkVSRVY1ZWpSbzRpS2lrS3paczFRczJiTlVoMGJHeHVMbzBlUHdzL1BEKys4OHc0bVRacUU4UEJ3NGRrbU1qSVNBRkMvZm4wQWdFZ2t3cEFoUStEbDVZVWxTNVlnTXpNVGdZR0JDQW9LZ3BlWEYycldyQWxiVzF2SVpETFVxRkVEVmxaV1Fzc0ZxVlNLU1pNbVllWEtsZGk0Y2FQUnlxSTJiOTRjcTFhdHdxeFpzNUNSa1ZIbWVXUXlHZkx5OHJCa3lSTDQrdnFpVjY5ZTBHZzB1SDc5dWpEbThlUEhBQXJhTUJRKzJ6NWIycmFpbGZaK0FjQzRjZU13YnR5NFl1Y01DUW5CWjU5OWhtN2R1bFZzOEVSRVJGUnBNZEZKUkVSRUdEaHdJSll1WFlyWnMyZkR6TXhNNklIenJNZVBIK1BldlhzR2ljTnZ2LzIyMkhKUkN4WXNnRWFqcVpDWUZRb0ZybDY5YXZBR3VWd3V4N3AxNnhBUUVJQytmZnNDQVA3NjZ5LzgvUFBQK1BMTEwvVjZNazJiTmcyTkdqVVN5Z0lEZ0wyOXZVSGljT25TcFdqVHBnMWF0MjZ0dDcxZXZYckd2cXdYOGlMM3F5Z1pHUm1ZUFhzMjR1TGlBQlQwNnB3elp3NlNrNU9SazVPRE0yZk93TnJhdWlKREp5SWlvaXJ1OHVYTGVQcjBLZkx6OHhFWEZ5ZVVXQzFMU2Rpb3FDaWhON3FQanc4YU5teUl5NWN2Qzg5L04yN2NnS3VycTBGbGk5YXRXMlBIamgxQ3k0WEZpeGUvMFBrKytlUVRwS1dsR2IzM1k3MTY5YkIxNjFhWW01dmp5SkVqMkxScGs4RVl1VnlPSFR0MllNK2VQUWI3VnE5ZWpmcjE2MlB4NHNWNDlPZ1IrdlhyQjdGWWpMeThQSHo3N2JmQ09MVmFEUURZdTNldmNBMlBIajB5NnJXVXBLejNTNlZTb1gvLy9rWE9LWmZMc1h6NThpS3JqZ1FGQldIQmdnVkd2Z29pSWlLcWJKam9KQ0lpcXNZSyt6eDI2OVlOaHc4ZlJsUlVGRDc0NEFQWTJ0b2FqTDE0OFNJQWxMaEM4bVc2ZHUwYTVISTVPbmJzcUxmOWh4OSt3Tk9uVDdGbzBTSWhxV2x1Ym82elo4K2lYcjE2R0Q1OHVEQzJjZVBHQnZOYVcxc2I5RVphdVhJbFBEMDlpK3laOURLVjVuNEJCVW5id3NSbFdGZ1lsaXhaQWhzYkczaDdlOFBLeWdyMzc5L0grUEhqMGFCQkE1dzVjd1ptWm1aNlB4OGlJaUtpMG9xSmlVRk1UQXdrRWdtY25aMHhjT0JBdlB2dXU4VStyNVNrZCsvZStPaWpqNFRQc2JHeDJMeDVNN0t6czFHalJnMzg4Y2NmeGJaeWVMYmxRbXBxcWxBK3R5VDE2dFV6V3RuYWYwcE5UWVc3dXp0YXRtd3A5Q3dGQ25yQkwxKytITjdlM3NVK2h6azdPMlBUcGsyNGRPbVNrTHdGQ3A1YnYvLytlK0Z6WWVuYTBOQlFvWFR0blR0M3l2U3pMNHV5M3EvQ2Zxa3paODZFdjcrLzNyNnhZOGZpL2ZmZlI3dDI3ZlMyNzltejU2VW1jWW1JaU9qVnhVUW5FUkZSTlpHVGs0T01qQXc4ZnZ3WXk1WXRRMHhNRE16TXpMQjI3VnJFeHNiaTRjT0hBSUNUSjAraVI0OGVxRldybHQ3eEZ5NWNnSitmSDl6YzNNb1Z4ODZkTzlHb1VTTTBiZHEwWFBPY1BYc1c5dmIyQ0F3TUZMWmR2WG9WQnc0Y3dKUXBVL1JXbVRacTFBajkrL2ZIamgwNzBMSmxTd1FFQkJRNVozeDhQTWFQSDIrd1hTNlg0N3Z2dnNPV0xWc005cTFldlJxZW5wNUd1NjVDNWIxZkFEQi8vbnprNU9UZzIyKy94YUZEaDlDdFd6ZDg5dGxuV0xCZ0FSd2NIREJyMWl3c1hyd1laODZjUVVoSUNJWU1HVkxxa25KRVJFUkV6eG82ZEdpRjlJTUVnTTZkTzJQVHBrMDRjdVFJdkx5OGtKcWFhbERkQXlob096QnMyRENoNU9tRkN4ZXdidDA2dlNUaFA4bmxjb3dmUDk2Z3Q3a3hhTFZhVEpvMENaMDZkY0w0OGVQMWVsU3VYNzhlV3EwV24zLytPWHg4ZklvOFBqVTFGUWNPSE1ETW1UUDFlbFdlT1hNR3UzZnZGajZyVkNvQVFHaG9LQ3dzTFBUbStQZS8vMjNRbDc2aXZlajlLbFN6WmsyOWxnc3BLU25RYURUSXljblIydzRVOUQ4bElpSWlBcGpvSkNJaXF0SzJiTm1DeU1oSVpHUms0T1RKa3dBQU96czdwS2Ftb21uVHBtalNwQW11WGJ1RzBOQlF1TGk0WU96WXNWaTBhQkhHangrUFdiTm1DVyswWjJSazRQcjE2M3B2YUJmS3pNeUVsWlZWa2VkWEtwVjZQU0ExR2cyaW9xS3dmZnQyVEp3NEViMTc5eTdUZGNubGNwdy9meDVkdW5RUlZtMmVPblVLSzFldVJOT21UZEdnUVFPRWhZVWhPenRiK0tQUmFLRFZhckY0OFdKODk5MTNzTFMwTkpqWHpjMU5yNHh0b2FsVHArTE5OOTlFNTg2ZERmYTV1N3NiN2JxTWRiOEtmMGEvL3ZvcnRtL2ZEbXRyYXl4WXNNRGdEWG9uSnljc1diSUV2Lzc2SzdadDI0WmZmdmtGM2J0M1I5ZXVYUkVZR0toWDVwZUlpSWpJMUJ3Y0hOQ2xTeGZzM2JzWHRXclZRbUJnSVB6OC9BekdYYjU4R1hLNVhDK2hhRzl2ai8zNzl4Yzc5NkJCZ3lva1pnQUlEdzlIWm1hbXdXclIyTmhZSEQ1OEdJTUdEUktTbkljT0hVSjJkclplS3dWbloyY3NYYm9VUVVGQmVvbE9mMzkvdlhGUG5qekIyclZyMGJkdlg0UHlzRVU5KzFhMEY3MWZSYmx6NXc3bXpKa0R0VnFOWGJ0MlFTUVM0WU1QUHNDTkd6ZWcwK2tRRmhaVzdoY3dpWWlJcUdwZ29wT0lpT2dWdDJUSmtqSWZHeFVWaFVhTkdzSEh4d2RlWGw3dzl2WVdTbVdwMVdyczJMRUR1M2J0UWtCQUFPYlBudzliVzF1c1dMRUNNMmZPeE5TcFV4RVNFb0lSSTBiZ3Q5OStnMWFyeGV1dnYyNXdqdWYxVzNyMkdJbEVnbm56NW1IMTZ0VllzV0lGTWpJeU1HellzRkpmMTMvLysxL0k1WEs5VXJKLy9mVVhGQW9Gd3NMQ01HN2NPQUFGWCtqWTI5c0xmenAxNm9Relo4N2crKysvRjhZOHk5emNYQ2p6OVN5SlJBSkhSOGNpOXhVeXhuVVo2MzVkdUhBQm16WnRncm01T1lZTkc0YStmZnZDM055ODJQTys4Y1liNk5LbEM0NGVQWXJEaHcvamwxOSt3WXdaTTlDdFc3ZFNYd01SRVJGUlJTZ3M0VDlxMUNpY1BYc1c4Zkh4V0xGaVJaRmpMMTY4Q0dkbjUyS3JlTHhzNTgrZmg2V2xKVnExYWlWczAycTFXTFZxRmVyVXFhT1hyRlFvRk5peFl3ZWFOR21pVnlra0tDaklZRjVYVjFlNHVyb0tuK1BqNHdFQVRaczJMZkc1OVdVb3pmMFNpVVJ3Y25LQ3ViazVkRG9kZnZycEoyemN1QkZ0MnJUQnBVdVgwS1pORyt6YnR3OTM3OTVGZG5ZMjd0eTVBM3Q3K3lLZjU0bUlpS2o2WWFLVGlJaW9DaXN1U2FyVmFqRmx5aFRjdVhNSC9mcjF3OWl4WTRWRVdOMjZkYkZ4NDBhc1hic1d4NDRkUTNCd01Nek56UkVjSEZ6a1c5TkxsaXdwOW0zcXRXdlhHbXdUaThXWU5Ha1N4R0l4TGw2OGlFR0RCaG1VMW5xZXZMdzh1THU3bzFtelpzSzI0Y09INDdYWFhvT2pveU1jSEJ6ZzRPQlFaSGt5a1VpRWUvZnVRYTFXdzh6TWVJOUN4cmd1WTkydk5tM2F3TXpNREowN2R5NHh3ZmtzUzB0TERCdzRFUDM3OTBkRVJJUmVTV0FpSWlLaWx5a3RMUTM1K2ZtNGVmTW01cytmajVpWUdMejIybXY0K09PUGNlblNKY2psY2dEQS92Mzc0ZWZucC9lOG8xS3BjUFhxVmZUcDB3Y2lrYWpNTVNpVlNtellzQUZEaGd3eFdCMVpHanFkRHVmT25VUHIxcTMxbmszLzcvLytEN0d4c1ZpN2RxM2VNK003Nzd5RGMrZk9ZZkhpeGRpNGNTTmtNbG1SOHg0N2Rnd2JObXd3T0JjQWZQcnBwd2FWT1d4c2JMQm56eDZqWGRlenluTy9nSUtYRGZmczJZT2twQ1RNbkRrVHQyN2R3c2lSSXpGbzBDQ0VoSVNnZmZ2MkdEUm9FQll0V29TY25CeU1IVHNXSVNFaEpsbWxTa1JFUks4ZWthN3dLWWlJaUlpcWxVdVhMc0hDd2tJdldmaFBTVWxKQnYxd2pFV24wMEdoVUpUWUs2a2lLSlhLVWljZ1M2T2lyc3ZVOTR2b1ZUZDR5RmdjKytVVUFHRDNydlVJZWJPSGlTTWlJcXBld3NQRE1Ybnk1REwxNkV4TFM4UE9uVHZ4NjYrL0FpaW9aQUVVckZqMDh2S0NsNWNYMnJadGkrdlhyMlBMbGkzbzJyVXJnb0tDc0hMbFN2ajUrV0hXckZsQzB1N3MyYk9ZUDM4KzFxMWJCMTlmWHdEQTRjT0hzV1BIRHF4ZnY3N1lHRDcrK0dPODk5NTdRby9PMU5SVVRKOCtIYm01dVFnTkRTM3o2dENiTjI5aTZ0U3ArT0tMTDlDbFN4ZW8xV3BzM3J3WkJ3OGV4SkFoUTlDaFF3ZGtaV1hwdFZ5SWlvckNmLy83WDNUcjFnMHpac3pRbTIva3lKSG8zYnMzZXZYcWhTZFBudWp0UzBsSndadzVjekJ2M2p5OXNyMUFRWVVTRHc4UG8xeVhNZTlYNFh4NzkrN0ZrU05IMExCaFEweWFOQWtlSGg0QWdKQ1FFS0hYcWx3dXg0NGRPM0RvMENGWVcxc0xyU1VLeHhJUkVWSDF4QldkUkVSRTFkUS8relVXcFNLVFppS1I2S1VuT1FGVWFKSVRxTGpyTXZYOUlpSWlJaXBKWUdDZzBHTzh0RFFhRGU3Y3VZTnUzYnJCMjlzYlBqNCs4UFQwaEkyTkRZQ0NudkFyVnF6QWhRc1hFQklTSXF4WWxNbGtXTFJvRVVhUEhvMFJJMGFnYjkrK09IbnlKSnlkbllVa1o2R25UNTlpNk5DaEx4eVRzN016VnE5ZWpWbXpabUhhdEdtWU4yOGVXclpzV2Vwck8zMzZOQ1FTaWZBc0p4YUxjZUhDQlFEQW5qMTdzR2ZQSGdBRkt5NmZiYm5RdEdsVG5EcDFDaDA3ZGtUYnRtME41cFhKWkFhclBTVVNDUUNnZHUzYXhaYXVOY1oxR2ZOK3JWdTNEc2VQSDBlOWV2VXdaODRjdEd2WHJ0anpTcVZTZlBUUlIzajc3YmV4Yjk4K0hEcDBDSHYzN3NXbVRadjRIRXhFUkZTTk1kRkpSRVJFUkVSRVJFUW00K3pzWE94cXk4ZVBIMlBzMkxGUUtwV1lQSGt5ZXZmdUxleDcvZlhYc1dIREJpeGV2Qmo3OSs5SGx5NWQ0T2pvV09RcVJWdGJXNnhidDY3WUdNYVBIMS9rTVlzV0xjTE1tVE54NmRLbE1pVTZBYUJ0MjdaQ0VsQXNGdVBMTDc5RVptYW1Yc3VGZjdaVVVDcVZHRE5tRENJakk0dE1kSlpIZWEvTG1QZXJXN2R1Nk5DaEExcTBhUEhDNTNkeWNzTEhIMytNa1NOSElpRWhnVWxPSWlLaWFvNmxhNG1JaUlpSXFOSmo2Vm9pb3FycnlKRWphTm15cFVFNTFrSWFqUWFQSHorR3E2dHJoWnhmTHBmRDB0S3lYRDAveTZLaVd5NVUxSFdaK240UkVSRlI5Y0lWblVSRVJFUkVSRVJFOU1ycTI3ZHZpZnNsRWttRkpzMU0wVzRCcVBpV0N4VjFYYWErWDBSRVJGUzlpRTBkQUJFUkVSRVJFUkVSRVJFUkVSRlJhVEhSU1VSRVJFUkVSRVJFUkVSRVJFU1ZEaE9kUkVSRVJFUlU2Y2tWQ3VIdlVrdExFMFpDUkVSRVJFUkVSQzhMRTUxRVJFUkVSRlRwS2VSL0p6b3RwVXgwRWhFUkVSRVJFVlVIWnFZT2dJaUlxS3BSS3BWNDlPZ1I4dlB6b1ZBb0lKZkxvVktwb05QcFRCMGFVWVZyMzc2OXFVTWdJaUlpSWlJaUlxSnFnb2xPSWlLaWNsS3IxYmg5K3piaTQrT1JrcEtDek14TVU0ZEVaREpNZEJJUkVSRVJFUkVSMGN2Q1JDY1JFVkVaNWVUazROcTFhN2g1OHlia2Nqa3NMUzNoNXVhR2hnMGJ3czNORFRZMk5wQktwWkJLcGJCa3Z6Z2lJaUlpSWlJaUlpSWlvMktpazRpSXFKUlVLaFV1WExpQXExZXZRcXZWb2s2ZE9talZxaFY4Zkh4TUhSb1JFUkVSMFF0VHFWUklUVTFGWGw0ZTVISTVGQW9GbEVvbFd5NVF0Y0JLSkVSRVJGVURFNTFFUkVTbEVCVVZoZDkrK3cyNXVibnc4ZkZCMjdadDRlcnFhdXF3aUlpSWlJaGV5TzNidDNILy9uMmtwS1FnUFQzZDFPRVFtUXdUblVSRVJGVURFNTFFUkVRdlFLUFI0UGp4NDRpSWlJQ0Rnd05DUWtKUXQyNWRVNGRGUkVSRVJQUmMrZm41Q0FzTHcxOS8vWVhjM0Z4WVdGakExZFVWdnI2K3FGMjdObXJVcUFGTFMwdWg3UUlSRVJFUlVXWEJSQ2NSRWRGejVPYm00c2NmZjBSS1NnbzZkT2lBMTE1N3pkUWhFUkVSRVJFOWwwYWp3ZVhMbDNIeDRrV28xV3E0dUxpZ2MrZk84UGYzaDBna01uVjRSRVJFUkVUbHhrUW5FUkZSQ2JLenM3Rmp4dzRvRkFvTUhEZ1FucDZlcGc2SmlJaUlpT2k1RWhJU2NPTEVDV1JrWktCT25UcG8zNzQ5UER3OFRCMFdFUkVSRVpGUk1kRkpSRVJVak56Y1hPemF0UXRpc1JnalJveUFvNk9qcVVNaUlpSWlJaXFSVHFmREgzLzhnU3RYcnNET3pnNTkrL2FGbjUrZnFjTWlJaUlpSXFvUVRIUVNFUkVWb1RESnFkUHBNSHo0Y05qWTJKZzZKQ0lpSWlLaUVzbmxjdnowMDArSWo0OUg2OWF0RVJ3Y2JPcVFpSWlJaUlncUZCT2RSRVJFLzZEVmFyRi8vMzdrNStkanhJZ1JUSElTRVJFUjBTc3ZMeThQTzNmdVJIWjJOa0pDUXVEdjcyL3FrSWlJaUlpSUtod1RuVVJFUlAvdysrKy9JeTB0RFVPSERvVzl2YjJwd3lFaUlpSWlLcEZjTHNmdTNidWhVcW53M252dndkbloyZFFoRVJFUkVSRzlGRXgwRWhFUlBTTTJOaGJYcjE5SHQyN2Q0T2JtWnVwd2lJaUlpSWhLcEZBb3NIdjNicUVhaWEydHJhbERJaUlpSWlKNmFjU21Eb0NJaU9oVmtaV1ZoYU5IajZKKy9mcG8xcXlacWNNaElpSWlJbnF1UTRjT0lUTXpFNE1HRFdLU2s0aUlpSWlxSFNZNmlZaUkvdWZubjMrR1dDeEduejU5VEIwS0VSRVJFZEZ6WGJod0FRa0pDZWpYcng5Y1hGeE1IUTRSRVJFUjBVdkhSQ2NSRVJHQXlNaElKQ1Vsb1ZPblRyQzJ0aloxT0VSRVJFUkVKVXBJU01ENTgrZlJ2bjE3ZUhsNW1Ub2NJaUlpSWlLVFlLS1RpSWlxUFkxR2c5T25UOFBKeVFsTm1qUXhkVGhFUkVSRVJDWEt6YzNGNGNPSDRlTGlnclp0MjVvNkhDSWlJaUlpazJHaWs0aUlxcjNFa1FDK0FBQWdBRWxFUVZTTEZ5OGlOemNYM2J0M04zVW9SRVJFUkVUUGRlclVLV2cwR3ZUdDJ4Y2lrY2pVNFJBUkVSRVJtUXdUblVSRVZLM2w1ZVhoOHVYTGFOQ2dBZXJXcld2cWNJaUlpSWlJU3BTUWtJRG82R2kwYTljTzl2YjJwZzZIaUlpSWlNaWttT2drSXFKcTdmTGx5MUNyMVFnT0RqWjFLRVJFUkVSRXozWHk1RW5ZMnRxaVpjdVdwZzZGaUlpSWlNamttT2drSXFKcVM2RlFJQ3dzREEwYU5JQ0RnNE9wd3lFaUlpSWlLdEdOR3plUWxwYUc0T0JnaU1YOFNvZUlpSWlJaUUvRlJFUlViWVdGaFVHdFZxTnQyN2FtRG9XSWlJaUlxRVJxdFJybnpwMkRtNXNiL1AzOVRSME9FUkVSRWRFcmdZbE9JaUtxdHY3NjZ5L1VxVk1ITGk0dXBnNkZpSWlJaUtoRU4yN2NRRjVlSGpwMjdHanFVSWlJaUlpSVhobE1kQklSVWJVVUd4dUw3T3hzTkczYTFOU2hFQkVSRVJHVlNLUFI0TktsUzNCeGNZR0hoNGVwd3lFaUlpSWllbVV3MFVsRVJOWFN6WnMzSVpWSzRlZm5aK3BRcW95MHREUlRoMEJFUkVSVUpVVkdSaUkzTnhmdDI3YzNkU2hFUkVSRVJLOFVKanFKaUtqYVVTZ1V1SGZ2SGhvM2JneXh1SHI4cDNEZHVuVll2SGd4QUVDcjFTSWxKYVhFUDNsNWVjS3hPcDBPTzNmdVJIcDZlckh6NzkrL0g2TkhqMFoyZG5hRlh3c1JFUkZSZGZQWFgzL0IzdDRlM3Q3ZXBnNkZpSWlJaU9pVlltYnFBSWlJaUY2MjI3ZHZRNnZWb21IRGhxWU81WVZNbno0ZFlXRmhSZTVidkhneG1qZHZYdUx4R1JrWk9IYnNHRDc2NkNNQVFIWjJOb1lQSDE3aU1STW5Ua1JJU0lndy9yZmZmc094WThjd2YvNzhJcjlnNjlXckYzYnUzSWsvLy93VHZYdjNmcEhMSWlJaUlxSVhrSmFXaG9jUEg2SlRwMDZtRG9XSWlJaUk2SlhEUkNjUkVWVTc0ZUhoY0hSMGhMT3pzNmxES1pXMzNub0xJcEZJYjl1TFhNUE9uVHRSczJaTklYRXBrOG13YmR1MklzZHUzYm9WbHk5ZlJwTW1UWVJ0dHJhMldMbHlKYjc2Nml0TW1qUUpFeVpNd0pvMWF3eU9WYWxVV0w5K1BkYXZYMit3Yi8vKy9aQktwYytObFlpSWlJajBoWVdGUVNLUklDZ295TlNoVkFuWjJkbXd0TFNFaFlXRnFVTWhJaUlpSWlOZ29wT29pam9TbDRNTHlmbUllYXJDdlN5VnFjT2hWNVNYclRrYTJGdWduWnNWUXVyYm1EcWNseUk3T3h1UEhqMnFsRy9FanhzM0RoS0pwRlRISkNVbDRkaXhZL2pxcTY5Z2JtNk8rL2Z2bzM3OStuQjNkemNZdTIvZlBwdzlleGF6Wjg5R3ZYcjE5UGJaMnRwaTZkS2xPSHo0TU5xMmJRc0hCd2RFUkVSZ3g0NGRtRGh4SWx4ZFhZV3hhV2xwV0xGaUJicDM3NDdnNEdBQTRCZEpSRlRoNUFxRjhIZXBwYVVKSXlFaU1oNnRWb3VJaUFnMGFOQ2dXanhQUFhueUJKTW5UOGFNR1RNUUdCaUk3T3hzNU9ibUZqdGVMQmJydmZnWEV4T0Q2T2pvWWl1TUtCUUtqQm8xQ24zNzluMXVoUk1pSWlJaXFoeVk2Q1NxWXRJVldvUmVmb0t6RC9OTkhRcFZBdmV5Q2hMaEorSno4WHRpSHVhMWRvS3RSZFh1V1huNzltMEFxRFJsYTh0cnpabzFhTldxRlY1Ly9YVmN2WG9WWDN6eEJiNzU1aHUwYU5GQ0dLUFZhckYxNjFiczI3Y1BuMy8rT1RwMjdLZzNSMHBLQ21ReUdXeHNiREJreUJBQVFLdFdyZEN5WlV0Y3UzWU5KMCtleFBMbHkyRm1aZ2F0Vm92cDA2ZkR4Y1VGbjM3NktWZHhFdEZMSTVjL2sraVVNdEZKUkZWRFRFd01GQW9GR2pWcVpPcFFuaXM4UEJ5VEowOHVjbCtqUm8yd2N1WEs1ODZ4Zi85K3FGUXErUGo0QUFDMmJkdUdJMGVPRkR2ZTN0NGUrL2Z2Rno1SFJFUmd6Wm8xdUgvL1BzYU5Hd2V4V1A5M0cwdExTL1RwMHdjblRwekF1KysrQ3pNemZpMUdSRVJFVk5ueGlZNm9Dcm44U0k0di92c1lHUXF0cVVPaFN1aE1VaDRHSDFkZ1lidGFhRmF6Nm41QkhCMGREVmRYVjlqWVZQMFZyTC84OGdzaUlpS3daY3NXYURRYXJGKy9Ia0ZCUVhwSnp0VFVWQ3hmdmh6WHJsMkRsWlVWNUhJNTFHcTEzcGMraXhjdnhwTW5UekJuemh3MGFOQkEyQzRTaWZENTU1OWo0c1NKbUQxN05tYk1tSUZseTVZaE1qSVNTNVlzWVpLVGlJaUlxSnpDdzhOaFpXVUZUMDlQVTRmeXd2ejgvQXhlS25SemMzdnVjVStlUE1IUm8wY3hjZUpFNFRseXhJZ1I2TisvdjhIWTVPUmtmUDMxMTJqZHVyWGU5cjU5KzBJcWxlTGYvLzQzTWpNem9kUHBjUEhpUmIweFdxMFdPcDBPYjcvOXRzRzhiNy85TmthTkd2WGNXSW1JaUlqbzFjRkVKMUVWOG1Oc05wT2NWQzZQOGpYWUc1MkZaalZybVRxVUNsRll0cmF3bkdwVmQrTEVDYUU4bDBxbGdwbVpHVUpEUXdFQWVYbDVPSGp3SVBiczJRTW5KeWVzWHIwYU4yN2N3T2JObS9Iamp6L2lvNDgrUW9jT0hRQUFYM3p4QldiTm1vVkpreWJoaXkrK3dPdXZ2eTZjdzhQREF3c1dMTUNNR1RNd2RPaFFBRUJvYUdpMVdURkxSRVJFVkZHVVNpWHUzYnVIbGkxYkd2UnBmNVcxYU5FQ0kwZU9MUFZ4MzMvL1BUdzhQTkNqUncra3BxWkNKcFBCenM0T2RuWjJldVBTMDlPeGF0VXFlSGg0NExQUFBqT1lwMGVQSHJDenM0T05qUTJrVWlsNjlPaUJOV3ZXd01uSlNYaGVMYlIvLzM1RVJVVmgrdlRwc0xDdzBHdkhRRVJFUkVTVkF4T2RSRlhFaWZoYy9DY2h6OVJoVUJYd240UThkSTdQUlUrUHFyZmlNVEl5RWdEZzcrOXY0a2pLWnQyNmRYcGZjc2xrTW56d3dRZkZqdi80NDQrUm1abUo5UFIwckZpeEFtUEdqSUZFSXNHS0ZTdHcrdlJwYUxWYTlPL2ZIOE9HRFlOVUtrVkFRQUM2ZGV1R2RldldJVFEwRkVGQlFaZzhlVExjM2QyeGZQbHl6SnMzRHc0T0Rucm51SC8vUGs2ZlBnMmRUZ2VWU2dXeFdJeVRKMDlDSXBHZ1NaTW1wZTRwU2tSRVZPakM0UWpjUHY4QVNYZWZJRGsyM2RUaGtJbTVlVHZDdlVGTkJMNWVIMjM3QlpnNm5KY2lPam9hT3AydTBqNjdsa1o0ZURoT25UcUZOV3ZXUUNRU1ljR0NCUkNKUkZpMWFwWGV1TGk0T015Wk13YzJOamI0NXB0dkRQcVd4c1RFd01mSEIyM2F0TkhiUG1IQ0JIejU1WmRRcTlWbzI3WXRBT0Q2OWV2NDY2Ky9NSEhpUkxSdjM3NWlMNUNJaUlpSUtnd1RuVVJWeFA2WWJGT0hRRlhJL3Bqc0twbm9qSTJOUmMyYU5XRnJhMnZxVU1yazZOR2plcCtkbkp4S1RIVDYrL3REcFZKaC9QanhhTmFzR2Q1KysyMWtaMmZqMXExYmVQUE5OekZ3NEVBNE9UbnBIVk96WmszTW5Uc1hmL3p4QjdadDJ5WjhlVlNqUmcwc1c3WU1XcTBXbHk1ZHdxMWJ0M0Q1OG1YRXhjWEJ3Y0VCSTBhTXdCdHZ2SUhqeDQvanA1OSt3dW5UcHlHVlN1SGw1UVUzTnplOCtlYWJDQXdNTlA0UGhZaUlxcHpzdER6OE1QY1VidjRSWitwUTZCV1NISnVPNU5oMFhEMGVqYjlPeCtMOStkMWhiVnQxMnkwQVFGUlVGR1F5V1pWZlpTaVh5N0ZzMlRLODlkWmI4UFgxeGFsVHAzRG56aDBzVzdaTUdLUFQ2ZkNmLy93SGE5ZXVoVnd1UjRzV0xaQ1JrUUdaVENhTUNRc0x3L1RwMHpGdzRFQjg5TkZIZWkvY3RXclZDbjM2OU1HQ0JRc3dlL1pzaU1WaXpKOC9IKzNidDBlZlBuMWU2dlVTRVJFUmtYRXgwVWxVUlNUbnFrMGRBbFVoVmZIZmsxS3BSR0ppb2tFZm44cmsrUEhqcFY0aHVXclZLcVNscFdIaHdvVVFpVVN3dGJYRjFxMWJjZjc4ZVdHRmExR3NyS3l3ZGV0V3ZSV2tHbzBHRW9rRXUzYnRRbHhjSEZxMGFJR09IVHVpVFpzMlF1L093WU1ISXpnNEdFZU9ISUdscFNVaUl5TVJFeE9EZXZYcWxlMmlpWWlvV29tOG1JRE5NMzVGZG5xK3FVT2hWOWhmcDJQeElPSVJQbHI4Qm55YTF6WjFPQlZDcVZRaUxpNE9MVnUyTkhVb0ZlNzI3ZHRJU2tyQ3NXUEhjUFRvVWFoVUt2VHUzUnRCUVVIQy9nMGJOaUF5TWhLREJnMUNwMDZkc0g3OWVvd2VQUm85ZS9iRXlKRWo0ZURnZ0diTm1tSGN1SEhZc0dFRFltSmlFQm9hQ2lzcksrRThFeWRPUkdabUp1Yk9uUXNBYU42OE9iNzg4c3RLVlJhWWlJaUlpQXd4MFVsVUJXaDBCYjBWaVl3bE5WOER0UTR3cTBLLzg4Zkd4a0tuMDhIYjI5dlVvYncwUC83NEkwNmNPSUdnb0NCczJyUUppWW1KU0UxTnhmNzkrL0hOTjk4STQ3UmFMWlJLSlN3c0xDQVdpd0VBdHJhMjJMbHpwekFtTHk4UDc3Ly9QbWJQbm8zNTgrZkQydG9hWm1abStQcnJyeEVURTRONTgrWUpZMi9jdUlIRGh3L2psMTkrZVhrWFMwUkVWY0tmQjhPWjVLUVhrcEdTZzk5MzM2aXlpYzZZbUJqb2REcjQrdnFhT3BSU3UzcjFLbkp5Y3ZTMmRlM2F0ZGdlN29HQmdaZzFheFpzYlczeGYvLzNmM2o4K0RIR2pCbURFeWRPNFBEaHcwSTUybFdyVmdsenJGaXhBcWRPbmNMNjlldnh4eDkvWVBqdzRSZzRjQ0FHREJnQWUzdDduRHQzRGxLcFZEaUhRcUhBMmJObjhmRGhRMmkxV2dCQVVsSVNqaDQ5aWc0ZE9xQldyVm9WOU5NZ0lpSWlvb3JHUkNkUkZTQVJBVnFkcWFPZ3FrUlR4WktjUUVHaTA4TENBdTd1N3FZTzVhWEp6czZHdmIwOUFNREd4Z1pkdTNhRnA2Y25BUDB5dUxHeHNSZzNiaHhXckZoUjdKZHBVVkZSeU16TWhFd20weXY5bTVPVEEyZG41d3E4Q2lJaXFpNnUvQnFOcThlalRSMEdWU0pYajBlamFSZHZ0SHFqOGlVRG55YzJOaFpXVmxhb1hidnlKWEtqbzZNUkhhMy92MlZ2Yis5aUU1MldscFlJRGc3RzZkT25FUkVSZ2FWTGw4TEd4Z1pQbmp5QlZDckYzTGx6MGI1OWU0T1ZsOTI2ZFVQTGxpMnhaczBhcEtmLzNjZTNhOWV1Nk5xMUs1S1RrM0gxNmxXRWhZWGg2dFdyeU0vUFI2dFdyVEIxNmxTSVJDSnMzNzRkMzMzM0hkYXZYdzlYVjFkNGVucWlUcDA2R0RObWpQRi9LRVJFUkVSVVlaam9KQ0tpYWlFMk5oWStQajZtRHVPbEdqRmlCTjUvLzMyanpCVVJFWUVhTldxZ2Z2MzZldHNURXhQUnBFa1RvNXlEaUlpcXR6LzIzVFIxQ0ZRSi9iSHZacFZMZE9wME90eTdkdzkrZm42bURxVk1oZzRkaXBFalI1YnFtTGk0T0t4YXRRcURCdzhXU3RZT0hUb1VIVHAwUUVKQ0FpNWN1RkRzc2FOSGo0YUxpNHZ3dWJEZFFsSlNFbGF2WG8zNjlldmp6VGZmUkowNmRkQzVjMmVobk8zOCtmTng4dVJKeE1mSEl6MDlIZmZ2MzYrMFAzTWlJaUtpNm95SlRpSWlxdkpTVWxLZ1ZDcmg1ZVZsNmxES1pjT0dEUVp2c2pkdTNCZ2RPblFvY256aFdJVkNnWmlZR055NWN3ZTNiOS9HdSsrK1crb3lhTGR2MzBaZ1lLRGUrU01qSS9Ia3lSTUVCZ2FXOGtxSWlJZ01wU1ZsbVRvRXFvU3E0citiaElRRUtKWEthdE55SVRjM0Y3Tm16WUphclVadWJpNisrT0lMSkNRa29GKy9mbENwVk5pOWU3Y3dWcWxVQWdBc0xDeUViZVBHalVPZlBuMkV6MXUyYkVGeWNqTG16cDJMdlh2M3d0SFJFWEZ4Y1JnelpnejgvZjMxZmlmWXRtMGJRa0pDOE9HSEg3NkVLeVVpSWlLaWlzQkVKeEVSVlhseGNYRUFVT2tUblljUEh6YllwdEZvaWsxMGJ0dTJEUmN2WGtSY1hCek16YzNoNit1TGdJQ0FVcGVhVmFsVXVIbnpKdDU3N3oxaFcyNXVMbGF0V29XNmRlc0tiOTBURVJHVmxWYWpROGFqbk9jUEpQcUh6TlFjYU5SYVNNekVwZzdGYUdKall5RVdpdzBxYVZSVjV1Ym15TTdPUnUzYXRmSDA2VlA0K2ZtaFM1Y3VhTjY4T1p5Y25EQjA2RkJoN055NWM2SFJhTEJnd1lKaTU3dHo1NDdRdnNIUjBSRUFoSjZoTmpZMkZYZ2xSRVJFUkdRS1RIUVNFVkdWZC8vK2ZiaTR1TURTMHRMVW9aVEpraVZMeW5TY2s1TVRnb09ETVhIaVJQajYrc0xNekF3eE1URVlQbnk0M2ppdFZnc0FtRHg1TXNSaS9TOEp0MnpaZ3NURVJDZ1VDbUhsNW8wYk43QnExU3FrcGFWaDJiSmxCc2NRRVJHVmxsZ2lnbzVONTZrTXRCcGRsVXB5QXNDOWUvZFF0MjVkbUp1Ym16cVVsOExDd2dJLy9mU1RRZVdTc3RCb05MaDc5eTVHalJxbHR6MGhJUUVTaVFST1RrN2xQZ2NSRVJFUnZWcVk2Q1Fpb2lwTnBWSWhLU2tKclZ1M05uVW9MMTFJU0lqQk5sZFhWOHljT2ZPRjU3QzF0VVZ5Y2pLa1VpbDhmWDJSbVptSjBOQlEyTm5aWWZueTVkV21wQm9SRVJIUnk1Q2RuWTMwOVBSS1hUSGoyclZyeU0vUE45ZythdFFvU0tYU0lvOHBUSEkrZXZRSWtaR1JpSWlJZ0Zhcnhmang0MHQxN3J0MzcwS2hVS0J4NDhaNjI4K2RPNGVBZ0FDWW1mRnJNQ0lpSXFLcWhrOTRSRVJVcFQxNDhBQTZuUTZlbnA2bUR1V1ZVS05HRGJSdjM3NVV4L1RwMHdkZHUzYUZoWVVGTEN3c3NIcjFhcmk0dUJUN1JWSFBuajNSczJkUFk0UkxSRVJFVkszY3UzY1BBQ3IxczJ0VVZCU2lvcUlNdGc4Yk5xeklSR2RjWEJ3MmI5Nk02T2hvWkdabXd0WFZGUTBiTml6MU15dFFrR1NWU3FWNkwrT2RQSGtTVjY1Y3dSZGZmRkhxK1lpSWlJam8xY2RFSnhFUlZXbjM3OStIUkNLQnU3dTdxVU9wMUo3OVVvby9TeUlpSXFLS2NmLytmVmhaV1ZYS0VxdUJnWUU0ZWZKa3FZOXpkSFJFclZxMTBMVnJWd1FGQlFuWEhob2FpcVZMbCtxTlZTcVZBQXdybDNUdDJoV1RKazNDbFN0WEVCQVFBTEZZak56Y1hPemN1Uk1IRGh4QTE2NWQwYVZMbHpKZUdSRVJFUkc5eXBqb0pDS2lLaTArUGg1MTZ0UmhIMGtpSWlJaWV1WGR2MzhmdnI2K3BnN2pwYkt6czhPa1NaTU10ZzhhTkFoZHUzWjlvVG1jbloyaDBXaVFucDR1SkRRUEhEaUFnd2NQWXZEZ3dSZzVjcVJSWXlZaUlpS2lWd2NUblVSRVZHVXBGQXFrcGFXaFljT0dwZzZGaUlpSWlLaEV5Y25KVUNxVnFGKy92cWxEZVNVRUJBU1UrcGdmZnZnQkNvVUNBREI4K0hCMDdkb1ZkZXJVS1hiOHpwMDd5eHdmRVJFUkViMGF1THlGaUlpcXJMaTRPQUNBaDRlSGlTTWhJaUlpSWlyWmd3Y1BBQUJlWGw0bWpxUnlzN1MwQkFDSXhlSVNrNXhFUkVSRVZEVXcwVWxFUkZWV2ZIdzh6TTNONGVycWF1cFFpSWlJaUloSzlPREJBOVNzV1ZOSTFCRVJFUkVSMGZPeGRDMFJVUVhTeXZPaGpRbUhOaVljT3JtOFhIT0pwRktJZlFJTC9raXRqQlJoMVphUWtNRCtuRVJFUkVUMHl0TnF0VWhLU2tMVHBrMU5IUW9SRVJFUlVhWENSQ2NSbWN5bUxxN0lWR2d3N2Z6amwzcmUyalptV04zUkdWWm1ZdXlPenNLT3FLd0tPNWZtL0gvUUxQOEcrdmJ4UkhKbStaT1RQLzE4Q0k4ZVBZUzRhejhqUkZlMXllVnlwS2VuSXpBdzBOU2hFQkVSRVJHVktDa3BDUnFOaGkwWGlJaUlpSWhLaVlsT0lqS1p1alhNWUdVbU10aGV3MXlFYWMyZFNqeDIvYTBNcE9ScFNuMU9Hek1SVm5Wd2hwZXRPUURnUFQ5Ym5JalB4ZVA4MHMvMUlyU1BIK0tUY2Y1bzZXRjRuV1hoN3R3VXN6YUV3NXlKenVkS1NFZ0FBTGk3dTVzNEVpSWlJaUtpa2hYMjU2eFhyNTZKSXlFaUlpSWlxbHlZNkNTaVV1dFEyd3BkNmxpamFVMHBuS1FTV0VoRXlGUm9FUE5VaFQ4ZjV1R25lem1RYTNSbG50OVNJa1pJZlpzU3greU15aXAxb2xNc0FoYTFxd1Z2TzNOY2ZpVEg5Y2R5akF1MHg1cU9MaGoxV3pMeTFHV1B1U1FpTXpNQXhrbWt1anVaQVZrWlJwbXJxa3RNVElSSUpFTHQyclZmMmpsVktoWGtjbm1SZjFRcUZYUzZpdmszVnRXMWFORUNVcW5VMUdFUUVSRlZhU3Fva1M1T1E1bzREU3BSK1o1ZHpYVVNPR21kNEtoMWdqbS9kbmdoQ1FrSmNIRnhnYm01dWFsRElTSWlJaUtxVlBnYkJ4RzlzUG95Y3l4b1d4TU5IU3dNOWpsYlNlQnNKVUU3VnlsR05iUkQ2T1UwbkUvT0w5ZjVvak5WbUhsQnY2enR6QmFPYU8xUytvU0h1Umo0cGwwdHZPNW1oWWdNSmFhY1MwV2VXZ2RQVzNQMDlMREJxbzR1bVB4bktuSlUybkxGVEsrT2hJUUV1TG01VlZoL1RwVktoZVRrWkR4OCtCQkpTVWw0K1BBaDVPWHN3MHBGYTlTb0VST2RSRVJVS1VqTXhCQ0pSVkFyLzA0VWlzUWk2TFN2L3N0TzhaSjQxRzZjZzVIdDNaRHlSRlh1K2ZhZmU0Q2NsRng0YTd5TUVGM1ZWdGlmczJYTGxxWU9oWWlJaUlpbzBtR2lrNGhlU0NOSEMzemJ5UVV5Y3pHME91Q1hCN2s0RVorTCsxa3FxTFU2dUZpYm9iMmJGWWI0eWxCTEtzSEtEczZZZCtrSmpqM0lGZVpvNTJxRnByVXNoYzgyNW1LSVJNQW5qZTJGYlZzam5ncC9WMmgwdUordC95VkxXVlpkU2lVaXJPamdqRFl1VXNSbHFmRHBINCtFZWVaZFRrTnRHM08wcUdXSi8rdm1pZ2xuVS9Fd1YxM3FjOUNyUmExVzQ5R2pSMmpWcXBWUjU0MlBqMGRVVkJRZVBueUkxTlJVWWJ1enN6TjhmSHpnNE9BQXFWUXEvTEd5c2hMK2JtbHBXY0xNUkVSRVZCVzhONmNyMnIzZEVETzdiMEZHU2c2Q0J6ZEJ4MEdOc2ZyanczajZPUGY1RTVTZ1dUY2ZXTld3d0lYREVVYUtWbCtPT0JlZnZWMGZRUUhsN3lzUEFIVnFTVEhydTFnbU9sOUFjbkl5ZERvZDZ0YXRhK3BRaUlpSWlJZ3FIU1k2aWVpNTdDekVXUGE2TTJUbVltUXB0Wmo4WnlyQ25pajB4anpLMStCbW1nSjc3MlpoVGJBTEFod3NNS3VWRSs0K1ZTSTZzeUJaMmNaVml1Rit0bnJIMlpoSjhGRkRPK0h6cnFnc284WmUyOFlNUzlyVlFrTkhDMFNrSy9IcEg0K1FxZng3MWFaQ284UEhaMUt3b29NeldqbEw4VU4zTjh5OTlLVGNxMUdMODltS2FQeCszYkQwck14YWd2UGY4UTF1WTNuNDhDRUFvRTZkT3VXZUt6OC9IK0hoNGJoeDR3WXlNakpRczJaTjFLbFRCODJhTllPTGl3dGNYRnpLZlE0aUlpS3FHbFNxZ3BXY1ptWVNBSUNqbXd4MS9HcGl4dlozOE85UkI1SDI4TzluM1NhZHZPRGQxTTFnanRpL2tuSHp6RDJEN1gzR3RvYURxNnpDRXAwQUlOWVpyeEpHN1pvV1VJZ1Z6eDlJU0V4TUJBQjRlSGk4dEhPcVZDb29GSW9pV3k0b2xVcTJYQ2lqWnMyYXdkcmEydFJoRUJFUkVWVXJUSFFTMFhPTmFtZ0hGeXNKdERyZzgvT1BEWktjejBwWGFQSFoyVlRzZTZNMjdDM0VtTkRFQVJQT0ZxeDhXMzhyRTkvL2I4V21sNTA1Tm5keFJYU21DdU4rVHhHT3oxUnE0U1NWR0NYdTduV3RNYnRWVGRRd0YrRktxaHlULzB3dGNrVm9ubHFIVC85NGhNWHRuTkhKM1Fwck9qcmplSHd1bGw1UFI0YkN1S1ZzMyt2cENyOTZoci80MXE1cFdBNll5cTd3eTZMeUpEb1RFaEp3NDhZTlJFZEhRNmZUd2RmWEY3MTY5VEpLOHBTSWlJaGVqcW5mRDRSdlMvZFNIVE9wM1Fia1o1Y3RRYWRXRkZRR01aY1cvS3A5YU9WNUtPVnE5QjdkQ2k3MUhmUVNuWTNhZWFEVHUwRUdjNXpaZmFQSVJLZElMSUpPd3pZTFZWRlNVaEpxMWFwVllmMDVOUnFOMEhLaHNPMUNYbDVlaFp5cnV2UDE5V1dpazRpSWlPZ2xZNktUaUVwa0lSWmhnTGNNQUhBaVBoZFhVNS9mZy9DSlhJTmRVVm40cExFOTJydFpvVTROTXlUbXFDSFg2Q0RYRkNRYUE1MEt5bmlxZFRxOUZaYkc0R0FweHNRZ0IvVHpyQUVBT0JDYmd5WFgwNkF1NFRRcUxURGxYQ28rOExmRko0MGQwTXZEQnUxY3JiQXpPZ3Y3N21ianFaRmliTlhRRnEwYTJqNS9JSlZMUWtLQ1VFYTJ0SEp6YzNIa3lCRWtKaWJDMnRvYXJWdTNSck5teldCalkxTUJrUklSRWRHcnJGazNIelJvOGVLSlVwOW1CU3MwZTQ5cGpheTB2eE5KVVZjU0VkaWhQZ0k3MU1lK3hYL29IVk9ZV0xXU1dXTGxoWEhGemkyUmlLR3RCTDArcWZUaTQrTVJHQmhvMURtVGs1TVJHUm1KeE1SRXBLVDgvV0twazVNVDZ0ZXZEMGRIUjFoWldjSFMwbEt2M1VMaEh5SWlJaUtpeW9LSlRpSXFVWk9hbHJBMkV3RUFEdDNMZWVIalRzVG5DcjAzVzd0SWtaaWpmMnduZCtPLzVXb21Bb2I0Mm1KTUkzdlVNQmRCcnRIaGwvdTVxQ21WWUVrNzV4ZWU1K2Y3T1doZVN3b1BtUmsrRHJUSHlBQTc3THVialpVM0RFdk8wcXRIcDlNaEtTa0pEUnMyTFBXeDBkSFJPSDc4T0JRS0JabzNiNDdnNEdDWW1mRS9sVVJFUkpYVnl0RS9RaVFXNlczck42RXRlbnpRQXNteDZWand6aTZEWTlSS2pmQjMvOVoxaWx4MStUeXQzdkExMk5hb2ZUMEFNRWgwRm1mSUY1MGdNZnU3bEt4ZExSdEl6TVVZTnJ1THdkaXdVekdJK0c5OHFlTXNDVnN1dkJ4cGFXbFFxVlJHNmMrcFZDcHg1ODRkWEw5K0hVK2VQSUdEZ3dQcTFxMkx4bzBidzhYRkJiVnExZUt6TFJFUkVSRlZPWHpDSmFJUytUc1VsRlRWNm9DYkpaU3MvYWVFSERWeVZEclVNQmVodmt5L0JKT0h6QXhOYXhhczZEUVRpUkRhcGlaK3ZwK0R5NCtldjFxMEpHOTYxc0NVcGc0QWdKdHBDbng5T1EyKzloWlkxTFptcWVZNUVKdURRY2VUOEs2dkxUNXNhQWVadWRob0t6cXA0cVdrcEVDajBaU3F4S3hTcWNSLy92TWYzTGx6QnpLWkRBTUdESUM3ZStuSzNCRVJrV2twRkg4L3AxaEtMVTBZQ2IxS05FV1U5TkQrcjhLSVRxZlRTMnFXWk4yblI1QjBOKzI1NDFyMGJJQUJVMTdIM20vK3dJM2ZEY3ZQbGthSGdZRXdzekJzNmREeG5jWUcyMUxqTTQyZTZHVExoWmNqUHI3Z3ZwV25QVUpTVWhKdTNyeUp5TWhJcU5WcWVIdDdvM1BuenFoZnY3Nnh3aVFpSWlJaWVtVXgwVWxFSlhLd0xIaUxQRnVsaGJLVXBiS2VLaldvWVc0R2UwdjlMMmo2ZThrZzEraWcxT2pnWUNuRzY3V3QwTlBEQmwvKzl6RitTeXg3cjVqRDkzTHdtcXNWYmp5UlkwOTBOblFBNHJOVk9QdXdkSE9xdFRxb3RNQVBrVm40NlY0T0J2cklzRDN5YVpuamV0YTNQeWJpYW1UMmM4ZTE5SmZoay83c0JWa1dwZTNQbVptWmliMTc5eUlyS3d1Tkd6ZEdseTVkWUdIQkwvQ0lpQ29idWZ6dlJLZlVrb2xPTXE2blQzTDErbXNXSnlYdTd4V1FMeksrSkpOZjN3QVIvbDZOR25wMEJKUnlOUllNK25zVmFwTk9udmhveVJ0RkpuVExpeTBYWG83RXhFVFkyZG1WcVUxQ2ZuNCtqaDA3aHJpNE9FaWxValJyMWd3dFdyU0FUQ2FyZ0VpSmlJaUlpRjVOVEhRU1VZbk0vMWZxUzFlR2RrQ0ZlVkdsNXUrRGJTM0VHT0FqdzVta1BEU3ZKY1VUdVFZTHJxUmhZMmRYZk5PdUZxYWZmNHp3OUlJdkt0VmxPT25NQzQvMVBtdDBRTDY2N0wyTW5pcTEyQkpobkNRbkFOaGFtMEgzQXRkbGE4My9leTZyaElRRVNLVlMyTnZiUDNkc1JrWUdkdS9lRGJsY2p2NzkrOFBiMi9zbFJFaEVSRVNWalptNXBNaVNzYytLdjVPS3hPZ25BQUJiSi8yVmtGNUJyc2pKbENQMVFhYkJjVzlQYWcrMVVtT3dlbE9acjliN0xERVRRNlZRUTVHdkVyWVZKamdySXRGSkwwZENRZ0k4UFQxTGZkeURCdy93ODg4L0l5OHZEMDJiTmtWd2NEQmYxaU1pSWlLaWFvbmZwQk5SaVFwTHRzb3N4REFUQWFYSkdUcjhieVZuNWpNbHdkN3pzNFdObVFpSDd4WDB3UVNBeUF3bEp2MzVDQk9ESEJEMldJNWFWZ1hIS2NxUm9IeFZ2ZGZMRmUvMWNqVjFHRldXVHFkRGZIejhDeVVzMDlQVHNYdjNicWhVS2d3Wk1nUzFhOWQrQ1JFU0VSRlJaU1F4bHhSWk12WloxMC9HSU9KQ1FSbFNlK2NhZXZ2ZS9hb0w2dnJWeExUT201Q2RucSszNzdVUS8yTG5GSWxGMFAzdjdVRXpDek9vVlJxRC9RQ2cxVERSV1JsbFpHUWdOemUzVkdWck5Sb056cHc1Zyt2WHI4UFIwUkVEQmd5QXF5dC92eUFpSWlLaTZvdUpUaUlxVVZ4V3dSdmpFaEhRME5FU045TmVyRTlublJwbXFHRmU4TVZMWklZU0FPQnVZNGJoZnJhNGw2VXk2TWQ1L2JFQ0g1eEtBUUQ0MkJlOGlaeWxLdjBYTmdPOVpXam5abFhxNDBxU285Sml6cVVuUnAyVEtrWnFhaXBVS2hVOFBEeEtISmVYbDRjOWUvWkFyVmJqM1hmZmhZdUx5MHVLa0lpSWlDb2pSWjRTRTF0L0szd09hT2NCZWE0UzkyODlFaEtSR28wV09xME9PcTBPRHE1L0p6cGRQUjNnRVZBTDBWZVRESktjQURDajZ4YmtaeXRnSmJQRXlndmo5UFo5dVhzSTRzSWZZZGY4MHpDWFNxQlM2Q2M2eFVLaTAvZ3ZDTExsUXNWTFNFZ0FBTlN0Vy9lRnh1Zm41MlBmdm4xSVRVM0Y2NisvanJadDIxWmtlRVJFUkVSRWxRSVRuVVJVb3F1cGNtaDBCWW5PUHZWdFhqalIyYU51UVk4WnRUVk1lM2NBQUNBQVNVUkJWSzVnRGdBWUUyZ1BTNGtJMzRVYmx1eDZsdVAvK29LbTVxbExIRmNVWHdjTGRISTNicUl6VThrMzVDdUx3aStMU2twMDZuUTYvUGpqajhqTHk4T1FJVU9ZNUNRaUlxSVhVbGd5Vm1JbXhyRFpYYUNTcS9GVjcyMUNvck5RWm1vdW5Hci8zZHZ5dFpBQUFNQ2xueU5MZFQ2UGdGcndhT2lNdTljZlFtSW1ocG01Uks5c0xRQ0l6UXFlbTN1TWJJR3czMktRbC9WaXorb3ZnaTBYS2w1aVlpSnNiR3hlcU9WQ1RrNE85dXpaQTRWQ2daRWpSNkptelpvdklVSWlJaUlpb2xjZmZ5TWhvaEpsS2JVNEhwLzcvK3pkZVZoVVpmc0g4TzhNRFBzT0FxS0NpQXNnaUNDNHI1aGFaSm1hbGk5cHBwVnI1WktaNmV1U1Ztb2E2bXRsYVpxV3FibmpndVllcXhzcW9Hd2lBb0lzSXNzd0xBTXo4L3VEbUY4ak82SUQrUDFjRjFmTWM1NXo1aDd3dWpxYyszbnVHNi9hNldOVUIwTWNUQkFqTHJlMHhuTXNkRFR3VHBmeWh6dW5raVRJTFNsUEZNYm1TR0Zyb0lrektZVTFudTltVVY3U05rbGM4L3NBZ0lPeENOTzZtbUI3ZEI1aWNxVDROandiZmpjZlZ6bTNrN0VXZnZZdUwrczArMUlHYmordTI0T2dodlFucmM2NTY0OFJsMVI1Slg5Tk90dnBZbWdQczhZTG9nVkxUazZHbnA0ZVRFMU5xNTF6OGVKRlBIejRFRU9IRHExWG1UQWlJaUo2QVFuS2QwenE2R3ZoemZrREFBQW1WZ1l3TXRkRDB1MU1qSjNiWHprMU1USWQxLytLeDZQVVBEaDB0NEdHcGhBQ2dRQjlYbmRDVVlFVVYwL0cxdXV0ZTcvdURBQUlQWG9IeGhibGl3aWZUR1JxYUpRbk9xM3RUVEZ6NDJ2dysrQlFvL1hyWk11Rlp5OGxKYVZPdXptTGk0dXhaODhlU0tWUytQcjYxaWt4U2tSRVJFVDBvbUNpazRocTlXTmtMZ2JaNk1GQUpNQ0dBVmFZZFNsRFdkTDJTZVk2R3RnNDBCSW0ya0xrUytYNDhWKzdOd09TQ2hEOHNPWWtKd0QwdENwUGRFWS9sdFk2MTBSYkF5KzEwME42WVJsaWNxUW9sUU9sOHNxWlNRT1JFQ3Q3VzBCTENDd0plNlRjWlZyaDdVNkdPUGVnRUZsRnNrcm5OcVlMMTNQZ0gxaS9Ncml2RDdCZ29yTU9LdnB6ZHV6WXNkbzVpWW1KdUhidEdod2RIZUhoNGZFY295TWlJcUxtU0Z0WEJBQVFhZ2d4YkxMcXZZTmRWMHZZZGJWVXZnNDZkQnZYLzRwSHh2MGNkT3JSQmhadGplSGMxeFltVmdZNHYvdG1wZDJZTmRIVTBrQlBueTVJalh1RWxKZ3NkSFF2N3lWZWtLTzZZRTc0VDZJejdXNDJPbm0yd1lURlEvRDdpbk1OK3F6MGZFa2tFdVRuNTZOWHIxNjF6ajEwNkJDS2k0dnh6anZ2TU1sSlJFUkVSUFFFSmpxSnFGWnBraklzQ3MzQyt2NldzTmJUd0IvRFcyUC9YVEhPcGhRaXBhQVVBZ0EyK3BvWVlLT0h0enNid2xBa1JJbE1nVVdoV1hnbytmL3lzemtsY3VTVTFMekN2SzJCSmh5TVJjaVZ5aEdkVTRkRXAxYjV3NTJhRXBRYUF1Q2JQaFpvWjZDSm4yN240V1NTUk9WNHY5YTYrTXpEREJNZGpUSGpZanFTeGZVdm1WdFhxejUwd0tvUEhaN1o5VjlrRmYwNTdlenNxand1bFVweDRzUUptSmlZNEpWWFhubk8wUkVSRVZGenBLTmZudWpNU016QmdzRmJZZGZWQ3JPL2Z4MW5kb2JqcngzWEFRQnUzZzU0WjZrM0hzUm1BUURTRXNxcmk3UjN0Y0xMVTcwZ0s1UGo3SzRiMWI3SDZEbjlVQ2FWUVZOTFF6blc2MVZIR0pycDR2aVBZUUFBTXh0REFNRGpoNm85TXpVMHluZWMrbThPeFNzZjlNU0FOMTBRZXZRT0VtNCtiSXlQVDg5UVVsSVNBTlJhWWVUSWtTTklUMCtIcjY5dmpWVkxpSWlJaUloZVZFeDBFbEdkQkQ4c3dvZm4wN0d5ZDNuQzhKMHVSc3J5dEU5S0ZwZGhTVmdXb3Vxd0kvTkowMXpLVnloZmZGQ0l1bFNNdGRRcmZ5Q1VYazAvVDZFQStLcFBLL1JycllzRGQ4VlY5Z2NOZmxpRW4yL240Y091eHRneHREVm1YY3BBVEIyU3JOUzBKQ1ltQWdEYXQyOWY1ZkV6Wjg2Z3FLZ0k0OGFOZzZZbS8vZEhSRVJFdGRQVzF3SUFGSXBMVUN5Um9zOG9KMGlMeW5CNngzV0lzOHNybGZRZTZRaHBVUm5DL0tNQkFLbHg1ZFU3eG56U0R5YVcrZ2c2R0lYc3RQeHEzNlAzYTQ2VnhvWk9kRWRKWVNsQy83bW1sVjE1Z2l2OWZvN0tQRTJ0OG51YWtzSlNiUHNzQUYxNnRXdTBKQ2RiTGp4YlNVbEowTlhWcmJIWDVwVXJWeEFmSDQ4MzMzeVRmZVdKaUlpSWlLckJKNzFFVkdjUjJTVVlleklWTDl2cFkxQWJQVGliYWNOVXUzeEg1ZU5pR1c0L2x1SmlhaUZPSjB0UVJmWFlXblV5RnVFVjIvTCtRMy9lRlZjNXAreWZDeHVJeWxldk81bHFBd0JTSlpVVG5TSWg4Rjh2Q3d4dnA0ZUFKQW0rdVY2NWQ2ZTJoZ0I2bWdJY3YxOEFPME1SUnRqcVlhdTNOV1pkekVCRWR0MTZlRkxUY1AvK2ZaaWFtc0xRMExEU3NjVEVSTnk1Y3dkZVhsNThTRVJFUkVSMVptVnJncExDVWhSTHBHalZ6aGdlTDNYRS9kc1prUC9UQjlQcmxjN282R0dEODd0dm9xaWdmS0ZjWW1RNkZISUZUS3dNVUZKVWltTS9YcTd5MmlLZDhqL0g1L1g3Q1dXbE11Z2FhbU5EeUhSb2lEUnc4OXhkQ0RXRUtDa3NMM2ZyM0xlOFlrWFM3UXlWYTFUc0FpMHJreU16T1JlWnlaVVg5VFVVV3k0OFd3a0pDZFV1MEFQS3E1WDgvZmZmNk5ldkgrenQ3WjlqWkVSRVJFUkV6UXNUblVSVUwyVUs0UGg5Q1k3Zmw5USt1UjRzZERUZ044QVNRZ0Z3N2tGaHRUc3FIL3lUMFB5eWx3VVM4MHZSeDFvWEJhVUt4RDB4djVlVkRoWjRtS0dEVVhtNU1XdDlUZncyckRWME5RWFFGd21ocHltRXJxWUEvMVQ3VXFHdktjRG1RZVc5U0NNYklkbVpYMUFHb0lvM2F1QzFCSzFzR3VWYUxVbHBhU2tlUEhpQTd0MjdWM2tzSUNBQVptWm1HREJnZ0JxaUl5SWlvdVpJUzFjVFpqWkdTSXhJQndESVN1VzRkVEVSM2IwNzRLdUE5M0QrajVzWU1zRU5lVmtTK0c4T1ZaNVhVbGlLN0RReExOb2E0ZVRQVjVDYlVRQUE2UFdhSTNRTnRISDVlQXlLeENYUTFoV2h0RVNHc2xMVkZneXlVaG44dnc5VHZqWXcwWUc5cXhXeVV2S1FsNlY2RDY1TWRFb2J2L1VDV3k0OE80OGVQVUpSVVZHMWljN1MwbEljUG53WXJWcTFRcDgrZlo1emRFUkVSRVJFelFzVG5VVFVKS3p0MXdvMitwcklsY3J4YlhqbG5aY1Yvb3pQeDlDMmVtaG5vQWtiZlUyVXlCVDQ1bm8yeXA3WVFWb3FWeWlUbkFEZ2JxRU5tUUlRbDhxUlh5SkhSbUVwOHFVeWlFdmxFRXZsS3Y5MU50WEdHQWNEZkQvSUN0TXZwdU5PQTByd1Z0RG82SUkxUHdiZ3ZKTVJiQ3gwR255ZENoZXVQNGFHeTdDbnZrNUxrNXljRElWQ2dRNGRPbFE2RmhvYUNvbEVnakZqeGtCRFE2T0tzNG1JaUlncXMzV3loRUFBcE1hWDcycDhuQzdHajU4Y1F4ZXZ0bmpyODBGNGRWcFBBTURGdmJISzNad0FNR2k4S3l6YWxyZDRTTDZUcFJ4MzdtT0wzcTg1SWZOK0R1NkVKc1BFeWdEaW5NSmE0M0FiNGdDQlVJQ2I1eE1xSGRQV0xmK1R2a3hhZmI5NmFucnUzNzhQQUZYZXV3TEFwVXVYVUZCUWdQSGp4ME1nYUp3RmswUkVSRVJFTFJVVG5VVFVKT3lNeVlOam4xWllHSnlGektMcUg5U2tGOG93NmtRcXJIUTFJTklRSUxOUUJta1ZkWExEczBxdzRWWU9rc1NsdUpkWGlwd1NPUXBLNVhXSzVSQUtvS01wUUFjakVUSUtuKzZoa2FibkFHUWFtK0o0WmhxUVVmdjgyZ2c4YktEWnllWHBMOVRDSkNRa1FGTlRFM1oyZGlyallyRVlWNjllUmRldVhXRnRiYTJtNklpSWlLZzU4bmlwSXdBZ1BqeFZaYnhRWEFKZHcvTDJDYVVsTWd4K3V4dmFPYmJDeG1tSFlXMXZodkdmRDFMTzdlblRCWGRDa2dBQVZ1M0wrMnhXSkU2dDI1c2k2VTVtalRGb2FBcnh5b2RlQUlETHgyTXFIZGZTS1YvWVY4cEVaN055Ly81OW1KdWJRMDlQcjlLeGh3OGY0c2FORytqWHJ4OU1UVTNWRUIwUkVSRVJVZlBDUkNjUnFjM0wvZytVMzE5S0xjTG9FNm5JcUNISitXOTFtYmNySnIvQnNTMi8vQWdpRFFHS250d3EyZ0NhblZ3QUppZWZxYnQzNzZKOSsvYVZkbXllT1hNR0dob2FHREpraUpvaUl5SWlvdVpJcUNHQXg3Qk9LSlBLY092OFBlWDRnSEd1R0w5Z0lFUTZtaml3TGhCWFQ4WGhuYVZESVN1VndjQkVGek0yaklTbVNBTi9yTHFBbDkvM2hPZkxuWEhJTHdqaW5DSzA2V2lCdkVlRnlIdFVDR3Q3VXhpWTZ1SkJiRllOVVpTL1g2dTJ4b2k1bklLVW1NcHpkUXkwQUFDbEpZMVR1amIvS1JmNVBYa3RmYmwrbzEydnBaREpaRWhPVHE2eTVZSmNMc2VKRXlkZ2FtcUszcjE3cXlFNklpSWlJcUxtaDRsT0ltb3k2cHJrZkI3S0ZFQlpJeVE1NmRuTHlNaUFSQ0pCNTg2ZFZjYmo0K09Sa0pDQWtTTkhRbGRYVjAzUkVSRVJVVk56ZUVNd0RtOElybkhPd1BIZFlHcHRnQnZuRWxBc2tjSzhqUkhlWC8weU9uUnZqYUlDS1hiTVA0SHdNM2NCQUp0bkhZV2xuUW5tL2pJR3B0WUdDTndmaVV2N0lxQ3RKOExZZWYzeDlxTEJDRDk3RjFxNm1vZ0tLaTlaNmpyUUhnQndPeWhKK1o2YUlpRUFRUDVQdFJKTE94TzhQcXMzRkhJRkR2a0ZWWXBSVzArRUxqM2JRbFltUjI2R3BOTHgrcktRbVdQbDdsaDRoVGRleXdVckdTdHFQT25CZ3dlUXlXUlY5dWNNQ3d0RFRrNE8zbjc3YlFpRlFqVkVSMFJFUkVUVS9ERFJTVVJFelZwY1hCd0VBZ0U2ZGVxa01oNFlHQWdMQ3dzNE9UbXBLVElpSWlKcXJ2cTk0UXlGWElFVFd5NERBQXB5aW1CZ3BvdWI1eEt3NStzTHlNMVVUU3krUHFzUFdyVTF4dlcvNHJGNzFRVUF3TVU5dHpCd3ZDdDZqT2lFSGlQSzcxT3VuWTZEUUFBTUhPK0tndHhpeEllbjRxVko3akN6Tm9STlIzTUFRSFphUGd6TjlmREpsdEhRTjliQlh6dXVJK2wyZVluYitUdmVSS3UyeGlqSUxZS3BsUUVNVEhWeE96Z0paYVZQdjJDd2pkd0dqeDVxNDBhNkJEZWUrbXFBdnNJT2JlVG1qWENsbGlVaElRRkNvYkRLbGd0aFlXRndjbkpDdTNidDFCUWRFUkVSRVZIencwUW5FUkUxYTNGeGNXalhyaDIwdExTVVk3R3hzY2pPenNaYmI3Mmx4c2pvZVNrcks0T21adE85cFNrcks0TlFLT1RPRENLaVptVDdvdFBvUDlaRldTNjJwTEFVWDcrOUYwWGlraXJuNy9qaU5LSkRreEhxZndlS2YzWmtTb3ZMc0hubVVVeGQ4d3FzN0V3UWZQZzJycCtPaDQ2K0ZtUmxjbHphZXd0eW1RTG1Oa1lZTXNFTk1wa2NNV0VwQ0Q1OEI4NTliV0hXMmhDM2c1SndlT1AvN3o3TnVKK0R6cDV0WUdwdGdES3BETkdoeWZoOXhibEcrOXdXY25OWWdNbkpaeWsrUHI3S2xndG56NTZGUUNDQXQ3ZTNtaUlqSWlJaUltcWVtdTVUUVNJaW9scms1T1RnOGVQSDhQRHdVSTdKNVhKY3ZIZ1I3ZHUzaDYydHJScWphenJDdzhPUms1T0RvVU9IVmp0bjA2Wk5HRFJvRU56YzNPcDFiYmxjanQ5Ly94MGxKU1dZUEhreVJDSlJnMklNQ3d2RER6LzhnSFhyMXNIUzBySmU1Kzdmdng5SGp4N0Y1czJiWVdGaEFRQTRjdVFJamg0OWloMDdkalFvbnNhU21abUpUejc1Qk9QSGo4Zm8wYVByZEU1UVVCRDI3Tm1ENzcvLy9obEhSMFJFMVhsNDd6SDJmL3UzeWxoMVNVNEFrSlhKRVh6NGRxWHg5TVFjZkRYK0Q1V3hZb2tVNjk4N0FMbXNQQ0c2Yi9VbDdGdDlTV1hPOWRQeHlNdVM0SDVVaG5JZUFQeSs0aHgyZjNrT0dwb2FrSlhKb0dDbmhXWWxLeXNMK2ZuNWxmcHZwcVNrNE83ZHUralhyeC8wOVBUVUZCMFJFUkVSVWZQRVJDY1JFVFZiZCs3Y0FRQTRPam9xeDhMRHc1R2ZuNDgzMzN4VFhXRTlFeEVSRVRodzRBQVNFaEx3Nk5FamFHdHJvMjNidHBnNWN5WmNYRnhxUERjME5CU25UNStHdTdzN3pNek1xcHh6NHNRSjJOcmExanZSK2VPUFA4TGYzeDhBWUdOamcxZGZmYlZlNTFmbzBLRURzck96c1dYTEZpeGR1clJlNTU0OWV4Wm1abWJLSkNjQTVPZm40OEdEQncyS3BURlpXbHFpWGJ0MitQWFhYekZ3NEVDWW05ZStTMFlpa2VEaHc0ZksxOXUzYjhmaHc0ZHJQTWZlM2g2Yk5tMTY2bmlKaU9qNUVEOHVxblhPM2ZDMEtzY1ZDalJLcVZwNi91TGo0d0VBWGJwMFVSay9jK1lNOVBYMTBhdFhMM1dFUlVSRVJFVFVyREhSU1VSRXpkYXRXN2ZnNE9BQVhWMWRBSUJVS2tWd2NEQmNYVjNybEZCcUxuNzk5VmZzM3IwYit2cjY4UFQwaEw2K1ByS3lzbkRuemgwa0ppYldtdWowOWZYRnFWT25jT0xFQ1V5Y09MSFI0anAwNkJDT0hEbUMrZlBuUXl3V1k5T21UYkN3c0dqUVF6cExTMHVNSGowYXQyL2ZSbkZ4TVhSMGRPcDBYbVJrSkpLVGsvSHBwNS9XYWY3UFAvOE1HeHNiakJ3NXN0NHhWaWN2THc5UlVWSFZIbmR6YzBONmVqckN3c0pnWW1KUzVSd2pJeU80dXJwV2VjemIyN3ZTQTFFQVNFeE14QjkvL0FHWlRGWnBad2dSRVJFMVBYRnhjYkN4c1ZHNXo0bUtpa0oyZGpaR2poeFpxWnd0dFR4TnZlV0NWQ3BWYVFsQ1JFUkUxQncwM2JzcklpS2lHaVFuSjBNaWthZ2toeTVkdWdTNVhJNkJBd2VxTWJMR2xacWFpdDI3ZDhQVzFoWWJOMjZFZ1lHQjhsaGhZU0h5OC9PclBUY3ZMdzlGUmVVN1JwWXNXUUk3T3p1a3A2ZkQwdEx5cWZ0Rjd0bXpCOXUzYjhlSEgzNklsMTkrR1VCNTRtMzU4dVdZTjI4ZWhnMGJWdW1jMWF0WEl6ZzR1Tko0QmJsY0RxRlFpSEhqeGxVN3g4L1BEeDA3ZGxTKzNydDNMeXdzTEdvc3kxdkIzOThmKy9mdngvRGh3eHMxMFhuLy9uMHNYNzY4MW5rYk5teW85bGpYcmwyclBkNitmWHUwYjk5ZSticXNyQXg3OXV6Qjd0Mjc0ZURnZ0huejVzSEJ3YUgrZ1JNUkVkRnprNU9UZzZ5c0xBd1pNa1E1SnBQSmNQSGlSVmhhV3NMSnlVbU4wVFVOY3JrY0FRRUI2Tml4WTVXTHZBQWdMUzBOZi83NUp5Wk9uRmp2aFkzWjJkbjQ4ODgvWVdOamcxR2pSalU0enQ5Ly94MVhyMTZGbjU5ZnZlK3AvL3ZmLzZLMHRCVHIxcTFUanExWnN3WUFzSERod2diSDFCaENRME94ZXZWcXJGKy9YdVYrdXlaYnQyNUZTVWtKWnMrZS9ZeWpJeUlpSXFvZUU1MUVSTlFzM2JoeEE3cTZ1dWpVcVJNQUlDTWpBemR2M3NUQWdRTmJWRytqaElRRUFFRHYzcjFWa3B3QW9LZW5WK05uL2Vtbm4zRG16SmxLNHdjT0hJQ3hzWEdENGlrdExjV1BQLzZJWThlT1lkYXNXWGpqalRlVXh6Nzk5Rk1JaFVLc1hic1c5KzdkdzN2dnZhZXlJbnpreUpISzNaNzM3dDNEM3IxN01XdldyR3BqT1hic0dKS1RrekZyMWl6bG1KV1ZsZkw3dUxnNFhMbHlCYjYrdnJXdWpMOTI3UnErLy81N2VIaDRZTzdjdVEzNjdOWHAxcTBiVHAwNlZlM3hQLzc0QTRjUEg4YisvZnVyblNNUUNCQVNFb0xNekV6RXhNU2d0TFFVUjQ0Y0FRRDQrUGdvZjQ3eDhmSDQ5dHR2a1phV2hxbFRwMkxzMkxGUG5iUW1JaUtpWjYraTVZS3pzN055N1BMbHl5Z3FLc0tZTVdQVUZWYWprMGdrT0hMa0NBSURBL0h3NFVPVWxKVEF4TVFFUFh2MnhMeDU4Mm85LzlpeFk5RFEwTURtelpzaEVBZ3FIWC84K0RGT25EaUJVYU5HMVN2UktaVktzV3paTWlRa0pFQlRVeFBPenM3S3Z5UHFxMTI3ZHRpNWN5ZU9IVHRXcjRScGRuWTJ3c1BESy8yK016TXpHeFJIWTNOMWRZV21waVkyYk5pQVRaczIxZWtlTXljblI3bXdFZ0RtenAyTHUzZnYxbmpPNjYrL2pnOCsrT0NwNHlVaUlpS3F3RVFuRVJFMU94a1pHWWlMaTFQWnhYZnk1RW1ZbXBxaVo4K2Vhb3lzOGJWcTFRcEFlWW5XaWgyUGRmWGhoeC9DMTlkWCtkclB6dzhaR1JtUXlXUTRkT2lReWx5RlFvRmJ0MjVCTHBjcngzUjFkZkhLSzY4b1g2ZW1wbUxseXBWSVRrN0dva1dMNE8zdHJYSU5vVkNJVHovOUZLMWF0Y0x1M2JzUkVoS0Nqejc2Q0o2ZW5nQ2dVbUxYMDlNVCsvYnRnN0d4c2NyT2huL2J2WHMzdW5mdlh1M3hIMzc0QVFCcUxYTWJGQlNFcjcvK0duWjJkbGk2ZEdtamx3c1RDQVExbHBxcitKM1ZWbzR1S0NnSVVWRlJLQ29xUWtsSmlmSjNOSFRvVUFnRUF1emF0UXQvL3ZrbjNOM2Q4ZVdYWDhMYTJycnhQZ1FSRVJFOU13cUZBcEdSa2JDMXRWVXVVaXNzTE1UbHk1ZlJzV05IMk5qWXFEbkN4cEdSa1lFNWMrYmcwYU5IY0hSMHhPREJnMUZVVklUazVHU0VoWVhWZXI1UUtNU1VLVk93ZVBGaVJFWkdvbHUzYm8wU2wwd213K3JWcS9IZ3dRTnMyclFKdTNidHdwSWxTN0JwMHlhVlJYUjFOV2pRSUJ3K2ZMamUvZUFEQWdLZ1VDancybXV2MVRxM3BLUUVxMWV2eHRpeFkydHRVMUVmeWNuSlNFbEpxZmE0aDRjSHNyT3pFUmdZV08wOWM3dDI3V0JyYTF2bHNmZmVldzlpc2JqU2VIQndNTTZjT1FORFEwTzR1YmsxTEhnaUlpS2lhakRSU1VSRXpjN1pzMmRoWkdRRWQzZDNBT1dyNFI4OWVnUmZYOThxVjM0M1owNU9UbkJ4Y1VGVVZCVG16WnVIano3NnFNNWxTazFNVEpROUljK2ZQNDlidDI1aHlaSWxLQ2dvd0s1ZHUxVG1LaFFLWExseUJUZHUzRkNPbVp1YjQ1VlhYa0Z4Y1RIKytPTVBIRGh3QU9ibTVoZzVjaVR5OC9PVk93NmZaR3hzREI4ZkgxeStmQm1MRmkxQzU4NmQ0ZXZyaTc1OSt5cm5HQm9hb25QbnpyaDY5V3FWaWN6czdHd2tKU1ZoOU9qUlZiN0htVE5uY1B2MjdWcC9CcWRPbllLZm54OGNIQnl3YXRVcTZPdnIxM3BPUTkyNGNRTzV1Ym1WeGhNVEUxRldWb1lMRnk1VWVaNnJxeXNzTEN6dzJXZWZBUUJPbno2Tm4zNzZTZms3U2sxTnhadzVjNUNjbkF3Zkh4OE1HellNang0OXdxTkhqMVN1bzZXbGhjNmRPemZ5cHlJaUlxS25sWkNRQUxGWXJOSmU0Zno1ODVESlpCZzhlTEFhSTJ0Y08zYnN3S05Iai9ESko1OVVhaE53Nzk2OUdzL055c3FDVENhRHJhMHRWcTVjQ1V0TFMyUm5aOWU3UE8yVFNrdExzWExsU2x5L2ZoM2ZmUE1OT25YcWhFV0xGdUdUVHo3Qnh4OS9qRldyVmxXNXM5UFgxN2ZHRmhGeXVSd0pDUW5WVnZYUTBkRlJxZVpSVWxLQ0kwZU9ZT0RBZ2JVbXRoVUtCYjc5OWxzRUJRV2hkKy9lalpyb3ZIanhJbjc3N2JkYTUwVkdSbFo3N0QvLytRL2VlKys5S284OW1aek96YzNGNXMyYmNlblNKUXdaTWdRelo4NnN0bWM5RVJFUlVVTXgwVWxFUk0xS1VsSVMwdExTOFBycnIwTWdFT0RSbzBjSURBeUVwNmRuaTFrTi82U1ZLMWRpL2ZyMUNBb0t3dlRwMHpGbzBDQk1uandaYmR1MnJkUDVqeDQ5d3YvKzl6LzA2ZE1IZ3dZTkFvQktTY29SSTBiZ2d3OCtVQ2xGVytIbm4zL0dzV1BINE9Qamd3OC8vQkNMRmkycXNkY21BTmpaMmVHWFgzN0IzcjE3Y2ZEZ1FUeDgrTERTSEI4ZkgyemV2Qm5UcGsyclZMNzIxS2xUME5MU3FyTGZhbFpXRnI3Ly9udjA2dFVMbHk5ZnJqR085ZXZYbzMvLy9saTRjR0d0T3orZjF1Ky8vNDZvcUNpVmNyMUFlVS9Oc3JJeWZQZmRkNVhPS1M0dXh2TGx5MkZoWVZIdGRlUGk0cENjbkF5Z2ZPZnl5Wk1ucTV6WHZuMTdiTjI2OVNrK0FSRVJFVDBMWVdGaDBOYldWcGF0VFVsSlFYUjBOTHk4dkdCcWFxcm02QnBQUmNuU3FucTFkK2pRb2NaejU4eVpVNm1FcTUyZEhiWnQyOWJnZUxLenM3RnExU29rSmlaaXpabzF5b1NobnA0ZTFxMWJoeSsrK0VLNWtIRDQ4T0VxNTg2WU1RT2xwYVVBeXBPRFVWRlJOZmFoM0x4NU05cTNiNjlNOEQ2NUc5TGYzeDk1ZVhsNDlkVlhhNDM3MTE5L3hhVkxsekJwMGlTTUdER2lYcCs1TnUrODg0NUt4WmNuZmY3NTV6QXdNTUNTSlV1cW5TTVFDT0R2N3crNVhJNlVsQlJseXdVakl5T1ZpaThYTGx6QTVzMmJvYU9qZzYrKytxckZWZDRoSWlLaXBvT0pUaUlpYWxiT256OFBTMHRMZE9uU0JjWEZ4VGgwNkJCYXRXcFZaVUtzcFRBd01NQ3laY3R3L2ZwMWJOKytIWmN1WFVKd2NEQ21USm1DY2VQRzFYaXVXQ3hXN3VMODhNTVBrWm1aQ1V0THkzcTkvd2NmZklDaFE0ZWlhOWV1QUlCTm16YlYrZHdwVTZaZzFLaFJWVDdFOC9iMnhyWnQyM0Rnd0FGTW5UcFZPVjVjWEl6ang0OWo4T0RCTURRMHJIVGViNy85QnBGSWhMbHo1K0x0dDkrdWRQeisvZnNJQ1FrQkFMejExbHVZT25YcWM5dnBPM3o0Y015ZlAxOWxiUGZ1M1RoNDhHQ2xjc0VGQlFYVjdsajl0MEdEQnFGZnYzNDRjdVFJRGg4K2pKMDdkd0lBWnMyYWhYNzkrdUUvLy9rUGZ2MzExeHBYM2hNUkVaRjZ4TWZINCtIRGg4cWRtektaREFFQkFUQXdNRUQvL3YzVkhGM2phdFdxRlpLU2tuRHo1azFsWC9hNit1Njc3MUJXVmdhZy9GNXc0Y0tGNk5peEl4SVNFbkRyMWkzbHZJckZjK2ZPbllPWm1abHkzTmJXVnRrdUFRQ3VYTG1DdFd2WFFrdExDOTk5OTEybFJLdXhzVEcrL2ZaYmZQUE5OL2oyMjI5eDl1eFpmUHp4eDhxRmhQLyszV2hyYXlNa0pBUnVibTRxNzFraEx5OFArZm41R0R4NGNKV1ZTbkp6YzdGNzkyNEF0YmRjcUZnb09HTEVDRXljT0xIR3VRMVJXeHVNaW52bTJsb3VIRDU4R0RLWkRMbTV1VkFvRkRoMDZCRGF0bTBMYjI5dlpHZG5ZOU9tVFFnTkRjV29VYU13WmNvVTZPcnFOdHBuSUNJaUlub1NFNTFFTFlTTG1SYWlIa3ZWSFFhMUVDNW1XclZQVW9PUWtCQmxpZHFLUDZpTGlvb3dZY0tFV3Y4WWJ3bDY5T2lCSGoxNklEQXdFSDUrZnZqNTU1OWhaR1JVN1VydnZMdzhmUGJaWjhwU1lmNysvcmg4K1RMKzk3Ly93Y2pJcU03dnE2dXJDMGRIUjhoa3NnYkZiV0ppVXVWREZSMGRIYnozM252NC92dnZNV1RJRU9VRHFGMjdkaUUvUDcvYWh6czllL1pFbno1OUtwVzlLaWdvd0w1OSs3Qi8vMzVsck8rLy8zNkRZbTVLaEVJaHRMUzBjUEhpUmZUdjN4OWFXbG9RaThXNGYvOCtwazJiQmkwdExVaWxVajVBSWlJaWFtSVVDZ1V1WGJvRWZYMTk5T2pSQXdEdzk5OS9JeTh2RCtQR2pXdjB2dUhxOXVhYmIrTGF0V3Y0OHNzdk1XblNKSXdaTXdZaWthaE81LzY3VjZhZm54OEtDd3Z4M252djRmcjE2eW90RnlydThmejkvVlh1THdjTkdnUlBUMDlrWkdUZzU1OS94dDkvL3cxSFIwZDRlWGtoSWlJQ0VSRVJWYjV2ang0OWxJbk1LVk9tb0YrL2Zuam5uWGRVV2tXNHVibEJVMU1UVjY5ZXJmSyt1NkwxUTBWYmpTZHQyN1lORW9ta3hzOHZsOHZ4M1hmZklTQWdBTU9HRGNQY3VYTnJuUCswcW11cGtKT1RnNktpb21xUER4Z3dBSnFhbXRpeFl3Y0FZTzNhdFNncUtzS3laY3NBbE85ZVhyTm1EY3JLeXZEQkJ4L0F5Y2tKQ1FrSmxhNWphbXFLTm0zYU5OS25JU0lpb2hkZHk3cXJKbnFCZFRGbG9wTWFUeGZUcHBmb2pJdUxRM0J3TVByMjdRc2JHeHY0Ky9zak5UVVY0OGVQcjNMWFgwczJZTUFBMk5qWVlPYk1tY29WMzFWWnZYbzFzckt5OFBiYmIyUHYzcjBZTjI0Y3JsNjlpbVhMbG1IOSt2VzFydWl1VU5lZGh6VTVmUGd3REF3TUtvMi8rdXFyK091dnYvRGxsMTlpdzRZTmlJNk94c0dEQnpGcDBpUllXMXRYZWEyS0ZmYi9UcnllUEhrU1AvLzhNNlJTS2NhTUdRT1pURlpwQjJWekk1ZkxFUklTZ3Y3OSt5TTRPQmgzNzk3RmdnVUxBQURoNGVFUUNBUndjbklDQUJRV0ZqTFJTVVJFMU1SRVJrWWlKeWNISTBlT2hGQW9SRkpTRXE1ZHU0WnUzYnFoZmZ2MjZnNnYwZlhvMFFQTGxpMkRuNThmdG0zYmhpTkhqc0RYMXhjK1BqNTF2dSs4ZlBreVRwNDhpZW5UcDhQS3lnbytQajd3OGZGUkhvK0tpc0xjdVhPeGNlTkcyTnZicTV3cmw4dXhaTWtTcEtlblk4YU1HZWpidDIrbFNodFZlZm5sbC9IKysrOWoyN1p0Q0F3TXJGUXhSRjlmSHdNSERzVFJvMGVydk84K2VmSWtIQjBkcTJ3ckVSWVdodE9uVDlmYWNpRXFLZ3BSVVZHWU1tVUtKa3lZVUd2TVQrdnJyNytHU0NTcXRGaFVLaTEvcHZCa3l3V1pUSWJTMHRKcTcra3JoSVdGb2FDZ0FFQjUrNHZxakJvMXFzWlN3RVJFUkVUMXdVUW5VUXN4dW9NaER0OHJnRnloN2tpb3VSTUtnTEVPVFN0eG1KV1ZoZVBIajhQRnhRWGR1blhEcmwyN2tKR1JBUjhmazNpUkZnQUFJQUJKUkVGVUg5aloyYWs3UExWd2NIQ0FrWkVSTWpJeXFwM1RzMmRQVEpzMkRhbXBxUURLZDJZdVhib1VzYkd4ZFg3WVZISGUxMTkvWFduODdObXpPSC8rUEtaT25hcXk2cjI2YTFSRktCUmk2ZEtsbURsekpoWXNXSUMwdERUMDd0MjczZzk0Ykd4czBLdFhMMHlaTWdWV1ZsWXFLLytmdEdYTEZuVHYzaDI5ZS9ldTEzczhUOFhGeFhqMzNYZngrUEZqN05xMUN6Lzg4QU5HakJpaGZLQjM4T0JCOU8zYkYvcjYrZ0FBaVVTaS9KNklpSWpVcjZ5c0RJR0JnYkMwdElTVGt4TUtDd3ZoNys4UFUxTlREQjA2Vk4zaFBUUDkrL2VIbTVzYjl1N2RpNk5IajJManhvMDRjZUlFbGkxYlZ1MGl0Z3J4OGZGWXMyWU5ySzJ0TVdEQUFKU1VsRUJiVzd2TzcxMXhYNm1scGFYY0lWcFJNcll1bGl4WmdrZVBIbFhaTy8yTk45N0F4eDkvakd2WHJxbVV5RTFJU01DTkd6ZVVpOUdlOU9PUFA2Sjc5KzRZUFhwMGxZbk9rSkFRSkNZbVFrdExDNTkvL2prR0RCaFE1M2lmMXJ4NTgvRFNTeStwakgzMjJXZlExOWRYN3RDc0VCd2NqT1hMbDlkNnpZOCsrZ2d6Wjg3RWwxOStDVDA5UFh6NjZhZkl6OC9IaEFrVHNIcjFhcmk2dW1MKy9QbTFsdkFsSWlJaXFnOG1Pb2xhQ0djekxZenVZSUNEQ1FYcURvV2F1YmM2R2NLeENlM29qSXFLd3JsejUyQm5ad2R6YzNOczM3NGRJcEVJa3laTlVpbHgxVkpGUkVSQUlCREExZFZWWlR3cUtncTV1Ym5vM0xsenRlZFc3TUtzU0hRQ2dMMjlmYVhWNzdYUjBOQ0FsNWVYeWxoY1hCd0NBd1B4MWx0dktWZTl5K1Z5N05xMUM2KysraXBhdFdwVjUrdWJtNXVqZCsvZU9IWHFGQURndGRkZXExY2lGZ0M2ZCsrTzd0MjcxMm51aFFzWGtKT1RvL1pFcDBLaHVqSWxOVFVWL3Y3K09IMzZOTFMwdERCNDhHQ01IRGtTSzFldWhJYUdCajc0NEFNQXdNMmJOeEVkSFEwL1B6L2x1UktKcE42OVY0bUltaHA3VjJza1JxYXJPd3hxWnV4ZGEwNmVxVXRBUUFBS0N3c3hldlJvWmNzRm1VeUdNV1BHdExpU3RVOHlORFRFQng5OGdMRmp4K0tISDM3QXBVdVg4UG5ubjJQcjFxM1ZscktOalkzRndvVUxJWkZJMEtwVks2eFpzd1pHUmtaWXVuUnB2WHF0dDIzYkZuSzV2TUV0RjZycXdRa0FUazVPR0RSb0VEWnUzSWl0VzdkQ1IwY0hjcmtjR3pkdVJQdjI3YXROWG50N2UrT1ZWMTdCZ3djUFZNWlRVMU94YmRzMkJBVUZBUUM2ZGV2MlhKT2N6NHFHaGdZS0N3dHgvZnAxTEY2OEdGcGFXc3BGbGwyN2RvV1dsaGFLaTR0WmlZU0lpSWdhVmN1K3V5WjZ3Y3h5TmNXNWxFTGtTdVhxRG9XYXFWYTZHcGpsYXFydU1BQUFSVVZGQ0FnSVFGSlNFanAxNm9UVTFGUWtKU1doUjQ4ZTZOMjdkNzFXZHpkbkR4OCt4THAxNjlDMmJWczRPenREVjFjWDZlbnB1SHIxS2tRaUVUNzg4TVBuSGxONmVqcVdMbDJLdm4zN1l1clVxY3B4aVVTQ2tKQVFuRGx6QnF0WHIwYTdkdTFxdlZaWVdCaDI3TmlCZS9mdVllalFvWWlKaWNHaVJZc3dlUEJndlAzMjI3WHVGSzJ2NHVKaVBINzhHSzFidHdaUVhoNHRKU1VGYjc3NVpxTytUM1d5czdOUlhGd01rVWlFSzFldUFJQ3kvTmZhdFd1UmtwS0NjZVBHNFkwMzNrQnhjVEZXckZpQjVPUmtiTnEwQ1VaR1JoQ0x4VmkzYmgwOFBEemc0dUtpdkc1K2ZqNTNkQkpSczlmV3NSVVRuVlJ2YlIzcnZyanFlUWtKQ1VGTVRBeDY5KzROR3hzYkhEdDJEQThmUHNTWU1XT3FUYVMxUkdabVpsaThlREhrY2prQ0F3TVJGQlNFSVVPR1ZKb25sVXF4Y09GQ1dGdGJ3OWJXRmtsSlNaZzllelptejU2TjdkdTNxOXh2MWlZa0pLUk9PdytyMDZGREIvejAwMDlWSHBzK2ZUcmVmLzk5ckZtekJ2Lzk3My94eXkrL0lDWW1CdXZYcjY5VUFyYkN1KysrQ3dES1JLZENvY0NHRFJzUUVCQUFZMk5qZlBMSkp6aDM3bHlENDIwcUpCSUpvcU9qNGVucGlkOSsrdzFtWm1ibzFhc1hBT0Q2OWV0d2NIQlE3dUpreXdVaUlpSnFiRXgwRXJVUXg0OGZoMXd1eHl5QkFqRVNLUjRWbDZrN0pHcG16SFUwNGF5dGhiTW53OVVhUjFsWkdjUmlNYkt6c3lFVUNsRldWb2JvNkdpNHVibWhYNzkrTDF3eXg5M2RIYSs5OWhvaUlpSnc4ZUpGeUdReW1KdWJZK2pRb1JnL2Z2eHo3KytVbVptSkJRc1d3TjdlSGdzWExsUlpZUzhTaWJCNDhXSjg4Y1VYbURObkR0YXVYVnRsb3JLd3NCRG56cDNEc1dQSGtKaVlDRHM3TzN6enpUZnc5UFJFY1hFeGZ2LzlkeHc2ZEFnWEwxNkVzN016aGcwYmh2NzkrOFBFeEtUT2NWYjhPMGxJU0ZDSklUQXdFQUNVSlk4VEV4UHh5eSsvSURrNUdaOTg4a20xRDZrYVMyQmdJTDcvL252bGEzdDdlemc3T3dNb0x4OW1hV21wZlBEejQ0OC9JaWNuQjVzMmJZS3RyUzNLeXNydzlkZGZvN2k0R0o5OTlwbnlHbks1SEZsWldUQTNOMyttc1JNMWRTWEZKY3J2ZFhSZWpNVXdMYzJBc1YwUmREQUtDdlppb0RvU0NBVVlPTTYxOW9uUFVVeE1ESUtEZytIaTRnSVBEdy84OXR0dlNFOVB4NGdSSXhwOUFWZHpJQkFJNE83dWpzREF3R3BiTG1ocGFjSEh4d2UrdnI3WXVYTW5rcEtTWUc5dmovbno1eXNYcDlWVjE2NWRxMnk1c0hYclZxU25wMlArL1BuUTA5T3I5dnlhamxsWVdHREpraVg0NG9zdjhQSEhIeU0yTmhiVHBrMnJWSG1sSmdLQkFOYlcxcGd3WVFMZWV1c3Q2T3JxNHNLRkMxWE9sVWdrMkxKbEM4YU1HVlB2aWl6UFUzUjBOSHg5ZmRHcFV5Y1lHQmpnNk5HaldMQmdBVVFpRWNSaU1jNmNPWU1wVTZZbzU3UGxBaEVSRVRVMkpqcUpXb2pvNkdqbDkxb0FiTlFYQ2pWWEVpQWhXOTFCbEtzbzZmbnZKTnFEQnc4UUZCUUVHeHNiMk5qWXZEQkpIVXRMUzN6ODhjZU5lazEvZjMrVWxKU29qQ2tVQ3R5NGNRT2xwYVVxNHg0ZUhzcUhja0ZCUVZpM2JoMGtFZ2wwZEhRd2ZmcDBGQllXb3Fpb0NJV0ZoWlZLc1M1WXNBRGZmdnV0OHZ6TGx5L2oxS2xUdUhMbENxUlNLVHAwNklDRkN4ZkMyOXRiV2FwV1IwY0g3Ny8vUGthTkdvVURCdzRnSUNBQUd6ZHV4S1pObStEazVJUVZLMWJVS2VIWnUzZHY3Tml4QXpObnpvU3BhZmt1WlpsTWh0emNYRmhiV3l0WG1MLzk5dHN3TXpQRCt2WHI4Zmp4WTJWZnA0Ym8xS2xUbFQyZC91MmxsMTVDbHk1ZElKZkxvYTJ0RFRzN08yVUp0eWY3emM2ZVBSc2xKU1V3TmphR1dDekdpaFVyY09mT0hheGN1UkszYjk5R1JrWUdEQTBORVJFUmdZS0NBcFVkbmtRdm91SVNxZkw3RjJYWGYwdGoxOVVLL2NlNklIQi9wTHBEb1daaXlBUTMyRG8xalIyZE1wa01nWUdCdUhidEdqcDA2QUJ6YzNQODhzc3YwTlRVaEsrdkwyeHNXdjVmYUVlT0hNR3dZY05Va2xoeXVSd2hJU0VBVUdPeXJxb3FKZDdlM3ZXT3djVEVwRkxMaFNOSGp1RCsvZnRZdVhLbDhoNHdOemNYQnc4ZXhLUkprNm90cDF1VkxsMjZvRU9IRG9pTmpZV3BxV21EeXMxV3RIMm9UVTVPRGs2ZE9nVW5KeWUxSnpxZnZNK1BpSWlBdjc4L0FnTURZV1ZsQlY5Zlg3aTZ1bUxCZ2dYbzA2ZVBzcFR2b1VPSG9LR2hnWmRmZmxsNW5jTENRaVk2aVlpSXFGRXgwVW5VUWpnNU9VRXVaOGxhYXI1a01obGtNaGxLU2twUVVsS0M3T3p5ckt1V2xoYXNyYTJocWFtSnBLUWtSRVJFS01mYnRXc0hKeWNuT0RrNXFUUDBadWZRb1VQSXo4OVhHVE13TUVCa1pDUWlJeU1yalZja0toMGNIS0NycXd0M2QzZFlXRmpBME5BUWhvYUdNREF3VUg1ZjhWVmFXb3I1OCtjcms1UVZybDY5aXY3OSsrT1ZWMTZwc2FkbXExYXRNR1BHREV5YU5Ba1hMMTdFNmRPbjRlWGxWZWRkblczYXRNSDI3ZHNSSGg2T3dzSkM1YmlKaVFsNjkrNnRzbHAvK1BEaDBOVFV4Sll0VzVDWm1ZbTJiZHZXNlQyZU5IMzY5RnJuR0JnWTFQbmZxNDZPanJMRTE0NGRPeEFmSDQ5dnZ2a0dibTV1MkxObkQ3WnYzdzZnZk9mQjFLbFQxZjRBaklpb01ienhVUi9jT0JPUGd0eGlkWWRDVFp5SnBUN2UrTGl2dXNNQUFLU2xwZUg0OGVPUVNDVG8wcVVMMHRMU2tKU1VCQThQRC9UcDArZUZXWHl4Zi85K2JOdTJEZDI2ZFlPTmpRMktpNHR4NjlZdHBLZW53OHZMQ3oxNzluenVNVjIrZkJsYnRtekJyRm16bEVsT29MeEt5YkZqeHhBYkc0c1ZLMWJVV2twVktwWGk1TW1UMkwxN053b0xDL0g2NjYvajdObXplUC85OS9IR0cyOWc5T2pSalY2V09DMHREUUNVdTFwMzc5Nk5ybDI3MXJrdi9kTktUVTJGUUNDQVVDaEVXRmdZaEVJaGRIVjFJWkZJc0dqUklsaFpXV0hCZ2dYdzl2WkdURXdNRmk1Y0NBc0xDM3orK2VjUUNBU0lqbzdHM3IxN01YSGlST1hQdDZDZ0FBcUZnb2xPSWlJaWFsUUN4WlBMc29pSWlKcUFrcElTeE1URUlESXlFZzhmUG9TbHBTWEdqaDBMa1VpRXhNUkUzTHQzRC9IeDhaQktwZERTMG9LTGl3dDY5dXdKUTBORGRZZE8vMGhMUzRPK3ZqNk1qWTJWWXhXL3I2YW9xS2lveWZZTEtpNHVSa1pHaHNxdVQ0VkNnYkt5c25ydFFpQnF5V3phZGtkK3ZoZ0E4Q0Q1Qmt4TWpOUWNFZFhYK2ZQblVWQlFnTEpTT1ZLaU01R2JKVkYzU05SRUdWdm93ZGJaQ3BvaW9WcmVYNkZRUUtGUW9LQ2dBTG01dVNncUtvS21waWJLeXNyYmg3aTd1Nk52Mzc0MWxrRnRpZjc2NnkrY1AzOGVDUWtKeU0vUGg0Nk9EdXpzN09EdDdZMlJJMGRDVTdQMnRmWS8vUEFEYnQyNlZXMmZ6S2lvS015ZE94Yy8vL3h6cll1OHdzUERzV1RKRWt5WU1BRVRKMDVVanN2bGNoUVhGK1Btelp0WXRXb1Y3TzN0c1diTkdtWGY5SC9Mek16RXlaTW5FUkFRZ01lUEg2Tm56NTZZUG4wNjJyVnJoNHlNRFB6MDAwOElEQXlFcHFZbWV2ZnVqV0hEaHFGSGp4NlZrdHZoNGVGWXVIQ2hza3JKdnkxZHVoVHg4ZkhZdm4yNzhsNVVvVkRBejg4UEFRRUIyTHQzTDB4TVRMQml4UXBjdVhJRkgzLzhNWHg4ZkdyOVdkWmsyTEJoV0xod0lWNTY2U1dWOGM4Kyt3ejYrdnBZdG13WlZxeFlnYUNnSU9VeEh4OGZ6SjA3RndBUUd4dUxUcDA2UVNnVVFpYVRZZXJVcVdqZHVqV1dMRmtDZlgxOVpHZG5ZL2JzMmJDeHNjRzMzMzZyck41eTkrNWR6Smd4QTcvODhndHNiVzJmNmpNUUVSRVJWZUNPVGlJaWFwSzB0YlhoNXVZR056YzN4TWJHNHNTSkU5aTVjeWZlZlBOTk9EbzZ3dEhSRVRLWkRIRnhjYmgxNnhiQ3c4Tng2OVl0OU9qUkEzMzY5R215eWJRWFNWVWwycHJ5NzZXcEpqa0JLQjhVL3B0QUlHQ1NrNGhhbEd2WHJ2MS8yWHB0UUs5aEcrenBCVkNLZkNUY3k2OTk0bk9nVUNnZ0VBaVVTVTRBU0VsSlFXQmc0QXZYY21INDhPRVlQbng0bzEwdlB6OGZwMCtmVmhsTFQwOEhVSjVVZlhJSDVZZ1JJMkJrVkw3SVpjZU9IZGl6Wnc4RUFnRkNRME54N3R3NVpidUY0bUxWSGVOeGNYRll1SENoTXRtcFVDaHc5T2hSWExwMENiZHYzNFpDb1VDdlhyM3cxbHR2cWZUanRMS3l3dEtsU3hFYkc0dDkrL1loT0RnWVFVRkIwTkxTd3FCQmc3Qmd3UUtWVmh6VkdUUm9FRUpEUXpGdTNEaGxzcldrcEFRRkJRVVlPSENnOHQvUDh1WExzV25USnZqNStTRW5Kd2UrdnI3MS9JbitQM2QzOTFyL1hjNllNUVBqeDQrSFRDYURrWkdSU21LeVM1Y3V5dTgxTkRTd2J0MDZtSm1aUVNnVUlqRXhFVXVXTElGQUlNQ2lSWXR3Nk5BaDVXN1FnSUFBbUppWU5MaUNDaEVSRVZGVm1PZ2tJcUltcjB1WExqQXhNY0hCZ3dleFo4OGVUSm8wQ1dabVp0RFEwRkNXcnMzS3lrSndjREN1WExtQ2lJZ0k5Ty9mSCs3dTd1b09uWWlJaU9ySTA5TVRCUVVGNmc2RHFGWmxaV1hLbGd0U3FWVFpja0ZiVzd2S2xnc2lrVWpaY3NIWjJWbWRvVGNydWJtNTJMTm5UNlZ4UTBQRFNnbFFBT2pWcTVjeTBkbXVYVHZZMk5qQXlja0p4c2JHS2kwWGpJeU1WRm92SkNZbVl0R2lSZGkzYngrbVRwMEtnVUNBckt3c1BIandBR1BIam9XUGp3L2F0V3RYYlp4ZHVuVEIwcVZMa1ptWmlkT25UK1BjdVhNWVBueDRuWktjQURCMDZGQzBhOWNPc2JHeEtDMHRCUUFJaFVLMGJ0MWFwZCtvVUNqRW5EbHpsS1ZreDQwYjErQkZoR3ZYcnExMWpxV2xKU3d0TGV0MHZZbys5WEs1SEY5Ly9UVjBkSFN3ZXZWcVdGaFk0UHIxNjdoMjdScUE4dllVQ3hjdVZPN3dKQ0lpSW1vTUxGMUxSRVROUm01dUxuYnUzQWxkWFYxTW1qUkoyYi93M3pJeU1oQWNISXlFaEFUbzYrdWpWNjllY0hOenExT3BMQ0lpYXI1WXVwYUkxS1c0dUJqUjBkR0lqSXhFUmtZR3JLMnRNWGJzV0dob2FPRCsvZnU0ZCs4ZTR1TGlJSlZLSVJLSjRPenNqSjQ5ZTlhNTl6ZzllM0Z4Y2VqWXNhTXlBU2VYeXlHWHk1dmszeEFLaFFJbEpTVlYvaTNVRktTbHBTbVR5QldhOHMrVGlJaUltajhtT29tSXFGbEpTa3JDbjMvK2lUWnQybURDaEFuVnJwU3UyT0VaSHg4UGZYMTllSGw1d2QzZG5YOWNFeEcxVUV4MEVsRlRjT2ZPSFFRRUJFQlhWeGRqeDQ2RmxaVVZBRUFta3lFK1BoNlJrWkc0Zi84K2hFSWh1bmZ2anI1OSt6YnA4dmxFUkVSRVJFMGRFNTFFUk5Uc2hJYUdJaWdvQ0QxNjlJQzN0M2VOYzdPenN4RVNFb0tZbUJqbzZ1ckN5OHNMSGg0ZTdHMUlSTlRDTU5GSlJFMUZlbm82RGgwNkJLbFVpbmZmZlJlbXBxWXF4eDgvZm96ZzRHREV4TVJBSkJLaFY2OWU4UEx5NG9JOElpSWlJcUlHWUtLVGlJaWFwY09IRCtQdTNidVlOR21TY3FWOFRYSnljaEFTRW9MbzZHaG9hR2pBMXRZV0hUcDBnTDI5UGN1R0VSRzFBRXgwRWxGVGtwdWJpMTkvL1JXR2hvYVlOR2xTbFl2cy9wM3cxTlhWaGFlbkp6dzhQQnJjZDVHSWlJaUk2RVhFUkNjUkVUVkxZckVZVzdkdVJaczJiZkRXVzIvVitUeUpSSUtZbUJqRXg4Y2pKU1VGQUdCc2JJeTJiZHZDMnRvYTF0YldzTEd4ZVZaaEV4SFJNOEpFSnhFMU5Ra0pDVGgwNkJBNmQrNk1VYU5HVlR2djN3dnl0TFMwNE9ucGlSNDlla0JiVy9zNVJrdEVSRVJFMUR3eDBVbEVSTTNXcFV1WGNPWEtGYno1NXB1d3Q3ZXY5L2xGUlVXSWk0dERYRndjVWxOVFVWcGFxanhtWldVRlUxTlRHQnNidzhURUJDWW1KakEyTm9heHNYRmpmZ1FpSW1va1RIUVNVVk1VRmhhR3dNQkFEQjA2RkI0ZUhqWE96Y3ZMUTJob0tHN2Z2ZzFOVFUzMDZORURYbDVlVEhnU0VSRVJFZFdBaVU0aUltcTJTa3BLc0dYTEZyUnExUXIvK2M5L252cDZPVGs1eU1qSVFIcDZPdExUMDVHYm13dXhXRnhwbnFhbXB2SkxKQkpCSkJLcHZOYlEwS2owUFhzdVVWUG40ZUVCWFYxZGRZZEIxR0JNZEJKUlUzWDA2RkhFeGNWaCt2VHBNRFEwckhXK1dDeEdhR2dvb3FLaUFBQnQyN2FGdmIwOTdPM3RZV0ZoOGF6REpTSWlJaUpxVnBqb0pDS2laaTBvS0FpaG9hRjE3dFhaRURrNU9jakx5ME5lWGg3RVlqRUtDd3RSVkZTazhpV1JTSjdKZXhNOUwxT25Ub1dabVptNnd5QnFNQ1k2aWFpcGtrZ2syTHAxS3pwMzdnd2ZINTg2bjFkY1hJejQrSGpFeHNZaU1URVJBS0N2cjQrMmJkdWlkZXZXeXJZTFZmWC9KQ0lpSWlKNlVURFJTVVJFelpwRUlzR1BQLzRJSnljbnZQcnFxK29PaDRpSTFJU0pUaUpxeW9LRGd4RVNFb0xKa3llalZhdFc5VDYvcEtRRUNRa0ppSW1Kd1lNSEQxQlNVcUk4Wm1GaEFUTXpzMG90RjB4TlRSdnpJeEFSRVJFUk5VbXNvMGRFUk0yYXZyNCtIQjBkRVIwZGpjR0RCME5mWDEvZElSRVJFUkVScWVqWnN5ZkN3OE1SRWhLQ1VhTkcxZnQ4YlcxdE9Eczd3OW5aR1VCNVA4L016RXc4ZlBnUTZlbnB5TWpJUUZ4Y1hLWHovdDFTb2FMZHdyL2JMbFQzUmRTVXNlVUNFUkVSL1J2dlhvbUlxTm5yM3IwN29xT2pFUmtaaWQ2OWU2czdIQ0lpSWlJaUZTS1JDRjVlWGdnTURJUllMSzVUcjg2YUdCc2J3OWpZR0owNmRWSVpyMmkzVU5GcnZxcVdDNDhmUDRaTUpudXE5eWRTSnljbkp5WTZpWWlJU0ltSlRpSWlhdmJhdG0wTFkyTmpSRVJFTU5GSlJFUkVSRTFTOSs3ZEVSSVNncXRYcjhMYjIvdVp2RWRGQXRUVzF2YVpYSitJaUlpSXFLa1JxanNBSWlLaXh0QzllM2ZrNWVYaHdZTUg2ZzZGaUlpSWlLZ1NIUjBkZE8zYUZSRVJFWkJLcGVvT2g0aUlpSWlvUldDaWs0aUlXZ1FYRnhjQVFHUmtwSm9qSVNJaUlpS3FtcWVuSjBwTFMzSDc5bTExaDBKRVJFUkUxQ0l3MFVsRVJDMkNucDRlT25ic2lOallXSlNXbHFvN0hDSWlJaUtpU3N6TnpkR21UUnN1emlNaUlpSWlhaVJNZEJJUlVZdmg0dUtDMHRKUzNMMTdWOTJoRUJFUkVSRlZ5ZFhWRlJrWkdjak16RlIzS0VSRVJFUkV6UjRUblVSRTFHSTRPRGhBVzFzYk1URXg2ZzZGaUlpSWlLaEtqbzZPME5EUTRLNU9JaUlpSXFKR3dFUW5FUkcxR0VLaEVJNk9qcmgzN3g3S3lzclVIUTRSRVJFUlVTVWlrUWhPVGs2NGZmczI1SEs1dXNNaElpSWlJbXJXbU9na0lxSVdwV3ZYcnBETDVZaVBqMWQzS0VSRVJFUkVWZXJhdFN0S1NrcVFrSkNnN2xDSWlJaUlpSm8xSmpxSmlLaEZhZE9tRFF3TURCQWJHNnZ1VUlpSWlJaUlxbVJyYXdzOVBUM2N1WE5IM2FFUUVSRVJFVFZyVEhRU0VWR0w0K3JxaXNURVJKYXZKU0lpSXFJbXk4bkpDWGZ2M29WVUtsVjNLRVJFUkVSRXpSWVRuVVJFMU9LNHVMaWdyS3dNY1hGeDZnNkZpSWlJaUtoS1RrNU9rTXZsckVSQ1JFUkVSUFFVbU9na0lxSVd4OFRFQkZaV1Zpd0ZSa1JFUkVSTlZ1dldyV0ZvYU1oN1ZpSWlJaUtpcDhCRUp4RVJ0VWhPVGs2NGYvOCtpb3VMMVIwS0VSRVJFVkdWdW5idGl1VGtaRWdrRW5XSFFrUkVSRVRVTERIUlNVUkVMWkt6c3pNVUNnV2lvNlBWSFFvUkVUMEh4Y1VseXU5MWRMVFZHQWtSVWQyNXVMZ0FBTzlaaVlpSWlJZ2FpSWxPSWlKcWtmVDE5V0ZyYTh0U1lFUkVMd2lwVktyOG5vbE9JbW91VEUxTjJYS0JpSWlJaU9ncE1ORkpSRVF0bHJPek05TFMwaUFXaTlVZENoRVJFUkZSbFp5ZG5aR1JrWUdjbkJ4MWgwSkVSRVJFMU93dzBVbEVSQzFXbHk1ZElCUUtjZnYyYlhXSFFrUkVSRVJVSlNjbkp3RGdQU3NSRVJFUlVRTXcwVWxFUkMyV2xwWVdIQndjV0FxTWlJaUlpSm9zZlgxOTJOblpJU29xU3QyaEVCRVJFUkUxTzB4MEVoRlJpK2JzN0l6czdHeWtwNmVyT3hRaUlpSWlvaW81T1RsQkxCWWpMUzFOM2FFUUVSRVJFVFVyVEhRU0VWR0wxckZqUitqbzZPREdqUnZxRHFYRlNrNU9SbEJRa1BLMVFxRlFZelJFUkVSRXpVOUZ5d1ZXSWlFaUlpSWlxaDhtT29tSXFFVVRDb1Z3YzNORGRIUTBwRktwdXNOUmkvRHdjRXliTmcxeXViemFPWk1uVDhhQkF3Y2FkUDJRa0JDc1c3Y09BSkNibTR0cDA2YmgwcVZMRGJvV0VSRVIwWXRJUzBzTEhUdDJ4SjA3ZDdob2pJaUlpSWlvSGpUVkhRQVJFZEd6MXIxN2QxeStmQm1Sa1pIbzBhT0h1c09wcy9UMGRFeWNPTEhXZVpNblQ0YXZyMisxeHdzS0NuRHYzcjBhSDVybDUrZWpwS1NrUVhIK201NmVIdXpzN0xCcTFTckV4c2JpL2ZmZmgxRElkVlZFUkVSRXRYRjJka1pjWEJ6dTNyMkxUcDA2cVRzY0lpSWlJcUptZ1lsT0lpSnE4WXlNak9EZzRJRHc4UEJtbGVqVTE5Zkg2TkdqbGE5emMzTng0Y0lGT0RnNG9GdTNic3B4UjBkSGRZUlhKUzB0TFh6eHhSZG8wNllOZHUvZURSY1hGL1R0MjFmZFlSRVJFUkUxZVE0T0RzcVdDMHgwUGhzUkVSRVFDb1Z3Y1hFQlVONXlRU0FRcURrcUlpSWlJbm9hVEhRU0VkRUx3ZDNkSFFjT0hFQktTZ3JhdFd1bjduRHF4TkRRRURObnpsUytqb3VMdzRVTEY5Q3RXemVWOGVva0ppWWlKeWNIaVltSkFJQWJOMjVBS0JRaUxpNE9PM2JzVUprcmw4dXhjK2RPN05xMVMyVjg5ZXJWY0hkM3IxZmNBb0VBa3lkUFJyOSsvZmlRam9pSWlLaU9oRUlodW5mdmpyQ3dNT1RuNThQSXlFamRJVDEzZS9mdVJVcEtDaFlzV0ZEbDhlVGtaTXlaTXdkZmZmVVZuSnljNm4zOVBYdjJRRXRMQ3k0dUxvaUtpc0tHRFJ1d2VQRmkyTnZiUDIzb1JFUkVSS1FtVEhRU0VkRUx3ZDdlSG9hR2hyaDU4MmF6U1hRK3JYMzc5aUU0T0JneW1Rd0FzR0xGQ2dEQW1qVnJzSGp4WXBXNTY5YXRRNjlldlRCZ3dBQ1ZjWHQ3ZTJSbloyUHk1TW5Wdms5WldSbkt5c3J3Mm11dlZUdG42TkNobUROblRrTS9DaEVSRWRFTHdjUERBMkZoWVFnUEQ4Zmd3WVBWSFU2ZHJWMjdGbWZPbktseGpsQW94T25UcDJ1Y2s1V1ZoZFRVMUdxUHkyUXlpTVZpNWYzdDA3QzB0SVJRS01SSEgzMkUrZlBuWThpUUlVOTlUU0lpSWlKNi9wam9KQ0tpRjBhUEhqMXc2ZElsREJvMDZJVllJZi81NTU4REFQNysrMitzWExrU1I0NGNnWWFHUnBWek4yellnUGJ0MjJQZ3dJR1ZqcFdVbEdEZXZIbFZuaGNWRlFWL2YzOEFnTG01T2Q1OTk5MHE1MWxiV3pma0l4QVJFUkc5VVBUMTlkR3hZMGZjdW5VTEF3WU1xUGJlcmFueDlQU0VnWUdCOG5Wb2FDalMwOU14Y3VSSWlFUWlBR2h5ZmRzdExTMnhZY01HZlBYVlYvanV1Ky9RclZzM21KdWJxenNzSWlJaUlxb25KanFKaU9pRjBiMTdkNFNHaGlJME5CUWpSb3hRZHpocVUxeGNETEZZckRLbVVDZ2drVWlRbFpXbEhETXhNWUZJSklLMnRuYVZLOXhMUzB1eGE5Y3UyTnJhSWpNekU4WEZ4VEEyTm9hSGg4Y3ovd3hFUkVSRUxaVzd1enZ1M3IyTG1KZ1lkTzNhVmQzaDFJbTN0emU4dmIyVnI5UFMwcENlbm82cFU2ZXFKRUNyRXhFUmdiS3lNang2OUFnU2lRVGg0ZUhRMWRYRm5qMTdjUG55NVVyejU4K2ZYMmtzSUNDZzNzbFVQVDA5ckZ5NUVvbUppVXh5RWhFUkVUVlRUSFFTRWRFTFF5UVN3ZFBURXlFaEllalRwODhMc2F2ejM2UlNLVzdldkltY25CejQrZmxWT3I1Ly8zN3MzNzlmK2RyUHp3OHVMaTdWWG0vdjNyMFFpVVFZUEhndy92enpUMHlhTkFuZmYvODlmdnJwSjJocThoYURpSWlJcUNIYXQyOFBFeE1UM0x4NXM5a2tPcC9XbWpWcmtKK2ZqOUxTVXNqbGNpeGJ0Z3kydHJhWU1XTUdYbnJwSmVXOHJLd3NiTm15QlpNbVRhclVqa0lnRU9EaXhZdFl2MzU5dGU4amxVb0JvTWFXQzNQbXpNSFFvVU9mOGhNUkVSRVIwZlBDcDVCRVJQUkM4Zkx5d3JWcjF4QVdGb2JodzRlck81eG5MaTh2RDdHeHNRQ0E4ZVBIUXlxVjR2ang0L0R3OE1Da1NaT3dmUGx5dUx1N3E1eXpiOTgrSERwMENCMDZkS2oydWhFUkVmajk5OSt4YXRVcUpDUWtBQUJlZnZsbEhEaHdBRnUzYnNXTUdUT2UzWWNpSWlJaWF1SGMzZDF4NGNJRnBLYW1vazJiTnVvTzU1bmJ2WHMzQU9CLy8vc2ZFaElTc0dIRGhpcm5KU1ltQWdEYzNOeXFYSkRuNU9SVWJjdUZFeWRPNE5hdFd3REtlNkZXMXdQVnljbXAzdkVURVJFUmtmb3cwVWxFUkM4VWtVZ0VMeTh2aElTRW9GKy9mdERYMTFkM1NNL01zbVhMRUJvYUNvVkNBUUNZT1hNbSt2VHBBNUZJQkd0cmE3aTZ1aUl3TUJCOSsvWlZuaU9WU3ZIWFgzOWh4SWdSME5QVHEvSzZXVmxaV0xseUpZWU5Hd1l2THk5bG9sTW9GR0wrL1BtWU4yOGV1blRwb2xLK2pJaUlpSWpxenMzTkRTRWhJUWdKQ2NHNGNlUFVIWTdhaU1WaUZCY1hLMS9uNXVZcS8xdlJja0VnRU1EQ3dnSUFZR1ZsQlNzcnEwclhTVWxKUVd4c0xOcTBhUU9GUW9ISXlFak1temNQeHNiR3orRlRFQkVSRWRHenhFUW5FUkc5Y0R3OVBYSDE2bFdFaG9hcWxNSnFhZXp0N2RHL2YzL0laREtzWDc4ZXc0Y1BoNGFHaHZMNEcyKzhnVldyVnVHZGQ5NVI3aFRZdjM4L3hHSXhKa3lZVU9VMWMzTno4Y1VYWDBCUFR3K3paczJxZEx4cjE2NllNR0VDdnZ2dU81aWFtbGJhTFVwRVJFUkV0YXRZbkJjVUZJU01qSXdxazNjdFdWNWVIaElURXhFUUVJRHo1ODlYT3I1aXhRcmw5MEtoRUtkUG42NzJXZ3FGQWhzM2JzVFRHME05QUFBV1hrbEVRVlR3NGNPUmxwWUdMUzB0Nk9qb1lOdTJiVlgyK2lRaUlpS2k1cVYrWGRxSmlJaGFBSkZJaEg3OSt1SG16WnZJenM1V2R6alB6T1RKa3pGczJMQnFkMmIyNjljUDl2YjI4UFB6ZzF3dXg1MDdkL0RiYjc5aHlwUXBNRE16cXpRL0x5OFBuMzMyR2JLeXNyQjgrWExvNnVwV2VkMkpFeWZDMWRVVml4Y3ZSa2hJU0tOK0ppSWlJcUlYaGFlbko3UzF0UkVZR0tqdVVKNkwxTlJVcEthbUlpNHVEdVBIajhmdnYvK09Uei85RkFzWExvUklKTUsrZmZ2ZzcrK3Y4dFd0V3plNHVycldlTjAvL3ZnRDhmSHhtRGh4b25Mc3ZmZmV3N2x6NTNpdlNrUkVSTlFDTU5GSlJFUXZKQThQRDVpYW11TDQ4ZVBLMHE0dkdxRlFpSG56NXVIMjdkdFlzMllObGl4WmdqNTkrdUNOTjk2b05EYzVPUm1mZlBJSlVsTlRzV3JWS3RqYjIxZDdYUTBORFN4YnRneWRPblhDaWhVcnNHUEhEcFNXbGo3TGowSkVSRVRVNG9oRUl2VHMyUk9KaVluSXlNaFFkempQakZnc3h1VEprekY1OG1SY3YzNGRwcWFtV0xac0diNzY2aXVJUkNMMDc5OGZHaG9hdUhMbENuUjFkWlZmNmVucGlJaUlxUExldGNMVnExZXhjK2RPeko0OUd5WW1Kc3B4YTJ0clRKbzBDV3ZXckVGS1NzcnorSmhFUkVSRTlJd3cwVWxFUkM4a2dVQ0FsMTkrR1ptWm1RZ0xDMU4zT0dyVHVYTm5EQmt5UkZrU2JPN2N1UkFJQkNwenJsNjlpdG16LzYrOSt3M05zdjRYT1A1cHV0MXpMbTNtVEZTeTJscHdORVV0UXZ0akdtcXBUeVF3TGUxQkZJVWtKdGdEaVlqMXoxTEtJc3BIK2l6UkVpUzBLTlFzTWNpeStyRkt4VElxVW5JZXM1YnBkamIxUE9pY2FTZXQ3T2QyOXpsN3ZXRHNZcnYvZks0OXV0bjd1cjdmKytQUW9VUHgyR09QeGRDaFEvLzBkY3ZMeStPSko1Nkk0Y09IeDhxVksyUEJnZ1ZkTmlnREFQeGRvMGFOaWtLaEVPKzk5MTZ4Uitrd0ZSVVZNWFRvMEhqeXlTZGp5cFFwVVYxZEhXUEdqSWxDb1JBUnYzNnVuRFJwVXF4YXRTcmEydG9pNHRmbGFKY3RXeFoxZFhWeDdiWFhudloxZCs3Y0dZOC8vbmlNSFRzMkpreVk4THZmVDU4K1BXcHJhK1BoaHgrT3hzYkdqanRCQUFBNmxOQUpRSmMxY09EQUdEcDBhR3pkdWpVT0hEaFE3SEU2ekprQzQ3ZmZmaHNQUHZoZ2JOcTBLY2FQSHg5dGJXMXg3NzMzL201NXRENTkra1JWVlZVc1hibzBSbzRjK1pmZnQ3S3lNcDU2NnFtNDlkWmJZOGFNR2I4THFBQUEvTEhTMHRLNC92cnJZOCtlUGZITk45OFVlNXdPMGExYnQxaXdZRUZjZmZYVnY5bFAvbFMzM1haYkhEeDRNRmF1WEJrUkVXdldySW1HaG9hWU4yL2VhVDlqN3RxMUt4WXVYQmdEQmd5SStmUG5uL1kxUzBwS1l1SENoZEhhMmhyejU4K1B2WHYzbnJ1VEFnQ2cwM1F2OWdBQVVFeGp4NDZOM2J0M3g2dXZ2aHF6WnMyS1hyMTZGWHVrTTZxcnE0c05HemI4NWNkdjM3NDlHaHNiWTh1V0xWRldWaGJkdW5XTDQ4ZVB4L2J0MitQMTExK1A5OTkvUHdZUEhod3Z2UEJDMU5YVnhmNzkrMlBKa2lYeDZLT1B4c0NCQTJQQ2hBa3hhZEtrcUttcGlSVXJWcHp4SDA5L3BLU2tKTzY3Nzc2emZoNEFBTDhhTVdKRWZQcnBwL0hHRzIvRTNYZmZIYVdscGNVZXFkTlZWMWZIWFhmZEZjdVdMWXNmZi93eDFxMWJGM1BtekltNnVycmZQWGJyMXEyeGVQSGlxS3FxaWtXTEZwMXh2L3FJaUw1OSs4YlRUejhkRHp6d1FNeWRPemZ1di8vK0dEOStmRWVlQ2dBQTU1ZzdPZ0hvMGlvcUttTGF0R2x4NU1pUldMVnFWUnc1Y3FUWUk1MHpPM2JzaUtWTGw4Wm5uMzBXTTJmT2pJaUlkOTU1Sng1NjZLSFl1M2R2TEZpd29IM0pyNGlJaXk2NktKWXNXUkwxOWZYUnMyZlBXTDE2ZFJ3K2ZEZ2k0bTlGVGdBQXpvMWJicmtsZnZubGwvYnRCcnFpS1ZPbXhJQUJBMkxkdW5VeGZQancwKzdOK2ZMTEwwZDlmWDMwN2RzM0ZpOWUvSnQ5T2M5azBLQkJzV1RKa3Fpb3FJaEZpeGJGOHVYTE8ySjhBQUE2aURzNkFlanlMcjc0NHJqcHBwdGk0OGFOc1dyVnFyampqanZhOXdUSzdNNDc3NHhaczJaRlNjbko2NXJHang4Zi9mcjFpeUZEaHB4Mm1hL3p6anN2eG93WkUyUEdqSW1EQncvR2hSZGUrS2Z2TTJQR2pKZ3hZOFk1blIwQWdKT3FxNnZqcXF1dWlnOC8vREN1dU9LS3VPU1NTNG85VW9jNDA1WUwyN1p0aXhkZmZER2FtcHBpM0xoeHNYbno1cGczYjE3TW16Y3ZhbXBxMmgvWHUzZnZ1UExLSzZPK3ZqN09QLy84di95K2wxNTZhYnowMGt2eDNIUFB4ZFNwVS8vdDh3QUFvUE9jZCtKTW55SUJvSXQ1NjYyM29xR2hJZnIzN3g4elo4Nk03dDFkRHdTUVJXV3ZrLy9vUHR5MHA0aVRBSFNNMXRiV1dMRmlSVFEzTjhmTW1UT2pYNzkreFI3cG5Ibnp6VGVqcmEwdFhubmxsUmc0Y0dBc1dyUW9tcHViWS9QbXpiRisvZnJZdlh0M1hIZmRkVEYzN3R6bzA2ZFBORFEweE9MRmkyUC8vdjB4ZE9qUW1EaHhZb3diTnk3S3k4dmoyTEZqWjF5TlpPSENoVkZXVmhiMTlmV2RmSVlBQUhRVVM5Y0N3UCtZT0hGaURCa3lKTDcvL3Z0WXUzWnRIRDkrdk5nakFRQkFSRVNVbHBiRzlPblRvNlNrSkZhdlhoMkhEaDBxOWtqbnpJWU5HK0w1NTUrUG8wZVB4clJwMHlJaVl0bXlaZkhzczg5R3IxNjk0cGxubm9sSEhua2srdlRwRXhFUnc0WU5pK1hMbDhlY09YUGFQN3YvNzNYOHRsd0FBT2hhM05FSkFQL0h4bzBiNDVOUFBvbCsvZnJGNU1tVG83cTZ1dGdqQWZBbjNORUpkQldOalkyeGN1WEtLQ3NyaTltelo1L1ZFcTMvVkNkT25JZ1RKMDc4WnN1Rm8wZVB4cjU5KzM2ek5PM3B0TGEyeHBFalI2SjM3OTRkUFNZQUFQOUFRaWNBbkVaRFEwTnMyclFwamg4L0h0ZGNjMDJNSGozYTFlRUEvMkJDSjlDVjdOMjdOMWF2WGgyVmxaVXhlL2JzNk5HalI3RkhBZ0NBb2hBNkFlQU1EaHc0RUd2WHJvMmZmdm9wcXFxcVl1clVxZEcvZi85aWp3WEFhUWlkUUZmejlkZGZ4NW8xYTZKdjM3NXgrKzIzUjFsWldiRkhBZ0NBVGlkMEFzQWZhRzF0alczYnRzVUhIM3dReDQ0ZGk1RWpSOFlOTjl3UXBhV2x4UjROZ0ZNSW5VQlh0SHYzN25qdHRkZWlkKy9lTVhueTVCZzBhRkN4UndJQWdFNGxkQUxBWDlEVTFCUnZ2LzEyZlBIRkYxRldWaGFYWFhaWjFOYldSazFOamF2bkFZcXN1YmtsK3ZiN2o0aUlLQ3NyaXgvK2MyZVJKd0xvUEh2MzdvMzE2OWRIVTFOVERCczJMRzY4OGNZb0ZBckZIZ3NBQURxRjBBa0FaK0hnd1lQUjBOQVFuMy8rZVJ3OWVqUktTa3BpMEtCQmNmbmxsMGRkWFYxVVZsWVdlMFNBTHVmSEg1dGkwTVVqSWlLaVY2L3pZOTkzL3lyeVJBQ2RxNjJ0TGQ1OTk5MzQrT09QbzZLaUltNisrZWFvcWFuNTh5Y0NBRUJ5UWljQS9FMWZmdmxsZlBYVlY3Rm56NTQ0ZlBod1JFUjA3OTQ5ZXZUb0VSVVZGZEdqUjQvMnIvTHk4aUpQbTllb1VhUDgvWUEvSkhRQy9PclV1enZyNnVwaXdvUUpVVkZSVWV5eEFBQ2d3d2lkQUhBT0hEaHdJUGJ0MnhlTmpZM3QzemszN3Jubm5yamdnZ3VLUFFid0R5WjBBcHpVMXRZV1c3WnNpWTgrK2lpNmRlc1dnd2NQanRyYTJxaXRyWTJlUFhzV2V6d0FBRGluaEU0QUFDQTFvUlBnOTM3KytlZll1WE5uN05xMUsvYnYzeDhSRWYzNzkyK1BudFhWMVVXZUVBQUEvbjFDSndBQWtKclFDZkRIRGgwNkZMdDI3WW9kTzNiRUR6LzgwUDd6eXNySzlxMFdUdDE2Z2I5bnhJZ1JsZ29HQU9oazNZczlBQUFBQUFBZHA2cXFLa2FQSGgyalI0K09scGFXYUdwcU91M1hkOTk5MTc3M1BHZXZycTVPNkFRQTZHUkNKd0FBQUVBWFVTZ1VvcnE2MnRLMUFBRDh2MUJTN0FFQUFBQUFBQUFBenBi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LbTF0TFMwSDVjWHlvbzRDUUFBQU5DWmhFNEFBQ0MxNXVhVG9iTlFYaWppSkFBQUFFQm5Fam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JRFVtbHRhMm8vTHl3dEZuQVFBQUFEb1RFSW5BQUNRV2t2enlkQlpLQWlkQUFBQTBGVU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VFHck56UzN0eCtYbGhTSk9BZ0FBQUhRbW9STUFBRWl0dWVXVTBGa1FPZ0VBQUtDckVE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FBQUFBQ0FkSVJPQUFBQUFBQUFJQjJoRXdBQUFBQUFBRWhINkFRQUFBQUFBQURTRVRvQkFBQUFBQUNBZElST0FBQUFBQUFBSUIyaEV3QUFBQUFBQUVoSDZBUUFBQUFBQUFEU0VUb0JBQUFBQUFDQWRJUk9BQUFBQUFBQUlCMmhFd0FBQUFBQUFFaEg2QVFBQUFBQUFBRFNFVG9CQUlEVVdwcGIybzhMNVlVaVRnSUFBQUIwSnFFVEFBQklyYm5sWk9nc0x3aWRBQUFBMEZV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QUFBQUFFQTZRaWNBQUFBQUFBQ1FqdEFKQUFBQUFBQUFwQ04wQWdBQUFBQUFBT2tJblFBQUFBQUFBRUE2UWljQUFBQUFBQUNRanRBSkFBQUFBQUFBcENOMEFnQUFBQUFBQU9rSW5RQUFBQUFBQUVBNlFpY0FBQUFBQUFDUWp0QUpBQUFBQUFBQXBDTjBBZ0FBQUFBQUFPa0luUUFBUUdyTnpTM3R4K1hsaFNKT0FnQUFBSFFtb1JNQUFFaXQ1WlRRV1JBNkFRQUFvTXNR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QUFBQUFOSVJPZ0VBQUFBQUFJQjBoRTRBQUFBQUFBQWdIYUVUQUFBQUFBQUFTRWZvQkFBQUFBQUFBTklST2dFQUFBQUFBSUIwaEU0QUFBQUFBQUFnSGFFVEFBQUFBQUFBU0Vmb0JBQUFBQUFBQU5JUk9nRUFBQUFBQUlCMGhFNEFBQUFBQUFBZ0hhRVRBQUFBQUFBQVNFZm9CQUFBVW10dWFXay9MaThVaWpnSkFBQUEwSm1FVGdBQUlMWG01djlxUHk0dkZ6b0JBQUNncXhBNkFRQUFBQUFBZ0hTRVRnQUFBQUFBQUNBZG9STUFBQUFBQUFCSVIrZ0VBQUFBQUFBQTBoRTZBUUFBQUFBQWdIU0VUZ0FBQUFBQUFDQWRvUk1BQUFBQUFBQklSK2dFQUFBQUFBQUEwaEU2QVFBQUFBQUFnSFNFVGdBQUFBQUFBQ0Fkb1JNQUFBQUFBQUJJUitnRUFBQUFBQUFBMGhFNkFRQUFBQUFBZ0hTRVRnQUFBQUFBQUNBZG9STUFBQUFBQUFCSVIrZ0VBQUFBQUFBQTBoRTZBUUFBQUFBQWdIVE9PM0hpeElsaUR3RUFBQUFBQUFCd050elJ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rSW5BQUFBQUFBQWtJN1FDUUFBQUFBQUFLUWpkQUlBQUFBQUFBRHBDSjBBQUFBQUFBQkFPa0luQUFBQUFBQUFrSTdRQ1FBQUFBQUFBS1FqZEFJQUFBQUFBQURwQ0owQUFBQUFBQUJBT2tJbkFBQUFBQUFBa0k3UUNRQUFBQUFBQUtRamRBSUFBQUFBQUFEcENKMEFBQUFBQUFCQU92OE56bDM0SUNsRnZ5SUFBQUFBU1VWT1JLNUNZSUk9IiwKCSJUaGVtZSIgOiAiIiwKCSJUeXBlIiA6ICJtaW5kIiwKCSJWZXJzaW9uIiA6ICIiCn0K"/>
    </extobj>
  </extobjs>
</s:customData>
</file>

<file path=customXml/item7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yMDQxNjc4MzM4IiwKCSJHcm91cElkIiA6ICIyNDAyMjY2NTUzIiwKCSJJbWFnZSIgOiAiaVZCT1J3MEtHZ29BQUFBTlNVaEVVZ0FBQTEwQUFBSDRDQVlBQUFDeE5ZY3JBQUFBQVhOU1IwSUFyczRjNlFBQUlBQkpSRUZVZUp6czNYZGNFL2ZqQnZEbkVoSjJRaEJ3b3VCZ1Y3WjdheDNWMXFvZFV2ZlhxcTJ0bzF0dGJhMjF0ait0dHRxaDFRNVgxVmJ0bnE2cWRRTEtjQUdpZ2dvdVZzSW1KUG45Z1dJcFF3aUVnL0M4WDYrK3ZpWjM5N21IQlAzbXlkMTlUdWplcTc4QlJFUkVSRVJFWkJJU3NRTVFFUkVSRVJHWk01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N0lRT3dBUkVSRVJVVTBGQlFYQzA4TURQcDNhbzVsS0NhV0RDcmszcnNIWnE3UFkwV3JsMXZrWTJMVjBoVG9yRTJrWldUaWZlQmx4OGZHSWlvb1dPeHJWZ3RDOVYzK0QyQ0dJaUlpSWlPNG5PQ2dRSTRjTWhHOXdDSExPUnNEKzFPK3dMTkJBMEtSRDBLUkJ5TTRRTzJLZE1OZzd3cUJ3Z2tIaGhFSXJCYktEaDhIT094U25JOFB4MCs3OUxHQ05FRXNYRVJFUkVUVm9QdDVlbURrcERBN3BTVkNkK3h1U000Y2hHUFJpeDZwWEJva1Vlci9leVBMdGp3d0hWM3k2WVN2aTRoUEVqa1hWeE5KRlJFUkVSQTJTQUdEaHpDbndjV3NOKzE4L2hqVHB0TmlSR2dTZHV6K3lSOHpDMlV2SldMSm1JL2hodnVGajZTSWlJaUtpQnNkUnBjS2FWUi9BYnNOcmtDYWVFanRPZzZUckZJTHNDVXZ3ekp4WGtLVldpeDJIcXNEWkM0bUlpSWlvUWZGeWM4WGFGVXVoV0RxR2hhc0swZ3VSVUM0THc3cFZ5OUNoYld1eDQxQVZXTHFJaUlpSXFNRUlhdDhHYjA5OUFvcEZ3eUhrYWNTTzArQUpPWmxRdkRrTVM2YUZJZEN0bGRoeHFCSXNYVVJFUkVUVUlEaXFIUERhRzY5RHVYNk8yRkVhSGRYNjJaaS9hQkdVQ29YWVVhZ0NMRjFFUkVSRTFDQ3NXYlVDaW1WaFlzZG90T3lYUFlXMXF6NFFPd1pWZ0tXTGlJaUlpRVQzOHJOVFliMWhIazhwckFVaEp3TjJXeGJpeFJtVHhZNUMvOEhTUlVSRVJFU2k4dmIyUW9CYks4Z1RUNG9kcGRHVFhZaEFjRWMzZUhoNGlCMkYvb1dsaTRpSWlJaEU5ZXlrTUtoK1d5MTJETFBoOE50cXpKekUwelFiRWd1eEF4QVJFUkZSMHhVU0hBaW5qQ1NqYm55czJCd1BYV0kwY3Q5K3NzTGxzdTdEWWYzOEtoUnNmQnRGdXpkRDFtYzByR2NzdSsrNHVXOC9DVjNDU2RqTzN3U3BYdy9vcjE5Q3pzdURxOXhHMHJvVDdKYjlBUURJVy9VOGlzUC9CQUJJUFlKaCs5YTNLUHp4VXhUdStMRFM3YTBtTG9SOHlLUnl6MWRuMy84bHZSUU5sK3dVQkFkMHhzbm8yQnB0UzZiQjBrVkVSRVJFb25sMDhBQW9ZM2ZWeTc3MEtZa28rbk5ENldPcG15K2tYcUVvanRvUC9jMHI5OWJMdkZsbU8wbkw5cEQ2OVlEdXpORkt4NVlQbVZpcmJJS3RBaWpNUStFZlg1ZDUzcURKTUdvOGg3TUhNWExJY0phdUJvS2xpNGlJaUloRTR4TWNDc25XRitwbFg3cUxzZEJkdkZkQzVNT2ZodFFyRkVWLzcwRHh5VDBWYm1QSXVBN0JSZ0hMQnljZ3I3TFNaV01QZWErUjBOOU1ocVI1TzZPeUNiWks2TE51VjNrMHJDWWs1LzZCei9oRmRUSVcxUjZ2NlNJaUlpSWlVUVFGQlVKN0xoeUNRUzkybE1ySkxLR05PZ0NMb0FFUW1yV3NjQlY1MzhjQlN4c1V4eHd5ZWplQ3JSS0dITFhSMjVlakxZSTJNUnFCQVFGMU55WVpqYVdMaUlpSWlFUVI2dFVCdHFkK0Z6dEcxU1JTRk8zOUJwQklJUjlZd2VRVWdnRDU0UEhRWFRnRmZVcWkwYnNSYkpVdzFQRjArY3BUZjhEUHMxT2Rqa25HWWVraUlpSWlJbEYwN05nQlFuNjIyREdxSkFnUzZPTENvYjhTQjNuL0p3R3ByTXh5aTREK2tMaTBSZEh1ellERStJL1dncTBTMEJWRGNHb0Z3ZDZ4dHJFQkFJWThEWHc3dWRYSldGUTd2S2FMaUlpSWlFU2hkSENBb0VtdjFSZ1NGMWRZVFhxcjRtVXQ2cTV3Rk83WkF1dXBTeURyOWhDMFIzNHFmVjQrWkNJTTZqUm9UL3dKK2NDeFJvOHYyQ3BoRWRBUDlxdEtUbEUwNUdSQ2UvZ25GT3o4Q01qUE1XcE1pU1lORGlxVjBabW83ckIwRVJFUkVaRW83QndjSVdqU2FqV0c0T0FDK2VBSmRaU29jdHJEUDhKcTdDdVFEeDVmV3Jva0xkdkR3cThuQ24vOEZOQnBhelYrL3FiRlFFRXVZTkJEY0dvTmVjOUhJUjg2R2RLTy9zaGQ5Q1JnekhWdjZqVFlxNXJWS2hmVkRaWXVJaUlpSXFwUzE2NWQ0TzdtQnRlMmJhQlFLT3BzWEl0OE5ZUnM0NlpFdjB1WGNQSys5K21xRTBVRjBCN2NDZmxEVXlGeDg0VSs2V3hKMmRQclVMUjNhNjJIMSs3ZlhuWjN2MzRCbTFlL2dFWG5QckFJR29EaWszdHJQS2FnU1VOMjZwWDdyMGdteDlKRlJFUkVSQlZxM3J3NVhudnRaYmk3bWVpNm9LSUNHT3dkYTEyODZrdmhuaTJRRDVzQ3l3ZkhJMy96RXNoN2o0STJjamNNV2JmcWZtY0dQWXIyYllORjV6NlF1bm9hVmJvTUNpZll0MnBiOTltb3hsaTZpSWlJaUtpY3dJQUF2UGJheTdDMHREVGRUblJhR0JST2phWjBHVzVkUlhIMFFjaTZENGN1K1R4Z2JWY3lnWWFKQ0pZMkpmczE4cG91S0oyZ3lhemROWE5VTjFpNmlJaUlpS2dNcFlNU2MrZk9MaTFjMmRrNStPV1hYNUY4NVFyeTh2THFiRC9UeGoyQmpnb25JQ1doenNZMHRhTGRtMkFSMkI5V1Q3d0kvWlU0Nk9JaWFqK29wUTJnMXdIYXdudlBXZG5DY3NRMHdLQkhjZXcvUmcxclVEb2hQU096OXZtbzFsaTZpSWlJaUtpTVdjODlDNFhDSGdCdzhkSWx2TE5rS2RSWmRYamozanRPeHA1Rk8ydDdTT3Q4Wk5NcGp2MEgrdXVYSVducGpzSTlXNnE5bmNVRHZTQlkyWlo1emxCVWdNSnZQNERVMVFNMkw2MURjZVJ1Nkc5ZmcrRGdERm0zNFJDVVRpamMrU0gwMXk4WmxWVnJyVUI4NG1XanRxVzZ4ZEpGUkVSRVJLVmNuSjBSSEJ3TUFOQnF0VmkrZktWSkNoY0FuSTVMd09CUkQ4SHExRjhtR2Q5VWl2WnNodFdZdWRBZS9ySGEyMGc3K0VQYXdiL3NrM25aS1B6MkEralRVcUJMT0FtTG9JRVE3QjJBZ253VVh6Nk5vdlVMVUJ5MTMraWNPWUVQNGZUT3h2WGFtaXVoZTYvK0JyRkRFQkVSRVZIREVCb2FnZ1h6WHdNQVJFYWV4THRMM3pmcC9uYnQyQTZiVjNwRDBPdE11cDhtUjJhSjdIZjM0dkd4NDhST1FnQ012MjAyRVJFUkVabWR0bTFkUy8rY2xKeHM4djJkalR3QnZWOXZrKytucWRINTljYlpreWZFamtGM3NIUVJFUkVSVVNscks2dlNQeGNXRmxheFp0MzRZZmZmS1BEclovTDlORFc1ZnYzd3crNERZc2VnTzFpNmlJaUlpRWcwVVZIUlNGVzJoYzdkLy80clU3WG9PZ2JodW5WenhNVEVpaDJGN21EcElpSWlJaUpSZmJKaEt6UWpab3NkdzJ4a2o1aUZqemRzRXpzRy9RdExGeEVSRVJHSktqNCtBYkVYazZEckZDSjJsRVpQNTlrVkorTXVJVEV4VWV3bzlDOHNYVVJFUkVRa3V2Zldia1QyaENVdzJLbkVqdEpvR1JSTzBJeDlFOHZYYlJRN0N2MEhTeGNSRVJFUk5RalB6SGtaT2E5dUZUdEdvNVh6NmxaTW4vT3kyREdvQWl4ZFJFUkVSTlFnWktrMWVQM054Y2ljdGtyc0tJMU81clRWZUhYQlFtVG41SW9kaFNyQTBrVkVSRVJFRFViQ2xSUzhzWDQ3Tkl2L2hNSE9VZXc0RFo1QjRZVHNKYnV4NFBOdmNQbmFkYkhqVUNWWXVvaUlpSWlvUWJsNEpRWFRacitNckZlMlF1Y1JLbmFjQnF2WW95c3lYOWlFLzgyY3k4TFZ3TEYwRVJFUkVWR0RvOVpvRURabE9nNTFHSWJNMlY5QzF6NUE3RWdOaHE1akVETG5iTURmN2tQdzFOUm5rSjJUSTNZa3VnOExzUU1RRVJFUkVWWG0vejdmQUE4UER6dzNlUmFjTlNsUW52MGJrak9ISWVpMFlrZXJWd1lMT1hSK3ZaSGwyeCszYkZ2Z3N6V2JPQzE4SThMU1JVUkVSRVFOV2tKQ0F1WXNlQnNCQWY0WU0rUmgrSXhmREgxaUZLeFAvZ0VoVHdOQmt3NUJjeHVDSmwzc3FIWENvR2dHZzhJWkJxVVRETmIyeUF0NUNKSU9BVGdiR1k3dmYvOGJNVEd4WWtla0dtTHBJaUlpSXFKR0lUbzZCdEhSTVFBQWYvL082T25qQVhmZmpsQTZxR0NyYW9iYzYxZmg3TzB2Y3NyYXVSMFhDOXNXYlpDYm1RNTFaZ1l1SmliaTJQYS9FQk83WE94b1ZBc3NYVVJFUkVUVTZNVEV4UEtJRHpVYW5FaURpSWlJaUlqSWhGaTZpSWlJaUlpSVRJaWxpNGlJaUlpSXlJUll1b2lJaUlpSWlFeUlwWXVJaUlpSWlNaUVPSHNoRVJIZFY1Y3VvZkRvMUFrcWxRT1VTZ1VVQ2lXVVNpV1VTZ1VzTFMzRmpsZEdZV0VoMUdvTjFHbzFOQm8xMUdvTk1qT3prSERoQXNMREk4U09SMFJFVFJCTEZ4RVJsV05uWjRlUTRDQ0VkZ2xCVUdBQXJLeXN4WTVVYlphV2xuQnhjWWFMaTNPNVpRVUYrVGdWRlkzdzhBaWNQQm1Gbkp3Y0VSSVNFVkZUdzlKRlJFU2wycmR2ai9Iand4QVlFQ0IyRkpPd3NySkdqKzdkMGFON2R3REFxYWdvYk52MkxSSVRMNHFjaklpSXpCbExGeEVSb1dYTGxoZy9QZ3pkdTNXRElBaGl4NmszUVlHQkNBd0l3TkZqeDdGdDZ6YWtwRjRYT3hJUkVaa2hsaTRpb2liTTJka0pqejAyQmdNSDlJZFVLaFU3amlnRVFVRFBIdDNScldzWDdOdTNIOTkrdHdNWkdabGl4eUlpSWpQQzBrVkUxRVFGQndmaHhSZm13TWJHUnV3b0RZSlVLc1hnd1EraVY2K2VXTFhxWTRSSFJJb2RpWWlJekFTbmpDY2lhb0tlZk9KeHZMNWdIZ3RYQld4c2JEQnYzcXQ0L0xFeFlrY2hJaUl6d1NOZFJFUk5pRnd1eDZ6blo2SlhyNTVpUjJuUUJFSEFVMCtOUmVzMnJmSFpaMnRSVkZRa2RpUWlJbXJFZUtTTGlLaUpVRGs0NFAzMzMyWGhxb0crZlhyanZhVkxvRktweEk1Q1JFU05HRXNYRVZFVElKZkxzWERoQXJpN3VZa2RwZEZwMzk0ZGI3dytIM0s1WE93b1JFVFVTTEYwRVJFMUFiTm5QdzkzZDNleFl6UmE3ZHU3WTliek04V09RVVJFalJSTEZ4R1JtUnM5NmxIMDdORmQ3QmlOWHE5ZVBURjYxS05peHlBaW9rYUlFMmtRRVpteEh0MjdZZHk0TUxGam1JMXg0OEp3T1NrSlVWSFJZa2RwRklLQ0F1SHA0WUdPSFR2QXdjRUJLcFVEVWxKVDRlZnJLM1kwa3pwejVpeGF0MjZGek13c1pHWm00dUxGUzRpTGorZnZUUjI3Ky92bDA2azltcW1VVURxb2tIdmpHcHk5T291UzU5YjVHTmkxZElVNkt4TnBHVms0bjNpWjd6dVZZdWtpSWpKVDF0YldtRDc5YVVna1BLbWhya2drRXN5ZTlSeWVlMzRPOHZMeXhJN1RJQVVGQldMd2c0TVFFaEtNNk9nWUhEeDBDSEh4OGNqS3lrSm1aaGF5c3JMRWpsZ3Y3cFpNbFVvRlcxdGJqQmorRUY1Zk1BL2hFWkhZczJjdlA0Z2JLVGdvRUNPSERJUnZjQWh5emtiQS90VHZzQXcvREVHVERrR1RobWJaR2FKbGF3ZkFZTzhJbGNJSjdSUk84TE5TSUh2VU1OZ3RtSWZUa2VINGFmZCt2dTlObU5DOVYzK0QyQ0dJaUtqdVRaZ3dqcWZEbWNqM1AveUl6WnUvRVR0R2crTHQ3WVdKRThZak5UVVZKOElqRUJsNUVucTlYdXhZRFlwRUlrR1gwQkIwN2RvVkxzMmRzV25URnNUSEo0Z2RxNXp4NDhJd1pzeG9BTUEzVzdkaDU4N3ZSVTRFK0hoN1llYWtNRGlrSjBGMTdtOUl6aHlHWUdnY3YxOEdpUlI2djk3STh1MlBEQWRYZkxwaEsrSWE0UHRPcHNValhVUkVac2paMlFrUGp4Z3VkZ3l6TldMNFEvajU1MStoVnF2Rmp0SWdQRE5qR2x4ZFhiRmg0NllHV1NJYUNyMWVqK01ud25IOFJEaTh2Ynd3ZWRKRVhMcDhHZXZYZnlsMnRBWkxBTEJ3NWhUNHVMV0cvYThySVUwNkxYYWtHaFAwT2toakQ2Qlo3QUU0dVB0ajBkT3pjUFpTTXBhczJRZ2UrV2c2ZU00SkVaRVpHanYyU2Noa01yRmptQzI1WEk2d3NVK0tIVU4wS3BVS216WitoY05IanVMMU45NWs0YXFCODNGeG1ML2dEUncvZmdKZmYvMEZsRXFsMkpFYUhFZVZDdHMzZlltdWNiL0E0WlBwamJKdy9aZjBjZ3djUG40YTNSTCt3TFlONitEQTk3M0pZT2tpSWpJemJkcTBRZDgrdmNXT1lmWUdEUnFBdG0zYmloMURORzd0MnVHRDVlOWo1bk96Y2ViTVdiSGpORnFuVDUvQjNEa3Y0cU1QUDBCYlYxZXg0elFZWG02dVdMdGlLUlJMeDBDYWVFcnNPSFZPZWlFU3ltVmhXTGRxR1RxMGJTMTJIS29ITEYxRVJHYm1mMU1tUVNxVmloM0Q3RW1sVWt5ZU5FSHNHS0p3YTljT0V5YU13OVNuWnlBbkowZnNPSTJlV3FQQmxQOU53NlJKRTFpOEFBUzFiNE8zcHo0QnhhTGhFUEkwWXNjeEdTRW5FNG8zaDJISnREQUV1clVTT3c2WkdFc1hFWkVac2JhMmhwK2ZlVS9IM1pENCtmbkN4c1pHN0JqMVNxVlNZZUhDQlhobnlWS3hvNWlkZDVZc3hkdUwzNEpTb1JBN2ltZ2NWUTU0N1kzWG9Wdy9SK3dvOVVhMWZqYm1MMXJVcE4vM3BvQ2xpNGpJakFRSEI5WHJ0VndHZ3dGUnAwN2VkNzMwOUhURXhzYlVlT3pxMHV2MVNMeHdBVGR2M3FqUlBtcExKcE1oS0Npd1h2Y3B0bFVmcmNDY3VTK0pIY05zelozN0VqNzZhSVhZTVVTelp0VUtLSlkxdlhzTDJpOTdDbXRYZlNCMkRESWhsaTRpSWpQU3RVdG92ZTd2MDA4K3hvb1BsdVBISDZxZVVuckxwbzFZOXY1NytHYkw1dnVPbVphV2h2ZVh2b3Z2dnQxZTdSeEZSWVZZOU5aQzdOcTVvOXJiMUpYQXdJQjYzNmRZbnBreERjdVdyK0FwaFNha1Zxdng0WWVyTVgzYVZMR2oxTHVYbjUwSzZ3M3p6UHFVd3NvSU9SbXcyN0lRTDg2WUxIWVVNaEdXTGlJaU0xTGZSMTJHREJrS0N3c0w3Tnp4SFU1R1JsYTR6dkhqeHhBUkVRNUxTeXYwN2RmL3ZtTmFXMXNqSmVVYWZ2bjVwd3FQam4yK2RnMld2ZjlldGZKOXYyc25GaTk2eTZRM01nN3c3Mnl5c1JzU2IyOHZ1THE2TnVwSk0rVHkyaDBGRmdRQmRuYTJGUzVyMGFKNXJjYit0OWpUcDlHK3ZUczhQRHpxYk15R3p0dmJDd0Z1clNCUHZQK1JjM01sdXhDQjRJNXVUZXA5YjBwWXVvaUl6SVNIUjZkNnY3Nm9rNGNISG45aUxBQmd4NDV2eTkwTVY1MlZoUy9YcjRNZ0NIam0yWmxvMDZiTmZjZTB0YlhGMUtlbkFRQysrbUk5Q2dvS3lpeFBUa3BDWXVLRmF1VkxTVWxCUWtJOGlvdUxxN1crTVJ3ZEhlSGgwY2xrNHpjVUV5ZU14NmJOVzhTT1liVDI3bTQ0c08rdldwV2pWcTFhWXZjZnYwQ3BMSHZ0VFh0M04zeS9ZeHU2aEliVU5tYXBUWnUvd2NRSjQrcHN2SWJ1MlVsaFVQMjJXdXdZb25QNGJUVm1UbXA2cDFjMkJidzVNaEdSbWZBMDRiZWpHNzcrQ25sNXVSVXVNeGdNa0Vna2NIWjJ4dG8xbjVaYmJtdG5CeXNySzBSRW5FQkV4SWtLeCtqZW95Y0NBNE5LSHdjRUJpRTRKQVFuSXlNUkhuNENmZnIwclpzZnhFUThQVHlRa0ZDOUl0Z1lCUWNISWZYNjlScmRoOHZkelEzZmJQNEtwOCtjeFl4bloxVzYzclBQVE1PRWNXRjQ0ODIzc2YvdmczVVJ0d3hCRUNDUkNKREw1UUFBZzk0QXFmVGVkODQ2blI3ZTNsN29Xa0ZoMHVsMDJQek50dnZ1WS9oRHc1Q1ZwY2FwcU9nNnkzM3UzSG5jdm4wYkFRSCtpSTZ1MmZXUWpVMUljQ0NjTXBKcWRSOHV3Y0VaOHFHVElmUHZDNGx6RzhCQ0JvTW1BN3BMc1NqNGRnWDAxeS9kV1ZFQ1djOUhJTy8vSkNRdDNTSFlxMkRJMDBDWGRBNzVuN3dBUTNiR3ZURmRYR0g1OEF4WWVJV1dqQWxBbjVhS29qODNvR2p2TnlVcldkdkI4cUdwa0lVT2djUzVOUXhGaGRCZFBvM0NuUjlCZDZubVA0LzBValNjTmRjUUZOQVpwNkpqalg0OXFPRmg2U0lpTWhQT0xzNG1HenY4eEFsb05Pb3ExNGs2VmZXOWRJNGVPVkxwc25idDNPSHA2WVhjZjEwck5IandVSGg3KzhEYnl4dTNiOTBDQURSemNxcEI2dnJqb0hJUU80SkpQVGhvSVBiL2ZhQkcyMXhPU3NMRmk1Zmc1K3NERnhkbjNMcDF1OEwxQnZidmg5emNYQncrY3JRdW9wYXphdVZ5aElUY0svUS83Q3A3cldDL2dVUFIyYzhYRXljOGhaT243cFVtWjZkbWNITnp1Mi9wa2txbEdEcGtFQklUTDZKSDk2NFZycVBWRnVQWThZcS9jS2hLZUVRa0hodzAwT3hMMTZPREIwQVp1OHZvN1dYZGhzTjYrdnVBcFRYMHFSZWhQYlVmZ0FFUzV6YXdDQm9BeWRGZlNrcVgxQUsyOHpaQTZ0TU4rcHZKS0k0NUJCajBKZXQ1ZDRWZzUxQmF1aXo4KzhMbWhUV0FSRUR4NlNNb1BuY0NFcVVUcE82K2tIcDFBZTZVTG1ucmpwQVBIby9pOEwrZ1Bmb3pCS2ZXa1BjYUNZdEYzeUYzeVRqb0VtcCtqekdIY3dmdzZPQ0hXYnJNREVzWEVaR1pVRG1ZN29QL3UrKzlCNzIrK3JNSjFwU3RyUTMyN042TmI3ZVgvNEM3WmZPbTBqOS90bllkQUtDb3FBaGZmYm0rOUhtZHJ1UzB4a3NYTDVWNS92S2xTNmFLWElhRENWLzdoaUFrSkJqTGx0ZDhScjNkZS9iaDJXZW1ZVUQvZnRqK2JmbEpUbng4dk5HcVZVdjg5dnVmS0NyUzFrWFVjcGIrMzNMWVdGdWpYNzgrR1AvVVdEdzlmU2FBa3VzZjU4NStEa1ZGUlFDQTlQUU12UExhZ3RMdEJnM3NqemNXekFOUWNscWh5c0VCTG5lKzJQRHk5RUJPVGk2dXBhU2dhNWRRcUZRcWhJU295cFM3Zjh2TXpNVHdSOGJVT0h0RVJDUmVtRHU3eHRzMU5qN0JvWkJzZmNHb2JTMkNINFQxOHgvQm9MNk52SlV6b0R0VHRyd0xpbWFBdE9UanJxejNLRWg5dWtGNzVHZmtyM2tKK05jTXFZSlRLeGh5NzAzZ1lUMTFDUUFEY2hhT2dUNzUvTDhHbEVEU3FrUHBRMTNxUldUUDdRL2szL3ZDcURqcWI5aTh2QTd5d1JPUmIwVHBrcHc1REoveGkydThIVFZzTEYxRVJHYkNsRWRiVkNwSGs0MTlsNGVuSjBhUGVhektkZVJ5T2VTV2NraWxGamh5dU95Uk0wdExLMlJtWnBaNVhxc3RNa25XLzNJeDRWRkdzUVVGQlNJNk9xYmM5WHJWc1dmdmZqd3o0MmtNSEZCeDZYcHdZTW5FS24vdDNsUHJuSlc1Y2VNbUFHRFVxSkc0Y3ZVYUxsMU9BbEJ5RGVSL3J4ZXNUTmlUaitPaFlVTWhDQ1dQbHk0cCtVRDh3Y3FQTUczcUZCdzQrQS8rcjVKU09pNXNMQjU4Y0lCUjJZdUxpM0gyN0RuNCszZEdUSXg1SHZVSUNncUU5bHc0YkF3MS8vMkNsUzJzcDc4SEZPUWk5NTJub0wrUlZHNFZneWE5OU0vU2RqNEFBTzJSbjhvVUxnQXdwS1dXL2xtd1UwRm8xaEs2aXpGbEN4Y0FHUFRRcC96clZPSzg3SEw3TEk2UEtCbkgwcnJHUHhJQUNEb3R0QmVpemZwOWI0cFl1b2lJeklTRGc4cWs0MnMwR2x5czVnUVdqczJhb1YwN3QwcVhuemw5R3UrLzl5NkNRMEx3d29zdkF3QThQYjNnNmVsMTM3RVh2ZjFPOVFJRDJMOXZMeTVldkZqcldldnV4OVN2dlpnOFBUeHc4TkEvUm0xNzQrWk5uRGx6Rmc4ODRJY1d6WnZqeHMyYlpaWVA2TjhQYVdscHBhZjFMVjYwRUlNRzlzZkF3UThoUC85ZUlXcnY3b1l0bTc3Q3R6dDJZZFhxZTljTldsdGI0WCtUSjJMUW9BRndWS2x3NjladC9QYjduOWkwWld1WmttaHBhWWtIQi9iSHpsMC9sajZuVkNxUmsxUHhkWXIvdGVMRDFWang0V3IwN05FZHkvL3ZYWXgrZkN6VWFnMG1qQXVEczdNelhuanBWYWpWR2d6bzN4Zi9IRDRLcmZiZVVUdTlYb2VpUXVQTC84R0RoK0RsNldtMkg3NUR2VHJBOXRUdlJtMHI3ek1hZ3AwRENuZXRxckJ3L1pjKzR6b0F3TUszRzRwaktyOSswSkNiQlJUbVFkcXFBd1FIWnhpeUtqNDF0akxTOWc4QWdGR25GdDVsZi9KM0JIcDdtZTM3M2hTeGRCRVJtUWxUbmw0SUFGZVNrN0hpZytYVldyZEh6NTZZK1Z6SjVBbUhEaDNFeHErL3hpTWpSMkxrbzZNcTNhYW9xQWdIRC93TksydHI5TzdkcC9UNXJkOXNSa0pDQXA1N2JoYWNYVnhxbEhuQXdFRVlNSEJRamJZeGhxbGZlekYxN05nQmNmSHhSbSsvZTg4K1BQQ0FId2IwNzR1dDI3OHJmVDdBdnpPY25aMndkZnQzTmJvUjlsMXl1UnlmckZvSkQ0OU8rTzMzUDVGODVRb0MvUDB4ZmRyLzBMeTVDLzV2K2NyU2RXZE0reDlrTWpsKy9QblgwdWM2ZGV5QTFOUjdSemRjWEp5eFpkTlhwWS90Yk10UERYLzM5RUdKUkFvQTZOejVBWHkzWXhlU3IxeEZTRWdRbGl4K0M4L1BmckhNaEJveW1ieE1DYXVwN0p3YzlPelp3K2p0RzdxT0hUdEFPSEhNcUcwdC9Ib0NBTFFuL3FqVyt0cURPMkU1WWpya3c2ZEJzSFZBd2JjZmxEa1NWc3BnUU9FZlg4UHkwZWRndC9oNzVHOWFqT0xJS283R1d0cEFVRGhDWXVjQWFhZEFXRDc2SEhUbmpxTnc5NmJLdDdrUElWOERIOS8yUm05UERROUxGeEdSbWJDMXJaL3A0cjI4dkRGd1VNVkZKaVVscGR5TmtuWEZ4U2dzTElCT3A2dHlYQXNMQzJ6ZnRoV3RXclVxVTdxdVhybUt4QXNYQUVIQXFnOVhWakZDMWF4dGJEQjl4ak5HYjErVitucnR4ZURnNElDc3JDeWp0OS8zOXdITW5mTThCZzdvVjZaMERieHphdUh1M1h1TkduZktwQW53OXZiQ0s2KzlqaU5IU3o2MGI5dStBMisrTVIrUFBEd2NtNy9aaHRUVTYzajhzZEVZKytUamVIL1pDaFFWRmVIbkgzZEFyOVBEeGNVWksxYXVLcDNKVUszUjRPTlAxNVNPSHhqZ2o3RlBQRjVtbi8zN2x2eGVmcm4rTTd6ejd2dDRiZjRic0xBb0tXQmpuM2djNTgvSGxadkJVQzZYb2FnV3BTc3pNd3NxTTU2b1JlbmdBS0dpNGxNTkVoZFhBSUQrK3VWcXJXL1FaQ0IzY1Joc252OFFzbjZQUTlaOU9BcDNiMGJoejJ2TG5TWll1UE1qUUsrRDVjaG5ZZlBDR3VndXhxRGd1eFhscmhrREFGblhvYkNlc2F6MHNmYllyeWpZdUJnb3pEZnE1d0lBUVpNT2hjcDhqNkEzUlN4ZFJFUlVJODdPenVqZW8yZUZ5ODZmTzFldWRGV1hSQ0pCeDA2ZGNQN2NPUlFWRlpWTzhYM3o1azNZM1psMlBqYTI0bE50REFZOWlvcUtJSkZJSUpQSksxekgzdDdPcUZ4Tm5VcmxnTXhNNDB0WFZwWWFrWkduMExWcktGcTBhSTRiTjI1Q0lwRmdRTDgrU0VwS1JzS0ZSS1BHSFQ1OEtDNWV2SVR6Y1hGd2RMejM0VFE2SmhaRGh6d0kvd2NlUUc1dUxzWS9OUlpmZkxVQlAvL3lHd0JnMWVwUFlXRmhnU3RYcjhHZzErT2ZBM3Z4L093WDhmb2JpM0Q2WHpkK1BuOCtIZ2NQSFM1OTNDVTBwTFJjSHpod0NDdVh2NC9YNWk5RWVFUWtPblJvang3ZHUrTEZsK2RoeXVTSk9Iam9IMXk2VkZJRVpESlo2V1FkeHNqTXlJREswZlRYVklyRnpzRVJnaWJOdUkxbGxvQkJEK2lyL2tMbjMvUXBGNUR6K2tqSSt6ME95MUhQdy9MaEdaRDNmUXg1bjh5Rjd1eS9qcmdaRENqY3RScmFvNy9BOHZFWElPc3lETGJ6TjBGNzVDZmtyNThQL090NjBlS3p4NUMzOGxrSTlpcEkyM1NFclBjbzJDMy9FM2tmUFFkZFhJUlJQNXFndVExN1ZUT2p0cVdHaWFXTGlFaEVDcVVTZGphMnNMRzFocFdWRlN5a1VraWxVa2lrRWtna1VrZ2xVa2lrVWxoSUpaQklwWkJJSkpEZVhTYVZRaXFSM0hsT0t2YVBVaWZjM2R2ajdKa3p1SHJsQ2pwMDdJamk0bUtrcGQxR3AwNGVzTGUzeDVkZmI2aHd1NU9Sa2ZodzVRY1lQZVl4UERwcWREMm5ObS9YcnFYVTZrZ1hVSEtLWWRldW9SZzRvRCsrMmJvZFFVRUJVS2xVK0hhSGNRWGQzdDRlVHMyYXdhbFpNL3o2VThWVGpTdVVDcWpWR29TTm40eTh2THpTNS9mdHZ6ZjF2WmRueWIzdGJ0NjZoWlNVMURJV3doaS9BQUFnQUVsRVFWVGJhelFhYURUM1pyTjdLdXdKSERwOEJNT0dETWJHemQ5QUVBUk1HQitHOEloSVRKczZCYWVpb25IOFJEakdqQjRKWHg5dnZQenFmQUFsMTVQVjVwcXV6S3dzcEZ4TE1YcjdoaTduK2hVNC91dmVXRFZoeU00QVdyaEJVRFdISWZQbS9UZTRTNjlEMGY3dEtEcjBQU3hIVElQbFkzTmcrOHFYeUprLzR0Nzl2TzZ1ZXYweThsZlBSbUU3SDlqTWVCK3luaU1CblE3NW43OTZMMGY2ZFJTbmwxd3ZwZ1ZRK1B2WHNGdjZFMnhtcmtUMm5MNGx4YkNHQkUwNnNsT3YxSGc3YXJoWXVvaUlhc0hXeGdZS3BSSUtoVDNzN094Z1kyTU5PeHRiV052YXd0YldCclkydHJDMXRZYU5yUzJzckt4Z2IyOFBPMXNiMk5qWXd0TFNVdXo0UnZubm4wTTRjdVJ3aGN1TXVUYm4zOXpjM1FFQWx5OWZSb2VPSFhINzlpM285WHEwYXQycXl1MHVYQ2k1YWErdnIxK3Q5bThzZzhHQWR4WXZFbVhmcHVicDZZSDNsaTdCamgyN2NDb3F5cWd4RGg3NkI2OFd2b0NCQS9yaG02M2I4ZURBQVRBWUROaTlwK3lwaGRYOS9aRklTcVlSUEI4WGozVmZmRlhoT3NuSkpSOVkxMzYycXRLam41WjNqcVordEhJWmlvc3JQMXF5L0lNUEVSd1VoTGt2dm9KaFF3WURBRlovc2diV1ZsWUk4TytNWGoyN2wwNUYvOFZYRy9IMUYydExiMm9zbDh0UldJc2pYU29IQjdSdTB4b2JOMzBORzJzcm84ZXBDWWtnZ1FFbDc4WERJNGJEdjNObmsrM0wwYzBOQm50SENFWVVMOTNGV0VnN0JjSEN2eSswQjc2Ny93Yi9WVnlFd2g4L2hTRXZHMWFUM29SODJCUVVmTFd3d2xYMXllZVE4ODVUc0Z2Nk0yUjlScVBnMitXVlRyQmh5TGlPNHFnRGtQVVpEVW1MZHRVKy9iSE1HSXBtc0cvVnRzYmJVY1BGMGtWRWRJZUZoUVdVU2dVVWlwSVNaVyt2Z0VKaGYrYy9CUlQyOWxEWUs2QlEycGN1dDdCb2V2K01ObXZXckxRYy9WZTJKaHNKQ2NaUHV0QzJiVHNBd0xXckpSK1lyNmVXZkh2czZscnk0ZVA4K1hNNGYrNWN1ZTBpSThJQkFOSFJVVGg5dXZ3cGlFNU9UdWpUdDUvUnVlNUhFQVQ0K2ZtYWJIeXhlWGw1UXVtZ05Icjd2UHg4SERsNkRBUDY5ME83dHE3bzI2Y1hZaytmS1ozTy9hN0N3a0lBZ0ZLaExETjdvYk56Mlp0aWF6VFp5TXZMZzROU2lSTW5xajU5YSt1Mjd5Q1JTTW85UDJMNE1IUm9YekpSZ1VxbHd2SGpKM0QwV01VM01INW8yQkRzMi85M21ka1hEUVlEckt5dHNHRGVLemg0NkREU016TFF1blVyYUxWYUpDUmN3RFBUcCtLWm1iTmhhV2xaN2FucEs2SnlkRVJtUmdiYzNkd2hrWmIvT1V4Tm9WQ1k5bmM3UHhzR2haTlJwVXQ3K0VmSWgwNkcxY2hub1QzeGU1bDdaZFZFOGVtU0w1RWtUbFYvdVlQOEhPZ3Vub2JFcFMwa3pWcEJWOVdzaG5kLzU0eTQxUUlBR0JUTzBHUWFkNjBiTlV4Tjc5TUNFVFZaRW9rRXpzN09jR251akJiTlc2QzVpd3VhTjNkRzgrWXQ0T0xpREtYUytBK1ZUWW1Qank5bVBEdXp3bVhuejUzRHUwdU12NmxuaXhZdElKUEpjT1hLbmRKMS9VN3BhbHRTdXVMajR2RDlycDJWYnYvVGp6OVUrTHkzdDQ5SlMxZXhUZ2NMTXpuRjAxUjI3OTJQQWYzN1llTEVjVkFvRlBpcmdnazBrcTljQlFBRUJ2cmpqejkzbHo0L1pQQ0RaZFl6R0F3NGN2UVlIaHcwRUk4OFBMejBlcTI3M056YUlTa3BHUUR3NTE5bFo1Mnp0N2ZIeXkvT2hxMnRMUll0ZmhjcmxyK0hOOTlhakhtdnZvU0xsNUt3YWZNMzVTWjl5Y3pNUWxKeWNybnkxaVUwQkczYXRFYWJOcTNSdjEvSkpCdGFyUmJaMlRsd2RGU2hXOWN1c0xTVVE2MVcxK1NsS3NQUlVZV01qRXkwcitTTGprYlBZSUJCNFFTa0pOUjRVOTNsTTlBZTJnVlpuekd3bmJjQitaKytDUDJ0c3Fma1NacTNnOEdnaCtIV1ZjaDZQSXppQzFFdzNMNVdaaDFabDZFQUFQMjFrZ3lDb2hrc0F2cENlL2luTXRlTENmYU9zUEFLQVhSYTZHNlVITDJTZGd5QUxySHM1Q21TbHU2UUJRK0MvbVl5OURlVGEveHpBWUJCNllUMGpFeWp0cVdHaWFXTGlNeUtRbUVQbCtiTjBhSjVjN2k0dUtCNWN4YzBkM0ZCaStiTjRlVHNaRGJYUHBrcmlVU0NGaTFiNHRxMWtnL2YxNitYWEdkejkwalhYUys5L0FxOGZYeVFuWjJERitiTVF0OSsvVEZoNHNUU3gvMEhETUM0OFJNQUFOT2ZubXJ5M09ucEdmamtrMC92djJJak5IQkFmOXkrbllib3FKaGFqWFBzMkFsa1orZGc4S0NCS0M0dUxuTnQxVjE3OXU3RDFDa1RNZnY1bVpCS3BiaHg0d2I2OWUyREJ5bzQwckoyM1pmb0VocUtlYSsraEM2aElUaDM3anhrY2htNmhvWkFrRWp3N0hOenlxd3ZsVW93L0tGaGVHYjYwNGlKamNYTTUrZkN0VTFyQUNWbDc1bm41dURkeFc5aHlPQ0IrSHpkbHpqMHoySG9kQ1ZIS1k0ZEx6a0Mxdm8vcDdudTJic2ZCUVVGdUhZdEZXcU5HdG5aT2FWSHRhWk1ub2diTjIvQzF0WVdCUVZYalg3ZGJHMXRrWGp4SWhJdlhJU0RZLzE4TWVUUnlRTWRPcFFjQlR4OCtJaEpiMTQ5ZUVBZjlMVlJ3TmgvbWZPL2VoT0N0VDBzUWdmRDdvUGQwTVZIbGhRZEt6dEltcmVGMU4wUGVhdG5vZmpXVlZnODBCdldNMWRBbHhnTlhYSWNBRURhemd2U1RrRXdwS1dnOE5jdlNnYVZXOEY2eGpKWWpYMFZ4WEhoTUdUZGhtRHZDSmwvWDhCV2djTHR5NEhja3V2OXJNYStBc0ZPQlczMDN6RGtxaUZ0NFFaWjk0Y0JRVUQrdW5sR3Z5NWFhM3ZFWGJoMC94V3AwV0RwSXFKR3lkTFNFbTV1N2RDdWJWdTBhZE1hN3U3dWNHL3ZEbHViaGpOMWQxRlJFZkp5ODVDYmw0ZTh2RHprNXVhVy9KZVhoOXpjUE9UbjVTRW5ON2YwZnd2eUM2RFg2NkhUNjZEVDZhRFQ2YUhYNjZHLzgyZWRYZ2Y5M1dWM250ZnI5TkRwOUNnb0xNQTc3eXlDbjYvcFQzRTdIM2NlSDY5ZVZlRXlqY2I0Yi9UdmF0RzhCYTVldVlMTXpBeWtwcVRBeWNrSmRuWmxaeDZVeWVTd3NySkdVVkhKVk54U3FlUS9qeTFnWldWZDZ5elZkZnYyTFp6NTE4eDM1a1FtazJIRThJZVFtVlc3YjkyMVdpME9Idm9ISTRZUHd6K0hqeUk3Tzd2Y09yZHUzY2FMcjh6SHJKa3o4TXBMYzVHWGw0OERCdzloOGJ2djQvUFBWcGRaOS9yMUczaDYra3hNbnpZRklTSEI2Tld6QjlMUzBuRHVmQnkyYnZ1MmREMTdlM3NNSGZJZ3hqN3hHT3p0N2JGMjNSZjQvb2VmeXUwN05mVTZwajg3QzVNbmpjZWJiOHlIUnBPTlBmdjJJeUx5SkNJalQxVjR5d09kVG9jREJ5dStjZlRYR3paQktwV2lkYXVXT0hyMGVFMWZybEw5K3ZYQmp6LzhqSmhLWnU0MGhmSGp3a3BMVi9LVkt5YjkzWmJKWkFnYU5ReVdKLzgwYmdCdElmSSttZ21MME1HUTkzMGMwZzZkSWZVTWhpRlhBMzM2ZFJSK3Z4cTY4eVduSHhmOXZSMlFXOEtpZzMvSkRZeDFPdWh2WDBYUkwrdFErT3M2R0hKS0pvd3hxRytqY05jcVdQajNoZXlCM29DVkRRdzVhaFJmT0lXaVBWdFFISDN2QzRQQ1A3Nkc1ZERKa1BkOURJS3RFZ1pOT3JRUmY2SHdwelhRcDE0MCtuWEpEUjZPMDk4YStacFFnOFRTUlVRTlh1dldyZEN1YlR1NHRtMkQ5dTd0MGE2dEs1cTNhRjZ2R2RSWmFxaXpzNkhScUtIUlpDTmJrdzIxV28zc25CeGtaMnVnemxLWGxLdmNYT1RtNWRkNnRqZGpaTlZpV3UrYVNMdDlHMm0zcTdpV29aYUdQVFFjRDQ4Y0NhWFNBYW1wS2ZEMDhqTFp2dXBLZmIzMllvaUtpc2JyQytaQklwRkFiK1QxS1hjdGZYODVscjVmOVEyMm82TmpNSFY2K2ROWGUvUWVVTzY1bE5SVXZQWDJ1NVdPWld0cml5MGJ2NFJTcWNCdnYvK0pMNzdjZ013cS9tNXF0VnFzLytKci9QalRMd2g3OG5FTUh6WVU3bTd0RUJGeHNzck1kMDJjTUE3RnhjWEl5ODBGQkFFOXVuZUZ2YjA5b21PTU8wb29rOG5nNCsyTnQ5OWVZdFQyalVGVVZEU3NGOHlEUVNLRlVJT3AzLytyT0dJM2lpTjJWN21PTHVFVThoTk8zWDh3YlJFS3YvOFloZDkvZlAvOW50eUw0cFBHM1d1dU1nWUxPU3c3K0NNbWR0bjlWNlpHZzZXTGlCb01lM3M3dEcvZkhtM2J0b1diVzF1MGJkc1diVjFkUysvWFpBb3BxYW00Y2VNbWJ0eTRnZlMwZEdpeXM1R2RyWUZHblEyTkpodWFiQTF5Y295N09MdStWZlZoc2k3MTd0MEhUMCtmVWVHeXVQUG44ZDdTMm4xQTlQRDBCQUJvMUdyazVPU2dxTEFJRzc3K0N0bloyWEIxZGEzVjJLWlNYNis5V01Jakl0RWxOQVRIVDRTTEhhVkdjbk56TWVmRlY2RE9VdGZvUGJwOU93MnJQMW1ETlo5L1VhT3lHZWpmR1NFaHdhVTNYRTVQejhBWFgyMUE1RW5qWm4wTURRMUJSRVNrVWRzMkptY2pUeURZcnpla3NlVlBPVzJLZEg2OWNmcGs0L3E3UnZmSDBrVkVvcEJJQkxScjJ3NmVYcDd3OXZLQ2w1Y25YRnljNjN3L0JRVUZkMHJWVFZ5L2NRTTNiOTdBOWVzM2NPUG1UYVRkdmcyOXZuWlRuRGNrOVhtMHBiSnI0eXFhSlM0Z01Bano1cjhPRnhlWEtzZE1TVW5CcFVzWGNlM3FWVnk5Y2dWSlNVa0FnTk9uWTNINmRDemF0bTNYWUV1WE9SL3BBb0E5ZS9haVQrOWVqYTUwQVNpZFVLTWljZkVKRlI1QnUwdXIxWlo1bkpLU1d1WDZMN3o4R29DU3Z3ZUNnTkpyd296VnJXc1g3Tm03cjFaak5BWS83UDRidmtQNndaYWxDd0NRNTljZlAvNzJ0OWd4cUk2eGRCRlJ2YkMwdElTSFo2ZlNndVhwNFFrYm03cTU1aVk3T3djM2J0ejQxMzkzU3RiMUc3VytEcVV4dVh5bnBEUTBLcFVLS3BXcXpIUEZ1dUp5Ni8zNnk4LzQ1OURCMHNjT0RnNElDUWxGSnc5UGVIcDZ3czNkSGIvKzhyUEo4eHFqb2I3MmRTVXFLaHFQUFRZYTNsNWVPQjhYSjNhY0JxKzJwMkVDZ0srdkQxUXFGV0ppNnU5YUxyRkVSVVVqOVlsSDBkN2RIOUxMdFp1d3BiSFRkUXpDZFp2bVRlSjliMnBZdW9qSUpKUU9Tdmg2KzhEYjJ4TmVYbDV3ZDNlcjljeUJlcjBlS2FtcFNMcWNoS1NrWkZ5K25JVEVpNG5Jem00Y3AvK1oydW5UWjVDYm13dGJXMXZSTXVUa2xyd1hVa25aOXpvdkx3L1cxdFlRQkFGNnZSNG5JMHRPbWJLM1Y1U3VFeElTQ250N2UzVG8yQkVkT25TRWsxUFplek1abzZDZ1pISVNDTFVlcWxKNWVYazRmZnFNNlhiUVFHemF0QVdUSjAzRS9BVnZpQjJsU1pnMGNUeldyYS80eHMvbTZKTU5XN0hvNmRsUWZXejYyVVlic3V3UnMvRHhaNXZGamtFbXdOSkZSSFZDTHBmRHo5Y1hBUUdkRVJBWUFOYzJiV28xWGtGQlBwS1RydUJTY2pLU0xsL0c1VHRGNjcrbis5QTl4Y1hGaUlxS1JxOWVQZXR0bjFxdEZtOHRmQU5TcVFSU0N3dWtYQ3U1LzAzekZpM0tyUGZoeWc4UUh4Y0hhMnRyYUl1TFVYVG5KcmplM2o2bDZ3U0hoQ0E0SktSRys3ZXdzRURuenY1bzA2Ymt0RU9KUkFJbkp5ZGtaS1JqL211dklyOGdId0NnVUpodXF1MVRwNkpRWEZ6K3lKMjVpWTlQd09YTGwvSEFBMzVOb21TS0tTREFId2tYRXBHWW1DaDJsSG9USDUrQTJJdEo2TlVwQk5JTDVuOGRXMFYwbmwxeE11NVNrM3JmbXhLV0xpSXltbXRiVndRRkJDQWd3QjgrUHQ2MW12QWlKVFVWOGZFSmlJK1BSM3o4QlZ5OWVzV3NycmVxTHlmQ0krcTFkTWxrTWtna0VpUW5KME92MThQUzBnb0JnVUVZUEdSb21mWGF0SEhGK1hQbmtKdWJDNkRrbE1QZWZmcWlSOC9hWmJXeHNjR3I4K2FYUHJhenM4TkhxeitCVnF2Rk05T2ZSbUZoSVp5Y25EQnMyRU8xMms5VlRvUkhtR3pzaG1iZCtpL3g5ZGRmWU82Y0Y2SFdhTVNPWTVaVUtoVm1QVDhUVTUrdWVMSWFjL2JlMm8zWXZtRWRsTXZDSU9RMG5WUERBY0NnY0lKbTdKdFlQdlZac2FPUWlRamRlL1hucHhvaXFoWmJHeHY0Qi9nak1NQWZBWUVCY0dyV3pLaHhDZ29La1ppWWlQajRCTVRGeHlNK1BwNm5DTllSR3hzYmJQajZDOGhrTXJHalZFaXYxMWM0MlVaMXBhV2xJVDA5RGE2dWJXSFRBTzdKcHRWcU1XbnlWT1RuNTRzZHBkNG9sVXA4OU9FSG1QSy9hV0pITVV1Yk5uNkZtYy9ORm5YVzFQSGp3akJtekdnQXdEZGJ0MkhuenUvcmJkOE9TZ1hXcjFvTyt6ZUgxZHMrRzRMc0pidnh2NWx6a0oyVEszWVVNaEVlNlNLaUt0bmIyNkZIais3bzNxMGJIbmpBejZnUHpMZHUzVUpjWEFMaUV4SVFIeGVQeTBsSmRYS2hPWldYbDVlSE0yZk9JakF3UU93b0ZhcE40UUlBSnllbk9ybldxNjZjT1hPMlNSVXVBRkNyMVhqcnJjVlkrTVlDdkxOa3FkaHh6TXJDaGE5andZS0ZqZVkyRmFhUXBkYmc5VGNYNCsxcHE2QmFQMGZzT1BVaWM5cHFMRml3a0lYTHpMRjBFVkU1U29VQzNidDNRNC91M2VIcjUxUGpEOHJaMlRtSVBYMGFNVEd4T0hueUpESXltdFpwSW1MYnNIRnpneTFkNW1iRGhrMWlSeERGbGF0WHNYSGo1cEpURGVlK0JMVmFMWGFrUmsybFVtSFZSeXV3WU1GQ1hFdEpFVHVPNkJLdXBPQ045ZHZ4M3VJL1liL3NLUWc1R1dKSE1nbUR3Z2s1cjI3RmdnVUxjZm5hZGJIamtJbXhkQkVSZ0pLaTFhTjdOM1R2MFFPK3Z0NDFLbHJGeGNWSVNFaEFkTXhweE1URUlERXhrZGRqaWVqS2xTczRmUGhJdlY3YjFSUWRQbndFVjY1ZUZUdUdhSzVjdllxNWMxN0VSeCt0d01vUFYrUDA2ZE5pUjJxVUFnTDhNZXY1bWFLZlV0alFYTHlTZ21telg4YmFWVnVoK0dZaHBBbm1kZTFrc1VkWGFNTGV3b3laYzVITjk3MUpZT2tpYXNLVURrcDA3OVlOUFh0MGg0K1BEeVNTNnMrcm5YbzlGVEhSc1lpT2lVVnN6R2tVRkJhWU1DblYxT1l0VzlHOWU3ZGFUOU5QRlNzcUtzS216ZCtJSFVOMGFvMEdVLzQzRGRPZW5vcHhUejJKVFp1L3dibHo1OFdPMVNqNCt2cGcwc1R4U0xpUTJDUW56YWdPdFVhRHNDblQ4ZHFNeVFnWStnd1V2MzRNNmFWb3NXUFZpcTVqRURURFp5TXk3aEpXVEgxRzdEaFVqMWk2aUpvWVcxdGI5T3ZiQnoxNmRJT1BqOC85Tjdnakx5OGYwVEV4aUkyTlJWUjBERzdkdkdYQ2xGUmJ0Mjdkd3Q2OSt6Rmt5SU5pUnpGTGYrM2VnOXUzYjRzZG84RlkvOFdYOFBEd3dNUUo0NUNXbG9ZVDRSR0lpSWhzRWxQcDE0Uk1Ka05vYUFpNmR1MENSNVVLNjlaL3hlbkJxK0gvUHQ4QUR3OFBQRGQ1RnB3MUtWQ2UvUnVTTTRjaDZCckhMVVFNRm5Mby9Ib2p5N2MvYnRtMndHZHJOdkY5YjRJNGV5RlJFMkJqWTQxdTNib2hOQ1FFM2JwMXFmWjIyZGs1T0hIaUJJNGNQWWJZMk5PYy9LS1JVU3FWV1BmNVo3V2F5cC9LeTh2THc4eVpzemhsZWlVQ0F2eng0S0NCQ0EwTndkbXo1M0R3NENGazUrUWdNek1MbVJrWnlNektFanRpdlZBNU9FRGw2QWhIUjFYSmwxMzkrc0RIMnhzUkVaSFlzM2NmWW1KaXhZNVlLVEZuTDd5ZmdBQi9qQm5TSHo1Qm9kQW5Sc0g2NUI4UThqUVFOT2tRTkxjaGFOSkZ6V2RRTklOQjRReUQwZ2tHYTN2a2hUd0VTWWNBbkkwTXgvZTcvMjdRN3p1WkZvOTBFWm14SHQyN1lkQ0RBeEVZVVAxSkZYSnpjM0VpUEFKSGp4NURkSFFNZERxZENST1NLYW5WYXF4Zi95V2VlNDczZmFsTEgzL3lHUXRYRmFLall4QWRIUU1BOFBmdkRDOVBUL1RzMlFNcVZVa0pTVTFKaForZnI4Z3BUZXZNMmJObzFhb1ZNak15a0pHUmljU0xGL0hqRHovajdiZVhpQjJ0MGZ2djcxZFBIdys0KzNhRTBrRUZXMVV6NUY2L0NtZHZmMUd5M1k2TGhXMkxOc2pOVEljNk13TVhFeE54YlB0ZmlJbGRMa29lYWxoWXVvak1qTXBCaGNHREIySFFnd09yZlIrdC9QejhPMFhyS0tLaVluaEtrQm5adTI4L1dyWnFpZEdqSGhVN2lsbjQvb2NmY2Z6NENiRmpOQm94TWJIOFpwOU1ocjlmMUppd2RCR1ppUUQvemhnNmRBaTZkcTNlNllNRkJRV0lqSXpFa1NQSGNQTFVLV2kxTEZybWFzdVdyV2pldkRsNjl1Z3VkcFJHN2RpeDQ5aXlaYXZZTVlpSXFCRmk2U0pxeE81T2lqSHNvYUZvM2FwVnRiWTVkLzQ4OXV6ZWk2UEhqcU9vcU1qRUNha2hNQmdNV0wzNkU3UnEyUUx1N3U1aXgybVVrcEtTOGRHcWoyRXc4REpvSWlLcU9aWXVva2JJcVZrelBQTElDQXdaTXJoYWt5VEV4eWZnN3dNSGNQeEVPTlJadklscFUxUlVWSVIzbC80ZjNuOXZDWnljbk1TTzA2aWtwYVZqeWJ0TCtTVUZFUkVaamFXTHFCRnhkVzJETWFOSG8xZXZIdmU5LzFKQlFUNE9IVHFNMy8vNEM4bkp5ZldVa0JxeTlQUjBQUGY4SE15YytRejY5dWt0ZHB4RzRlQ2hmL0RaWjJ0WnVJaUlxRlpZdW9nYUFUOWZYenc2YWlTQ2d3THZ1KzZWNUN2NGMvY2VIRGh3RVBuNStmV1FqaHFUb3FJaWZQVFJhcVJjUzBGWTJKTVFoT3JmRUxzcE1SZ00yTGI5Tyt6WXNWUHNLRVJFWkFaWXVvZ2FLRUVRMExWTEtFYU5laFFlSHAycVhGZXJMY2J4NDhmeDUxOTdjTzdjdVhwS1NJM1pqcDI3a0p5Y2pCZGZuQXRMUzB1eDR6UW9lWGw1V0xYcVk0UkhSSW9kaFlpSXpBUkxGMUVEWTJGaGdYNzkrdUxSa1krZ2RldXFKOGU0ZWZNbWR1L1poMzE3OS9HK1FWUmo0UkdSbVBuY0xEengrT01ZTkdqQWZVOVpOWGM2blE3Nzl2K043ZHUvUTJabXB0aHhpSWpJakxCMEVUVVFFb21BZnYzNllleVRUOERadWVxSkRpNWZ2b3lkdTM3QThlUEhvZGR6TmpVeVhrWkdKdFordmc2Ly9QSUx3c0xHb2tlUDdrM3VsRU9Ed1lCang0OWp5NVp0dUg3OXV0aHhpSWpJRExGMEVUVUFvYUhCR1AvVVUyamJybTJWNjhYRnhXUG5yaDl3OHVUSmVrcEdUVVZLNm5WOHNPSkRkUHpwWjRTRlBZbWd3UHRmUDJnT29xS2pzV1hMTmx5NmRFbnNLRVJFWk1aWXVvaEU1T0hSQ1pNblQ0UzNsMWVWNjBWSHgyTFg5OS9qekptejlaU01tcXJFeEl0NDU1MmxzTE96UTNCd0lMcDBDVVZRWUFDc3JLekZqbFluQ2dyeWNTb3FHaEhoa1lnOGVRbzVPVGxpUnlJaW9pYUFwWXRJQks1dDJtRDgrS2ZRcFV0b3Blc1lEQWFFaDBmZ3V4MjcrQzA4MWJ1Y25Cd2NQUGdQRGg3OEJ3RFFwVXNvUERwMWdrcmxBS1ZTQVlWQ0NhVlNDYVZTMGVBbTRpZ3NMSVJhcllGYXJZWkdvNFphclVGR1ppYmk0dUp4OHVRcHNlTVJFVkVUeE5KRlZJOGNIVlVZOTFRWSt2WHJDNGxFVXVsNnA2S2lzSEhURmx4SnZsS1A2WWdxRng0ZWdmRHdDTEZqRUJFUk5Vb3NYVVQxUUNhendNaEhIc0ZqajQydThxaEFZdUpGYk55NEdXZk84alJDSWlJaUluUEIwa1ZrWXI0K1BuaisrV2ZSb2tXTFN0ZTVkaTBGVzdkdXc3SGpKK294R1JFUkVSSFZCNVl1SWhOUk9hZ3daY3BFOU83ZHE5SjEwdE16OE8xM083QnYzMzdvOWZwNlRFZEVSRVJFOVlXbGk2aU9TU1FDSGhvMkRHRmhZMkZqVS9HTWJ6azVPZmorK3gveDIrOS9vS2lvcUo0VEVoRVJFVkY5WXVraXFrT2RPblhFekdlZmdadGJ1d3FYR3d3RzdObTdENXMyYlVGdWJtNDlweU1pSWlJaU1iQjBFZFVCbWN3QzQ4ZU53NGdSd3lHUkNCV3VrNVNVak0vV3JNV0ZDNG4xbkk2SWlNajhCQVVGd3RQREF6NmQycU9aU2dtbGd3cTVONjdCMmF1ejJOR2FoRnZuWTJEWDBoWHFyRXlrWldUaGZPSmx4TVhISXlvcVd1eG9EUkpMRjFFdHVidTU0YVdYWGtEcjFxMHFYSjZYbDQ5dDI3Ymo5ei8rZ0Y1dnFPZDBSRVJFNWlNNEtCQWpod3lFYjNBSWNzNUd3UDdVNzdBTVB3eEJrdzVCazRabTJSbGlSMnd5MmdFdzJEdENwWEJDTzRVVC9Ld1V5QjQxREhZTDV1RjBaRGgrMnIyZkJleGZXTHFJakNTVlN2SFlZNlB4K0dOaklKVktLMXpuOE9IRCtPcXJUY2pNeXF6bmRFUkVST2JEeDlzTE15ZUZ3U0U5Q2FyWW5aQnNuUXRiQXllZ0VwdVFuUUVoT3dOSVNZQU5BSnVvUDJHUVNCSHExeHVkQnZkSHhoT1A0dE1OV3hFWG55QjJWTkd4ZEJFWm9XWExsbmpsbFJmaDd1Wlc0ZkliTjI3Z2swL1c0T3k1Yy9XY2pJaUl5SHdJQUJiT25BSWZ0OWF3LzNVbHBFbW54WTVFOXlIb2RaREdIa0N6MkFOd2NQZkhvcWRuNGV5bFpDeFpzeEZOK1h3ZmxpNmlHaEFFQVk4OFBBSlBQVFVXY3JtODNISzkzb0NmZi80Rlc3ZHRnMVpiTEVKQ0lpSWk4K0NvVW1ITnFnOWd0K0UxU0g4OUpYWWNNb0wwY2d3Y1BuNGEzVHFGWU51R2RYaG16aXZJVXF2RmppVUtsaTZpYW5KMmNzSUxMODZCdDVkWGhjdHYzYnFORHo5Y2hiajQrSHBPUmtSRVpGNjgzVjN4OXNJRnNGODZCa0tlUnV3NFZFdlNDNUZRTGd2RHVsVmJzZUROeFVpOGtpSjJwSG9uRVRzQVVXTVFIQlNJVmF0V1ZscTQ5dXpaaXpselgyVGhJaUlpcXFYZ0RtMnc2SDlQUUxGb09BdVhHUkZ5TXFGNGN4amVtUmFHUVBlS0p4OHpaenpTUlZRRmlVVEF1S2ZDTUdyVW94Q0U4bFBCcTdQVVdQM3hwemdWRlNWQ09pSWlJdlBTek5FQnI3NytPcFNMaG9zZGhVeEV0WDQyNWkvK0U5Tm12d3kxcHVtVWFwWXVva3JZMjl2aDFWZGZocCt2YjRYTGp4MC9nYlZyUDRkR2sxM1B5WWlJaU16VFp4K3RnR0xwR0xGamtJblpMM3NLYTFkdFJkaVU2V0pIcVRjOHZaQ29BdTNidDhlSEsxZFVXTGkwV2kwKy8zdzlsaTM3Z0lXTGlJaW9qcno4N0ZUWWJKakhVd3FiQUNFbkEzWmJGdUtsR1ZQRWpsSnZXTHFJL21QbzBDRjQvNzEzMGF5Wlk3bGx0MituWWQ3OE4vRG5YN3RGU0VaRVJHU2V2TDI5RU9EV0NyTEVrMkpIb1hvaXV4Q0JvSTd0NE9IaElYYVVlc0hTUlhTSFRDYkRDM1BuWU1iMHB5R1RsVC96OXVTcEtMend3a3U0ZE9tU0NPbUlpSWpNMTdPVHdxRDZiYlhZTWFpZU9meTJHak1uaFlrZG8xN3dtaTRpQUFxbEVndGZuNCtPSFR1VVc2Ylg2N0Y5KzNmWXNYT1hDTW1JaUlqTVcwaHdJSnd5a295LzhiRkVDc1htZU9qT0hFWHVleE1yWE1WMnlZK1F1dnVoWU10U0ZQM3gxYjFOVzNlQzNiSS9vTHR3Q3JtTG5xaDBGNVpqWDRIbHd6T1F0M29XaWsvOFVmcThZS3VFL1dmSEFBczVjbDRmQ1gzUzJZb0hFQ1NROVh3RTh2NVBRdExTSFlLOUNvWThEWFJKNTVEL3lRc3daR2VVMjhRaWRERGt2VWRCMnNHL1pQMzhYQmpTVWxCMDdGY1UvYnErSk5lano4SHk4UmZ1YldUUXc1QitBN3JMWjFDd2F4WDBWOHZPcW13N2Z4T2tmajJnbWVBSjZIVVZqNkhYd2FCT1EvSFpZeWo4L21Qb2J5WURBT3hYSFlUZzFMclMxd2hBbGU5QlJhU1hvdUdzdVlhZ2dNNDRGUjFiN2UwYUk1WXVhdkphdEdpQnR4ZTlDUmNYNTNMTDFHbzFQdmpnUTV3NVc4ay9va1JFUkZRcmp3NGVBR1dzNmI3WWxMVHVDS203SDZEVFF0NW5kSm5TcFUrNUFQM1ZlRWc3QmtKd2JBbER4dlVLeDVCM2ZRakl6MEh4cVgxbG5wZDFId0ZZeUFGZE1lUjlScU9nb3RJbHRZRHR2QTJRK25TRC9tWXlpbU1PQVFZOUpNNXRZT0hkRllLZFE5blNaYXVBemV5UFllSFhFeWpNUTNGY0JBeFp0eUVvSENGMTlZSzg5K2pTMG5XWDl0aXYwS2VsUUxDUVErTHFBWXZRd2JBTDdJZmNkOGREbDFDOUcwdHJUL3dPUTFvcUJCdDdTTjM5SU92MUtHVEJnNUR6MXVQUXAxeEEwWUVkRU93YzdyMG1ENDZESVM4YjJpTS8zM3M5cjlmOGJDQ0hjd2Z3Nk9DSFdicUl6Rm5IamgzdzVzSTNZRzl2VjI1WlhGdzhsaTFiZ2N5c1RCR1NFUkVSTlEwK3dhR1FiSDNoL2lzYVNkNTdOQUJBZS93UHlIbytBa2s3YitpVHo1Y3UxeDc1R1paalg0R3M2N0F5aGV3dWFRZC9DQzZ1MEI3YUJXaUx5aXlUOVJrTi9ZMGtHSExWa1BWNEdBWGZ2QWZvaXN1dTAzc1VwRDdkb0QzeU0vTFh2QVFZREtYTEJLZFdNT1QrYStJUXFReTJyMzRKYWNkQWFQZHZSLzYyL3dQeXlrN2FKV25uWFM1ajBZSHZvRHR6OU43UFBHQXNyS1l1Z2VYSW1jaGIvblExWGlXZ2FQLzJNbVBjUFFKbTllUkx5RnY1REFwLytLVE0rdkwrVDhDUWNSTUZtNWRVYS96S1NNNGNocy80eGJVYW96SGdOVjNVWkhYcEVvcDNseXl1c0hBZFBud1lyNy94SmdzWEVSR1JDUVVGQlVKN0xoeUNRVythSFFnQ1pMMUdRcGR3Q2tWL2JRQndyNFRkVlhUc0Y4QmdnS3piUXhVT0llcytvcEc0MDNjQUFDQUFTVVJCVkdTOXd6K1dlVjdTc2oya0hmeWhQZkU3dE9GL1FyQjNoRVZBdjNMYlM5djVBQUMwUjM0cVU3Z0F3SkNXQ3VUbmxENjJIREVOMG82QktOcTNEZmxmdmxHdWNBRW9VeGdyVTNUbys1S2phUzNkNzd0dVpRcC9XZ01VRmNEQ3U2dlJZMVNIb05OQ2V5RWEvdjZkVGJvZnNiRjBVWk0wYk1oZ3pIdnRGY2psOG5MTHRuLzdIVmFzWEFXOTNrVC9CMEJFUkVRQWdDQ3ZEckE5OWJ2SnhyZDRvQmNFVlhOb2ovd0UzY1ZZNks5Zmdxem5JNEJFV3JxT0lTMFZ1Z3RSa0hZTWdPRFVxdHdZc3E3RFlNaThDZDI1NDJXZjczUG5DTnFSWDBwT3NUUG95eFU2QU5EZk9XWFJ3cmRiMVdFRkFmS2hrNEg4SEJScys3K2EvcWhsaDdLMEJnUUpET3AwNHdjeDZHRlFwd0ZXTnJYS1VoMzJKMzlEb0hjbmsrOUhUQ3hkMU9STW5qd1IwMmRNZ3lBSVpaNHZMaTdHaXBXcjhPMjNPMFJLUmtSRUpMNS9mK2tvUUtoaXpkcno3TmdCUXI3cDdua3A2ejBhMEJWRGU3eWsyR21QL0FSQjBRd1cvbjNMcktjOVduSmRrcXhyMmFOZFVxOVFDSTR0b0QzNlM5bWpWSUlBZWErUjBDZWZoejdsd3AxU2RnSVdnZjNLWFBjRUFOcURPMkhJeVlKOCtEUllUM3NQZ3FKWmhWa2xiYjBoS0J5aGpUMVU1dWlYTVN6SHpDblo5Lyt6ZDkvaFVWUmRBSWQvVzlON2dZUU9JZlRlZXhVRlJRRVJBU2txSXFKaUYzdnZpbDBSd1Y2eDQ2ZFlVRUFVcGZmZUlTUzBKS1J0eXZidmp3blpMQWtwbXpMWjVMelBzdzg3c3pOM3ppWXN6Tmw3NzdscmYvYThFZDhBTkJFeE9NNGNyMUFzWmFISnphSnRYUE1xdjQ2YUpPa1NkWVpHbytIV1cyWnp4ZVdqaTd5V2w1ZkxZNDg5eWVyVnExV0lUQWdoaEtnNVRwMCtVL0M4WHIzb0tyMVdjR2dZbXN3SzlNYVV4QzhRUS9lTHNPMVlqZE9rVEJld3JQNFJBT05BOXg0cDY5cGZ3RzRya25RWmVsK3FuRmVvV0FTQXZsMWZOT0V4YnZzdHE1ZUEzb2loci90OWhqUHpMTmxQVHNLUnNCZkQ0S3NJZW0wbFBoUHZCZjhndCtPMDBRMEJjSnc0VXU2M2FodzZFZC9KOStNNy9URUNuL2tSNDhYVHNDei9Fc3NmbjVlN0xRRDBSdnl1ZXh5ME9xei8vT0JaRytXZ3lVd2xPQ3lzeXErakppbWtJZW9FalViRExUZmZ4TEJoUTR1OGxwcDZsaWVlZklyanh4TlZpRXdJSVlTb1dZNGNPVnJ3dkczYm9rVWJLbE5RYUJpYXpKUXFhZHZRYXhRWWZaVzVWUG1jeVluWTkyOUMzMlVvQkFSRGZoRUxaOVpaYkx2K1E5OXhJSnJJQmpoVGtwUXk3NzFHNGtnNmlPUFlidmUyQjQ0RHB4UHJtcDhLOWxuWC80YmZkVTlnNkQ4V3k3SlAzWTUzSkIzQTlOQVZHQWRmaGMvWVcvRVpQUXZqb1BIa3ZIVUg5bDFyQU5BWWZKU0Q3VmJQM212Qnhlemt2SFFEdHExL2xhc05uMHV1eGRGekpOcmdjSFF0T3FJSmo4RzJZelhtbnhhV081N3kwbVFtRXhSV2ZBOWdiU0ZKbDZqMVNrcTRqaDQ5eGhOUFBrMTZlcm9La1FraGhCQTFUMEpDQWphYkRiMWVUMHhNREdQR1hNR1NKVCtXZnFJSFRDY1RDQzltalNwUE9IRXZVbUVjTUJZQVhhc2U2SnEyYzcyZzBZREJpTEhQWlZqKy9LSmd0L1hmbjlCM0hJaWg5eWdzUHk5QzE2NDNtdUFJTEw5OTVINGgzd0FNM1VmZ3pNbkU1NUpyM1dNd3BhRnIwUkZ0Z3pnY1NRZmR6M1BZc2F4WWpPWHY3L0c1YkNZKzQyOG40TjczTVQxd0dZNlRoM0ZtS2IxeDJvaVljci8zN09lbVlkKzlEbDE4Ti96bnZJNy96YTlnZW1Sc3dScGJaYUh2a24rZlpEWGpTRHFJK2VkRldKWjlCbFZWNUtRUVRXWXFXU2NTcXZ3NmFwS2tTOVJxSlNWY08zYnM0cG5ubnNPY1oxWWhNaUdFRUtKbXN0dnRmUC85RDB5WWNCVUFVNmRNeHQvZmo2Ky8vaGFielZiSzJlVVRFTk1ZWjFBNG1nb2tYaHIvWU9XSk9kZTFMN29SdWxiZEFUQU9uMXpzZVlZQjQ5eVRybzNMOExNOGhhSDNwVmgrWG9TeHoyWGdkQllaV21qb2VRbjQrS0h4OGNONGFmSGwyQTBEeG1KZS9GTHhBZHNzbUplOGpUTW5DOS9wajJJY2VSMTVIenlDL2ZBT2NEclJkeGdBR20zNWt4MkhIZnZlOWVTOE1ZZUFSNzdFNzRabnlINW1TcGxQejM1dW1sdkorT3JrREk0Z0tMYXhLdGV1THBKMGlWcnRRZ25YcGsyYmVPNzVsN0RiN1NwRUpZUVFRdFJzWHk3K21yaVdjWFR0MGdXdFZzdFY0Ni9raXN0SGs1U1VSSFpPVHFWZFI2OEJaM0JraFpJdWJUM2xadDJSN0pvbVlCd3dGalFhY2w2Y2dXM2JxaUxuK04rekNIMlhJV2hqbXVFNG1UK0hLaThiNjVZVkdIcU5RaHZUSEgzM0VkajNiMUtHR2haaUhEZ09iQll5YitwWnRPQ0ZUay9RTytzdzlyc0M4MWZ6aXBTSUw4eTJRNWxIcnMydm1Pak16c0MyOVMvMFhZWmd2R2dLbG1XZmxQdG5BV0RmdHhIclA5OWpHSGdsaHI2amxTSWdOWnd6T0lyTXRDcWEyMWREU05JbGFxMGJaODJVaEVzSUlZVHcwQXN2ek9PNmE2ZHp5U1VqQURBYWpUUnI1dm02VDhYS3ljUVpIQWxKK3oxdXdqajhHZ0JzMi80dTJHZm9Qd2F5TTdIdC9MZlljNnhyZmtMZlpRaUdBZU13Zi8yeWEvOS9QMkhvTlFxZk1iUFJCSWE2elFjRDBFUTJRTmU2cDVMSUZWZGgwRzdEdHY0M0RFT3VSdCsrSDdZZHF6SDBIWTN0d0JhY3llNXp4dzA5THdIQWtlaDY3M2xmdmtCZzI5NzRUbmtRTkJRZDNxZlRvMnZWdlVqNSt2UGxmVFVQUTYrUitGN3pBTmJOS3lBdnU4VGoxZVlNaVNUMWJPMWVHMVdTTGxFcjNUaHJKaU12SGxGa3Z5UmNRZ2doUk5sWUxCYmVYYmlJYmR1Mk1XSEMrTXBQdUFEMFBqZ0RRa3MvN2p6R1VUUFFOV3FGTnJvUnV0WTlzTzllaTIyN2tuVHBXdmRBRzkwWTZ6L2ZnNzM0NFpEV2pYL2laODdGT0dBTTVtOWVLZWlSc20xZEJkbVpHUHFNQnJ1MW9OUjh3WFh6ZTlDczYzNjlZR3lXLzM3Q01PUnFEQVBHWWR1eEduMkhBZmpkL0RMMmcxdXhIOXVyeE5pa05icVdYWEdtSkdIKytiMkNjeDFKQjhsNWRUYit0NytGNzdSSDhibHNKcmE5RzhHU2l5YThQcnFtN1hCbW5zVjAzOGdTZno3TzlHVE0vM3NYbjZ2dXhQZksyOGo3L0xuU2Y2Z3FzdmtGcy9mQVliWERxRktTZElsYVorclVhNHBOdVA1YnM0YVhYbnBGaFlpRUVFSUk3N1YyM1hyV3Jsc1BRTk1tVFFnTUNxeTB0bHUyakdOQzkxR0ViU3puQXNsT0I0WStsK0UwNTJCZHNaamNMNTR2ZU9uY0FzWFdkYjlkK0h4empqS1VzUGVsNk5yMWNjMWxzbG13YnZnZHcrQ3JzRzM2RTJkMmh0dHBoZ0ZqbGQ2c1RYOWVzR243bm5VNDA4OWc2REdDWEw5QUxDc1hnOUVIZll0TzZKcDNBTHNkUi9KeExEOHR4UHp6UXB3bTkySmV0aDJyeWJybklueEdYbysrODJBTTNZWUQ0TWhJeHI1blBaWlYzNWJwUjJSZXVnamprQWtZTDU2TzVhOXZjU1FkS05ONWFqQjFHOFdPcjByNGZkVUNtajc5aDF4NHNLa1FYbWJva01ITW1YTkxrZjFyMTY3bnBYa3Z1eTM0S0lRUVFnajFmZmZOWXZ6dkhZREdJYU5RNmlLbjNrajJzOHNaUC9FYXRVT3BVckk0c3FnMU9uWHF5QzIzekM2eVh4SXVJWVFRb3ViYXRYRWRqdllEMUE1RHFNVGVmZ0E3TnExWE80d3FKMG1YcUJXYU5XdkcvZmZkaTFici9sZDYwK1l0dlBEaVM1SndDU0dFRURYVWttVXJNYlVmckhZWVFpVTU3WWZ3NDdLVmFvZFI1V1JPVnhYeTBUbG83SjlESS84Y0d2dm4waWdnaDNxK2VRVHFiZmpwN2ZqcmxJZWZYcnJUSzI0bGZQUkJrYjJqZ0ZGRnAzZVZXYTVOUjQ1ZGVlVGFkSmhzZWs3bitYSTgyNStFSEQrTzUvaVRrT09QMlM3Zlh3Z2hoQkNlMkx4bEsyY21qQ0d3V1NkMFI3YXBIWTZvUnZhNHJwejByOGZXYmR2VkRxWEtTZEpWaVlJTlZqcUZadEExUEkydVllbTBDTXhHcTVVcGM5N01UNjhreFJFbEhPTndhRGhrQ21CeldpaWIwOExZY2pZVWswMCtXa0lJSVVSWnZmWFJGengrd3h6QzNpeCtzV0ZSTzJWZGRodHZ6dmRzUFRKdkkzZUdGU0JKbGdEUWFwMjBERGJSTXRqRTFVMFNjVGcxN004TUxFakN0cWVGU0JJbWhCQkNsR0RmdnYxc1AzU00vaTI3b3p1d1VlMXdSRFd3dCtyRjVyMkhPSGp3b05xaFZBdXBYdWlCSUlPTm9kRm51RGoyTkoxQzA5Rm8xSTVJMUZST0oyeE5EK1czRS9WWmZqcWFISnRPN1pDRUVFS0lHbXZ4UndzSmVYRVNHbFB0WGlpM3JuTUdSNUorNThkTW1sRzBBRnB0SlVsWE9kVDN5K1BxeHNlNXZPRkovSFF5RDB1VVQ2NWR4NC9IWTFsOHJCRm56RDVxaHlPRUVFTFVPR0dod1N4ODdTV0NIaTE1OFYvaDNiS2VYc2FNVzI0bk15dGI3VkNxalNSZFpkQXNJSnRybXg5aldQMHphRFh5NHhJVlkzTm8rTzFrZlQ0NzJwaUViSCsxd3hGQ0NDRnFsRlpOR3ZENERSTUpXM1M3MnFHSUtwQTI4dzBlZlBjTGppU2VVRHVVYWlWSlZ3bkNqQlp1akR2QzZOaVRNbGRMVkRxSFE4UC9rbUpZZEtnWmFSYWoydUVJSVlRUU5VWmM0d1k4KytSakJMMDRHWTNwck5yaGlFcmdESTdFTlBjTDVqNzRhSjFMdUVDU3JtTHBORTZ1YnBMSWRjMk9FbUN3cVIyT3FPV3lyWG8rT055VXJ4TWFZbmZLQkVFaGhCQUNJQ1E0bUFXdnp5UDQ4MGZRN2QrZ2RqaWlBbXp4dmNpYzlCaXpicitITEpOSjdYQlVJVW5YZVhwRnBISkg2NE0wQ2NoUk94UlJ4eHpMOXVlRjNhM1ltaGFxZGloQ0NDRkVqWEhmckd2cDNMSUp3VCsvaWU3d1ZyWERFZVZnait0S3hxVzNzV25mWVY1ZStKSGE0YWhLa3E1OGVxMlQyK01QY0dYakpMVkRFWFhjdHdrTmVITi9IRmFITExnc2hCQkNBTVRIeDNQTHRaT0l5a3dpWk5kS3REdFhvN0ZiMVE1TEZNT3BOMkp2UDREMHRrTklEcXpQMng5OVVXZkt3cGRFa2k2Z2dWOHVUM1hhU2V2Z3V0bmRLV3FlM1JsQlBMNmpMWWs1VW1oRENDR0VPS2R6NTA1Y2VmRVEybmJ0Z2VQZ0Z2dzIvWW9tSnhOTlppcWF6R1EwbWFscWgxaW5PSU1qY0FaSDRReUp4T2tYUkU3M1VXaGJkR2JYeHZWOHYyd2wyN1p0Vnp2RUdxUE9KMTBEb3BKNXJNTWUvUFZTQWw3VUxOazJIYy9zYk0xZlo2TFZEa1VJSVlTb2NUcDE2a2kvdGkxb0ZoZEhTR2dZQVdFUlpKODhUbFNiVG1xSFZpY2s3OTFPUVAyR1pLZWxrcEYybGtNSEQ3Sm05MkcyYlpkRXF6aDFPdW1hMHZRWU44Y2ZWanNNSVVvMGYzOXpQanZhUk8wd2hCQkNDQ0dFaC9ScUI2Q1cyUzBQTWJWWmd0cGhDRkdxbStNUDQ2Tno4UDZoWm1xSElvUVFRZ2doUEZBSGt5NG45N1RaejdoR2RXOTlBT0c5WnJRNGlsSHI0SjBETGRRT1JRZ2hoQkJDbEZPZFNycDBHZ2NQdDkvTHhUR24xUTVGaUhLYjJpeUJBTDJOZVh2aUFWblBTd2doaEJEQ1c5U3BtdFEzeGgyUmhFdDR0WEdOVGpDN3BjeERGRUlJSVlUd0puVW02YnE2OFhHWnd5VnFoYW5ORXJpNjhYRzF3eEJDQ0NHRUVHVlVKNUt1NGZWUE02ZVZMTW9tYW84NXJRNXljY3dwdGNNUVFnZ2hoQkJsVU91VHJsWkJXVHphZmc5YW1RSWphaEd0Qmg1cXQ1Zld3WmxxaHlLRUVFSUlJVXBScTVPdVFMMlY1enJ2UUsrdHMwdVJpVnBNcjNYeVRLZGRCT3F0YW9jaWhCQkNDQ0ZLVUt1VHJrZmI3NkcrbjFudE1JU29NakYrZVR6Y2ZxL2FZUWdoaEJCQ2lCTFUycVRyNnNiSDZSK2RxbllZUWxTNWdkRXBVbGhEQ0NHRUVLSUdxNVZKVjJQL0hHYkhIMUk3RENHcXplejRRelQyejFFN0RDR0VFRUlJVVl4YW1YVE5iYnNQbzh6akVuV0lVZXZrM3JiNzFBNURDQ0dFRUVJVW85WWxYYU5pVDlJMVBGM3RNSVNvZHQzQzB4a1ZlMUx0TUlRUVFnZ2h4SGxxVmRJVmJMQXlKMTdXNHhKMTE2M3hoL0RYMmRRT1F3Z2hoQkJDRkZLcmtxNmI0ZzRUWXBRYlRsRjNoUnF0ekl3N29uWVlRZ2doaEJDaWtGcVRkRFgweitHeUJqSzBTb2dyR3lWSlVRMGhoQkJDaUJxazFpUmRrNXNjbDBXUWhVQlpOSGxpRXlraEw0UVFRZ2hSVTlTS3BDdkNhR1prN0NtMXd4Q2l4aGdaZTRwSUgxa1lYQWdoaEJDaUpxZ1ZTZGVFSm9uNDZCeHFoeUZFamVHamMzQlY0MFMxd3hCQ0NDR0VFTlNDcEN0UWIyVk13eE5xaHlGRWpYTkZ3eE1FNmExcWh5R0VFRUlJVWVkNWZkSTFNRHFGSUlOVUxCVGlmTUVHR3dPaVU5UU9Rd2doaEJDaXp2UDZwT3VpZW1mVURrR0lHa3MrSDBJSUlZUVE2dlBxcEN2VVlLRmJSSnJhWVFoUlkzV0xTQ1BNYUZFN0RDR0VFRUtJT3Mycms2NkxZMDVMbVhnaFNxRFhPaGxSLzdUYVlRZ2hoQkJDMUdsZW5YUU5yRmVENTZzWUFxSGYvV0FJcUhoYi9SK0N5RFlWYjBmVVNUWDZjeUtFRUVJSVVRZm8xUTdBVXdhTmczWWhHV3FIVWJ5NFVURHFIUWhwREUySHd1TFJZUGR3emFSMmsyREkwekRvY2RnNEgxWTlEbmt5cExKVVBxSFE5UWJYOW9rTmNHeVZldkdvcUcxd0prYXRIWXREcDNZb1FnZ2hoQkIxa3RmMmRMVVB5OEJZRTRjV2hqU0Y4ZDhvQ1JkQTg0dGczSmVnOGVDR042QWVqSHhUZWE3VlE4L2JZT1ptMFB0WFhyeTFsWDhrREgvSjlXZzVXdTJJQUExcWZPUjhkQTdhaFdaVyszV0ZFRUlJSVlUQ2EzdTZla2VjVlR1RTRtVWNoUit1Z2F1K0EwMytEWGJyc1REeUxmaGxkamthMHNEbEg0QmZoR3VYd3dwTFo0RXRwd0lCYWp4TEFFdmtCS2U5a3R1c1lUUjZNQWFDVDVEeXB6SC9UNTlnOEFsUi92UU5BV1Arbno0aDRCY0d2dmtQdnpEd0RZVmZiNFZOQzZvOS9LNWg2V3c1RzFidDF4VkNDQ0dFRU42Y2RFWFcwS1FMWU44U1dQVVlESDdLdGEvYlRaQnhEUDU5dm14dDlKMnJERk1zNElUL3pZRER5eW9XVzYvYlljU3JGV3ZqZkxtcE1DOVNlVDdzUlRCVWNrOWM0bit3ODR2S2JiTXdyUkhHZmFFa1VRWi9aUjZld1Y5NUdBT1ViYjF2NVZ3cnVtUGx0Rk5PWGNQVGVmK1FLcGNXUWdnaGhLanp2RExwMHVLa2VhQko3VEJLOXM4ekVOc0Q0aTlYdG8vL0MzdVhsTzNjaG4yVmVWeUZMWDhBZG54YXVURldoVzQzS3IwOGxVbnZXN1ZKbDhPaS9LN09EUW10U3ZYVVNibzZocWFqeFlrRGpTclhGMElJSVlTb3k3d3k2V3JrbjRPdU91OGRMM2tMMm80di8zazZvK3Q1ZUV1WS9sZlp6dk1KVnVad0ZkYjdUdVhoaVp4VVdORE9zM1ByaXRQYktpL3BjdGpBa2dYbVRNaExkMzlrSkZUT05jcEpwNEZvM3p4TzVmbXBjbjBoaEJCQ2lMck1LNU91Sm9FVm1kUGtBZDlRcGFoRlJRUkVWL0Q4Q2x5L2NBS1hzQnBXUEtBODd6Z2RJbHNyejUwT1dQblFoZHNJYWdBOWJuVnRIMTRHUjFjcXo2M1YvUHVvQ3NkV1FYZ2NXTExCbXEyOEoydTJhL3ZjbnhvZERIekVkZDZoMzJERmcyRE9UN0lzV1dETFZlOTlsS0JKWUk0a1hVSUlJWVFRS3ZET3BNdS9GdHprcStYa1J1VUIwS2kvSytuQ1dmSjhzNWp1N2tsWHdqK2x6MDg3OWpkOE9xejhNZnBId0YybnluOWVSYXg5V1htVUppek9QZWs2ZXdoT2JhbTZ1Q3BSVS84YzFoRlIrb0ZDQ0NHRUVLSlNlV2ZTRlZETlNkZC9MOEtPenp3N3QrY2NWMEVNYXpaOFU4b3d4VUZQUUlPZXl2UE1SUGg1cG1mWExjeHVxWGdiSG5HQzAxYisweHcxdUJLaVQ3RDd0aGV0bVZidG54c2hoQkJDQ0FGNGFkSVZZYXptSk9MTWR1WGhpVlpqWE04ZE5tVTRXa2tLOXlaWnMwcy92aTdyUEFPR3YxRDhhNXJ6MXNQcWNUTjB2dFo5WDA0cXpHOVZ2bXNHeGJwdm02cTVSNjRDWW56ejFBNUJDQ0dFRUtKTzhzcWtLOURvUWUrSnFIME1mdTdybUpWRTc2YzhLaXE0b2Z0MlZsTEYyNndtOHJrUlFnZ2hoRkNIdHZSRGFwNUF2ZHc4Q3BWRXRuSGZQbnRRblRnOElKOGJJWVFRUWdoMWVHVlBWNURjUEFxQTQvKzVLakdlci8xa2lPN2cyazc0Qnc3KzRuNk1KMVVYQzYrejViUjdWZElsbnhzaGhCQkNDSFY0WmRLbDZqZjJnYkZ3Ni82eUg2L3pjVDMzQ1lIN1MxblVXZS9yZWg0UlgvcnhoWjNjREI4UExQdnhialR1ODgvT0Y5YkN3M2FyMEtuTnlxTTRuV2U0YnlldEw3M2FZbW0wUm1qUXk3VjlaaGZZdldlZWxGSHJVRHNFSVlRUVFvZzZ5ZXVTTHFQV2psR240czJqUmd1R0FNL1BMOWU1bXZJZGIvQXZkeml1UzJsaHdnK2VuMStUQk1ZcWEyNlZ4YVNseXRwYlpXSHdkNThYRmxnZkpudFk2TVNXQzErUDlleGNEMG5TSllRUVFnaWhEcTlMdWl5T010NGdpN3FyNlpDeUg5dmk0ckluWGVjTGlGYk85NFExMjdQektrRFZMeXVFRUVJSUllb3dyMHU2VkdjNkNXKzFMUHZ4ZzUrRTlwT1U1NVlzV05pMTVPTXZXK2hLR3RJT3crZWwzTlJmOFRFMDZsdjJlT3FDcG9PTDMrOFhBWlpzcnhvU0tJUVFRZ2dodko4a1hlWGx0RU5hT1lvbm1ETUxuZXNvL2R6Q3hSMGMxdEtQdCtXV1BaYVNPTzN3YnVjTHZ4N1ZEcTVjWERuWHFtcE5oeGJkRjl3UXJsME42VWZncXpIZ3lGL3J6WllIMmpKOERMUUc5N1cvSEZad09rRm5kTzF6MnBXMTJNckNKb21mRUVJSUlVUmRJVW1YY0VuZWVlSFhDaGY0cU1saXVrTlk4Nkw3MjEydC9CblpHc1ovRGQrTUI2Y05uZzhzdmMyUUpqQjdsMnQrbmQwQ2I4VkJYZ2JjZmd4OFE1WDlxZnZoM1U1S1FpYUVFRUlJSVVRK3IxeW5TNGdMT2plVTgzeDJzK3Q1cXl0ZzNPZGxtOHVsMGNIbEg3b1hOTm55UG1RZUIwc21ySC9UdFQreURmUzZ3N080aFJCQ0NDRkVyU1ZKbDZoRk5LNGVyZk50WGdUSC8zVnR0NTBBbzk5WHppbkpzQmZjQzNQa0pNTmZqN2kyMTcwS09TbXU3U0ZQUWIwU2hta0tJWVFRUW9nNlI0WVhsc1dJMTZEckRaNmRXOVhyZEJVK3ZuNlhDeC8vUW9neTU2ZzJheklRZ2hvb3o5TU91dzh6dEptVkV1MHoxa0ZvTTJWZnArbEtGY0ZmYnltK3ZWNTNRcCs3M2ZmOWVpdmtwcnEyODlKZytYMzVDUnpLNzN2OE4vQkJIOGhOUVFnaGhCQkNDT25wS2d1OXJ6Szh6SlBIK1VVYVNqdmViY2licG56SG4xdERyTGhIYVQwNnRVSEg2YTduQjVZV2ZUMG5HUmFQVnFwSW50UHRKbVVlMlBsNjNnWWpYbmJmdCtGdDJQMTEwV08zZmdoSFY3cTJ3K09VOWI4TVpaZ3ZKb1FRUWdnaGFqM3A2UkpWSnlJZVJpMG8vM21lRk8wSXFBOGRKcnUyRC93TVBlY1VQUzU1Ri93d0ZhNytRYWttdVdRNm5Oem9mc3lneDJIZ1krNzdqcTJDWlhkZTRPSk8rT0VhdUhHcnNuWVhRSU9lTUcwRmZIbXBrdXdKSVlRUVFvZzZTNUt1c2xqekV1ejR6TE56Kzl5akZHNEFzSmpnaTVFbEh6L3NCZGU2V3hrSnlzMThTVWE4Q3JINVBUV3ArK0NuQ3d5RGRKWlN5bHlqaGFIUFgvajF3UG9sbjEvc09USFFiVmI1ei9ORWoxdGRRemxQYlZXR0YxN0kvaDloNWNPUWRnUjJmZW5hci9PRnk5K0g5cFBkanorMUZSWmZYbkpWUXROSitPNXF1T1ozVnhuNTJCNXcvVnI0YmdLYzNPVForeEpDQ0NHRUVGNVBrcTZ5U0R1a1BEelJZWXJydWRNT3gxZVhmSHhlbXV1NUxiZjA0ODBacnVjV1UrbkhYNUFHK3QzbjRia3EwL3REOTltdTdUM2ZsbjdPNm1mZHQwT2JLM094WXM1YnZQck1EbVdCYWtzbXBUcjJsNUlrWC9tVmEwMnZzT1p3M1gvdzE2T3c5aFVwSnkrRUVFSUlVUWZKbkM3aC9UcGZCMzdoK1J0TzJQbEYrYzV2TXg1bWJpcWFjSjNZQUI4UGhwd3paVzlyejdmdzQzVDM1RXBuaEdIUHc2eHQwUEt5OHNVbWhCQkNDQ0c4bnZSMENSZHI5b1ZmMDJoQjcxZSs5bzZ0Z2s4R2x6OE92MGk0cDR6em9QVCswUDhCMTNiQ2FrZy9BbUZ4cFo5ckRJYVJiMExIYVVWZk83QVV2cC9rWG5TanJIWjhCdGxuNEtwdndSamsyaC9aQmliK0JDYzNLNzFlZTc0RGUxNzUyeGRDQ0NHRUVGNUZraTZoY05yaCtSS3E3Y1YwaHhzMlZGODhaZFZ2cnF0TVBNRG1oV1U3TDI0VVhMb0FnaHNWZlczZGE3RHNic0RoZVZ5SGw4R2k3c3BRdy9ybnJkc1YweFhHZmdZWHZ3YnZ0Q3RmVDVvUVFnZ2hoUEE2WHBsMFdleGFqTG9LM0JCWFJQMHVjTzAvWlQrK090ZnBxZ25TRG9OUHNQSThLOG16TnB4Mjl6bDAyUmRJU29JYVFKOTdYZHM1S2JEN205TGI3MzAzWERTdjZINXJOaXk5U2VtcHV2cEhhTlRQMWU3ODFtV0xmZmc4Nkh5dGEzdEJCK2gxQi9TK0U3UUc5Mk4zZkY2dENaZkZMcU9KaFJCQ0NDSFU0SlZKbDhtbUoxeG5VZWZpR2wzK3VsY2VLdGU1bW9wZFN3Mkx1cForVEdueTB1Q3RNZ3dQSFBvY0dQeGQyeHZmQnJ1NTlQTzJmYXlVa3c5cDR0cVh2QXUrdlFwUzlpamJQaUhnRjZFOGQ1UmpVV2xqb09zOEFMdFZXVHg1Mjhkd3lldlFiTGl5UHlOQnFhQllqVXcyci95NEN5R0VFRUo0UGEvODZqdExiaDY5U0RrWFpRNXVYTGJqZEw3UWZxSnIyMktDOVcrVjdkemNGUGg2ckZJZEVpZXNlMTBaQ25ndTRRSlg5VUVBUnlubDlzc2laVGQ4ZGhGOFBCQU8vd0cvM2dMV1Vub3hLNWw4Ym9RUVFnZ2gxT0dWZDJFV2g0cTU0dW50OEVhejBvOExpRmFLSnB4YkxCZVVvZ3dMT3BaODN1WHZROU9oN3Z2V3Y2a1VYaWpPMk05Y3crRFVFdFlDVEtlTFR5TGFUNExlZDhGZmo4SEJwU1cwRWFjTStXc3hBdDd0QkdjUGxIeE5leDRjK3QxVkRYRDlHMG95VlZhbnRzQVBVeUF2SFk2dUtQcTZ0dEJIb3pMTHZDZjhBNStQcUx6MnlrRjZ1b1FRUWdnaDFPR1ZkMkdxSmwwT0MyUWNMZmtZbnhDWThJTjd3Z1hnZEpSK3JqVzM2TDZlYzVTZWtrMExpcjUyWkxreTV3amc3TUdTMjY1TURmdkNGUjlEMHlGS01ZcDMycnIzRkFGbzlERG9DUWlQZzBrL1E5STYrTzAyT0xIZS9iaCs5eXZIblZ0VWVQVDc4UEVnd0ZseURGcy9VcEt1bkdUNDc4WHl2NGU5MzEvNHRjSno4V3kxbzhLZ3llS1ZIM2NoaEJCQ0NLL25sWGRoSjNOOGFSZFNoc1ZxMWFEM2c0ay9GNjFZNXhFbkJjUHpSczFYMmw3M3F2c2hxeDZyaE91VVFHdUFlcDJnelpYdSsrTkd1bThYTisrcHkvVkt3blZPYkkvaTUxeGxKTGdTTG9ER0E2REhyYkRoelpKak8vaUxVdnhpK2YzdWkwUlhoc0p6eFN6Vk93eXdxc2p3UWlHRUVFSUlkWGpsWGRpeEhQL1NEMUtEMXFpc3pkUzRmLzRPSjZRZmhkQXlERWNzVHVwK1pUaGFseHNBRFl4NEJRTHJLMGxHYWIxQW52S0xoSVo5b0ZGZnBUZXJRWSt5cmMrbE9hLzNVZThIQXg1eDM3ZmxmVGk5cmVpNU83OVExc3BxY2JGcjM5Qm5ZZDhTeUR4KzRXdmFjbUhaWGJEMWc5TGpLeSsvTU5menlrN29WRkpqUHpkQ0NDR0VFTFdjZHlaZDJUWHc1dEVZQkJPK2QxV25BeVU1Q20wTzNXWjUzdTdTbTVScWVLM0hLdHQ5NTBKMCsvejVTR2tWaTdrd2pSWnUzcWVVcVMrUG5CUmx1T0Q1aVVuZnVSRGMwTFZ0eVNxNVd0OHZzK0dtbmE0ZUptTWdqSHdidnJxODVPdVhkVjJ1OHREb3dEL1N0WjFkeG9XYWE3Z2ErYmtSUWdnaGhLZ0R2RFBwTXRXd204ZUFlakRwRjJYUjIzUFd2YTdNTXhwVnpEeXM4bkRhNGZ0Sk1QbFhaZjRVS0F2N3p0d0VTNmJCOGRYbGE2L2pkR1dZWDJ3UGlPbFM2QVZOK1JLdUhaL0Rxc2NoclpoNVpNR05sS1Nyc0grZUxubE5xdlFqOFBjVE1Pd0YxNzc0MGRENlN0ajdYZG5qcWd5aHpaVEU2eHhQMXh1cllXcmM1MFo0bFo0OWV4RGZzaVZoWWFHRWhBUVRIQnhDU0VnSUlTSEIrUGo0bE41QU5US2J6V1JrWkpLUmtVRm1aZ1laR1pta3BhV3ovOEFCMXErdmdZdThDeUdFcVBXOE11azZtVmVERmdRT2k0TnJmb2V3NXE1OXV4YkRzanNyN3hwMk0zeDFoVEpYck1sQVpWOW9NNWkrQ3RhOUJuODlxc3h0S290QmowTm8wN0lkYTg2RXhEWEtFTWU4TktYbjZaelV2Y1VuWEFERFgzS2ZFNVc2RDlhK1Z2cjExcndDN1NhNXo0ZTc1QTA0dkV6cEthc3VCY05EODZYdXI3NXJWeEc3RXhKenl6Qk1WSWg4Z1lHQmRPL1dsUjQ5dTlPMVMyZDhmYjNuNzQrUGp3L1IwVkZFUjBjVmVTMHZMNWZOVzdheWZ2MEdObTNhZ3NsVU8rWnNDaUdFcU5tOE11a3kyUXdjeUFxa1paREsvMW5HWFFwakhVSTcxQUFBSUFCSlJFRlVQblpmREhmWFl2aGhLcFUrNThxU3BhenpkT2tDNkh5ZHNrK2pWY3F4dDdzYS9yeFBtUnRWMm5WUHJMOXcwbVU2Q1FtcmxkNnpoSC9nMURiQW9id1cwNzFzY1RZZHBzUlQySyszS2xVZlMrTzB3ZEliNGZxMXJqbGlRYkZLb3ZqSDNXVzdmbVU0TjVUem5LUzExWGZ0S25MWUZFaXUzU3MvN3FLYU5XL2VuQ2xUSnRHbGMyVVVBNnA1ZkgzOTZOdW5EMzM3OUFGZzg1WXRmUG5sVnh3OGVFamx5SVFRUXRSbVhuc1h0dmxzcUhwSmw5WUF3NTZIM25maXR2anYxZy9ncDVrVUpDcVZ6V0dCbjY1WHlzY1BlNkZRWXRKQVdhK3J6ejN3ejFPdzl3Y3VtSHdsclllMkU1VG5adzhveVZWQ2ZwSjFvWjZyc3RMN3dXWHZ1dS9iL1EwYytiUHNiWnpZQUJ2ZWdwNjN1ZmIxdkUzNTJTYnZxbGg4WlJFZTcxcjdDeUF6c2ZqaUgxNW04OWxRdFVNUU5WeE1UQXhUcGt5aVQrL2VhRFRsWE5UY2kzWHQwb1V1blR2ejM1cTFmUG5GbHlTZE9LbDJTRUlJSVdvaHIwMjZ0cVNGY25XVHhPcS9jRmdMR0xjWVlzL3IrZG53bHJJR1ZWVlZGU3hzelR4STNnTlhmT1JlOEtGK1o3anFPMGpaQzV2ZWdXMGZGeTF3c1c4SlpCeFRrcXpzMDVVYjErQW5sWi9QT1pZc3BicGdlZjMxS0xTYjZGcm5US3RYaGpaK01yaHk0cndnRFl4ODA3MFM0ODR2cS9pYTFXTkxtaVJkb25oUlVaR01IMzhsdzRZT1FhZlRsWDVDTGFUUmFPalh0dys5ZS9WaytmSVZmUFgxTjV3OVc0bUZpb1FRUXRSNUtxNHlYREZiem9iaXFJYjhwb0RPVnltQmZ0TU85NFRMNllBLzU4SnZjNmlXaE91Y2cwdGhmaHVsb01YNUlsdkR4YS9EblNmZ3lxK1VZaFM2L0hsd2FZZGd6N2VWbjNERmRNL3YrU3RrK1FPUTVVRmliTTRvV3Vtd3lTQm9lM1h4eDFlV2Z2ZEQ4eEd1YmJ1bDlMWEN2SURUS1QxZG9uamR1blhsdFZkZlpzUkZ3K3Rzd2xXWVRxZGp4SWlMZVBPTjEralpvNHhEcW9VUVFvZ3k4TnFrSzh0bTRKQXBzSG91Rm44NXpONmw5T1FVWHJQS25BRmZYZ1pyWHFxZU9NNlhtd0pMcHNBWG81UUZoczluOEZlR0VnNTd6bjN4NGNxbTkxZUdOeGF1K0plNEJqYSs0M21iVzk2SFUxdmM5dzEvc1d4cmhubWk2eXdZK296N3ZqWHpTbDRuekVzY05BVmlzaG5VRGtQVU1GZFB1SXFISHJ3ZmYzK3BhbmsrZjM5LzdyOS9MbGVOdjdMMGc0VVFRb2d5OE5xa0MrRHZNNUdsSDFSUlVlMlVCWThMVnljRXBhTGQrNzNoMEs5VkgwTnBEdjBLNzdTRHY1K0V2SFQzMTJ4NThPMVZZTW1zdXV0Zi9DcEV0SEp0Mnkzd2MwWG50am5nOTl2ZGQ0VTBocjczVnFETjRtaGg4Rk5LZ1pMQzgvTk9ibForbnJWQXRYeE9oTmN3R28zY2ZkY2RUSnc0b1U3TjNTb3ZqVWJENU1rVHVlT08yekFhcS9CTEt5R0VFSFdDVnlkZHY1Nm9qN09xUi9RbDc0S2xzOTMzYlhrUEZuVlZ5cWJYRkZZVHJIb00zbWdLZnowQ3VhbksvcFVQVjIwaGlKYWpvZXVON3Z2K2ZxSnlpbDRrL0FPN3YzYmYxL2MrQ0l5cGVOdWdsTjJmdGdJR25EZVVNZk00ZkROT0tkWHY1WnhPK09WRWZiWERFRFZFV0dnb3p6Ly9EUDM3OTFNN0ZLOHhhT0FBbm52MmFjTEN3dFFPUlFnaGhCZno2cVRyUks0Zlc5T3JZYTdLMXZkaDExZVFrd3hmalZGNmNjcTZMbFoxTTJjb0N4Ry8zbFNKYysyclZYdTk0Ly9DNnVmQW1xTnNKNjJEZjE4bytaenkrT05lc09VcXozTlRsV0lscGxNVmI3ZnpER1hJYUpOQjd2dlRqOENudzVSaUk3WEExdlJRVHNyNlhBS2xoK3VSUng2a1dkTXlydE1uQ2pSdjNveUhIM3BBZXJ5RUVFSjR6S3VUTG9DbFNkWDBMZjR2czJGQkI5ai9ZL1ZjcjZLc0pxVkhycXJLMTUrVGR4WldQcWo4YkE3K0NqOU9CNmU5OHRyUFRJRC9Yb1J0SDhIYnJaVUV1RElLbGlUOERiYnplcktPL1FYdjkxSks2ZGNTMWZiNUVEWGViYmZkU3JObXpkUU93MnMxYjk2TU9iZmVySFlZUWdnaHZKVFhsb3cvWitYcEtPNXFmUUIvZlNYZTZCY25yNDZYRHo2NUVaNHFZZjVIK21INGNsVFZYSHZWNDVYZjV0a0Q4UDFrbVBTek11OXQxZU93NW1XcVBFbXRScmsyTFN0T1I2c2RocWdCeG8wZFE3KytmZFFPdyt2MTc5K1BJMGVPOHYwUFM5UU9SUWdoaEpmUjlPay9wRG9McjFlSjJTMFBNYlZaTWRYN2hDaE5tL0hLa01oYVVLWHdmSjhlYWN3N0IxcVVmcUNvMWZyMjZjM2RkOStKVnV2MUF4dHFCSWZEd2RQUFBNZVdMVnZWRHNVcmRPM2FoVmJ4OGNURnRTQTBOSlN3c0ZDU1RweWdmYnQyYW9jbXF0bk9uYnRvMENDV3RMUjAwdExTT0hUb01IdjM3WlBQVWlYcjJyVUxyVnUxb2sxY1V5TENRZ2tKQ3lQblZDS1JyVHBXZXl4bjltd2pNS1lSR2VscHBKeE5aOC9CSTNYNmQxNHJrcTVJSHpQZjlGK0xqNjcyOUZJSVVSRm11NWJ4Ly9RbTFlS2pkaWhDUlg1K2Zyd3ovMDFDUWtMVURxVldTVTlQNTVaYmJ5Y25KMGZ0VUdxa3JsMjdNT0tpNFhUdjNvMnRXN2V4NnUrL01abXlTVTlQSnkwdG5mVDA5TkliRWJYU3VjUTdMQ3lNZ0lBQUJnOGFTS2RPSFZtL1lTTi8vUEZubmIwWnI2aHVYYnR3eGNYRGFOZXRPNlpkR3dqZS9BcytlVmxvc2xJaE14Vk5ab3Bxc1RtRHduRUdSK0lNanNUc0cweFd0NUVFdHVuQmpvM3IrWEhaaWpyMU82OFZTUmZBM0RiN0dOUG9oTnBoQ0ZFamZIV3NJYS92YTZsMkdFSmxVNmRldzdpeFk5UU9vMWI2L29jbGZQcHBNWXZUMTJGdDJyUm0ydFFwbkRoeGduWHJON0J4NHlZY0R2a3lWSlJNcTlYU3MwZDNldlhxUlhTOUtENzU1RFAyN2R1dmRsaGVvVzJiMXR3OGZSS2hxVWNKMjcwUzdjN1ZhSncxL3pQbjFPcHd0QjlBZXJzaG5BMXR4TnNmZmNIZU92QTdyelZKVnlQL0hEN3Z1eDY5dGxhOEhTRThabk5vR1B0M0grbmxxdU9pb2lKNSs2MDNNQmhrWWV5cVlMRll1SEhXeldSa1pLZ2RTbzF3MDZ5Wk5HclVpRTgrbFJ0bTRiazJyVnN6YmRvVURoODV3cUpGNzZzZFRvMmxBUjY1K1RyYU5tMUEwTTl2b2p1NlErMlFQR1p2MW9tc3krYXc2L0F4bm43bjQ4b29sVlpqNlJvMWJsWUZWUXFxWDZiVlFKU1BtZFloV1dxSElvU3F2a2xveU1velVrQ2pycHN4NHpyaVdzaWN2cXFpMCtudzgvTmo0NlpOYW9laXFyQ3dNQmErTzU4dkYzL040c1ZmazVxYXFuWkl3b3VscEtTd2ZQa0tyRllyTDd6d0xILzl0UXF6MmZ2WHpLeE00V0ZoZkxUd2Jaci8rVGIrdnkxRW0zNUc3WkFxUkp0K0d0LzEvNk1CT1l4KzdGWCtYUGszZWJYMGQxNnJabGEvZTdBWjZSYjVWbGZVWGVrV0E0c09TbG53dXE1aHc0WU1HamhBN1RCcXZlSERoOUs0Y1dPMXcxQk4weVpObVBmUzg5eDh5MjNzM0xsTDdYQkVMYkpqeDA3dXVQMHVYbnQxSG8wYk5WSTduQnFqVGJOR0xIajVXWUtmdlJMZHdjMXFoMU9wZEFjMkV2TGlKQmErL2lKeGpSdW9IVTZWcUZWSlY0YlZ5RUs1NFJSMTJGdjdXNUJqOS9xVklFUUZYWC9kZEhRNm5kcGgxSG82blk1cnAwOVZPd3hWTkczU2hLbFRyMkhHRGJNd21VeHFoeU5xb1l6TVRLNjdmaWJUcDArVnhBdm8xcUloajE4L2dlREhMMFdUazZsMk9GVkNZMG9qK05HUlBEVnpFbDJheGFvZFRxV3JWVWtYd1A4U1k5bVRFYVIyR0VKVXV6MFpRZnh5SWtidE1JVEsvUHo4YU45ZXluRlhsL2J0MitIdjc2OTJHTlVxTEN5TVJ4NTVrS2VlZmxidFVFUWQ4TlRUei9MRWs0OFJFaHlzZGlpcWlRZ1BaZTVERHhHeTZIYTFRNmtXWVl0dTQ0SEhIcTkxdi9OYWwzUTUwUERTbm5pMXd4Q2lXdG1keU45N0FVQzNibDFyVGZFTXA3UHNVNm9kRGdjSER4emc5T2xUVlJoUlVRYURnYTVkdTFUck5kWDIrbXN2Yy9zZGQ2c2RocWhEN3JqamJsNTc3V1cxdzFETi9OZGVKdmpGU1dxSFVhMkNYcHpNZ3RmbnFSMUdwYW8xaFRRS1N6SDdZTlE2NkJRbVZhVkUzZkQ1MGNiOGRsSjZ1UVJjTmY3S0dqM1BLQzh2bDFPblRuUDQ4Q0YyN2R4RnZYcjFNQnFOYnNla3BLVHd4bXV2Y3VKRUV1M2JkeWhUdTJaekhuZmRlVHNtVXhZOWV2YXFpdEF2S0M4dmovWHJOMVRyTmRWeTA2eVpmTG40YXhJVGs5UU9SZFFoWnJPWkk0ZVBjc1VWbzltMGVZdmE0VlNyZTJiUG9PWHl0OUdkUHFwMktOVktZOGxGbjdTUDJCRVRXTE9wZHF6bFZXc25meXc0MEp5MklabDBDNWRGR0VYdGRzYS9QV2M2M0VDUDBFUVNFaEk1YytaTXVYb0lSTzFTSGIwdURvY0RpOFdNT2MrTTJhdzhjbkp6eU0zSndXVEtKaWNuRzVQSmhNbGtJaU1qZzh5TURESXkwc25JeUNBN085dXRyWlNVWks2ZTZQNE5ycCtmSDBsSmllemN1WU0yYmR2U3NXTW50OWZmWGZBT0dlbnB6TDMvZ1ZKai9mNjdiOW01WXdmM3pMMnZ5b1lCZHU3VXNVcmFyV25hdEdsTm8wYU5wR2hHTFhOdS9xZmRidmU0RFI4Zkg1eE9KeGFMeFcxL2VIZ1lXVmttckZacmhXSUUyTDVqQjVNblgwMThmRHo3OTllTlpRbmF0R2xONTZheEdKYld6U3FwaGdNYjZIcko3RnJ6TzYrMVNaY1REWTl1YjhlbmZkWVQ3bFB4RDdzUU5aSGRMd3JOK0srWjR1OHFFWitYWnlZeEtaSEU0MGtrSmlWeS9MankvTlRwa3pnY2tvelZadkh4TGF0OGZ0R2ZmLzdCUng5VWJQMGNIeDhmUWtQRENBME5KVDA5SFlmRGdWYnJHdTBlRUJEQWpCdG1NdStsRi9uZ3ZVVTgvK0k4ZkgxOUMxNC9kdlFvS1NuSlpicFdVbElTKy9mdncyYXpWU2pta29TSGh4TWYzNUw5K3c5VTJUVnFnbWxUcC9EUng1K29IWWFvWkU4Ky9naTV1Yms4L2V3TEhyZHgvOXk3TVpsTXZQenFHMjc3Nzc3emRpSWpJNWcxZTA1Rnd3VGdrMDgvWjlyVWEzajRrY2NxcGIyYWJ2YjBTWVF0ZlVYdE1GUVZ1dlFOYnA0K2h6c2Vla0x0VUNxczFpWmRBR2tXSTQ5dWI4Y2IzYmVpMWFnZGpSQ1Z5NG1Hakl2ZXcrSHZ2aWFYcjY4UGNTMWFGTHRHMDVHalJ6bVJkSUxFeENRU0VoSTRrNUpDY25JeUdla3lGTGMyYUJWZjlmUDZIUG5maGhzTUJnSUNBdkQxOWNQSHh3ZGZYMS84L1AwSkNQREgzeitBZ0lBQUFnTURDUWdJSkNnNGlLQ2dZSUtEZ2dnS0RuWkxvQzZrYzVldWRPdmVuVTBiTjdKKy9Ub0dEaHhVMVcrdFFsckZ4OWZxcEt0YnQ2NmNPSG5TNDRXUE8zZnF5S1NKRTJnWjE0S29xRWpNWmpNSnh4TjU3ZlczMkw1alo2WEcycVoxSzE1NzVTVysrdVpiUHZoUW5TU3hZNGYyTEpqdlNrQ2NUaWVwcWFuczNMV0hSZTk5eUpHajZnOFYwK21VTHpvTUJqMG1rNzFnRzhEaGNPSjBPcGs4Y1VLUjRiOEFtelp2WVVjcFBaN0J3Y0gwNzllSCtRc1dWVnJNdTNmdklUazVtYzZkTzdGMTY3WkthN2NtNnQ2dEM1Rm5qMVpvNFdOZCs3NEVQUEFKNW05ZXhiems3U0t2YXdKQ0NKcS9CdlJHVEE5ZGdlT282M2RxSERFVjMrbVBZZjd4SGN4ZlgzZytYY0FUMzZKcjNvR3NXL3ZoekVncDJPODcrWDZNbDk2QWJmTnljbDZlNWZsN09MeVZxTXhFdW5idXlPYXQyejF1cHlhbzFVa1h3T2EwTU9idGlXZHVXKy92bGhTaXNLd0JMMkdON1ZldWM1bzFiVXF6cGsyTDdEZWJ6YVNrcHBKOEpvV1VsR1NTVTFKSVNVNGhPU1daTTJkU1NFbEpxZERRRTFFOW9xS2pxdTFhQXdZTzVQb1pNeXUxelp5Y0hMSUxsUjhmTWVJUzJyUnBTNXZXYlVnK295d0FHaEVaV2FuWHJDeWhZYUZxaDFDbExobytqQlVyLy9MbzNKa3pydVc2YTZlUmxXVmkzZm9ObUxLenFSY2RSWWYyN1duZXZGbWxKMTBoSVNFRUJRVlN2MTY5U20zWEV6dDI3R1RyOWgwWURRWmFORy9PNEVFRDZOMnJCemZNdW9YRGg0OVVTd3o5K3ZaaC9MZ3h6SDNnNFlKaGZ1Y25oUUNqTHh0VjhQeXp6eGN6ZjhGQ3JwMCtsUk1uVDVLYzdMcVo3dHFsTTNhN3ZkU2s2NUlSd3pFWURPVGs1REJ3UVBIL1Z4MDhkSmdUSjA2VzYvMnMzN0NSaTRZUHEvVkoxNWdSUXduWi9sMlZYc1BRNXpMUUc4RnV3emh3SEhtRmtpN3JtcVg0VG5rSVErOVJGMHk2TkpFTjBNVjF4clpqdFZ2Q2hVYUxvZC9sWUxlaTd6UUlUWEE0enN5ekhzY1p1dnN2eG93WUxVbVhOMWlTMklBZ3ZZM1o4WWZWRGtXSVNyR3ozbFJ5QW9jUWE3VmhNRlQ4WSt6ajQwT0QyRmdheEJhL0xvYlQ2U1E5STUyVTVGUlNVbE5KVFVraE5mVXNLYW1wcENTbmtKcWFTdXJac3pnY2pnckhJandYRnVyZE4vN0wvL3lEcnhaL1dXVC9aNSs2ZWl2bUwxZ0lnTVZpNFlQM1hkK2cyKzNLMzczRGh3Njc3VDl5dUhyKzNRLzE4cDk5YWJwMzc4YUxMNVcvZWx5REJyRmNPMzBxUjQ4ZTQ4Ylp0Mkl5dWViMCtmdjVFUnhTK1NXaDE2NWJ6K2d4NDBsTFUzOU85Nll0VzFtNDZJT0M3V2xUcitHbUcyY3dkc3psdlB6SzY5VVN3NmlSRjlPclZ3ODBoVWI4N050L2dDblRyZ2ZnemRkZjV0ZmZsdkhMcjc4RDhNeFRqNU9ibDFkdzdKZUx2K2IzWlgrNnRqLy9HQUM5WGsrcitKWUFoSWFFWURBWWFOZTJEUmFMaFVPSGp6QjJ6T1VBUEhEZlBSZU03YVdYWCtPSEpmOHIxL3Zac0dFamQ5NXhXN25POFVadHUvVkErOFdkVlhvTnc4QnhPRTRkeFptZGdhSHZhUEkrZnc3c3lsQnNaOVpaYkx2K1E5OXhJTnFtN2R4NndRck83M01wQU5aLzNYK0grbzREMElSR1kvMzNSd3o5cnNEUTkzSXN2MzNrY1p6YW5hdHBPK1ZKajgrdktlcEUwZ1h3NmRFbUJCcHNURzJXb0hZb1FsVElwMGNhODg2eVJQaFUrWStzVWNPR05HZ1FTNU1tVFdqVXFDRXhNZldKalcyQXI2OVBwVjFUbzlFUUZocEdXR2dZTFZ2R1hmQzRzMmZUU0VsSklTVTFoZE9uazhuTXlDQTlQWjMwakF3eTBqTkl6OGdnTFMydDB1SVM3cnk5dHlXK1ZTdkdYVG0reEdPTVJpTkdIeU02blo1L1YvL3I5cHFQank5cGFXbHUrNjFXeS9sTlZJbm9hdXhsckc1ZHUzWmg2OVp0SG4ycEV0OHlEbzFHdytwLzE3Z2xYQUE1dWJuazVPWldWcGh1VWxNOS8xYTlLcTFidjRHYmJweEJnTXBydTVuTlpnNGZPVXBvYUFoaFlXRnMyNzZEdzBlVUlZOTZnNTdjTXZ4ZVFrTkNlQ08vakx2UmFNRHBkTktuZHkrU1RpVHh3NUtmYU5Tb0lUZmVkQ3ZIRXhPTFBmK1huMzd3cU1DR3pXWmoxNjdkZE9yVWtXM2J2THZuNDBLNmR1MkNkZmQ2L0oxVjkwV21OcVk1dWhhZE1QODRIMmRPRnI2VDdrUGZlVEMyVGE0RTIvcnZUK2c3RGxSNnU0cEp1b3g5TGdOTEh0WU52N3Z0Tnd3WUIxWXplWjgrZzc3ellJd0R4MVVvNmRMWXJWZ1BiUFg2MzNtZFNib0Ezam5RZ3ZxK2VWd1VjMGJ0VUlUd3lCOG5vM25uZ1B0Y3JlT0ppUnhQVEdUdHV2VnUrNE5EUW9pSnFVOU12WHJVcjErZmV2WHFVYjkrUGVyWHExZGxOK2ZoNFdHRWg0Y1JUOHNTajh2SXpDUXpQWU8wZEtXaW5aS1laWktlbnM3WnMyZkp6czRtMjVTREtUdUx6TXlzS29tMU5nb05EYXUyYTYxZnQ0NkRCdzVXV250VHBrNmpiYnQydEdyVnV0UmpIMy9pcVRLM3UyTDVueHc2ZEFpanNXclhMcXZPbjMxMWF4VWZ6NnEvLy9IbzNOTm5sSUlublR0M1JLdlZscGk0VGIxbUVyTnZtc250ZDk1TDQ4YU51SExzRmNUR3hwS1JrY0VmeTFld2NOSDdXQ3l1bS9TL2x2L08zbjM3ZU92dEJkdy85MjZhTm0zQ25EdnV4bUsyc09qZHQzbi93NDk1LzRPUDNkcSs4KzY1dElxUFovVG9VVVJIUlhIeTFDa1d2ZmNoeTFlNEQ1M1U2YlJjTTNrU2w0MjZoSHIxb2ptVG5NeFhYMzlIU0Vnd002NmJ6c3hadDdCcjk1NXkvenlhTjFPR2R4YzNOTy9pRWNNWk4rWnlXc1MxUUsvVGtYRDhPRXQvK1oxdnZ2Mit5TTh0T2pxS2E2ZFBwVS92bmtTRWg1TmxNckZseTFiZS8rQ1RndmxpdzRjTjRjbkhIM0g3ZVFHODlmWUN2bGo4TlFDakx4MUZUbTR1bXphNXlyQ0hob1JnS2pUTTkwSlNVbE1aTmtJWmt2amhld3ZZdVdzM0w3LzZCdjcrL255eitGUCsrSE1GTzNmdHBsV3JlUEp5Y3ptV2NMemdYTDFlajBhandXejI3RXVSVmF2K3BuV3JWbDU5QTE2U3JxMWJFTEQ1bHlxOWhtSGdPRUJKckp3NW1maE92QmZqZ0hIdVNkZkdaZmhabjhiUWF5VG14Uys1bmErdDN4UnRrN1pZMXl5RnZFSmZxUGdGWXVnK0hPdm01VGl6em1KZDl5dkdvUlBSTm1xRjQvZytqK01OMnJTVUxtM2FlUFh2dkU0bFhRQ1A3V2hIc3RtSHlVMlBsMzZ3RURYSWV3ZWI4Y0hob3ZPeExpUXp2MVQzdnIxRi81SHo4ZlVocGw1OUlpTENpWXFPSmpvNmlxaklDQ0lpSTRtS2lpSXlJcUl5UXk4aUpEaVlrT0JnR2pWdVZLYmpzL1BuK21TWlRKaXlUSml5c3pGbG1jak9WdlpsWitkZ3lzckNsRzBpTnplUDNOeGM4dktVUDNOeXF1YWI5SnFvT29jWG5pc0pYMWx5Y25Ld1dDeXMrbXNsdm41K0RCZ3dzT0MxTHo3L2xQMzc5M1BMTFhPSWlvNHVvWldpaGc0Ynp0Qmh3eXN0emd2eDlxR2RKWW1MYThIZWZaN2RMTzNldllkdDIzZlFxV01INXIvMUd2TmVmcDJEaHc2VmVNNE5NNjRGNEwwUFBpSTdPNXNSSTRZemVlSUVHalZzeUgwUFBPeDJySytQRDA4LytSZ3JWLzNONzh2K0pDMHR2Y1JlcEp0bnp5SXA2UVR6WG5tZG9NQkFicDU5STA4ODlqQUhEeDV5U3dvZWYvUmhoZzBkek01ZHUxbjY2MitFaG9aeTR3M1hrNTd1MlpCRmYzOS91bmZyd3EwM3oyTDdqcDBzL2VWWHQ5ZnZ2dXQycmh4N0JVZVBIdU9ISDM3RVpyUFRwMDh2YnA5ek14M2F0K1hoUjExRHE1bzJiY0w4TjE4aktDaVE1U3YrNHVqUlk4VEd4bkR4aU9IMDZkMmJXMisvaXoxNzlySjMzMzVlZnZVTlJsODJpdmlXY2J6K3h0dlk3SGEyYjFjS005U3ZWNDhwMTB6a3A1OS9LZWh4ckYrL0hnRUJBVzd6ckdiUG1zblVLWk1MdG1OajZydkZIaHdjVE11V2NlemN0UnV0Vmt2TE9PV0x3YmZmVVlZQzMzbjdyVGpzZG02ZTR4b3FaOHhmd04zVG51Z3NrNGwrL2ZwNmRLNDNhQlhYQXMyNk5WVjNBWTBHWS84cmNCemJneU5KS1FCazM3ME9mWmZCYUFKRGNacnkvNTduWldQYnZBSjlyNUhvbXJYSGZzUTEvOUxRNXpJQXJQOHVjV3ZhME9jeU1QaGcvZmNuNWZYVlN6QU9uYWpNR2Z2OE9jOUR6czJpYmJ2bUhwOWZFOVM1cEF2Z3JmMXhwSnFOM0JwL3lHMk1zeEExa2RNSnorNXF6ZElUbGJmNHNUblB6TkZqeHpoNjdOZ0ZqNG11RjAxVVJDUlJVWkZFUmlxUGlNZ0lJaU1paUl5TUlEQXdzTkxpS1UyQXZ6OEIvdjVFbC9PRys1eThQRE41dWJua21aVkVMRGN2ajl6Y1BHVmZvZVRNYXJWaXRWb3hXeXo1enkxWUxWWXNWaXNXcXdXcldYbmRZclZnc1ZpeEZCeG54V3cyVi9LN0xyK0FnT29ic2pSNHlGQ21USjFhYWUwWmpjcHcyTVZmZmtGc2JLeGIwblU4NFRnSER4d0FqWWJYWC9XOGZMS2Z2ejgzenJxcHdyRVdwenAvOXRYdFhHbC9UOTE3MzRNOGNOKzlEQms4a0k4L1hNaUtsYXRZK040SEhEOWUvTEF6UHo5ZnJwc3hxMkNlM3JyMUcvSDM4MlBRd0FGMDdORGVyZkJHZkh4TG5udGhIai85N09vVmFOZTJ6UVZqeWNySzRzR0hIM1BiZnZYbEZ4azkrbExlZW5zQkFQMzY5bWJZME1IOC9jKy8zUCtncTZmb3UrK1g4TkVIQzh2MTNxK2ROb1ZycDAwcDJONjFldytQUC9tTVc0OWQ3MTQ5dVhMc0ZheGR0NTc3SG5pa1lNamRleDk4eUhQUFBNblFJWU1aT0dBNWYvK2pESnQ5K0lHNUJBY0hjZHNkOTdCNWkydlIyUC85dEpRRjg5L2cvcmwzTS8yNm1TUW1KcEdZbUVUWExwMkpieG5IRHovK3IrQzZrWkdSdlBUQ002U25aL0R1d3ZlWmZkTk1oZzhkUWxoWUtLZE9uMmJQM3IxbzhtK1Evdmh6T1JzTExVajh3RnozT1ZwREJnOUVxOVV5Zk5oUUlpTWplT1N4cHhoLzlUWGs1dWJScG5Vck9uWm96OTMzdXErcFp6Q2VTN284VzlJbkxTMmRNQzhmVGwyUzROQXdOSm1wVmRhK3ZsMWZOT0V4bUg5enpaZTFyRjZDWDdzK0dQcU94ckxzVTlmKy8vNkh2dGRJREwwdlBTL3B1aFNuS1EzYmR2ZGVjT09BY1Rpek03QnRWWHFQN2ZzMjRreE94TkR2Q3ZLK2VBRThIREtweVV3bE9NeTdSeFRVeWFRTDRNdGpqVWsyKy9Cdyt6MFl0Ykoya2FpWkxBNE5UK3hveThyVG5pVWJGWEhtOUJuT25MN3dVRnlqMFVoMGRCVGg0ZUZFUlVVUkVSR3VKR1JSa1VSRVJCSVZHWUdmbjE4MVJueGh2cjQrbFRySHJUUjVlV1ljRGdkMnV4MkhRM25ZN0E0Y2RqdDJoeDM3dWVkMk93NkhFM3YrZm04cVJLTFg2L0gxcmZ6ZmIxekxsdXpadlJ1THhWSlFxdnIwNmRNRUJnYmk2K3ZMOXUzRkR5MXhPaDFZTEJhMFdpMEdROUVTMXdCQlFkWDNSVUZ0RWhZV1dxR2lGQ1pUTmc4OThqZzl1bmZqcGxrM01Hem9ZQVlPNk1lQ2hlL3g1ZUp2aWh6LzNmYy9GaVJjNS95ODlGY0dEUnhBcjU3ZDNaSXVreW03b0FCRVdmejYyekszN1MzNTFkQWFGaW9pTkh6WVVBQVd2dmVCMjdHSmlVa3NYNzdTcmNwZmFjNVZMelRvOWRTclY0OCt2WHZ5eGFjZjhzUlR6eFVNMlJ3MThtSUEzbnhyZ1ZzU1lyYzdlTy85aitqZnJ5OURCZy9pNzMvK3BVbmpSclJ0MjRZVksxZTVKVndBTzNmdDV0Ly8xaktnZjE4YU5JZ2xLZW5FQmVNYWRja0lmUDE4bVhQNzNlVGw1ZkhMTDc5eDlPZ3hzck96MmJKMUcwOCsvaWdtazRtNUR6eE1Ra0lDWjgrNjV1TGVNL2RCdHlSODFNaUx5YzdPWnR1MjdiU01pK081WjU0c1NHeW5UWjNNcnQxN1NFNU80YnBycC9IaFI4cE4vcm5QcU5uaVdVOVgydG16aElXSGUzU3VOd2dLRFVPVG1WTDZnUjR5REJ3SFRpZldOVDhWN0xPdS93Mi82NTdBMEgrc1c5SmwyN29LY3JJdzlCcEozcGZLV203YVJ2Rm9HN1RFOHNkbkJZVTNBTFQxbXFDTDc0cDF4V0t3dS80dVcvNzlFWjh4dDZEdk9BRGJ0bFVleGF6SlRDWW9yR3BINFZTMU9wdDBBZng1cWg3SHMvMTV2c3NPNnZtcS95MjFFSVdkenZQaC9pMGQySmNWcEhZb3hiSllMQVhmcEY2SXdXQWdQRHljME5BUVFrSkNDQTBOSVRRMGxOQ1FFRUpDUS9ML0RDVTBORlQxaWVXVnFUb1R2T3AyYnVrQXZiNXEvdnRvMXF3NXUzYnU1SGhDQWkzaTRyRFpiS1NrSk5PeVpUeEJRVUc4LzJIeGs3RTNiZHpJcTYvTVk5eVY0eGt6ZGx5VnhGWVNweE9lZXVyeGFyOXVkVEFZRE54OTl4MjgrT0k4c3JJOEgxSzZZZU1tTm16Y3hPQkJBN2gvN3QzTXVXVTJHUm1aUlpLbXBLU2kvNmFjeVo4YkZuN2VqZmFKa3lmTHRaekZ1WGJPc1ZnczVPWGxFVmdvSVcvV3RBa1dpN1hZa3U1bmtzdTJLUGM1NTFjdmpJcUs1SU5GQzNqb2dibHMzcktWckt3c21qWnRqTmxzTG5idHJzTkhqdUp3T0dqUVFFa0ttelJ0QW5EQjRaNkhEaDltUVArK05Dd2w2ZnJrc3kvNDl2c2w1T1RrQUhBczRiamI4TXB6aWl2TFhuaDRhSWYyN1locjBZTDFHemFRa3BMS20vTVg4Tzc4TituWW9UMVpXVmtNSE5DZlcyNjdDNTFleHczWFQyZnR1dlhzMmJNWEh4OGw2Yko0T0tjckxUMmRwTVFrcGx3em1WYXRxbjU5d3VxbXo4MUFrMVdKeFdDY2hUb1hmQU13ZEIrQk15Y1RuMHV1ZFQvTWxJYXVSVWUwRGVKd0pPWFAyYlZac0c3NEhjT2c4ZWhhZE1SK2FEdUczc1ZYTFRRTUdBdUFKcXdldnBQdkw5aXZpVkJHNmhnR2pxdEEwcFZLMWdudkxvWlhwNU11Z0gxWlFVejdyd2NQdGQvTHdPaXErMVpCaVBMNCswd2t6K3hzVFphdGFpZi9WeldyMWNycDA2YzVmZnAwbVk2UGpvNGlKQ1NFNE9CZ0FnTURDQXdJSkRBd1VIa2VHRVJnb0QrQmdVRUVCQVlRRkJEbzlkWDZ2SkU5dnpldXFwS3VwczJhQVhEa3lCRmF4TVdSbkh3R2g4TkJiSVBpbHpNNDU4QUJaUzNHZHUzYVYwbGNwZEpBKzNidDFMbDJOV2pmcmgwNlhlWDh6djlhOVE5SlNTZjQ0TDEzbVRwbGNwR2t5K0VvT3Zva0pEUUVLTm96a2xlb3RIbFpPQ25hdHROSndWQTZVSmJRc0Z5Z0I4WlF3Yi8zeWNrcExGLzVGeE5tWmRoWkFBQWdBRWxFUVZUR2o2TnQyOWFzVzdjQnJWWlg3SHN1N0Z3dnVFNnJMR0Rzc0JmZks2NUJlUi8yVW5yTkx4OTlLWk1tVHJqZzY5RlJVVGdjOW9MeThNWDU5cnNmR0Rwa0VNdisrTE5nd2ZPa3BCTk12R1lhSmxNMmI3ejJNcXYvWFZPUXVQMjNaaTIzekw2UlcyKzdDNS84WHV3TC9aeExFeFlhU29PR0RUQ2I4MmpmdmhaKzdpeDVPSVBDSzV4NGFmeVZKUm1jRnRmY1prUFBTOERIRDQyUEg4WkxieWoyUE1PQXNXNkZNeXovL1EvRG9QRVllbzFTa3E0K2wrRThjeHo3Z2MxdTV4bjdqd0ZBMzJVSWRCbFN0TjF1RjVIckh3UTU1UytRNVF5T0lDaTJjYm5QcTBucWZOSUZrR1V6Y1AvV0RselI0QVIzdEQ2QWo4NTdodmlJMnNWczEvTGF2cGI4bUZqeURXWnRkZVpNY3BGdm9rdmo2K05MVUZBZ0FRRUJCQVFFNE92cmc4Rmd3R0EwWURRcXozMThqQmdOUmd3R3ZWSnlQUDloTU9UL2FUUmdOQmlWWVloK3Z2ajYrdUxuNjF1dDg5YThSVjcraFB0ek4xbGJ0MnptazQ4dmZHTldtbHR2dTQzbXpWMFZPUnMzVnI3SlR6eXVmS041TW45Q2Y2Tkd5bisyZS9ic1pzL3UzVVhhMmJoQnFkNjVkZXNXZHV3b09nUXhNaktTZ1lNR2V4eG5hVFE0QVpra1hGWUhEaDRpSXlPRG1QcEZGekNPalkwcE1uU3ViUnRsbnRhUkkwVjdneXBiU21vcVRabzBKakl5a3BRVTl5OWpteGF6dUh4NTZYVTZBQXg2NVV1MXhPT0pORy9XbEVhTkdoYVo1OWFzYVJPMFdpMUhqeXJ6YjQ4ZlYzb0JXN1VxdmtKc3MvenFpTWVPbGR3anNIUFhiajc5N0lzaSs2T2lJcmwyMmhTc1ZodGFuWmF3MEJBV3ZmOVJzU1hrMDlMUzZOU3hBeSsrOUFyWFRuZk43elNac3BrOGNRSmRPbmZpbGpsM1VMOStQWHlNUmxiL3U0Yjc3cjJMN3QyN2twMi9mSUNuMVF2RHdzTkpPMXN6bHdXb0ZIWXJ6dURJQ2lkZDJuckt2NXVPTTY2L1Y4YUI0OEJtSWZPbW5wQjdYcysxVGsvUU8rc3c5cnNDODFmekNuckk3THZXNEV4UHh0QnJGTlkxUDZPdDF3VHpEMis3bjlxbUY1cW9obGgrV2tqZTRoZUx4R0s4OUFaOEo5K1BzZmVsV0ZZc0x2ZDdjUVpIa1psV2RmUGNxb01rWFlYOG1CVEx0dlFRN21xOW4rNFI2aStxS09xV0xXZERlR0YzS3hKeUF0UU94YXZrbWZQSU0rZVJuRkoxUGRWQlFZSDQrZm5oazUrTStlWS8vUHhjejMxOWZOSHBkZWgwT25SYXJmS25Ub2RXcTBPcjFhRFRLOC8xT2kxYW5RNmRWb2V1MEhPdFZvZEdXN0U0cTZPbkpUdGJ1Vm55eng4T21wdWJ5NWt6cDB1Y1MxVWNpOFdNMCtrc01wRytmdjM2R0F3R0VoTHlrNjZUK1VsWFkrWG1ZZC9ldlh6LzNiY1hiUGZISlQ4VXU3OU5tN1pWbW5TaDBmRElJN1Z6ZU9IVUtkZXdkdDE2ajRwcGRPN1VFYWZUeWJiOGlubm5kT2pRbnZEd01QWVVVMTExMHNTcldMNWlKYm01U2k5V1NFZ3dWMTA1VnFsdTZXSHArdkpZdTI0RDNicDJZZWFNYTNudWhYbHVNZmZ2MTZkQ2JjZkUxR2Y0c0NGWUxGWjI3RlRtcGkzN2N6a0RCL1puemkwMzhlRERqMk96S1hOa2REb3RNNjVYaG4rZDZ3MDhlT2dRaDQ4Y1plaVFJWHozL1k5dTg5dmF0bTFELzM1OTJMaHhNOG5Kcm44UHozMW1JeUlpT0hueUZBQ0hEeDhwTW55eWY3KyszSHpUamJ6eDFqdjA3ZE1iazhsRWVubzZZOGRjem1OUFBNMmhRMFVYR24vMTliZUtIWlk0ZHN6bDZIUmFGc3gvQXdDbjAwbE9UZzQ1T1RuTW1qbWpvTEpobnJsOFBaWG5oSWVIY2Zac0dwOS9zWmdmLy9lelIyM1VaRE92bVVCY2NDUWs3ZmU4RWFNdnh2ejFzbXg3MWdLZ2lXeUFyblZQWllqZitRa1hnTjJHYmYxdkdJWmNqYjU5UDJ3N1ZpdjduVTZzNjM3QmVQRjBqSmRNQjhENjc0L3VsenRYZ242OWUyWE9jNnhyZnNaMzBuMFlCbzd6TE9rS2lTVDFySGV2OHlsSjEzbU9aZ2R3MjZZdURLNlh6TzN4QjZubjU5ay9DRUtVMWVrOEg5N2NGOGNLRllwbGlMTEp5akpWYUM1TGRmbnMwNCtydklyZXVXK1hRMEpDM1BiMzZObUxPYmZkWHVaMm5ubnFTZmJzS2RwanBkVnFxUjhUUTJLaWNpTjM4cVF5TCtWY1Q5YzVkOTl6TDIzYXRpVXJ5OFNkdDg5aDBPQWhUSjAycldCN3lOQ2hYRE5GK2ZiOXhodG1sUDBOZWlqYmxNUE9ZdFplcWcyMmJOMUdhb3BuM3pESHhzYnc4SVAzY1N6aE9EdDM3aUkzTjVlWW1CaDY5K3FCeFdMaHJma0xpajN2a3cvZjQ4L2xLM0U0SFl3YWVURVJFZUhNZStWMTB0TXpLdkpXeXVUN0g1WncrV1dqR0gzWktCbzBpR1hUcGkzVXIxK1BZY09Hc0dIREpucjE2bEhNSU1YaWRlL1dGYVBSaUZhaklUbzZpbjU5KytEajQ4TnJyNzlGUmtZbUFDdFdydUxQNVNzWlBtd0lIMzJ3a0gvL1c0UGRicWRQcjU2MGFoWFBaNTh2ZGt1dW5ubnVSZDU4L1dYZWZ2TlYvdmh6QmNjU0VtZ1FHOHVJaTRhVGxwYk84eSs5N0JiRG5yMzd1T3pTa1R6eTRIMnMvbTh0aHc0Zlp0MjZEUVd2TjJyVWtGdHV1cEV1WFRyejlMUFA4OC9xLytqYnB6Y0FyNzg1bjhrVEovRCt3dm44dFBSWFB2OWlNYWRPdVlhTGYvZTllN253Y3g1NTdFbDgvZnhJVGs0bUswdFpYc0xoY05DMmJSdmF0MjFEVUtEeTVXSmVubWZ6NlFNQ0FqaDQ2QkRIU3FqQTY4MDJiOTlGVTc5Z2RCNmM2M2ZqOC85djc4N0RvaXozTjREZk04TU1PelBEcWdnb3NpK0tvdUFDYXBwWm1wVlpWcGFkOWswenE5TitXbXpmdGF4c1QwdFQ2OWUrbXZ2T0lvcXlDY3FPSUxJendEQUxNL1A3QTZOR0ZsRVlYaGp1ejNWMUhYbmU1MzNuTzFBZTduazJBSUFrT0JyaW9TT2gvZjdkdHVsOHNpbFhBeUlSOUVrZEJ5TUEwQjM0RmRMcDEwTTZaZjQvb1F1dDY3ZGtsOTRDNmFRcllDaklnUEhVdjBLNHpBN1MyTXRncWlxRklUKzlnNmNDcHBweUdISlNJQW1OZ1hqSUNCakx6Mi9VdXNYZUJka24yZ2YvZ1lTaHF4TzdUbnNnc2NvVk40OG94aUwvWWtqRm5ISkl2VXR2Rk9QclFsOThWVEFjR3NPRi9OVktaSzYycnM3aW9ldnY5WGx1YnU0V2U0MGhYa05RVWx5TTJ0b2FsSldXd3QzZHZkMVVUNmxVQmpzNys3WXRzQ1VTOFZsZlcyWjN4YzdVOW1CTDlmNHVKeWNIY3krZmd6MTd6MytVS2VYUVlmenc0ODhZTXlZS015K2VEb2xFZ3FycWFtelp1aDNydjk3VTRlWVI3My93TWNhT2ljS1ZWOHlCbzZNajh2SUw4Tjc3SDJMSHpndGJnSCsrbXBzMVdMejBRZHkvK0Y1TW5qUUJFZUZoeU00NWp2OCs4Z1F1bWpZRkV5YkV0RzFBY1M2UkVlR0lqQWdIQUtpYm01R1pkUXdiTm42REF3bEpadjJlZS80bHBLVm40SXE1YzNEOWdtdGdNQmlSbTV1TFo1ZS9pRzNiZDVyMVBYWXNHM2ZjZVM5dXYrMFdUSmdRZzVrWFQwZE5UUzErLytOUHJGbTdEbFhWNWdINTE5LytRRmhvQ0taTmpVZFFVQ0RlZUdzbGdOYVJ1MnZuWDRVWjA2ZmowT0hEdU9YMnU4d0MxZDgyYlBvV3FVZlQ4TWhERCtDN2I3NUdVdkpCN0QrUWlJVEVwTGFSczdObDUzUThRcE9WZFF4WldjZXc4SVlGTUJpTVVLa3VMRVJmZE5GVS9QVGpMK2Z1T0VDbFpSL0hKVmZQaHUzaHplZDlyOGpCR1RiUk0yQ3FyWUJtNCt2US9mWnAyelhwbEt0YlI3UCtkUUR5MlF6SGttQ3FxNEEwWmhhYTdaM2FSc1FNZVVkaFBGMEVzZGZ3ZHFOYzB0akxBRHZIMWwwTHU2QlArQldTMEpqV05XUC90L0s4M2xmanVEbEkvK2I4dngvOUNVTlhGelFHQ1Q3Tjg4ZnZaVVB4SC85Q3pCNTZHbEt1OTZJZTBobkUrTFYwS05ZVkRFZUYxbnAzdWFPK1YxZFhDNTl6YkRqUkUxcXRGcVdsSnlFU2lURE14OGRpcnpON3p1VzQ0cXFySUpjclVGWldpcERRVUl1OVZtK3BxeHZZMDE2NmtwcDZCUDk3NmdtSXhlTHpQdGFnb3FJU2I2MTQ5N3p1MGJmb3NmcWpUN0Q2bzY3UHhMcm80a3M3Yk0vTU9vYkpVMmFZdGEzN2VpUFdmYjJ4dy80WHoycS9CWHgxZFEyZWYvR1ZkdTEzM0g0cjlIbzl5c282M3hrUUFOTFNNOXJWMEJXVHlZVHZ2djhSMzMzZjhmVFlzeFVWbCtDNTUxL3FWdCtXbGhhODh0cWJlT1cxZnpaR1dIakRBaXhkY2gveTh2THh6SFBQWTlmdXJnUDFzV1BadU9QdXhaZ3hmUnF1blQ4UHk1WXVSbjVCWWFlaDY5OGl3c013WVVJTVZLb0dhRFFhdUx1NTRZYnJyMFZHWm1hN293RzZReXFWSWp3c0RNOTM4LzBQUkttcFIyRC8xQk13aVNVUUdidS9PeWNBcU45WjB1bTF4b2N2UHZjRFRDWTBMT240NE9uTzd0ZnYrd242ZlIyUGV2NmJidHNHNkxhMVgwdDR6cEpzWkxBTmlNTFJ0UFpyeFFZU2hxNXVLR3UydzJ0Wm9mZ2l6eCtML0l0dzViQlRrREY4MFhscU5randVNGszdmk3eVE0MjIrMnRmaUxxcnJnZG5LWFZIWmtZR2pFWWpnb0tDTFhvR1czQklDQUJBVlYrUHhzWkc2TFE2ckYzekJSb2FHdURyNjJ1eDErMEpTMy92aFpaOE1BV3hNZU9SbUpRc2RDa1dKNU5KSVJLSjJ4MTRQaVYrTXNhUEc0dGR1L2VhSFc0OEVHMzY1anRrWldXM1cydDNManQyN3NhT25idmg3T3pVN1NuWE5qWTJ1T1htbXlDVnRtNGMwdExTZ3N5c1kzanRqYmZQY1dmSFltTEc0K0RCbEF1NmR5REpURW5DdU1ncGtLVHRFcm9Vd1JraXB5RDkwTUQvdTRlaDZ6eFVhRzJ4SWpzWUgrVUc0R0t2Q2x6bVhZNHhpanFJdUdFVmRjSmtBbzdXS2ZCWG1SZTJudmFDdW9YVENNbHlMRDNGYmQvZVBRQ0FpWk42dHBsQVowcExTNUdmbjRlVEpTVW9LUzVHNFptcForbnBhVWhQVDRPZjMvQitHN3FzZVhvaEFHemR1ZzFUcDhRUGl0QTFkTWdRZlA3cGg5aC9JQUZGeFNXUWlNVUlEZzVDM09SSnFLcXV4cXIzVmd0ZFlvOTF0TG5KdnozNitGTmQzbjkyNE9wb1ZQQnZSOVBTTVcxRzY2aWtqWTFOMjBZaEYycmloRmhzM2JhOVI4OFlDSDdhc2hNaGwxNEVPVU1YMUpIVDhmUHZPOC9kc1o5ajZMb0E2aFlKZmkwZGlsOUxoOExMVG92TGhwWmpobGNGZ2x6Ni8wSjc2aHZINnAyeDQ3UW50cFY3NGJTR1V3aXBiMWh5dE9YMDZYS2twQnlFblowZHBreWQxdTY2MFdDQVJ0TitXK25PZERSTjdiZGZmOEhlUGYrczIxRW9GQmcvUGdaQndTRUlDUW5CQ0g5Ly9QWnIvMXpIWWUwalhhbXBSM0R0dGZNUkZocUtZOW5aUXBkalVaVlYxZmpsMTk4eGFlSUV4TVZOaG8xRWd2TFRwL0hOdDkvaHEvVWJVVnRydlZOSkxhMm5nU3NpSWh4S3BSSkhqN1kvRnNMYUhFNDlnb3JyNXNISlB3cVNndmFIVkE4V2hzQm9uSEx3d2hFcitKa3pkUFhRYVkwdHZpd1lqaThMaHNORnFrZVVzaDdSeWxwRUsrc1E0TlFFc2JpN2V4elJRR1UwaXBEWDZJakR0UW9jcmxIaWFKMGNLdjNBUHRTWUJxYU9OaVhvTGQ5Kzh3Mk1SaVBtWEQ2M2JidjRmenQ0TUJrSEQvWnNGR1Q4K0JnNE96c2pJREFRQVFHQmNIZnYrV1lkR28ybU5lQlplRWFDSmIvMy9jVlhYNjNIcmJmOEIwOCs5YlJGbnQvVnVxdStwRmFyc2VyOUQ3SHEvUStGTG9YT2NzdC9GdUdUVDc4UXVvdys4LzdhRFZoKzUxSW8zK3Y0RU9QQm9HSHVBM2h2OVZkQ2w5RXJHTHA2a1VvdnhkNEtkK3l0YVAxRndWWmloSitER3I0T2F2ZzVOTVBYVVEwdk93MmNiRnBnYjJPQWc2VDFIM3ViODFza1NYMm51VVVDdGFIMW4rWVdDUnBiYkhCYVk0ZVNKZ2NVcSsxUm9uWkFzZG9CV2tNUEQxZ2k2Z1hwNlJsb2FtcUNvMlB2bnZXV2s1T05wTVFFdUxxNllzN2xsM2ZZUnk1WFlQanc0ZDErWmw1ZWJ0djVRWDhiTjM0OHhvMGZmMTYxMmRqWVlQVG9LUGo0dEU0N0ZJdkZjSGQzUjAxTk5aNTgvREUwbnhsOWMzR1JkL1dZSGxHcjFVai8xNWJlMWlvbjV6Z0tDZ293YWxUa29IaS8xTCtNR1JPRjR5ZHlrWnViSzNRcGZTWW41empTOG9vUUh6UWVraFBXdjQ3dGJJYVFDVGljbldjMVAzT0dMZ3ZTR3NRNDBlQ0VFdzFPNSs1TUFJQ3hZNkx3N0xQbW42S2VPSkdMeHg1L1VxQ0tpQWFPbHBZV3BLWWVRWHg4WEs4K055Z29HSk1tVDhia3lYR2Ric01lR2hiV0srZDBuUzhIQndjODlzUS9mejg0T1RuaG5WWHZRNi9YNDk2Nzc0UldxNFc3dXp0bXoyNi9RMTF2T1h3NHRjZlRwZ2FLVHo3OUhHdldmSVlIbHoyTWVwVks2SEpva0ZBcWxWaDYvMkxjY2VjOVFwZlM1MTc5NkV0c1d2c0o1RzhzaEtoeDhFeHROYm00UTNYRHMzampqdnVFTHFYWGlDYkZUK2Y4TitwWFZxeDRFLzRqUnBpMXZmRENTMGc5TW5qbk5CTjFWM3g4SFA3NzhJTzkvbHlUeVFSUlA5ZzFxS3FxQ3RYVlZmRDE5ZXR3bXFNUTNsN3hEdmJ0Mnk5MEdYMUdMcGZqblpWdjRiYmI3eEs2RkJva3Z2cnlDeXhlOGdBYUd3Zm4ybm1sd2dXZnZQTW1uSitkTFhRcGZhYmhwUzI0WThreXFCcWF6dDE1Z09DY0tPcDMxcTl2UDZmLzV2OHNFcUFTb29IbjhPRlU2UFc5djUxMWZ3aGNBT0R1N282UWtOQitFN2owZWowT0hUb3NkQmw5cXI2K0hzODk5d0tlZWJyckhlNkllc016ei93UFR6MzF6S0FOWEFCUVc2ZkMwOCs5Z05xN3p1L011NEdxOXE1VmVPeXBaNjBxY0FFTVhkUVBIVDU4R0NkT21NL2Y5Ujh4QXJHeDU3ZldnMmd3VXF2VnlNaklGTHFNUVNNakl4UE56ZDNmdGRGYUZKZVU0TXN2MTJITm1zOGdsMXR1dlJ3TlhrcWxFbDk5K1FYV2ZMRVdKMHRMaFM1SGNEbEZwWGptMDAxUXZiQVpKaWRYb2N1eENKT0xPeHBlMm9LblB0NkFncE5kSDBBK0VERjBVYi8wNVpmcjJyWGR2SWlqWFVUZHNiYUQvMzdJTXRhdXRZNWR0UzVFY1VrSkhsejJNTjVaK1JaR2pSb2xkRGxrUmNhTWljSmJiNzZHeFVzZVlPRDZsOXppVXR6MXdDT29lM1FERE1FeFFwZlRxMXFDSjZEMm9hOXcrK0lIclRKd0FZREUxODkvdWRCRkVKMnRzcklTNGFGaDhCcmkxZGJtNHVLQzB0SXlGQmVYQ0ZnWlVmOVhYMThQbjJIRDRPZm5KM1FwVm0zZnZ2M1kvTmNXb2NzUWxGYXJ4YzgvLzRxcnJyd0MxeTI0Qm1XblRxR3lza3Jvc21pQWlvZ0l4Nk9QUEFSYk96c3NYLzRpZERxZDBDWDFPMXF0RnQvLy9DdDhMMWtBeFp6L1FGWlpESEZ0dWRCbFhUQkRZRFRxYm40VkI0eHVlT1M1bDZ6Nlo4Nk5OS2pmQ2dvS3hCdXZ2MnJXZHJyOE5CYmZ2eFJHSS8rMUplcUtwNmNuVm4rd0NoS0pST2hTckpKT3A4UDlTeDlFWldXbDBLWDBHOEhCd2ZqUHpUZWhxcW9LU2NrSGNmQmd5cURaMVpFdW5GUXFSVXpNZUV5WUVBdFhwUkpmZnJYZWFyWUl0N1RnNEdBc3VYVWhQRlNsa0dmdWhEaGpIMFNHM2wvVDI5dE1OaklZSXFlZ0xudzZLcDJHNElPMUd3YkZ6NXdqWGRSdjFkVFVJREJnSkx5OXZkdmFuSnljVUZGUmlZSUM2eitJbEtnbm1wcWE0T3JxaXNEQUFLRkxzVXAvL0xrWisvY2ZFTHFNZnFXNnVobzdkdTZDUnF2RjlJdW00WUdsU3hBZUhnWVJBRGQzTjlqYjJ3TW1FelFhamRDbGtrQ1VDZ1c4dmIwUkVEQVNRVUZCdVBYV20zSFAzWGRCSWhaaisvWWQyTGpwRzlUVTFBaGQ1b0JSWFYyTnpkdDNJNi9SQU9Xa1M2RzQrU2xvUjQ2RmpSZ3dLWWRBWk5lNjRaQklxeGFzUnBPTEcwd2V3MkgwRFlWeGVBUWFyMXlHbGdXUDQ2ak9BWi8vdFE5ZmJ2eDIwUHpNT2RKRi9aci9pQkZZc2VKTnM3YktxaXJjZSs4U0dJMUdnYW9pR2hqa2NqaysrWGcxWkRLWjBLVllGYlZhamNXTGwvS2NxbTZJaWhxTjBKQVFCQVlHUUtsVVFPbnFpckxTTWtSR1JnaGRHdld4ak14TWVIdDdvN2FtQmpVMXRjak55ME5POW5FY1RVc1R1alNyRWhVMUd2RVJRZkFmNlE5bnBTdWNsSzVRbnk2RmU4am9QcStsTWpzTmprTjgwRlJiamZyYUd1VGw1aUloSzMvUS9zd1p1cWpmZStTUmh4QTNlYkpaMjhlZmZJYk5tLzhTcUNLaWdXUG14VE93WkluMUhDN1pIN3oreGx0SVRFd1N1Z3dpSWhwQXVIc2g5WHZyMW0xb3Q0YnJ1dXV1NGFmM1JOMndiZnNPL1BEalQwS1hZVFYrK1BFbkJpNGlJanB2WE5ORi9WNVRVeE9HRFBHQy80Z1JiVzMyZHZab2JHeENUczV4QVNzakdoalMwelBnNCtzRFAxOWZvVXNaMEJJU0V2SFJSNThJWFFZUkVRMUFIT21pQVdIamhrM3QxbkJkTS85cTJObmFDVlFSMGNCaE1wbXdhdFg3S0Nnb0VMcVVBYXV3c0FqdnZQc2VUQ2JPeUNjaW92UEhrUzRhRU5ScU5aUUtwZGxPYkxhMnR0RHF0TWpLT2laZ1pVUURnOEZnUU1xaHc1ZzhlU0ljSEJ5RUxtZEFxYXFxeHJQUExVZGpZNlBRcFJBUjBRREZrUzRhTUw3OTlqdm85ZVpudnN5L2VoNlVDcVZBRlJFTkxOWFYxVmh5L3pMczNyTlg2RklHak4xNzltTEovUStndW5wd2JHbE1SRVNXd1pFdUdqQTBHZzJjbkJ3UkVoTFMxaWFWU3VIcDVjbnpjb2k2eVdBd0lERXhDVWFERVpHUkVSQ0pSRUtYMUMrWlRDWnMzUFF0dnZoaURRd0dnOURsRUJIUkFNZlFSUVBLaVJPNXVIam1ETmpaMnJhMStmcjRJUGRFTGs2ZEtoZXdNcUtCSlN2ckdBb0tDaEFiR3dNYkd4dWh5K2xYMUdvMTNuNTdKYlp1M1NaMEtVUkVaQ1VZdW1oQTBldjFxSzJ0eGNTSkU4emF3OExEc0dYTE5uNGlUWFFlU3N2S3NHUG5UdGpaMnNIZmZ3VEU0c0U5NDl4Z01HRGI5aDE0NDgyM2taZVhMM1E1UkVSa1JSaTZhTUFwS2lwR1JIZ0V2THc4MjlvY0hSeGdJN1hCMGFPRDg1UnpvZ3ZWM0t4QnlxRkQyTDkvUCtSeU9YeDlmUWJkbEVPVHlZU0V4RVM4L3ZwYjJMbHpGelFhamRBbEVSR1JsUkZOaXAvTy9XOXB3UEh5OHNKN3ExWkNLcFcydFJtTlJqejgzOGRRVkZRa1lHVkVBMXRnWUFBV0xyd2UwV1BIQ2wxS24wZzljZ1RyMTI5RWZqNUh0b2lJeUhJWXVtakFXbkR0TmJqeHhodk0ybkp6OC9EWTQwL3lMQjJpSG5KeWNzSzRjV01SR3h1RDZMRmpZR2RuTDNSSnZVS2phY2JoMUNNNG1KeUNsRU9IdVEwOEVSSDFDWVl1R3JCc2JHend6c3EzTVd5WXQxbjdKNTk4aGo4My95VlFWVVRXS1RZMkJzRkJRVkFxRlpETFhlRGlJb2RjTG9kYzdnTGJmMjFzMHg5b3RWclUxNnRRWDE4UGxhb2U5ZlVxMU5UV0lqczdCNGNPSFJhNlBDSWlHb1FZdW1oQUN3MEp3YXV2dm1UVzF0emNqQ1ZMbHFHMnJsYWdxb2lJaUlpSS9qRzR0NnFpQVM4N0p3ZmJ0bTAzYTdPM3Q4Y2RkOTRxVUVWRVJFUkVST1lZdW1qQVcvdmxPdFNyVkdadGNaTW5ZMXowNE5nSWdJaUlpSWo2TjRZdUd2Q2FtcHF3WnMzYWR1MzMzSHQzdjF0clFrUkVSRVNERDBNWFdZWGR1L2NpUFQzVHJNM0QzUjNYWDdkQW9JcUlpSWlJaUZveGRKSFZXUDNoUiszYXJyNzZLb3djT1ZLQWFvaUlpSWlJV2pGMGtkVW9MeS9IaGcyYjJyVS85dWpEc0xPMUU2QWlJaUlpSWlLR0xySXlQLzcwTTBwTHk4emF2THk4Y05mZGR3aFVFUkVSRVJFTmRneGRaRlZhV2xxd1l1VzdNQmdNWnUwenBsK0VxVlBqQmFxS2lJaUlpQVl6aGk2eU92bjUrZmhxM2RmdDJ1Kzc5eDU0ZVhrSlVCRVJFUkVSRFdZTVhXU1Zmdm5sVnh3OW1tYldabWRuaDhjZWZSZ1NpVVNncW9pSWlJaG9NR0xvSXF1MWN1VzdxSzJyTldzYk9YSWtGdDEwbzBBVkVSRVJFZEZneE5CRlZxdGVwY0xiYjcwRGs4bGsxajV2M3BXSWlob3RVRlZFUkVSRU5OZ3dkSkZWeTh6S3dnOC8vdFN1L2FHSGxrSHU0aUpBUlVSRVJFUTAyREIwa2RYYnVQRWJIRDkrd3F4Tjd1S0NoeDVhQnBGSUpGQlZSRVJFUkRSWU1IU1IxVE1ZREhqcnJSVm9ibTQyYTQrS0dvMGJicmhPb0txSWlJaUlhTENRK1ByNUx4ZTZDQ0pMVTZ2Vk9IWHFGT0xpSnB1MVIwU0VvNlRrSkVwS1RncFVHUkVSRVJGWk80WXVHalJLVHA2RWs1TVRnb09Eek5walk4WWo1ZEJoMU5YVkNWUVpFUkVSRVZrelRpK2tRV1hObXJWSVMwczNhNU5LcFhqbTZTZWdWQ29GcW9xSWlJaUlyQmxERncwcVJxTUpiN3p4Rms2WG56WnJWeXBkOGN6VFQwSXFsUXBVR1JFUkVSRlpLNFl1R25TYTFHcTgrUElyMEdqTU45Ync5L2ZIc21WTEJhcUtpSWlJaUt3VjEzVFJvTlRRMElEQ2drTEV4OGViYlJ2djUrc0xrOUdFekt3c0Fhc2pJaUlpSW12QzBFV0QxcWxUNWRCcXRSZ3pKc3FzUFRJeUFnV0ZCU2d0TFJPb01pSWlJaUt5Smd4ZE5Lamw1T1RBWjlndytQbjV0YldKUkNKTWlJMUZSbm9tcXFxckJheU9pSWlJaUt3QjEzVFJvTGZxdlE5dzRrU3VXWnRNSnNPenovNFAvaU5HQ0ZRVkVSRVJFVmtMaGk0YTlQUjZQVjU2NVRYVTF0YVl0ZHZiMjJQNThtZmg1ZVVsVUdWRVJFUkVaQTBZdW9nQXFPcnI4ZHp6TDZHcHFjbXMzY1hGR1MrK3VCeXVyanpEaTRpSWlJZ3VERU1YMFJrbHhTVlkvc0pMME9sMFp1MGU3dTU0NFlYbGNIRnhGcWd5SWlJaUlockl1SkVHMGIvVTFOUWdOemNQVStMaklCYi84NW1FaTdNenhveUp3cTdkZTJCb01RaFlJUkVSRVJFTk5BeGRSR2NwTHorTmt5ZFBZdEtrU1dabmVDa1ZDb1NHaEdEZnZuMHdHbzBDVmtoRVJFUkVBd2xERjFFSFNrNmVSRlZWRlNiRXhwaTFlM3A2d3Q5L0JQYnZUNERKWkJLb09pSWlJaUlhU0JpNmlEcFJVRkFJblU2SHFLalJadTNlM3Q3d0h6RUNpWWxKSFBFaUlpSWlvbk5pNkNMcVFuWjJEcHdjSFJFY0hHeldQbXpZTUlTR2hHRC8vZ01NWGtSRVJFVFVKWVl1b25OSVRUMENUMDhQK1B2N203VjdlWGtoSWlJTUIvWW5vc1hRSWxCMVJFUkVSTlRmTVhRUmRVTktTZ3A4ZlgzaDYrdGoxdTdoNFlFeFk2T3dmLzkrNlBVTVhrUkVSRVRVSGtNWFVUZVlURUJTVWpLRytReURuNit2MlRWWFYxZU1pNDVHUWtJQ3RGcGRKMDhnSWlJaW9zR0tvWXVvbTB3bUV4SVNFdUh1N29hUkk4Mm5HaW9VQ2t5WUVJUEV4Q1EwTjJzRXFwQ0lpSWlJK2lPR0xxTHpsSHd3Qlk0T0RnZ0pNZDljdzluWkdaTW5UVUppVWhMVWFyVkExUkVSRVJGUmY4UFFSWFFCVW84Y2hkRm93cWhSa1didGpvNE9pSXVMUThyQlEyaG9iQkNvT2lJaUlpTHFUeGk2aUM1UVZsWVdWSFgxaUI0WERaRkkxTlp1YjIrUGFkT200RmhXTnFxcXF3V3NrSWlJaUlqNkE0WXVvaDdJemN0RCtlbHl4TWJHbWdVdm1VeUc2ZE9uNFhURmFSUVZGUXRZSVJFUkVSRUpqYUdMcUllS2lvcFJXRmlJU1JNblFDd1d0N1dMeFdKTW5EZ0J0cloyU0V0TEY3QkNJaUlpSWhJU1F4ZFJMeWd0TFVONldnWW1Ub3lGVENZenV4WVdHb0tBd0FBa0h6d0lRNHRCb0FxSmlJaUlTQ2dNWFVTOXBLcTZHdnNQSkdEOHVHZzRPenViWGZQMkhvclk4ZU9SZlBBZ3Q1UW5JaUlpR21RWXVvaDZVVk5URTNidTJvV1FrR0I0ZW5xYVhaTXI1TGhvNmxTa3BXZWd0clpXb0FxSmlJaUlxSzh4ZEJIMU1yMitCYnQzNzRHSHV6djgvYzBQVWJhenM4UDBpNmFodUxnRXBhVmxBbFZJUkVSRVJIMkpvWXZJQWt3bUU1S1RENks1dVJsUm82UE1kamFVU0NTWUVoOEhlM3Q3WkdSa3dtZzBDbGdwRVJFUkVWa2FReGVSQmVYa0hFZE9UZzRtVG95RmpZM1U3RnBvU0FoaVlzWWo5Y2hSTkRVMUNWUWhFUkVSRVZrYVF4ZVJoWjArZlJwSlNjbUlpUmtQUndjSHMydEtoUUtYekp5Qmt5ZExVVnBhS2xDRlJFUkVSR1JKREYxRWZVQ2xhc0R1M1hzUUdSRUJOemRYczJzMk5sTEV4OGRCcVZEaWFGb2FweHNTRVJFUldSbUdMcUkrb3RYcXNIUFhiamc0T0NBNE9LamQ5Y0RBQUV5Y0VJdTA5SFEwTkRRSVVDRVJFUkVSV1FKREYxRWZNaHFOU0UwOWd0emNmRVJIajJsM2tMSmNMc2VNR2ROUlcxT0xnc0pDZ2Fva0lpSWlvdDdFMEVVa2dGT25UbUhYcmowSUNnNkVoNGVIMlRVYkd4dE1tQkFMWHg4ZkhFcE5oYUhGSUZDVlJFUkVSTlFiR0xxSUJLTFJhTEJyMXk2WVRDYUVoNGVaYlNzUEFINSt2cGc2WlFxS2lncFJVVkVwVUpWRVJFUkUxRk1NWFVRQ01wbUF6TXdzWktSbklqbzZDdmIyOW1iWEhSMGRNWDM2UmZCd2QwZG1aaGIwZXIxQWxSSVJFUkhSaFdMb0loRTNFaVFBQUNBQVNVUkJWT29IS3F1cXNIM0hMZ3ozODRXM3QzZTc2eU5IK21QNmpJdHd1dncwVG5KcmVTSWlJcUlCaGFHTHFKL1E2WFRZczNjZnFxcXFFUkVaQVpuVS9EQmxlenQ3eE1mSElTZ3dBRWZUMDZIVmFBV3FsSWlJaUlqT0IwTVhVVDlUVUZDQVhidDJ3OGZIQjk1RGg3YTc3dTN0alprWHowQjl2UW9GQmR6aGtJaUlpS2kvWStnaTZvZWFtelhZczJjdlNrdFBJU0lpSEhhMnRtYlhaVElaSnNUR0lDSThBcGxabVdocVVndFVLUkVSRVJHZEMwTVhVVDlXWEZ5TUhUdDN3OFBkRFg1K2Z1MnVlM2w1WXRZbE15R1RTWEhpUkI1YURDMENWRWxFUkVSRVhSRk5pcDl1RXJvSUlqcTMyTmp4dU8rZWU2QlFLanE4WGx0WGl3MGJ2c0dPSFR0Z05QSS9hK3Bkc2JFeENBNEtnbEtwZ0Z6dUFoY1hPZVJ5T2VSeUY5aWVOUkk3V0dpMVd0VFhxMUJmWHcrVnFoNzE5U3JVMXRiaCtJa1RTRTQrS0hSNVJFVFVqekIwRVEwZ2pvNk91UDMyV3pCait2Uk8rNVFVbCtDekw5WWdMUzI5RHlzamErUGs1SVR4NDZJUkV6c2UwV1BId003Ty90dzNVUnVOcGhtSFU0OGdPZmtnRGgxS1JXTmpvOUFsRVJHUmdCaTZpQWFncUtqUldMTGtQbmk0dTNmYUp5VWxCVjkrdFI0blQzS0xlZXEra1NOSFl0R2loUmc3Wm96UXBWaVZ3Nm1wMkxqeEcrVG01Z2xkQ2hFUkNZQ2hpMmlBc3JXenhkWHpyc0s4cTY3c2RIcVh3V0RBWDM5dHdhWnZ2a1ZEQXo5cHA4NE5IVG9VaXhZdHhLU0pFeUVTaVlRdXh5cVpUQ1ljU0VqRXhnMGJVVnAyU3VoeWlJaW9EekYwRVExdzdtNXV1UG5tUlpnNk5iN1RQbXAxTTc3NzdudjgrTlBQZlZnWkRRUWVIdTY0OXRwcmNQR002WkJJSkVLWE15Z1lEQVpzMzc0RDMzejdmNmlwcVJXNkhDSWk2Z01NWFVSV0lqQXdBSGZlY1R0Q1FvSTc3Vk5SVVlsMTZ6ZGczNzU5ZlZnWjlWZmp4a1hqNFllV3djSEJRZWhTQmlXMVdvMTMzMzBQeVFkVGhDNkZpSWdzakZ2R0UxbUptcHBhYk51K0E2V2xweEFVR0FoSHgvYS9TRHM2T21MeXBJbTQrT0laY0ZXNm9yaTRCQnFOUm9CcVNXalhYN2NBOTkxM0QyUXltZENsREZwU3FSVHg4WEV3R28zSXlqb21kRGxFUkdSQkRGMUVWcWE0dUJpYi85b0NyVTZMb0tCQVNLWFNkbjBjSFJ3UUdocUNPWE5tdzhQREhTZEx5N2k3MmlBaGs4bnc0TEtsbURObk50ZHU5UU1pa1FpalJrVmk2TkNoT0h3NEZRYURRZWlTaUlqSUFoaTZpS3lRMFdqRXNXUFoyTFpqQnh6czdSRVFFTkJoUDRsRWpJQ0FrYmo4OHRudzlmVkZSVVVGMTVoWU1hVkNnUmRmWEk2bzBhT0ZMb1hPTW1MNGNJeUxqc2JCZ3lrY2ZTWWlza0lNWFVSV1RLdlJJaVhsRUhidDJnT0Z3Z1crdnI2ZGptNzQrZnBpMWlVekVSNFdodHJhV3B3K2ZicVBxeVZMa3Nsa2VQR0Y1K0R2N3k5MEtkUUpwVktKVWFNaXNXdlhibzU0RVJGWkdZWXVva0dncWFrSkNRbEpTRXBLaHAyOUhVYU1HTjVwWHk4dkwxeDAwVFRFeG94SFkwTVRTazZlN01OS3lWSWVlbWdaUm84ZUpYUVpkQTVLcFJKRGh3eEJRa0tpMEtVUUVWRXZZdWdpR2tUcTZ1dVJsSlNNclZ1M29hcXlDajQrdytEbzZOaGhYNlZTaWJpNFNaZzZOUjU2ZlF0S1NrcGdOQnI3dUdMcURmT3Zub2U1YytjSVhRWjFrNStmSC9RNlBZNWxad3RkQ2hFUjlSSnVHVTgwaUluRllreWVQQm56NWwyQmdKRWp1K3hicjFKaDk2NDkyTFo5TzBwS09QbzFVRXllTkJILy9lOURFSXZGUXBkQzU4Rm9OT0tsbDE5RmF1b1JvVXNaRUtLanh5SWtPQmpoUVNQaHBwUkRybENpcWZ3a1BFTDc1L3JGaW1OSDRUVFVGL1YxdGFpcXFjT3gzQUprNStUdzUwMWt4Umk2aUFnQU1HcDBKT1pkZFNXaXg0NDlaOThUSjNLeGZjY083Tm16RDgzTnpYMVFIVjBJZTN0N2ZMajZQY2psY3FGTG9RdFFWMWVISmZjdmcxcXRGcnFVZm1sYzlGaGNkZW5GaUJnM0hvMlpCK0Y4K0EvWWFsUVFxYW9oVWxWQjFGQWpkSWxkTWptN3d1VGlEcE9MTzdSMkxtZ1lOeHRPWVRGSVQwbkd6MXQyTUlBUldSbUdMaUl5NCt2cmczbnpyc0xVS2ZHd3NiSHBzcTlXcTBWQ1FoSzJiOStCekt3c21Fejg2NlEvdWZubW16RC82bmxDbDBFOThNT1BQMkhkdXErRkxxTmZDUThMeGVKYkZrSlJYUWhsMWs2SU0vWkJaTEtPcWM4bXNRVEd5Q21vaTVpT0dvVXZQbGk3QWRrNXg0VXVpNGg2QVVNWEVYVklxVkRpaWl2bll0YXNtWEIwYUgvUTh0bkt5OHV4WThjdTdOaTVFOVhWL2ZzVDVzSEF3OE1kSDd5L3FzTnoybWpnME9sMHVQdWV4YWl2cnhlNkZNR0pBRHl6K0RhRWp4Z0c1OS9lZzZRd1hlaVNMTXJnSDRXR3VVdVJtVitFbHo3OEV2eGxqV2hnNDBZYVJOUWhqVWFEbzBmVDhNY2ZtOUhZMkFnZlh4ODRkQkcrbkp5Y01HcFVKT2JPbll1UWtDQzA2RnR3cXJ5Y20yOEk1STQ3YmtOZ0orZXowY0Foa1VoZ2IyK1BsRU9IaEM1RlVLNUtKZForOGdGR2J2c0FEcHMvZ2JpdVF1aVNMRTVjZHhwMnliOWdHTlM0NHJtVjJMWnpEelJhcmRCbEVkRUY0a2dYRVhXTFdDekcyTEZqTVdQR05NU01IOSt0RVpTbXBpYWtwQnhHY3ZKQkhFNU41YUd2ZmNUSHh3ZnZySHdMRW9sRTZGS29GeGdNQmp6ODM4ZFFYRndzZENtQ0NCM2hpeGVlZlFyT2J5eUVTSzBTdWh4Qm1KeVVhSGhzQTU1ODlnWGtGWmNLWFE0UlhRQ09kQkZSdDVoTUpwdzZkUW9IRGlUZ2p6LytSRlZsRlZ6a2NyaTV1WFo2ajB3bXc0Z1J3eEVYTndsWFhYa0ZRa0tDWUd0bmgrcWFhbWcxL01UV1VoNWN0aFRlM3Q1Q2wwRzlSQ3dXWTRpWEYzYnYyU3QwS1gwdWVxUVBucjc5ZXNoWDNBeVJmdkQrblNIU2FXQzc4MnRNdnVzeDVCY1Vvcnl1UWVpU2lPZzhjYVNMaUhwazZOQ2htRGx6Qmk2YU5nMnVyc3B1M1dNMG1wQnpQQWZKU1FlUm1KU004dkp5QzFjNWVOamIyK1BMdFo5ekxaZVYwZXYxdVBXMk93ZlZUb2F1U2dVK2ZQdFZ5SmRmTG5RcC9ZcnFoYzI0NjRGSFVLOGFuS04rUkFNVlI3cUlxRWNhR3h1UmxwYU8zMzc3RGRuWk9aQ0l4Umc2ZEVpWFU5dEVJaEU4M04weFprd1U1bDQrQjNHVEprSHBxa1J6Y3pOcWFtcjdzSHJyTTNIaUJNVEh4d2xkUmp1cStucElaVEtJUktKdTlUZVpUQ2dySzROT3ArdHlMV0ZmYUdwcWd0Rm9QT2R1bnBZa2tVaFFXRmlFNHVJU3dXcm9hMnMvK1FBdXIxMDNxRWU0T2lJNytBZG12dmd4dnYvNVY2RkxJYUx6d05CRlJMM0NaQUxLeTA4aklURUp2Ly8rSnlvcUt1RHM3QXgzZC9kejNpdVh5eEVSSG81Wmw4ekU3RXN2UldCZ0FPUXVMdEJxdFZEeDA5enpzdURhYStEbjUyZXg1MnMxR3JQdzhmNTdxL0R4Ung4aWRrSXNuSjJkQVFEMWRYV1FTQ1Jtd2Z2Skp4N0hwbzBiRUQ5bGFyZENsRmFyd1FQM0wwWlJZU0dtVHB2VysyK2ttNHFMaXZEeVN5OGdPenNiRXlkTjZuWm90QVNOUm9QazVJT0N2WDVmZXVTK094QzQvUVBZbkM0VXVwUitSNlJyaGsxcERvYk9Xb0NFUXp6TGkyaWdFTzVqT3lLeVdzM056ZGl5ZFJ1MmJOMEdOemRYeE1URUlEWjJQQ0lqSXM0NTdVMnVrQ011YmpMaTRpWURBT3BxNjVDWmxZWE1qRXlrWjJiaTVFa3VJdTlLZFBTNUQ3ZStVUHYzN2NPWGE3L0FJNDgranVDUUVBQ0FYcStEVnF1QjBXZzY4N1VlYjczNU9uUTZIUjUvOG45d2RYVkZZMk1qS2lwT1E2RlFkQ3VFZDJYem4zL2cyTEdzQzdwMzZRTVBudmRvbFZ5aEFFd21IRWs5akM4Ky93eDMzblgzQmIxMmJ4Z1ROVnF3MSs1TFlXR2hHRFBDRzdMZkIvZU9qVjJSbmppSWNaZmRoK0RnWUJ3L3puTzhpQVlDaGk0aXNxanE2aHBzM3Z3WE5tLytDM2EyZGhnN05ncmpZOFpoWEhRMDVITDVPZTlYS0JYdFFsaEdaaVl5TTdPUXdSQm1Kamc0eUtKVDhWeGRYZEhjM0l4Vjc2N0VTNis4Q29XaS9ScStyNzVjZzRLQ0FveU5qb1pTMlhvOUx5OFhBQkFhRnQ3akd2THo4M0FvSlFVeW1Rd2lrYmhiOStoMFdwaE1wbmJIRitqMWVoZ01MVjNlYTJzcnczMUw3c2Rycjd5TTA2ZkxvYXF2aDh4VzF1VTlOalpTaTB4RmRIVjFSWEJ3RUk0ZlA5SHJ6KzVQN3J0bElaUy9yeEM2akg1UDhmc3FMTDVsS1I3ODMvTkNsMEpFM2NEUVJVUjlScVBWSUNFeENRbUpTUkNMUlFnT0NrWk16RGpFakI4UFh6L2ZiajFEb1ZRZ1BqNnViZDNTdjBOWWVrWUdTa3ZMTFBrVytyV1E0R0NMUGo4c1BCeHpyN2dTdi83eU16Nzc5Rk04OHVoalp0ZjM3dG1EblR0MndOdmJHL2N0dnI5dEt0NlIxRlFBUUZUVW1GNnI1ZkVubjBKSVNHaTMrcjZ3L0RrY1A1N1RybjNkVjJ1eFkvdjJici9tc2F3c0xMN3ZublAyVzNqaklsdytkMjYzbjNzK1FvS0RyVHAwalI4M0Z1NDFoZWQ5OExFa2VCd2NuL3NHQU5EOC9vUFFKL3pXWlgrSEI5NkR6WVRaTUo0OGdjYkhaMTl3dmIzQjlvcDdZSHZEbzJoNjZTWVlqaVYxK3o1Si9oRjRxRTRpZXN4b0hENlNac0VLaWFnM01IUVJrU0NNUmhPeWMzS1FuWk9EZGVzM3dOUFRBN0d4c1lnWlB3N2g0V0hkSGlrNE80UTFOamFpc0xBSWhVVkZLQ3dzUWxGaElZcUtTNkRYNnkzNWR2b0ZEMDhQaTcvR05kY3VRTE5hamN1dnVMTGROWDkvZndRSGgrRGUreGFiamJnZFBwUUNBRkNwNnJGbjk2NE9uK3ZqNnd0Zlh6OGNQZEs2UmtXdjE3WGUwNkJDeXNIV2RVeVdlbjlEaGd4dEc1WHJEVjBkbzlCVENxWENZcy91RCtiTm1nRjUydmM5ZW9aczFzMWRoaTZSNnhEWWpMK2tSNi9SWHlpeWRtSGVyQ3NZdW9nR0FJWXVJdW9YS2lvcThkdHZ2K08zMzM2SHJaMHRRa05DRUI0V2h2Q0lNQVFIQlVFbTYzcEsxOStjbkp3UUdSbUJ5TWlJdGphajBZalNzaklVbVlXeElsUlZWMXZxN1FoQ3FiRGNMK1JsWldYSVBkRzZkbVJrUUFDT1pXWGlHSUNxeWlvQXdLR1VnMUFvRkxobytuUmtaeDlEWGw0dUprMk93L0djSEZTZitUNXYzUEIxcDgrZmU4V1ZjSGYzd0RzcjN6WnJMejE1c3ExdDJrWFRMZkRPZ010bXo4SE1TOXIvRXQ3VTFJUW5IMzhVM3Q3RGNOL2lKYTNydXdTbTZBYzFXRkw0dUJpSU56eDB3ZmNieS9JZ0NSNEhzVjhvak1YWkhmYVJ6YndSZ0FtbXFvRS9OVm1jc1EvaGkxNFF1Z3dpNmdhR0xpTHFkN1FhTFk0ZVRjUFJvNjJmM2txbE5nZ01DRVI0UkJqQ3dzSVFGaG9LQndmN2JqOVBMQmJEMThjSHZqNCtadHVwTnpRMG9xaW9DSVdGaFNnb0xFSnhVZEdBSGhXejVDaElWbVltMXE3NXZOUHIzMzZ6eWV4ckp5Y25USm9jaDgyYi93VFFHcXI4UjQ3OHA0UEpoUGRXdlF1WlRJWjc3bHNNNzZIZXNMT3p3NktiL3dNQWFHbHB3YWFORytEcDZZVlpsMTRLQVBEeDhjV2VQYTBqWmErLytzcDVyZW02RUp2Ly9BTTFOVFVZTnN5blh3UXVBUERzZzlGTW9VUkhqNFUrS3hrT0p1TzVPM2VpSmVNQVpONEJzTDFrRVpvL2Y3cDlCeHNaWk5OdlFNdVIzWkQ0UjdTL1BzQ0lESHJvVHh4QlZOVG90cjh2aWFoL1l1Z2lvbjVQcjIvQnNleHNITXZPQnZBanhHSVJSb3p3UjNoNFdPcy9ZYUhkMnBUamJNN09IWTJLbVZCVFc0T0tpZ3BVVmxTaG9ySUNWWlZWcUtpb1FNV1pyMXRhdXQ1OFFTZ2RiV3pSVzZMSGpjT1FJVVBhdmphYWpQanUvNzVGZmw0ZUFPQ3V1KytCbTlzL094TktiQ1Nvckt4RXlzRmtBTURZNkdpek5WaTF0YTNuc2JtN3UyUENoSWx0N1pmTm5nTUEwR2lhc1duakJyaTV1YlcxQVdnTFhmNytJK0hrN05TdDJuT3lzOUhZMk5obG43UzBvOWk5eTN6cVk5clIxcW1PelpwbXZMZnEzVzY5MXFLYi85T3JVeFhQWnNtZnNkQmlRZ1BnZVBpUEhqM0RXRjRBUTFZaXBIRlhvWG5qNjRDNndleTZkTkpjaUZ4Y29kdTZIdmFMVndCby9mZENQRHdjVHEvOGdwWkQyNkJlY2EvNVEyM3Q0ZkpoRWd4NWFXaDZlUkVnRWtNMjgwYklwbDhQOFpEaFFFc0xESVdaYUZweEw2QnBhcnZOSnVaUzJGNXhOeVMrSVREcG1xRlAvQk10cVR2ZzhPaG4wRzU2RTlwZlArN1JlLzJiODZFL01EWXNsS0dMcUo5ajZDS2lBY2RvTkNFL1B4LzUrZm40N2JmZkFRQytmcjRJRHd0RldHZ1lSbytPZ0ZKNVlldHF4R0lSM04zYzRPN21Cb1IxM0tlMnJoYW55eXRRVlZXRnlxb3FWSjZ1UVBucENqUTBxS0JxYUlCSzFRQ05Sbk9oYisrQ1dYSjZvYXVySzF4ZFc3K25UVTFOK09DOVZjalB5NE5VS29WZXIwZkNnUU53ZFhQRExiZmVCbHRiV3dEQWU2dmViZHN4c0xLaTBpeDAxWnlaY3VqdWZtRWpOOWZkY0VPN2pUUzBHZzIrL2ZZYmVIc1B3OFV6WjdhMWI5dTZGVlZWbFYwZTJGMSs2aFNTRWhNNnZKWjc0Z1J5VDNSdjg0cjUxMXhyMGRCbHlaK3gwQUlEQXlCSzZ2aG4wRzBpTWJSYnZvTERnNnNobTNvTmRKdlhtbDJXWGZvZkdFOFZvQ1Y5SHlEKzU4dzFZMUVXREhscHNCa3pEU0pIT1V4TjlXM1hwTEd6QVZzSDZIWnNCQURZM2JvY3NwazNvdVhRVnVqMmZBK1JpeXVrNHk2QnlOWWVwak9oU3piekp0amQ5anhNTmFlZzI3NFJKcTBhMGdtellUT3E5dzh1RnpXckVCNHg4dHdkaVVoUURGMUVaQlZLaWt0UVVseUN2LzdhQ2dCd2tjc3gzTThIdnI1KzhQUDFoZDl3WC9qNStzTFIwYkhIcjZWVUtLRlVLQUdFZE5wSHA5T2hvYUVScWdZVkdsV3QvNnRxYkVSRHZRb05qWTFvYUZDaDRVeDdRME1qVkNvVm1wdWJlMVNYbzZQbHRvdi9XMEZCUGxhLy94NU9uVHFGZVZmUFIwbEpNUTZscEtCWjA0dzl1M2NoUHo4UHl4NThDSFYxZFVoS1RJQllMSWJSYUVSRnhXbXo1L3o5dGJ0SHo4N3QramV0VG9lL052K0owYU9qekVKWFIrdTF6aFkvWlNwR1IwVUJBSnFhMUhqNXhlZGJ6eHA3NHFuejJzRGpRa05rZC9YRnoxZ29jb1VDSWxYUDExbTJwR3lEcWZvVVpKY3NNZ3Rka3FCb1NQd2pvZm1xNHpWUXVoMGJZWC9YcTVCT21BM2RqbitteThxbXpvZEpWUU45OHBiV3I2ZGNEV05aSHRRcjdtdnJvLzMybnkzdVJjNnVzRnYwRkV5Vko5SDRiT3U5QUtEOWFYWGJEb3U5U2FTcWhvc0ZnejRSOVE2R0xpS3lTcXI2ZXFTbjF5TTlQZE9zM2QzTkRUNitQaGd4ZkRoOC9Yemc2K01MWDE4ZjJOblo5ZXJyeTJReXVMbTVYdkJPZGhxTkJnYWpFVWFERVVhREFRYWpFUWFEQVVhakFRYWpBWVl6N1VhakVRWkQ2elZMMG1vMCtPNjcvOE5mbS8rRTBXakVmMjY1RmJNdXZRd3JWN3dGQUxqN252dVFsSmlBSDc3L0RzOCsvVC9NdTNvKzdPenNNRy8rTmRpMDRXdms1K2VaUGErZ29BQUE0T3ZyZDBIMTZMUTZhRFRtSVZXcmJWMjdaVEFhMmwzN201MWR4MnNCSFJ3YzJuWmMzUEQxT3VoME9zVEZ4MlBVNkg4T0pQNzR3OVhZdTNjUDdyMXZDZUtuVExtZ3VxbHpUZ3BYaUZSVlBYK1F5UWpkdHE5aGUvMGpzQms5QlMxcGV3RzBqbkpCMHdUZG5oODZ2RTJmOEJ2c0YvMFAwdmg1YmFGTDVEWVVrckFKMFAzMktXQm9YZXRwcXErQzJHMG9KQUZSTU9RZGJmY2NtNWhaZ05RVzJ0OC9hd3RjclMrZ2hlN1BOYkJmL0hhN2UzcENwS3FFczlLdFY1OUpSTDJQb1l1SUJwV3E2bXBVVlZmanlKRi9mbGtTaVVSUUtCVHc4dlRFa0NGZThQVHloSmVYSjd5OHZPRHA2UWszVnplSS96VVZxUy8wZGdqc3FWZGZmUm01SjA1QXFWVGk3bnZ1TXdzamY1dC96YlVZTW1Rb1B2M2tJd3dkNm8wbi8vY01BZ0lDOFB1dnZ5QXZ6engwRlJVVkFnQUNBb082Zk4yR3hnWjg5My9mSWpIaEFGNTkvVTBZREszVEZWOS83WlZPNzhuTXlNQ2R0OS9XNGJYUHZsalRMbmo5Zlo0WTBMcEw0OVl0V3lDVHlYRHRndXU3cksydmlRQVlZY0tMTHk0WHVoU0xzR211aDZpaDV0d2R1MEczNHh2WXpuOEFza3NXb1NWdEwwUUtEMGhqTDRWdTU3ZEFjeWZyKzdUTjBPMzdDYktaTjBIazdnMVRWUmxrVSthM1BtL25QeU5VemV0ZmhzT1NGWEI4NFhzWU1nNUF1MlVkV2c1dGJic3U4UTRBQUJnS3pEL3dBUUJqVFhtdnZMOS9FNm1xMFZCVzNPdlBKYUxleGRCRlJJT2V5V1JDYlcwdGFtdHJrWjNUL2hCZHFkUUdIdTUvQnpGUGVIcDV3Y3ZMQTE1ZVh2RHk5SVNUVS9jMmRCaklycDUvRGZidTJZTmJiN3NkVGs1TzBHbzBXTDkrSFlLRFEzSFpaWFBnNXRiNlNmdmt1RGlFaFllYnJXc0tDQXpDa2RUREtDakloNy8vU0dnMEdwdzRmaHhTcVJTK3Z1YUhZaHVOUnVUa1pMZWR6WFd5cEFRblMwb0FBTFUxTldocGFSMXRpQm96dHQxVXV4WjlDNUtUazZCUUtCQWUwZkhPZEJMSlAvKzMxOUxTT2pwb1k5TzYxc3RrTXVIelR6K0JYcS9IdFF1dWc0ZEgvOW9wMEFSQUJCRWlPM2x2QTU1T0E1T3phNjhFTDFOakxmUUp2MEU2WlI1RTd0NlFUYnNXa0VpaDI3S3U2eEsyYjRUc2trV1FUYjRTMmw4K2duVEsxV2pKUEFEajZhSzJQaTJIdHFIaG9SbXQvYVpmRDRlSFA0UWhPeGxOcjkwRzZMV0F0UFY0QzVPdS9XaXJ5RWJhNC9kMk5wT0xHNXk5TDJ6RW1JajZEa01YRWRFNTZQVXRLRHRWaHJKVFpSMWVkM1J3d05DaFE2QlFLdUhpN0F4bkYyYzRPanBDTHBmRHhka0Z6aTVPY0haMmdZdVQwNEE5M0RZcWFneWlvc2EwZmYzbm4zOWc1NDd0bUQ1akJpNmZPOWVzNzlrYlNVUkdSdUpJNm1FY1RFNkd2LzlJWkdaa1FLZlRZZlRvS0VpbC8vd1NldXhZRnQ1ZHVjSnNwMEZIUjBkY011dFNUSncwR1o1ZVhsQ3IxUUNBMjI2L0ErN3U1dXZCVkNvVmtwT1Q0T2MzSEl1WExEM25lL3A3c3hPYk03OEk1K1htSWllbjlXeW5JMGRTa1ptUllkYS90TFQxWEtkZmZ2NFJ1M2Z0N1BDWmQ5OXpMenc4UGMvNTJ0UUJneDRtRi9kZUcrM1NidmtLMHFuekladDJMV1JUcjRFaEt4SEcwdHd1N3pHVzVNQ1Ftd3BwM0ZWb09aWU04WkFSMEd4NnMxMC9VMzBWdE4rOUErMVBxMkYveTdPUXpyZ0Jzb3NXUUxkMVBVeDFGUUFBeWJDQWRtZUZpYjE3ZjhNTGs0c0hWTFhXZGVZZ2tUVmk2Q0lpNnFFbXRScTVlZm5kN3UvbzRBQm5GeGM0T3p2QnhjV2xMYWpaMjl2RHhzWUdFb2tFWXJFWUVySDR6Sjhsa0VqRUVKOXB0em56WjRtNDlacFlJb1pFTE1HWU1lMm4vUFdXWDM3K0NYbDUvL3pDK25jZ0tTc3RhMXZYOVcvWFhMTUFmc09IQXdER2pSdVA5ZXUrd29IOSszRE50UXV3Zi84K0FFQk1iS3o1VFNhZ3NiRVJjcmtDNDJOaXNIM2JWdmo1RGNlMUM2NXI2MUpmMzdxcjNJVWNFWEEyN1puUTVYQm14TXhnL0dkZFhGZTdGWmFWbGFHc3JPTUFidGxkSzBXQXlJUm5uckhPNllWMzNYUWRBbDNjZ2RManZmSThZMEVHRExtcHNKMTlPMkR2Qk8zNmw3dDFuMjc3UnRqZjh3WnM1eStGcWE0U0xZZTNtMTBYeWQxaHFqK3o5cXhGQjEzQ2I1RE91QUVpUmV2SWFFdmFYdGhlK3hCc0w3OEwrcFJ0cmFOZkFFUk9TdGpPdWFOWDN0dS9tZVR1cUs2cDdmWG5FbEh2WXVnaUl1cGpUV28xbXRScWxQZnk4bzcxNjc2MDJPNTJ4Y1hGeUVodkRWcGFiV3V3a01sa0tDd3NOT3VuMSt0Z05Cb3hhOVpsYlcwZW5wNElEUTFEZHZZeC9QSDdiMGc1bUF5SlJJSng0MlBNN3ZVZU5neVBQdjRFUm8wYURaMU9pKzNidHBwZE41bE1xS3FzaEpPVEUyeHNiRkJYWi82TFptTmo2M2JkK2haOXUyc2lrYmhkVUd0b2JEM0RTUzV2SFgwTUNnckdaMStzNmZSNzhNWG5uK0hBL3YyNDg2NjdNWEhTcEE3N3lHUzJuZDdmY3lZME5hcVJrZEYrclpBMU9KU1dpZUgyenVoOFkvL3pwOXV5RHZhTFY4QlVmUW90S2R1NmRZOCs0WGZZTDNvYU5xT25RUHZ6YXNCZ2ZpNmY4enU3b0UvOEE0YVR4eUd5a1VFNjdScWdSUWQ5VXV0QjRJYThOT2dUZjRkMDR1VndldVVYNkpNM1F5U3pnM1RTWEJpS2pzSEdmVmd2dmtOQWIrK003QlBkLzlDSGlJVEIwRVZFWkNWcTYrb3NGcnJ1WC9vQWdOWXBlTTh2ZnhZK1ByNTQ4ZVZYek02K1VxdlZlUFMvRDhOb05DQWdNTURzL2t0bXpVSjI5akY4czZuMXJLT3AweTZDaTR1TFdSKzVYRzQyaGZGc0ZSV25vZFBwNE92bmg0YUdCdHkvK0w0Tyt4M0x5bXAzemQzZEhlK3Nlci90YTVQSmhMSXowd1U5ejB3SEZJdkZuZTV1Q0FBU2NldDd0YkdSZHRuUGttcnI2Z1I1M2I2UW5uMGNzNjZlQTd2RGYvWGFNL1dKZjhMdXBxZWcyNzRCTUJtN2VaTVdMVm1Kc0JrL0U3b2Q3YmQ0MSsvN0NUYWpwMEk2YVM1TVRYVXduRWlGK3IxbFpsTUptMWMvQW1ONUlXUlQ1c04yN2wwd1ZwWkMrL09ITUp3OEFac3hGL1hXMndNQU5JMjdIT25mYk83Vlp4SlI3MlBvSWlLeUVuVjF0ZkFaNW0yeDUrdjFlbno2NmNjd0dvMjQ0Y1liMngwMi9PMm1qYWl2cjhQQ0d4ZTFDeVV4c1JQZ1BXd1l5a3BMSVJLSmNPVlZWNTMzNng4LzNqcnRMUFJmaHlKN2VIZ2lKamFtczFzQXRCNk9mTGFxeWtwb05CcTR5T1Z3Y25McWRJdjVmL3Q3K21GTGk3N0wvbEtwck11RG1Idmk3QkU4YTVLYWVnVDJUejBCazFnQ2tmSDhqa0F3SEQ4RTFVMkJIVnpRbzJIeHhBN3ZhYmluazM5djdKMWdNeW9PTFdsN1lhb3FiWGU1K2ZPbnUxR1FIdHIvV3dudC82MDBhNWFFVFdqWFZmdnJ4OUQrK3ZHNW45a0JrNDBNdGdGUk9KcjJ4Z1hkVDBSOWg2R0xpTWhLMU5WYWRoU2tycllXOW1mQzFEc3JWMkRhdElzd1o4N2w4UEQweEYrYi84UzJiVnN4ZlBnSVhESnJWcnQ3Nit2cm9HNXFuZjRuRm92Um9HckFrQ0ZEeit2MWo2U21BZ0JDUXNQYTJvYjUrT0RHbTI3dThyNDl1M2UzYXp0eFpzMVdRRUFBVkNvVkZ0OTdkN2ZyK096VFQvRFpwNTkwZXYyT08rL0M5QmtYZC90NTU4UFNQMk9oWmFZa1lWemtGRWpTZGdsV2crMWx0d0IyanREKzJ2blB1TDh3UkU1QitxRmtvY3Nnb201ZzZDSWlzaEtXbm5ybTRlbUo1NTUvQWVscGFmanhoKyt4ZGN0ZjJMNXRLOExDdzVHWmtRR0ZRb0gvUHZvWVpES1oyWDBhVFROV3JuZ2JkWFYxa0Vna01CZ01lR2ZsQ2p6ejNIUGREbDVxdFJwSFVsTmhhMnVIMExBd3RMUzBuUHVtTGlRazdBY0FSRWFPZ28yTkRTSWlJODk1VCtuSms2aXJxOE13SHg4b0ZKM3ZRcWwwdmJBRHNidkRtcWNYQXNDUFczWWk0dEtMNE5qWG9VdGlBN3NGRHdQMmpwRE51QUg2eE45aE9KYlV0elZjQUhYa2RQejBlOGM3YVJKUi84TFFSVVJrSmZwcUZHVFU2TkVZTlhvMHRtL2JoalZmZk5hMms2RmNya0RweVpOdy9WZm8wR2lhOGRZYmJ5QS9Mdzl1Ym01NDRxbi80ZU9QUGtUdWlSTjQrY1VYOE5qalQ4TFhyLzBaUXlhVCtkZmJ0MjJGVnF2QnpKbVh3TUhCQVNxVjZvTHJyNit2UjNwYUdrUWlFY2FOajRHRGd3T2VmT3JjVThZKy9uQTE5dTdkZ3l1dXVBcnhVNlpjOE92M2hMV1BkS1dtSGtIWmRmTXcwajhLa29LajU3NmgxNGdnblhFOVlESkN0KzFyYURhODNvZXZmV0VNZ2RFNDVlQ0ZvMGZUaEM2RmlMcUJvWXVJeUVvVW5MV1RvS1dVbHBiaXI4MS90RTNiaTRpTWhLcGVoYUtpUXJ6KzJpdndIemtTVHovekhKcWFtdkQybTIrZ3FLZ1FMbkk1bm5qcWZ4ZzYxQnNQLy9kUnZMRDhPWlNYbjhMeTU1N0JIWGZlaGNseDhkRHI5VkNwVkhCMGRFQkdSam9Bd05iT0Z2VjFkZmoxbDU4QkFKZGNlcGxaTFVlUHBPSzJXN3FlWHFqWDYyRm5aOWYyOVRlYk5xS2xwUVZSVVdQYW5mWFYzL1hWejFoSTc2L2RnT1YzUGdEbGU3Mi92WHFuREhvMDNEM084aTl6TEtuanRXY1hvR0h1VXJ5M3V1dkRub21vLzJEb0lpS3lFdW5wR1docWFvS2pvMk92UHpzdkx3K1pHZWxJT1ppTS9Qelc3YWs5UER5eDRMcnJNVGt1RGthakVmdjM3OFAzLy9jdFFrSkNrWk9Ualk5V3I0WktWUStGUW9GSEgzOENRNGUyYnZMaDR1S0N4NTk0RW0rKzhSckt5c3F3K29QM2taT2RqZXNYM29obFM1ZVl2VzVnWUJBKy8veFRxTlZxVVI1dStBQUFCMkZKUkVGVVhEenpFZ3diWnI3ZHRrS2hRUEMvTnRib3lLR1VnMjEvcnE2dXh0NDlyV0Z4M3RYemUveDk2VXRxdFJycDZSbm43ampBNWVRY1IxcGVJZUtEeGtOeUlrWG9jdm9sUThnRUhNck9SMjV1MTRjOUUxSC93ZEJGUkdRbFdscGFrSnA2QlBIeGNiMys3SysrWElPOE03L2dCUVVGWThiRk16RTVMcTV0bHo2eFdJd3BVNlppNHNSSjBPdjFlUG5GRjZCUzFTTTRPQVJMbHkyRFVtbSt6c25EMHhQUHYvZ3lQdm5vUXh3OG1JeHhNYTNUL0h4OS9WQ3Zxb2RNSmtOazVDak1uajBIR1JrWktDOHZ4OEliYjJwWDEvQVIvbGo2d0xJdWE3LzM3anZiL3V6bTVvYjUxMXlMaW9vS0JBVUg5L1RiMHFjT0gwN3Q4VnEyZ2VMVmo3N0VwcldmUVA3R1FvZ2FyWGZIeGd0aGNuR0g2b1puOGVZZEhSK1pRRVQ5azJoUy9IVFR1YnNSRWRGQUVCOGZoLzgrL0dDdlAvZllzU3prNStWamZNeDRlSGtOT1dmL3VycGFiTjJ5QlZmUHZ3WTJObDEvdnBlZWxvWlJvMGQzMlVlamFlN1ZzN0YwT2wyN0RULzZ1N2RYdklOOSsvWUxYVWFmVWNoZDhPbTdiOEw1MmRsQ2w5S3ZOTHkwQmJjdlhvYUdNNGVCRTlIQXdOQkZSR1JGSEJ3Y3NIYk5aNUJLcFVLWFFyMUlyOWZqbGx2dlFIUHp1YzhUc3liQmZzUHcvRjAzUVBscDE2T1pnMFh0WGF2dzFNZGZvK0RrS2FGTElhTHpKQmE2QUNJaTZqMXF0Um9aR1psQ2wwRzlMQ01qYzlBRkxnQTRYbHlLcHovZEJOVUxtMkZ5c3R4Vy9QMmR5Y1VkRFM5dFllQWlHc0FZdW9pSXJNemFMN21qbWJWWnUvWXJvVXNRVEY1eEtlNTY0QkhVUGJvQmh1QVlvY3ZwY3kzQkUxRDcwRmU0ZmZHRERGeEVBeGhERnhHUmxTa3VMaDVVYTMrczNiNTkrMUZjVWlKMEdZS3FWNm13OExhN3NTZGdObW9mK0J5R2tXT0VMc25pRElIUnFGMjJGanY5TDhXTmQ5eUxoc1pHb1VzaW9oN2dtaTRpSWl2azZlbUoxUitzYXR0ZGtBWW1uVTZIKzVjK2lNcktTcUZMNlRlQ2c0T3g1TmFGOEZDVlFwNjVFK0tNZlJBWjlFS1gxU3RNTmpJWUlxZWdMbUk2S2h5SFlQWGFEZHdXbnNoS1NIejkvSmNMWFFRUkVmV3VwcVltdUxxNklqQXdRT2hTcUFmKytITXo5dTgvSUhRWi9VcDFkVFUyYjkrTnZFWURsSk11aGVMbXA2QWRPUllTRVdCU2VBRzJqZ0JNRUduNzl4bzRrNHNiVEI3RFlmUU5oWEY0QkJxdlhJYVdCWS9qcU00Qm4yL2VoNjgyZm91YW1ocWh5eVNpWHNLUkxpSWlLeVdYeS9ISng2c0gzTmJvMUVxdFZtUHg0cVdvVjZtRUxxWGZpNG9hamJqd0FQZ0hCa0t1VU1KUjZZYW1VeVh3Q0lzU3VyUU9WV2Fud1hHSUQ1cHFxMUZmVzRPODNGd2taT1hqYUZxYTBLVVJrWVV3ZEJFUldiR1pGOC9Ba2lVOFJIVWdldjJOdDVDWW1DUjBHVVJFMUF1NGtRWVJrUlhidG4wSGZ2anhKNkhMb1BQMHc0OC9NWEFSRVZrUmhpNGlJaXUzZnYwRzdEK1FJSFFaMUUwSkNZbFl2MzZEMEdVUUVWRXZZdWdpSXJKeUpwTUpxMWE5ajRLQ0FxRkxvWE1vTEN6Q08rKytCNU9KTS8rSmlLd0pReGNSMFNDZzArbnc4aXV2bzZxcVN1aFNxQk5WVmRWNDZlVlhvTlBwaEM2RmlJaDZHVU1YRWRFZ1VWMWRqU1gzTDhQdVBYdUZMb1hPc252UFhpeTUvd0ZVVjNPTGNDSWlhOFJ6dW9pSUJoR0R3WURFeENRWURVWkVSa1pBSkJJSlhkS2daaktac0hIVHQvamlpelV3R0F4Q2wwTkVSQmJDMEVWRU5BaGxaUjFEUVVFQlltTmpZR05qSTNRNWc1SmFyY2JiYjYvRTFxM2JoQzZGaUlnc2pPZDBFUkVOWXE2dVNseTNZQUZtenB3QmlVUWlkRG1EZ3NGZ3dQWWRPN0ZwMDdlb3JhMFZ1aHdpSXVvRERGMUVSSVJoM2tPeGNPRU5tRHg1RXFjY1dvakpaRUpDWWlMV3I5K0lVNmRPQ1YwT0VSSDFJWVl1SWlKcUV4Z1lnSVVMcjBmMDJMRkNsMkpWVW84Y3dmcjFHNUdmbnk5MEtVUkVKQUNHTGlJaWFzZkp5UW5qeG8xRmJHd01vc2VPZ1oyZHZkQWxEU2dhVFRNT3B4N0J3ZVFVcEJ3NmpNYkdScUZMSWlJaUFURjBFUkhST2NYR3hpQTRLQWhLcFFKeXVRdGNYT1NReStXUXkxMWdhMnNyZEhtQzBHcTFxSzlYb2I2K0hpcFZQZXJyVmFpcHJVVjJkZzRPSFRvc2RIbEVSTlNQTUhRUkVSRVJFUkZaRUE5SEp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jZmK0J4dFZLWFVWT1hBQUFBQUVsRlRrU3VRbUNDIiwKCSJUaGVtZSIgOiAiIiwKCSJUeXBlIiA6ICJtaW5kIiwKCSJWZXJzaW9uIiA6ICIiCn0K"/>
    </extobj>
    <extobj name="C9F754DE-2CAD-44b6-B708-469DEB6407EB-2">
      <extobjdata type="C9F754DE-2CAD-44b6-B708-469DEB6407EB" data="ewoJIkZpbGVJZCIgOiAiMzQyMDQ5MDQ3MzM2IiwKCSJHcm91cElkIiA6ICIyNDAyMjY2NTUzIiwKCSJJbWFnZSIgOiAiaVZCT1J3MEtHZ29BQUFBTlNVaEVVZ0FBQkJRQUFBUXZDQVlBQUFDbm9yM3lBQUFBQVhOU1IwSUFyczRjNlFBQUlBQkpSRUZVZUp6czNYbFlWR1g3Qi9EdkRBdzdDTExqZ2dqdUM1S1M1b2I3K3JxM2FwcWFyeTF2cVpWWld1bHJhWmFsbGxscHBwVzk1cGE1bFQrWFVpSEZCVVhKRlJSQkJBRkJXWWFSZFdaK2Z4eG1nd0htd09DQWZEL1h4U1h6bkhQbTNJak9uTG5QODl5M1JLMVdxMEZFUkVSRVJFUkVKSUxVMGdFUUVSRVJFUkVSVWYzRG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V1p0NlFDSTZxTmIyY0ROTE9CZVBtQm5EZHlSV3pxaWhzSFhHU2dzQWR6dGdhREdRTE5HbG82SWlJaUl5anAxNmhRaUlpSVFIeDhQRnhjWFhMaHd3ZEloRVZsY2NIQXc1SEk1QWdNRDBiOS9mNFNHaGxvNkpMT1FxTlZxdGFXRElLcFBJbTRCS2hYZzV5SjhzSFYzc0hSRURjdTlCMElpSnprWGtFbUJQdjZXam9pSWlJZzBWcTVjQ2FWU2llRGdZQVFHQmlJd01ORFNJUkhWR2ZIeDhZaVBqMGQwZERUczdPd3daODRjUzRkVVkwd29FSW53Wjd4d2w3eURsNlVqSVFDNG1BNWtLSUFCTFMwZENSRVJFUzFac2dTZE9uWENtREZqTEIwS1VaMjNhOWN1eE1iRzR0MTMzN1YwS0RYQ2hBS1JpU0p1QVkzdGdJN2VsbzZFOUYxTUI3SUxPRk9CaUlqSWtsYXVYSW1nb0NDTUhqM2EwcUVRMVJ1N2R1MUNVbElTWnMrZWJlbFFxbzFGR1lsTWNDdGJXT2JBWkVMZDA4a2JLRllDU2RtV2pvU0lpS2hoT25YcUZKUktKWk1KUkNLTkd6Y08rZm41aUlxS3NuUW8xY2FFQXBFSmJtWUpOUk9vYnZKekFSS1lVQ0FpSXJLSWlJZ0lCQWNIV3pvTW9ucXBTNWN1Q0E4UHQzUVkxY2FFQXBFSjd1VUxCUmlwYnZKd0FESWZXRG9LSWlLaWhpaytQcDdGRjRtcUtTZ29DRGR1M0xCMEdOWEdoQUtSQ1d5dDJjMmhMdk53QUd6WUJKZUlpTWdpbkoyZG1WQWdxcWFnb0NBNE9UbFpPb3hxWTBLQnlBU3Bja3RIUUZYaDc0aUlpTWd5WW1KaUxCMENVYjFXbi84UE1hRkFSRVJFUkVSRVJLSXhvVUJFUkVSRVJFUkVvakdoUUVSRVJFUkVSRVNpTWFGQVJFUkVSRVJFUktJeG9VQkVSRVJFUkVSRW9qR2hRRVJFUkVSRVJFU2lNYUZBUkVSRVJFUkVSS0l4b1VCRVJFUkVSRVJFb2pHaFFFUkVSRVJFUkVTaU1hRkFSRVJFUkVSRVJLSXhvVUJFUkVSRVJFUkVvakdoUUVSRVJFUkVSRVNpV1ZzNkFDSnp1cDhQWk9VRG1RK0FlL25BdlFmQ3VMc0Q0RzRQZURnQWJ2WkFZM3ZMeGtsRVJFUkU1VVZHUmlJaElRR1RKazJ5ZENnQWdKS1NFaFFYRjBNbWs4SGF1bm9mblZRcUZkUnFOYXlzck13Y1hkMmxVcWtnbFlxN2QxMVFVSURDd2tJNE9UazFxTCtyNnJpVW5JUExLYms0ZnlzTEY1S3ljU0VwR3dEUXBia3J1alIzeFdQK2JtamZ4QVVkbXphcTlWZzRRNEVlR2NjU2daTzNnWVJzd05ZYTZPUUZUR2d2ZkhYeUVzWVNzb0ZUdDRId1JFdEhTMFJFUkVSbGhZZUg0OGNmZjZ5VjU4N056Y1dxVmF1UW5aMXQ4akhidG0zRDZOR2pzV3ZYTGdCQWRuWTJmdmpoQnhRVUZKajhITTgvL3p5R0RSdUdtemR2aW82NUxraEtTc0xycjcrT0xWdTJWTG12WEM3SFJ4OTloRGZmZkZQMGVkYXZYNDhubjN3U1Y2OWVOYnBkb1ZCZzFLaFJlT2VkZDhwdHk4M05yWEJiVFV5Yk5nMmpSbzB5NjNQVzFOVDFaL0RtTHpINDdXd3lYQjFzTUdkSWExejRjQWd1ZkRnRWM0YTBocXVERFg0OW00eTN0c1JnK3ZkUnRSNFBaeWhRdlplU0N4eUtCM28yQTlwNEdOL0hvUkhRVEM5QmR5MFQrUEVDTUNRUThITitPSEVTRVJFUmtUZ0ZCUVZZdFdxVjBXMnpaczNDenAwN2taS1NVdWx6ekowN0Z6S1pEQnMyYk1EKy9mdVJsSlNFNWN1WFF5YVRpWTduNjYrL3hyRmp4M0RzMkRHODg4NDdhTisrZmFYN3E5VnEzTDkvSHdEUXVIRmowZWVyaWVQSGorUHZ2LzhXZmR5d1ljTVFFaEtpZlZ4UVVJQnIxNjZoUllzV1ZSN3I3T3lNakl3TVhMMTZGYWRQbjBiMzd0MUZuNzhpYXJWYU80dEJ6TGFhVUNxVlVDcVZabjNPNmpweTVTN0dmbmtDcTU4UHdkUSt4bjhYdzF4OU1LeXpqL2J4eG9nRXVMMnlHN3RuOTBKWVc4OWFpWXNKQmFyWG9sT0JPM0pnVW1mQVJzVE1xTFllUUlDcmtJaTQyd2pvNGxQMU1lYTJkZXRXYk5pd0FRQnc0TUNCUjNKcVYwNU9EbmJ1M0lsVHAwNGhOVFVWRW9rRXZyNis2TldyRjhhTkd3ZG5aMlp6aUlpSXFHSWxKU1U0Y3VRSWJHMXRZVzh2ckZrdEtDaEFRVUVCWG5ycEpmenp6eitJalkzVjdsOVVWQVNWU2dVN096dnRtRktwaEV3bXc4eVpNM0grL0hsY3VuUUphOWFzd1J0dnZDRTZubG16WnFHd3NCQW5UNTdFRzIrOGdaa3paMkxDaEFrVjdwK1Rrd09sVWdrckt5czBhbVNlNmVmeDhmSDQ1cHR2S3Qyblg3OSt5TXJLd3BFalIwUS9mOGVPSFEwU0NoWDU3YmZmdE1rU2ZacnJ1M1hyMXVIaXhZdEdqNTArZmJwSlN5SlNVbEtRbFpVRkFNalB6d2NBUEhqd0FKY3VYVExZVDZGUUdOM202T2lJZ0lBQTdOaXh3MmlzQUJBY0hJelEwRkI4Ly8zMzViYmw1dVpDcVZSaTNicDE1YlkxYmRvVUkwZU9yUEpuTUljbGU2L2d5Slc3U1A3aVgzQ3hOejBSTnIxdkFNWjFiWUt4WDU3QThNNitlUGRmYmMwZUd4TUtWRzlGcHdJUGlvRi90YTdlOGJiV3dLZzJ3TiszZ1BPcFFJaXZlZU5yNks1ZXZZcjMzbnNQY3JuY1lQem16WnU0ZWZNbTl1elpnMlhMbHFGMTYycitBb21JaUtqQkdERmlCRjU5OVZVQXdLWk5tL0R6eno4REFENy8vSE9EL2ViT25ZdkV4RVQ4K3V1djVaN0QwZEVSaXhZdHd1dXZ2NDc5Ky9lamZmdjJHRHAwcUtnNG5KMmQ4ZUdISDJMejVzMzQ2YWVmNE9sWitWM2ZlL2Z1QVFCY1hWMUZMWk9vaUxXMU5mTHk4dkRQUC85VXVsL3IxcTB4ZnZ4NGhJYUdHb3pmdm4wYm4zMzJHVHc4UExCdzRVS2p4L3I2bW5aUi9OZGZmeUVwS2Nub05qczdPMlJrWkdEUG5qMUd0MCtmUHQya2MyemR1aFVIRGh3d0dFdElTS2d3R1ZSMlcwaElDSll2WDQ2REJ3L2kxcTFiRlo2bmE5ZXUrUDMzMzh1TmEzNW5aYmNWRkJRZ0pDVGtvU1FVbHV5OWd0VHNBaHg1dDErMWpuZHp0RUg0Z3Y1NDVjZHpXTGJ2S3VhUGFtZlcrSmhRb0hvcEpWZVltVkRkWklLK1B2N0EzbGpBeHdudzVRMXpzOGpQejhmQ2hRc2hsOHZoNit1TGwxNTZDWjA3ZDRaYXJVWk1UQXkrKys0N3BLV2xZZEdpUmRpMGFWTzFwaHdTRVJFUnhjZkhZODZjT1ZpMGFCRzZkZXNHbFVvRmlVUlM0ZjZCZ1lHWVBuMDYxcTFiaDlXclY2TmR1M1pvM3J5NTZQTk9talFKdlh2M2hyKy9mNlg3WldabUFoQVNDNk5IanhaOW5yS2VlZVlaVEo4K0hYdjM3dFdPZmZEQkI0aUppY0VubjN5aVhZSmhiVzBObVV4V0x1RngrdlJwQUVDZlBuM1FybDNOUGxoKy9mWFhBSUNzckN5c1c3Y09vYUdoR0Rod1lMbjlQdnZzTS9qNStXSDgrUEhhV1NZYWQrL2UxZGEweU1uSkFTQWtQV3hzYkFBQW9hR2gycVVpeGNYRjJMRmpCenc5UFRGNDhHQ0Q1eWtzTE1UT25UdkxiZlB6OHdNQUxGbXlCRVZGUmRyeGpJd01MRnk0RUNVbEpYajg4Y2Noazhtd2I5KytjckZQbVRJRm1abVpCdHZ5OC9QTjhyczB4WkVyZDRXdmFpWVQ5SDA3dFN2NkxqMktYcTA5MExlTitaWS9NS0ZBOWRLaGVHR1pnN2tNQ1FTMlhRSmU2R0srNTJ6SXpwdzVnK3pzYkVpbFVpeGZ2aHcrUHJvMUpYMzY5RUdyVnEzd3dnc3ZJRE16RTlIUjBXWmRYMGRFUkVUMXk3ZmZmb3ZEaHc4RDBOMFJIajkrUEFEZ3BaZGVxdlRZckt3c0ZCUVV3TW5KQ1lDd3ZLR3FxZlFUSmt6QTZkT24wYnAxYXpScDBnUXhNVEhZdjMrLzBYMFRFNFZLM2tlT0hNR05HemVNN3VQZzRJRFpzMmNiM2FhWm9XQnZidzkzZC9kSzR6S0ZxNnNycEZLcHdRZHp6Yytydnl5a0lzZU9IUU1nWEkrWlMzRnhNYzZjT1lPSWlBZzBiZG9VYmRxMDBXNExEdy9Ib1VPSDRPWGxoUkVqUnBTTDc5ZGZmOVVXdk5SWXVYS2x3ZmErZmZzQ0FQTHk4ckJqeHc1NGVYbGgyclJwQnNkb2x0a2Eyd2JBNEZxMHNMQVF5NVl0UTFGUkVXYk9uSW5nNEdEdGNvcXkxR28xQUJoczEvd2JWYWxVMm5FYkc1dGFXYjQ4OXNzVFNQN2lYMlo3dnQyemV5Rm8zbjdjLzJhczJaNlRDUVdxZDQ0bENnVVlqZFZNS0ZFQnYxNEJQQjJBZ1MxMTQyb0FWektBcXhsQWJpRmdaeTBVYVF6MUU3NjNzd2E2TnhXNlA0UlZYVytHcXBDWGx3Y0E4UEx5TW5nQjEvRHg4WUdQancvdTNMbWpYZk5HUkVSRURaT2ZueDg2ZGVvRUFJaUtFcXJTYXg1cjZnNWN1SEFCWDN6eEJRQWdMaTVPZTJ4dWJpNEE0WU0ySUh4WTFOemRyb2hFSXNHeVpjdTBiU0JUVWxLcXJEVnc0OGFOQ2hNS3pzN09WU1lVd3NMQzhOWmJiMVY2anRwMi9mcDFwS1Nrd052Ykd4MDdkcXgwMzZLaUluejQ0WWNBZFBVSnpwMDdoL2ZmZng4QThKLy8vRWViSUhGMWRjVWJiN3lCRHovOEVJY1BIMFpBUUlEMnVEVnIxc0RPemc2TEZpMkNvNk9qZHBhQVJDS0JUQ1pEMTY1ZHRVbUdzMmZQSWk0dURvTUhEOWJPckxDMXRkWEdwRGxHSnBNaEx5OFBiNzc1SnBLVGt4RWFHb3EzM25wTHU2MHFLMWV1eEkwYk56Qmd3QUE4OWRSVGlJaUl3RWNmZlZUcE1jWm1KTVRFeEdqSEZ5eFlnUDc5KzFkNWJqR21yaitEMWMrSEdOUk0yQnlaaE9YN3J5RTJWUTV2Rnp0TWZLSTUvanV1QTJ4bHVpVGEveUp2NGJQOXNiaVJub2NtYnZhWTFpY0FiNDlvQTJzckNSbzcyV0Q1TTUweFk4TlpmUDlpTjdQRXlZUUMxU3YzSHdDS29vcTdPWnk4TFNRTVBCME14Nk5UZ1hOM2dNN2VRQk1YSUxjQU9Ic0hTSk1MYlNXbEVxRlE0NDM3UUZZKzRGWjVjdmVodUhUcEVnNGZQb3pMbHk4alBUMGR4Y1hGY0hkM1IwaElDQ1pPbktpZHdnVUF5NVl0dzVFalIyQmpZNE9kTzNjYUZDTFN0MlhMRm16Y3VCRldWbGJZdW5XcjlzMVh6TGxNMGFsVEowaWxVcVNucHlNcEthbmNWTUtrcENTa3BxYkN5c3FxeWpjMElpSWllclNOR1RNR1k4YU1nVnd1MTg1TVdMeDRNUURkVFFyTnRRTWczQkhYMEV5WGQzRnhBU0RjUGE3b09raWZKcGtBQ0IvMmpWMlAvUFBQUC9qeXl5OEJBRTgvL1hTRjlSWXF1ek90U1NnODdBNFB4dnoxMTE4QWdLRkRoMWE2TEFRUVpucG9sa2RvWkdSa0lDTWpBd0RnNGVHQlAvNzRvOXh4ZS9ic01WbzM0VC8vK1kvQlkxOWZYMnphdEFuZHUzZlh6bFROeTh0RFhGd2NSb3dZWWZUMzRlam9pUDM3OTZPa3BBUUxGaXhBUWtJQ3BGSXBJaU1qRVJZV1Z1RXNFMzNidDIvSGtTTkhFQlFVcEcxdDJhSkZDMHlkT3RYby9qdDM3b1JDb2NDVUtWTzBZOFhGeGRpOGVUTjhmWDIxL3laYXRteHA5UGpxdXBTY2paU3NmSU51RHV1TzNzVExQNTdERzBOYllkWEVMb2hPek1JSHYxMUMxb01pckozYUZRRHd5OGtrVEY1M0J2OE9DOENLNTRKeExqRUxIK3k4aEF4NUFWWk9GS1ppendocmlTMm5idVBhblZ5MDlYT3BjYXhNS0ZDOWtsVWdGRk0wSmlrSHVINWZtRzJnVDZVR1l0S0E5cDVBajZhbGd5NkFrdzF3TUY0NHJvWHd1UnEyVnNJNUxKMVEyTFZybDBIMVhxbFVDcFZLaGJ0MzcrTGd3WU00ZnZ3NFZxMWFwYzBBRHg0OEdFZU9IRUZSVVJGT25qeFpZWVpVazMzdjBhT0hOcGtnOWx5bWFONjhPWjUvL25sczJyUUo4K2ZQeDh5Wk0vSFlZNDlCclZiajNMbHpXTDkrUGRScU5WNTg4VVY0ZVhtSi92c2hJaUtpUjA5TVRFeUYyMGFQSG0yMEtHTnViaTVrTWhrY0hJUzdTWEs1M0doTmhMUzBOTzFzQm8wV0xWckF4c1lHam82T2NIUjBOTmhXWEZ5TS8vNzN2OXJIcnE2dTFhcTFVQnNKQmJWYXJlMThBT2dTTExtNXVkcE9CdmIyOWdiTEN4UUtoYmE0WVdGaFlaVXRIZTN0N2JYN3g4WEZZZGFzV1JnNmRLaTI0R0Y4Zkx6UldhaW0waXhSRWF1NHVCZ2ZmZlFSenA4L2o3WnQyK0tsbDE3QzIyKy9qUlVyVnNEZDNSM0J3Y0VWSG52MjdGbHMyTEFCcnE2dVdMeDRzWGIyUS9QbXpURnAwaVNqeHh3OGVCQUZCUVVHMi9Qejg3RjU4MmI0K1BoVWVGeE5YVTZSbzdHamJxYk5neUlsNW0yTndadkRXbVBGYzhMUE9LQzlGd3BMVk5oNU5obEtsUnBXVWdrMmhDZWdTM05YZkRkZG1IMHdxSU0zVXJNTHNQYklUU3gvSmhqV1ZrSWl5YzFCaGtzcFRDaFFBNVQ1QVBCd0tEOWVVQ0lzVitqZVJGamFvSzlJS1NRVFdyb1pqbXVTQmc5MFNXNTRPQWpuS0x2dnd5YVh5K0hsNVlVSkV5YWdSNDhlOFBIeFFWRlJFU0lqSTdGcTFTb29GQXA4KysyM1dMNThPUURnc2NjZWc3dTdPKzdkdTRmdzhIQ2pDWVhFeEVUdE9zRGh3NGRYKzF5bW1qeDVNcnk5dmZIVlYxOWh5WklsQnR2czdlM3g3cnZ2R2kzY1EwUkVSQTFUZEhTMDl2dGp4NDZoVjY5ZVZSNlRrNU9qbloyZ1VxbVFsNWRudEQzanBrMmJ0SFVhTkRaczJGQmhrbURidG0yNGZmczI3T3pzVUZCUWdKS1NFa1JHUnFKbno1NWlmaVR0Qi96aTRtSWtKQ1NJT2xhZm82T2o5aVpNYm00dW5ubm1tWEw3TEZxMFNQdjl4SWtURFdvSi9QSEhIMUFvRkpESlpOaTJiUnNTRXhQUnZYdDNvek5KTlRRekx6Ui9TaVFTN2ZldFc3ZXUxVTVkbVptWitQbm5uekZyMWl6dE9SODhlSUJGaXhiaHdvVUxhTnEwS1pZdVhRb1hGeGZNbVRNSG4zLytPZWJQbjQvMzNudlA2TCtidExRMExGMjZGSURRQ2NUWjJWbGIvOERhMmhyVzF0YTRmZnQydWVPVVNpWFVhclZCTjR2Q3dzTGErSkVObkwrVmhSQi8zUWVTUXhmVGtGdFFnamxEV3dreEZLdGdZeTNGZTZQYjRiM1J1dUthQmNWS3VOZ2Jmc1QzY0xKRmZyRVNENHBLdE1zbkhtdmhodWpFTER3WjJoUTF4WVFDMVN2MzhvRk9SbTVvLzUwa0pBZzZlSlZQS05oWjY4MU0wSE5MbUNFSEw3MkV0THNEY1BtdStlS3RyaWVlZUFMUFBQT013Ym94T3pzN0RCZ3dBTGR1M2NJdnYveUNDeGN1UUtGUXdOSFJFVktwRklNR0RjSzJiZHR3NXN3WlBIandRSnVwMTlCTWMvUHc4REJvSVNUMlhLYkt5c3BDWkdTazBSWkorZm41aUl5TVJMZHUzY3pXazVtSWlJanFMN1ZhamNqSVNEZzZPa0toVUdENTh1WG8wYU5IaGUwQk5iS3pzMkZ0Ylkyb3FDakk1WEtvVkNxVWxKUm9hekVBUUljT0hSQWNIS3o5WUhyeTVFbHRSd0Zqcmw2OWl2Lzk3MzlvM0xneEJnNGNpQjA3ZG1ESGpoMlF5K1VZTjI0Y1huNzU1U29MUDJwb1BueXVXN2ZPcFAwckVoWVdwcTFmWUcxdGJUQzc0T3JWcThqTnpVWDc5dTNoN0N5MExHdldySmwyZTBsSkNYNzc3VGNBd01pUkk3Rjc5MjRBd1ByMTY3RjkrM1lzWHJ4WWRLSUVBSDc2NlNlajdUbXI4dlBQUDJ0bnlocXpkZXRXUkVkSG83aTRHRk9tVElHN3V6dHUzYnFGeFlzWDQvYnQyd2dJQ01Bbm4zeWlUU1FOSFRvVWVYbDVXTHQyTFJZdlhveW5ubm9LVTZkT05haW5FQmNYcDEwK28vbDcxSmc0Y1NJbVRacUVGMTk4c2NLWUt0dFdHeTRrWldQT2tOWUdqOTJkYkpDYVhZQUpxeU54TmlFTGpyYldtQkVXZ09YUGRvYk1TdmozT0dkb2F6ejN6U21zUDNZVFR6L2VEUC9jenNHYVA2OWpYTmNtQnJVWVF2eGRzZnFROFpvZ1lqR2hRUFhLdlFmQ2gzNTkxKzhEeVRuQVV4MUVQRSsrVUVPaHBadmhqQWZOREFWTGE5V3FWWVhiTkVXSzFHbzEwdExTRUJnWUNBQVlNbVFJdG0zYmh1TGlZcHc2ZFFvREJnd3dPRTVUMVhmbzBLRUdiNExWT1ZkVkZBb0Yzbm5uSFNRa0pNRFB6dy9UcDA5SDU4NmRvVktwY09IQ0JXellzQUVSRVJGSVMwdkRpaFVyVEZycmFBcDVrVkFIdzFwYTVrc0NXRWtCaVFTd3R3WWNaTWFMZWhJUkVaRnBVckx5RVpjbXg1MnM4amNPcWlNMk5oWlpXVmtJRFEzRjZkT244ZHBycjJIVnFsWGFhZlVYTDE3VWZpaS9mUG15OXJqYzNGeWtwNmRqd1lJRjJySFRwMDhiclA5ZnUzWXRoZzRkcWwzdi92cnJyMWVZVU1qTHk4UFNwVXVoVkNyeDZxdXZJams1R1lDd1hEUTZPaHE3ZHUzQzdkdTM4Zjc3NzV0MG82Vmp4NDdsV2plS2NlZk9IZHk1YzhmZ1hJNk9qZ2F6UCtmTm00Zno1OC9qMy8vK3Q5SGFBNGNQSDhhOWUvY1FFQkNBSGoxNmFCTUtJU0VoMkw1OU96Nzc3RE44KysyM29wY3dGQmNYbzZDZ0FLTkhqelpwU2NmZmYvK04rUGg0cUZTcWN0dlMwOU54OCtaTkFNTHZ6OUhSRWM4OTl4eWNuSnh3K1BCaHJGNjlHZ1VGQldqZHVqVVdMMTRNZTN0N2c4NExJMGFNZ0xXMU5iNzU1aHRzMzc0ZFVWRlJlT1dWVnhBU0VnSUE4UFQwUkZoWW1NRTUwOUxTRUJzYnE1Mmg4TTQ3NzVTTGE5MjZkWkRMNVpnN2Q2N0J6NjNmaWFJMlhFaktScGZtdXFUTDNkeENsQ2pWR0xIaWI3emNQeEFMeDNiQTBhdDM4Y1hCT09RVmxtQjk2UktIOGQyYTROV0JnWmo1d3puTS9PRWNBS0JIWUdOc212bTR3Zk9ITkhmRCthUXNtQU1UQ2xTdjVSVUJKNUtBbnMyRm1naW11S3NBL3UrNk1LT2hybmQwMEV5UFMwNU9SbXBxS2xKVFV3Mm15K20va0RadjNoeXRXN2RHWEZ3Y3dzUEREUklLVjY1Y1FWcGFHZ0JnMkxCaE5UNVhWVFp0Mm9TRWhBUjRlM3RqOWVyVkJyTVFCZzRjaU9EZ1lMejY2cXVJaTR2RDFxMWJLeXlFSTVhOEVJaEtNVzFmSzRtUVdORC9jcllWa2txZWpvRE10QnNQUkVSRWo3eUx0M093NzhJZC9IazVIVGZTODNEN3Z1RTF3U0F6bk9QUW9VTm8xYXFWOW9QemlCRWpjTy9lUGZUcTFRczdkdXlvc012Q3RHblR0SGVlang0OWlpTkhqbURtekprR2QraE4vYUNzVXFud3lTZWZJRDA5SFdGaFlRZ0xDOFBtelpzQkFBRUJBWmc2ZFNybXo1K1BzMmZQNHJYWFhzT1NKVXZRcEVtVFNwOXp6cHc1SnAyN0loczJiTURXclZ1clhYTkFvVkRnaHg5K0FBQk1tVExGb0JoanQyN2RNR0hDQk96Y3VSTkxseTdGcWxXckRJcFZtbXJFaUJFbTNYUktTVWxCZkh5OHdWaGlZaUorK2VVWGhJZUhheE1ObzBhTndyUnAwNUNmbjQvRml4ZHJaNXUwYU5FQ2NYRnhlTzY1NXlvOFIrdldyWkdibTR1RWhBVE1temNQd2NIQldMQmdBZHExYTRjRkN4WVkzRlQ3K2VlZkVSc2JDMTlmWCsxczM3STJiZG9FaFVKUmJ0dVFJVU9xTEd4cFRrVWxLdVRrRitQelo0UHgxbkJoNXNLL3V2aENwVkpqOWVIcldEeXVBL3pjN0RGcDdXbnNQcGVDRDhkM1FOODJucmllbm9kRnYxM0NpQlYvNC9DOE1JTnVFT2JDaEFMVksrNE93aXdGaDlMUHA4Y1NoUStBL28yRU9ncUEwQ0pTcVJZZTIxZ0pIUncwNHJPQVl3bUFyek13T0xEOGg4YUthalRVdHJJdlNQZnUzY1BHalJzUkVSRmhkTWxBUlFZUEhveTR1RGhFUlVVWkxGSFFGR01NQ1FrcDk2WmEzWE5WcEtDZ0FMLy8vanNBWU5La1NVYVhOSGg0ZUdEaXhJbjQrdXV2c1h2M2JreVpNc1hrcVlQbW9sUUxNeHJrUmNhM3UyaVNDdzdDbng2T1F0Rk9JaUtpUjUxU3BVWkViQWIyUnQvQjN2TjNjRE9qZGxzOEZ4Y1g0OWl4WTVnd1lZTEJXdlhKa3lkcmt3WGp4bzB6V3BSUi80Njg1dnBqeElnUm9wWnBhcXhac3dhblQ1K0dsNWVYMGFVV1hsNWUrT0tMTDdCbzBTSmN2SGdSczJmUHhrY2ZmWVIyN2RvWmVUYnowTFJzckc1Q1lkT21UY2pLeWtMSGpoM1J1M2R2Z3pvVmdEQ1YvOEtGQzdoMjdSbzJidHlJbVRObmlqN0hYMy85VldsQlRZMWJ0MjZWR3p0MDZCQ09IajBLbVV3R1QwOVBwS2VuWThDQUFYQjJkc2JDaFF0eDZkSWxPRHM3NDQwMzNvQ0hod2YyN2R0WDZUazZkT2lBZnYzNjRkdHZ2OFhCZ3dkaFpXVUZOemMzN042OUc1czNiOGJHalJ1MXkwSTB5WTFtelpyaDBxVkxPSEhpUkxubnk4M05oVktwckhESnlwZ3hZMnBVbkxJaVhacTc0a0pTTm9hNUNzL3RYRnAxZm14WHc4NXJveC96d3hlSHJ1TmljZzV5OG91eDdmUnRMSHVxRTk3OVYxc0FRRmhiVDRUNHU2TGJvai94YytRdHpBZ1RpcXlmVDhwQ1NIUHpGSTFqUW9IcUZYZDdZYmxDczBiQ0I4STdjbUY4VTVuWHNPd0NJREViR05sS2FCTUpBREhwd09sa29UMWs3K2FHaVFZTlkwc3Fhb3VtSXErVmxaWEJoK21zckN5ODl0cHJ5TXpNaElPREE0WVBINDYyYmR2QzE5Y1gzdDdla012bGVPMjExNHcrNTRBQkE3QnUzVG9VRnhmajVNbVRHRFJvRUZRcUZjTER3d0VJYjdENmFuS3VpaVFuSjJ0N0RGZldFbEpUaFZlaFVDQTFOYlhLREw4cG5HMkJZQitnUkZYK3E2aEVTQjVvRWs5VnlTMFV2bTdxelFaenRRT2F1UWovcHZ5Y2hlVVVSRVJFajRxRURBV1cvM0VOdjV4TVFtNFZiNWhOM2V6UnZva0xtcmpaNC9hMm1wMzM4T0hEa012bDZObXpwMEZDb1NLVEprM0NzODgrQ3hzYjNmVFVnb0lDWExod0FUNCtQdFc2Yzd4MTYxYnMyN2NQTXBrTUgzendRWVVKQ1dkblozejY2YWRZc21RSklpTWpNWGZ1WE15ZlB4KzllL2NXZlU1VDFDU2hjT3ZXTGV6ZXZSc1NpVVNiakNsTEpwUGgvZmZmeDhzdnY0d2RPM2FnYTlldTZOcTFxNmp6N05teng2UWJRNXJyUTMxZVhsN28xNjhmWnN5WWdlM2J0MlB2M3IzYWJmUG56OGZhdFd2eDZxdXZ3c05ENkJsdmF2Sm03dHk1R0RwMEtMeTl2U0dSU0tCU3FaQ2RuWTFUcDA1aDhPREJBSUNiTjIvQ3hzWUdMVnUyeEtGRGg3UUpLWDJhbTIzR3RnRkFuejU5YWplaDBGbDQ3bFkrUWhLa1dLazIyRStwRWg0NzJGZ2pzWFRkZHE5V0hnYjdkRzNoQmtjYksxeE8xaTN6T1g4ckd5SCtGZGV4RUlNSkJhcFhQQnlBaE5KaWlsS0prREFvSy95VzhNSHlNUi9ocmpJZ0ZHbzhuUXlFTmdGQ0t2ay9uL2tBQ0h4SWJZSTE3WDQwQldVMHRtM2Joc3pNVERnNk9tTHQyclhsWHFTdVhidFc0WE82dUxpZ2UvZnVPSEhpQk1MRHd6Rm8wQ0JFUjBjak96c2J6czdPNWFyZTF1UmNGZEdmNVZEWm00ditOblBNakFBQVp4dWgwMGRWc2d1RTVUSjVSVUxTSUMxUCtETGx1T3dDNEdKcDRVNXZSNkJwYVlMQnAzbzNEb2lJaUN6dW45czVXTExuQ25aRUpWZTU3NVJlL3BqVTB4OURPbnByeHdiWE1LSHcyMisvb1dYTGxpYTFxRTVKU2NHT0hUdnduLy84eDJEOCtQSGpLQ3dzUkZwYUdqWnMySURYWDMvZDVQTnYzYm9WR3pac0FDQjhFRzNidG0ybCs4dGtNaXhjdUJDZmZ2b3BqaDQ5aWc4Ly9CQno1c3pCNE1HRDhjb3JyNWg4M3NwTW5EZ1JBd1lNME03UUtIdTlhRXhDUWdJdVg3Nk1jK2ZPWWRpd1lkaTdkeTlVS2hYR2pCbFRhYzJzcGsyYll1clVxVmkzYmgyV0wxK085ZXZYbTNRK2pkV3JWNXUwNUdINTh1WGxPbTJNSGoyQkdRclNBQUFnQUVsRVFWUWFZOGVPTmJxL2w1Y1hGaTVjQ0pWS3BlMldZU3FaVEthdEJRWUFmZnYyeGJwMTYvQi8vL2QvR0R4NE1KS1NrcENhbW9vdVhicEFKcE5oNU1pUkdEbHlaTG5ubVRKbENqSXpNNnVjR1dGdWovbTc0ZGV6dXYrUHd6cjVRQUpneThra0xCNnZLeHkzTi9vT0hHMnM4RmdMVjZUbkNBVkEvNDdMUUo4MnVxUkNURkkyRkVWS0JIanFrbVRuRXJNd3NZZjROcWpHTUtGQTlZcWJQUkNiS1h3dmdXNzJnVDZaRkhDdzFtMVRGQU1uYndzMUZxeWx1ZytER3I1T3VtVU9oU1ZBWS9QVUI2eFNiR3dzQUtCbHk1WUc0eGN2WGdSZ2ZIa0NBRzNCbW9vTUdUSUVKMDZjd05telo2RlFLSEQwNkZFQXdLQkJnd3lxM1pyalhNYjQrdnBxdjQrTmphMXc1c0hWcTFlMTM5ZEdacmN5cm5iQ2x6NlZXcWl2a1pZSHBNcUJkSVhRY3JReTZRcmg2MXlxc0x5bWVTT2gwR2V6UmtLTkJpSWlvcnJzMk5VTWZQTDdWUnk4bEY3cGZnNDJWbmlwZjB1OE03SXR2QnVaLzBMSnlja0ovZnIxTTJuZjZPaG8vUEhISC9EeDhjR3p6ejZySGRkME1SQnJ4NDRkMm1UQzlPblR5eFcxcm9pVmxSWGVmZmRkMk5yYUlqdzhIRzNhdElGYXJUWTZyYjg2Y25OekRmNHMrd0ZmcFZJaElTRUJNVEV4MmxrZHExZXZCaUQ4ZlNvVUNzVEZ4Y0hYMXhjelpzeW84bnpqeDQvSHNXUEhFQnNiaXkrKytBSUxGeTRzdDQ5YXJjYk5temR4L3Z4NWcydkt5TWhJby9VdHlycHo1MDY1TVZObU50eTlleGVUSjArdWNqOTkzYnAxdzdKbHk3U1BQVHc4MExOblR4dy9maHlYTDE5R1pHUWtBQ0hSQUFqdElTdFQyWGFwVkdyMmVncnRtN2dnTjBMWDI3NmxseU5lR3hTRXBYdXZRZzAxd3RwNDRjL0w2Zmo2cnh0WU1xRVRIRzJ0MGRMTEdpLzJEY0RpWFZkUXJGUWpySTBuNHUvbVlmSHV5d2owY3NTMHZycUVYYmFpR0IyYW1wNDBxZ3dUQ2xTdk5MWUhIRzJBYTVuQzBnVlRKT1VJeXlQeWlvVEVRbG5kbXdvSmhhc1pnSXNkNEdwdjNwaU51WFRwRXVMaTRnQUliUnYxYVY2d05HOGcrZ29LQ3JCang0NUtuL3Z4eHg5SG8wYU5rSk9UZzlPblQrUE1tVE1BZ09IRGg1ZmJ0NmJuTXNiZDNSMGRPM2JFcFV1WHNHWExGdlRzMmJOY0Z3ZUZRb0ZmZnZrRmdQQ0NYNTExanVZbWxRaXpESHljZ0M0K1FpMk9WRG1Ra0NVc24xRVVWMzU4a1ZMb01LSHBNdEhNQlFod0EveGRXZUNSaUlqcWxydTVoWml4SVFyN0xxUld1ZStVWHY3NC9MbGdlRHJiVnJsdmRRMGZQbHo3d2M2VWZUZHQyb1F0VzdaZ3hJZ1JjSEZ4UVdSa0pLNWZ2NDUyN2RvWjNMQXdSZmZ1M2JGbnp4NE1IRGl3MG1KL3hraWxVcno1NXB0NCt1bW50VVVnZCszYUplbzVLcUpwNTIwc29YRG8wQ0Y4ODgwMzJ1VVFnSEEzdjJmUG51alpzeWNLQ2dxd2NPRkNTS1ZTekpzM3o2UnVXbEtwRkhQbnpzVXJyN3lDdi8vK0c1Y3ZYMGFIRGgyUW5wNnVMWXA0OE9CQkhEeDRFQURRdTNkdjdVMmpUWnMybWVWbnJvcXJxMnU1MmJabDVlVGs0UGp4NDBhM1RadzRFY2VQSDhlYU5XdHcvLzU5eUdReTlPM2JGNWN1WGFxeVBXbEZSYzBCM2ZJS2Mrcll0Qkg4M095eE1TSUIwMHNUQVY4K0h3Si9EMGVzUFJLUFQzK1BoYitIQTc1OFBnU3ZEUXJTSHJkdVdsY0VlamxoWTBRQ1B0NTdGVTNjN0RFcXhBOGZqdStvcmNQdzNkR2JDUFIyUkZ0ZkpoU29nUXByQWZ4NEFRaHdCV3lOL0FzdTJ6NnluWWZ3VlpuOFlpRHFEakFsMkh4eDZqdDkralR5OHZMZzQrT0RoSVFFL1Bqamp3Q0VEOSthZFZ3YWJkcTBRWHg4UFA3NTV4OXMzcndaWThhTWdZT0RBNjVkdTRadnYvM1c0TTNER0d0cmEvVHYzeCs3ZCsvR2dRTUhrSjJkalRadDJoaWRSbGpUYzFWa3hvd1plT3V0dDVDWW1JaTMzbm9MTDc3NEl0cTNidzhBaUltSndmcjE2NUdhbWdxWlRJWnAwNlpWNnh5MVRRS2hUb0tmTTlDcnVUQjdJU0ZMV0hLVFcxajVzU1VxWVQvTjhweWd4a0E3VDJFMkRCRVJrU1Z0akVqQVcxdGlrUDJnOGt5NXA3TXRmcHI1T0laM3J2MVpoSlY5R0ZPcmRXdkdrNUtTc0dyVkttUm5DMit3Vzdac3dRc3Z2SUMxYTlkQ0twWGlwWmRlS3RkVjRlT1BQNGEvdno4bVRacGs5UG1iTjIrT2RldldWZnZtaGtRaU1lZ29VZDNpaVJVeHRrVFd5c29LQ29VQ0FRRUI2Tm16SjNyMzdvMmdJT0ZEWlhGeHNmWnUvb3daTXlxdFoxVldpeFl0TUczYU5EUnUzQmlPam82WVBIbXl0a3NZSUNRZDJyZHZqeDQ5ZXFCMzc5N2FHUWREaGd5QmpZME5wazZkQ2k4dkwzejExVmNBZ01XTEYrUGl4WXZZc21VTFpESVpvcUtpa0ppWWlGdTNia0Vpa2NETlRWeFJRQjhmbnlxN1pzVEZ4VldZVUdqVnFoVkdqQmlCL2Z2M0F4QzZTVFJxMUFoRlJVVjQ4Y1VYalI2emZmdDJLQlNLU3E5WFc3ZHViZUpQSU03R0dhRndlMlUzeG5WdEFqZEhHMGdrd0Z2RFcydTdQQmhqSlpWZy9xaTJtRC9LK0xLZGpOeEN2TGZ6SWpMV2pERmJuRXdvVUwwMEpCQTRGQStNYW1PZTV6c1VMenhuYlVsS1NzSjMzMzFuTUdablo0ZjMzMzhmRGc2R1ZTQW5UcHlJRXlkT0lDY25Cei8rK0NOKy9QRkhTQ1FTcU5WcXVMdTdZODZjT1ZpMGFGR2w1eHN5WkFoMjc5Nk44K2ZQQXloZmpOR2M1ekttUTRjT21EOS9QbGFzV0lHNHVEaWpmWDBkSFIzeDl0dHYxOXFMc0xsNU9RcGYzWnNDR1ErRVdUTHg5NnRlRmdIb1ppNjQyZ21KaFRidXdoSUpJaUtpaHlVMXV3RFQxcDh4c3J4QkRTR05ydE9ybFR0K205VUxYaTYxTnl2QlZKbVp3bHJYVTZkT1lkKytmU2dwS1VGWVdCaHUzcnlKMDZkUFF5NlhJelUxRlZPblRvVy92Mys1NDlQVDAzSDkrblZ0UWlFOVBWMzdJVm5URXJzdXpKUTBKaTh2VHh1amZ0ZXNidDI2WWRPbVRRYkxURFZrTWhtV0xWdUdBd2NPNEttbm5oSjl6cWVmZmhvQWtKMmRqYlMwTk5qYjI2TnIxNjU0NG9rbjBMMTdkNE00bWpScGd0RFFVQUJDUnpHbFVvbU9IVHRxOTlHMG9IUnhjWUdOalkyMjllTFhYMytOQlFzV1lNV0tGZG9iVGcvTHlKRWp0UW1GdExRMFpHUmt3TlBUMDJENWpMNzkrL2Vqb0tDZ3d1MjFiZmZzWGhqNzVRbUVMK2h2bHVjYnUvb0VkcytxZkphSFdFd29VTDNrNXd6Y2JRVDhmUXZvVS82OVE1U0lXMEFMMTlvdHF1ZnQ3WTNHalJzakp5Y0hqUm8xUXRldVhmSDg4OC9EejgvUDZMNXIxcXpCcGsyYmNQYnNXZVRtNXNMTnpRMVBQUEVFSmsrZWJGSlJtbGF0V3FGRml4WklURXlFbloxZGhlc1N6WEd1aW9TRmhhRnQyN2JZdTNjdlRwOCtqYnQzaGVJVlBqNCtlT0tKSnpCcTFDaHR4ZDc2eHRNQjhHd09QTkZVbUlWd0xWTllIbEdWN0FKaDJjM3BaS0hXQW1jdEVCSFJ3N0QyU0R6bWJmc0hjdjBlMjFBREVnbWdsaGprRTE0YkZJU3ZKb2RZSWt5ak5LMnZVMU5UNGVUa2hEbHo1aUFzTEF6WHIxL0h1WFBuc0dIREJqeisrT09ZT0hHaTBabVYyZG5aY0hVVnF0a25KQ1JnL3Z6NTJoa09TNWN1eGFlZmZtcjBnN21HbzZNanZMeThMSkowMEN3MThQUHpNK2hvMGFoUkk2TnR1VFVDQWdKcVhCelMxZFVWeTVjdlI4ZU9IY3ZWNENvckxTME4zM3p6RFlDS2IyTHB5ODdPUmtsSkNlenRIOEk2WXoyNXVibFl1blFwQUNFWkVoVVZoZW5UcDZOUG56NFlNR0FBMnJkdlgrNUduNStmbjBsTFJtcExXRnRQRE8vc2kxZCtQSWR2cDRycnZsSFd6STFuTWE1ckUvUnFiZDdyYnlZVXFON3E0Z09jVHdYMnhncXpDK3hFL212T0x4Wm1KclJ3RlZvTjFxYStmZnVhdkRZUUVENTB6NXMzeitnMk56ZTNjaFZ5alZtL2Z2MURPMWRGdkwyOThlOS8veHYvL3ZlL3EvMGNkWm0xRkdqVldQaktLZ0F1cEFvekVkUlZIS2RTNjJZdE5MWUhRbnlGQkFQck9CSVJrVGxkdlpPTGwzNDRoNy9qTW5XRDZ0SkVndVpkcC9RUFcyc3BmcHI1T0o3cDNxemM4MWhTNDhaQys2M09uVHRqL3Z6NTJwc1JpWW1KK09HSEg5QzVjMmQ4OE1FSGtFZ2syanZpbXM0SWFXbHBTRTFOUmVmT25YSHQyalVzV0xBQWNya2M0OGFOZzUrZkg3NysrbXZNbURFRDQ4ZVB4NEFCQTR3dUR4MDdkbXlGWFFocVFpNlg0KzdkdTJqVXFCR2NuSndNUHJTcTFXcWNPWE1HYTlhc0FTRFV4N0tFa0pES0UwdEZSVVU0ZVBBZ2Z2amhCOGpsY293ZVBkcGdpWVhtOTNIMzdsMDBiZG9VZ0ZDL0t6WTJGdGJXMXRveERjMk5MTTF4WmFXa3BHREpraVdWeHFUNTNaZVZrWkdCRHo3NEFIZnUzTUdJRVNNd2UvWnMvUGJiYi9qZi8vNkh3NGNQYTY5M2ZYeDg0TzN0RFVkSFJ6ZzRPTUREd3dQZTN0NVl0V29WQU9GM28xUXFvVlFxVVZKU2d1TGlZaFFWRldIUW9FRVlPSEJncGJGVjE3di9hb3RsKzY2aTc5S2oyRDI3RnhvNzJWUjlrSjZNM0VLTVhYMEM0N28yd2R6aFpwcmVyWWNKQmFyWFFueUZtUVhiTGdsVDBVMHQxSGcxUTZpWk1DU1E3ZjdJUE56c2dQNEJRTGNtUUV5YTBLclVHTzExWEtuNytjQmZONEVvVzZHbGFadjZPV21EaUlqcW1GOU9KbUhHaHJQSUw5WmJtMWYyVGFpVWs2MDFEczNyaXllQzNCOWloS1laTjI0YzdPenNETHBWN2RpeEE5OTk5eDI2ZGV1R1JZc1dhVCtNMjluWm9YSGp4amgyN0JpeXM3T1JsSlFFdFZxTkxsMjZZTXVXTFpETDVlamR1emRlZWVVVmJWWCs3Ny8vSGx1M2JzWFdyVnNoazhuZzRlRUJHeHNiV0ZsWmxldEFvRmFyb1ZLcG9GUXF0WCtXbEpTZ3BLUUVMVnUyeENlZmZHTHl6NVdSa1lHWFgzNVorMWdxbGNMZTNoNFNpUVQ1K2ZuYXd0bU9qbzU0OHNrbmEvUjNhRTV5dVJ6UjBkR0lpb3JDaVJNbmtKZVhCNmxVaXNtVEo1ZnJ4QkFRRUlDb3FDak1temNQN2RxMWcwUWkwYlpyN05tekoyUXlHWTRlUFlwMTY5WkJLcFVpSXlNRFVxbTB3aGtqY3JrYzRlSGhvbU5XS3BXWU0yY083dDY5aTI3ZHV1SDExMStIVkNyRmswOCtpVkdqUmlFOFBCeG56cHpCdFd2WGtKYVdabEEzd2hRU2lRU3paODhXSFpjWTgwZTFRNi9XSGdpYXR4L0xuK21NR1dFdHF6NElRZ0hHOTNaZXhPNVp2Y3crTTBHRENRV3E5M3lkZ1JlNkFPR0p3aDFmV3l1aGE0TzdnNjRkWk9ZRDRONEQ0YzlDSmVCaVczc0ZHS2xoYzdZQmVqY0h1dm9CLzZRRFYrNEN4U3JkOW9xNkN1VVdBdUczZ0xOM2hOazNiVDNaZXBLSWlNVExMMUxpdForanNURWlVVGVvS1pNZ2taUXJtZURsYklzLzN3bERwMllWVDZHM05QMU9WY25KeWZqOTk5OHhjZUpFdlBEQ0MrVSs5TC82NnF0WXMyWU5vcU9qSVpWSzBiZHZYL1RyMXc5Tm16WkZlbm82M25ubkhXMHlZZXpZc2VqVnF4ZisrdXN2bkQxN0Z1bnA2Y2pLeWtKUlVSRlVLaFhFTUxYZHBJYS92ejhjSFIyUm41OFBsVW9GbFVwbHNHVEQxZFVWd2NIQmVQNzU1K0h0N1MzcXVXdFRlbm82UHY3NFk2aFVLdGpaMldINDhPRjQ5dGxualM3amZmYlpaNUdjbkl6ejU4OGpJaUlDZ0pEMGVmenh4ekZyMWl3QWdLZW5KKzdkdXdkQTZHd3hlZkxrQ3BkenRHN2RHcDkvL25tbDhkMjRjUU52dnZtbXdaaVZsUlVHRHg2TWUvZnVZYzZjT2JDeTBoV3lzclcxeFpBaFF6Qmt5QkFBd3F5THZMdzhLQlFLbEpTVVFLMVdHeFFHMVNTVk5OK3IxV3JJWkxLSDBnSzlieHRQM1A5bUxHWnNPSXN0SjVQZzVtaUR4MXE0SWNUZkZTSE5oUUtYNTVPeWNQNVdOczRtWkNFM3Z4Z3R2UnpOV29EUkdJbGEvMitJcUo3THloZW1udXNuRUFEREJJT2JIZUFtY3NuV2QrZUFtVFZidGtTMXJLNytqZ3FWUXBMZzhsM0RjYzBycjBSaS9JYVJuVFhRMlJ2bzRNVzJrMFJFWkpycmFYbVk4RlVrTGlibjZJM3FaUkRLSkJPYU5iWkh4SHY5MGNLalp2VUJCZzhlWEtNbGttS3AxV3B0VWtBTWhVSWhxaGFDWmlhQzVvT2ovbm1sVXFuMnF6cXg2Tk5Nbzlja0ZtUXltY0dIM3JybXdJRURzTGEyUnMrZVBjdlZIQkJMcVZRaU96c2JNcGtNam82T3RmWnpLNVhLT3YxM0t2Yi8wTFU3dWJpVWtvdm9SQ0dCY0Q1SjZBWVMwbHhJTUhRTGNFTjdQeGUwOVROUGE4aktjSVlDUFZMYzdJV3ZsdUs2MEJEVkdsc3JvRmN6b0lNbmNESVp1RjE2alNmUnY3WXJYY3FxVnVuR0MwcUFNeW5DOG9uUUprQjdUMHRFVDBSRTljWFJxM2N4ZXRVSjVCV1c2STFXbkV4bzcrZUNQOThKZzYrcjVRck9WVmQxUDhDTExheG9aV1gxVUQ2RTZ0ZC9xQStHRFJ0bXR1ZXlzcktDdTN2dEw3V3B5OG1FNm1oYm1peDRNclJwMVR2WE10NzNJaUo2Q0Z6dGdPRkJ3TWpXd3ZjYTJrc2l2VmtLK3ZQR0NwWEE4U1JnKzJVZ3hZUk9Fa1JFMVBCc1BYVWJneitOMENVVHRPOGoraCs4ZFc4dUxUMGRFZkZlLzNxWlRDQ2l1b1VKQlNLaWg2aUpNL0IwQjZIT1F0bk9KSnBMUGUyTUJiM0VRbllCOEVjY2NPQUdrRlA0c0tJbElxSzZidkh1SzNqdTIxTlE2cjlwbEwyRHI3ZTJ6cy9WRHNjVzlJTzd5RXJ4UkVURzFKKzVOVVJFajVEMm5rQmdZMkgyUWJ6UUpjbGd0Z0tnMTlWTHBkdVlsQU1rNXdxMUZicjZBamFQMWd3K0lpSXlrVktseHZOclQyUHI2ZHU2UWUyeUJuV1pNZUZOeE4zSkJrZm45ME96eGpWYjkwNUVwTUVaQ2tSRUZtSnJCUXdNQUlZR2xwbXRvRDg3UVhOeHFIZHRxRklERjlPRmRxazNzeDVldkVSRVZEZmtGWlJnOFBKd3cyUUMxSVlySEVxSE5HTk90dFk0OUhaZnRQWnhma2hSRWxGRHdJUUNFWkdGK2JzQ3ozUUUvUFc2SkVrMFNRVE54YUdSWlJENUpjQ2ZONFZsRVBuNk5iaUlpT2lSbFp0ZmpENUxqK0xvMVF5OVVUV2dObEtvc0hSSUtnSDJ2dEVMajdWZzFXb2lNaThtRklpSTZnQmJLMkJvRURDd3BmQTlBTzNNQkcwT1FiKzlwRjVpSVNsSG1LMFFkKytoaFV0RVJCYVFtMStNc0krUDRVSlN0bTVRWFpwOU5qWTdvZFNuVDNkRy8zWmVEeU5FSW1wZ21GQWdJcXBEQXQyQXB6b0EzbnFkclNRd25KbWdHOVNORnltQlk0bkE3M0dBb3ZnaEJVdEVSQTlOaGNrRVl5MFUxYnJsRDArRk5zWGNFVzBlVHBCRTFPQXdvVUJFVk1jNHlJRFJiWUhPM3JxeGNrc2dJSHd2a2NMZ0x0UWRPYkQ5RW5CRmZ5WXNFUkhWYTFtS292TEpCQmhKSnFoaFVJU3hWeXQzL1B4Uzk0Y1ZKaEUxUUV3b0VCSFZRUklBUFpvS0JSdGxVcjFCelJJSS9hVVBwZDlyWmlzVXE0VHVFWC9FQVFXc3JVQkVWSzlsS1lyUVorblJNak1UZ1BKckhBQklkRE1UQWp3Y3NlK04zckNWOFhLZmlHb1BYMkdJaU9vd2YxZmd5UTVBWTN2ZFdObU9ZTnJ4TXJNVlV1VEFqc3RBdXFLV2d5UWlvbHFoU1NaY1RzazEzR0FrbDZDZlpIQ3l0Y2FCdC92QXpkR210a01rb2dhT0NRVWlvanJPMlFZWTF3NW82MUZtUTlta2dwRVdrL2tsd041cndQbTAybzJSaUlqTTYwR1JFdjJYSFN1VFREQ1NUZFlNNjNWMCtQWDFKOWdla29nZUNpWVVpSWpxQVNzSjBOY2Y2T092TnlpcDROSlNzd1FDdWoralVyZ0Vnb2lvdmloUnFqRnl4ZCtJdVoxVFpvdXhxUW1HL2p1dUE0WjI4cW1kd0lpSXltQkNnY2dFdmt6eTEza041WGZVemdNWTBRcXdMbjMxcnV6U3NzeGtCZTBTaU5TOFdneVFpSWhxUkswR252M21KSTVkeXpBY3JQQUFhTjhNK3JYMXhQdWoyOWRxZk1ZRUJ3Yy85SE1TUFVycTgvOGhKaFNJVEZCWUF0eDdZT2tvcUNLWkQ0Q2lCblRudmFrTE1MWXRZRzlkWm9PeHVnb1M0VHBVc3ltL0JQZzlGcmg0dDdhakpDS2k2bmoxcDNQWWVUWkZONkRYdGFFY3ZXUkNFemQ3L1BwNnp3cDNyVTF5dVJ6eDhmRVAvOFJFajRBYk4yNGdMNi8rM3UxaFFvSElCTzcyd0wxOFMwZEJGY2w4QUhnNFdEcUtoNnV4UFRDK1BlQnFwemNvTVhJVHE3U3JtSDRoUnpXQWs3ZUI4RVJBVmNsTkx5SWllcmcrM25jVmE0L2UxQTJVYlJlc1QyK2J0VlNDUFhONndkM0pNa1VZQXdNRG1WQWdxcVliTjI0Z0tDakkwbUZVR3hNS1JDWUlhZ3drNTFhOUgxbEdTaTRRMk5qU1VUeDhqaktoV0tPZjNuSVBpV2FkZzdFTDBESmpzZmVBZmJGQW9iSVdneVFpSXBOc09aV0U5MzY5WkRoWTFicTJVc3VlNm9TdUxkeHFKUzVUOU8vZkg5SFIwUlk3UDFGOWR1N2NPZlR2MzkvU1lWUWJFd3BFSm1qV0NKQkpnVXVjSmw3bnhLUUJkdGJDTW9DR1NDWVZhaXEwMUwrT05EWlRRWS8rdG5RRnNQTUtrRjFRYXlFU0VWRVZEbDFLeCtTMVozUURWYzBlMDlzK3NMMFg1bzVvVXl0eG1TbzBOQlIyZG5iWXRXdVhSZU1ncW05Ky9mVlh1TGk0b0d2WHJwWU9wZHFZVUNBeVVSOS80SzRDdUpodTZVaEk0NTgwNEg0KzBLdTVwU094TEtrRUdOUlNtRW1qVWVsTnJUSWI4NHFBMzY0S016MklpT2podW5BckcyTy9PQUdsZnJhM3NoZHh2VmxvSGs0MjJQcHFqOW9NejJSejVzeEJiR3dza3dwRUp0cXhZd2ZpNCtQeCt1dXZXenFVR3BHbzFaWGR4eUtpc3Y2K0JSU3JoR25tSGc0TmIrMitwV1UrRUw1U2NvV1pDUTA5bVZEVzhTVGdpbjVoY0poOFhRb0E2TkVVNk94ZE83RVJFWkdoREhraGd0ODdoTlNjMG1saVZiMW9sK25mOCtlOE1BenM0RldMRVlyMzVaZGZJajgvSDEyNmRFRlFVRkM5WGh0T1pHNDNidHpBalJzM2NPN2NPYmk0dU5UN1pBTEFoQUpSdGR6T0FXNW1DUjlzYmF5QlZMbWxJMm9ZL0p5Rmpoc2VEa0xOaElhNnpLRXFVU25BK1RTOUFaRlpoYlllUUYvLzJvbU5pSWdFaGNVcTlGbDZCRkVKV2NKQWxja0VDR3ZXU3FlWnZUbXNOVlk4VnpkYnpVVkZSU0U4UEJ3M2J0eUFrNU1UWW1KaUxCMFNrY1YxNmRJRmNya2NRVUZCNk4rL2Y3MWU1cUNQQ1FVaW9rZlF4YnRDSndjdE5ZUkZiaWErNHJkd0ZaWlJTQzNRZm95SXFDRjRlczFKN0loS052MEF2WVJEaHlZdWlQNXdNR3lzdVhxWmlDeUxyMEpFUkkrZ1RsNUFiLzNsSUlhelpJM1QyNTZZRFJ5NEFaU29haUU0SXFJRzd0TS9ycFZKSnBpUTdTMU5KampZV0dIWHJGNU1KaEJSbmNCWElpS2lSMVI3enpKSkJaUmVzbFkwNjZCTTBpRTVWMmdyV2NTMmtrUkVablB3WWhybWI3OVlaclRLdFE3YTcxWThGNHhXUGs1bWo0dUlxRHFZVUNBaWVvUzE5d1FlYjZKN0xFSGxMU1hMWHRObVBBQjJYd1B5UzJvak9pS2loaVV1VFk0bnZ6cXBTdytZc2d4TnJWdnIwSyt0SjE0ZUVGaEwwUkVSaWNlRUFoSFJJNjZMai9DbFljcnFCLzNFUW5ZQnNPc3FJQytxaGVDSWlCcUlMRVVSaG4zMk4vSUtOUmxhZGRVVEU2QXJ3dWhpWjQxZlhxa2JMU0tKaURTWVVDQWlhZ0FlYndLMDg5UTlybkttUXBscTQzbEZ3TzZyUUc1aExRVklSUFFJVTZ1Qjhhc2prWkNwMEJ1dElwdWdCcURXN2JObXltUHdkYldybGZpSWlLcUxDUVVpb2dhaVQzT2d0YnZ1c1VSU3hVeUZNaHZ6UzRBOTF6aFRnWWhJckkvMlhNR3hheGtpajlMTllCamEwUnVUZTdHZkx4SFZQVXdvRUJFMUlHRXRnQUJYM1dPeFhTSHpTNEM5VENvUUVabnMyTlVNTE41OVdUZGdVdnRlM1ZJSE53Y1pmbjY1ZTYzRVJrUlVVMHdvRUJFMUlCSUFBMXNDdm5vRndpdnQvR0NFb3BoSkJTSWlVNlRuRk9ESk5aRlFhWklJSmlVVFlMRFU0ZHVwWGVIcGJHdjIySWlJeklFSkJTS2lCa1lxQVlZR0FacWx1TnA2Q2t3cUVCR1pqVXF0eHJqVmtiaVhWL3BDcVhtZHJiSkRwRzZwdzhoZ1h6elR2Vmt0UmtsRVZETk1LQkFSTlVBMlZzREkxb0M5dGZDNHlpS04ra3IzMHlRVkZNVzFFU0VSVWYzMi9xK1hjUExHUFhFSHFhRmQ2dERJWG9hTk0wTE5IeGdSa1JreG9VQkUxRUE1eW9Ta2duWHBPNEdwU1FXSlh0OUpSYkZRcUpGSkJTSWluVU9YMHZISjc5ZDBBeUpuZ1FIQWl1ZUM0ZVhDcFE1RVZMY3hvVUJFMUlBMXRnZUdCT3F1YzZ2cy9BQzlHMmlsTytZVkFmdGlnWUtTeW80aUltb1lVckx5OGN6WEozV3ZwWHBMR0NxbHQxL3ZWaDU0TVN5Z2xpSWtJaklmSmhTSWlCcTRwaTVBM3hhNnh4S2d5cXlDM3F4Y0FFQnVJZkJISEZDaXFvVUFpWWpxQ1pWYWpRbXJJNUg5UUROdFMyMzRZbGtSdFc0L2U1a1Yvc2V1RGtSVVR6Q2hRRVJFYU9NT2RQSFJHekNoY0ZqWm91WDM4b0VETjB3dllrNUU5S2hadXZjcVR0KzhyeHRRbTdqT1FTL3BzT3pwVHZEM2NEQnpaRVJFdFlNSkJTSWlBZ0E4M2dSbzNraHZ3TVRNZ1A3bDhoMDVjQ3pCbkZFUkVkVVA1MjlsNDcrN0x1dU5pRmpxVUNyRTN4V3pCcmN5ZTJ4RVJMV0ZDUVVpSXRJYTJGTFhUbEpMWkNHeDYvZUIwOGxtQzRtSXFNNVRGSlpnd3VwSXFBd1NzZUptSjFoSkpQajVwZTRtclpBZ0lxb3JtRkFnSWlJdG1SUVlGaVMwbGRSUXEyRFNkYkgrZFhSTU9uQTV3OXpSRVJIVlRmL1pGSTJFVElYd29KcnJ2dDRZMWdvZG1yaVlMeWdpb29lQUNRVWlJakxnWWdzTWJxbDdyTi9Sb1RKbGl6bWVTQUp1WnBrNU9DS2lPbVpuVkRKK09uNUwvSUY2cjVkTjNPeng0ZmlPNWd1S2lPZ2hZVUtCaUlqS2FlSWkxRlFRcmN4TWhpTUpRRnFlV1VJaUlxcHpidDkvZ0duZlJ4a09WbVBKd2c4elFtR3ZQeldNaUtpZVlFS0JpSWlNNnVJRHRIRFZQVFo1RnE5RVYyTk1wUlk2UCtRVm1UczZJaUxMVXFuVmVPcXJrNUFYbEFnRFlwWTZxSFVGRzU4S2JZckJIYjNOSGg4UjBjUEFoQUlSRVZWb1FBRFEyRjc0dnV5U2hncXBBWW5ldTB1UkV0aC9IU2hXMVVLQVJFUVdzbXpmTmNNV2thYk9URkNydFlVWW5XeXQ4ZFhrRVBNSFIwVDBrRENoUUVSRUZiSXVMZEpvcTVtSkt6SHhKcHphNEE5a0Z3Q0g0NnRkcTR5SXFFNkpTVExTSXRKa3VzekR4MDkxZ25lanNxMTFpSWpxRHlZVWlJaW9VazQyd0tCQTNXTXh5NFAxNnprbTV3S24yRTZTaU9xNUVxVWF6MzF6Q2lXYUhwRnFOVXgrWmRUYnRWUFRSbmgxWUdDbHV4TVIxWFZNS0JBUlVaV2FPQVBCWlpmNG10cGlYZS83aStuQTlmc1Y3a3BFVk9kOXRPY0tycWJLOVVaRXBGbjFkdDA0SXhSVzBtcFVjQ1FpcWtPWVVDQWlJcE9FTmdFOEhYU1B4ZHlVMDU4TkhKN0l6ZzlFVkQvRkpHWGo0MzFYZFFONnhSV3JwUGM2T0xWM0MzUUxjRE5yYkVSRWxzQ0VBaEVSbVVRcUFZWUVBWnJPWmhMb3VqbFV5VWpuQnprN1B4QlJQVkp1cVFPZ0xhNVlKYjBFckxPZE5UNTd0clBaNHlNaXNnUW1GSWlJeUdTT01xSHpnNGFvZWdwNk94Y3BnZis3RGloWnBaR0k2b2thTFhYUXMreXBUdkJ3dGpWUFVFUkVGc2FFQWhFUmlkSzhFZERCczh5Z2lPdHF6VXlGN0FJZ0l0RnNZUkVSMVpweVN4Mmdoc21kSGZTV1JRaUZHSVBNSFI0UmtjVXdvVUJFUktJOTBReHd0OWNiRURIVFFIK213dlg3d0xWTXM0VkZSR1IyUnBjNnFNVVVZdFR0dTNGR3FNbXJKSWlJNmdNbUZJaUlTRFJOUFFWci9YY1JFVWtGL1YyUEp3SDM4ODBWR1JHUmVYMjQ1M0tacFE1Z0lVWWlvbEpNS0JBUlViVTQyd0M5bXVzTmlPeWNwcm5PMWhScExGYVpNVGdpSWpPSVNjckdzbjNYZEFOaTY3NndFQ01SUGVLWVVDQWlvbXByNHc0MGM2bmVzZnI1aDd3aTRLK2JaZ21KaU1nc2xDbzFKcTA5YmJqVW9acitPNjREQ3pFUzBTT0pDUVVpSXFxUmZnR0FySnBMSC9RbDVRQXhhV1lKaVlpb3hsWWVpTVBsbEZ6ZGdGN3J4eXJwdlE2MjlIVEU3Q0d0ekJrYUVWR2R3WVFDRVJIVmlMMDEwTWRmYjBCc3dURzlDKy9US1VDNndoeFJFUkZWWDJLbUFvdCt1Nnczb3E1dWwwaDhONjBicktTc3hFaEVqeVltRklpSXFNYUNHZ010WEhXUDFZRHBGOThTdzBrTmgyNEErU1htaTQySVNLd1h2anVEL0dLbDhFQXRabW9Db0o5OEdCUGloNEVkdk13ZEhoRlJuY0dFQWhFUm1VVllDOERPV3ZoZUFvaHJKYW0zZjM0SjhHZThlV01qSWpMVi95SnZJU0pXcjUrdHFGeUNMdmxnYXkzRlYxTkN6Qm9iRVZGZHc0UUNFUkdaaGEyVmtGU29OaVlRRURBQUFDQUFTVVJCVkwyTDl0UTg0Si8wR29kRVJDUktscUlJY3paZjBBMkluWjJndCt1OGtXM1FyTEdEMldJaklxcUxtRkFnSWlLejhXOEV0R3BzbnVjNmt3TGN6emZQY3hFUm1lS05YeTdnWGw2UjhFQU5RQ0p5cVVOcFJzRzNrUjNlL1ZjN2M0ZEhSRlRuTUtGQVJFUm0xYXM1NENEVFBSYmI5RUZkZW9CS0RmeDVFMURXdkdNYkVWR1ZJbUl6OE5QeFc3b0IwWFVVZFFjc2Y3WXpIR3lzekJJWEVWRmR4b1FDRVJHWmxZMFYwRmV2NjRQWWEzTDlHNExaQmNDcFpMT0VSVVJVb2FJU0ZWNzQ3b3h1UUMweWs2bTNlNWZtcm5pK3AzL0YreElSUFVLWVVDQWlJck5yM2dnSWNOTTlyc2trZzh0M2dlVGNxdmNqSXFxdS8rNjZqTVRNQjhJRDBVc2RZSkE1WFR1MXE5bmlJaUtxNjVoUUlDS2lXdEc3dVRCYkFSQ3V0YXU3OUFFQWppUUFoVXB6UlVaRXBITTVKUmZMLzRqVkd4SDlhcVg5N3NuUXB1Z2VhS1pDTWtSRTlRQVRDa1JFVkN2c3JZRW5tdWtlMTJUcFEwRUpjRFRCTEdFUkVSbVkrdDBaS1BVem1HSm1KK2gxZ1pCWlNiRGl1V0R6QmtkRVZNY3hvVUJFUkxXbWpUdmc0NlI3TEhaWnNuNFdJaWtIdUpwWjhhNUVSR0w5K0hjaXppWm02WTFVLzBWcTlwQldhTzdPTnBGRTFMQXdvVUJFUkxXcWZ3QmdWWHJOTFpHSXZGd3ZzL1BKMjBCdW9ia2lJNktHVEY1UWdyZTN4cFFaRlRNN1FiZTdtNE1NQzhkMk1GZG9SRVQxaHJXbEF5QWlRNmRPblVKRVJBVGk0K1BoNHVLQ0N4Y3VXRHFrT2lNNE9CaHl1UnlCZ1lIbzM3OC9Ra05ETFIwU21jRFpCbmk4Q1hDeXRGdURSQTBoblYyTlNvMGxLcUdWNU5pMmdGUjBTemNpSXAwRk95NGlNNitvQnMrZ3l5Z3NlYklUbk8xNFdhM0JhNW1LOFZxR0hqVVN0VnIwQkZRaXFpVXJWNjZFVXFsRWNIQXdBZ01ERVJnWWFPbVE2cHo0K0hqRXg4Y2pPam9hZG5aMm1ETm5qcVZESWhQdHZBTGN5eGUrVjZzQlNUV1RDZ0RRelE5NHpOZHNvUkZSQTNQeGRnNkMzeitrZXduU20yMGdWcENYRTY1OU9neFd6SElDNExXTUtYZ3RRNDhTSmhTSTZvZ2xTNWFnVTZkT0dETm1qS1ZEcVRkMjdkcUYyTmhZdlB2dXU1WU9oVXlRVlFEOGVybG1MU1ExcEJMZ3FRNUFJMXN6UEJrUk5UaWhpLzdVMVU2b1ZqSkJkOUQrdC9wZ2VHY2ZNMFpYZi9GYVJqeGV5MUI5eHhvS1JIWEF5cFVyMGJselo3NEJpelJ1M0RpMGFkTUdYMzc1cGFWRElSTzQyUUVoK3JNS3FsSDdUSk1DVjZuWjlZR0lxcWRjSVVheHlRUzE3cUMrYlR5WVRDakZhNW5xNGJVTTFYZE1LQkJaMktsVHA2QlVLakY2OUdoTGgxSXZqUnMzRHZuNStZaUtpckowS0dTQ3gzeUZtZ29BcW5VUkw1SHFrZ3AzRmNDbHUrYU1qb2dlZGVVS01WWm5vbTdwYTVkVUFudzk1VEh6QkZiUDhWcW1abmd0US9VWkV3cEVGaFlSRVlIZ1lQYXRyb2t1WGJvZ1BEemMwbUdRQ2FRU29HK0xHanhCbWFuSnA1TUJSWEZOb3lLaWhxSmNJVWFKeU15bVh2NWhjaTkvZEd6YXlEeUIxWE84bHFrNVhzdFFmY1dFQXBHRnhjZkhzMkJSRFFVRkJlSEdqUnVXRG9OTTFNUVphT0ZhWmxERU5iMEUwRjdVSzlYQXNVUXpCVVpFajdTTHQzUHc5WjgxZUsvUVMyamF5YVJZK21RbnM4VDFLT0MxVE0zeFdvYnFLeVlVaUN6TTJkbVpiOEkxRkJRVUJDY25KMHVIUVNMMGJGYW03YU5LNUJQb0hadVNDOFRkTTBkVVJQUW9tLzU5bE40RUEzVTE2cmpvRHBnMXVCV2F1Tm1iS2JMNmo5Y3lOY2RyR2Fxdm1GQWdzckNZbUppcWQ2SXE4ZSt4Zm5HeXFYbmJSLzNQQXBHM2dZS1NtajBmRVQyNmZqcGVwaENqV2lLeWpvdHVlb0tMblRYZUc5M09uT0hWZTN3UE5nLytQVko5eElRQ0VSRlpSQmVmR2hSb0xEMUVrMVFvVWdMSGs4d1VHQkU5VWg0VUtmSDIxbi8wUnRUVmVNM1JIYkJ3YkFlNDJNdk1FUm9SVWIzSGhBSVJFVmxFalFzMHdyQ2UyczBzSUNtblpzOUhSSStlRDNkZlJvYThzUFJSbWNxdUlqVnhzOGVzSVVGbWlZdUk2RkhBaEFJUkVWbE1UUXMwbGwwREhaNG96RllnSWdLQXBIc1BzUEpBbkc1QVhmMWtBZ0I4OG5RbnlLeDQrVXhFcE1GWFJDSWlzcWl5QlJxcjB4WmVjMGgrQ1hBbXhTeGhFZEVqNEkzTkYxQ3MxSHRSRVp0UDBEdTBZeE1YUE4vVDN5eHhFUkU5S3BoUUlDSWlpeXBib0ZGU2pZU0MvbWVFS3huQS9md2FoMFZFLzgvZWZjZEhVYTBOSFAvdHB2ZENDQWtsbEVBZ3RJQVFRVkFVcmtnVEFSdUtjbEZVRUwySUJVVkJRUVRFY2tVQmhWY1I5WW9GRmFWYUVKR085QTRoUUFnOUVFcDYzZXpPKzhjbXU3TWtrR1IzbHJUbisvbGNidWJzek1temEzWjM1cGx6bmxQRnJZKy95Qzg3VlJsR2U3S1ZxZytrR1VQYWFSQ1ZFRUpVTDVKUUVFSUlVZUZpSEN6UUNOamNTVngzd3RHSWhCQlZtYUxBcUs5MnFScXdMYnBTcGs2ZzZBT3BlM1J0ZXJhdW8xVjRRZ2hSYlVoQ1FRZ2hSSVZ6MGNFdERSenNSSFd0Y0RFYjRpODcySjhRb3NxYXZ6NlJRK2ZTTmV0djVpUHROZXRMQ0NHcUUwa29DQ0dFcUJRYUJVSmRQd2M3VVkxUzJIb0dEQ1lIK3hOQ1ZEa1p1UVdNLzJtL3FzV2VaU0t4SFBOQWJIM2FOQWpRSWpRaGhLaDJKS0VnaEJDaTB1aHkxU2lGY3M5NDFsbW5TZWNXd0xZeldrUWxoS2hLcGk0OXBGb21Fc3FkVFZCOThMam9kTHc3dUswbWNRa2hSSFVrQ1FVaGhCQ1ZSckFYUk5XeWJ1dnNXREplcC9wbU95Z0ZHb1dvVVU1ZHp1YkRsZXBsSXUzcHhYclFZN2Mxb25GdEg0ZmpFa0tJNmtvU0NrSUlJU3FWMkhybW1ncUFPWmxRM2dzQ3hmWVFLZEFvUk0zeHZIcVpTTHVTQ1ZpS043cTU2SGh6VUN0dEFoTkNpR3BLRWdwQ0NDRXFGUjgzODZvUEZuWXVJMWwwbUJSb0ZLSm1XQjkva2NYcVpTSjFkdFJPVUgzZS9PZk9wdFFQOXRJa05pR0VxSzVjS3pvQUlhcUNBMmZTT0hnMm5kMG5VOWh6S3BVOXAxSUJhQmNSU0x1SVFHNXFHRVRMZXY2MHJsLzFpamFscHFiaTcrK1BYbC8yL0tMQllNRFYxUlZkZVpmZ0VxS00yb1hCb1l2bU9naVc3RUI1cHo2b2Z0NTZCcG9FZ1p1azBZV29sb290RXduWVZUdWg4QkFmZHhkZXY2ZWxGcUdKYWlJdkw0K0NnZ0o4ZkNyUEZCakRoYU1ZazQ5Z1NJcWpJQ21PZ3ZOeEFMaUdSZU1hSG8xYmVFdGNRcHZpVmllcWdpTVYxWm1jV2dsUmlzZm1iZVBGNy9ieXk0NHpCSHE3OC94ZFVleDU2eTcydkhVWHo5OFZSYUMzTzR0Mm5PR2w3L2N5L1BQdEZSWm5ibTZ1emZhMGFkUG8zNzgvWjg1WXE5S2xwS1JnTUJoczludnV1ZWZvMTY4ZnljbkpaZjVkQ3hjdTVKRkhIbUhGaWhXT0JTM0VOYmpxb1ZOOVZZT2R1U3NwMENoRXpmQ0ZGc3RFcWo1bnh2WnRUckN2dTJQOWlVcEpVUlNiYzZiRXhFVDY5Ky9QZSsrOVo3UGZoUXNYYkxZM2JOakF3SUVEbVRsejVnMkpzelJwdjR3ajgvZTN5VDIwQ3Iybkg5NWRoaEg4ekZLQ24xbUtkNWRoNkQzOXlEMjBrc3cvM2lGdDhXc1ZIYTZveG1TRWdoRFg4UGVoWkFiTzNNU3NSOXZ6MkcyTlN0eW5kMkFZdmR0YXgyWi9zVDZSb0ZGTFdES21LN2UzcUgyalFtWDE2dFhNbmoyYmFkT20wYXFWZWI1bmZuNCt1Ym01bUV6bWRmTU1CZ01USmt3Z0x5K1BkOTk5bDVDUUVESXlNa2hLU2lJNE9KalEwTkF5L2E2Q2dnSldyRmpCbFN0WHFGT25qczFqR1JrWnZQbm1tMldPMjlYVmxYZmZmYmZNKzR1YUphb1c3RHNQS1lYbmZYWU1VckRaLytCRmlLNXRMdndvaEtnK2NnM0dxNWFKZEV5d2p6c3Y5MjJ1V1graWZQNzY2eSsrL3ZwcmgvcW9XN2N1Nzd6elRySDJqSXdNSmsrZWpLZW5KMU9tVEVHbjAyRXltY2pOelNVL1A5K3kzL3IxNjVrMmJScFBQUEVFRHo3NElBRHg4ZkVBUkVaR09oU2JvL0tQLzBQcWQ4L2cxL2NOdkc2NnQ4UjlYUHhxNDlHc20yVTdaK2Npa3FkMUpIRElITndiMzN5alFoVTFoQ1FVaENqQjFHV0grUHRRTW1jK3VodC9MN2N5SHplOFcyTUdkYWpId0ptYjZOTTJuRmZ2YnVIRUtLMUNRa0xJenM3bXJiZmVZdTdjdVFRSEJ4ZmI1K09QUCtibzBhTjA3dHlaV3JYTVpmUVBIejRNUU51MlpWOFNhKzNhdFZ5NWNvVjI3ZG9SR3h0cjg1akJZR0Rmdm4xbDdzdk5yZXl2cmFoNWRFRFhDRmh4eExwdFR5ZUtZcW14eHJvVE1DaGFvd0NGRUpYQ2pEK09rR3l6VEtRZFZCbkxDZmRFNCtNaHA4Z1ZKUzh2ajVTVWxISWZaelFhTGFNd1hWeGNTdHpIMTljWHZWN1AxcTFiK2VhYmJ4ZzZkR2l4ZmM2Y09jTi8vL3RmZERxZDVTWU5XTStaWW1KaXloMmJWakxYemlILytCWkN4bTVBNytsYjV1TzhPdHlQUjh1ZXBINzNEQjdOdXVIVGJhUVRveFExalh4YUNuR1ZxY3NPa1pTYXk5K3YzbUhYOFVFKzdxd2IzNTFSWCsxayt2STRYdXZ2L0t1WG1KZ1lCZzhlek1LRkM1a3hZd1pUcDA2MWVYelZxbFg4OXR0dk5HalFnRmRmZmRWUysyRHIxcTBBM0h4ejJiTFZKcE9KNzcvL0hvQ25ubnJLMG43MjdGbnExYXRuMlk2TWpPVEREeis4Ymw4UFAveXd6ZDBBSVVwUzF3OGlBdUJVV21HRFBiVVVWUHRmeklaalY2QnA4WnliRUtJS3VwS1p6OXZMNHF3TjlneGx3bnBNL1NBdlJ2ZHNxa1Zvd2s3OSt2V2pYNzkrWmQ0L096dWJYMy85bFVXTEZuSGx5aFVhTkdqQXNHSERTdHhYcDlNeGJ0dzRubnJxS1JZc1dFQnNiS3pOelkzYzNGd21UNTVNVGs0T1k4YU1zU1FVVWxOVGlZK1BKeXdzakFZTkdqajJCTzJVdVhZT3BveUxCQSszYi9TRzNpdUE0Q2UrSlczWkpMTFcveDgrM1o3V09FSlJVMGxDUVFpVnZ3OGxtLzluWnpKQmJlNWpIZWcyYlExZG8wTG8xdHo1MHgrR0RSdEdWbFlXZ3djUEx2WllzMmJOYU5XcUZlUEdqYk1wSnJSNTgyYkEvRVc1Y3VYS0V2dHQzTGd4VVZIbVlqNGJObXpnMUtsVDlPalJ3OUsyZWZObUprMmFSUGZ1M1huNmFmT1hrMTZ2eDh0THhwVUxiZHpTQUU2bkZSWmYxOWw1dmFBNmFFdGhnVWE5MUJRVm9zcDdjL0ZCc3ZLTjFnWjczdGVxejRkSmcxcmg1aUlseHFxQ3RMUTBGaTllek5LbFM4bk16Q1FpSW9LUkkwZHl4eDEzWExmUWRLMWF0Umc3ZGl3WEwxNmtSWXNXSkNRa1dCNXpkM2VuUzVjdWRPellrYnZ2dnR2Uy9zOC8vNkFvQ2lFaElkYzhYd0xvMmJObnVZcGNsMVgrOFgvSVA3N0Y3bVNDV3NBOWs3bnkrUkRjSWpyZzNpaTI5QU9FS0lVa0ZJUlFHVGh6RTJjK3VydjBIY3RveVppdU5IM2xONjdNR2FoWm4xYzdmZm8waHc0ZEFxQjU4K2JzMmJNSHNCWVQyclJwRThIQndmVHAwNGQ5Ky9aeCtQQmh1bmZ2enNHREI3bDQ4U0lBbjMzMjJUWDdIeng0TUZGUlVSZ01CdWJQbjQrbnA2ZGxkSUtpS0paNWppMWEzSmpwSGFMbUNmQ0FGaUVRZDhtOGJlL1VoNktMaG13RDdFK0dtRHFsSFNTRXFNeE9YTXBpenVxRTBuZThIdFdjcUNhMWZYajhHaldUaFBQbDV1YVNsNWVIbDVjWDd1N3VIRGx5aEtaTm14YTdRRTlMUytPYmI3N2g5OTkvSnk4dmowYU5Hdkg4ODg5ejIyMjNvZGZyeWMvUHg5M2QzZEtmdDdlM1pSVEMyclZyeWNzelQ0L3g5UFJrNWNxVmxxTFU1OCtmWjlXcVZkU3RXeGVBbFN0WEVoMGRUVVJFQkd2WHJnWGd3SUVESERodzRKclBvWHYzN3JpN2ExL01NL1c3WndnWnUwR3ovZ0tIek9IU1J6MEpIVjl4eGNSRjlTRUpCU0VLUFRadkc3TWViVytwbVpDV2JlQ3RwWWRZdXVzc1NhbTVOQXJ4WVhpM3hveTVxeG11THVhVEQ1T2k0RGRpTWRucXV5T0ZrbWIxSnl6QWsvY0d0K1hKK1R2NC9JbU9Ub2w3ejU0OXpKbzE2NXFQZi9IRkZ6YmJmbjUrZE8vZW5WOSsrUVd3Smd5S0tJckMxS2xUY1hkM1o5eTRjWmFoZlQvKytDTkpTVWs4L3ZqamhJU0VBTEJ1M1RvU0VoSm8wcVFKQXdjT0pEVTFWZXVuSndRQUhlckNrY3RnTEZ5MXdaNVJDb3JPZXN5dWMrWWtoVWZKMDJ5RkVGWEFLd3YzWVN4YXlzWGV1UTZxT1ZGdjNkc2FGeG02VkdIbXpadkhzbVhMZU82NTU2aGZ2ejZ2dmZZYXJWdTNadno0OFRhMW9RNGNPTUNTSlVzSUN3dGp4SWdSM0hycnJlaDBPdkx6OC9ub280ODRldlFvMDZkUDU1dHZ2dUhYWDMvbGhSZGVvRy9mdmdCODhza24xenhYaVkrUHR4UmVMUExzczgraUtBcTdkdTBpTEN6TVpyb25tQk1VR3pac29HZlBublR1M0JsWFYrMHZyZEorR1lkZjN6ZEtySm1RZDJRdHFRdEdVR2ZLRWRzSEZCTVhwclFEUTI2eFkycVAyNFRldHpaK2Q3MU0ycElKQkF5Y3Bubk1vbWFSaElJUXdJRXpxWnhOeWJHczVtQlNGTzZidlpsZEoxS1lOS2dWTGNMOVdCdDNrWEUvN0NNK0taM1BocHVUQS9GSkdXVG5HM24rcm1aRTFySDlvQzlLVER4NWV4TyszM0thdytmU2FWSFhYL1BZYjdubEZwdjZCU2FUaWErKytzcnlwZmpTU3kvWnJPRGc2dXJLaFFzWDJMaHhJd0NkTzNlbWRldldsc2N2WDc0TVFKMDZkZWpXelZ3aCtNaVJJeXhZc0FCZlgxL2F0R25Ed1lNSEtTZ280TXN2dndSZ3pKZ3hUaG5pSjBRUmJ6ZG9GUXI3aWxieFVqQXZmS3hjNTZDcjZJb0tOQUlHRSt3OEIxMHFaaXFzRU1KQnUwNms4Tk4yOVZxd2RpUUNWRG1JRnVGK1BIeUxmQ0JVRmcwYU5DQXFLb3E5ZS9jeWN1Ukl4bzhmVC92MjdXMzJ1Zm5tbTdudHR0c0FTRTVPWnZMa3lSdzVjZ1JQVDArYmFReHFFeWRPdEZrK095RWhnZm56NTJNMEdvbUppZUhoaHgrMjFKa3FpbVBCZ2dVQWhJZUhXODZMaXV6Y3VkTVN5OVdQYWNGdzRRaW10T1FTVjNQSVQ5eEsyZzh2bEhpYzhWSWlHSEx4dm1VWUxzRVJOby9wUE16bnExNGRIeVIzL3dvTUZ4TndxMTJ4SzFlSXFrMFNDa0lBQjg5bUVPeGpIYUwyejdITHJENlV6SS9QM3NJRE45Y0hvRmViTVBJS2pNejg4eWp2UE5pV1lGOTM5cHd5WjdsZjZ4OU5xTC9ITmZzUDhuYmp3Rm5uSkJSQ1FrSXNJd1l5TXpPWk5tMGE4Zkh4dUxtNVlUQVlXTE5tRGJWcjEyYjA2TkY0ZUpoam5EcDFxbVU1eWZQbno5c2tGSXFtUWFpWGhMeDA2UkpHbzVITXpFeGVmUEZGbTkvZnAwOGZXclpzYWROMjlPaFJldlhxZGQyNFRTYVRyUElneXFWZEdCeTZDQVdtd3B1S0pzcDNEYUhZN243b0lyU3BBMzZ5MUx3UVZjN29CYnV0RytxbFhNcERkY2hiOTdaR2IwOGZ3aWxDUWtMNDRJTVBtRHQzTHN1WEwyZmN1SEU4OHNnakphN0tzSGZ2WHFaTW1VSmFXaHBoWVdGTW5qeVpKazJhOE04Ly94VGJ0MDJiTnBhZk4yell3TmRmZjQxZXI4ZG9OSktkbmMzY3VYTVpQWHEwWlNXSHhNUkVTODJFOCtmUEYrdXZwSE1tTFJtVGo2THpEckJwVS9LenlGci9HVmtiUHJNa0I2NW1TRElYS3ZXNS9XbjBQcld1MmIvT013Qmo4bEZKS0FpSFNFSkJDR0QzeVJUYU53eXliSHU0dWpENnpxYmMxZHIyQzZKVnZRQk1DaVJuNUprVENpZFRxUmZrUmFpL0J3V0ZZN0dMcGtPbzNkUW9pRjBuVXJnL3RyN1Ruc1BSbzBkNSsrMjNPWFBtREk4ODhnaUppWWxzM3J5WjdPeHNWcTVjU1h4OFBKTW1UZUxLbFN1c1c3Y092VjZQeVdRaUtTbkpwcCtpYmZXWDQwMDMzY1NERHo1SVFFQUF2cjYrRkJRVThQSEhIeE1RRU1DVFR6NVpMQll2TDY5U2F5cnMzYnRYZzJjdGFoSlBWNGdKTTQ4c2dNS2JpMFcxRWNxajhLNmtTVEVYYU96WlJOczRoUkRPdFd6M09UWWZ1Mnh0c0NzUllCMmVFTk1nd0hMelFGUWVibTV1UFBmY2N6UnMySkE1Yythd2JOa3krdlRwWTdOUFZsWVdiNzMxRnVucDZjVEd4dkxhYTYvaDUrZDMzWDROQmdNTEZpemcrKysvdDB4am1ESmxDams1T2FTa3BQREtLNi93NzMvL215RkRodkRKSjU5Z01wblE2L1VrSnlkak5CcHRscVFzNlp4SlM0YWtPTnpDYlZjTHk5bjFDOW5idnNPdnoyc28rZGxrcnBwUjdMaUNwRVBvL2VxWWt3bW1Bbk9qdnZobG4xdmRWaGpPSGNTelZXK254QzlxQmtrb0NBSHNPWlhLODNkWjZ3aDBiQnhFeDhaQnhmWmJ0dnNjd1Q3dVJJYjZXSTd6OTNTbDEvdnJXUnQzRVpPaWNGZnJPbnd5N0NZYWhWaFhVMmpmTUpCWmZ4NXpTdXk1dWJsODlkVlhMRjY4R0pQSnhMUFBQc3ZBZ1FPWk5Ha1NBQysvL0RKcjE2NWx3WUlGUFB2c3N6ejY2S040ZVhueDZLT1BNbS9ldkdMekJZOGVQUXFZVjNjb29pN0VDREJseWhRVVJlR2xsMTdDMzcvNHFJdjY5ZXZ6M252dlhUZnVnUU1IeXJLUm90eGk2c0NCQzVCbnRKM0NVQzZxQXhKVDRGSTJoSGhyR2FVUXdsbU1Kb1dYRnpxWWtMWmtJODNldXEvMXRmY1ZGVzdBZ0FIVXJWc1hUMDlQUWtORExlY3BBRDQrUGt5ZVBKazllL1l3Wk1pUVVxZGY3dHUzajQ4KytvalRwMC9UdUhGanBrK2ZicW1wRUJrWnliQmh3NWc0Y1NKZmZmVVZSNDRjSVRnNG1JaUlDSm8zYjg2cVZhdElTRWl3MUozS3ljbmg3Tm16QkFRRTJOUjQwRkpCVWh6ZVhXeVh3UFNJdWdPdm0rNUY1KzVEMXZwUFN6ek9jRDRPbmFjdktmOTduUHpFYmFDWWNHOTZLLzUzVDhJbHlKbzhjdzJQSm52TEFxZkVMbW9PU1NnSWdUa3gwQzRpOExyN3pGK1h5TExkNS9qazN6ZFpscFRhY3pLVjFHd0REOThTd2ZPOW90aDNPcFczbDhYUmJkb2E5azNyUmFDM2VVaC8rNGdnZHA5S2NVcnNyN3p5Q25GeGNkU3FWWXVYWDM2WkRoMDZGTnZuMy8vK04vWHIxK2UvLy8wdjlldlg1LzMzMzZkNTgrYjg4TU1QSEQ1ODJHYmZZOGZNaVkvbzZPaGkvUUNzV2JPRzlldlgwN2R2WHpwMzdxejlFM0xBaVV0Wi9MRDFOTDRlcnZoNXV1SHI2WXFmcHl1K25xN21OaS96LzRmNFhYdDZpcWpjWFBYUVB0dzhzZ0N3ZjgxNTFYR2JUc0VBV2FSRWlDcGgvcnBFanB6UE5HL1krLzdYMlk1T3VLZDlYYTNDcXhGTVdaY3haYVdnWktkZ3lycUNLZHM1NXpkcXNiR3huRHAxaXNURVJKdjJnb0lDc3JLeWVQVFJSMHZ0WS92MjdZd2ZQeDZBWHIxNjhleXp6K0xsNVdWVHBMRkJnd2JNbWpXTGlSTW5rcDZlenRTcFUwbE9UbWJ2M3Iyc1dyV0t1TGc0UzBJaElTRUJSVkdjdXNwVndmazRYTU5zejhkY2drdXY5VkdRRkljcE53T3Z0bmZqYzh0akdDN0VrN1Z1TGxjK0gwTEk2QlhvUE0wM2cxekRXMUtRZE1ncHNZdWFReElLUXBUQnAydU84OHovZGpMNnpxWTg4eS96UERORmdTK2ZpcVcybndleFRjeVo2VDV0dzJoVFA0QitNemJ5eGZwRVh1d2RkYjF1TlRGMDZGRCsvUE5Qbm52dU9mejgvTWpOeldYdTNMbTBidDJhZSsrOTExS1FzVWVQSHNURXhGQ3JsblV1WFhSME5GdTNidVhvMGFNMGE5YU0zTnhjRGg0OGlKdWJtODBJaFNKbnpwemhvNDgrSWl3c2pLZWZmdHJwejYyOFRsek01dFVmOTVkNS8wQnZOM1BDd2NNVlB5ODNhdnQ1MExxK1B5M3JCdENxdmordDZ2bmo2U2JMQUZRMnJVSmg3M25JS2JCenBEUFlGSFM4a0FYSFU2Qko4VUZKUW9oS0pDdXZnRGQrdnZhU2ZXVlNORVdxOExQajNjRnRIZXV2bWpObFhTWS9jUnVHMDNzd25OcUY0Y3kxUm9jMGRGb01PVGs1TEZpd2dGOSsrWVdHRFJ2eXlDT1BXQjc3NUpOUFdMRmlCWjA2ZFdMMDZOSFhuWHJRb1VNSHVuYnR5bDEzM1VXWExsMEE4OUtRU1VsSlRKZ3d3WExlNCtmbng3dnZ2a3RlWGg0K1BqNDBidHpZVXNoeHg0NGREQmd3QUxBV1pHemV2TGxUbnJmZEZBWC9lOTlCN3hPTVd6M3ozN2Q3MU8yNDFva2lkY0VJY25ZdXdydnI4QW9PVWxRbmtsQVFBbWdYRWNpZVU2bjBEZ3l6YVRjcENxOHMzTWNIZnh4aGZQOFdUTHZmV3N4SHA0TytNZUhGK3VyZE5neFBOejM3VDZkWjJuYWZTcUY5aEhPdVZtSmpZNG1OamJWcy8venp6L3oyMjIvMDdkdVhCeDU0d0daZmRUSUJ6TFVSdG03ZHlvWU5HMmpXckJtN2R1MGlQeitmamgwN0ZpdVllT25TSmNhUEgwOU9UZzRUSjA3azRzV0xuRDkvM3ZLL2h4OSsyQ25QejVsU3N3MmtaaHRzMm43ZGE2MHBvZGRCb3hBZld0WHpwMVc5b2lSREFORjEvU1RSVUlGY2ROQ3hMbXc0NVVBbml1M056UzFub0ZHZytiKzVFS0p5K21qbFVaSXo4c3diOWhaaUJNdHhOemNKcGxlYnNGSjJybUVNdWVRZStJMjhZeHZKUDdrTFU5cTVDZ3RGVVJSV3IxN041NTkvenVYTGwvSHg4YUZYcjE0MnF6QjA3dHlaVFpzMnNYWHJWdmJ1M2N2dzRjTVpPSENnelQ1RjlIbzliNzc1cG1VN0t5dUxUei85bE56Y1hMNzQ0Z3ZDd3F4L0MrN3U3cmk3V3l2Mk5tM2FGRDgvUDNidTNFbDJkamJlM3Q2V29vOGRPenBuV1hBQTE3Qm9DczdINGVKWHUrd0g2WFI0Uk4xUnJObWpXVGR3ZGFmZ2duV0p5WUtrUTdpR3R5eTJyeERsSVFrRklWQWxGTnBhdjB6eUMwdzhQR2NMeS9lYzQ3UEhPL0RVSGJhVjJ5NWw1UEhiM3ZQY0doVkNrMUJydlFTVHlUekhzN1pxMVlmZEoxTnAzL0Q2VXlyczlmMzMzOXRNVzlpOTIxejUrdFNwVTVZNkNtckRoZzJqU1JQemMrblNwUXR6NTg1bDllclZEQnMyak5XclZ3TllsbUZTbXpsenBxWDQwS3V2dmxyczhjY2VlOHlTd1U5T1RtYjI3Tm5YalRzdkw2L0VMM3hITktydHpVdTlvMGpMTVpDV2JTQXR4NXd3S1BvNUxkdEFqc0ZZNXY1TUNoeS9tTVh4aTFrczMyTmJ2REl5MUllV2RmMXAweUNBNkxybVJJT3ovaHVMNGxyVWhqM25JY09CTWh3NnNHUVZNdlBoNEVWb0UxcktRVUtJQ3BHV2JlRDkzOVExZit4TkpsaFRpZTgvSktNVGl1UWYvNGZjZmN2SjJiY0NETGxsT3NZbHNCNHVvVTF4OFEyQkxUczBqV2ZIamgxOC92bm5sdVVmNzd6elRrYU1HRUZRVUJDYk5tMnk3TmVwVXljKy8veHpaczJheGJwMTY1Z3padzRiTm16ZzVaZGZMdGJuK2ZQbm1UdDNybVg3MHFWTFpHUms0Ty92YjlOZUpDSWlnaWVlZUFJd0p5TTZkKzdNcWxXcldMdDJMYTFhdFNJaElZR1FrQkNuVG5sd0RZK21JQ25PbkF3b0l5VTdoYndqYTNHTDZHZzdQVUl4Z2NtRXpzZGE3NkVnS1E3WDhKS251QXBSVnBKUUVBSzRxV0VRaTNhY3NXa2I5dGsyL3RoL250OWV1bzA3V3hVZlFtZFM0TEY1Mi9qUG5VMlpOZFM2TnZMUE84NWdNQ3I4cTZYMXltVG5pUlNHZEk0bzFvY1dqaDgvenE1ZHV3QnpnVVl3WjlhTGFpRVV5Yy9QeDJReU1YRGdRRXRiV0ZnWWJkcTBZZi8rL2Z6MDAwOXMzTGdSRnhjWHVuYnRXdXozTkdyVWlJTUhEeEllSGs3ZHVuVXQvMS8wc3pxVG41YVd4ckpseTBxTlhldGxJeHVGK1BEZmgyTkszZTlpUnA0bHlYQXBJNDhkaVNuc1NMekNqc1FVenFUa2xPbDNKU1Jua1pCY1BORndXMVFJL2RxRjA2ZHRPRzBiQkZ6amFPRW9IZEN4SHF3cG1rNXI1MXhxUldjOWJOYzVhRjRMM0dYd2lSQ1Z6dHZMNDBqTEtSeFI1bER0RlBPQlBhSkQ2ZGE4SEhkOXF5Rmp5bWx5ZGk0aVovY3ZtTkl2bEg2QXF6c2V6YnJoRVhVSDdrMXVzYjFZbmROVHM3aE9uVHJGN05telVSU0ZpSWdJeG93WlE5dTIxMDcrK1B2NzgvcnJyeE1iRzh2czJiUFp2MzgvWThlT3BWMjdkamI3NWVUa1dNNlhqRVlqQm9NQnZWNVBmbjYrcFIzTUl5UHk4dkpJVDArM09mNnV1KzVpMWFwVkxGcTBpRU9IekhVSHVuWHJwdm5ORVRXMzhKYmtIbHBacm1NVXhVVGF6K1B3N2p3VXYzNXZXTnB6RDY0RVV3RWVUVzZ4dEJuT0hjQ3piWC9ONGhVMWt5UVVoQUJhMXZNbmZiMTE2UHZQMjgrd2NPdHA3bXdWeW9FejZSdzRZL3VsTXVTV0NFTDlQUmpadlFtZnJENUdnTGNiZDdRSVpkZkpGQ1l2UGtqL2R1RTJ3eWhUc3d5MHFsOThOUVF0VEpnd0FZRERodzh6WnN3WUdqVnF4Snc1YzJ5V05jckt5dUx4eHgvSGFEUVd5NlFQR0RDQS9mdjNNMy8rZk1CY3FDZ2dvUGlGOE9PUFAyN0oxSmVtVWFOR05zTUtTekpxMUNnS0NncksxSi9XYXZ0NVVGdFZtRkg5MytweVpqNWJFeTZ6WFpWa09KOVd0cnMxQUJ1T1hHTERrVXU4K3VOK2hSbXppQUFBSUFCSlJFRlU2Z2Q1MGFkdEdIMWp3cm16VlIxOFBlVWpWMHROZzJGM0VxVG1Zdi9OU3F6WEpubEdjMjJHMkhyYXhTaUVjTnlGdEZ4bXJUcGErbzZsVVkxT21QNWdtK3Z2VzQwWkx4MG5jL1ZNY2cvOFhxYjlQVnIwd0RObUFCN043MERuNXVYazZNd2pBKzYvLzM1OGZIeDQ4TUVIaTkxOE1KbE1BTVV1NUh2MTZrVjBkRFJ2di8wMkkwZU9aTjI2ZFRhUE4yN2NtT1hMbHdQdyt1dXZzM1hyVnNhUEg4L3R0OTl1czkvQ2hRdVpQMzgrblRwMXNtbVBpWWtoSWlLQ1U2ZE9jZnIwYWZSNlBZTUdEZExrT1YrTFMyaFRsRjJMeW5XTTNxY1dYckVQa2IzMUczUWVmcmczdmhsRDBpR3kvcDZOUi9QdXVEZXpqa0kxNVdiZ0V0cE02N0JGRFNObnQwSUFyZXNIVURmSWl5L1dKeks4VzJOK0xoeXQ4TmZCWlA0Nm1GeHMvMXVqUWdqMTkyRFcwUFkwQ2ZYbGkvV0ovUGYzZUdyN2VUQzZaek1tRGJMT1IvdHN6WEVpNi9qUUl0dzVDUVV3cjZuOHdRY2ZZREtaZU9xcHAyeVNDUUR6NTg4bkpTV0ZFU05HNE9WbGV6SncyMjIzV2I0Z2RUcmROV3NobExZVWs5Rm9uVXJnNXVaR3ZYclh2eW9ycmIrS1VzdlhuYjR4NFRiMU1jNWN5YkVrRjdZblhtSG5pUlF1WjVZKzF2NU1TZzd6MWlVeWIxMGliaTQ2Ym91cVRkK1ljUHEwRGFObFBlZjlQZFFVT3FCVFBWaHBIaEhyMEpUcUl2dVRvVTBka055UEVKWEg1Q1dIeURXWUx5THRINTFnL1lEbzFib09OemR4empKL2xaa3AvUUlacTJhUXUzZUorZlc0SHIwTG5tMzY0ZFB0YVZ4RG05NllBRlZHakJoaCtUazdPeHRQVDAvMGVqMG1rNGx0MjdZQmxMaFVZMFJFQkhQbnprV24weFZMS0JUNSsrKy8yYnAxSzlIUjBjV1NDZWZQbitlYmI3NGhNRERRWmtRbm1CTVlqejc2S0crLy9UWmdMbmF0cnJ2Z0RHNTFvdEQ3MXlGbjV5SzhPdHhmNXVQOCs3MkJTM0FFT1RzWGtiWHBjL1Rld1hoM0hvcHZqOUdXZmJLMy80QnJjQVBjYWplNVRrOUNsRTVPbVlRbzlNV1RzUVNOV3NLZ0R2WDRibFJudmh0VitwS0liaTU2WHU3Ym5KZjdsbHpoOTJKNkhoTiszcy9Gandkb0hhNk55NWN2NCszdERjQ2JiNzVKNzk2OXVmLysrd2tMQzJQeDRzVXNYNzZjeU1oSVMyVml0WlNVRkRJenpVdHc2ZlY2MHRMU1NrMEdHQXdHamgwN1JseGNISWNPSGVMQWdRT01HaldLTm0ycTV4MmYrc0ZlMUErdXg4QU8xdGRseTdITExOeDZtcCsybmVaY2F1a2pHQXhHaGIvamt2azdMcG14Qy9jU0VleE4zeGp6NklVZUxVUHg4WkNQWTNzMERJUVFiN2lVWFhpdFlNZkZoZzdydFVhQnlUeEtvVlA5VWc4VFF0d0FpUmV6K0d6TmNRMTZzbjR3MUxTVkhVeFpsOGxhOHduWlc3OHA5cGlDZ3U2cUQwMjNoaDBKR0RBRmw5cVJOeXJFNjVvMGFSSjc5KzdGeDhjSGs4bEVkblkyY08xaWlLVk5RYmg4K1RKZVhsN0V4Y1h4OU5OUDgrQ0REM0w3N2JlVGtaSEIrUEhqeWN2TDQ2V1hYc0xUMDdQWXNhZFBuN2I4bkptWmlhSW9UcDN5QUJBd2FEckowenJpMGJJbmVpL2JFYVErM1ViaTAyMWs4WU5jM1BDNTlVbDhibjJ5eEQ1TldWZkkvR3NHb2E5dGRVYklvb2FSTTFnaFZKYU02Y3JBbVp0WU43NjdKdjBObkxXSkpjOFZyMGVndGJDd01HYk9uTW5PblR0WnNHQUJTNWN1WmZueTVjVEV4TEI3OTI2Q2c0T1pPbldxVFowRE1NOG5uRFJwRWxldVhNSEZ4UVdqMGNpYmI3N0poeDkrYUpOVXlNek1aTU9HRFJ3OWVwVDQrSGlPSHo5ZWJMcUNyNit2MDU5blpkSzVhUzA2TjYzRmpDRXhiSWkveE1JdHAxaTAvUXlYeWpCeUFlRFVsV3orYjgxeC9tL05jYnpjWEhpd1UzMUdkby9rbHFhMVNqOVkyT2dRYmgybFlPL1VCL1Z4QjVJaEpreEdLUWhSR1V6ODVRREdvcnZwOW81T3dIcGM3elpoeEVUVWpBSzZwb3hrTXY1NGw5eERmMEpCbnMxakNnbzZSV2R6TWF6ejlNZXY5emk4T2p4d2RWY1Zxa21USnNUSHgyTXdHTkRwZERScTFJZ0hIM3lRcUNqN2x1Wis0SUVINk5XckY0c1dMV0xKa2lWTW56NmRMNzc0QW5kM2QwNmZQczBqanp4QzkrN0Z6d1BYcmwzTGdnVUxBSEJ4Y1dITGxpM01temZQWmpTRnN3UU9tVVBxZDg4US9NUzNtdlNYK3QwekJBNlpvMGxmUXNqcGtoQXF0N2VvVForMjRZejZhaWR6SCt2Z1VGOGp2dGpCb0E3MTZCb1ZvbEYwcGV2UW9RTWRPblJneFlvVnpKdzUwN0xpUTFCUUVDZFBuaVFreEJwTFRrNE9FeVpNSUQ0K250cTFhL1BlZSsveDNudnZFUmNYeDBzdnZjVDA2ZE10YXpJWEZCUXdZOFlNeTdIZTN0NjBiZHVXMXExYjA2SkZDMXEwYUlHZm54OVhybHk1WWMrMXN0RHJkTnplb2phM3Q2ak43S0Uzc2ZyUUJSWnVPYzNpbldldEJjUktrV013OHIrTkovbmZ4cE8wcnVmUHlCNlJETzNTa0FCdmJZdFdWbGNOQXlISUUxS0tCb280T0VyQnFNQ3VKT2pTb05URGhCQk9GSitVd1hmL3FOZUh0YmY2cXZXd2QycEM3WVNDUExJMnpDTnp3MmUyS3pZb0Nvb09YQUFqT3B1WDBqMnlDd0VQekVEdlUvbW1nb3dhTllwUm8wWnAycWUvdnovRGh3L24zbnZ2WmR5NGNSdy9iaDBGbzlQcFNFOVB4OS9mT2pWeDQ4YU5USjgrSFlCLy8vdmZORzdjbUxmZWVvdWZmdm9KbzlISXlKRWpuVHFWMDczeHpYZzA2MGI2c29uNDMvT1dRMzJsTFhrZGoraWV1RGQwN0R4WGlDSTZSU2x0RXBVUU5jLzA1WEg4dnU4OFM4WjBKZGpYdmZRRFZDNm01ekZ3MWlZR2RhakgyRDRsVDRWUTY5bXpKNnRXcmJJM1ZCdW5UcDNpbDE5K1llWEtsUlFVRk5DK2ZYdFNVMU5KVERTWHdvK0tpbUxHakJsa1pHVHcrdXV2azVDUVFHQmdJQjkrK0NIMTY5Y25MUzJOTVdQR2NQYnNXVHc5UFhuaGhSZm8wYU1IQUo5KytpbDE2dFNoVFpzMk5HN2MyUExGbVp1Ynk4U0pFd0h6VklnREJ3N2c1ZVZWNmpKS2UvZnVSVkVVU3hYbXNXUEhFaHBxLzVwOVdyNk9XbG0yK3h6Zi8zT0taYnZQa1oxL2plVXFyM04rUE96V2hqemRQWkxPTW1xaFZJbXBzQ3FoOVAzS1NxK0RJVzFBY2pwQ1ZKd0JIMjFpMmU1ejVnMUhSaWNVNnRNMmpOOWVLcjRzY25XU3UyOEZHU3ZmdzVSKzN2WUJCVXRSU3ZVMEI1MjdOMzY5WDhVcjlpR0hmcThXMzhHelo4OW0yYkpsaElhR2xsZ2N1cnlTazVOSlMwdmpoUmRlb0cvZnZqYVBHUXdHMXF4Wnc0OC8vc2pKa3lmeDhmSGhsbHR1WWQyNmRSZ01Canc4UEJnelpndzllL1preVpJbHpKMDdGNVBKeEtCQmczam1tV2NBV0x4NE1YUG1tTy95eDhiRzhzb3JyeEFZNk5qb2w5SmV4NnoxLzBmZWtmVUVEcG1EM3J0OHY4dVVkWVhVNzU3Qkk3b25QcmVXcmNpMkVHVWhJeFNFS01Gci9hUHBHaFZDMDFkKzQ3M0JiWG55OXJJVnJQbHN6WEVtL0x5ZkpjOTF2V0VqRStMajQ5bTFheGNiTjI3a3lKRWpnSGtLeE9PUFAwNlBIajB3bVV5c1hyMmFyNzc2aXRhdFc3Ti8vMzdlZmZkZFVsTlRDUTRPNXUyMzM2WitmZk9FOFlDQUFONTU1eDNHangvUDZkT25tVDU5T3Z2MzcyZk1tREdNSEZuQ0hEM01veGVLUmtJVXljbkpLZFoyTFVYN0ZTMTVXWjNjMDc0dTk3U3ZTMFp1QVhOV0grT2psVWRMV0RHaTZDeTUrTmx5MGFpRk52VURHTm05Q2YrK3RSRitNZzYvUkkydkdxWGcwS3B5bUplRjNaVUV0enBudFZjaFJDbDJKS1pZa3dsZ2Z6SkI5V0V3L1lIcU96ckJsSlpFMnVMWHlFL1liTk51U1I3b3JDOUZVVExCTGFJREFmZS9qMHRRNVNvYWs1eWNUSEp5OFlMWWprcFBUMmYzN3QxczNicVZ6WnMzazVXVmhWNnZwMmZQbmp6eHhCUFVxbFdMWWNPRzhlV1hYN0oxNjFhaW9xSjQ5OTEzK2V1dnZ3RG8zNysvelVpSlFZTUdrWk9UdzVkZmZzbjI3ZHNaUG53NEgzNzRJUTBiTnRRODlpSSszWjdHTGFJRGx6N3FpZDlkTCtQVjhjRXlIWmU5L1FjeS81cEI0SkE1TWpKQmFFNUdLQWhSaWlmbjd5RHhZaVpCUHU3YzFDaUk5ZzBEYVI4UkJNRHVVeW5zUHBuS3poTXBwR1ViYUJMcXcyZVBsMXdrNkZvY3plcVBIajJhdzRjUEE5Q3laVXZ1dnZ0dWV2VG9VV3lsQjRQQlFINStQaSs5OUJJSkNRbTBhdFdLTjk1NGcxcTFpdC85enM3TzV2MzMzN2NNOGJ0VzRhTWlPVGs1ZHNkZnhOUFQwNkhDUnBWeGhFSkpQbDF6blBkL08weENjbGJ4QnhYVm1XOEpMNFczdXd1RE96VmdaUGRJT2tWV3ZtR3BGUzBoQlZZWGpscTFkOFVIZFNKQ0J6emNCc281U0VrSW9ZSGJwcTVoNDlGTDVnMUhNNFJBMzdaaC9GcE5SeWZrYkY5SXhoL3ZvdVRiZnErb1U5V21xejRUZlc1N0N0K2VMNEZPbTJINldud0hHNDFHbXhXakhQWHh4eC96KysrL1cwWW9iTnUyemJMVXRxK3ZMM2ZlZVNjREJ3NHNzUkIxUmtZR3UzZnZac3FVS2JpNXVmR2YvL3luMkNpSElsdTNiclZNRS8zZ2d3OGNtdnBRbnRjeGJja0VqRmRPby9jS3dLMXVLMXpEbzNFTk42OHlWcEIwaUlLa09Bem5EbURLemNBMXVBSCtBNmJhSFpjUTF5TUpCU0hLNFBDNWRBNmNUV2ZYQ1hNQ1lmZXBGQURhUjVnVERCMGFCZEdxbmo4dDZwWi9LVUJIdjRUMzdkdEhmSHc4WGJ0MnBXN2R1cVh1ZitYS0ZaWXVYY3JRb1VOeGRiMyszZTZkTzNmU29VUFZ5R1JYbFlSQ2tZVmJUdlBPaWpqMm5rNHIvcUNpQUhxZ2NKbTBFcTZNMnpZSVlNUWRNbXJoYWdzUFFIcGg3VEVOcmtGb0hnSzNPKzlta3hDaUJLc09YT0N1OTlkYkd6UjRNKytaMHJQYUZXTTBwU1dSOXZQTDVDZHVzMmxYVU5Dakt6bVo0T3BCNEFQL3hhTmxMMDFqcVNyZndmLzczLzlvM3J3NUhUcDB3TTJ0OURsdFM1WXNJVG82bXViTnJ6K0Y5ZXpacytqMWVzTER3Nis3WDJuSyt6b2FMaDdIbUh3RXc3bURGQ1RGVVpCMENBRFg4SmE0aGtmalZyYzFMcUhOWkdsSTRWU1NVQkNpZ2xXVkwrSEtycXEram4vc084LzBGWEdzajc5VThnNmxuRWo3ZWJveXRrOXpYdWdkSllrRjROZ1YrTnRjTWtTTEtkZm9nTUd0d2QvRHdZNkVFR1hXZHNLZjdEOVRRcksxUEZURGxQckZoTFBpeFZzMWlLenl5Tm54QXhtL3YyTXpLa0ZSRlBRNlVOU2ZmS29QUW4xQU9FRkQ1K0ZheDc3VkVhNm5xbjRIVnpieU9vcXF5SG5sU0lVUVFwU3FkOXN3MW8zdnpqOXY5S0IvdTVMdWJGeWQ4MVVLUnpDWVplUVdNR254UVNMSC9zYk1QNDg2TmRhcUlETFlldkZmTk56WExxcFY2bmFldSs2ZVFnZ04vYkxqckNxWjRNZzlMK3RGOWJUN1d6c1VVMldpNUdhUSt1M1RwQzk5NDZvcERzV1RDWXFpV0Y0R3Qvb3hoRHk3ekNuSkJDRkV6U1lKQlNHRXFBUTZONjNGc2hkdTVlRGJ2UmphUlRYR3ZtaWNxdVc4Mmx4U0N3V2J4TUxGakR5ZS8zWVBqVjc4bGY5dFBJR3BoZzQrMHdFM09UYmkxTnlQNmdiZjBTdldhUlJDQ09lYXNHaS9kVU94YzR5UjZxNzgzZTNDcTgxVWg0S3orN244eVQza0hmN2IwbVlkYUt5ekpCTXNkV0FLUDhnOG1uY24rTW52MEhrNXZuS0NFRUpjVFJJS1FnaFJpYlNzNTgvWEkyL204RHU5NmFKZUxyTG9ETEhvanBNTzgxV3ZvcUMraTNmeWNqYVB6ZHRPbS9GL3NuUlh6YnkxM3F5V3RaQ2l2YU1Vcmo1bSsxa0hneEpDbE9yN0xhYzRuSlJoM3RCaXpoSXc5YjdxTVRvaGU4c0NMczk3Q0dPcTljUElQS3VqK0l1a25zM3NkZE45QkQ3NktiaklHcmhDQ09lUWhJSVFRbFJDemNQOTJQUkdENzRlY1RPMS9WUVQrQzBuanpyVnRpWGJZTm50MExsMEJzN2NST3lrdjFoMytPS05DTG5TMEFFZHdtMjNIWldRQW1reVNrRUlwekVwQ3E4dk9tQnRzSHVaU09zdy8vN1ZZSFNDa3BkRjZzTFJaUHc2Qll3R2Mxdmh2MWZuRWl5YmhRLzQzUEVzL29PbTM2QkloUkExbFNRVWhCQ2lFaHZhdFNGSDN1dkRpRHV1cnRCYzBuMzN3dnZ4cW9kMm5FamhqdWxyNmZYK2V2YWNUSFZpcEpXTGVwU0NRMVN2NWE0a0Rmb1RRcFRvMjgybk9INnhxQ2FBTnJVVHBsVHgwUWtGRitLNS9FbC84ZzZ1dExTWlYzQ0Fxek11TnFPeGREcjhCNzZONzcvRzNKaEFoUkExbWlRVWhCQ2lrZ3YwZHVQVHh6dXdkZEsvYUZuUzBxUTI5UkowcWpOTGEvdWZCeTV3MDhSVkRQN2tINDZjejNCeXhCVlByNE9ZTU91MjNaY25xbS9KWTVjaEk5K1JxSVFRSlRHYUZONWNmTkRhb0VFK29hclhUc2lMKzR2TC8zY2Z4cFF6bGpiejRBdGRTYVY2VmNrRVBZRVB6Y2Fydy8wM0tGSWhSRTBuQ1FVaGhLZ2libTRTekw1cGR6SGo0Umg4UFZSTFJKWXdoOVo4VWwxWVkwRzFZc0dQMjg3UWV2eEtKdjV5Z1B3QzB3Mkl1dUpFaDRDN2kvbG5IZGhkVEVHeC9zamU4NXFFSm9SUStYcmpTZHZSQ1NWOXBwV0Y2ajMrMXIxVmQzUkMxcnE1cEg3M0RCUVVaakFMazhZbHZTeUtlbDBIdlF1QkQ4M0NvK1ZkTnlST0lZUUFTU2dJSVVTVjRxTFg4VUx2S09MZjdjMjlIZXFWc0lmdGxBZnJHYWkxMFdCVW1MSTBqcllUL21ScndoVm5obHVoOURwb1c4ZTZiZTlOVC9VNS9PRkxrRnZnU0ZSQ0NEV2pTV0hTWWxYdEJBMVdkcmlyZFIzYU42eUNveE5NQmFUOTlCS1pmMzJvYXJ4T2dxVnd4QUlBZWxjQ2g4eVJaSUlRNG9hVGhJSVFRbFJCZFlPOCtQbTVMdnd4OWpZYUJIdXBIdEVWTDJhbXMveUQrckk2L253R1hhYXNadXozZThuSk56bzM0QXJTS2hSYzFQVXI3Y3dxRk0wcU1Ta3lTa0VJTFgyeFBwSFRWM0xNRzZxQ2lvNllQS2lWNDUzY1lFcE9HbGMrZjRUY2ZjdFZqWERORjBTOUNvYmVsYUNoOC9CbzN0MjVRUW9oUkFra29TQ0VFRlZZcnpaaHhMM1RteUdkSTJ3ZnNGMU5VcVh3RExUd0N0bWt3QWQvSEtIbGEzK3dOcTc2clFiaDRRTFJ0UjN2UjMyRDhOQkZ5S3VlK1JjaGJxajhBaE5UbGg2eU50aTlzb1AxMk83UnRlbXNYbkszQ2pCZVBzbmxPUU14bk41dGFWT3VrMXpSb1hyTXhZMmdvZk53YjlyVitZRUtJVVFKSktFZ2hCQlZuSStISzkrTzZzVDhKenJpNWFZcUdsQlVPS0RFQlNGME51MG5MbVhUNDUyMWpQcHFKeG5WYkV4L1RKaDZPYldyYWxpV1E5RnhCaE1jU05ZaU1pRnF0dm5ycmhxZFlPOTBCOVZoYnd4bzZYaGdOMUJCMGlFdS85KzlHRlBQMnJUcnJsbEhRbFUxUWU5QzBORFBKSmtnaEtoUWtsQVFRb2hxWW5pM3h1eDg2MDZpdy8xVXJkYzVRVmNYYnNTY1gvaS9OY2RwTWU1M2Z0OVhmY2IxKzdoQlpMQjEyOTZib09yeisvMFhvSnJYdEJUQ3FmSUxUTHhsTXpxaGhPbGFaV0xORUhhT0RLWjdkS2pEc2QwbytjZTNjR1hld3lpNVJTdnZYRC9icVZQOWExN05ZUmJ1a1pKTUVFSlVMRWtvQ0ZIQlltSmlLanFFYWtGZVI3UG91djdzZkt1bjdSUUlTKzJBa3M3V2xXTEZCYzZsNXRMM2d3ME0rMndiVnpLcnh6cUo3VlJMU0RvMFI3dndaY28zd3NIcU4wTkVpQnZtMHpYSE9aK1dxMEZQMWpmMG0xV29ka0xlb1pXay9HODRpc0U4UXNNODd1RDZIMDZLNm5NNjRJRVA4SWp1NmRRWXkwTytnN1VocjZPb2lpU2hJRVFGeThqSUlDRWhvYUxEcU5LT0hUdEdabVptUllkUmFYaTV1L0R0cUU1ODlWUXMzbVZlTjdGNDBjYXZONTJrNVd0LzhNdU9zeVVmVW9VRWUwRjlmdzA2VXAzdjd6MXZya0VoaENpZlhJT1J0NWZIV1J2c2ZSK3A1aSsxYnhoSXJ6WmgxOW01OHNqWjhRT3AzNDhHazNsNm1hS0EzbHdaNFpvS0Y0NEV3SC9BRkR6YjlITjJtT1VpNXpLT2szTVpVVlZKUWtHSUNoWVpHU2xmd2c0NmR1d1lUWnMycmVnd0twMWh0elppeCtTcnAwQnduWUtOY0hXUmdRdnBlZHczZXpNRFB0ckVCVTN1SmxZYzlTZ0ZlK3NvcU9VV21KZVJGRUtVejl6VkNiYWpFelJZMmVHdGUxczczc2tOa0xWbU51bEwzN0EyS01WSzJoU25xc0hvZStmemVIVWM3TVFJN1NQbk1vNlRjeGxSVlVsQ1FZZ0sxcjE3ZDNidDJsWFJZVlJwTzNmdXBIdDNXUzZySkVWVElJWjNhMlJ0MUFHNjY1eSs2b29xT2xyM1diYjdISzNHcjJSRGZOVzlncTdyQjdXOXpUOWZzOTVaV2FoZXVqMHlTa0dJY3NrMUdKbW1IcDFnOTFxdVdON0lMZXY2YzNlN2NJZGpjeXBGSVgzcDYyVCtQZHVtN1hxZlJlYUhyTmtFNzA2UDRIUDdNMDRNMG41eUx1TTRPWmNSVlpVa0ZJU29ZTEd4c1hoNmVySjQ4ZUtLRHFWS1dyUm9FZjcrL25UbzBLR2lRNm0wdk54ZG1QOUVMTjgrM1FtZm9pa1FKVXh4c0ZXMERwdDFsWWpMbWZsMG43NldHWDhjY1dxOHpoU2pIaEd0WHNlOVBGVEhaT1pEd2hVSGd4S2lCdm5rcndRdTI5Um1jWHg0d3BUN0t2bm9CRVVoN2FjWHlkbnhvMDN6OVVZbTZGQUtSMUtaWHgrUEZqM3c2emZScVdFNlFzNWxIQ1BuTXFJcWs0U0NFSlhBODg4L1QzeDh2SHdSbDlOUFAvMUVRa0lDbzBlUHJ1aFFxb1FodDBTd2U4cGR0S2tmb0dvdG5PSnd2U2tRcXFLTlJrWGhwZS8zY3Qrc3plVGtHNTBjc2ZZYUI0R2ZlK0dHSTB0SXFuN2VsZVJvVkVMVURQa0ZKdDVaRVZmNmptVlJtSWRvV2RlZlFSM3FhZE9uTXhRbUUzTDMvMnB0c3Z6L3RaTXBDdFpWTDl3aU9oRDQwR3dIaDFZNW41ekwyRWZPWlVSVnAxTVVMV2FTQ2lHME1IUG1USEp5Y21qWHJoMU5temFWdVhRbE9IYnNHTWVPSFdQbnpwMzQrL3ZMRjdBZGNnMUcrbis0a2I4T0p0cytVT29kZTlzZFd0WHpaK256WFlrTTlYVkNsTTRUZHhFMm5DcmNjR1NVZ3NsNmJLK20wRERnZWdjSUlXYjllWlF4Mys0eGJ5aUsvUmZJcXZmdHdtYzZNN2hUQTAzaTAxeUp5UVNsMUFLTTZ1Zm5FdEtZV2svL2dzN0R4NW1SYWtyT1pVb241ektpT3BHRWdoQ1Z6UGJ0MjFtM2JoM0hqaDNEMTllWHZYdjNWblJJbFVhN2R1M0l5TWlnYWRPbWRPL2VYWVlHT3NCb1VoajIyVGErL2VlVXRiRXNGOWVLRG5UV0sybC9UMWQrL004dFZhYTZPb0JSZ1cvMlFwNmpBeXhVcjFlNEgvU1BjalF5SWFxdi9BSVRqVjc4bGFTaVlveDJKeFNzYjd4bWRYdzUvRzV2OUpYeHpuMEp5UVRyMklUcnhXdDlmbnEvVUdxTitobTlYeDBuQmVrOGNpNXpiWEl1STZvYlNTZ0lJVVFOTm5uSklkNWNmTkRhVU5ZNzlxcUxBUjB3Y1dCTEpnMXNWZGxINUZwc1B3dTd6NXQvdHZ1NnBuREtSTkdoOTdXRVdsNWFSU2hFOVRKM2RRTFBmRjFZdE0rUjBRa3FYendSeStQcWdyT1ZoY2xJMnFLeDVVOG1xRDlYM1gyb05lcG5YRUthT0MxTUlZVFFndFJRRUVLSUdtelN3SmJNZjZJaitxSnozTEtlNDZ1cWlTbVlFeE45L3J1ZTFHeURFNkxVWHVzNjFxZHE5M1hOVmVuNGZlY2RpVWlJNnF2QXFEQmw2U0ZWaTcxVEhheHZ1dkFBVDRaMmJlaFlZTTVnTXBLNjhEazdSaWFvSHRicENScjZxU1FUaEJCVmdpUVVoQkNpaGh2ZXJURXJYcndOVDdlcnZ4TEtjdkpyUGNGZmVlQUM3VjcvazRObjA3VU9VWE5lcmhBWjdIZy82bGZvMkJYSUtYQzhUeUdxbTY4Mm5yQk9kUUQ3RjNaUVpmL0czeE9OcTBzbEd4SlZtRXpJaTF1bGFpemJOQWZ6Z09IQ3FXUURwK0hXNkdZbkJTbUVFTnFTaElJUVFnajZ0QTFqdzRRZUJQdTRxMXBOWlRqU2R2bkprNWV6aVozMEZ6OXNQYTExaUpwVEx5SHB5TncvUlRWU1kvOEZSeUlTb3ZvcE1DcE1XYUlhbldEdm0wMTFYSWl2T3lQdXFHUjM3eFdGdEVVdjI1Rk1LTnlqTUZuaTNYVTRYamZkcDMxOFFnamhKSkpRRUVJSUFVREh4a0ZzZS9OZk5LemxYZGhpbXl5NFB1c2FqRGtHSXcvTjJjSUwzKzdCYUtxOFpYcHFlVUdkd3NMcFZ3MjJLQi9WdFVMY1JTZ29TeDVHaUJyaW04MG5PWFVsMjlxZ3dhQ0NzWDJiNCs1YXVVNWgwNWRQSW5mL0NsVkw2Y2tFNitlT2VSLzN5Szc0OVhyRk9RRUtJWVNUVks1UFl5R0VFQlVxTXRTWDdaUHZwRjFFb0twVlp6TjMrWnF1S2tidzBaOUg2VDU5TFJjejhyUU5Va050Vk1YVEhja25GTDA4ZVVhSXYreG9WRUpVRHlaRllkcXlPRzA2Sy94NDhmVnc1ZGwvVmE1bENEUC9ua1hPOW9XV2JhV01JeE1VckZWZFhXcEhFamprRTlESnFia1FvbXFSVHkwaGhCQTJhdnQ1c09tTkh0elpLdFRhcU5OUjVrdHVWZkpodzVGTGRKejRGNGtYczdRTlVpT05nOERIemZ5elEwWG5WY2RLY1VZaHpMNy81elRIa2pQTkd4b05WbnFoZHpOOFBWMjE2VXdET2R1K0oydk54OVlHUlVHUGpsS0hZcWhxSnVpOGd3aCs3RXQwN3Q3WFAwWUlJU29oU1NnSUlZUW94dHZkaFQvR2R1T1JXeUpVcldWTUt1aHNwMHFjdXBKTjU4bXJPVlFKaXpYcXNCMmw0RWcvUlM5TlJqNmNUSFc4VHlHcU1rWEJka2xhbmVNWkJTODNGMTdzM2R6aGZyU1N1MjhGNmNzbjJUYnFkS1YrU3Rxa0d2U3VCQTM5REwxLzJMVjJGMEtJU2swU0NrSUlJVXJrb3RmeHpkT2RlUDJlYUZWck9VWXFvTGZzbTV5UlI5ZXBmN1B6UklyR1VUb3V1amJZVE1lMjg3cEhVWTlTa09LTW9vYjdhZHZWb3hNY0w1N3dkSThtQkhxN09keVBGdkxpMTVDMmFLeGxXMUVVU2s4bHFENUJDeE92QVFPbjRsWS94amxCQ2lIRURTQUpCU0dFRU5jMTViN1dUTDJ2dGFxbGpEVVZVRUN4ZnMya1podTRmZG9hTnNSZjBqeEdSN2pwb1hrdFZZT2QxejA2MWN1U2xBbVhjeHdPVFlncVNWRmdzbnBsQjdzN3dwTGdjM2ZSODNMZkZvNzNxWUg4eEsya2Z2OGZVTXdWV0JWRk1iLy95L0Rob2Y3azlMcjVZVHpiMyt1a0tJVVE0c2FRaElJUVFvaFNUYmdubXJGOW9xd05aUzA0VURUTXVmQktPeXZmU00vMzF2RjdKU3MwVUd6YWd6MUpCY1gyWmRsYnVaNmlFRGZNa2wxbk9YU3VjSXFUdFZTQWZRcVBmZXkyUm9RSGVqb2Ftc01LTHNTVHVtQUVHQTJGTFVyaGtvOWxlSktxUkt4YnZiYjQ5NXZvbEJpRkVPSkdrb1NDRUVLSU1ubi9vUmorYytkVjFkWExORklCbXl2dHZBSVQ5M3k0a1orMm5kRXdPc2Y0ZTBCRWdLcEJneVVrRTY1QVRvRWpVUWxSTmIyKzZJQjFRNE5sSXZVNkdOOC91dlFkbmN5VWVZbVVMeDlETVJRTlB5cEh0a1N4Wmh6MXZyVUpIUG9aNkYyY0VxY1FRdHhJa2xBUVFnaFJack9IdG1kb2w0Yldodkl1alZCNG9WNWdVaGo4eVQ5OHNUNVJ1K0FjVkd3SlNUdEhLYWgvM0MrMUZFUU44OXZlSk52UkNmWlNyRXNxUHR3NWdvWWhGYnNDZ3BLZlRjcFhqMkhLTXE4TFc1Nm5wbE1QWDNKeEkramY4OUQ3QkdzZnBCQkNWQUJKS0FnaGhDaVhyMGJFTXJoVGc2dGF5enBTd2JxckFqd3hmd2NmclR5cVlYVDJxK2NIUlNPcTFhczJPT0pnTWhnMVdpNVBpS3BnMnJJNDY0WkRveE4wbG44bkRtenBTRWVPTXhsSi9lNFpDaTRjTVc4cmlpcTY2OU9oWUZKdEI5ejNIcTdoRmZ4OGhCQkNRNUpRRUVJSVVTNTZuWTV2bis1RTM3YnFaYzUwNWJzQVYrMzd3bmQ3YklkSVZ5QXRscEFFNjB3UWc4azg5VUdJbW1COS9FVTJIelBmd1hkc2RBS1dhL1crTWVGRWhmazVHcHBEMGhhUEp6OWhzMlZiS2ZQSUxLWHdxWmozOTdwNUNKNXQrbWtmb0JCQ1ZDQkpLQWdoaENnM0Y3Mk94V082Y21lclVHdGpXYyt4aStxWHFTNDRwaTJQNDVuLzdTcHpTUVpuYVJaODFSS1NkbEsvRkFlVEhlOVBpS3JnYmZYb0JJMk02MWV4S3p0a3JadEw3cDdGcXBheXJPVlF0S3UxV0tOcmVFdjgrMDdRT0RvaGhLaDRrbEFRUWdoaEYzZFhQY3RmdUpWdXpVT3NqZVdiV0d4ajd0OEpEUDEwSzZZS3pDcTRYcldFcE4yUnFKYVF2SmdOS2JtT1JpWkU1WGJ3YkRvckR4UVdEZEZvZEVMSFJrSGNwdjU4dWNIeUR2MUo1bDhmV3JhVmNoZGhOUCtvOHdvZ2FPaW40T0ttZlpCQ0NGSEJKS0VnaEJEQ2JwNXVMdncrdGhzZEdnV1pHK3dwUHFEYS9kdC9Ubkh2ek0wWWpLWnI3KzlrV2sxN1VGOTI3SlBpaktLYWUzUHhRZXRHR1ZkUkxKbjFBK0gxQVJWWGE4QndlZytwUDc1ZzJWWlEwSmZuU1JYdHF0TVJOR1FPZWorTlBsaUVFS0tTa1lTQ0VFSUloM2k3dTdCNjNPMjBiVkFIQ3RvSkFBQWdBRWxFUVZTMDdtSTU2eWtBNmdPVzdqNUgzdzgyVUZCQjFRejlQU0M4Y01xMkJqWGxBRGg2R2ZLTmpuUW1ST1YxOUh3bVAyL1hZQmxZQmN0cUNGRmh2dHpUdnE3amZkckJlUGtrS1Y4L0NVYURKUzY5ZWEyR01sQlFGT3RJQnQ5L2pjR3RVYXlUSWhWQ2lJb25DUVVoaEJBT0MvQjJZODJyZDlDaTJKVjRHUzdKZFlYL3FLWTYvSFV3bWZ0bmI3N21JYzdXcXJiMVo0ZG1ZQlFlYTFJZy9ySkRJUWxSYWIyOVBNNTZzYTFSSHZEVmZ0SGxYcFZXQzBwZUppa0xua1RKVFM5cUtWK09WQUZkWWVEdWtWM3c2VGJLR1dFS0lVU2xJUWtGSVlRUW1najJkV2ZOYTNjUUdlcGpiVlRLTVhWQloxdXBjZW51Y3d6KzVCL3RBaXlIUm9IZzVXb055OTVySkVWMVFTVEZHVVYxbEpTYXl6ZWJUenJla2FvOFFkMUFUNFoyYmVoNG4zWkkvZlpwakpmVno2Y2NXUTFGc1l5d2NBbXFUK0JEczZpUXJJZ1FRdHhBa2xBUVFnaWhtYkFBVDFhUHU0TUd3VjdtaHF1U0JLV3pQZm4rY2RzWmhuKytYYlA0eWtxdmcyalZLQVY3THduVXg2WG53ZGtNUjZJU292SjVlM2tjQmFiQzkzZzVhaFlXb3pydXhkN05jWFc1OFJmaTZZdGZKVDl4bTEzSG1nZGFGY2FzZHlWd3lDZm9QUDAxaTAwSUlTb3JTU2dJSVlUUVZNTVFiLzU4NVhiOFBRdHY4ZHR6aGFHYVovRGxoaE9NK0dLSE5zR1ZROHZhcGU5VEpxcDhpb3hTRU5YSnBZdzhQbHR6M05wZ2J3NUE5Ujd4ODNUbG1YOUZPaFNYUGJJM2ZrN09ybDlLRHFvVTVyU3BkWCsvWHEvZ0doYXRYWEJDQ0ZHSlNVSkJDQ0dFNWxxRSs3SDh4VnR4VTk5bExOZEFCZHVSRGZQV0pUTHhsd09heFZjVzNtN21xUThPVTcwRUoxSWgyNkJCbjBKVUFoLzhmb1I4VFZaa3NiN1hSL2RzaXBlN2l3WjlsbDFlL0JveVZyNW5qVWFCc21kSEZNeXZRR0hkaEdhMzRkM2xNVzBERkVLSVNrd1NDa0lJSVp5aVcvUGFMQmpaeWRwUTN0a1BWeDB3WldrYzg5Y2xhaFJkMldoVm5GRjlhTnhGKy9zUm9yTEl6QzNnNDcrT1dSdnNMalNDWmFxQXU0dWU1M3RGT1J4YmVSUWtIeU4xNFhQV2NCVHpsS2N5VTZ5cEI3MWZIUUlmL0ZEVCtJUVFvcktUaElJUVFnaW5HZHlwQVc4TVVBMzkxVkhPSzNQYjFSOUdmTG1EWmJ2UGFSWmZhZXI1bTVlUkJNZHFxNmtQUFhSUnMwTDRRbFNZV2F1T2twbFhZRzJ3Ky8xaGZUY003OWFJMm40ZURzVlZydCtjazBiSy80WkRRVjVoSkFyNmNoUmh0YW1ib05NUitJalVUUkJDMUR5U1VCQkNDT0ZVYjkzYitxcjE1SFcyeXgrVVJqWDl3YVRBQTdQL1lkdnhLNXJHZUQydFFyWHBweWd2a2xNQWlTbmE5Q2xFUmNqSk4vTGhIMGVzRFk1a3lBb3Z5UFU2R0hkM0M4Y0NLdytqZ1pSdlJtSktQMi9lVmtDUHJsekpCSFhkQk44ZVkzQ3IxMWJ6TUlVUW9yS1RoSUlRUWdpblcvaE1aOXBGRkJZazBBRzZjbDZCS05ha1FyN1JSSy8zMXhPZmRHT1dUR2hleTNZSXROMUY3RlVISHBKcEQ2SUttN2YyT0pjeTg4MGJqcXpzb0xvZ3Z6KzJQbzFDZks2enI3YlNGcitHNGRRdWF4emxXaDdXdG02Q1c4Uk4rTncrU3VzUWhSQ2lTcENFZ2hCQ0NLZnpjbmRoNmZOZENmWnh0NjhESGVha1F1RnQvdFJzQTczL3U1NlVySHp0Z3J3R2R4ZG9Wc3U2clVVSnVuTVprT0g4MElYUW5FbFJlUGZYdzZvV080Y25YSFhZR3dOYTJoMVRlZVhzK0lIY3ZjdXVHVXRaRk9WUWRKNStCRDQ4MjdFNVVVSUlVWVZKUWtFSUljUU5FVkhMbThWanV1Q2lQdkV1VHowRkhUYlRIMDVjeXFiZmpJM2tHYlM0eEwrKzZCRGJNTFFneFJsRlZmVEQxdE9jUzgwMWJ5aUtneGZTNW1QLzFUS1UxdlVESEErdURBck9IU1I5K2VTcndpajdjOUNoMkNRZ0FoNzRBTDJ2Vm12TUNpRkUxU01KQlNHRUVEZE10K2ExK2VqUmR0WUduYTZjUlJwQmZVbi96N0hMUFBKL1c3UUo3anBDZlNEWVM5V2d3VTNadzVla09LT29ldDVlRnFmYTBpYTlOcTdmamFtZFlNcTZUTW8zSThGVVdFeFNVY3IxREN6cHpNSUVoSGVuUi9DSXVrUGpLSVVRb21xUmhJSVFRb2diNmo5M051WHgyeHBaRyt5NkpyRmVpdis4NHl5dkx6cmdjRnlsVVk5U3NEY1JvSDZxdVFWd09zMlJpSVM0c1ZZZHVNQ0JzK25tRFlkcUoxaVBiVjNQbjU2dDZ6Z2FXdWxNUmxLL2VScFRScko1VzFIUTZjcGVoQkd3cVp2Z0d0b1V2ejdqTlE1U0NDR3FIa2tvQ0NHRXVPRStmYndEblNPREM3ZnN1U3F4VG4wQW1MWThqdS8rT2FWRmFOZlVURldjMGFGUjNxb3JtTU9YSEFwSmlCdnF2ZDgwcUowQU5xT1NKdHh6WTJvblpQd3hIY09adlVVQmxMTUlJN2FqR1Z6ZENSd3lCMXpjTkkxUkNDR3FJa2tvQ0NHRXVPSGNYUFFzZmY1VzZnWjYyajVRcmpOODJ5dUN4K1p0WTkxaDV4VW1jSGVCeUNBTk9sSWxJMDZrbWtjcUNGSFpIVGlUeGw4SEMrL3U0MER0QkZYZGhVWWgzanpZcWI0MkFWNUgzcUdWWlAvenRTb0dLRzhpVTFFOVgvKytyK05TcTlGMTloWkNpSnBERWdwQ0NDRXFSS2kvQjh0ZnVCVTNGd2R1OTZzT05SZ1Y3dmx3STBmUFp6b2UzRFZFTzZIMld2eGw3ZnNVUW12VHRLcWRvRHAwYkovbTZKMjhPa0xCaFhoU0Y3MThWUXpsS2NJSVlCMmQ0QjUxTzE2eEQya1VuUkJDVkgyU1VCQkNDRkZoYm1vVXhLZVBkYlEyMk01a0tMdkNZOUp6Qzdqci9YVk9XMDR5ekJjQ1BCenZSLzBVNDJYYWc2amtUbHpLNHNkdHB6WHF6WHhwSHVUdHh2QnVqVFhxczJSS2JnWXBDMGFBd2J3cWhUMWxIeFRGZXBUZXZ3NkJEM3lnYVl4Q0NGSFZTVUpCQ0NGRWhYcThXeU9lNjluVXNVNTBXT1psTzNzNVNTMUdLZWpBa2xWSXpZVUxXWTczS1lTemZQRDdFVXlXTEpnMnRST2U3eFdGbDd1TFEzR1Y5cnRTRjQ3R2xKWmsyUzUvdmxJMXRVT25JL0RoajlGNSttc2JweEJDVkhHU1VCQkNDRkhoWmd4cFI3Zm1oY3NvRk4xQ0xQZHFrdGJMQldjdUp4bWxLczdvMExLUHFsdWxUaXo5SUlSRFVyTHltYjh1MGRwZzl4Kzk5ZUxjeTgyRjBZNG1FVXVSdGZaajhoTTJGLzVxeGVFVkxuMjcvd2UzK2pHT0J5YUVFTldNSkJTRUVFSlVPQmU5anA5SGR5RXN3TFAwbmE5SHNWNDEvTHpqTE5PWEg3N096dmJ4ZElYR2dlYWY3WjJoQVRZM2EwbElnUUxuREtnUXdpR3pWaDBqeDJBMGJ5aU9GR08wSHZmVUhZMEo4bkhYSUxxUzVTZHVKWFBOeDlZR25lV2ZNbE5VRXlSY3cxdmljOGV6bXNVbmhCRFZpU1FVaEJCQ1ZBb2hmaDc4OUo5YnJLZjk5bHl0WDNYTTZ6L3ZaMjJjOXJmL1c2aW1QZWpzekNpb3I4c0tUSERzaW1NeENhRzFuSHdqTTFjZVViVTRYb3pSVmE5alhMOFdEc1YxUGFiTVM2UitQMXFWc2JPamNvS2lvQ3M4UnVmbVJlQkRzMEVucDh4Q0NGRVMrWFFVUWdoUmFkd2FGY0xyQTZJMTY4K2t3UDBmYitac1NvNW1mUUxVOHdPL29odXM1VjNQL2hxa09LT29iTDVZbjBoS3RxRnd5NUZwQTlaM3lPQk9EYWdiNU9Wb2FOZjROU1pTdjNzR0pTZTFjRnNwZDhnNkZKc2xJdjM2VHNBbHVJRjJNUW9oUkRVakNRVWhoQkNWeXB1RFduRnJzNnZxS1pUSFZjZGN6c3hud0VlYk1CaTFuVk1RRmFKTlAwV1hXaGV5ekFVYWhhZ01USXJDZjMrUHR6YllQYmZIZHZQVnU1MDNPaUh6NzlrWVR1K3gvbUtkanZLbEZCU3NZeFBBdldsWHZEbytxSEdVUWdoUnZVaENRUWdoUktXaTErbjRhZlF0QkhxN3FWb2R1NXJaZVNLRkY3L2I2M0JzYXRHcWhJSzkweDdBTnY5eFdFWXBpRXJpcDIxbk9IRXAyN3poU08wRTFaU0RPMXVGMHJwK2dDYnhYUzAvY1N0WmF6OVIvVnJIcWpEcXZJTUl1RitXaUJSQ2lOSklRa0VJSVVTbEV4Ymd5YmRQZDFLMTZHeXJHSmFWNnFMaTQ3K09zV2o3R2NlREsrVHRCblg5Q2pjY3FjNm9jdVN5TnRNbmhIRFUxS1dIVkZ1T1hKeGJqeDNicDdrRC9WeWJwVzZDaFozVE0xUnZ2c0FIUGtEdkUreG9hRUlJVWUxSlFrRUlJVVNsMURjbW5PZnZhcVpxc2VNSzRhcERobjIyamJoejZRN0ZwZFpjUGUzQndXWHBBSElMNEdTcTQvMEk0WWpWQjVNNWNMYndmV0pIVFVNcjY0VjlWSmd2dmRxRWFSRGQxYi9DOGJvSm9LQ29SbUY0ZFhnQTk2YTNhaG1sRUVKVVc1SlFFRUlJVVdtOU83Z3Q3U0kwV0tPeDhNRHNmQ1AzZkxpSnpOd0NMY0tqU1JDNGF2eE5LdE1lUkVWNzd6ZjFjcXVPakpteFh0cFA2Ti9TZ1g2dUxmUHZXUTdXVFREVEZTWVQ5UDVoK1BXZG9HR0VRZ2hSdmVrVXhaNHhwRUpVTXFtcGtKSUNPVG5nNmdvWkdSVWRrWEFHUHo4b0tBQXZMd2dPaGdEbnpNVVZsY3VKUzFtMG5mQW5HVVZKQUh2dm1LcU82OTh1bkdVdmFITUhjc05KaUx2a1dHaFhKMHNlYld1ZVVpSEVqWGJnVEJwdEp2eFp1T1hBOEFUVm9YVURQVGs1NDI1Y1hUUVl4cU9TbjdpVmxDK0dxbjZuSTdVZUFKMk80S2Qrd0sxQk84ZURxK0cyYk5uQyt2WHJTVWhJd04vZm56MTc5cFIra0JBbGlJbUpJU01qZzhqSVNMcDM3MDVzYkd4Rmh5U3VJZ2tGVWZXZFBBa21FL2o3bXk4MHZiMHJPaUxoVE5uWjVzUlJlanJvOWRDd1lVVkhKRzZBeFR2UGN1K3N6WTUxY3RXMTBmdUQyeksycitOenVwT3pZTW5oMHZjcmpUcTgySHJRM2dtanc0VW96U056dC9MZGxsUG1EVWVuT3hRZS9ON2d0cnlzd1h0TnpaUjVpVXV6K2xxbU90aXV6MUIyaXFKWVJpZjQzRDRLM3p0ZjBEVE9tbWpHakJrWWpVWmlZbUtJakl3a01qS3lva01TVlZ4Q1FnSUpDUW5zMnJVTFQwOVBubi8rK1lvT1NhaElRa0ZVYlFrSjVydldvYUVWSFltb0NCY3VRRllXTkdsUzBaR0lHK0NwTDNidyticEU4NGE5ZHlKVkYwaXVlaDNySjNUbmxxYTFISTd0eDRQV0pSODFHRUNCbnpzODNNYmhzSVFvbDNNcE9UUjRZUVVtRGM4TS9UeGRPVHV6UDM2ZXJ0cDFxcGk0TXU4aHkxUUhSUUc5cnZ5VE05UkpDTmM2VWRSNlpnbm9OWXl6QnBvNmRTcHQyclJod0lBQkZSMktxS1lXTDE1TWZIdzhyNzc2YWtXSElncEpEUVZSZFowOENiNitra3lveWVyVUFSOGY4OStDcVBabUQyMVBxM3IrNWcxN2h6WHJvT2l5bzhDa2NOK3N6YVJrNVRzY203bzRvNzAzZE5WUEtTTWZraklkQ2ttSWNudjMxOE9xWklJRFdRWFZvU1B1YUtKdE1nSElXanZIcG02Q1RxZllFYTFxUklPTEc0R0RaMG95d1VFelpzeWdiZHUya2t3UVRqVm8wQ0NhTjIvT3pKa3pLem9VVVVnU0NxSnFTazAxVDNPb1U2ZWlJeEVWclU0ZE1Cck5meE9pV3ZOMGMrR24vOXlDcTE1MTVXM1hOWTkxQ2Nxa3RGeUdmYmJONGRpYU96N0lBUlRicDNQNG9nWjlDbEZHS1ZuNXpGdWJxRTFucWxGQUwvYU8wcWJQUW9ZemU4bGNNOXZhb0toK1laa3BOa3ZLK3Y3cmVWeHF5N0I4UjJ6WnNnV2owY2c5OTl4VDBhR0lHbURRb0VIazVPU3dmZnYyaWc1RklBa0ZVVldscEpockpnZ0I1cjhGU1NqVUNORjEvWGx6VUN2YlJudVNDanJyMTkveVBVbk1YK2ZZaFpTbkswU29hb1RhZTI5WGZWbDBQQVVLVEk1RUpVVFp6Vm1kUUk3QnFHcXhkNnlOOWEvLzRjNFIxQTN5Y2lndW01N3pza2o5ZnJRbElXaWVKK1RJYUNWd3Jkc0tuMXVmMENTK21tejkrdlhFeE1SVWRCaWlCbW5YcmgzcjFxMnI2REFFa2xBUVZWVk9qcmtBb3hCZ0xzU1puVjNSVVlnYjVMWCtMWWh0SEdUZWNLUmduT3FxZjh3M3V6bWVuT1ZRWEMwMG1QWUExbXNsb3dJbkpFOG1ib0FDbzhLc1A0OWFHK3pOaUYxMTNDdjl0QzNFbUw1OEVxYjA4NWJmWlZjWkZVVmRTTVhkUE5WQko2ZkRqa3BJU0pEaWkrS0dhdHEwS2NlT0hhdm9NQVNTVUJCVmxhdXJyT1lnckx5OXpYOFRva2JRNjNSOC8weG4zRjBLdjhLdVduS3h6RlRIWmVVYi81KzlNNDl2b2xyZitEUFptalJOMDVhMmxFS2hHM3NCMldRUlFVQmswNS9LRlVWQkx5QXE2RVZrY2JtS2NyMnV1T0F1aW9CZVZ4QlVFRm1raUJSUVJOWkNvUlJhdXUvUXBrMlRacDM1L1RISlpKSW1iVEpKNlhhK24wK2dNNWx6NW5TYVpjNXozdmQ1TWZQRFAyR3hDczhiNzY0R1pHTEh0dUNlZUpPazdDckJ3eUVRdk9hYkkvbW8wQnJaalFCVmRwalV2ek5TdWdXdXRLL3gzSzh3cFAvTWJRdnhUYUM0ZjFoVWs1WkRITkU5RU1QcjhLaFVLaUlvRUs0cHljbkpDQWtKYWVsaEVFQUVCVUpiUmF0dDZSRVFXaHZrTmRHaFNJb093YXN6QTFBR2dTY3FuTXpYNE1WdDV3UjNKYUtBbmhIT1hRc2RrcDNDR3NCbzlYZ29nUkFRWHRzUmdMcW5nRlBJd1BLcGdmTk9vR3RLVWZNajM5R2RyYy9nS3d6ak1HS1V4ZzFHOEtpNUFSb2hJVDA5dmFXSFFPaUFrTmRkNjRBSUNnUUNnVUJva3l5YjBnczM5TFM1SVFxTlVnQUF5dEh3MVIyWitDdjdxdUF4OWVTYk13YkFKSjhCNjZWQUlEUVh2NTJyUUZhWlRaRDFKenFCVjRXOGQ0d0trd2ZFK0QwMnRsOGFtazJQZ3pIeFU1SUU1VG80QkErSkRHSDN2Q1BjZjRGQUlCQUlIRVJRSUJBSUJFS2JoS0tBYnhhT2hGektTMzBRMWhNM2c2Y1o0TzZQanFDMjNpeW9wMmdsb0pJNXVoVThJcDRZNFllK1FTQTB5Wm85V2J3dFAxUXczdVQ4bVZ2N0NPL0hCZDJCajJFdWNxeENDdFk3K0trT2s1K0dTQjNyMzhBSUJBS0JBSUFJQ2dRQ2dVQm93L1NJRE1aYnMzak80djZVVjdDdHNCWlcxZU94TDA4S0hsTnZuamxqSUh3VVN1dUFlb3ZnNFJBSUhza3ExV0wzR1lmSm9lQVZlOTRMUFZvVmhEbWplL2c5TnNCZGlVamZmUk1BZTRJRUw5Vmg1UDBCR1IrQlFDQVFpS0JBSUJBSWhEYk9ZemNuWTBMZmFIYkRyOVFIeDJUcTZ6OExzT1h2SWtIZDlIYXQ5aENBcU9wTEpFcUIwQXlzMlhQUjhYYng1M1hLYTd0a2NrOUl4UDYvNkYxTFJESkNCUStlYndJbFZiQ3BEZ1FDZ1VBSUdFUlFJQkFJQkVLYjU2dEhyb2ZTWG1JaFFHblJDelljUTJHVjcrVklsVklnaG1jOHpmZ1JSVzZIVkhzZ0JKcHFuUWxmSE1wejdBaEFxVWlGVkl4RkV3TGo5TzlVSWhLTUlDMkJBZ09HMTFBMTlkOGsxWUZBSUJBQ0RCRVVDQVFDZ2REbWlRMVg0TDA1Z3gwNy9KbkUyOXJXR2l5NCs4TWpnZ1FCdmprakZZQ3hYTkVEdFVZLytpRVFYUGhvWHc1TVZ0cXh3NjlTa1N6eng4WWpYQ2xyNUZqdmNDMFJLUlNHb2JoZlM1WndQUlREWi9uZEo0RkFJQkNjSVlJQ2dVQWdFTm9GRDQ1THdOU0JObWQ1djFJZkhHMy95cW5DdTc5ZTlMbUw1QWkyakNUWG45RFVkRjQ3a3ZaQUNCUVdLNE1QVWk4NWR2Z1ZSY08rU0VVVXNIeHFiNy9HQlFDMHRnSTFQem1YaUJSVzFjSFJqSklxb0o2NXh1K3hFUWdFQXFFaFJGQWdFQWdFUXJ0aDQ0TGhDQW1Tc0JzQlNuMTRibXNHOHE3b21qNlFoMVFFOUFqajdRaEEyc01sa3ZaQUNCQmYvNW1QQ3EwdDVNV2ZVcEZ3dEwxalNGY2tSQ245SFJwcXRpd0RZOVRaaHVaUDFRbkhqNnBwejBHa2l2WnpaQVFDZ1VCd0J4RVVDQVFDZ2RCdWlGSEw4Y3BkS1k0ZERJUk41aWw3WTZEZWJNVS8xLzN0Y3hlOUlweUhJUVJlOFFuVUdvRkszeTBkQ0lRR3ZQN0xCY2VHUHprNXZLYUJpRTdRSC8wYXBsemJlNDB6VXhRWW5XQkQybjBvRk1QdTludHNCQUtCUUhBUEVSUUlCQUtCMEs1WVBLa25oc2FIc3h0K1JTazRHaC9NdW9LTkIzTjlhaDJuQmdMaEU4azNveVBtakFSLzJYZXVIRmxsV25hREFZVG40emlhRGs4SXgyaStjWWdBckZVRjBPNTUzYkZENkp1R1lSeHRKVUVJbS9tV1grTWlFQWdFUXVNUVFZRkFJQkFJN1FxS0FyNTRhRGpFOXBtNFA3TjVuaVBqc20vVFVWNWo4THFwaUFKNlJqUjlYTk5qY1B5WVRYd1VDSDZ5WmcvZkV5UUFqcUVBbnByZXg0OStBREEwTkp1WEFCWVR1OGtBbElBM3JxdDFpdXFXSnlFSzYrcmYyQWdFQW9IUUtFUlFJQkFJQkVLN0k2V2JHa3VuOVBTL0kxNTRRRTI5R1FzMkh2ZXB1WitMdHJZeE9DWko5UmFnUkJ1QVBna2RrcXhTTGZhY3NaVmlaQUJCdFJqdDJOb21SQ294WTVoL2szYmRvWFd3bEp6amRTM01QWUZtQU1vMkxtblhnUWdlZWI5ZjR5SVFDQVJDMDBoYWVnQ0Vka3g5UGZ2UTZ4My9BMEJ3TUtCUU9QNVhLRnAybkRaTUpoTmtNdi9MWGJVMFo4NmNnVlFxUmQrK2ZaczhOaWNuQitmUG4wZHljckpYeC9QYktSUUt4TWE2citkZFgxK1BVNmRPWWZqdzRaQktwVjczU3lBRWt2L09TTUdtdndwUlZGM1A3dkRYZkE3QUw2ZExzZlZZRWU0YTNzMnI0Nk9WUUdpUS95VWYrY1BPcmdKaVZmNzFSK2lZdkwwN3l6RlI5eXR5eDlIK2ljazlJZkpEbUxDVVhVRGRiKys1Nzl6SFFkbkZCSWlsVU05ODJ6L0JoRUFJRU43Y1gxb3NGa2drd3FabGxaV1ZxSzJ0Ulk4ZVBUejJjZm55WmRBMGpjVEVSSWhFd3RlVGk0cUtVRlJVQkxWYTNlUjlZMlptSm1wcWFoQWZINCtZbUJqQjV3d2tCbzBaeGhvYWhpb0xETlhzQXdEazRSTDJFU0dCVEMyR0lveE1rWDJCUkNnUW1vZThQS0N3RU5Cb0FJa0VpSTRHK3ZWakg5SFI3RDZOaGowbUw2K2xSNHNqUjQ3Z2dRY2V3S0ZEaDN4dXE5VnFVVkJRZ1BUMGRCdzllclFaUnVjYkgzendBUjUvL0hFY1BIaXd5V09QSFR1Rzk5OS9IMy84OFlkUDUzajAwVWZ4N3J2dmVueis4T0hEV0xWcUZmN3puLy80MUMrQkVFZ1VNakhXUHpqTXNjT3Z1WVZqdmZSZlg1NUVqZDdzZGN1a0FKZ3o4cmxjemE3RUVnaStVSzB6NFgrSDgzbDcvSytnb0pKTDhOQk5pY0w3b1MzUWJINENvSzIyRVFrVEV5aitvQUNFVEZ3Q2NhY2V3c2RGNlBEczNyMGIwNlpOdzdScDA1Q2I2NXQvaml2UFBQTU03cjc3YmxSV1ZqWjZ6TU1QUDR5eXNqS2YrLy81NTUreGNPRkMvUHp6eng2UFdiZHVIUll0V29UZHUzZjczRCtmVjE5OUZjOC8vend1WExqUTZIRTZuUTVQUGZVVW5uLytlUmlOZmlycUFhTDRpQlpsSi9Tb0xUQkNKS01RMFVlQnhHbmhTSndXam9nK0NvaGtGR29MakNnL29VUHhFUklLNkF0RWZpRUVsdHBhSUNjSGlJc0RJaVBkSDZOV3N3ODdWNjRBcDA4RFNVbUE2dG92dTVuTlpuenl5U2U0ZXZVcUpCSUpxcXFxa0oyZERaMU81L2FoMVdxaDBXaFFWVlVGalVZRGk4WEM5U1VXaS9ITEw3LzRwRElmUG54WWtKQXhaY29VREI0ODJHbmY4ZVBIa1plWGg1aVlHSXdlUGRyblBnUEZ2bjM3QUFDVEprMXFzVEVRQ0FBd2VVQU03cjYrRzc3L3U0amRZWjlEK1RwbllXeloyUlNGOGxvamxueHpDbDg4ZEwxWFRYdDNBazZWMms3TGdKWHloY3psYkhNdGt4VW9ySEVwUzBrZ05NRUhxZGt3V1duZUhzR3VoMXpiUjhZblFtRjNIaFZBM1cvdndYcmxzcTFYUnBCdkFtQ3pPckUxbGNUMGhmS0dCd1dQaVVBb0tTbkJ4eDkvRExPWkZZNi8rZVlickZ5NVVsQmY5ZlgxT0gvK1BNTER3eEVWRmVYMm1QUG56eU05UFIyOWV2VVN0SktmbnA0T0FCZzJiSmpiNTNVNkhkTFQweUdWU2pGdTNEaWYrK2VmNTlLbFMxQ3BWSmc2ZFdxangrN2V2UnNHZ3dIWFhYY2RldlJvV1hHdnJzeUV3alF0WW9ZcEVaNGtkM3VNVkNHREt0WVJSVktkWTBEbWxxdm9QallVeXM0azByWXBpS0JBQ0J5bHBZQldDd3djQ0loOXVNR0lqQVRDd2xnaFFxMEdybkZZMU1hTkcxRlNVb0l4WThaZzFLaFIyTFZyRjk1NTU1MUcyd1FIQjBPbFVpRStQaDRxbFFwcXRacDdHSTFHU0NRUzVPVGs0T09QUDI2MG41dHV1Z25WMWRYWXYzKy96K05PU1VscElDaHMyclFKQVBEQUF3OElEcDN6bDdLeU1wdzZkUXBoWVdFWU0yWk1pNHlCUU9EejNwekIySlZlaGpxamhWY08wc2VKQ3dYd2xZRC9IYzdIN0ZFOU1DbWxjNU5OUTRPQUNBVlFWYy8yd3plaDl3V0djclRMcmlLQ0FzRjdUQllhSCszTGR1endLLzJIYlNpaWdDY205eEk4Smt0SkJuU0gxcm4wS2dUR2tkb2dFck9wRGlMaElnZWg1ZEJxdFpnL2YzNUErK3pWcXhkZWVlVVZyNCtuYVJxclY2K0d3V0JBUWtJQ2lvcUtrSmFXaHVIRGgyUHk1TWsrbi8vTW1UT3dXcTI0L25yM0FqVERNRmk3ZGkwQUlDZ29DQjk4OElISHZvWU9IZHBnc1VpbjB5RXJLd3ZSMGRIbzNyMjcyM2I3OXUyRHhXTEJtREZqSUJhTFVWOWYzK1M0S1lxQ1hPNllmRE1NZ3cwYk5uRFBQZmZjYzI3YktaVktQUHZzczlpOGVUTUE5cDV3K2ZMbEhzOXo5OTEzWThTSUVVMk9SeWlWWi9YUWxadlJhMFk0eEZMdkEvUERrK1FJN1NaRHdjRmFoTVRLRU5VL3VObkcyQjRnZ2dJaE1KU1dBbVl6MEV2Z3pZVkVBdlR1RGVUbnMzMTE2UkxZOFhuZzVNbVQyTHAxSzhMRHc3Rmt5UktuNXlaT25JZ2JiN3dSU3FVU1NxVVNJU0VoQ0FrSlFVMU5EYjc5OWxzTUdUSUVOOTk4czhlKzYrcnFjT2JNbVViUDM2dFhMOHlZTVFQRGh3OTMybDlZV0lnMzMzd1RrWkdSZU9HRkY5eTI3ZUp5amM2Y09ZUDA5SFRFeDhkajRzU0ozSDZyMVFxVHllUzJEN3Y2YnJGWVBIN0JTQ1FTbjN3UWZ2cnBKekFNZzVpWW1FYkQ3L2lNR3pjT25Ub0Z3cjJPUUdoSWpGcU90KzRkaElWZm5QQ3pKd2I4bWRpODljZHc2WTJwWHEzUUprVUFWY1hzejRISTZzN1RBQllha0pERVJZSVhmUE5uQVNxMHRyQmpmOFFFWHR1WjE4ZWhhN2hBRHlTTGthM3F3RlZSOFdOUXZLYktzUXNoaVU0VzFnK2h4YUZwR2hxTkpxQjkxdGJXK25UOFJ4OTloUFBuejBPcFZPSy8vLzB2L3ZyckwzejAwVWY0OE1NUDBhOWZQOFRGeGZuVW56MFZkdVRJa1Z5VWEwUkVCT2VwOE1zdnYrRENoUXNRaVVTNGNPR0MyMVFDaThVQ2htR2dVQ2dhQ0FwLy8vMDNhSnFHVkNyRnA1OSs2dlRjYmJmZGh0allXT3pjdVJNQUd4RjcrUEJocjhiZHFWTW5icEVLQUZKVFU1R1ptUW1SU0FTVHlZU0xGeSs2YlJjYUdvcXRXN2RDbzlGQUxCWkRvOUUwK2pldHFhbnhhanhDcUR5cmg5bGdSZnpONnFZUGRvTTRTSVNFU1dFb09hcEZaWVllVVNsRVZQQUVFUlFJL2xOYnkwWW1DQlVUK1BUb0FXUmxBU0Voelo3K1VGUlVoSmRlZWdrVVJlR1paNTVCV0pqemNsK3ZYcjF3d3cwM3VHMlhtcG9LaFVMUnFLQXdZTUFBcHduMTg4OC9qL1QwZEx6Kyt1dm8xNjhmQU1kazNUVU16djRGZE9PTk4zcHRsdmo1NTU4REFPYlBuKzlrdVBQNzc3OWo5ZXJWamJiOTRZY2Y4TU1QUDdoOTd2Nzc3OGNERHp6ZzFSanE2dXJ3NjYrL0FvREhMMFozcEtTa0VFR0IwS3c4TWo0Ui96dWNoeVBaVjhHVlRSQTBmM0UwS3E2dXg5T2J6K0Q5K3djM2NqeEx6d2pnbUUxUUVIcHVmaE1yQStScUFsU1drdER1V2IyVDkxbE1CY0NkRk1DenQzbHY1T3VLZHMvcnNGWVYycmI4TEYxcGkwNFFSeVVoWlB4amZ2UkZhR2xDUWtLYWpCRDFsZUJnN3llQkd6WnM0TzdiVnF4WWdaaVlHTnh4eHgwNGNlSUUvdnJyTHp6NTVKTjQrKzIzMGJXcmQxVk5hSnJHb1VPSEVCd2NqR0hEaG1IYnRtMVl0MjRkVnE5ZWpTRkRocUNnb0lBVEFmcjM3NDgzM25palFYVHB4WXNYc1hUcFVvaEVJcWZGSWp0MkQ2emk0bUpzM2JyVjZibVJJMGVpcUtnSXVibTVpSXFLUW1LaTkzNG5vYUdoM00vbDVlVmN4TzN6enorUE1XUEdJRFUxRlR0MjdNQXJyN3dDRmU5K3ZhU2tCQTg5OUJBQVlNMmFOZWpYcngvMjdObURYMy85RlMrKytLSlR2ODFKWFprSnVuS3pZREdCVCt3SUZYSlROUWlPa3BMMEJ3OFFRWUhnUHprNWJKcERvRWhLQWpJeWdPdXVDMXlmTGxSVVZPRFpaNTlGWFYwZEhuendRUXdaTXFUQk1XYXoyZTJxdmQxY3ByRlZmYmxjRHBGSUJBV3Znb1Y5a2g4VUZPUzAzeDBIRGh3QXdBb0szbkR3NEVGa1pHUmcwS0JCR0RWcUZBRGczTGx6T0hQbURMcDI3WXFCSHY0K0ZSVVZLQ3NyUTFSVVZJT0lCenVkTzNmR3Q5OStpKysrKzQ3YlI5TTAwdFBUY2R0dHR3RUFwRklwZnZ6eFIyemV2Qms2blE1RGh4Zkd2cG9BQUNBQVNVUkJWQTdGZFY3OC9iWnYzNDRyVjY2UVNoQ0VhOExuQzRZajVkbGZZYUVaUjhGNlFia0hqa25NaC91eU1YdDBENHhJYW54bUh5SmpLejVVNkFTZTB3MDVWVVJRSURSTmFrWTVzc3BzQm1QK2xJcmt2Vjl1Nk5rSkErT0UzYWliY285Q2YvUWJsMzZGVlhYZ0JrU0pFRFp6RFNBaXQ3VnRHYkZZakpTVWxCWTU5NlpObTdnVitkbXpaenVsYkQ3NTVKTllzbVFKaW9xS3NHTEZDcnoxMWx0ZWlRcW5UcDJDUnFQQnVISGpHdHpuNkhRNnZQamlpekFhamVqZnZ6L09uajJMOTk1N3p5azk0T3JWcTFpMWFoVk1KaE5XclZxRmhJUUVwejRNQmdPT0hqMktUcDA2WWVQR2pWeVZrNVVyVnlJakl3TnhjWEdjT2ZiaXhZdTUrME1BeU0zTmhkbHNScThtRmdOTkpoTmVmdmxsNkhRNlRKdzRrYnN1R1JrWnlNek14QXN2dklBMzNuZ0RVcWtVRE1QZ25YZmVnY2xrd3FSSms3akZzN3k4UEdSa1pHRDU4dVZZczJhTmt3RFJYQlNtYWRGclJuakErb3NiRzRyc242dlJaeVpaL0hJSCtlUWwrRWRlSG12QTZNNHpvYVlHeU00R2hnNXQrSnhlRHhRVkFUb2RJQkt4MFFoeGNZQlV5cVkvZE92RzloMGZIL0FoVjFWVllkbXlaU2d2TDhma3laTXhhOVlzMERSclZNVmYyVisvZmozV3IxL3ZzWjlkdTNaaDE2NWRicC83NnF1dkJKZkl1WFRwRW9xTGk5RzVjMmV2dmxnTkJnUFdyVnNIaXFLd2FORWlBR3lhdzd2dnZvdTh2RHpNbVRNSGI3Lzl0dHUybXpadHdvWU5HekJod2dRc1dMREE0em4yN2R2SGpjVnF0ZUxVcVZOUUtwWG8zYnMzQUhCbWx0dTJiWU5NSnNPS0ZTc1E2Y21VazhlQkF3ZHc1Y3FWZGxHdWs5RDY2ZDFGaGFlbTk4YXJPK3lydFVKREJSeHFCQU5nN21kL0krUFZ5UkNMR3U4cktjSW1LQWcvc3hPRk5ZRFJDZ1NSZEhGQ0k2elo0ejQwMlhjY3I5cWxBcjBUR0pNZU5Wc2NFeVpXbS9OZllRc2VQUStTTHNJakpnZ2RGNXFtOGNrbm4rQ25uMzRDQU54MTExMllPM2V1MHpHaG9hRjQ2NjIzc0hUcFVwU1dsbUw1OHVWWXVYSmxrL2RvZG9OcXRkcFpmS05wR3F0V3JVSkJRUUh1dlBOT0xGeTRFQ3RYcnNTZVBYdGd0VnF4ZE9sU0ZCY1g0N25ubnNPVksxZXdjT0ZDdDU1VXYvLytPd3dHQTI2NzdUWXVFcU80dUJobnpwekJxRkdqY083Y09XUm1aaUloSVFFalI0NTBhcnRxMVNxVWw1ZHpVYVh1c0ZxdGVQbmxsM0hod2dYRXhNVGdzY2NjRVVDTEZ5OUdRVUVCTWpJeThNa25uMkR4NHNYWXRHa1RUcDgrRFpWS3hVVXBBTUFqanp5QzB0SlMvUG5ubi9qa2swL3c1Sk5QTm5yZC9LWDRDR3ZBYVBkTVlLeEFaWVllbWp3RExQVTBna0lsaUJvUWpOQTQ5L2VlRmoyTlM3OVVvL3M0aHlHakpFaUV6b09WS1A1TGk2NGpTZDFtVjRpZ1FCQ09YZytZVE82ck9XaTF3T1hMbnR0ZHVNQ0tDRWxKZ01VQ0ZCY0RGeSt5WlNVcGl1MnpxZ3FvcndlYVdNMzNGWlZLQllaaE1HN2NPQ3hidGd3QW04TzJmZnQyckZpeGdqdXVaOCtlYm5QbGFtdHJjZno0Y1hUdDJwV2JVTHZTVkFSQ1kvejIyMjhBZ01tVEozdDFvN1YrL1hxVWw1Zmo5dHR2UjFKU0VnQmc2OWF0eU12TFEyeHNMTzY5OTE3Qlk3Rno4ODAzYytrZDU4K2Z4NmxUcDVDY25JelhYbnVOTytibGwxK0d3V0RBUGZmY3c0a0pmLy85TjdwMzcrNVJYTEY3T0pBSUJjSzE0b1hiKytPN0k0WEl2YUpqUDJzQ2tQcHdvVlNMRDFLejhjVGtubzIyU0k0QWpoUzZ0aFlPQXpaS29aOTc0M0FDQVZtbFd1dzVheXRENTYrS1pmcys2aHF1d0ozRHZBdjVka1c3NTNYUTJncllCeVJjVEhEOE1pSjFMRlNUbGduc2g5Q1JxYTJ0eFVzdnZZVFRwMDhEQUc2Ly9YWTg4c2dqYm8vdDFLa1QzbnJyTFc1QmF2bnk1Wmc5ZXpibXpKbmp0QmhsUjZQUklDMHR6VzFmSXBFSTQ4ZVBoMVFxeGNLRkN5RVNpZkRDQ3kvZ3hSZGZSR3BxS3ZMeThsQlNVb0w2K25xc1dMSENveG1rdlFRa1AvM1c3cGN3Y2VKRXJGdkhtcDdlZDk5OWd0NXJWNjlleGNXTEY2RlNxZkRhYTY5eGtRWGZmdnN0eXN2TDhjZ2pqMkQ3OXUyNC8vNzdZYkZZc0hmdlhnREE4dVhMRVI3dWlBNmdLQXBQUC8wMHZ2NzZhNjlUYUlWU1gyMkJXVTg3VlhNb1BWNEh6V1VEb2djcG9ZaVFRSk5uUk9IQlduUWZGd3BWTjJkUndheW5rZjliRFdoencxU3M4R1E1YXZLTU1OUllJRmVUS1RRZmNqVUl3akVZMkdnQ1BqVE5taXFXbFhtdTlGQlV4SW9FUFhrMzMxSXBhOGhvTURnRUJMSFllVHRBU0tWU3JGcTFDc25KeVJDSlJORHBkUGp5eXkraDErdWRWT1NiYjc0Wk0yYk1hTkErTXpNVHg0OGZ4OUNoUTdGNDhXS1A1MkVZQnRYVjFkeTJmZkpjVzF1THFxb3FBS3p3d0JjZmREb2Q5dXpaQTRCTnJUaDY5R2lqN3JjV2k0WDc4amgxNmhRZWZ2aGhtRXdtbEplWEF3Q2VlT0tKZ0svK256eDVzc0crOVBSMHBLV2xJVEl5RXZmZGR4ODMvdGRmZngxMWRYVll2MzY5Vy9kaElpZ1FyalZCVWhFK25UY1V0N3g1a04zaFQrb0RyK0VMUDJaZ3p1anVpRlFGZVR4YUlRRmlWVUJKQU10YjUxUVRRWUhnbWZmMlhuSnMrQ01tOE40alQwN3JEWkdBeVltNTRBVHFqMjFxK3NBbVlOK3lqdk9IM2ZVbUlDYmZJUVRmeU1qSXdPclZxMUZXVmdhS29qQi8vbnpNbWpXTGU3NmtwQVFuVHB4QVVGQVFicm5sRmdCQWRIUTAzbi8vZmJ6MDBrdkl5TWpBVjE5OWhlUEhqMlBod29WY2VMK2RuVHQzY3ZjNDdwZytmVHFtVFp2R1RmVGxjam1XTEZtQ1J4OTlGSmN1c2UvYndZTUhOekR0dG5QKy9IbGtabVlpT1RrWkRNUGcyTEZqU0VsSndhRkRoN2dxV3hSRlljZU9IUmc3ZHF5Z2F4UWRIWTIzMzM0Yk5UVTE2TmF0R3dDZ3NySVMzMzc3TFl4R0l3WU5Hb1NubjM2YU8vN2RkOS9GM3IxNzNmcVBMVjI2RkhsNWViajExbHNSR3hzcmFEemVZS3ExUWl4emZENHdOS0M1YkVCRUx3VWkrN0gzMjhvWUtReFZabHpOcW5jSUNneWd5VFdpN0dSZG83WXVZaGtGWTQyVkNBb3VrS3RCRUk1ZUQ3aWEzVnk1QWxSV3N1a0xOTTFHSHZDeFd0bm9CWDRxQThPdzBRcXVvV1BCd2V3NXdnT1hBMldIbnpQMnhSZGZvS2FtQnJObnowWnNiQ3luVlB0TGJXMHQ3cm5ubmdiN1Y2MWF4ZjE4MzMzM1lkNjhlZHoyenAwN29kUHBJSlZLc1huelp1VGw1V0hFaUJFb0tDaHdPeUdYU0NTY3NZOWNMb2RLcGNMcDA2ZGh0VnB4eXkyM2NHVWxkKzdjNmJZMFpVVUZ1MUswZi85K1pHWm1ObmgrK1BEaFRsK3dBUERYWDM4QllBV1R0TFEwakJzM0RnTUdETURjdVhPUm1KakloZDN0MjdjUFdxMFdLU2twSGtzWldTd1dBQ0FwRDRScnlxU1V6cGcyTUFhN3p0aFdiZ1V2a2xLY3daM1dZTUh5NzlMeHY0ZmRsd2F6a3h6aEVCVDhDbzZ3M2ZDVWFnR0RCWkNUYjNPQ0N6VjZNLzUzT00vL2puZ3ZWTFZDaWdmSEpqUjZ1RnNzUm1pK2R5MGQ1L3Vybi9mU0J3QW9odDRGYWJ6N0NSZUI0STY2dWpwODl0bG5YTXFxVXFuRXYvLzk3d2FMTjFsWldYai8vZmVoVXFrNFFRRUFJaUlpOE5aYmIySGR1blg0OGNjZmtabVppU1ZMbG1EdzRNR1lNMmNPQmc0Y0NLUFI2RldWSzd1WVVGWldoaDkvL0JFN2QrNkV5V1RDOE9IRGtaT1RnMU9uVG1IMjdOa1lQbnc0YnJ6eFJnd2RPaFFSRWF4eGp0M1hhc2FNR2ZqdXUrK1FscGFHRFJzMllPM2F0Y2pKeVlGWUxNYllzV014YXRRb3p2dUxEMk9yc09MSkM4eSsyTlcxYTFjbnY0ajE2OWZEYURSaThPREJtREJoZ2xNYnRWcU5tVE5udXUzUGFyV0NwbW51dk0yRm9jb0NlUVR2QzVGaHB4a2lxZlBualRoSUJLdlJNUlpqalJYRmYya1IwVk1PVmJjZzVPOTNYMzFDSGlHQm9jb0NkWGZQaXdjZEVYSUxRaEJPZlQwUUhlMjhUNjFtMHhWRUlqWkt3Ulc5bnYxZkttWE5IR3RxMkhlNldzMVdlT0N2VkFjSEF4VVZEZnNJSU9mUG44ZjI3ZHNSSFIzdE5qVWdKeWNIQ3hjdWROdjI1NTkvYnZDRndhK0lJSkZJbkw2Z01qTXpVVnRiaTM3OStuRmhZL3lVQ292RmdoOS8vQkVBcTF4djI3WU5BUERaWjUvaCsrKy94NHN2dnRpZ1hCQUFwL3JLQnc0Y3dJa1RKeEFXRnVZMDd0TFMwa1pMV0ZaV1ZxS3lzckxCL3M2ZE96dHRGeGNYSXlzckN3QWJsWEQ2OUdsa1pHVGcwVWNmeGV6WnM3bmphSnJHOTk5L3oxMFRUNUFJQlVKTDhkNmN3VWo5OXg2WXJiWWJDaUd6ZTRyN0J3RHc1Ui81K05mTnlSaWU2TmtwTVNFY09KVHZaL1E1NCtRTGlWd04wTGRweXhKQ0IrUHpRM25RbTZ6c1JtQUtPMkRCdUFTRUNGQ3Z0SHZmQkYxVEFzZGdJR2hBRE84WG9SUmhVRTM1dDg5OUVGby9wYVdsbkxlVlB3UUhCenVGM3A4OGVSS3Z2ZllhVjhhd1o4K2UrUGUvLysxektVaXhXSXhGaXhaaDBLQkIrUERERDFGWldZbFRwMDRoT3pzYlgzLzlOWGJ1M0ltcXFpcWtwS1FnSXlQRGJSL1YxZFU0ZXZRbzl1L2ZqOU9uVDROaEdQVHQyeGZ6NXMzRDRNR0RZVEFZc0hQblRtemZ2aDFIamh6QmtTTkhBQUF4TVRGNDZLR0gwTDE3ZDF5K2ZCazMzWFFUVnhrTVlDdGxEQm8waU50ZXZYcTF4OVFMQVBpLy8vcy90L3QvK3VrbmhJU0VPTzM3KysrL3NYLy9ma2lsVWl4WnNrU1FRRURUTkt4V0s3Y3RFb2tDNHFOaXgxQnRRVVFmUitRdkpRWWllc3BSZGJFZUlURlN5TU1scUMwd1FsZG1Sc3d3SlhlY05GaUVYcmRIUUtvVW9mNkt4V1AvOGdnSnFpNjRGMkU2TWtSUUlBakhYWVJDVUJPS25XMUZHbmw1YkduSXhFVFdoNkdreE5sREFYQkVLRFFUZXIwZWI3enhCaGlHd2NpUkl4SGtNblorVGx5WExsMGFkY0t0cnE1dU1HRlhLcFY0K2VXWHVlMm5ubm9LcDA2ZHdrTVBQZVRXeUNjMU5SVlhyMTdsekhQc2dzTGd3WVB4L2ZmZjQ4MDMzOFRhdFdzOStoSFUxZFZoN2RxMUFOalFNcjZMN2ovLytVK25DYiszdUpZdit2WFhYeUdSU0dDeFdOQzdkMjlRRklWdDI3YkJhRFRpaVNlZTRLN1pnUU1IVUZKU2drR0RCbUh3NE1IWXYzOC9vcUtpTUdEQUFLZitUQ1lUZ0FBS0NpWVQ2NzFCVWF5b0pSSjUvN09uRkIxQ3V5UzVjd2dlbjlRVGI5c042L3dwcGNlYjNTL1llQnluWDdyRm8ybDlrQmlJVXdNRi9wYmU1dldmVzAwRUJZSXpEQU44a0JxZ2RBZGJXeEVGTEozaXV4bWp1ZmdNOUVlKzVBME93aXROOEg2UjBOdFdnWklUYzdScmlWbEh3Nnl6d21wbXdGZ1kwRmFBdGpDZ0xZRmRkWDd3d1FjYlRSZndsbkhqeG1IbHlwWGNkbVJrSkJjRk9tZk9ITXlhTmN1dC80RzNqQjQ5R2tPR0RNRTMzM3lEclZ1M2NtVzdOMi9lREpsTWhudnZ2UmZQUGZkY2czYjJDbU5hclJZVVJXSEVpQkdZTVdNR0YxVmFXVm1KalJzMzR2Nzc3OGVNR1ROdzd0dzVwS1dsNGVqUm83aHk1UW9HRGh5SXNXUEhZdTdjdVY3ZlA2V2twRUNwZEV5Z1Q1OCtEYVBSMkNBeUl5TWpBenFkcmtGN25VN0hsZlFjUDM0OHVuYnR5dDNYK3NMOCtmT2R0aDk3N0RIY2NjY2RQdlhSR0lacUMrVGh6dmV1MFFPVk1GUmJrSnZxK09LTjZDVkhwOTY4U213eUNpSlowNTlMOG5BSkROV2VCWWVPQ2hFVUNOY1d1NUlaSE15S0NYWmtNalppb2JvYWlMZzJkZERXckZtRFl0ZVVERGpDOE1XOENlYVFJVVB3eEJOUGVPenIyTEZqalVZQU5JVk9wOFBubjM4T0FIamdnUWVjMU5waHc0YmhILy80QjM3NDRRZTg4c29yZU9lZGR4cE05QUZnN2RxMXFLcXF3cFFwVXhwRU1raWxVcjhuN1FhREFiLzg4Z3VHRGgyS1k4ZU9RYUZRWU5XcVZWaStmRGwyNzk0TmlxS3dkT2xTV0sxV2ZQa2xlL1A0OE1NUG82aW9DSysvL2pvU0VoS3dkdTFhcHk5dnM5a01xVlFhT0hYYWFHeVladU1MSWhFYkpSTVV4TDRtM1QwQ3FLUVRXcFpWZC9iSGwzL2tvMUpyQk9DSFFTUHZOWEdtc0FacjkrZmcwWWxKSGc5UGp2QmZVT0FQczZpV1ZIc2dPTFA3VENrdVZ6YWNGUGlPNDAweDgvbzRkQTMzMGRQSWFrYk45MHVkOXduOERHWEFnTEtOUlpaMEErUURwZ3ZxaDlBMHhob3JETlVXR0d1c01OWmFZYXF6d2xCMTdTWlJnVXFEZEwzdjZkNjlPNVl1WFlwZXZYcWhSNDhlQVRtSFhDN0hndzgraUduVHBxRno1ODR3R28wd0dvMllNV01HT25WeVgySXdKQ1NFSzBNNWFkSWtSTnVpZmMxbU03WnYzNDZ2dnZvS2VyMGV3Y0hCV0x4NE1WSlNVcENTa29MSEhuc01HbzBHWVdGaGJuKy94dmpYdi83RkdYY0Q3TDFtZVhtNTA4SVh3Rlp2dUhEaGdtdHp2UFhXVzdoeTVRcjNPd05BUWtJQ3R6RFVGTm5aMlRBYWplalpzNmZUMzllYmltRCtRSnNaWFA1VkE5ckNJSFprQ0lKVVl1akt6YWpNMEVNa29kQjVzTExwVGdoTlFnUUZnbkRzRVFScUgycFIyeWVUdGc5RERuc2YvRnd1ZHhFUUFlS3JyNzVDV2xvYUtJcHFFSzVsLzNEa2YrQlpyVmFQZVdiOE5rTDU4c3N2VVYxZGpaU1VGSXdaTTZhQjhlR0REejZJMDZkUDQ4S0ZDOWk0Y1NNZWZ2aGhwK2ZUMHRLd2QrOWVkTzdjbVNzZGFjYythZmVYWGJ0MlFhdlZZc0tFQ1RoMjdCZ0FOZ3JqMVZkZnhiSmx5M0RqalRjQ0FQYnMyWVBpNG1KTW5EaVJpK3E0NmFhYjhQdnZ2eU0xTmRYSnJkaHNObk9lQzYwQ21tWkZDVGY1aGh3U2lYdWhJU2lJTlJBbGdrT2JRU1dYNExXWkE3Qmc0M0YyUjRCTTY1N2JlaGIzamVxT3NHRDM3N3NlWVlDWUFxeCtMdXJ4MHg3eU5VQXZVaDZiWU9PRDFHekhCditGNGpPT2RrSktSV3IzdlFOcmxhMjBDUVBoa1VEODhwS1NJS2hudk81N0h3U1BtTFJXNk1yTjBKV1pVVmRtY3NvdGJ3bnNFWnJOd2FSSms1cWwzeTVkdWdCZ3ZRZnV1T01PM0hmZmZTZ3BLZkY0L0xoeDQ3aWZEUVlEOXU3ZGk4MmJONk9pb2dKUlVWRll0bXdaeG8wYkI3UFpESVBCd0VXZGhybmVQMThEdnYvK2V4dytmTGpCZnY3OVptVmxKYUtpUERzRUwxaXdBUG41K1hqdXVlZWNQQmtDalQyQ1FLcGc3K0UxdVVhWXRGWWtUZzZESXBLZDlnWkhTeUdTVUNnN3FVTjRzaHd5bGZkcXZMc0lDQUlSRkFqK29GQ3dBb0F2Z29KTjFZU25uQ3QrNkZrekNRcVptWm40OHNzdklSYUxjZi85OStPTEw3NXdlcjZ1cmc0QW5FTEQ5dXpadzFWZkNEVDUrZm5ZdG0wYktJckNvNDgrNnZZWXFWU0tsU3RYWXVIQ2hkaXlaUXVHRGgyS29VT0hBZ0J5YzNPeFpzMGFBTUNZTVdPd1k4Y09GQlVWb2JDd0VBVUZCWmc1Y3labXpKaUJwVXVYdXUyN01WNTk5VldFaFlXaHJxNE8zM3p6RFVKRFEzSGpqVGRpOWVyVjNERVJFUkg0N0xQUElKVktvZFBwOE1VWFgzQ0t2WjBISG5nQWFXbHArUHp6ejNIVFRUY2hLQ2lJQzJjTXFDRmpVQkFRRThNS0E2NFBxOVg5Zmw4Tmdpd1c5dUVwSGNjdUxQQWZjcm43WXdrdHp2eXhDZmh3WHpaT0YyZ0MwQnM3V2RMb3pYaHlVem8rbXovTTdWRlNFZEJkelhvZitBTi9qbmk1bWdnS0JKYkxGVHI4NmxRcTBuK1JjMkNjR2lPU2ZJc2V0SlJsUXYvSEJzY09GODhSYjZIQStwL2FVVTFhRGxGb1o0L0hFNXFHc1FMYUVoUHFpazNRbHBwZzBmdm1WMENKQUlsQ3hENkNSQkRMaGFjTnRFZm16NS9mWk9RbFRkTTRlL1lzMHRMU3NILy9mdWgwT3FoVUtpeFlzQUIzM25rblpESVpDZ3NMOGNvcnIwQXNGdVB0dDkvbUlnT3VKYi8vL2p2V3IxOFBBQmc2ZENoT25EalI0SmdkTzNaZzdkcTFlUHp4eHpGbHlwUnJQVVFuN0lLQ0twYTl0elRyckFBRlRreXdFeHpOQ3Y3R0dxdHZnb0tyNlNNQkFCRVVDUDRRSEF4b2ZMd2psc3ZaMWR5cUtvQ3ZaTmJZNG45NWVmL1E2NXNsL1NFaElRRktwUktMRmkxeXE1TGFTejN5VmVDZVBYdGk1TWlSSHZzc0xpNTJXMFhCSGJtNXVUaDM3aHhPbkRpQktWT200T2VmZndaTjA3ajk5dHZSczZmbk92YmR1blhEM0xsejhlbW5uK0tOTjk3QVo1OTlodERRVU96YnR3OTYyK1QyaHg5K2NHb1RFaEtDK1BoNDBEVE5sU0h5NWd2SllEQUFjSmdtYnRteUJiVzF0Wmd6WjQ3YmFBZjd2blhyMWtHajBlREJCeDkwVXFxN2RldUdpUk1uSWpVMUZkdTJiY005OTl6ak5oTEViMlF5d0ZmbG0yRlk3d1dqa1MxVGFvOVFzRDk4RlJ6czdmanZEWXBxS0RJb0ZNNG1wSVFXZ2FLQVQrWU94Y2ovL3VablIzQ0tVdGlRbG92RmszcGlZSng3d1RVeHduOUJnVTlSTFdDaEFRbTVyKy93dlB2clJWNGxoTUI0Z3p3OXZZOXZiV2tMTk44djR6NC8vZkdFWkhpTkpWMzZJbmpVUHdYMjFMR3htaGhvaTB5b0xUUkNXK1I3VktVOFhJTFFPQmxVY1VHUWg1SDhxc2J3Sm8yenZyNGU3Ny8vUGdvS0NoQWJHNHQvL3ZPZm1EcDFLdVJ5T2N4bU16WnQyb1N2di80YVJxTVIwNlpOYS9icUNPN0l5Y25CNnRXcndUQU1aczJhaFM1ZHVyZ1ZGS0tqbzJFMm0vSGhoeCtpVDU4K2lPZFhjcnZHeUNOWTAwVTdRYUZpZ0FIMGxSWUVSem1tdmZwS215bDRpRyt2NWZvcUM4TGlTWVVIVjRpZ1FCQ09Rc0dXaWZTVmJ0MkF5NWZaUjJTa0krODlOSlExYXJSanNUVEx5cTVjTHNjNzc3eURoSVFFdCs2NzlsS0tkdk1lZ0MwemFhL2U0STVqeDQ2NUZSUm9ta1p1Ymk3UzA5TlJVRkFBQUhqLy9mY0JzSk45blU2SGl4Y3Zva3VYTGxpd1lFR1RZNTh4WXdZT0hEaUFyS3dzdlB2dXUzamhoUmZRdTNkdnhNVEVvSHYzN3R3akxpNE9jWEZ4VU51aVIrenBHbUZoWWRpeVpVdVQ1NWszYng2S2lvcTQ3YzZkT3lNa0pBVC8rTWMvUExiNTVwdHZzR3ZYTG9oRUltaTFXcXhidHc0bWt3a21rd2xHb3hHbHBhVUFnRTJiTm1INjlPbWNvT0JxaG5uTm9TZzJxaUFvaUgwTnVtSVhHL2lDZzhIQVByeUZZVmlCekRXcVFTcGxSVFQ3bzZXdlJRZGxSRklFN2gwWmgrLys0b2RtQytpSW9yaEpHQU5nd1laak9McnFacmNMeEQzVXJNa2R6VGU4RjNDL2FCOHF6UUI1R3RhZmdkQngwWnVzMkhBd2w3ZEhxSmdBVGt5SVZnWGg3dXQ5YzhHdjIvOGhySlU1dHE0WWlFQUplWG5EbHV2QS9raUpvTDdyTFpKVzVnTldFd05OamdIYUVoTjBaYjZiSENvN1M2SHFKa05vWEJDa1NxSldCaEtsVW9tVksxZWl0cllXQXdjT0JFVlJvR2thQnc0Y3dJWU5HMUJXVm9ZdVhicmc4Y2NmeDdCaHc4QXdETXJMeXh0VTMycE91blhyQnBWS2hTRkRobURldkhrZUkzVkhqQmlCS1ZPbVlNK2VQWGo5OWRmeDBVY2ZPZm1RWFV1QzFDSll6WTVQRzNXOEhGY3k2MUY0cUJiUkE0TWhVNG1ocjJROUZFSzd5M3dXeDJnVEE1bWFDR3F1RUVHQklCeUZnbDBSdm5LRkZRYThKVHdjU0U1bUt6dGtaN1B1K3AwNk9hOHNWMWF5WW9MQ1J3TW9MMGxJOEZ4SHU2Q2dBRktwRk5IUjBjak5aVy9NTWpJeThNRUhIM2hzVStHbXZPWGV2WHZ4OGNjZk83bmxSa2RIWS9UbzBSZzllalFNQmdOZWVPRUZpRVFpUFBYVVUxNUZEb2hFSXF4WXNRS0xGaTNDb1VPSGNPN2NPWXdkT3haang0NXRzcTAvakIwN0ZtS3h1RUVKSVQ3MnlBNSt5VWordUVOQ1FxQlNxYURWYXJGNTgyWk1uODRhYWdVMFFxRTVzSHNrcUZ6Y3hLMVdRS2RqSDNWMTdQKzhVa2hlWVRhejBUcFZWWTV6OFFXRzFuNXQyaEZ2MzNzZGZqeGVES09GdGszdUJlYWQ4OW9jeTYzR2hvTzVXREN1NGVlTnhKYjJrR2VMVW1BWWdSb0c3K2ZjYWlJb2RIUTJIc3dOZUtuSUpaTjdRaUwydmlOTFdTWjBoejdsdGdWcVpTeTgzMEY1dzN4SW9qMUg4UkZzTUlDMjJJVHFIQU8weFNhZkw3NUVMa0pFTHpuQ2U4b2hJYWtNellyOVh0VHVvYkIxNjFhVWxwWkNxVlRpNFljZnhoMTMzQUdwVklxU2toS3NXYk1HbHk5ZnhrY2ZmY1Q1TlRRM1FVRkJlUGJaWnpGdzRNQW1xMkVzWExnUXg0NGRRMDVPRHI3OTl0dEdTNFkzSi9Jd0thUUtFYXB6REFoUGtvTVNBd21Ud2xCK1dvZnlkQjByQ0tqRTZEeElpVTU5Zkp0alZGMHlRS1lTUWE0bTAyZFh5QlVoK0VkOFBIRDZOR3V5NkZwNUlDYUdmYmhEcmZic3ZXQTJzMklEcjQ3dXRVS2owYUNpb2dLSmlZbE9INTZGaFlXTm11dTRxNWNzRm91aDArbVFrSkNBMGFOSFk4eVlNVWhPVGdiQXBoTFlQMndYTEZqZ3RveWtKK0xqNHpGdjNqeEVSRVNnZi8vK2pSNnIwK2xRVmxhRzJOaFlyL3QzUjBoSWlKT1pvanRtenB3SnNWaU1oSVFFUkVaR0lqUTBGQ3FWQ2lxVkNrcWxFaFJGSVM4dkQ4dVdMVU40ZURnWE5kSGlFUXBDRVl2WmlBWitWSVBSNkJBWGREcmZ5NTZhVE1EVnErd0RJQUxETmFSTG1CelAzdFlYcTM0NngrNEkwQ3JvazV2U2NkZndibTROR2hQREhZS0MwTWtmdjFsQkRVbDc2TWd3RFBDT3ZReXFYeDJCZTFISnhDSXNtdUM1WWtrRDdLa090SlhYbGY4cEYrS3dyZ2laOExpd2Zqb0lWaE9EcW92MXFNb3l3R0x3elJNQkFKUXhVa1QwVWlBMGpuelBOQmNTaVFSeXVaeGJ2VDl4NGdUMjdkdUh3NGNQYzhhTER6endBTzY4ODA2RWhJVEFiRFpqeTVZdCtOLy8vZ2VqMFloUm8wWjV0UWh6OWVwVjdOcTF5K2RKUFUzVHFMSXRjTmlyaWRsTFdUYUZVcW5FbzQ4K2lqVnIxalNyNmFJM2RCMmxRdWFXcXdqdEpvTTRTQVJ4RUlYWUVTR0lIZUY1VVl5UElsS0Mvck9kRjBvdEJob1Y2VHIwdVl1WUZibURDQW9FLzBsS1lrcys5dTRkbVA1eWN0ZytXNERUcDA4REFQcjI3ZXUwZityVXFVMldqWHoyMldlZDlnMGJOZ3hmZnZtbFd5VlpLcFhpdGRkZXc1NDllekJ6NWt5ZngzbjMzWGMzMkVmVE5QTHo4NUdabWNrOUNnb0swTDkvZjd6NjZxcytuOE5YM0ZXWWNDVStQaDdmZmZjZGdvS0N1SFFUUlRORm9iUUk5dFFKZTZrb21tYjlRZXdQaTQ5bHR4b1RHRUpEaVFkRGdIbDZlaDlzU010RlFaVk5DQks2d3N0enM5Zm96WGp4cDNONFovWjFEUTZMRDNPa1BWQVVCQzNsOHEwYnJBeFFXQXNrWEhzVGNFSXJJUFZjdVhPcHlBQm9ZdjhjMHdQaFN1OG5tTHJENndPVTZnQW5VVS85anpjQUtURzNkWWRSWThXVkMvWFE1RFNTaHNmWS9uRVJTa1ZTQ3VGSmNrVDA4czNwbmlDTU8rKzhFM2ZlZVNlMy9lZWZmMkxmdm4xSVNrckM5T25UTVduU0pNamxjbGdzRnV6Y3VSUGZmdnN0S2lvcW9GS3BzR3paTWt5WU1LSFIvaTBXQ3padDJzU1phSHNqS0p3NGNRSmJ0MjZGUXFGQWNYRXhLaW9xRUJNVEk4Z0FjdXpZc1JnNGNHQ0xWS0p3cGZ2WVVCUWNyRVhDcE1DTXBTQ3RGdDNIdVVtTEpRQWdnZ0loRUtoVWJMUkJmajdnYjEzZi9IdzIycUdSMFBybUpDMHREWUQzaW14anFOVnF6c1BBSFFrSkNVMU93SnRDcDlOaDA2Wk55TXpNUkZaV0ZtZW1DTENtUVBIeDhSZzFhcFJmNXdnMDlvaUUvUHg4QVBCWXA3bGRJQkt4S1Q3aDRleTJUc2VhTldvMHZua3cySEVWR0JRSzFyZzBJb0pFTHdTQUlLa0liOTA3Q0hkL2RJVGRJYlRFbll0QjQwZS9aV1BKNUo2SWozU3VkeTBSQVhGcXR1UWpBTUZ4NGE1cEQwUlE2Smg4a0hvcDRIMHVuK3I5UW9HMXVnaDEreDJwZ1VKVEhkaDJqamVRZk5EdGtNWVBGOUJUKzBaYlpNTFZDL1hRbGJ2eFJ1QXVIMld6ZHFFYmlBbVIvUldJU2xGQzFFcG1BcDkrK2lrT0hqelliUDNQblR1MzJVcEdDbVhod29XWVBIa3lWMkpibzlGZ3g0NGQyTDU5TzhyTHl5R1R5VEJ6NWt6TW1qVUxvZTQ4bm13VUZ4Y0RBSjU2NmluVTFOUkFyVmJqdnZ2dTgyb01rWkdST0g3OE9MY2RFUkVocUNxWW5kWWdKZ0NzLzBkSXJBd2xSN1dJSGFGcXVrRWpsQnpWSWpST2h1QW9zb2pqaVZieU1VSm84OFRFQUtXbFFGWVdHMTNnbXY3UUZHWXpHNWtRRnVZNVRhS1pLUzh2eDU5Ly9nbVpUSWJycjcvZTZibmR1M2ZqdDk4OHU4QmJmYzJkRHhCeXVSdzdkdXlBVHFlRFZDckZvRUdETUdqUUlQVHYzeDk5K3ZSQnNLM3NwajI5UUtQUlhOTXZWSHVhU0VSRWhKUGFuWnViSXlKbmRRQUFJQUJKUkVGVWk4MmJOd05vR0EzU3JsRXEyVWZYcnF3NG9OR3drUXUxdGNMNnE2OW5EVTJMaTltcUsrSGhSRnp3azVuWGQ4UFlmWkU0bUhVRkFPV2ZsNEx0cHQ1c1pmRDA1alBZL0ZoRGNTOHhuQ2NvQklCOERSdnhJQ0srZFIyS29xcDY3RHpOR3QvNjdaMWdhenVwZjJmMDd1TDlqWGpORDA4RFZyTnRDSXpnVkFlRzk1NmpGR0VJbmZac0V5MDZEclFGcU02cFI5V0ZlcGpxM0tRMU1Bd29rWWo3NkdMQU5DZ2RHdHBkaHBnaElhM09aTEdtcHNhdEgxV2c0UHRadFJha1Vpbmk0dUx3eHg5L1lPL2V2VGg2OUNpc1ZpdGtNaGx1di8xMjNIdnZ2VTB1dXFTbnB5TTdPeHNBb05mck1YUG1UTXllUFpzcmZUNXYzano4NHgvLzhKaUcwTDE3ZDJ6WnNnVW1rd2t5bVN3Z2dvRFJhSVJVS3VWU2h6VWFEY3JMeXdHZ1VTK3VRQlBWUHhpVkdYcmtwbW9RTnpZVWtpRGZYdk1XQTQyQ3RGcUV4c2tRMlMvd1plemJFMFJRSUFTT0xsM1l5SUtNRExhU2c3ZEdqWldWckdkQ1VsS0xSU1lBd01hTkcwSFROTWFQSDk4Z0REOHFLZ3BKamFSaFZGZFhJek16czdtSDJBQ3hXSXlsUzVjaVBEd2NmZnYyZFZ2U2tZOUVJc0dBQVFPYTdQZjgrZk13R28xTkh0Y1V1M2Z2eHFaTm13Q3d4b3dLaFFKV3E1V0xwSWlJaU1ENDhlUDlQaytiUkNZRG9xUFpCMDJ6b29KZFlHZ3NOY0xUQk5kZVJhSzRtQlV0SWlKWWdZR2tSZmpNaC9jUHdjQ1ZlOWtOZjd3VWVFMi8vN3NJVDArdnhwRDRjS2REK0drUFhCcy9xb09aYWJhRVpIZlB3VkdFZHNnN0FTc1Y2V2o2eEdUdkRSRHJULzRBYy80eFd4K01WMlh6UEE2QVAvbWQrZ3lvNFBCR2p1OFlNRmJnNm9WNlZKN1hnelk1ZjBBNFpUTlFGQ2NrMkxPbzdNakR4T2h5dmNxcGRGNXJZczZjT2JqdHR0dWFyZitZRmxxc2NrZDlmVDErL1BGSG5EaHhBdWZQbitjV3BaS1NrakJ0MmpSTW5EaVJFd1NhSWlVbEJZTUdEZUx1QjExL3o2NWR1emJxYVVCUlZNQ2pDajcrK0dQczJyVUx3Y0hCQ0FrSlFVMU5EWXhHSTJKall4dU4zRzBPb2xLQ0VSd2xSZmJQMWVnOFdJbndaTzlTT2FvdUdWQ1Jya1AzY2FFa01zRUxXdWVuQ3FIdG9sSUIxMTBINU9XeHp2VmlNYnR5YW44QWpvbVBYcys2NGdjRnRZZ0JveXYzMzM4L0Nnb0tNR3ZXckFiUERSczJ6R2NQaFd2RnVISGp2RDQySkNRRWI3enhScFBIdVphTkZFcnYzcjBoazhsZ05wdEIwelMzUXFCU3FUQjQ4R0RNbnovZjZ5L05kbzFJeEVibjJML1VhMnJZNmlrYU4wdlg5dEtFZHROUXVtRW9LMmNLV1ZqSWluUjJjY0hYeUtFT3lvQTRkV0RLU0FKT0F0RGlyMDdoaitlZGMyQ2xJcUJiS0d1b3lCMHU1RFM4SWVaV0UwR2hJNkUzV2ZIWmdjdThQZjZiSUNaRUtqRjFvSGRPOG95K0d0cGRyd2c3WnlOSTQ2NkRmUENNZ1BmYmxtQm9vRHJiZ01xeitnWkdpd3pEdnV0RkZNRFlLMnNDb0cxaWdoMnBVb1NvQWNFSVQycmRIaFN4c2JGK0cwaTNGUlFLQmM2ZVBZdHo1ODZoWDc5K0dEWnNHRWFPSE5ub3dwVW54R0l4WG56eFJTZ1VpaVlyTVZ3cmV0alNuL1Y2UGZSNlBVUWlFUklURS8xS3BmQUhaV2NwK3N6c2hPSy90TkRrR1NHUlVaQkhTTmhIT0h0ZlpLaTJ3RkJsUVgyVnhWWUpRa1FNR0gyQVl0aFBKQUloOE5UWHMzbmlmQUVCY0JZWWhKYUdQSEVDR0RyVTd5R2F6V1pjdlhvVlNxVVNLcFVLTkUyM21nL2s5b2JaYkliWmJJWkVJbW1lVXBFQmVrMjBLaXdXVmxpb3JHUlRKTnhobndUWWhZYkdVS2tjNGtJTDFZaHVLK1JXNnRENzZkMHdXd1B3RmNtYjdXOWJjZ051SCtKODAzenhLbkFnTDJDbmdGUUV6QjBjRUU4K1FodmdrLzA1V1BTL2sreEdnRXBGZnZ6QUVDeWE2TjNrcHViN1pUQ2MvWVhiRmh4a3c0KytFb2tSdVhnbnhKR0pRbnBxK3pDQUpzK0lpak02bU9zYUNna1VSVGxkWjNmWG5CSUJrZjJDRVRVZ0dOUTF1SzJaTkdrU1VsTlRtLzlFN1FTdFZndVJTTlNtRmxXMFdpMnVYTG1DME5CUXIveXZhSnJtN3F1YjY5N2ExOWVkc2NZQ1E0MFZoaXBXUURCVXN4R2g4bkJXWUZCRVNDQlRpMGxwU0I4aFY0dlFmQ2dVN0NPODlZWXJTcVZTcC9Bd0lpWTBIMUtwdE1tVURJSUxFb21qL0dwdExTc3VWRmM3SDJPL0FiZEhLdGlGQlhlcEVWb3QrOGpQWjRXRm1CaGhnbDRISUNGS2lVVVRrdkIrS3B1YkdxaUoybE9iMDNIcmRWMGc1cGtjSklRREIvUDlTM3VnNFBpVG0ybWdwQmJvU2d5cE93VHY3dzJzR2FOS0xzSGNHK085T3RhVS9VZEF4QVIyWmQzaHVxQzg4ZUVPS3lib0s4d28rYnNPeGhwbmJ5WUdnQWdVS0lvQ1k3T3RCQnFhV0FKQVNCY3BZa2VvV3AxUEFzR0JTdVdmVVdCTFlDOEY3aTNOS1NRSUpVZ3RRWkJhQW5YM05scXl2SlhTdXY3S0JBS0JRSEJQYUNpUW1NaW1CM1h0eXFZSzhiR0xCL3lJaGNieW1LdXFnUFBuZ1FzWDJKOUpzRm9EVnQzUkgwcVpMWkxEWHpIQmRuMHZsdFZoM2UrWG5aNlNpbHdtLzc2WGtHZmhqZkZ5QUkwZUNhMlgvZWNya0ZtcWRld1EvRHAxdlA4WFRVaUNRdVpGQkpQWmdKb2ZuM0hxUStpbkNMdnF6djRzRHUrR2tKc2VFOWhUMjhWVXh4ckE1YWJXT0lrSkRNTndxVkFNVDBxd2l6ZU9MVUFzbzlEdEJoVjZURkFUTVlGQUlGd3p5S2NOZ1VBZ3RDWHNVUXNwS1VDdlhteWtnU3VleEFGM0FvTk9CK1RtQW1mUHNwVmFHak9FN0dCRWhNand6SzI4S2lSQ1JSZUsrd2NBOEorZnprRm5kTDdPaWJ4QUxpWUFrUkNYcS96dmc5RDZjU29WNlpjbXlMN29SQlR3K0MzZW1URnE5NzBEV2x0dU96ZmpuK2JHTjJLODh6VkEwbkVxMWRCbUJtVW5kY2plVVFWdGtYTnFHeXUwaU54OGRGTU5ncVpVM1dUbytYOFJVTWVUbFZjQ2dYQnRJWUlDZ1VBZ3RGVlVLaUFoZ1kxYTZOelpZZFJveDU3NndOOEczQXNMWmpOYmJlWE1HZFpVMVZacXRLT3pZbG92ZEE2MTNhQlRmcFJnNEYzeUNxMFJxM2RlY0hvNk1keHhpTkNKR2Q5R3cyZ0Z5dW9FZGtSb0V4UlYxZVBuVXlXT0hYNFVWckJ6MS9CdTZCcmVkQnFVcGZRODlFZis1M1J1WVpLQ2MxU0RQR1VhWkFrakJQVFRCbUdBNmtzR1hOeGVoYXVaOVdCNGtVbDJ3MFhLM1djT0E2ZDk0aUFLY1RlcTBIMWNLTVJCeERtRlFDQmNlNGlnUUNBUUNHMGRpWVF0MVRwZ1FFTmhnWjhLWVlmL3M2dTR3RERBMWF0c09rUldWa1BQaGc2R1hDckdpek5TZUhzbzRTdkJ2SFp2N3NwQ1JhMmpOR3VEdEFlQi9mUC9uUGsxZnZaSGFOVjhrSHJKNGJ2aFgzZ0N4eE9UZXpWOUVHMUZ6ZFlWc00rQTJZOFQ0Uk5aVGtpVEJVTTEvVG5CL2JRbEROVVc1T3l1UnNuZmRiQWFYUXArVW5BckpOaDlVdmlYV3QwakNEMy9Md0toSkIrY1FDQzBJRVJRSUJBSWhQYUNYVmdZT0pCTmkzQW5MTmgvZGhVYTNGV0pxS3NETGw5bW94Ykt5dGd5cngyUUJlTVMwRHVHWjBRbE9JUUEzRFUybUdrOHUrV3MwOU5KQWZhdnpTYytDdTBXbzVuRzJ2MDV2RDFDUzBVNm1nNk1VMk5VY3RQTzdiby9QNGVsSXR2Um5CSW1adkRlRGdDQWtGdWVoQ2drU2xCZmJRWGFBcFNkMENGbnR3YUdhdDducWIwRUpCcCtETFBQdXhUQmtBQnhZMVRvTmtZRnNZeEVKUkFJaEphRkNBb0VBb0hRM2hDTFdlUEdnUU9CTGwzY3AwTFFkTU45bmt3Y3pXYWd1SmdWRm9xTE81eXdJQlpSZUhYbUFONGVQMWFEZWRmNDgwTzV1RmptTU5TTEQvZG5uZGVCZlVLaU1RQmFEOVZHQ1cyYnIvL01oOVpnOCtId0p6aUI5NEo3NXRZK1RSNXVyUzVDM1cvdjhab0xMMzlDMjhvZkFvQWt0aitDcjc5UFVEOXRCVzJ4Q1pkMlZPSHFoWHJ1YjhiQS90SHJxTlhnakUzb3BjQmRaa1drQk1tM1JpQzBCNGxLSUJBSXJRTWlLQkFJQkVKN1JTd0dZbU5aWVNFMmx0MjIwMWdGQ0UvUU5CdXBjUFlzKzcrcktOR09tVEdzSzRiRjIwTUkvUEJTQUxnWlA4MEFTNzg1emUwT0VqdW5QUWcrQSs5UG05ZXhNMWJhTFcvdnp1SnRDWHlsOEpwMURnM0N6T0Z4VFRhcCtlRnB3R0pQMWZHamxpbzNpUVpBaWFDZXNWcllaMUlid0ZKUG8vQmdMUW9PMU1LaWQzeG1Nb3k5REdSamYwSGE2YnBFcFFRajhaWXdVc0dCUUNDMEtzZ25Fb0ZBSUxSM3hHSTJVc0dkc0dDbnFRb0cvT2V0VmpaUzRleFpvS0tpdzVTY2ZHZjJkWUhwaUpjZnZldE1HWDdQck9DZTRsZDdDRVJhUFBGUmFIOGN6S3AwS1JVcGNDTE9hN1o0VWs5SXhJMzNZMGpmRG5QK01YYURZVUQ1NHdMSlM1TUlIdlVBSkoyOThHNW9nMVJkTk9EU2ptclVGdkpDaFd3NkRDc2t1STFKY0J4bjI1TElSVWk0Ulkzb1FjR0JDV01pRUFpRUFFSUVCUUtCUU9nb2lFUU9ZU0U2MnZrNWJyWFF3OTJxTzNOSGl3VW9MR1NGaFN0WDJyMndNS1pYSkc2OXJvdHR5OCs3ZWw1dHlPWGZwWE0vSi9DclBmZy9UMFNwRmpCMXJBeVZkczhIcWRtT2pRQVloQVpKUkZnMElhbnh3dzIxcU4zNWlxY3VmRHkzSTM1ZkZCSUoxYzNMaFBiVWFqSHJhVnplbzBIcHNUclFacDdwb2oyb3crUEZvMERibjdTOWtaVXhVaVRmRm83Z0tHa3pqcGhBSUJDRVF3UUZBb0ZBNkdpSVJFQmNITkMvUDZCVU9qL1hsQ2pBTjNTMFl6WUQrZm5BdVhOQVZWVmd4OXJLZUd2V0lJZ0NzVUxJbTFTY3l0ZGdWM29wQURidElWYmx1Wm0zTUx6L0MwaVVRcnVodk1hQUg0OFhPWFlJZmkwNjN1ZjNqZXFPaUJCWm8wZHJmMzBUVEwzZDVkUGhmZUR2dVVOdit3OGdsZnZSVit1aitwSUIyVHVxVUgvVjR0aHBpelpvN0xKUm9NQXd0RlBrUjlTQVlNUlBWQlBqUlFLQjBLb2hnZ0tCUUNCMFZPUnlvRThmSURFUmtMcFovZklrTG5qYWJ6UUN1Ym1zc0tCcG55VUdlbmRSWWU2TjhZNGRBVExFVy9sREJ2ZHpZb1FmZlRic21sUjdhRWU4enk4VkdhRFgzcFBUZWpkNnFLVWtBL1hITnp2dEV4NFk0VEIvbFNXUFFWQy9Xd1QyMVBxd0dobmsvVmFEa3IvclFEZlVFdERZVmFNQTBEeWhSaXlqRUQ5UmplaUJ3YzA0WWdLQlFBZ01SRkFnRUFpRWprNTRPSkNTd3BhYWRDMHY2UzE4a2NGZ0FISnlnTXhNb0xZMmNPTnNKYng0Wndya1V0dlhwNzhMaDd3b2hSMm5TZ0N3UGdxQlhJOHNyQTJJSFFPaGhUR2FhWHl5LzdML0hmRnk4Mi9zRlltK3NhR2VqNld0ckJHanZTa1hzeS9zeE56cXUxZ0s5UjJ2Tkg1NEcwSmJaTUtsbjZ1Z0t6TnorMXlLTTdpSG9zRFluQlRzeDhuREpVaWVIZzVsREVseElCQUliUU1pS0JEYUpxb0F4QVFUMmhma05lRWZJaEZiYXJKL2YySFgwbDBxaEY0UFhMb0VYTHdJbU5wUC9jSnVFUW84T2pFNTRQMnUrdWtjQURidElTWWtBQjNhVkFTVGxmVlNJTFJ0TmgwdFFKWE85ajRTT3E5M2FiZmtscDZOSHE0LytqVXNGWmZZcGd3RGtjQlVCM2FCM3RFMlpQeS9JRkozOFhoOFc0RTJNU2c2ckVWQldpMnNKcDVzeHpCTlZHK3dYUlBhT2NWQm5SQ0V4Q2xoa0FTM3ZkdnpRWU1HdGZRUUNCMFE4cnBySGJTOVR5d0NBV0RONFBUNmxoNEZvYldnMTdPdkNZTC9CQVVCdlhvQnljbUFyUEc4NmdiWW94UmNVeUswV2lBamd5MDEyVTZNRy85OWF4OG9wRzZxWmZpS2k1ZkM5cE5zbEVKOGdLczk1SkcwaHpiUHU3OWVjbXhRQWw4VXZIYmR3aFc0YzFoWGo0ZlNkWldvMi9lT28ya1RFK1RHWU96TDlRREU0WEZRamxrZ3NLZldRLzBWQ3k3dHFFWk52dEd4MC83NTVvWHd3bDRUdXhrdUVETk1pVzZqVmFEYTZKMjVWcXRGVGs1T1N3K0QwSUhJenM1R1hWMWRTdytEQUNJb0VOb3FDZ1ZRWDkvU295QzBGdlI2SUpqa21nWVV0WnBOZzRpTlphTVhmTUZkUlFpR1lVdE5uanNINkhTQkcyY0xFYWtLd3FNVEczZkc5eDdIZFhwMnkxa3dEQkFmeG50YWFJUTVyeDN4VVdqYkhNbStpdE1GdkQ4aUkvQkZ3WHRML210U2NxTVJCOXFkTDRNeDZWMmJDWU4zbnRBN1hnSEViVGljbndFcXorcHhlYThHRmdQTjI4K0E4a0lONERSRW5sOUN3czFxZE9xdGFKYmhYaXVTa3BLSW9FQzRwbVJuWnlNNU9mRFJnZ1RmSVlJQ29XMFNFZEV1YzdNSkFxbXRaVjhUaE1CQ1VXeVp5WlFVMW1kQlNIdlhDWXZSQ0Z5NEFPVGx0Zm1va21kY294U0VSbC93bG43UGw5VGlweFBGVU1tQUNONzhRbERQdkV1dk5RSFZCbUhESTdROEg2VHlvaFBBK0pIdXdEWU1rb2p3MExoRWo0ZWFjby9Da0xHYjI2WjQvd281clIxNXlqVElFa2NLNnFjMVlERXd5RTNWb09LTW52ZUxPYUlTR0MvZXFmeXNreUMxR01uVHd4RWMzWVlGRmh2ang0L0h5Wk1uVzNvWWhBN0VpUk1uTUg3OCtKWWVCZ0ZFVUNDMFZkUnFkdFcwb3FLbFIwSm9hY3JLQUlrRUNHM0VXSXpnSDFJcFd3a2lLUWtRdTRUNU56V0o5aFFDZlBVcW13Wng1VXJneG5tTmlWUUY0YkdiZVZFS0FTcWw5L3dQR1EyakZQenJFZ0NKVW1pcmxOY1lzT1Z2WHFsSW9TRXJ2R1lQM05ERGM2bElpd20xUC8zYnNlMVBtaExEY0tlbFpFcW9wajhudks4V3BxN1VqT3hmcXFDdjVKZHc4QzRxQVVBRHNTRTBUb2FrcWVGdDBpL0JIY09IRDRkY0xzZFBQLzNVMGtNaGRBQzJidDJLME5CUURCMDZ0S1dIUWdBUkZBaHRtUjQ5Mk5EcDh2S1dIZ21ocFNnclkxTmZ1bmR2NlpGMERNTENHcG8yZWp1SmRqY3BzVnFCL0h5MkdvU2hiUzZmUHowOVVGNEt6bEVLUHh3dmNoWVVCSnJ3OGE4NjhWRm9tNnpkbndPTHZWYWtYN2tIanNaTHAvVHllSlR1MEtld1Zqc0VESDkwTXY1d1F5WStEbEZJbFBET1dnb0dLRHVoUS83K0dsaU5qdC9JN29IQWVDRzRzRzlmeDRXTUhoaU11TEdob0FMdzBkR2FlT0tKSjVDVmxVVkVCVUt6c21YTEZ1VGs1R0R4NHNVdFBSU0NEWXJ4NXBPUVFHak41T2NETk0xT2NvS0RTUzU5ZTBldlp4KzF0V3hrQWhFVFdvYXlNcUNrcEtGUGdqK3pqODZkaFhrMnREQlBiVDZETjNkbEJhQW5oMnJRTHpZVUdhOU94amRuQWIyNThWYStNUGM2UU5iT0pqSHRHWnBoRVB2NERwVFgyb3ovL0tuYWFHTjgzeWpzZitZbXQ4OVpxd3R4NWIwcGdKVjkwVEVNQTByZ2U1cmZWaHlaZ01qRnV3QlIyM3J4bVhVMENnN1d3bERsaUVydytVL0ErMXlrUkVEY2phRlFkZlBSOExhTjhkNTc3Nkcrdmg3WFhYY2RrcE9UU1o0N3dXK3lzN09SbloyTkV5ZE9JRFEwbElnSnJRd2lLQkRhQnpVMVFIVTFPOUdVU0ZoWGVVTDdRNlZpOCs2RGcxblBCSkxtMExMbzljRGx5Nnd2Z2gyR1lRVUJiNzVhS0lvVkEva1RGcG1NRlluVTZzQ1B0NW00b2pXaSs5S2RxRGRiL2UrTU4xdlovT2hJZE8wU2gzT1ZBZXNTNHhPQW5zUnVwTTJ3OVZnUlpuNTRoTjN3VjdDenNXM0pEYmg5U0t6YjU2bzN6b0VwOTIvMmRHQ2NWdFg5SWVLaFRaQjJIeEtRdnE0VnVqSXpDdEpxUVZ0NFVRbndYa3lnNEZ6SlFTeWpFSCt6R3ZKd1NjREgyaG81ZHV3WTB0TFNrSjJkalpDUUVLU25wN2Ywa0FodGxPdXV1dzVhclJiSnlja1lQMzQ4U1hOb2hSQkJnVUFnRUFqQ29XbWdvSUQxUk9EajcrUW5MQXlJajIvbzJkQktlWHJ6R2J6UkRGRUtlNTY1QmJ1ekF6T3BBNERrQ0dCQ1FzQzZJelF6TjY5T3cyL243VjVCL29jbmRBdFhJUCtkNlc2ck94Z3lkcU5tOHhMYnFmeDUvekpzRlFwYmM4WGdHUWlkOGJyQXZscUdpblE5S2pPY1MxTXpZUE9FdmJ0cDV0V0RCU0FMRlNOK29oclNkdUtYUUNBUUNIeklKeHVCUUNBUWhDTVNzUlAveEVUblZBV3V2cnFYa3hMWDR6UWF0c1JrRzRrMmVuSmFiNWVLRDBKN2N2WlNPSnhaR05BVWhZS2F3UFZGYUY1eUt1b0NJeWJ3MW8yZW1OekxyWmpBbUhUUTdueEpXUDhOT25PSUNaUmNCZFdVcHdQVDd6V0FOalBJKzYzR1NVeGdyeDdsSWhFMEF1Tm9CUURLR0NtU3BvWVJNWUZBSUxSYnlLY2JnVUFnRVB3blBKdzFiQXdKY2Q3dmJSQ2MvVGorOFdZemNQRWlVRlRrdmswcklsSVZoTWR2NGVVSis3T1FURG11d1FzL25FTmNhQUFDQ1cxZG1LeEFoYzcvN2dqTno4ZS81VGcyQkw4RUhKRUd3VEl4SGg3dnZsUmszYjUzUWRkZDRiVVJkaloyMHUwWXJHclNDbERCQWtyT3RnREdHaXV5ZDFaRFYrWXdMYkZISlhqMUI2QW85aWpldFF0TGtpTitnaG9pU2VDaWpBZ0VBcUcxUVFRRkFvRkFJQVFHbVF6bzNaczFWblRGMnhCcWlySlZQT0Rkd0plWEErZlB0L3BLRUN1bXVrWXBDSjBGT3E1VGRrVWR6dWNGVmxBcEpGRUtyUjZqbWNiNkE1Y2RPL3pJUHJEenp6SHhVTWtiNXU5YkszT2cvK3NybDczQ1RrZ3o0SXdZSmJFcFVBeWZKYWlmYTAxdGdRazV1NnRoMXRIY1B0WkR3bnN0aDJGb3A2c1dQVEFZWFVlRytHMmlTU0FRQ0swZElpZ1FDQVFDSWJCMDZRTDA2UU5JcFk1OXJpSkJZOWpGQi83eDlmV3NxRkJSNGJsZEN4T3BDc0tTVzNyeTlnU20zdDZucWVjaDRuY2xwRnRlRzVMMjBQclpmTFFRdFFaN1pRRi92Qk1jN1ZaTTdlMzJpSnB0endFTXpaM0pIL1dDcnhtcVo3d1dFQlBKWnNWV0VyTHdVQzBZbnFjcUJmaGdTTWwrVm5ISFUwQzMwU3BFRFNBVnB3Z0VRc2VBQ0FvRUFvRkFDRHhLSmRDdkgvcy9IMTlXN1YyakZSZ0dLQ3hrMHlETUFheWxHRUNldnJVUFFvSnNxOENzemJ1d2puaExvK2RLYWxGV1djNDlKYWhMM3R5b1VnOFlMSjRQSmJROG4vek9UM2Z3d3p2QjF2VG0vdEZJakZZMk9NUndkaWZNQlNlNTQwVUNjeXRjWCtxSzYrK0ZwTE43QWFPMVlEVXh5TjFYZzZzWDZoMDdHVmM3eGFhZ3dEQ09TaldVR0lpZm9JWTZJU2pBb3lVUUNJVFdDeEVVQ0FRQ2dkQThTQ1JzQ2tSMHRHT2ZyMmFOOWpLVWZMUmExckN4cHZVdHRZY0ZTN0Y0RXIvbXVoOHJ0THltdi95ZDZWK1BMak9rd2xwQkl5SmNBODRYMStKSU5xOXFpcEEvT0FPbjk5aS9idTdaOEJCelBiUzdYblU2RHlQdzljcUE0VklkcU9Cd3FDWXRGOVRQdGNLa3RTSm5WelgwRlh5L0JBYVVpUEphVEtEc2tRbjJzcEJCRkJJbmgwRVpJMjJpSllGQUlMUXZpS0JBSUJBSWhPYURvb0M0T0xZS0JGOUVZQmpmRFJ2NVdLMUFkallic2RES3FoOC9OVDFBVVFvTU9DSGdhSFlsOGl1cS9Sb1hmeFRFUjZIMThrSHFKY2VHUDJhTU5ycUZLM0RiNEM0Tmp0QWRXQXU2cnBKM3REOHBPbzYycXNsUGc1S0hDdStybWRGWG1KR3pXOVBBTDBFRUN0NVdVbWZmMWpSM3lXUWhJaVJORFljOHZLRkhCWUZBSUxSM2lLQkFJQkFJaE9ZblBKeE5nUWppaFFMN0dxM2c3dGlLQ2lBcnExV2xRSVFGUy9Ib3hDVGVIajhzODNrVkgvYWZkRVFwK0puMVFId1VXaWw2a3hWZi9wRWYwRDRmdjZWbmcxS1JkRTBwZElmWGM5dmVyOHU3Z1dmeElPazZBSW9oTTRUMzFjeFVaZFVqZDE4TmFEUDcrOXFIVHZsd0JUaU4wSFpONWVFU0pFNEpoMVJKYnFrSkJFTEhoSHo2RVFnRUF1SGFJSmNEZmZzQ29TNnJsOTVXZ0xBZnkvOGZBSFE2MXJDeHJpNHc0d3dBSzZiMWhreHMrNHIxTFNuYkJjb1JwWEN4R09VYUxkZWxFT3pESU9Vald5ZGZIczZEM21SekJ4VHF4Y2liN0FaSlJGZzRJYW5CSWJVNy9nUFFGdTV3d2E4b25rOERBS2p2ZUVWWVA4ME5BeFFmMGFMMHVJNTdFN0NYMXpjcGhYc3IyMzVuWldjcEVtNEpnemlvbFp0UEVnZ0VRak5DQkFVQ2dVQWdYRHZFWXFCbno0YWxKV25hL2ZHZWNCVWdMQlkyVXFHVlZJR0lVZ1ZoM3RoNDNoNC9Wb0FwUnc5N2psL3dxenRld0FPSlVtaUZmSkNhSFlCZUhIL2srMi9vMGFCVXBDbm5UeGl6ZnJjZHl2Z1JuZUNzZUNpR3o0SWtwby9BdnBvUHUvbWk1cktSMjhjQXRxZ043MzkzWGdZU0FDQTBUb1llRTlRUWtTd0hBb0hRd1NHQ0FvRkFJQkN1UFYyNkFNbkpEZE1lL0MwelYxZ0k1T1Q0TGxBMEE4L2Myc2RSN2pGQTVmT09adVpEVTFjdlBPcUJOd3ppbzlDNk9KSjlGZWRMZUc2Wi9sZUt4TElwdlp5ZnM1cFJ1LzE1encwRW5vdVNxNkM2WllYd2Zwb0pqK2FMZ05kK0NXd2I1NnNVbml4SDNOaFFVT1F1bWtBZ0VJaWdRQ0FRQ0lRV1FxMEcrdlJocTBIWUNZVEJva1lEWkdZQ1JtUFR4ellqOFpGSzNETWl6ckhEbjkvTjF0VEtNRWc5bWNYdThsT2pJT1VqV3hlZjdNOXArcUNtNE1YamorMGRpYjZ4enVsRnVqODJ3bHBkeUIxTENSYTZHQ2M5SytUbVphM09pTkdUK1NMbGc0QmlUNG5ndDRoS0NVYnNpSkRBRFpSQUlCRGFPRVJRSUJBSUJFTExFUnpNK2lvRXVkUnQ5M1h5VFZIT2JRd0cxbGVoaFV0TFBudGJYOGVHWHdLQTQzZExPM3NaZW9QSnYrNXNrUEtScllQYWVqTTJIeTMwcnhPWG1lL2lTYzZsSW1sdEJlb09mT1RZUVRIK0pPSndFM054WkNLQ3I3L1BqNTRDVDIyQjBhUDVvdmRRb0VFN3RZZ2RFWUxvUWNFQkhDbUJRQ0MwZllpZ1FDQVFDSVNXUlNaalJZVVEzcXFmcTBEUUZIWmpSLzZLSzAyenBTV0xpd00zVmg5SjZhYkc5RUgya24wKy9rNThlTmZEYkxWaWY3b2Z1ZmJFUjZIVnNUNHRGMGFMYlNWZDhHdkUwYTV6YUJCbURPdnE5TFIyOSt1QTJjQTdoVEJKeW5YTlhuM25Ld0ZMNlFrRVY4N1ZvL0NRMXVsMUxxSjh5eEJpTTRwNDBRd1UwRzJNQ3VISjhrQU9sVUFnRU5vRlJGQWdFQWdFUXNzakZnTzllckhsSmUzNEtpcmcvOWs3OC9nbXF2V05Qek5KMnJSTjByU1VVbHJvemlxQ0lKdnMrNmE0NFBZVEFVVzhpT0RsZ3FJb0tPS0NjRkVCRllVTGVOV3JJQWl5aUlEc2xFMzJwZXhMYVdrcDNXaHBtN1JObTJUbTk4ZDBKcE0yNjB6YXNwenY1Nk4wSnVlY09lMms2Wnpudk8venduSEZpT3hzNE1vVjM2UlRTT0M5b1dLak9pOVhObmJZdnErZHB5N0RiTEZLR2t1Y0trRjhGTzRNdnRzcEVvZ2tyODF0SGYvWjM3NVVwRG45T0V4bi9oU09hVXI2N3dJamVnT3BXejhHVmZURGtzZnlLU3lRZGNTSW5GTWxkaWVGTW84ZVVqWE5nYUtCbUY0NkJNZjR1K3BHSUJBSTl5MUVVQ0FRQ0FUQ25RRkZBZkh4OWhVZ3BKZzFPbG85RkJjREZ5OXkxU0JxbWE1Tnd0Q3RTUmgzSUdjamx3SjRCYUcwM0l4OVo2OUpHay9jaFpTUHJIdDJuc3RGQ244VFdGYTJPWWEva3NicjRsS1JMSXVpZGRORkxYaGJRZ213ck8xWFVhV0dkdEM3VXFmcFUxZ3JjSDFQRVFxdW1NUm5RVkcwMTVvYnc5bzhGeWdGRU5zM0dKcElQNS9NazBBZ0VPNUZpS0JBSUJBSWhEdUxoZzJCaEFSN0VjRVgwUVdscFp4Wm84bmt2cTJQc1k5U2tJUHRaN0wxK0VVd0RDdlRtNEdrUGRRMWkzWlZTVitSZEQ5dHZ4L1BkMnFNVUkxdEFWeDZaRG1zdDY1VnRwTCtlMFJWbVp5bTl4dWd0ZUdTeC9NVjFuSVcxN1lWd25pelNpVUhpdmFxa2dOVkdUM0VHMVZTQ2lDdW54NkI0U3FmejVsQUlCRHVKWWlnUUNBUUNJUTdENzBlYU5hTVM0WHdKUlVWWEtSQ1NlMXV5dzlwMHhDdG9pcGQ4RVdSQm5Jb0xESGg4S1YwYVdrUG9xOUoya1Bka1ZOa3dycmpJbzhQcVY0RW9xaUd5UU50cFNKWlV6R01PK2JiaHBmaG5jQ3lOdkZLRWRJWVFWMUdTeHJIbDFRWUdhUnN1UTFUZ1MzeWlHVUJHcFNYWWdMQWdCRytQMXBGSVg2QUhnRmhTcGY5Q0FRQ2dVQUVCUUtCUUNEY3FRUUZjV2FOU2g4LzFGdXR3S1ZMd08zYnZoM1hEZE1mYjJrN2tLTW5pUHB1UFhaUjBsRGl2SEpTUHJMdVdMb25GUXgvQStXVlhBQUFkRTRJeFVNeGV1RzBZZnM4c0NhRGJYekowU3oyazlNOThRbWdxTnVkKzdKYkZsemJjdHUrTEdTbGhZcDNQMHJLem9CUjRVY2hmcUFlNmxBaUpoQUlCSUluRUVHQlFDQVFDSGN1L3Y2Y3FPQlhKWWRaeWs2dTJPU1JaWUZyMTRDY0hQbHo5SkQvNjl3WWllRWEyMXprVVBsdFpOMHV4c1dNWEVsRGlLZEFvaFJxSDRabHNYREhGZmtEaVhiaXhhVWlyWGtwS0R1eXd0YU9rcTRvc0xCVlVQRnYzZ2QrQ1Ywa2plT3JZdG8rQUFBZ0FFbEVRVlFyakZsbXBHNHZoTFdpU2xsSXI3ODlxaklOaE91b0RLQVJQMGdQLzJBZlIwWVJDQVRDUFF3UkZBZ0VBb0Z3WitQbkJ6UnZ6b2tMUEN6cm13b1FOMjRBNmVueTUrZ2hidzlwSnA2UXRFR3FwRXpzUEhsWmR0cERlckcwcVJDa3MrbFVGbktLeTIwbnBLejFXUWp2NlFZNmZ6elhzYkh3VXRHR0dmYnRKQnN4aW5vcVZOQTk5cUcwY1h4RTBmVnlYTjlkQkZhb3NzbHlLUTRTeGhMYlV5b0RhTVFQMU1OUFM4UUVBb0ZBOEFZaUtCQUlCQUxoemtlbDRrU0ZnQURiT1NsbEpSMzF5OHVydGJLU0wzZVBSWDB0TDR6SUtDRXBpdXMrbTVhRjNHS2o5Mk9JcmswaUZHcWZSYnRTYkFlUzN3ZTJMOGYxU1lCU3daMG92N2dMNXV0SEs4ZVdaOXdwTGpvUjFPMVYwTUVOcFE4bWs5dFhUYml4MzJEN2ViRXNLSnFQTXZBZW9XQkZFQ2NtcUlMSVl6R0JRQ0I0Qy9ua0pCQUlCTUxkZ1ZMSkdUVUdCZG5PU1JFVldCYWdxL3o1cTZXeWtuNUtHdStJb3hRb0dTSUdaUXYzM25YQys5QjVjYTU1aFpYelVpRFVEaGtGcGZnck9idnlTSDZsRGlWTjJaV0tOUHcxVy9TcTlNSEZTUkswcmdHQ2VvNlRQSlpjY2srWDR1WmhrWERHUjJkSStoV3lkVkpwYU1RUElHSUNnVUFnU0lWOGVoSUlCQUxoN2tHaEFKbzJCVFFhMnprcGZnU09SQWkrcktUWlhQMDFIekt1VHdMMGdieWhuWnlWcEszdndRdXBLS3Z3WGd3Ulh6MlRwRDNVR3QvdFNCRXRhYVduSXZBTWF4K0ZCc0ZxQUVEcGdmL0NtbitkYThLeXN1dzZ4SHFYZHZBMFVLb0E1NDFya0p1SGpjZzdLMUs4SkVkZFVCRExKQ29OamZpQklWQUdrc2RoQW9GQWtBcjVCQ1VRQ0FUQzNRVk5jNktDVHVmN3NmbXlraFVWdmgrN0VvMWFpYkc5NG0wblpHVmFjSjNMTFZic1AzZE4xcnlJb0ZBN1dLd3NsdXdSM1NzZnBEdE02SmZJRFZWV0JPT3ViMFJOcEhrTFZMMkdLcm9kMUswR3l4bEpHaXh3WTc4QnQ2K2E3TTZCa3ZiNHlvSUIvMDM1NlJTY21LQ1dHUjVDSUJBSTl6bEVVQ0FRQ0FUQzNRZEZBWW1KUUVpSTc4YmtveFpxUVZUNFovOG1VTktWQ3hsKzAxUUtvbjQ3VDE0R0s4TUhJdHNJV3dsRFFvMng1dWdORkpUdzd5MkpPKzJpKzlReVVvY2V6ZW9EQUF6YnZ3UmJVVkxaUms0cWhmMGJJZmpKV1ZJSGtneHJCYTd2TGtMUjlYTHgyY3FJSkNrdXBMYlNrUDdCQ3NRUDBCTXhnVUFnRUh3QUVSUUlCQUtCY0hkQ1VVQjhQRkN2bnUvRzR4Zmtaak1uS3BTWHUrNGprVWFoQVhpbVF5UDVBNG5tZk50WWhsUFhia29leXNweW9nS2habGtzTm1PVWlpZ1hZZUlBcmxTa0pmY3F5bzZ1bEQ4MllPZkVHTkRoLzZDb24rQ2lzZTloekN4U3R4ZkNtRlVsL1lpaTRiV1lRTUd1d290L3NBSnhBL1JRK0JNeGdVQWdFSHdCRVJRSUJBS0JjSGNUR3d1RWhkbWZrN3BUTDA0NDUwVUZrOGw1ZXhsTWZiUzV6OGZjZGNwN2MwYnhUeXJUNEx1NUVLcVRrbXRFMHFVODdvQ0ZmUWtGVDJGdEhnQTZ0UklqdThZQUFJci9FSlZ6RkpXVGxEUStIenpqRndUdGdDblN4cEVJVThIaTJyWkNsT1dMUFVGWTI5eThnUUpZeGlZbXFFTXF4UVEvSWlZUUNBU0NyeUNDQW9GQUlCRHVmbUppN05NZnBKYVVySXJGQWx5NlZDT2l3a014ZW5SSnJJeXVvQURKZVE4aXAvdkxtWG5JS3BCdWhuQ1QrQ2pVS0Y5dkV3cys4cXM3dk53OUZvRitDcFJmMk9HVE1wR1U2UDhBb09rM0NaUzZCcnhLbkdBMWNXSkNlYUZWT01lS0JCU3ZxQlFUS0Q0eVFhOUFYSDhpSmhBSUJJS3ZJWUlDZ1VBZ0VPNE40dU1CdmQ1MkxGZFU0UHRhTEZ5a1FsbVp2UGs1WVBLZ3BxSWpxU1h3WUxmZTJucjhrdFN1eUMwQnpJekVPUkJjVW01bThPTytOTnNKeWV0YVc4ZUpBNW9BVmpPS04zM2lnM0VyRisrVi9SVWhqUkhZYVlUMHdiekVVc1lnNWEvYktDK3kycDJucEVSYU9CRVRhQlVSRXdnRUFzSFhFRUdCUUNBUUNQY084ZkZBY0xEdFdJNm9RSXYrUkZxdG5LaFFXdXE4dlFTR3RZOUNveEJ4S1Q2SmN4VjFPM281SFNVbTd3d2xXZEcvV1NUdG9VWlkvdmQxRkp2NE1INkp1KzZpYnYwZmFJQ0VjQTFLLy80SlRGRVc5N0xJZU5CYnF0YUQwRDN4Q1VBckpJM2xMZVlTQnRmK0tvUzVSS3htU1ErekVJc0pmam9TbVVBZ0VBZzFDUkVVQ0FRQ2dYRHZRRkZBUWdLZzFkcWZreUlxOEVadWZGK0c0ZElmU2twOE0xY0FORVZWajFLUWdzajQzbUpsc1B2MFZhKzc4eEFmaFpyQnpveFJrbmVDOEQ4QVhLbElwcVFBeHQzZkN1Y29HVUV1RENpYmNXR3ozdkJMNkNKeEpPOHdHeGxjMjFvSWMyblYwQmdKMzRrRE1TR2VlQ1lRQ0FSQ2pVSUVCUUtCUUNEY1cxQVUwS1FKb05IWW41TUN5OXBIS2pBTWNQbXlUOU1mL3RFckhvRitsVHZCY2twSWlqb21KVjhGNDBVTlNEdGpSdUtqNEhQT1p4YmphT3B0MndtcDY5dks5M0hqMEFBTWJkc1F4aDN6N2N0RVNoNll0ZldrbGRBT2VWL2lPTjVSWWJBaTVhL2JzSlRaeEFRNW1TQU94UVJTellGQUlCQnFGQ0lvRUFnRUF1SGVneGNWZ29LcW4vY1dVY2s1QUxaSUJSK1ZsTlNxbGZoSHIzZ2ZqR1NiWTNGWk9ZNWR6ZkN1WjZXcVVGQUdsRnRkdFNaNHkveXRsMjBIUHZBS0hkODNFVXhlQ3NxT3JiS2RsQ2lhY2ZmZTFqZW95OHRRaERhV04wRVBNQlZhY2UydlFsakwrUW9PMGlNc0tGRDJZb0tHSm1JQ2dVQWcxQkpFVUNBUUNBVEN2UWxOQTAyYkFvR0J0bk5TL1JTcWlncFdLeWNxVkhqblZlQ01pZjJiZ09hSGw3eDdEWWlYWS92T1hKUFFuNE5FS2ZpTzRqSXpWdnlkTG04UVVmQ0J2NUxHMkY3eGRtVWlXUmtxaGRpSWtRb01RVkNmZjhxWXFHZVlDaXhJM1ZZSWF3VmJPUWZwbVVsY1VBOWpKeWJFRFNSaUFvRkFJTlFXUkZBZ0VBZ0V3cjBMTHlxbzFmTEhxaW9xbU0yY3FHQ3hPTy9qSWZIaFFYaWlYWlRvV2xKSHN1Vk1YTTdNUTA2aEY0WUlvbXNTUWNGMy9ISXdIYVVWbFNFZmNySVNLbm11WTJNRXBlK3hLeE1wMVlpeHFoU2hIZmdPS0ZXQTA5YStvT3lXQmFuYkM4R1krY2dFRnJRczd3ZUEvNkVxQTJuRURkQkRxU2FQdHdRQ2dWQmJrRTljQW9GQUlOemJLQlJBczJhQXY3L3RuSnhJQlRFVkZaeW9ZSldmSXpCNW9NaWNVZGFpMDlaNWIzS0tpM1pPdXhGalJoL3kzVTZ4UWFZVWMxRDd3My8yalVIeDVsbTJFeklGQ241blg5bWdHUUxhUFMxdk1EZVUzYklnYldjaG1Fb05qcTNNYzVBcUpuQlZMVGlVYWhyeC9mVlFCcEJIV3dLQlFLaE55S2N1Z1VBZ0VPNTlsRXBPVkZDcHVHT3BKbzFpZUhIQlpPS01HcG1xTHZYZTBiMVpHQjZLMW9zdklIRmV0aThQbkUrRHhlTDV2UGh2cWJnY0tEVkx1enpCeG9tMDJ6Z25EdmVRK3I2cjdOWTJSbytXV1gvWWxZbVVZOFFvN3F0N2FwYnpwajZnbXBqQXNxQWxQb1pTb0NvOUY3ajVLL3dweEEwSWhrcERIbXNKQkFLaHRpR2Z2QVFDZ1VDNFAxQ3B1UFFIMmtkLytzU0x3OUpTNE9wVjZaRVBsVXdaM0V4OEFha09kVUsvc2dvempudGh6aWhlbTJhUXRBZlpMRXRLRlIxSjNvY1h2cHJTTXh6RzNkOEl4N0prTVpFUm83cjFVS2lpV3NzWnpTVlZ4UVNBQlVYUmtyMGZHTmg4SHhSK0ZPTDY2K0duVmZoa3JnUUNnVUR3RGlJb0VBZ0VBdUgrUWEzbXFqLzRJa0toS2dZRGtPSkZpb0VEbnUvVUdBMTAvdTRidWtQMDdlMzExcHl4a3B0RVVKQkZ1Wm5CVC92VDVBM0NRbml2aGdiNVlYRFJLc0JzcW55TmxmNCtGaGt4UXFXR2R0QlVlZk4wZ1NNeGdYdjhsQ1ltaU5NY2FCV0YyUDU2K0FjVE1ZRkFJQkRxQ2lJb0VBZ0VBdUgrUXFNQjR1SnFadXlpSWlBMTFYMDdKeWdWRkNZT2FHSTdJVzhMR2dCd05ldVc1K2FNb2pYZURTSW95R0xsNFNwbWpETE5EcVoyVXFIaTVCcmJDUm1pR0N2cXErazVEclEyWE03VW5PSkxNWUZQYitEL3BaVkFYTDlncVBWRVRDQVFDSVM2aEFnS0JBS0JRTGovQ0FrQm9xTHN6OGxNVnhBb0tBQXlNeVYzSDljN0FmNUswWjlueVpIeXRrWGo3bE5YWFRTMElTN2RWMllCQ2swU3IwM0FzajNTaFNVQnl2YlB5TkwvMmM3TGVxK0tkdmgxRVFqcStxcU1zWnpqVXpFQkFNdlkrbEVLSUxhdkh1cFFwUTltU2lBUUNBUTVFRUdCUUNBUUNQY25FUkZBV0pqdDJKZHBFTm5abkxBZ2dWQ05IMFoyamZIZFhBQWN1bmpkYzNOR1V1MUJObGR6ak5oLzVSWjNJTlUzVVNRYWZOQThFL1RORTdiemN0NnJJcUZKTjJRNm9QU1RQcFlUSEJrd3lrbHpZQUNidUVJRHNYMkNFUkJHeEFRQ2dVQzRFeUNDQW9GQUlCRHVYMkppZ09CZyszT1NuZmlyOUV0TEE0eEdTVU5ORXBlUWxFb1ZjOFlqbDlPOUhpS1RwRDFJWXZFdWtaZUdUSjFLQlN2R3NHdmNOL1FBVm1SbXFJcHVCLzhIQnZwa1hER094QVNLRnIwWnZZSUNLNHFvb0dnZ3BuY3dBc05WUHBvdGdVQWdFT1JDQkFVQ2dVQWczTi9FeHdPQmdiWmpxVHZBL0k2eStOOHJWNER5Y3ErSGVpQktoODRKb2R5QjFMVVlBRkMyanZ2T2VtWVlLZjdPc3d6U0wzMi9Zckd5K0ZHMkdhUHRQVGkxd1dINGwrVlducFlUbmNCeTVSWXJDWDdTOTJVaVRZVld4MktDaERjUjk3Wm5iSE9tZ09pZU9nUkZFREdCUUNBUTdpVHVtWGl4UTRjT1llL2V2VWhKU1lGT3A4T3BVNmZxZWtvRUFzSEh0R25UQmdhREFRa0pDZWpkdXpjNmRPaFExMU1pM0F2UU5GZjU0ZUpGMitKZlRvNjZlTUhITU1EbHkwQ0xGb0RTdXorNTQvc200bERLRWVuejRDWURQdWIrV25ZQnNtOGJFQkdpOWJoM3VSWElMd1hDQXQyM0pYQ3NQNUdKZkdPRnpGRzQ5NUNlTHNOckFkc3JZLzdsd0hLcERwVnZ6WUNPTDBCUlAwSHVvSGFVRjFtUnR0MDNZZ0lBTUN3ckdEQUNRS091V21naWZaK2VRYWdabU54dFFNNEd3SEFXbEVvUHR1QkFYVStKUUtoN1Fyc0M1a0pBMndxSUdBYTZmdCs2bnBGUG9GaldWeTVVZGNlOGVmTmd0VnJScGswYkpDUWtJQ0hCdDM4a0NRVENuVU5LU2dwU1VsSnc0c1FKcU5WcVRKbzBxYTZuUkxoWHFLZ0FMbHdBTE1LS1NGNzZBOFBZK2djR0FzMmJlelZldVpsQjFLU044aGVub3U5allMdG1HTmF0dFZmZE96VUMyalNRTjRYN2lVR2Y3OFhXc3puY2dWVC9oRXIrWFc4alhnbzZWRG1XM0RLUmxWVVMxRnJVZjJzM0tMVk8rc1NxVUdHdzR0cldRbGpMMmNyTHlSTVQyQ3JSRkpHZE5BaEpWUHRpcW9SYWdEazNHV0RNb0VLN0FkcFdvSFN0Nm5wS0JNSWRBMXQ4RmpDY0JadS9CMUFFZ1g3Z3k3cWVrbXp1ZWtIaDAwOC94WU1QUG9nbm5uaWlycWRDSUJCcW1YWHIxdUhTcFV0NDk5MTM2M29xaEh1RmtoTGcwaVg3dEFWZmlRcDZQZUNsNEQxMVZUTG1icjVVZVNSMWRXckxtZEFHK09QelY0ZmE3Znk2bzVFT0dOTEVmVHNDa0Yxa1F1VEVqZHhQVzdLWXdIVnNyTHlOdzVGZmdoWlc1ZElHcEZENWRxN3NxbjMwZlFSMkhpVmxZZzR4R3hsYzIxb0lpOGtXUmlFblM0ZXRFcGtRM2lZUTlWdVJFSm03QmViMHEwRElJNkNqeDlUMVZBaUVPeDdtK2hLZzhBVG9Ob3ZyZWlxeXVLczlGT2JObTRmV3JWc1RNWUZBdUU5NTZxbW4wS3haTTN6MTFWZDFQUlhDdlVKUUVHZlV5Q1BMVFovbDBpbDRDZ3U5TGljNW9WK2liUW5KU3AwTEs2enVER1hsU0U3TjhxcDNsZ0ZnN3VxdGg5cGowYzRVMjBKYVVtVUhDUGQ1cG42TFRVeGdwWWM2aUkwWUZXSHhDT3o0b3FSeEhHRXVaWEJ0dTAxTVlGRlplbFRHbUdJeEliU3Btb2dKZHhITXVjbUFub2dKQklLbjBERmpBWDFiTU9lbjFQVlVaSEhYQ2dxSERoMkMxV3JGNDQ4L1h0ZFRJUkFJZGNoVFR6MkZzckl5SEQxNnRLNm5RcmhYcUZjUENBKzNQeWNuMUZ5TWwrVWtvK3NGWW5EcmlNbzV3Q2NPaVFmT3BYclVqcCs2bFFWeVMrUmY5MTZIWllFbGU2N0pHNFRpRnY4UCt0M0VvNEhuYktkbEdER0szelBCVDgwQ2FJVzhPVlppS1dPUXVxMFFsbEtibUVDRGttdy9RbFVSVEVJUzFXallRU056bG9UYWdzbmJCakFXMERGRVRDQVF2SUdPZVEyd0dNSGs3YXpycVVqbXJoVVU5dTdkaXpadDJ0VDFOQWdFd2gzQVF3ODloS1NrcExxZUJ1RmVvbkZqUUNzeUwvUmxkcUNYNVNUSDkwMFVIVWxlclFsOVQ2ZmVoS0hVdThvVG1RWnBsNzJmK090TU5yS0xURDRaYTA3SUJ0RVJLME5Ib2dReHpMOTVYNmlpSDVZNU13NXJCWXZVN1VVd2wxU21PYkM4M2lWdHBoUkYyZlhWeGZnanNoTVJFKzRxc2plQUN1MWExN01nRU81S3FORHVuSW5wWGNwZEt5aWtwS1FRODBVQ2dRQUFTRXhNeE5XclYrdDZHb1I3allRRXdLOEdYT1c5TENjNXBFMURSSWRXaG4xVGxBeHh3N1lEL1BjRjkyVU54WnZpbWNVU0wza2ZzVlFjblNEbEZyRUFRT0hSZ0xONDJQK0djSzdxenIzbjQ0a21RU3VoZSt3RGFlTlVnVEd6U04xZWlBcUQxWFpTVG1vUUFGYVVVNk9KOUVQanJwNVhJaUhjSVJqT2NzNzFCQUxCZTNRUEFzVm42bm9Xa3JsckJRV3RWa3NFQlFLQkFJQVRGRFFhc3B0RjhERUtCVmRPVXV5RElEZFNnZS9QTUp5b3dMaXZCMGhSd1BoK0NmWW41Rndid0lIekhxUTlpQzZUWStSU0h3aU95VGRXWU1NSmtUK0dSRE5HQlJqTTFHK3BjbGJhV0dMTGpjRE9JMEFIUjBvYVNReGpZWkc2b3dqbGhkWXFyOGg4YzFUT05haUJDdEU5ZGJJcVl4RHFDSldlVkhNZ0VDUkM2Vm9ES3Q5VjNxbHQ3bHBCNGZUcDAzVTlCUUtCY0FkQlBoTUlOWUphRGNUSDI0NWxSUWhVNlY5ZURsenpMT2YrMVo3eFVOTGlWWmFFT1lqYzhySnZHNUJ5TTk5MWUxWlU3QUxFUjhFVjN5ZWwyb3dySmI4OUtJelVIRUZqVmFFd2tKeU5mejZ5Z1ZMcm9PbnpMK2tEOGJPeEFtazdpMkFxc05oZFJUb1V4SVhHMUhvRllub0hnN3BybjB6dmN3b08xUFVNQ0lTN203djRkNGg4YkJNSUJBS0I0SXJnWUNCU3RMc3JNN3picm45UkVXZlU2SVo2R2o4ODM2bXh2T3RXd2Rzb2hXemlvK0NVYjNlSVVxNG9DWW9DQ3dUUUZYZzNlTHZkT1NuYUJHZVhZYnR4bXI0VFFma0hTUmhKTkJVR3VMNjdDR1czTEZWZmtUUWVWVGtvYnpicHAxVWd0cDhlbEcvOElna0VBb0ZRaXhCQmdVQWdFQWdFZHpSc0NPajE5dWZrQ2dzOG1abUF3ZjFxL1kxK1luTkdpZGNXZFR0Mk9SM2w1cW9MUktmTmtlVzVqK1I5eGQ1TGVVZ3ZLT1VPV05iNzhwNlZGU0VuYXZkQ3I3Q1pPa3F0N0NDdU1La0lqWlpmSnBJRk12WVdveVRITExxR3ZCUUh6aTZDbTZReWdFWmMvMkFvL0VtZUE0RkFJTnlORUVHQlFDQVFDQVJQaUl2alVpQjRXRmFlcUNCZWxLV2tBR2F6ODdZQU9pZld3d05Sb2h4THFXczZQdVBDWXNYeHl6ZGN0N1ZsU1NESDZKT3FsZmNjUzZ1V2lwVHdscWhIbDJCODhGN2JDVlpPWlFkYlQrM2dhYkxMUkdZZU1zQ1FXU0VhblpWUnh0Syttb1BDajBKY3YyQW9BOGpqS0lGQUlOeXRrRTl3QW9GQUlCQThnYVk1azBhbDBuYk9BMU5GbCtQeG9vTFZDbHk5NnRhZllXTC9KdEt2NXdDM2FRK3NiWDFzWm9DQ01wOWUvcTZudU15TTFVZEVvb3pFaGZaMC9WYjRVNXpSSVN0THFMTDFWY1YwZ0gvelBoTEg0Y2crVm9MQ2E2SnFKQ3dydmVvRXdLVTU4TjRPQ2lDMm54NStPcExuUUNBUUNIY3pSRkFnRUFnRUFzRlQvUHk0Y3BJOGNpTVV4S0pDYVNtUWtlR3l5NGl1TWRDcEt3VU5DbktTN0FFQVY3TnU0VmF4NTI2THhFZkJucDhQWEVlNXBWSlVraGhTRUtmS3h3dEJ4NFZqNlh2LzlyMTFqMzhrY1NTT3ZMT2x5TDhrVnBCa1JpYUloQktLQm1KNkIwTWRRc1FFQW9GQXVOc2hnZ0tCUUNBUUNONmcwZGliTk1xaDZtNTBYaDVRVU9DMGVhQ2ZBaTkxaTdXZDhFSGErZDR6S1I2M3pTWStDbllzMmlYNjJVbTVGeXp3aVg2VDhCWmdJVDA2Z1JGRnR3UzBleHJLOEVRWHJWMVRlSzBjdWFkTGJkTmtXUUMwRFAyS3NSTWpHdmZRSWFpQlN2TDhDQVFDZ1hEblFBUUZBb0ZBSUJDOHBXRkRRS3UxSGNzMHFiTWpMUTBvYzU1Yk1IR0FPTzFCL25VUG5rL3oyR1NQR0RQYU9KWjZHK2N5aTJXTjhiQi9Cdm9GWGhLT0phY1RzS0xvQVpVYW1nRnZTNTVUY1hvRk12OFdoYUlJWTB0N3J6RlZSSktvUjdUUVJ2bEpuaCtCUUNBUTdpeUlvRUFnRUFnRWdoVGk0d0ZWNVM0clJjazNhZVJoV2M1UHdXcDErSEppQXcxNk5BdXJQSklSSUYrNVBqU1VsU001TmN2MWxDci9MVFVEaGdxWFRlOGJsaVdKekJpbHJMVlpGbk5DTjlnZFMwWGNVOVBqTmRCQm9aTEdNV2Faa2JIZkpwSndGU09rUHlxeXJMMUkwdUNoSU9qai9TV1BSeUFRQ0lRN0R5SW9FQWdFQW9FZ0JhVVNTQlNGbGZPaWdpK29xQUN1WFhQNjhwZ2U4YUlqaWRla2JQME91akZuRkRVbGFROEF5czBNZmo1d1hkWVlUd1VsNDBFL1RzamgvQVdram1TTFRxQTE5UkhVN1IrU1Jpbk5zeUI5VDVIZDI0a1MrVzE0RDJXbnI0VTJWU1BzZ1FDSll4RUlCQUxoVG9VSUNnUUNnVUFnU0NVd0VHalV5SGZqaVZkZ3hjVkFUbzdEWnM5MWFvUWdQOTdRanBLNDVyTmQ2M1RxVFJqS3lwMjJaRVhUeWlMR2pQajFVRHBLS3lvalNGaDRMUWFvV0NzK0ROa2lIRmMxVlBRYzFrN0QwZzU2QjFCNm4wNVFYbVRGOVYxRllQbWlKU3dyeTU2anFoQ2hpL1pEd3c0YUdTTVNDQVFDNFU2RkNBb0VBb0ZBSU1paFFRTkFyN2MvSnpYMW9XcUVRMmFtUXo4RnRVcUJFVjFqcEYzRHlXV1BYRXAzK3JyNHV5RVJDc0RTUGFMb0VRbTNlb3oyYjBRb09HVkdWcGxJRmtKMGdqS2lCZFJ0bnZCNkNITUpnOVFkaFdBc3JEQW1LR2tHakR5TXFITlFBeFVhZDlQSkdJMUFJQkFJZHpKRVVDQVFDQVFDUVM1eGNWeEpTUjVmcFQ2d0xKQ1M0bkM4VjN1SzBoNmtldWFKK2h4MUlTandVd0dBUWhOZ3NraTQxajNDMVJ3akRsN041dzRrL015MVZEbmUwdThVam1XVmlSUUpFYm9uUHZaNkRLYUNSZHFPUWxoTnZKakFpeHRTMDJnNGdZU2ZsVHBFaWVoZXdUNnBSa0lnRUFpRU94TmxUVi9BbkhNRjF0ekxNR2RkZ0NYckFpelpGN2dMUjdTQXNtRUxxQnEyaENJOEVhb0dUV3Q2S2o0ak16TVRGUlVWaUk2T2hrTGhlUTNsb3FJaWxKV1ZvVjY5ZWxDcGFxNWNFc013MkxKbEMzcjE2b1dnb0NDMzdUZHYzZ3lyMVlwSEgzMFVOTzJaeG5UNzltMFVGQlFnS2lvS2FyWGFZWnZrNUdUVXExY1BVVkZSWHMyL0tpekxnbUc0a2xPZXpxK21ZQmdHRm9zRmZuNitkNmpPemMwRnd6Q29YNysrVisrcnFpUW5KME9sVXFGRml4WnUyNmFrcE9EOCtmTklURXowcUwyNFgwQkFBQ0tkbE00ckt5dkR5Wk1uMGFGRGh4cDlyeE1JZHd3MHpma3BYTGpnMjRvUEFGQmVEbVJrQU5IUmRxZmJ4NFdnZVVNdExnbzVDQkppNzRYUWRBcXBPUVc0YlN4RmlDYlFlZE5Lc28xQXJONWhzM3NldTFLUkVwaXMyd1V0elRsYnNpd3JKemhCd0wvbFFLZ2F0Zkd1dnhWSTIxV0VDaU1qakVkUk5LU0xDUlRBMk1wRCttbG94UFlOQmwzalQ1cUUrdzJEd1lDU2toSm90VnFQbm5NOW9iQ3dFUHFxa1dhMVFHRmhJVXdtazAvV0JuWDl2R3d3R0dBMm02SFZhdS82Wno5ZjNwZWFnakZjQUdXOENOWndCaWcrQ3hqT2NpOW9Xd0c2VnFCMHJjRUdOUU90OWZ6NVhpbzErbTRyV2pzVnhpMmZ3WFIrTzJpMUZvRmRYa0xvK0EwSUhiOEJnVjFlQXEzV3duUitLNHgvelVIUnV2ZHFjaXBPT1hmdUhIYnYzdTMwZGFQUkNHc1ZwKzMzMzM4Zlk4ZU9SWUdMV3VHTytPNjc3ekJ5NUVoY3VuVEpmV01aN04rL0h3c1dMTUMvL3ZVdmo5b3ZYTGdRWDMvOU5Td1d6N2VjTm0vZWpISGp4dUhxMWF0TzIzeisrZWQ0K2VXWFpYKy9XN2R1eGFCQmcvRHh4OTd2dmtqbCsrKy9yemJ2bzBlUDRxV1hYc0txVmF0cTVKb1RKa3pBeUpFamtaMmRMV3VjYjc3NUJoTW5Uc1Rldlh2ZHRqMTY5Q2krL3ZwckhEaHd3S3RyakI4L0hnc1dMSEQ2K3Y3OSsvSGhoeDlpNXN5WlhvMUxJTnpWQkFRQWpSdlh6Tmg1ZVVCUlViWFRyL2RKc0IxSVhwbmErdjE5M2pPandmczE3Y0ZpWmZIVC9qVEovU01VeGZpSDdxQndMTWM3UVlCV1FqZkV5MmNvRmtoUEtrSlp2dTN2UGkwNXpBVUFLQzdQb2ZJOXFGQlRpTzJuaDhLZmhDWVFmTStLRlNzd2N1UklyRisvM2lmanpabzFDOE9IRDVmOS9PV01sQlRuSXVUQ2hRdGRyZzNLeTh0eDQ4WU5qNjVUMDgvTHhjWEZXTHg0TVF3R3gwWTZuMzMyR1o1Ly9ubWNPWE9tMm10bXN4bUxGeS9Ha1NOSGFtUnVVcWl0KzFJVE1HZmVBQzU5QURaM0V5aGxNS2pZMTBCMTJjMzlGL3NhS0dVdzJPeU53S1VaWU01T3JQSDUxSWh1WEhIdGJ4U3VHQS90a0E4UTBHNll3ellLYlgzNE4ra2hISmNkWDRQY1dlMmhILzRkL09JNjFzUzBxcEdXbG9iSmt5ZERvVkFnSWlMQzRRN3ROOTk4Z3dNSER1Qzk5OTVEMTY1ZGZUNkhTNWN1WWNxVUtaTDZmdnZ0dDRpdXNtTUZBR3ZXckFFQVBQUE1NN0xtSm9kejU4NGhPenNiMGRIUmFOYXNtYXl4OHZPNTBOTFFVR2xsc0x4bDU4NmRXTGx5SlRadTNJamx5NWNMNm5lREJnMlFrNU9EOWV2WFk5aXdZVDVUeFgzSnNXUEhrSmFXaG9pSUNIVHAwcVhPNXJGanh3NEFRUC8rL2V0c0RnUkNuVkMvUG1Bd0FMZHYrMzdzMUZTZ1ZTdXV1a1FsbzdyRllzckswekJicTRhc2U0TXRzdUh2QzJrWTB0SHhiZ1pMMlphKzk2dWdzUGJZRGVRYksrdG1TZ2dJZVQvNEw2Z29QaUxBVnAzQk8xaTdTd2MrTWdwMHNPTm9NV2ZjUEd5RU1jdnNZRlFwOENWVHVTTmFTU0d1cng2cUlKSlZTN2c3aUkyTnhaNDllN0JzMlRLOC8vNzdEdHVrcGFYaHA1OStjamxPbHk1ZHFqMzNMRjI2Rkt0WHI4Ync0Y014YXRRb3J5SUg4dlB6TVdQR0ROeThlUk56NXN4eCt6eGQwOC9MMzMvL1BUWnYzb3c5ZS9iZ3JiZmVRb2NPSFR6cWw1dWJpMDgrK1FRWEwxN0V1blhyc0hEaFFqUnAwc1JoMituVHA2TzR1TmpoYTFLWU5tMGFHalpzV08xOGJkNFhYOExtN3dON2NpU29Gck5CUmIzZ3VKRi9BeUNzci9BM2dyMnhITXpPQkZCdC93Y3ExUGRyV2FBR0JBWGpudTlRY2UwUXdxYnNBNjMyM05FMzRPRm40Tit5UHdwWGpJZC9reDRJNnZHYXI2ZFdqZGpZV0F3ZVBCaWJOMi9HcDU5K2lzV0xGME9yMVFxdlc2MVdIRGx5Qk9YbDVVN2YrSEpScTlWSVNFaEFlbm82REFZRFltTmpYUzVVeldZekxsKytEQUFPdytLVGs1Tng0Y0lGUkVWRjFlbGlic3NXenIzNnNjY2VrejBXL3dGWnIxNDkyV081bzZpb0NOOTk5eDBBNEpWWFhyRzdGOUhSMGVqZHV6ZDI3ZHFGNWN1WFkrellzVFUrSDI5WnVYSWxBR0RVcUZGUUt1c216alE3T3hzblQ1NkVYcTlIdDI3ZDZtUU9CRUtkRWhzTEdJMkEyZXkrclRkWXJaeW9JUHA3cEE5VVlWajdSbGgxT0VQNnVCUWxMSTV6aTR6SXZGV0VxTERnNnMxRVgrZVZBRllXVU54bkc5RExra1RsTlNudkZJV21xbHc4b3psdDZ5N1ZXRUJreEVpcGRkRDAvcWRYM1crZEs4UHRGSlBkZUZLblFzRys1Q1ZGQXpGOWRQRFhTMC9iSXhCcW02ZWZmaHJyMTYvSHdZTUhuYVkrRkJVVllmLysvUzdIaVlpSXFIYXVVNmRPMkw1OU81WXZYNDdrNUdUTW1ESERvOVNLaXhjdll1Yk1tY2pQejBkaVlpSkNRa0xjOXFucDUrVTMzbmdEQ29VQ0d6ZHV4TFJwMC9EWVk0OEo1NXh4NU1nUnpKa3pCd2FEQWZYcTFjUGt5Wk5kcnFrdVg3Nk13c0pDbjgzWlpESTVQRitiOThWWHNDbGZnaTNZQjZyWEdWQktyZnNPbFZDTlhnUWFQQXIyNUNoT2FJajNMSUxkRzN5NjRqRHUrUTZNSVEraHIveFBVbjg2SUJpaFk1YWo2SThQVWJKM01ZSjZqUFBsOUJ3eWJ0dzRuRGh4QXRuWjJmamlpeS93MFVjZkNhK2RPM2NPUnFNUjhmSHhDQThQcjBVMlVLSUFBQ0FBU1VSQlZKSHJ4OFRFWU1HQ0JkaTFheGRtejU2TitQaDR2UGVlODlERnhZc1g0L0xseStqV3JadERid0plUFIwOWVyVGRMN2pKWk9MKzZMdkFaREpWUysvZ0NRand2SFowWVdFaGR1M2FCWURMcDFxN2RxM2JQdUhoNFU0WG4vd0hwRWFqUVprRHQzTnZjZmE5c0N5TGVmUG1vYmk0R0MxYXRIQW9ob3dZTVFKNzl1ekI3Ny8vanU3ZHU3djBIVWhMUzhPWFgzN3A4Yno0RUxKUFB2bkVvM3d0alVhRDJiTm5DOGZKeWNrNGZmbzBZbU5qMGJkdlgrRzgxV3BGUlVXRnd6SE1sUXNlaThYaTlHZXJWQ3E5eWg5YnQyNGRXSlpGUkVRRS92ampENC82OU96WnMxWUVJd0toVnFCcElDRUJ1SGpSTitOUmxNMlhnUzhsMmFDQjhQS1lIbkh5QklVcUhMbVVqcWZDSG5UNEdoOEF3UUxJTVFLUm5qL1QzUFdrNTVkaXh6bStqS2YzcS9BNUlSdHNCeElyTzNCSkNiWittcjcvQXVYdmViUmNjWG81Y2s2VnlKNEhEOFBhUjFrMDdxNURZUDA3TTkrWVFBQ0FSWXNXSVRNenM5cDVoVUtCNk9ob2ZQSEZGOVZlR3pCZ0FJS0RPWkcxVTZkT0dETm1qTjNyZi8zMUY5YXVYU3UwRWRPNmRXc3NXclFJTTJmT3hKa3paekJod2dSOC9QSEhTRWhJcU5hV1ovMzY5ZmpQZi80RGk4V0NnUU1IWXVMRWlSNTVkOVgwODdKS3BjTEVpUlB4d0FNUFlNR0NCUWdPRG5icitaV2NuQXlEd1lEKy9mdGovUGp4MEdnODIyeis1WmRmb05NNXJnN3o0b3N2d21Bd3VHenp4aHR2SUQzZHVkRndiZDRYWDhDbWZBbTJQQmQwQjJscFBwUktENnJqSDJET1RRR3VMUUFWUDhtbjgvT1pvRkJ4N1c5VVhEc2tXVXdRRS96NFJ5aFlOaHlxNklmaEYrdFpPSTFVQWdJQzhPYWJiK0tkZDk3QndZTUhzWEhqUmd3ZE9oUUFjUEFnbCtkWVVGQ0FTWk5zUC9qYzNGd0F3TXlaTXgwdXREcDM3b3ovKzcvL0F3Q1VsSlFJQzNsK3NWNVdWZ2Fqa1lzWDlmZjNoMHFsUXUvZXZmSG5uMzlpMTY1ZGFOZXVIUVlPSEZodDNPM2J0K1AzMzM5SFdGZ1lKazZzbmc5ejh1UkpKQ2NubzBtVEp1alJvNGZkYTJQSGprVldWcGJMbjhYVFR6L3Q5TFh0MjdlNzdDdG13NFlOd2tMMTU1OS85cWhQcDA2ZG5Bb0t0MjdkQXNEbE15MWN1TkRqZVRoajA2Wk5EajhBVnF4WWdZTUhEOExmM3g5dnZmV1d3L0NueG8wYjQ0VVhYc0R5NWN2eDJXZWZZZUhDaFE3L2dBRGNmYjRvWVVIaEtxZExqRGlhQmdCKytPRUhBRnhraFhqdXUzZnZ4ci8vL1crWFkvMysrKy80L2ZmZkhiNDJjdVJJakJvMXlxTTVHWTFHYk4yNkZRQ240bnI2L2JkcTFZb0lDb1I3aTZBZ0lESVN1SGxUL2xnc2E3L3d5OHdFZERyT3N3RkF2d2NhSUZLdnhzMUNrNnpGSWMvaFM5ZnhWRmZIZ2tKVlk4YjdTVkJZbG5UTmxoUWd6di93Z0Q3cXkraWlydlJla0xHSVp5SHlLUWlOUm1ESDRSNzNMYzB6STJOL2xkeG5PU2FNVlZJMklqdHJvRzFVT3cvWGhIdVhMNzc0QXVmT25YUFpwcWpTVDJidDJyVkNpcVV6T25YcWhISGpiQnVVbHk5ZmR1ci9WVkpTNGxCc2VPaWhoNFJudmFDZ0lNVEZ4UW12c1N5THc0Y1BnNklvOU83ZDIrRzQ5ZXJWd3hkZmZJSFpzMmZqeUpFaktDa3BjZGdPNEh3S2Z2LzlkeWdVQ2t5YU5Nbmhlc0FaTmZHOG5KS1NJanhmaWdrUEQ4ZjU4K2Z4emp2dkNPZjRuK3VTSlV1RWhiN1Zhb1ZHbzhHdFc3ZXFlVHNNR3pZTW5UdDNkbmh0dFZydGRqUFRWUnRQMHNscTY3N0loYzNmQjdaZ24yUXhRUXo5d0JkZ2pnd0Y5QjFCaGZvdU5kcG5na0xoaXZFSW03TFBWOE5CUC93NzNGclFIK0hUanZwc1RHZTBiZHNXZ3djUHhzbVRKOUdvVVNNQTNHNzl0bTNiaEsvRml6eCt0L2Y2OWVzTzM3QmlkV3ZreUpIVnpFdW1UWnNtZkQxaHdnUTgrZVNUb0NnSzc3NzdMaVpNbUlENTgrZERwVktoVDU4K1Fyc05HemJndSsrK1ExQlFFRDc1NUpOcUlUWU13MkRSb2tVQXVLZ0xmbDdmZi84OU9uWHFoQll0V3FCKy9mb092Ly9rNUdRQTNLTE9WUTRSTDdRQUVBd2NwMDZkS3ZSNTZhV1hNR0RBQUt4ZHV4WktwUklqUm94d3ExeG1aR1JnMjdadExuZkFlY1UxSWlMQ0oySDhqdTdaa1NOSGhPaU9TWk1tSVNiR2VYMzNVYU5HSVRrNUdXZk9uTUVISDN5QXVYUG5PcXgwMGF4Wk00OTM2UGx4Q3dzTDhaLy8vTWRodnBlcjcyUHYzcjA0ZS9ZczJyUnBnMGNlZVFRQUYyR1RuSnlNcUtnb3RHN2QydUVZdWJtNXlNN09SdjM2OVoxZXMwR0RCbGl4WWdWKy9mVlg0UnpETURoOStyVHdubENwVkZpN2RpMVdyVnFGa3BJU1BQend3M2pvb1lmY2ZnOGJObXpBclZ1MzdsZ0hYUUpCRmcwYmNrYUsvRU9Lbk4xZ2NUKytsT1FERHdBVUJZb0NYdXVkZ0EvWHVYNElkejAraEUzMzI4WXlwR1RsSTZGaGRaSHZmdlZSWUZnV1MvZUkwaDI4aUZDZ3dPSkQvV2J4Q2VtSUxxc2RNaDJnUFVzdEtDKzA0dnF1WXB0MlVCbFpJTmszZ1lLZG1XZTk1Z0VJU1hCYzhZbEE4SWJjM0Z5UHplNktpNHZkNXR0WDNYR2VQMzgrQU9ER2pSdTRkT21TWFVRblQzWjJObjcvL1hjTUh6NWNlTjQrZmZwMHRYWUFjUGp3WVdSbVpxSmp4NDVvSUlvY3E0cS92ejltekppQnExZXZvbWxUNTVYdGREb2R2dmppQzVoTUpwZlBvbzZvaWVmbG9xSWluRHg1RWpSTlY5dU00emRZeGFqVmFtUm1abFlUWmk1Y3VDQjhiVGFiWWJWYTBiMTdkOWx6bEV0dDNCZTVzQ2RIZ3VwVjNlaFNLbFRiLzRIZDJ3RlVYK2ZHK3Q3aUUwR2hhTzFVYUlkODROQXpvZnp5SGhUK1BCWU5QcmtzbkxOa25rSCtZdWU3NFlHZFhvVDJzUStoSGZBMml0WlBSL0NUczN3eFRaZU1HemNPTkUwTEM4Tk5temJCWURDZ1hidDIxWFozUjQ4ZWpSczNidUNISDM1d3Vram42ZFNwRTBwTFN3RndxdWl0VzdmUXFsVXJRYmtUTCtMQ3c4TXhkKzVjVEpreUJiTm56OGFWSzFmdzFGTlBZZW5TcGRpelp3LzBlajNtekpuak1CeG4wNlpOU0UxTlJiZHUzWVRGNDY1ZHV3Unp3WjkvL3JuYWpqYlBrQ0ZEWURhYjhlOS8vOXRsNkU2clZxMkVyek15TXBDVGs0UDQrSGdoZktsKy9mcFl2bnc1U2t0TDhlU1RUK0xGRjE5MCtiTUJ1Q2lRYmR1Mk9iMHV3ekM0WFdsdU5tL2VQTGMvYnltY09YTUduM3p5Q1ZpV3hkQ2hROUd2WHorWDdXbWF4clJwMC9EYWE2L2h3b1VMZU9lZGR6QnIxcXhxUDErYXByMUtGZUh4OS9mM3FwL0paTUtTSlV0QVVSUmVmLzExQUp3aXZHREJBcVNscFdIRWlCRk9VeTlXcmx5Sjc3Ly9IbjM2OU1HcnI3N3E5Qm83ZHV3UTdyL1Zhc1hKa3ljUkZCUWtHTkVvbFVvVUZCUmcvZnIxOFBQenc1UXBVeEFXRnVaMjdudjI3TUd0VzdkcUxXU01RS2gxNHVPQmMrY0FodkZKOUlBZ1NsUXBKZmxxenpqTVhIZE90SU1PN3hldUlrK0FvNWZTSFFvSzRpRnpqTExTNys4cXRwek9SbmFSS0JmWGkzdjViTkJKTlBQTEExQnB4Q2paTzhFbVNLbGlPc0MvbWVQZDBLcFl5aGlrN2l3RVkyRnRjNkFveVhFSnRvb08zSkcya1I4aUhyN3pUSW9KZHpjelo4NUV1M2J0SEw3MitlZWZZOSsrZlpnd1lZTFRuZUk5ZS9aZzNyeDVEbCt6V3ExNCsrMjNVVlJVaEtaTm02SnhsZW84di8zMkd6WnUzSWlTa2hLN0hYaEg4R205VHo3NXBIRHV5cFVyZHB1SHJ1QjN4V2ZNbU9GUnlmQ09IVHZpN2JmZnJuYStwcCtYZS9YcTVUSWwyeHVXTFZ0V1l4WFRYRkVYOTBVdXpKazNPQU5HTHp3VDNFR3BRb0JtSDRJNU93bDBLK2NWMjd4QnRxQmd6cmtNcGlqWFlUV0hpdFRES0ZvMXVkcDVXaDhKN2VEcU43VDgwaTVVWERzRXY4cnFEd0h0bjRQcHpKOHc1NlZBVmQ5NVRvc3ZDQXkwMWQyMldDeENwUVJYYVFDZU1IWHFWT0hyMmJOblk5ZXVYUmd6Wm96ZDRseE1YRndjdnYzMlcweWZQaDFyMXF3UjV0R3laVXZNbURIRFlWaDRkblkybGk1ZENuOS9mMkZCV1ZKU2dzV0xGd1BnMGgyY2lRbmVJTTdYZi9mZGQ1R1RrNFBYWG50TitGNVNVMVB4MldlZklTQWdRQkFUakVZampoOC9qbTdkdWpuOGhlUlRJNXp0VUJjV0ZvSmhPRWZzbWpBK09YZnVIS1pObXdhVHlZUjI3ZG9KUHo5M2hJV0ZZYzZjT1pnNmRTb3VYTGlBQ1JNbVlPYk1tWWlQai9mNUhOMnhiTmt5NU9UazRJa25uaERFcGpWcjFpQXRMUTJSa1pGNDRRVW5MckJlMEs5ZlAwRm9PWC8rUEU2ZVBJbkV4RVM3OThTbm4zNEtrOG1FNTU5L1hoQVRqaHc1Z3Vqb2FJZEdSWUQ3KzA4ZzNQWDQrUUV4TVp5Wm9pOFFMMlR6OG9EZ1lDQTRHSkVoQVJqUXFnRzJuczF4M3RjZG92Q0Q0MWN5OEZ6UGgwQzdXRGliR1NDL0ZBZ0xkTnJrbnVHL2U2VkZKNmhneGJ2QnRwUkJMMzBjYmYwQXNLSjdvWHY4SStlTlJUQm1GcWs3aW1BMTJlUURHclRreUFRS0FBTkdpSkFMQ0ZPaWNUZkhPY3dFZ2h6OC9QeWNicTd3a2IvMTY5ZDMyc2JWYzRWQ29jRExMNytNTDc3NEFsOTk5WldkYjBKQlFRSCsrdXN2cU5WcXZQTEtLeTdubUpLU2dwTW5UeUk2T2hydDI3ZTNtN3NqbnpNeFdWbFpkdVhudzhMQzdOWWl6bkJXd2FHbW41ZDVEaHc0Z0xObnowcnFHeHNiNjNHcWdNbGtjcnZaNUtxTkk5KzR1cmd2Y21BTUY0RHlMT2ZWSEdSQU5Sb0pObXN0R09NVjBCcjVoUWRrQ3dyVzNDdWdBdTF6eU5tS0VwVHNYWUtTZlV0QStWZVBXcUNENmlHd3k4dDI1eXk1VjJIWU1ROUJQViszVTkwcGRUQ3N1VmQ4TGlpY09YTkd5RFhpNmRDaEF6UWFEUW9LQ2xDL2ZuMkVob2FpWThmYUtXRUpBSGw1ZVRodzRBQ1NrcEtRa2NFWmJORTBEWVpoY09YS0ZTeFlzQUR0MjdkSDY5YXRFUjBkTFN6UXQyL2Zqckt5TWdRRkJXSEdqQmt3bTgwd0dBeTRmZnMyV3JkdWpjR0RCL3Qwbm1hejJlR0h5Y0tGQzhFd0RGNSsrV1hCS1hYVHBrMVl0bXdaZXZmdTdWQVZkTGVnNU1PM2REcWR6NnNXSER4NEVIUG16SUhKWkVLclZxM3cwVWNmZWJXd2JkS2tDZWJObTRkMzNua0hXVmxaZU9PTk56Qml4QWc4OTl4ejFlWmFYbDR1Zk5DN283eTgzS21aamxxdHRrdDFzRmdzMkxScEV3RE9RMlBzMkxHb3FLaEFUZzYzcUpnMGFaTFBkLzlQbkRoUjdkenAwNmVSbEpTRXNMQXdEQjgrWFBnKzVzeVpBNlBSaUdYTGxqa3NjVW9FQmNKOVFXZ29VRmhvS3lVcDB3alBqclEwcnBTa1FvRXhQZVBsQ1FxaUtSV1hsZU5pUmk1YVJsY1A0Uld2aWJPTjk3NmdVRlJxeHNaVFlpOE16Ky9kQ00wUlJDcTVrR3dXMG0rNzJQd3c0T0Zub1F4UGROdUhaWURyZTRwUlVXeTF1NzQ3ZzJhblVCUVl4allQUHcyTjJON0JvRWhCQjBJdHd6OGp5ekZNSHpCZ0FEWnUzSWpUcDA5ajY5YXR3a0wzZi8vN0g4eG1NMGFQSHUwMjBwSlBCWDM2NmFmdG5zMTR3M1ZITUF5RDFhdFg0OGNmZjBTTEZpM2c3KytQVTZkT29VK2ZQakNielJnMGFKQ2s2SUthZWw2T2pvN0dtREZqRUJzYkM0QjdCdlFtblZkTWx5NWRNSERnUUhUczJCRWFqUVl0VzdaMDJuYkVpQkZ1eC9Pa2paaTZ1Qzl5b0l3WHdhcHFzSXFFU2cvS2VBRzRFd1FGYzlZRnFCcmFPOTJYblZpTDBpTXJvQjM4SHRpS1VoaTNPdzQ1RW1CWkZLK2ZEa1Z3UTJoNnYySDNraXJ5QVpodm5vUDZnVUZ5cDJySHFsV3JjUGp3WWJ0eml4Y3Zoa2FqUVhoNE9MNysrbXZCOUtXbVlGa1dPM2Jzd09uVHAzSG16Qm5jRkpsM3RXclZDazgrK1NRNmRPaUFuVHQzWXRPbVRUaDA2QkFPSFRvRWdGdUFSVWRIbzBlUEhtalRwZzMwZWozMGVqMENBZ0pnc1ZodysvWnRxRlFxVEo0OEdSUkZ3V3cyNDkxMzMzVTREMzVSSi9aREVETjkrblE3NWUza3laTW9MeThId0tWeGhJU0VJQ29xQ2hNblRzUnZ2LzBtaEgxWnJWWnMyTUM1V2pzVE5YZ3ZCbWVMWGw0bERBb0tRcXJNSGI2b3FDajQrZm1CWlZuODhzc3YrTi8vT0FQUjVzMmI0OU5QUDNYb2crQ08yTmhZeko4L0h6Tm16RUI2ZWpwKytPRUhiTjI2RmVQR2pSTzhEQUJneXBRcEhoc1V2dmFhODVLcDMzLy92ZDNDWEtsVW9sMjdka2hQVDRkYXJZWldxOFdwVTZkZ3RWb3hZTUFBdEczYkZnQW43UENWTjhUdytXKzdkdTJ5eTIvajZkQ2hnMkF3eXNPL0IxbVdSVkpTRW5yMjdJa0hIM3dRTDcvOE11TGo0d1VsZDhlT0hUQVlER2pWcXBWRE1RRndmLzhKaEh1R21Cak9TNkdpd2xhMXdSZWlnc1VDcEtjRGNYRjQ4dUZJNkFOVktDdzEyM2tpZUlXb3o5SEw2UTRGQlRIWlJxQlZ6UlJCdW1QNGFYOGF6RmJ2RitGcXlvSTNkYnVGWTBweWdvakkvRkNsaHFiL1d4NzF5dnpiZ05KY1crbFNXbFFzeEZzb2lnTEwyaUlURlA0VVl2dnBRZnZkRHdrdmhEdUpnb0lDNU9mbmc2WnBZWkhyS1ZXclhyMzQ0b3ZZdVhNbldyZHVqYkt5TW1SbloyUExsaTJJaW9yQzRNR0RoYzBkUjk1Ym1abVoyTHQzTDBKRFF6MHUwMzdod2dVc1hyd1k1OCtmUjU4K2ZUQmx5aFFoclhyNzl1MUlUMC9ITDcvOGdnNGRPbURJa0NIbzNMbXpTMjh6TVRYeHZBd0FrWkdSMVo0REFjNFB6cG1oWWxXdVhyMktOOTk4VXpodTNicTFVMjh2bnBZdFd6b1ZSczZlUFF1R1lWeTJ1WFRwa3JCV2NVZE4zaGM1c0lZem9MU09EWko5QWFWckRiWTRHVlRFNDdMSGtpMG9XTEl1SUxETFMzYm4vSnYyUWtDN1lhRDhnbEN5OXo5dXh6QWxiNFE1NHlSQ1JuMFBLT3gzS3BVTlc2RDBrR2VWQXJ5aFg3OStRc20vclZ1M0NoVVFpb3VMSGY3aWlPRVg0Qys5OUpMVE5rMmFOTUZYWDMzbGNoeUtvckIvLzM2aG1rUkNRZ0s2ZHUyS1BuMzZJQ29xQ2tsSlNmaisrKy94NktPUFl1alFvVWhQVDhmZmYvK05ZOGVPNGVMRmkwaEpTY0ViYjd5QlZxMWFZZlhxMVFDNEQwcytiUC9GRjE4VVRDWlpsaFhNRjUzaExJU3Bhc25CblR0M0NsOHZYcndZSzFldXhOeTVjeEViRzJ1WFA3Uno1MDdrNWVYaGdRY2VFQmEyVlhHM1E4MS9HR1JsWldIczJMRXU1KzhPZmpGdU1CZ0V3ODF1M2JwaDBxUkpvR2xhY29tZDhQQndMRnEwQ1AvOTczK3hkdTFhNU9mblY2dGx5Ly9SS3kwdFJYcDZPbFFxbGN2U05HSU1Cb05nYnVObzRUMXJsczFqWk0rZVBUaCsvRGowZXIyZHEzRldWcGJMKzUrWGw0ZTh2THhxNTZzYURHVm1adUxTcFVzQXVLaUVVNmRPNGV6WnN4Zy9mcnlkWndiRE1QanR0OThBY01ha3ppQVJDb1Q3Qm9XQzgxUGdoVVZmUlNnQVFFRUJFQm9LVlhBd1JuZVB4Znl0VnlwZmtPZHdjT0xLRFl6bzh6QVVMaDZjTWwzN29kMFQvTGcvelhiZ3hZLzBINW9EcUs4VUczSkt1NzVZZTlMMEhBYzZ5SDFvYmU3cFVoU2xpUjZtV2VtMUhBQUtMR09iQkVVRHNYMkRvUXFxK1FkcUFxRXEvRE16UlZFNGNPQUFldlhxNVhIZnZYdjM0clBQUHF0MlBpa3B5ZTQ0TXpNVFR6MzFsSENzMVdyeDRZY2YyclhoRiswR2d3RkhqaHhCMTY1ZG5WNzM4dVhMK08yMzM1Q1VsSVRBd0VCTW5qd1pRNFlNc1dzemVmSms2SFE2Yk42OEdkdTJiY1BodzRkUnIxNDlEQjQ4R0VPR0RIRzdPMTRUejh1dWNKV1NVaFYvZjMrdjUvRHh4eDg3cmFJMmJOZ3dHQXdHbDIxZWZmVlZYTDkrM2VVMWF1Tyt5S0w0TEJEcmZKTlJOdG9IZ2ZTbFBobEt2cUNRZlFIS0NQc0lCVVZvWXlldEhjQ3lNQ1l0Z2lxcU5meWFWSGY3VkRac0NVdldlYm5UckliNEErajA2ZE9Db0tCUUtBU2hnYWVrcEFRcEtTblE2L1YydjJESnljbWdhZHFoSHdLL2tIZkVxVk9ua0pTVWhNek1UUHpqSC85QTkrN2QwYlp0MjJyK0NNbkp5ZmpqanovUXJsMDd4TWZISXpvNkd0SFIwWGorK2VmQk1BeHUzcnhaN1RwcjFxeEJhbW9xbWpWclppZU0rUG41U1E1UkV1L2NHNDFHSER4NEVDcVZDbWF6R1U4ODhRVCsrT01QdlBubW01ZzdkeTRTRTdrd1RJWmhzSExsU2dCY0djUGMzRnpzMkxGRENJZm40Y1VLWnp2VW9hR2hkbmxwVWpoMjdCZ0FUclVGdUhDd1diTm1ZYytlUFJnNWNpU2VlKzQ1RkJZV1NoNS80TUNCbURKbENzYU5HNGN1WGJyQVlEQlVldys5OVJhM28xUmFXb3JodzRlanRMUVU3Nzc3cnR0Y0xnQ1lPM2N1TWpNejBiWnRXNmRlQkFCM2IvaEtINU1uVDdienpYanBwWmM4TXNtc1NsWGxkK3ZXclZBcWxiQllMR2pXckJrb2lzTDY5ZXRSWGw0dUNETUFKMnpjdkhrVGJkcTBRZHUyYmJGcjF5N1VyMThmRHo1b3I3VHk5OTlYZ29MMTlnMllUcTBIRkVxQVZvS2lsWUNpOGw5YUNVcWhBR2dWUUN0QWlkc28vVUFwbEtCVUFhQ1UvcUQ4QWdDbEdwVEtINVFmTVJzaitJaWdJQ0FpQXNqTzVvNXJJUFZoYk84RW02QWdaV2hSSDVQWmd1VFVMTFJOaUtyV1JQQ0d0QUxGNVlETysrZkZ1NExMMlFhY3ZNNy9mZkQ4ZnVrb0UvNFpMRnFrVU1ML3ZFT1U2a0JyNmlPb3EzUHpYSjdDYStYSU8xc3FIa1R5KzR5NzEvWmlTSFRQWUtoRGZKdUNTTGlMTUY0QXluTUJpeEdzdFFTd2xnRFdVdmY5ZkFERE1GaTNiaDBBYmdOdDFxeFpTRXRMdzBzdnZlUlJtY0NJaUFpUG93bkVPTXFoNzlhdEd6NzU1Qk44K3VtbitPaWpqekI5K25UMDdObFRlTjFnTU9EdnYvL0dwazJiY1A0OHQ0N3AxS2tUSms2YzZEUlZJem82R3VQR2pjTXJyN3lDM2J0M1k4T0dEZmpsbDErd1lzVUtkT25TQlk4Ly9yalREYnFhZUY1MnhiWnQyenoyVXVETklqMkJqMXlWbkpybGh0cStML0ltZXhiUU92YmNBd0N3WnNCU0FxajBuaDFYUmZjZ1VPeWI2aEYxL2hlaC9Fb1NySGtwMEw3d1RWMVBCUUQzUzFUVkVmL0VpUk9ZT25VcTJyZHZiMmV5Mkw5L2Y0ZnR4UlFXRnVMczJiTTRkKzZjVUhLR0wwK29WcXNSRnhkblY4L1dVMmlhcmlZbVpHUms0S2VmZm9LZm54K21UcDFhelFSUlNzV0Jxdno1NTU4d21Vem8wcVVMRGg0OGlKNDllNkpKa3liNC9QUFBNV1hLRkh6MTFWZUlpWW5CenAwN2taR1JnVTZkT3FGMTY5YUNJV1YwZERTNmRlc21qTWZ2VURzVEZGcTFhbVZuL09jdFpyTlpVQnY1YWhRQTkrRXdhdFFvQUVCaVlxSmRlb3ZaYkVaYVdocG9tbllaUlZCWVdJaTh2RHk3bjZ1N0VLN0F3RUFNR1RJRXExZXZ4c3FWS3dXaHdSblhyMThYSWtKR2p4N3RzdTJpUll0UVVGQ0FRWU1Hb1VzWCs5cXlLcFZLOXFMZFpETGh6ei8veE1NUFA0eWpSNDhpSUNBQUgzNzRJZDU2NnkxczJiSUZGRVZoOHVUSnNGcXRRanJKMkxGamNlUEdEY3laTXdkeGNYRll0R2lSWFppWTJXeUdTcVh5NkVIQUU2eUZtVER1K3RvblkxV0Y4dGR3Z29PS0V4cWdDZ0R0RndCS0hRdzZVQTg2S0JSVVFERG9BSDNsY1Fqb0FEMm93QkNQZGhRSjl3bFJVVUJ4TVZCYTZ0dXFEeFlMa0pHQjVyR3g2QlFmaXNQWENnQklUYTJ3ci9aUVZWQUE3SWZNTnQ2N2dzTGlYYmFTMFhZMU05MHdYcmNQT2xvY2JpdnRYb3N2cVIwMEZWQzZUZzh6WnBtUitiZXRWRFYzKzZXL3p4alkzK3ZJamhwb0lrbEUyVDFIV1RwUW1nYTI5Q3BRY2cxczZUV2dQQSt3Rk52K1l6d0xINjlKZnYzMVY2U25wME9yMVdMcTFLbVlQWHMybGk5ZmpoczNibURxMUtsdW4zTmF0R2hSYmNQSFV4eVZqZXpVcVJObXpKaUI5OTkvSDE5KytTVVNFeE1SRlJXRlJZc1dZY09HRGJCYU9mK1NCeDk4RUsrODhvckREY2lSSTBkaTZOQ2hkbXNCUHo4L0RCdzRFQU1IRGtSeWNqSisrKzAzN04rL0gvdjM3MGRNVEF6bXpKbFR6ZCtocHA2WG5jRkhpdmdhL21mbWE5ODBBSFZ5WDJvUzV0QVF3SEFPZE9lL0FGMXIyL0VqMndCdHE4cmpzNkE3YlFLQ0hWZE04Uld5NzVZeW9nVXMyUmVnMEVvTCtUQWxid0tsMXNLL1dSK0hyMXV5emtQWjBMbHBSMjNBbDMzME5zKzdxS2dJeno3N2JMWHozYnQzUjgrZVBZVnlPTk9tVFJNVU9URzg2Y3hQUC8wa2VCR0llZUNCQjRTMEM3UFpqRm16WnNGc05tUENoQWwySlhBc0ZvdFBmakhMeTh1eGJ0MDZSRVZGb1duVHBzS0h5WUFCQTVDZm40OVRwMDRoTWpJU1pyTVpQLzMwRTJpYUZzS3VYbnp4UmV6ZXZSdkxsaTFENTg2ZGhmblVkTWc3WC9aRnFWUTZEYm1xK2dGODVjb1ZqQjgvSGxGUlVmanV1KytjanIxNjlXb3NXYkxFYSsrRnA1OStHaHMzYnNTMmJkc3dkT2hRcDNWdnJWWXJQdi84Y3pBTWd3RURCcmo4STVpVWxJUnQyN2FoUVlNRzFTcFY4SXQydVd6ZXZCa0dnd0Y5K3ZUQjBhTkhBWEFDM0dlZmZZWTMzM3hUcUNmODExOS9JVE16RTMzNzloVyt0MTY5ZW1IMzd0M1l2bjI3bmNPdjJXejJ5RDMzVG9BdE40SXROMHJ1VDZtMWxVSkRQZEJCOWFEUVI0SU9iZ2hGY0FRVXdaRlFCRGNFSGR6US9VQ0V1NS80ZU9EOGVhNlVwRnpFcTczOGZLQmVQWXpwR1ZjcEtBQnl3eFNTVTdOZ01sdWdWam4vRzVKdEJKcFdMMEIwMThPd0xINCtJQTZaOVN6ZklZUXV4VGpkUHEvN1ZjZFdZbExac0FYVWJWem51WllYV3BHZVpCUEh1ZktRTk9RbE85Z0lheG1Ba0NiZWV3MFI3Z1JZd0pRRmxLWndZZ0V2R3BTa0FLVnBBRnZoZm9nNjV1REJnL2o1Wnk0RmV2VG8wZWpVcVJPKy9QSkx2UHZ1dTBoS1NrSmVYaDQrL2ZSVG4xUTE4d2JlYTJyRmloWDQ5ZGRmTVdYS0ZBd2VQQmhKU1VubzBxVUxCZzBhNVBRNUR3Q1dMRm1DbEpRVXpKMDcxMkZrQU84M2NQMzZkZnp5eXkrNGRldFdqU3hhUFhsZUJyaFUyQ1pObW1EMDZOSFZGdUlmZi93eGpoMDdoZzgrK0FBZE9uUVF6bWRrWkdEQmdnV0lqSXgwT3crVGlTdlBXeFBQaG5mZGZkRzI0cUlVL0oxNEdWa0t1ZDlkUGtKSU9DNFJIWnNCcTVObjErSXpYSlNDRDVBdktEUnNBVXZXQmZoWGxucjBDcFpCK2FWZFVMZm9YODA3Z2NlU2RRSEtodExVUkYrUlhSbWU2aXhQUjB4R1JnYjI3OStQdm4zN0lqdzhIRHFkRHMyYk4wZjc5dTF4K1BCaEhEOStITU9HRGJQN0pUeDE2cFN3c0hhRU0zTVY4Yzc0VjE5OWhaU1VGSVNIaDhQUHp3OUxseTdGalJzM2tKNmVqbHUzYnVHUFAvN0F1blhyc0dQSERrKy9iUUJBMTY1ZGhWRDUxYXRYbzZDZ0FLKzk5bG8xbzVNWFhuZ0J6enp6REZRcUZYNzk5VmZrNU9UZ3FhZWVFbEpFb3FPajBhZFBIK3pjdVJOLy92bW5ZTnpvTHVWQkx2d0hwQ2RxS3c5Zi9jTmRYaFEvZDI4RmhYcjE2bUhFaUJGWXRtd1p2dnp5UzN6NzdiY09CWjhmZi93Umx5NWRRbGhZR01hUEgrOTB2TlRVVktIV2NyZHUzYkJ4NDBiY3VIRURHUmtaU0U5UHg3UFBQb3RodzRaaDh1VHFKVnpkOGRsbm4wR3YxOE5vTkdMNTh1WFE2WFRvM3IyN1lGWURjR0YyUzVjdWhVcWxRa2xKQ1g3ODhVZW8xV3FNR1ROR2FETnExQ2drSlNYaGh4OStRSzlldmVEdjcrODJPa1VLQ24wVWducU1BOHRZQUdzRldLc0ZzSnB0L3pKbSsyTkxCVmhURVppeVlqQ21Zc0JzY244UmliQW1BNndtQTZ3RkdTN2IwYm9JS0lJYlFxR1BoRUlmQlZvWHpna09JWTJnakdoZVkvTWoxQ0wrL2tDalJweVpJaUEvOVVIY1B6VVZ3enMydzhSZlRzSmtacVJiS0ZTT2FiWmFjVG9sRTUyYXh6aHRtaTFkWjd1ajJYZ3lDN2VNL0VMTDgzdjBsbTRYMUpSVmRFYXFlWUt0cTI2bzZ6S1JsbElHYVR1THdQS1haUUZLaGdzalZhVnJjSXcvR3JRbDZWOTNCU1dYd1JhZkJvclBnQzA2eVMwYW5DMG92RVdsQjVRNjdqK1ZIbEJvUUtsMGdGSUxOdjE3MzF6REFkdTJiY1A4K2ZOaHRWclJwMDhmREIwNkZBRG5QVFp2M2p4TW5Ub1Y1OCtmeDZSSmt6Qjc5bXkzMVIrV0xsMHFsR1YzeHpmZmZPTnk0UWtBenovL1BGYXRXb1ZkdTNaaDh1VEppSTJORmRKK1hjR3lMTTZlUFl2eThuSTBiT2g2UXlFbUpnYlRwMC8zdUdLWXQzajZ2UHpjYzgvaHVlZWVjL2dhSHhsZDFWK2hhZE9tTGpmb2VNckt5b1JVaDMvOTYxOXU1L3JlZSs4NUxFa1BRRWhsRjNQWDNSZGRLODVISWF5dnc1ZnA0UDl2Z2dBQUlBQkpSRUZVenR1QWlsdEFVQk1YeDNsQWtKUDNyK0VNNTZQZ0EyUUxDcXFHTFdFNnYxVlNYMHZPWmJBbUEvemluYnVFbW0rZWhicjFVS25UOHduNzluRTdEYncvZ0N1eXM3UHgzLy8rRnhrWkdYam5uWGZ3MjIrL0NXOTJaeTcvYTlldWRaZ3J0SGp4WW16ZXZObXBreW8vcnNsa0Vrd0djM056TVgvK2ZLRU5UZE40OE1FSFFWRVU4dkx5Y09YS0ZhaFVLcWUvZ0R4V3F4Vm1zMWtJK1M4cEtjR3FWYXNRRkJTRVFZTUdPWXlZVUtsVXlNek14SW9WSzZEWDY2dVpWbzRjT1JLN2QrL0dMNy84Z29FREJ5SWdJS0Nhb0xCMjdWcHMzcnpaNWR3OFFhdlZZdjc4K1RBYXVUK2lPcDNuZGJKVFVyZ1FWM2Z1d2J5b0lpV1Y1T21ubjhidTNidVJrcElpbEo0VTgrZWZmMkxseXBWUUtwV1lObTJheTN5MkhUdDJDRkUwdi8vK3U5MXJHbzBHc2JHeFF1bFJ3RE1CaEZlSStVWC82dFdyVVZ4Y2pCRWpSamlNZHVEUExWbXlCSVdGaFJnelpveWRJTk9vVVNQMDdkc1gyN2R2eC9yMTYvSDg4OC9YaUppa0NHa0VUZjgzM1RkMEFXTzhCYmFzQ0l6SlVQbHZNWml5SXJDbVlqQWxCV0NNK1dCSzhzRVliOEZxekFkYjZubHVvRWZYTDg0R1U1d05jOFpKaDY4clFocERXVDhCaXZyeFVJYkZRVmsvSG9xd0JKSldjYmRSdno1bnBtZzAybFp2TkMxdEFTaGU2SnJOQ01yTHh1TnRJL0hia1JzeUptZ2I4OGlsZEplQ1FxRUpNRmtBZFowblVmcVdIL2VKeEh3UDB4MGlsVVY0U1h2WWZVTlBxTHl2L2sxN1FkWDRJYWZOR0F1UXVyTUlGcFBvZ1phdjhpSGxzcURzbmtrQ3dwU0k2bEs3dTc0RUR6RmVyQlFQVG9NdFBnTVVuUUlZYVFiVDFkQzFCYVZwQ21pYWdncHFDZ1FsQ2dzVlI5U0VvR0F3R1BDZi8vd0hXN2R5NjR4MjdkcGh5cFFwZG0wYU4yNk1lZlBtWWZMa3lVaFBUOGZreVpNeGQrNWNsK015REFPR1lkQ2lSUXVFaERndXkzZjU4dVZxNWVXZEVSZ1lpSmlZR0Z5N2RnMjV1Yms0Y2VJRUZpOWU3RkZmL25scjJMQmhIcld2VjY4ZWZ2enh4MXAvWHY3cHA1L2Mvanl1WGJzR0FGaS9majBPSERqZ3N1M3c0Y09yTGRiNVNoV0E4eldUR1A2NTFsTTJiZHBVNC9mRmwxQzYxbUN6TnpyLzA2TUs0Zjd6OUxnS2JQRnBVQkZQKzJTdXN2LzhLOElUd1o3d1RPV3JDbSsycUl4MGJqakJtQXhRaE11dmp5bVZMVnUyNFB6NTh3Z0tDcklMMzNFRy84dkcvNUs0VzdnRHpoZDQvSzYxT3lkVnRWcU5aczJhZ1dWWndiZ3hPam9halJvMVFtUmtaTFhkNzlkZmYxMVFkNTJ4ZS9kdU95ZmN3TUJBYUxWYURCNDgyS2w2bVpPVGcyblRwc0ZrTWlFaElRRXJWNjVFUlVVRktpb3FVRjVlanZMeWNnUUVCS0NvcUFocjFxekJ5SkVqaFVVNUgxNVZVRkRnMXBYVkUvaVF0K0ppem9MY0cwSGgxS2xUQUlCbXpacTViTWQvMkVncE42bFVLakZqeGd5TUh6OGUyN2R2UjJob0tGNTlsVFBiMnJKbEM3Nyttdk1CbURKbFNqVWp3Nm8wYTlZTUVSRVJkdmUrY2VQR2FOeTRzUkJWdzFldzBPdjFRa1VRVjR3ZVBSbzNidGdXSXcwYU5JQkdvOEhUVHp2LzRGbStmRGsyYjk0TW1xWmhNQml3Wk1rU3UvdlBxOFVyVjY3RW80OCtLZ2dLVXR4L2F4SmFFd1pvd3VCTmFYWEdlSXY3ci9RMkdFTWVtSko4V0ExNXNPWmZoN1h3QnF6NTE4RlcrTWEweW5vN0E5YmJHY0RsUFhibktiVU95dkRFU3BFaEFZcjZDVkRXVC9UT0pKZFF1OFRGQVdmUDJpSU1mR1ZDZGVzV0puVnBhQk1VcEVUY2k4cE9ucitlZzFKVEJRTFY5dUtmZU5pY0VpREdmUkRmWGNNdFF6azJuUmJ0Y0huNDgzdEh0d01xaWx2WSs4cHpVenRrdXZNWFdTQTlxUWdWeFZiaG1qUWxKOGtCWU1BSzM2NmZoa1pNNzJCUXBLRERuVUh4YWJBRkI4QVc3QWNLRHRoQ20rVVNFQVBvMm9EU2R3Q2xidy9vM1QvdjFqVG56cDNEdi8vOWI4SGphdURBZ1pnMGFaTERpTTZJaUFoOC92bm5tRHg1TW5KemN6RnIxaXlQRm9MRGh3OTNXdnFROS83eUZONGZpbUVZYURRYXU5UmpaMlJuWnd2UGtpYVRDVTJhdUYvdjhBSkliVDh2Nzl1M3orUHJIVDkrM0cyYklVT0dWQk1VK0RWVXk1WXRYVmJLNDZzOHJGbXp4cXNxRDdWeFgzd0pHOVFNc0N6MytiZ0NGVVZnTmMxbDFJS3lJVDlDb1VGVDBMb0dLRHUrQmdFUFArTlZYMnN4bDBxZzBEdk9xU2s5dWdySzBNWlExWStYTzAxSmJOeTRFUXNYTGdUQWVRQlVYZFQ3K2ZuQlpES2hvcUpDMkdYbDFUSjM1Vlo4elRmZjFLeXBKVVZSR0Q1OHVFdDNYS1ZTaWR6Y1hBRGNINEp6NTg3WnZhNVdxNkhWYWxGYVdvbzFhOWJnOGNjZnI3WkxQV3JVS0xkbE96MmRMK0M5b0pDYm00c3paODZBcG1tM0FoSWZjaVhWN0RJeU1oTHZ2LzgrWnN5WWdWV3JWZ241VjZ0V3JRSkZVWGpqalRmUXQ2L2pNQ2N4UFhyMFFJOGVFbEtPdktCSGp4NVFLQlF1UStGNEYxOXh5VWdlbXFhaDBXaWcxV3BoTUJpd2F0VXFQUHJvb3dCcUx0MmxOcUUxWVp3UTRRSzI5RFlzQmVtd0ZtVEFlcHYvTndPVy9IUXdsWitGY21CTnhUQ25uNEE1L1lUOUN5bzFWQkhOT2JFaHZDbVVFYzJnYXRnQ1ZJQVQxMTlDN2VIbng2VStaSWpTWUh3a0xEeWlLRWFFMWcvWmhvckt4YkQwRXBJTVdCeTlrb0dlRHpvM3FjMDEzbHVDd2k4SDAyRzJWdDRIRDM5MGlhbzhQS2V4L2Y3UkZDdGFtbnNPSy9KT0NIajRXU2pxT1k4T3lUeGtRRW0yTFdXU2tpVW1VQUFZNGRvS2Z3cXgvZlJRK1Btd3hDbkJPNHdYd0Jic0I1dS9EN2g5RURCTHIwaGxoNllscUxDZW9FSzdBeUdkdVJTR080ekV4RVNFaElUQVlySGc5ZGRmdC9OZmNrU2pSbzB3ZCs1Y3pKdzVFMisvL2JZUWJWb2JGQlVWQ1l2WHNMQXdSRVZGMlZWOGNJVEpaQkxLYXNmRnhTRTFOUlc5ZS9kMjZMM21pTHA2WGw2d1lJSFRCZmJNbVROeDlPaFJmUGpoaCtqWXNhUEROcU5HalVKK2ZyN0QxL2lmb1NjVjBLVFFzMmZQR3I4dnZvVFd0Z0NqYmdqMnhuSlFqYnl2MU9ZS051TW5JQ2dPdE1ZM20vWStDVkFNZm1vMmNtZTFoMy9ML3FBRDdKOG9nbnE4aHFBZWptdG9CdlVjajZDZWpuUERtWklDR0hmTVEvaDdQZ29kZEFIdjlzbHo3dHc1L1BEREQ0S2phNjlldmZETU05WEZrb1NFQkZ5NGNBRVRKMDVFbzBhTlVGcGFpbVBIamtHbFVnbUdpNjdnRFZ5Y3dZZWJ6NW8xeTJta1E4T0dEYkZreVJLblk3QXNpeHMzYnZqRXBPYXh4eDV6K1hxOWV2VUVmNFdvcUNnRUJ3ZERxOVZDcTlWQ3A5TUpZZkdmZnZvcGlvdUxVVnBhS3V5Yzg3dlVmbjUrUGwxZzhvdGNUd1dGWDMvOUZRekQ0SkZISG5IN00rUER3NlJFS1BDMGI5OGVIMy84TVdiTW1DRlVjMUFvRkhqdnZmZmNmdWg1UWtsSkNiS3pzejB5d25HRlJxTngrOGY4MldlZmhVS2hRRnhjM1AremQrZUJUWlI1SDhDL016bWJ0RW52aTVhMnRGeHlsUHZVSXBjaUtvZTdySXFydTNndjZnSWVyNnVycTd1cjY3S3l1bmlzcmlncXJncmVMQ29naW5LRDNHY3B0UFNncGFVWGJkTzBUWlBNdkg4a21VelN0RTBtYWRQUTMrZDlWNW81bmp4SmVzenptK2Y1L1JBYkd3dWRUaWQ4L2xxdEZnekRvS2lvQ0E4Ly9EQ2lvcUxhZlBhWE8wWVRCWVVtQ29xVTdMWTdMYTJ3Vko2RnVTSVBsb3VuWWFuSWc3bmlkR0NXVTVoYllENS9CT2J6UjF3MnM5cG95Qk1HMlA1bkR6VEk0L3VEVVlaR2tzekxSbnc4Y09tU2Jla0Q0SDh3d1hGYjNHekd1OWVuNExxMTUremJ2YTlRSUdvTVFyV0hNeVVkQnhTNnAycGN0M2xqYTc3b2tYY1JoY2YxVytDOGtTOHRtQ0JPeEFpWkF1RXoyNjhFVkhXOENYWG5BcGQ1bnhlVnFHUmtRUG8wUFJSYW1wclFyUnJ6YkFFRXh3d0VjMjNuNTNoRGt3RW1PZ2VJeVFFVGN4V2c2UGxMNUZRcUZaNTk5bG1vMWVvMlpkWGJrNUdSZ2RXclYwTW1rM1ZwUU9HdHQ5NkN4V0tCVHFlRDFXckZUei85QkxQWmpBa1RKbmg5VGZQS0s2K2dycTRPRXlkT3hJTVBQb2g3NzcwWHExYXRnbDZ2eHpYWFhOUHArY0c2WGxZb0ZPMCtyMk9XaGx3dWw5UTN4NDNJN3I0cEsrYnY1eEpvN05CWHdQMlFDU1JjRDZhOThvOCs0bHVyd1ovOUc5aHBlUUZwRHdoZzJjakloZjlHM1VlTEVYMVhZS1ptMUgyMEdKRUxPMC9nNGEvTm16ZmoyTEZqQUlDOHZEeGtabWJpMEtGRE9IcjBLRmlXeGE5KzlTc3NXclRJWTltbGh4NTZDTXVYTDBkQlFZSHdpOHVSWmQrYkFieEdvK2t3SStpbFM1ZGdOQnFoMCtuYXZRc2VIZTM2UjhGZ01DQTNOeGVuVDU4Vy9tMXNiT3gwUFZtZ09KSXRkdVN4eHg0VGZ1SDZlNWUvTTQ0WkU1R1JuZjhRN3QyN0YxOS8vVFVBZUJYMWRVek44aVhobzd1TEZ5OWk1ODZkTHV0VnJWWXJObTdjaU1qSVNHUm5leGg4dG9Qak9CUVhGeU0zTjFmNFgwbEpDWVlNR2VLeWZLV3JlS293NFM0OVBSMGZmL3d4VkNxVlVMKzRxejc3a0NKWFFwNDhCUExrSVM2Yk9VT2xMYmh3TVErV2l0TzIvMTA4RTVDbjVJeTFhRDIzRjYzbjlycHNsOFZsUXBrNkFvclVFVkNram9ROG9lTmtWQ1FBeEVzZkF1amFlQWI5OUhLY3EyOWJSY2dyb3I5N1o4dXFZV2d5SVVManZGZ1cvMVdzQ3RETTY1N2dTSEVkemdpWkpyMWJ0ekJZVVlFYk5TYzdQYTVqdk1zeUNlMVY5N1NiRzZXKzJJVEtZMDJpTTZYbjM3US9zOHQxVHQ4Y0hkVFJsMWxTako2b3FkQWVQTEFIRVV3WE96N2Uva0V6RE1Cem5YeHZhckxBSk13R0UzOWRqMWpDSUlXVU85WGVMRFgyMTRVTEY5cmtDSWlQanhjcW0zV0U0emk4OXRwcjJMSmxDeUlpSXZENzMvOGVzYkd4ZU9hWlovRGtrMC9peFJkZnhQbno1L0hiMy82MlcxNkxneS9YeS81dzNNUjFIMWRaTEJZY09IQUFBREJ5NU1ndTdZTW5QZlZ6QVFCbTVCcndoKzhBTSs1L0FXbVBQM3dIbUpGckF0S1dROEQrV2lnenhrSFZQd2NOLy9zVGRIUCs0bGRiOVY4OUJkWGdtVkNtalE1UTd6emJ2WHMzWG5ycEpiQXNDNlZTaVRmZWVBTVpHUmxZdUhBaEdob2FNR3ZXTENFcG9TZjkrL2ZIMjIrL0RiUFpMSlJtOUtVODM3eDU4em9jZ0wvNjZxdjQzLy8raDRjZWVnaVRKMDl1OTdpOWUvZGkyN1p0eU0zTlJWbFptY3UraUlnSWpCczNydE1zcGQzSkVVemdlUjRsOWl6bjNrYWZmY0Z4bkxDT3E3TUVpNGNQSHhZRzNmUG16Y01WVjNSY3FyUyt2bDZvdnVIcjNYK080L0R6eno5ajQ4YU4yTHQzTHppT2cwcWx3b0lGQzFCWFY0ZE5temJoNE1HRE9IandJRkpUVXpGMTZsUk1tVExGWThUV2FEUmk3ZHExeU0zTlJWNWVuckRtQzdEOXNrNVBUOGZFaVJOOTZsOVhjM3oranFsdFhmSFpYeTdZaUhnb0krS2g3SCtWeTNaenlTRzAycGMzdEJZZjlIMG1Rd2VMdTYxVkJXaXVLa0R6SVZ1Q1QwYXB0UWNYUmtEWmR4UVVxU1BBcUNsQlcwQXBsVUNmUGtDcFAwa1U3UnhMSmhnR0RIaDhjRzBDSm45UzVwSVRRYXJEQldYSUdlWjVDV0tyMVphY01mSXlxQ3I0cmpnWm81ZHYySjhpTnpvZjhKQ2NQRUdZSWFDSmFuZDJaMU9sR2FXN0RLNVBKK25abkEySUwrNFRSMnNSbmh6NlM5RjZKaDZvMncvKzRyZmdLNzhCbWp4WDhYSTUzdkVCTTdETk5JSTk5dWpwZTB3L0Vrejg5V0FTWnJlZjJiMlhjSlJqOTNSRDBPR0xMNzdBOXUzYlBlNDdkZXBVdStmZGNNTU42Tk9uRDVxYm02RlFLSkNWbFlVSkV5WjBlalB4ekpreldMbHlKYzZjT1NPVTNYYmNXQnc1Y2lTZWUrNDUvUG5QZjhiYXRXdXhaODhlM0hQUFBSZzNibHlIcnlFUWZMbGU5b1hGWWtGaFlTRzBXaTNVYWpXT0hEbUN1anJic2gzM0c2cTdkKzlHUTBNRGREcWRWemtMT3VOTDFZV2Urcms0TU5HVGdkanA0RTQ5Q3ZhS0ZYNjF4WjE0MlBZN0ltcDhnSHBuRTlEd3N6Ym5QaGkzdjRuYXR4Y2ljdUcvd1dwOGkzSnh4bHJVZmJRWXFzRXpvYjN5cnM1UDhNT0pFeWZ3L1BQUGcrTTRMRnUyREZxdEZzODk5eHlXTFZ1R0JRc1dZUDc4K1Y0UEZCVUtSYnVCQkk3andMSXNPSTRUa3R6NU0wWGVrL1Buend2bElCTVNFcENkblkzaHc0ZGo4T0RCU0UxTmJmTU4vOG9ycndoSi83cWF5V1JDYVdrcG9xT2pvZGZyaGVsUUpwTUo2OWF0UTAxTkRhS2lvcENRMEU2TjFRNFVGaFpDcVZSQ3A5TkJxOVVLYlFPMlpEV3JWNjlHU1VrSldKYkY2TkdlZzFNY3grR0xMNzdBNnRXcllUYWJrWjJkTFNSSEJHd1IyN0N3TUpjL0VnYURBU3RXcklEWmJFWkdSb1pYQStMbTVtWWNPblFJdTNmdnh0NjllNFcxYW1xMUdqTm56c1J0dDkwbXRETjM3bHg4OE1FSDJMTm5EODZmUDQ4MWE5Wmd6Wm8xaUltSlFYWjJOb1lPSFlxTWpBeGtaR1JBclZaanc0WU5NQnFOVUNnVXlNN09SbloyTm9ZTUdZSkJnd1lKZFh3ZHl3dnE2dW82eklNUmFCY3VYQUJnbTBrai9yNHZMQ3pFdW5YckFBQ0RCd2UzTEd3b1V2UWRCVVZmNTdJcWErMTVtTS9iZ3d6RmgyQzUyTWswTm9heHJiTjIzTzBDMys2VWVMN1ZpTmFDWFdndDJBWEhUV2puTElhUlVQUWRDWGtRRStkZU5oSVNiRlVmbWdLd2RrRDBPMzlTb2dvM0R3akh1ak9OMGthZG90SHFrWUxTTmdFRjhXQzIwaGo2QVFXemxjUDdPMFdKdkx3WXJZOVhGV0ZxbUdPSkJHL1BZeUFoZDRJb3poY3hmUWtZUmR2Wlc2WUdLNHAvYWhBU0pmZ2JUQkNOVVFFQVVWbHF4QXlpV1dNQnhadUJtdTNnTDM0RHZuSVQwRnJad2JIMlQ1U0ZNeG1HL2ZjMTQrbkRadVJBOUdRdzhiUEJKTjRJS0RzdWwzaTVLaXNyZzFxdGhsYXJoVXFsUW5OenMxQ2h6WDBtcjlqaHc1NnJLWFZtekpneEdETm1qRmZIdHJTMFlPL2V2ZGk4ZWJOd0J6NGpJd05QUGZWVW14dEZvMGVQeGh0dnZJSGx5NWNqTnpkWE9HYmF0R21ZTUdFQ01qSXlYSzUxdlJXSTYyVXBXSmJGa2lWTGhDWGNEdG5aMlM0QkJZN2o4TkZISHdFQXJydnVPcDlmbytNYTJMSE1vcUNnUUVnRTNsNlZ0Sjd3dWZpQzZiY0VPUGN2Y0QvZkNHYmtHakFkVkcvd2hHK3R0czFNaUw4ZVRNWURBZTlmd09lemFYUHVoNkx2YUZUL2F5WWlybmtNWVdNODF5cDExN1IvSFJxL2Z3bVJDLy9kNVRNVEFPQ2RkOTVCYTJzckZpeFlnTm16Wjl2NjBOU0UxMTkvSFd2WHJzWGF0V3VoMFdnUUV4TUR1VndPbG1YQk1BeFlsaFVDQkZhckZSYUxCUmFMQlZhcjFlVnhmSHc4M256elRkeDExMTB3bVV5d1dxMm9yYTJGV3EzMmV6Mjd1NXljSE9qMWVvd1lNYUxUMnJ1QXJjUk9SMHN0QU50eWk2S2lJci83eHZNOEZpOWVMRVFLVlNvVkZBb0ZtcHFhaEcyZThsTjQ0LzMzMzNlWmNxWlNxYUJVS21FMm0xM3UxTStiTjYvTkZDNk80N0I3OTI1OCtPR0h5TSszWFFpT0h6OGVUei85dE12NnQvZmZmeC9mZmZjZFpESVp3c0xDSUpmTGhlZ3FBTng1NTUzdDlzOWdNR0R0MnJVNGR1d1l6cHc1NHhJdFRVMU54YXhaczNEZGRkZTFpV2huWm1iaTJXZWZSV1ZsSmI3NTVodHMyN1lOWldWbHFLbXB3ZGF0VzRXc3c5SFIwVmk5ZWpXV0xWdUdxS2dvREI0OHVOTVpNbks1dk5PcUVZQXRNdStvd09HUGpSczNDalYvV1paRldGZ1lyRmFyOFBsRVIwZGo2dFNwZmo5UGJ5ZUxUb1VzT2hYcTdMa0FBTjVrdE9kTk9JVFc0a013bHg0QmIzS2RrODRJLzRFOW1PQll1MjI3aXVWNHB0MmJyRzFtTWFoMVVQYWJDRlhtSkNnekozV1lSSTUwb0Y4LzRPUko1OUtIQUpVSmVQbXFHSHhiMUFSRHE0UTYyYUtaRGJrbGxXaHBOVU90Vkxqc2RxZzBBZ05DZk1MUjEwZktVZDhzdXZqMTR1My9jNlNvZEJzUDhCSStNOXNOWjNzeXhPaStDQnR6YzV0akxDMDhpcjZ2QjJmbTdlZndZTUZJVHNKb216WVA0VFdHSnl1UlBFNzZFajRpWW0wRVgvVTljUEViOEZWYkFHdGpCd2ZiUDBIaGx6THZuSmdnQkgzZDZFZUNTYjRGVE5JdmdBQ3RxdzVsTDcvOHNwRDN6RjFIT2MwZWYvenhkdmUvK3VxcjJMbHpwNlQrYk4yNkZXZk9uRUZlWGg1eWMzT0ZhZjZSa1pHNDlkWmJNV2ZPSEkvVktnRGJNbytWSzFmaWh4OSt3SWNmZm9pU2toSzg5OTU3ZU8rOTk2RFJhSkNlbm83NTgrZmo2cXV2OXJvLy9sd3ZPNHdjT1JKOSt2VHhhWmt2eTdLNC92cnJVVkZSQVo3bkVSWVdoc3pNVE15ZE85Zmx1STBiTjZLZ29BQXltYXpOUG0rOCtlYWIyTFJwRTFpV2hVd21Fd0lZc2JHeEx1T2RudmE1K0lycHR4U0lIQWQrKzFoZzRETmdVbTczNmp6Ky9Qdmd6LzdORm9nSThNd0VoeTVaSUtkTUg0djRKL2VqL3FzL292blkxMkREOUZBa0Q0RThhVERrU2JhcDVKYnlVN0NVNThKODRRUzRGZ1BrMGFuZGtvRFJZZDY4ZVpETDVTNTNvNis3N2pxTUdqVUttelp0d3A0OWUxQlJVWUh6NHV6YlBwZ3padzRBVzJLUjNidDNBN0FObnU2Nzd6N2hybkdnSkNRaytKUW9aUDc4K1Q2WGpaUktyVllqTXpNVDU4NmRnOVZxRmNwSHNpeUxqSXdNeko0OVc5SXZEOEJXTG5IZnZuM0N0RFpIMjRCdDRKeVdsb1laTTJaNExCMTA5T2hSL09VdmZ3SFA4MUNyMWJqNzdyczk5aU1yS3d2YnQyOUhhMnVya0lTUllSaGtaV1hoamp2dWFMZmNFR0RMclhEaXhBbWhsbTZmUG4wd2FkSWtUSnMyRFZsWldaMit2dmo0ZUN4YXRBaUxGaTFDY1hFeDl1elpnK1BIaitQVXFWTm9iR3pFa2lWTG9OVnFmVXJlR0I0ZTdsVStEZmV5a1ZJTkhEaFErS1BGY1p5UU15TWlJZ0lqUjQ3RW5YZmUyVzcwbUVqSHFMUlFaazJHTW1zeUhPK3UrZndSdE9idmdPbnNqallKR2gwWHNyendnTGMvRW9VWU9oamM4aTBOTUozYUROTXBXNjF3V1dRZktPM0JCVlhtSkRDYXdKZFR1aXlwVkVCeU11QzJkRTB5KzJlV3BKWGhMK09qc0d5SDU4emFYalFFZ0FFSEhzY0t5ekZ1b09lRVdaV1hRUjZGZDdlTHBxQjdjZnQvaHZvMFJxaktoT01aUnNvQW53Y2ptaUVVTWV0eGdIVmRvOHRaZ0tJZjZtQnBkcFNrNU1FeUxIaUo0UVFHQUNkS3dxaU9rcU52anM3UHRSTzluTG5HTmd2aDRyZEF6WGFBYi9WOG5DaEk0UHlkQzNzZ1VaaVc0QnIwQlFCVkVwamtYOW15dld1Q1UvMnNwOHJNek1TSkV5ZGMxdWZIeGNWaDNyeDVHRCsrN1FBcUlpSUM4Zkh4aUltSmFYY0dRMkppSXBLU2tueGF5dXhRVUZDQXp6KzNCZHlWU2lYR2pCbURhZE9tNGFxcnJ2S3FQWVpoTUdQR0RFeWZQaDJIRHgvRzFxMWJzWGZ2WHRUWDE2T2lvc0tyTXZaaS9sd3ZPenp3Z0xTNzJ0NmNOMnpZTUdpMVdzeWJOdzl4Y1hHZEhoOFZGUVdaVENiTUNzakt5aEp1OW5JY0I0WmhrSnFhaXFWTGw3ck1IT2hwbjRzVVRQUWtNTlB6d1oxWUNyNzhjMEFSQlVZM0hJZ1lCdWpzTnd3YmpnT0c0K0RyandBV0E2QkpEMmdDUm8vOTR2a0FaNEZ5WTY0NkIydmxHWmd2bklTbFBCZVdjdHVhSkhuU0ZaQW5EWVlpZVNoazhmMTlMZzA1YytaTWJObXlSWEsvZUo1SFkyTmpwK3VkV2xwYVlEYWJZYlZhaFZrSmptOVd4emV6SXlJbS9sb3Vsd3QvcUhtZWg5VnFiVGZxMVZ0d0hJZlcxbFp3SEFlMVdoM1E2VUdPejhacXRZSmhHSyt5N0g3MTFWZW9xYW5CZ2dVTHZLb0N3WEVjekdZekZBcUYxMzEzNURZWU4yNWN3R2FtOER5UHNySXlwS1NrQktTOTdtSTJtMkUybXlWbi8rMk12NzhUZWhQZVpFUnIvazZZOG5mQWRIWW51UG9MSFIvUDgvWllBaU82WWMyREE0QU9aakk0eUJNSFE1azEyVGFESVcwTW9BanhlZkZkN2RRcHdMNU1LVkN6Rkt3Y2oxRnJ5M0NzMmdTZlI0MmlnZldvckJUY04zdWl4OTBzQTl3NTB2WnZLS28ybUpEdzBQL0ErWEJWOUdQU0t4aXNzQ2ZTay94Wk9kOWdSVW8yb3UvN3RNM3VvcTMxUW5sSUhyRFBUSkFlVE9CRnp5a1BZNUYxZlJSa3FoRDk0SUtwdVFUOHhRMjJJRUxkejJpdmFLZExHZ1R4RGdZQUx5NFU2a2FtQVpOd0E1amttNEdZSFBUa2lBKzNPUmJzdGRWK3QxTllXQWlqMFlqMDlIUkpTYThkczBHN2VncDZSNXFibS9IMTExOWo0TUNCR0Rod1lFQ3FXZkU4ai9Qbno4TmlzYUJmUCtrQkpTblh5OTBoTnpjWFdWbFprZ0k0RG83WEpnNDJpUFhrendYdy9XZUlhendMcGpFWGZNTXh3SERjRmtnQWJJR0ZpR0ZnOUNQQWF3Y0dyRFJrUjdvOG9OQlZhUEJBQ0JHajN3blNXU3JQd3BUN1BVeW50OEpjNm5uYUtBQ2hHZ25yTXFQQnhsYkJIc0xNaG5iSmxWQmxUb1pxMERTb0JzOXNONHQ5cjliU1lnc3FCUGpQOC82S0Zreit0QnhtWDl0MTNqU0ZRaWJEdis2ZkI3bE1WQ0JSTkk2ZU93aElDTkZKUnk5dE9vTkhQbTcvKzkvZFBNMVJ2Qm43Q1FCSGtVai9CM3N4aTc4U1puSTZsQjh3b2phdldiU2x6YkRVSitLZlVGYkJvTitzU0toMDNadTFQS1NaNjhDWGZ3Nyt3bHFndnAwMStEd1BuckVIV3oxOVZJN3Q3ZjI2akw0U1RQTE5ZQkxuQUxMUStJRUtWRUNCa040cWxIK0dldmN0YzBJSUlaREg5NGM4dmorMFUzNEh6bGdMVSs0V21FNXZoYWxnRjJCeFR0c1ZabDNaLzhPREIydWY0dTI4TG5Zc21iQUZHT0ErekxLMHdwVDNJMHg1UHdMcm40WWlKUnVxd2RPaEdqU2RranM2cU5WQVlpSmdUeW9WS0dNVDFWZ3lVb2NWaCtwOU8xRTBLREpiclRoWlhJSHNmczRaVitLYjhwWEcwQTBvL09kSFVkMzZUdUppTW5CNE10SVp3UFNZTU04TDRrQ0Vhc2kxYllJSmRRVXRic0VFUitla2Nla21BNlJkcmFOZ2dqZDRNMUMxQlZ6WldxQnFpKzF4bTJONFp5NE1sckY5VDdoOVZJNlpYUXdIMncrTytIdEdFUTBtNVRZd2ZlOEUxS2xkOWxJSUlTVFFLS0JBQ0NGRXdHcWpFVGJtWmx0U09IT0xiVm5FNlIvUWN2cEgxL0tVakMxVTRFZ1A1MXFYMEhXZWduQVI3V0hFWlM0OUNuUHBVVFJ1ZVFteXFGU29CaytIZXZBTUtQcU9ick9PdkZkSlRyWlZmUWhBY2xTeFA0Mkx3dnVuR2xIVll2WHRSTkZIZCtSY21VdEF3YjNTUXlnNldIUUpaeW9jaWZNNlg3cHdxL1lBK3NydFB3OStMSFVRZmlZWUZycFpmM0RaMjF4dFFkbStqcEw1K2Zwc3J1UFhsTWtSME1STG4xN2NLOVFmQW45aEhmanlMd0N6NS9LOHdwSXdSdlE3emlXUTRQejlLSHppNGc4aWNpeVkxRVZnRXVjQ2JNK1lmazRJSWI2Z2dBSWhoQkRQRkdxb0JzK0VhdkJNNkhnTzV2TkhZTXI5SGkybnQ4SmFmVTUwSUNQNmw3Y0hHcHpERjlmSjRJNE1ETTZranc3V1MrZlJ0UHM5Tk8xK0Q0d21DdW9oMTBJOTdIb28wOGNDVFBEV3d3Wk5XaHB3NWt4ZzJySVBlaU9VTFA1eFpUUVdmVjhsdWFtajUxeHpib2cvdzZvUURTaTh0ME5VMWFpZEVxb09DbGp4dVA1N3Y1OVRISWZRakw4TmJHUWZZWi9aeUtIb3gzcG5lVWcva3pDNngwamloMnVnVDZQQnEwZW1DdkJsYThGZldBY1l6N2Jkei9NdTN5THQxYUpud0lOMytWNFNIU2ZUZ2tuNkpaaTB1NER3S3p5ZFRnZ2hJWU1DQ29RUVFqckhzRkQwSFFWRjMxRUl2L2IvYktVakQzK0I1cU1id0RWVWlBOTBaaTYzMXoxenptU3diNGRyZWtkaERZWG93cHh2dW9UbS9XdlJ2SDh0MkloNHFJZk9nbnJZRFZDa2p1anFWOXB6UkVRQTBkRzJtUXFBZndrYVdWYkl5ZkRiS3lLdzhtZ0RqbFQ1T1B2Qi9uRVpXMXFSVjFxRmdTbk9iTnlPcmpXWWdGWXJvQXloeVNWbUs0Y1BkaFdMdG5TOGZ1R3VpRDJJa3h1RkkxbXBsUjBjbjZWQ2pmQnB2eGYyY0dZZVJUL1VnMnZsbmNleURLU252R0xzYXpKc2RHa3F4QTBMYkxXcGtHYzFnci80TmZpeXRVRHRUbmhhVnNMYmwzSzV6RVR3Z0FFUGptZEVTeHBFeDRZUEJKTjZKNWcrTndNeUt0RkpDTGs4VUVDQkVFS0l6MlJ4bVFpLzVqR0V6M3dVclVVL28rWG9lclNjMkFUZUpKcWlMVXJlNkhtSXhyajhZMHZNd0lCblhPYzBjSVpLTk8xWmc2WTlheUNMN0FQMXNObFFEN3NCOHFUQlhmUGllcExVVktDK0hyQmEvYXYyd1BPQWt6TkNBQUFnQUVsRVFWUXVBWWszcDhaZ3dpY2RWL2RvUTd6c29hRFVKYUFnM2xmUkNQVFZTKzlxZDF0LzZBTHFtMFZyNGp0NG56Vk1LNWJvZjNJZWF2dVc5WWt6eTRoTitOV0x3WVRaM3pBZUtQNnBBYTBHKzVJVXgyY21NWlpneTJYaWZEWk52QUlwa3pxdWJ0VjdjRURORHR1U2hvdGZBOWFtdG9mWWc1Mk1lMkRBblNOZ3d6SE9aSXpDUG9XdFVrUGZSVURVcElEMW5oQkNlZ29LS0JCQ0NKR09ZYURNR0E5bHhuam9ibmdXcHJ5dGFENnlIcWF6MndHcmM1RG12dVNCY2Q3dmN6MUN1UHZuYVZFRVlLMHJnM0hIS2hoM3JJSXNOZ1BxWWRjamJQaU5rTVZtZE5sTERDcTVIRWhKQVlydGQ5QjUzbVcyZ1U4WVJoaWdqazlVNDQ2QjRWaVQ1OE1hZlZGVTZPRFpVdHc4WmFUSHc2cU1vUlZRY0ZudTBJbmZSZXhFRkd0TGtzaDdNOUQwZ0JjRmR0aUllR2duM1Nuc3F6aG9SRk9sT0xqQklsQkpHSlU2R2RLdTF2WEsxVU11ekRYZ3ozOEF2dlI5b1BsODIvMzJKUTBzQUo1eDVvVHhqQmQ5UE81SkZpUEJwUDRXVE45N0FGVkM0UHBQQ0NFOURBVVVDQ0dFQklaY0NkV1FXVkFObVFXK3VRN05oNzVBMDRGMXNGWVhpZzZ5WFhGenNHVkJiLy9tcXpPVXdBRGc3SU13bDV3TDFZVXcvdmdhakQrK0JrV2Y0UWdiOHl1b2gxOFBSaG1pWlFiYUV4c0xWRmNEUnFNektDQ1Y2TmJwaXB3WWZGWmdSSlBGeS9ZWXdERkVyVzlxUVhIbEphVEZSN1U1N0dJSTVWR29OcGl3OFpoMzFUU2kyQ1k4b05zdVBHWkUvL1VXQTRBVGpUdkRaendNeUpVQWJCVWRhZ0pZMFVFY1RwQ3BHR1JNMTROVitGL2FNbVRWL1F5K1pEWDRpdjhCZkd1YjNjNGxEYzRGV1IxeS9CeTZ6MmpSWklCSnV4OU15a0tBRGZPLzM0UVEwc05SUUlFUVFrakFNV0dSMEV5K0U1ckpkOEpjdEI5Tis5ZWk1ZFJtb1F5bDQ4WnVSNlhZSFlSU2JQYjBqaHdQTUc1MStzeGx4MkF1T3diRHQ4OURQV3cyd3NiY2ZIbmxXMGhQQjA2ZURFeGI5dUJNWEpnTXo0eUx3dU83YTMwNDJmbWVIOGt2OHhoUUNLVktEKy91S0FMblRGWFE0VGZpUXhIYm9HSEY1UUo5SDV6YktnTFlCL2x4bVFnYk9SOUFWMVIwY0M0YllsZ2diYW9lY2swdm5KckFOWU8vOEFuNGt0V0F3Y1BQRDIvLzBOMldXYldIWVd6QlRRWk0yMEJDNUhpd0dROEE4ZGRCVWcxUlFnZ0pVUlJRSUlRUTBxVVU2V09oVHg4TFhjc3phRDc4SlpvUHJJT2xNbC9ZNzdqMDV1M1RoOXZMbWk2VW8zUmJGaUZlR3NHYm05Rjg2SE0wSC9vY3NyaE1hTWJjakxDUjg4Q0VSWGJkQyt3T2FqV1FtQWhVMkJOZytwT2dVV1RaS0QxV25USWd2ODdjK2NHMko0YmpFenQ4cmd4ekp3MEY0Rm8wdE5WcVM4Nm9DNEVpQW05dkUxY3JhVCtpRUNkcnhKMjZQVjRkMng3M3U5NjY2NTRBR0Nid0ZSM2d1bFFvWmJJT1lURzk3SExQZUJaOHlUdTJTZzBXZzl0TzNwNU0wNzZrZ1FlOENHbmFsa0tBY1FzOHNHQVM1NERKZUFEUWVWNENSQWdobDd0ZTloZUdFRUpJc0RCcUhUUVRmd1BOeE4vQVhISUlUZnZYb2VYRXQ0REZWbTJBRWRZZ3Q1ZG53VW1vSkFGYm1NR1pmTTU1dkxXcUFJYU5mNFBodXhlaEhqd0RZV04rQldXL1NRRVppQWRGY2pKUVV3T1l6ZjY5QnRHNUNwYkJ5MWZGNE1ZTkZSMmM0SEt5OEZWNWJRTnFERWJFUkdqZDl0aVdQZlQwZ01MK2M3VTRVK0dZRmRCeGdPWVIzUTlRTTFiUkZpbXpFeUE4aHlKOUxKVDljOEJaRU9DS0RxN2loMnVnNjZzTVNGczlIbThCS3I4RlY3TGFYcW1oelFGdzVEbGdlTWFMbFVPT0F4ejVYY1JsSDhQQnBQd2FUUHBpUUozc2Q5Y0pJU1NVVVVDQkVFSkl0MVAwSFFWOTMxSFEzZkFuTkIvNUVzMzcxOEZ5TWMrKzF6N2JRQ2c5MlZscmpHaVdBaTg2eFg2aTFZeVdFeHZSY21JalpORjlvWmw0QjhKRy9TTDBjaTB3REpDV0J1VG51MjZUTXZnVXpYQzRJVU9EbVgzRHNLWEVmZjErZStkQ2VHdjNuem1QV2FNSHVXOUdsUkhvSCsxN3Q3clRlenZGeVJqYi95YnJJNnZId3ZDRG9pMFNaeWVJVHRIZCtHZUFCMHEyMVFlc29vTTdYYXF5ZDVTSE5GMEVmLzQ5OEtVZkFLYTJnYkUyazNsOEtzdmhkcXc2R1V6YXZXQlNmZ1BJcVZvR0lZUUF0aVMyaEJCQ1NGQXdLaTAwNDMrTm1BYzNJUHF1RDZFYU9OWHRBUGN6T2h0dE1jTC8yUTUzUGQ1YVd3TEROOCtoNmg5WHdiRHhCWEIxWmY1MHYvdnA5VUNVS0c4QngwbHJ4eTBROGUrclk2Rmd2UnhvaVE0N25PLzUvZXZwZVJUTVZnNGY3aTV4YnVqZzIycUovaWNvSGJNVE9wMGU3NWw0eG9FNmV5N2s4Vm1vT0dTRXNjSzlvb05FRE9PeVJFSWRMVWZLbFRycDdZV0MydTNnanZ3VzNMYmg0QXRlYkJ0TTRHMHpsNXpCQkc4K044Y2lLcmZqZGRsZ2h2OEhiTTVoTU9rUFVqQ0JFRUpFUW5hR1FuWjJkckM3UUFqcFFlaDNRdWhUcEk5RlpQcFlXR3VLWWR5NUNzMUh2aEtTT0xyZ2VXZFd4M1k0SzduWmwwN3d0dlhTUXI0R1V5T2FkcitMcGozdlF6VjRCclNUZmdORjJ0akF2cUN1a3BvSzFOZmJnZ21pVXBBK0U1V2Z6SXBVNEw2aEVYanRXSU4zNTlwdjBoZGRyRVc5c1FWNnJkcmwwNmh1QWpqZXRrNjlKL3J5UUJucW04V0RlYy9IOVpIVjR6YnRmdEZ4dnM5T2NQbDhXRGtpcm4wVTlVVW0xSndPVUVVSEJnREhDYmxINUJvVzZkUDBsMmQ1U040TS9zSm40SXRlQnhwUGU5Z1BnSFY4UmgyVmUzUS9DY0k1THFJbWdzMThCSWk1V25xZmU0dm95Y0h1QVNHaExZUi9oa0wyejQzQllFQkJRVUd3dTBFSTZRSHk4L1BSMkJpNERPa2t1R1F4YWRETmZRNXhqMjZIOXVyRmJna1ZHZnZkV01icmllZTgvUnpoRDU1NDFnTFB3WFRxTzlTK2ZSdHEvajBQTFVlK0FxemVKaWdNRW9YQ2xrL0JRV28rQmJmWkc4K09qNEpXNGUxbGdmUGN3L21sYlpya2VLREd5eFVVd2VDeTNLR0RVZWZEK3EyUU1iWURlSW16RThRMGszNExreWtHcGJ2ZEV3Vkt3NEFCenprREZvd01TSittaDB6VlF5TTVVbGtNNEF0WGd0czJFdnlKaDF5RENUd3ZKR3NWMXBaNEc1c1JQbE8zOXl0bUN0anhtOENPMjBEQkJHK1o2OEEzbkFoMkx3Z0pTWHpETWNEc1pVQy9Cd3JaZ0VKbVppWUZGQWdoQUd3QmhheXNyR0IzZ3dRWXE0MUcrUFNsaUg5c095SnVlQWF5Nkw3Q1BzY1FnSU85Rko4WDdZbG5MY0JlVVVJOHFMYVVuMEw5NS8rSHFoVlh3L2pUdjhFM1hRclVTd204aEFSQUZhQ3NoL2IzSUNaTWhxWFpYazZURnk5N09GZm1hVE1xZTJpTXI5cGd3dWJqb3VueEhjeE91RVhyekozQU1MN1BJT0JGc3hNWXRRNnFjWXZiVkhUd3BseGh1KzJEZDZtSzBuZUtIaXE5VEhKN1BVN0xCZkNubndMMzB6RHdaLzdxSVVlQ2JSb01BeDlUaWZEMnBRM3ViMzNjTldBbmJnRTc1bk1nY294ZlhlOTFJb1lDQmdvb0VDSkp3M0ZBTnl6WXZaQXNaQU1LVTZkT3hhRkRoNExkRFVKSUQzRHc0RUZNblRxMTh3TkphRktvb1JsL0cyS1hmZ2Y5cjE2Q0xDNVQyR1ZiSTgzWUFndnQxb1R3aEhHY0RDRzRZTWMxVnFIeGgzK2g4c1VjR0w1OURseGpkYUJlU1dEMTdkdjVNVDU2YkV3azlFcHZMZzJjZDRIUG5LOUNTMnZiV1IwOU5ZL0NPOXNMd1hreCtIeE0vNzB3TzhGZW9zR3Y1OVZjdlFURk84eHRLem9FS0F0ajRoZ3R3cE1VQVdrcjZCcFBnVDkyTDdqdEk4RVh2d2xZMjR0TytaTEVVdlJaTW02ekVoS3VCenQ1TzloUkgxSDVSNmtTYndKZnN5M1l2U0FrSlBFMVB3RkpOd1c3RzVLRmJFQmg3Tml4VUt2VitQTExMNFBkRlVKSUVIMzIyV2ZRNlhRWVBYcDBzTHRDdWhyRFFqM3NCc1ErOUMzME42K0VQTDYvY3hkczA3OTltYkVnYXRqKy83enI0TTVpUXRPZU5haGFNUVVORzU0Rlo2Z016T3NJRkozT2xxVFJRV3FwUWRFZGJyMlN4Vk5qSXpzNHVDME9QSTRWbHR1NklOcmVVd01LcTdjWGRucE1tcndXQzdTSG5SdWt4Qko0NSt3QlZwK0M2dVliWENzNitEUVk3bGhrUHhWaUJvWUZwckZncXY0ZTNQNzU0SGJsZ0MvL0F1Q2RwVHFsQjE3RWlSWWgrbjVud1NUZEJQYktQV0JIdkErRVh5RzExd1FBR3pjZGtHbkFGYjhWN0s0UUVsSzRvbjhEaW1pd0lieThLbVFEQ2dDd2RPbFM1T1hsVVZDQmtGN3EwMDgvUlVGQkFSNTY2S0ZnZDRWMEo0YUJldWgxaUhud2EwVGUraXJraVlPY3UyQ2ZzV0NmMHV6TE9KQVhWNGNRRDBDc1pqVC8vQkdxL2prVkRldWZCbGQvSVFBdklrQlNVNTBESklhUm5rOUI1TUZzSFJJMXZrMmJQMUZjTG5UQjhjN1ZtNEJXYS92bkJNTytnbHFjcVhEYzdXNS9nUHFJenBrN1FVcVpTQnZuT2FhaEsyRzhLSG96L01pWXlJQnhpUjFwNGhYb015R0Vxdzd3WnZCbEg0UGJkU1c0ZzdjQXRUdGNkOXQvamlVdkRYSFBrOERJd1BTNUJXek9makREM3dLMC9UczRtZmlDSGZKUG9QNFF1Q0lLS2hEaURhN3czNERoSk5ncmxnZTdLMzVoZUY3cUxZMmVZK1hLbFdodWJzYUlFU09RbFpWRmE2a0p1WXpsNStjalB6OGZCdzhlaEU2bm8yQUNBUUNZY3I5SDQ0K3Z3VkoreW1VN0Q5NmVtTitQd1lqN3Fhd01ZU1BtUVh2MVlzaWlVcVcxRzBpbHBjREZpN2F2cFZaOGNQUDJTUVB1K2FISzYrUERsQXE4Zk4rOE5rODl1eitRMG9PcUY5Ny8za0g4NThkenRnZnR4QW5TNUxYWWsveFAwUjBYM3dNS3ZHaDJnaVhsMTZnTFh5emFKLzBqY2dUTEhLY3JJMlRJdkM0U3JDSUVrekJhRE9EUHJ3WmZ2TXB6YmdTcEFRU1hoQXFpTmhnRm1ENEx3V1F1QTlRcDB0b21YdUZPUFFwWWpHQ2lyd1IwdzhEb2hnZTdTNFQwR0h6RE1hRGh1RzJKa0NJcTVJTUp3R1VTVUFDQS9mdjNZOXUyYmNqUHowZDRlRGlPSGowYTdDNFJRZ0pzeElnUk1CZ015TXJLd3RTcFUybVpBMm5EbFBlakxiQlFkdHhsdTNNUUozR2c0dWswaG9WNitJMEluL29nWkRGcDBqb2NDQndISEQ4T1dDd0JhOUxLOFJqd3dYbWNxL2UrelNkK05SM3BpZEV1YjlXWVpHQlVVc0M2NVJlVG1VUE00cTlnYkJVdE8vQXdzbjg5K2hQOEl0eDJEY0ZEU3RKRWUwNE9ob0ZWUFFCMUdhdkI4NEdmRU1vcUdXVE5qb0pDRzJLVFRjMlh3QmUrQnI3a0hRKzVFZnpKVmNIYktqekE3WE5sWkxaQVF0Yi9BYW9lOHMzWUMzQlZQd0FYMTl1U3pTbDBRTzJ1WUhlSmtLQmpvaWVETnpmWUVqQW0zUlRTeXh6RUxwdUFBaUdFRU9KZ3l2MGVodTlXd0ZwOXpuV0hYemMrZVhEd01QV2FZUkUyNmlhRXozZ1liSGlzdE1iOVZWTURGQlYxZmx4blJJUHN6L0tOV1BEdFJhK1B2M0g4RU53dzNuVWRlbDg5TUt1SFRCcGN1L2M4Ym4xamI0ZkhCR0oyZ3VNY1hxYkRwY3gxNEZpOXNKV0Z0Q1NNREd5bE9JVnhNZ1AwdXlZU1liRnluOXNLbXRaSzhJV3ZnaTk1RCtEY2E0cmFYNXlVNUpkdDNod0hGa3p5QWxzZ0lTeUlBVDlDQ0xuTWhWaFlteEJDQ09tY2F2QU14RDcwRFhSei93bzJQTTY1d3o3bTRIbGJnTUFYamh3TDludWdvaDBjbWc5K2hxcC9Ua1hqbHBmQW00S1FqVEFtQmdnVEplVUxRSUxHWDJacGtSM1hTV2xLMGZFbmlzcmI3TzVKaVJuZjJ5Rkt4dGpPKy9PRWZvdWZ3UVRZem1Ga3FPK3ozQ1dZd0VnTUpnQ3dMWE1RZFNWbFVrVG9CQk5NRmVCekh3ZTNiU1Q0b2pkY2dnbk9qOEdSZkVQcTdDSFg4NWpFZVdDdjJndG0yT3NVVENDRWtDNUdBUVZDQ0NHWEoxYUdzREUzSSs3aEh4QStmU2tZcFZiWVpVc2VhTHNqS3UzK3M0ZWhqOFVFNC9ZM1VmWFNORFR0WFFOWTI1WlM3Rkpwb29HVFAza1VSSVB0RlpPak9qblcrV1hSeFZvMG04d3VUYlJZZ01aVzZWMEpsQ3FEQ2QrZEVNMjI4UEQrOUpkWFlwNzJtSDlQWkgvaHhyZ0hZZEZrQzV0dEYxc1Nnenc4aEh3TUFCQTNWQU45ZWllQm5wNmdwUlQ4eVdXMlFFTEpPd0JuRW5iWllnQzhIOSttdk9lM00vNDZzSk4zZ2NsK0c5RDBrOW80SVlRUUgxQkFnUkJDeU9WTm9ZYjI2c1dJZTJRck5CTnVCMWpSblYyR3NSZVY4MzJ3NTB6NzVub3UzM1FKaG0rZVEvVXJzOUJ5WXFQMGZ2dEtxd1dpby8xdlJ6VEttOUZYZzV3K0haUWpGQ1hBNHdHaGZLUjRvRmpWQTJZcHZMZWp5UGtwdFRNNzRUSDlENkpIRXBjNk1BeE11dWxvanI3WnViV2RzYTkzWFBzUTBVZUorR3lONU5hNlJYTXgrT01QZ05zK0duenBCd0R2REt3NUt6WUFQQzhsbE9mNGwzRjlhMktuZ1oyNEZleklENER3Z1g1MW54QkNpRzhvb0VBSUlhUlhZRFJSaUxqK2FjUXUvUTdxb2JOZDk5a1hNa2k1WVNvK1N6eHd0TmFlUi8yNkphaDU0eWFZU3c1SzZyUFBVbElBVnZTblhYSjFDK2NyZWJHeldRcmlaUS8yOHBIaTk2RzZTVm9YQW1uMWR0RnloM1ptSjh6Um5uQWVJdVZKZU1DcXlvUWg4V25SSm4vdXdnTUFKM1JHRlNsRDZsVTlxR1NHTytOWjhNZnVCYmQ5TFBnTDZ3RGVXU1pUbUpIZzgwSWpPNWQxUnFJM05ISTgyUEdid0k3K0JLQktBb1FRRWhRVVVDQ0VFTktyeUtKU29MLzVYNGk1LzNNbytvNFM3YkVQZG5qYm5BVXBHRWQ0UVRRZ3QxdzRnZHBWdDZMdXYvZkJXbFVndmVQZVVDaUF4RVRuWTQ2VEZsUVFCU1hHSmFweFU2YTJnNE9kamhlV3Q1a0FVQlhrZ01MaDRqcWNMamZZSDNuK1hQOFErYjNvRVM4aHRNU0RsK3RSbDdJQ1lKWENNL2xlSVVMY0l1QVlQTXMxTE5LbjY4SElKRGZYZFJwUGdUdnlXM0E3SjRJdi93SUFaOS9CMjh0blNwMlJZR3REWERWREVEa1c3Smd2d0k3L0JvZ2M0KzhySUlRUTRnY0tLQkJDQ09tVjVIMkdJZnFldFloYytEcFlmYkp6QitOSUVDZGx4Z0lqNUpiamVkNWxLWVVwNzBkVXYzbzlETjgrRDc2MUM5Y0JKQ2JhQWd1QUtITytqM2plNWJ6bkowV0Q3U2d3WVQrMHVkV01vb3UxTHU5YnNCTXpydGtwcm43aGVYYkM5WnFUOWtkU1BuTWVnQzBKSTY5SUVMWklEU1l3YnYxZ1pFRDZORDNrNmg1MnlkWndETnloaGVCMjVRQVh2M1p1RndKeURCaUdrZlR0WjV1UTRDRmJpUzRiN0tpUHdZN2ZDTVRrK05WOVFnZ2hnZEhEL2pvUlFnZ2gzVXMxZUNiaWxtNkdkc3BpUUNZYWlJTUJKN215c20wd3hkZ1RQd3FqS3A1RDA1NzNVZjN5TldnNS9uWEhUVWpGTUVDZlBvRnB4MjVRbEFLM0R2QnVsb0pqMllORHF4VXdkbk4rU2dlTzUvSGhuaExuQmc4ZjU1T1IzNG4yTTVKQ0NzYTRCd0tXaEpGM3EzYVFlcVVPS24wUG1wcFFkd0RjZ1YrQzJ6TU5xQksvZC9iWHl3ai84Um5EOEVMT0NaZUFqQ1lUVFBZN1lDZitBTVRObE5welFnZ2hYWUFDQ29RUVFvaGNoZkFaU3hINys0MVFabDBwYkJheTYvTlNoMGdBR0Z0d1FUeSs1QnFyVVAvSnc2aDkrelpZYTB2YVAxZXFtQmhBRllCS0FLS0F5cC9HUlhhd2VzSjUzSW1pQ3JjdHdjdWpzT2xZQmFvTTl1b0NmTnNQY1lpeUhOZHBjdTJQcEh6SVBGcDBNOUFjYzZ2YlZqK0kraEEzVElPSUZLVS9yUVZPdzJGd0IyNEN0MjhXVVBPVGFJYzlZQ1o4YzBqNFNXRnNzM2w0bm5IOUhsTWxnTG5pUmJCWDdnS1RPTmVQemhOQ0NPa3FGRkFnaEJCQzdHVFJmUkgxbTlXSXZPME55Q0pGZC9rWnh4UnNhZmtWbkRlZFhjODFGKzlIOVN2WG9YSExTNERGNU9GTVA2U21pam9nY1lncnlxVXdJRXFKT1JudHpWSndqZ0tMUmVVakhZSVZVRml6cTlqNXdNTTQ5M0hkRnVjRENXK1JWWm1KUnJja2pOSzVKaXlNU0ZFaWZuZ1BxT2pRbUFmdTBLL0I3WmtKMUd4M2JoY25TWlNjZWRLWkk4RmxSb0k4QWt6L0o4SG1IQUNUdWdoZzVPMjJRQWdoSkxnb29FQUlJWVM0VVEyYWp0Z2xtNkM5K2dIbk1najdlbTYvN2o0NzZrbUlTd2xhelRCdWZ4TlYvN29XcHRNL2RIQ3VqL1I2SUR6Yy9yUitWSHNRQlNPZUdodnArVGhSODQ3eWtlS25ERVpBb2I3SmpIWDd6b3UydUw0SFE1VGx1RWFUWjN2Z2NvZmRPN3hNaDdyVWZ3WXdDYU56c1lWS0wwUHFsVUd1Nk5CMER2elJlOER0bWd4VWJYSnU1MkYvdi96N1NiQzE0OGlSWUgvbGpCSk0ydjFnY3c2RDZmY3d3SFpRc3BRUVFraVBRQUVGUWdnaHhCTzVDdUhUbHlCMnlXYlhaUkRDc0UvaUdubEFsUG5ldVoycnY0QzZEMytIUysvZkNhNit2TDNUZlNPZXBRQklDeXlJRWp1T1NWRGhtcjd0RFBKRXIrVkVVYm5MNDZvZ0pHYjhkSCtwNkZIYnorb0p2V2o5djg5dkM0djZQbjhYa2pEYWtpajZWUjlTT0p0Vk1raWJGc1NLRHFaeThDY2VBcmRqQXZpS0wwVTdITWtOSE1FWEtkOUw5dk1keTBzWTV3NG0rV2F3T2Z2QkRIb09VTFFUdUNLRUVOTGpVRUNCRUVJSTZZQXNLc1cyRE9LV1Y4RnFZMFI3Ykxuby9abXo0QWdzaUFlOHJmazdVYlh5V2pUdCsxQnl1d0tOQm9pS2NqN211UGFQN1lnb0VQSGttTTVuS1J3dmNpMGYyV1MySldmc1RpN1ZIZmkyc3hObWhKMng3L005R0dDTSt4MHNtaEhDWS91OEUya2RGYjlSREpCMnRSNEtUUkF1ejFxcndPYytEbTdiS1BCbEgwTmMvbEhvbk5TRWkwSU1qaGZOU3JDTG0ybkxrVERzZFVBZGdHU2loQkJDdWhVRkZBZ2hoQkF2cUlaY2k5Z2xtNkFlTVYrMDFWNFZ3SS9aMzd5akhhSGNIZ0J6Q3d4Zi94bVgzdjBOdU1ZcTZZMERRRXFLODJ0RzRucDMwVGxUVXNJd09VbnQrVGkzOHBIaXNmTEZicHlsY09GU00zYWNxWFp1Y0h2SlQrazN1ZXp6NWVNemgrZWdPZVkybDIxU1AzN2VNVjNGTG1WaUJEUngzWnd2d0h3SmZONno0TGFOQkYveURzQTc4MTg0dmpmOXdkaExxTUs5TGYwb3NPTy9BVHZxWTBBN3dLL25JSVFRRWp3VVVDQ0VFRUs4eElUcG9mL0Zja1F0V2dOV2x5RGFBZmlaMjk5ZVVZSVJEYjZBMW5ON1VMM3lPclFjMnlDOVlhVVNpSXR6UHBZeVM4RXRxZU9UN2VWU0VGZDdLQzUzR1Q5Mlp4NkZ0N2NWZXVvU0FHQ2s4anltaHVYYjkvazJPOEdxeWtSOThyT2lwdjJjblNKNjZ1aUJZZEJuQktBeWg3ZXNqZUR6LzI0TEpCUzlCbkF0d2k2ZTUrRTJqOEJuUWdsSTk0U0wydjVnUjd3SGRzSjNRT1I0UDU2QkVFSklUMEFCQlVJSUljUkh5bjRURUx0a016VGpmeTNhNmx5ODROOUF6SFg4enJjMG9QN1RSMUQzOFlQZ1d4cWtOZHFuajdOaWcrU00vRTZ6MHpVWUVlZGg4Q3RxKzBSUnVjdjdVTjJOTXhUZTJ5RmE3dUQyY3ArSTNPTHkyTnVRQUM4TFIxM0tDb0JWQytmNWxZU1JjejZ6TmtHQnBOSHRWZEFJTUs0WmZPRktjTnRHZ0M5WUFWZ2JuWDJ5SjRaa0dEK1RqN3BYa2dRQVZTS1lJUytCbmJ3VFNMakJuOVlKSVlUMElCUlFJSVFRUWlSZ2xCcEUzUEFuUk4vN0NXUlJ6dVNIanRYMDBvZGtqTWZjQ3FaVDM2RjY1U3kwbnQzZTNvbnRrOG1BeEVUblk2bGxKRVgrMk40c0JYdlR4UmN2d2REc0xJVloxVTB6RlBiazE2QlFpRjY0dnM2Unl2UElVUmM0OTNnZFhHSFJrUHkzZ0NSaFpCakdtWmtUZ0VMTG91OFVuYjhyQ3pySHQ0SXZXUVZ1MjJqd1ovNEttT3RFKzJ6L1lmeXVZZ0pSUk0zK2dtUmFNRmxQMkVwQXB0eUI0R1diSklRUTBoVW9vRUFJSVlUNFFaRTZBckcvM3dodHpuMEE2eHdzOGY0azZvUG5PK0JjWXpVdXJia2JEZXVmQnQvcTR5My9oQVJiWUFFSXlDeUZYMlJxTVNCSzJlNStIc0NwNGdyaEhXaHM3WjdFakIvc0toWTljbjJkVDBWdWR1N3hJYWhpakwwSFp1MFlVYXNTUDF2R3ZxVEYzaTFXRHFSUDA0TlZkR0UwZ2JlQ0wvMEEzUGF4NEhPZkFGb3IzUStRbm16UmNSb2pLaThxcnR6UTV6YXdPUWZCWkQ0aXpPd2doQkJ5ZWFHQUFpR0VFT0l2dVJMaE14OUI5RDFyd2VxVFJUc1krelJ5NlNVbW5RK2NqNW9QckVQMUs3TmhMam5rZldNc0N5UWx1YlluSmJCZzd3ZkRBRStPMFhzNlFQanFSRkdGNjdLSExwNmxZTFp5K0hodmlhZXVZS0txQ0pQVmhjN05YcjUyczNZc21tTi80N0pOY2hKR3Qvd1ZxVGw2S0hWZGQ4ZWVyMWdQYnVkRThDZVhBUzFsNGozMjhvLytMdERoblpVYlhCSkNYQVYyOGpZd1ExY0N5bGcvMmllRUVOTFRVVUNCRUVJSUNSQkZTalppZi84TjFFT3ZFN1l4WUNDNktTMGR3N2drQWVUcXkxSDc5a0lZZjNvZDRMMU10QmdmRDhqbFFudVNFalNLQm82M0RRaEh1azdSN3Y2VG9oa0tBRkRUN1B2VCtlS2JJK1dvYTNKV0tSQy82VTlJbUozQXlSUFJrUHk4OE5pZkpJeUFJL0dtVGNKSUxjS1RGQjBjN1llR3crRDJYZ1ArNkYxQTB6bm5kcUg3akMwSXdFdGR0dUY0Sjl4U04ycXl3STc2TDlpeFh3TGhWMGhxbXhCQ1NHaWhnQUloaEJBU1FJeFNDLzNOSzZIL3hUL0FLTzJKOWh4Sjd1elo4eVczN1g0Mno2SHhoNVdvZmZzMmNBYjNxZXllR21DQTVPUzIyM3hsSDVETFpRd2VHK1ZobG9KOTRHbzB0YUs0b2xiWTNOVXpGRnlYT3poTlZCVmhuRW8wYzhHYjE4d3FVWi82SW5oWnVIT1RQNStlS0JhaDY2dEU3QlZoMHR0cVQzTUp1Q09Md08yWkNkU0xaNjg0bGlQNG1TSEJYZ0tTNTkyK0V4VlJZQWIvSGV5Vk80RzRXZjQ5QnlHRWtKQkNBUVZDQ0NHa0M2aEh6RVBNQStzaFR4N2kzTWk0bG9XVWpuZTVXMjR1T1lqcVYyYkRsTHVsZzNQczR1SUFoVUxvajZRRWphSUIrZDFESWhBWDF2NjAvZHp6emtCSFRSY0dGT3Fhek5odzVJSnpnK2gxUGFyL1hyVGR1L1lNaVUvQ3Fzb1VtcEthRVlOeCt5SXNSbzZVeVRvSkxYWEFYQXMrOXcvZ2Rvd0RMcnFXR0xWOXZ6bDY0ZWZ5Qm81M21XVUJSZ0VtZlRIWW5FTmcrdDROTUhJLzJpZUVFQktLR0Q0d1Z6YUVFRUpJdDlwNjhRUU9YU3BFaWJFYTU1dHFndDBkUW5xOVZFME0wclJ4R0JXVmdha0pRem8vZ1JCQ1NNaWpnQUloaEpDUVVtOXV3bXRuTnVOQWJVR3d1MElJYWNmNG1DdzhPR0FXd3VWVTNZRVFRaTVuRkZBZ2hCQVNNbzdWRmVPbDA5K2czdHpGaS9FSklYNkxVVVhna1VFM1lMQ3VUN0M3UWdnaHBJdFFEZ1ZDQ0NFaDQ3dUtZeFJNSUNSRTFKZ00rT2FDRDZWTkNTR0VoQndLS0JCQ0NBa0pPNnBPWTFkVlhyQzdRUWp4d2E2cVBPeW9PaDNzYmhCQ0NPa2lGRkFnaEJBU0VqYVhId2wyRndnaEV0RFBMaUdFWEw0b29FQUlJU1FrVkxZMEJMc0xoQkFKNkdlWEVFSXVYeFJRSUlRUTB1Tng0RkZqTWdTN0c0UVFDV3BNQmxoNUx0amRJSVFRMGdVb29FQUlJYVRIWThHQUF4VWxJaVFVY2VBaFkraVNreEJDTGtmMDI1MFFRZ2doaEJCQ0NDRStvNEFDSVlRUVFnZ2hoQkJDZkVZQkJVSUlJWVFRUWdnaGhQaU1BZ3FFRUVJSUlZUVFRZ2p4R1FVVUNDR0VFRUlJSVlRUTRqTUtLQkJDQ0NHRUVFSUlJY1JuRkZBZ2hCQkNDQ0dFRUVLSXp5aWdRQWdoaEJCQ0NDR0VFSjlSUUlFUVFnZ2hoQkJDQ0NFK280QUNJWVFRUWdnaGhCQkNmRVlCQlVJSUlZUVFRZ2doaFBpTUFncUVFRUlJSVlRUVFnanhHUVVVQ0NHRUVFSUlJWVFRNGpNS0tCQkNDQ0dFRUVJSUljUm5GRkFnaEJCQ0NDR0VFRUtJeitUQjdnQWhnYkIzNzE1czM3NGRCUVVGME9sME9ITGtTTEM3UkxwQWRuWTJEQVlETWpNek1YWHFWSXdkT3piWVhTS0VFRUtJRzdvdWF4OWR5NURMRGNQelBCL3NUaERpajVkZWVnbFdxeFhaMmRuSXpNeEVabVptc0x0RXVsQkJRUUVLQ2dwdzZOQWhxTlZxTEYyNk5OaGRJdDFrL280VndlNENJVVNpTDY5Nk5OaGRJTjJFcnNzNlI5Y3k1SEpDQVFVUzBwNTc3amtNR3pZTWMrZk9EWFpYU0JCOCtlV1h5TXZMd3gvKzhJZGdkNFYwQXdvb0VCSzZLS0RRTzlCMW1lL29Xb2FFT3NxaFFFTFdTeSs5aE9IRGg5TWZyVjVzL3Z6NUdEaHdJRmF1WEJuc3JoQkNDQ0c5R2wyWFNVUFhNaVRVVVVDQmhLUzllL2ZDYXJWaXpwdzV3ZTRLQ2JMNTgrZWp1YmtaKy9mdkQzWlhDQ0dFa0Y2SnJzdjhROWN5SkpSUlFJR0VwTzNidHlNN096dlkzU0E5eElnUkk3QnQyNTJybC80QUFDQUFTVVJCVkxaZ2Q0TVFRZ2pwbGVpNnpIOTBMVU5DRlFVVVNFZ3FLQ2lnSkQ5RWtKV1ZoZno4L0dCM2d4QkNDT21WNkxyTWYzUXRRMElWQlJSSVNJcUlpS0EvWEVTUWxaV0Y4UER3WUhlREVFSUk2WlhvdXN4L2RDMURRaFVGRkVoSU9ucjBhTEM3UUhvWStwNGdvWUlCd0lJUi90ZWR0SEtWWDgrcFlHUUI3QTNwS2l3WXlCaTZ4Q1BkaC80R0J3YTlqeVFVeVlQZEFVSUlJYVEzK1Z2MlFnelNKUU1BNnN4TldMVDMzOTN5dkF5QVo0WXVRSW9tR3NmclNuRDRVaEcyVkJ5RGxlZThibU5tMG5EYzJHY016aHJLVVd5c3d1Zm45M1ZkaDBrYmQyVk93K3pra2NMamhidGVnWWt6dXh5amtTbngyT0E1YUxhYXNTTDNmK0JBMWNFSklZUjBIUXBmRTBJSUlkMUV4ckRvRng0dlBNNnRMKzIyNTc2aHoyajBqMGhFbUV5SmNURlpHQkdWNWxNd3dTRlJyY2RWY1lNd01YWkFGL1NTZEVROHM0VUYwMmF1U1lKYWorVWpic09JcUhSTWpPMlAzdys4cnB2bndCQkNDT2x0YUlZQ0lZUVEwazM2aGNkRHlUci85SjdxcG9CQ3ZFcUhoZWxYQ28rYnJLMTRLLytIYm5sdUFFZ09pOEtzcEJGWWZlNUh2OW9KbDZzOURLTzdoNW16b01WdE5rQlBvMlRsMENzMXd1TXA4VmZBekZueCt0bk5RZXdWSVlTUXl4a0ZGQWdoaEpCdU1qQWkyZVZ4YmtOWnR6enY0Z0hYUXMwcWhNZHJDcmVodHJXeHk1OVh3Y2p3eTc0VGNGUHFPTWdaR1U3VmwySnZ6Vm5KN2QzZmZ5WW14dzRNWUErOTkybkpYbnhVdkRNb3orMnQ4MDAxK1BQeHovQ1g0VGRESTFNQ0FHWWtEa01yWjhHcWd1NExJQkZDQ09rOWFNa0RJWVFRMGswRzZKd0JoUmJPak1MR3lpNS96aG1KdzVBZG1TWThQbGxmaXMzbHJvbS81QXlMYVFsRDhYK0Q1d1FzVWVTb3FBeThNdVpPL0tydlJNanR5Unh2UzcvU3IvWmJyTUdiSVZEV1hCdTA1L1pGUWVORlBIZmljNWZjQ3JPVFIrS09qQ2xCN0JVaGhKRExGYzFRSUlRUVFyckpJRkZBNFV6RGhTNVBtQmVqRE1laWZsY0xqMXM1Qy83dE52MDlSaG1PRjBmZWppaWxGZ0F3TFdFb3ZyOTQzSy9udkN0eldwc2NDNWRhamZqMC9GNi9Ybk9Cb1FMTjFsYndQQS9iL3dIZ2JmODZXMjNiL2hYNkZHRjJTRzFySTdaVm52TFFPaVA4bHdFQXhyYTRnbVZzSVpDOGhndVMrOTNkY2h2SzhQZVRYK0dQUTI4U2dqbnpVOGFpbFROamJmSHVJUGVPRUVMSTVZUUNDb1FRUW5xbG9mcFVMQjEwZmVBYTVIbmN2Lzl0V0hpcng5MlJDZzNpVkRyaGNYY3NkL2hkLzJ1Z2thbUV4MnVMZCtOQzh5V1hZMnBhRzFIU1ZDMEVGRzVObjR6dFZibG81U3crUFplY2tXRnV5aGo4c3U4RWwrVVZISGhzdkhBWUh4WHRSSk8xMVk5WEEyd3NQeUxwdk52VGM0U0FRclhKZ0RXRjIvM3FSeWc0VWxlTUZibGY0Lyt1Y000NnVibnZKRFJaV3ZHL3NnTkI3aDBoaEpETEJRVVVDQ0dFOUVybHpaY1Fvd3dQV0hzTjV1WjJnd2tBTUZEWHgrWHg2ZnF1RFNoTWliOENvNlA3Q1k4TEdpOWlmZWwrajhlK2YyNGIvam5xRGpBQW9wWGhtSnN5QnArVzdQWDZ1VVpIOThOZG1kT1FwSTUwMlo1bnVJRC9uTjJDUW1PVnBOZEEvTE92NWl4ZXlkdUlKUU5uZzRGdGRzYXh1dUpnZDRzUVFzaGxoQUlLaEJCQ2VxVlkwV3lCUUtocE5YUzRmNkF1U2ZpYUE0ODhRM2xBbjE5TXB3akRYWmxUaGNjV25zT3JaemExdTl5ZzBGaUo3WlduTUNYK0NnREEvSlJ4K0s3OEdPck5UUjArVDZJNkVuZG5Ubk1KWEFDQXdkS01Ed3AzWUV2Rk1iOWV4eCtIM0FTRHVkbm4yUkx1Qm9qZSt3UzFIdmRuemZTclBSN0FrVXVGMkZlVDcxYzczV0ZiNVNtRXlSU1lsVFFDZnozNUJXcE1IWCtmRWtJSUliNmdnQUloaEpCZTZXSkxIZjUrYWowNG5yT3Z3ZWZCODg0QnQ0S1Y0dzlYekJVZWJ5dy9nZ00xQlM1dE1Bd0RGZ3hZaGtHRHVibkQ1eHNncXZCUVlxeEdzNS9UL3p0eWQrWjBSTWpEaE1lZm45K0w0azVtQ1h4WXRCT1Q0Z1pDd2NnUUpsUGk1clJKZUN2LyszYVA3eE1XalZmSExCTFc2QU9BaGJmaW13dUg4V25KSGhndEpyOWZSM0pZRkpMZGdoWCswaXMwdURZcDIrOTJNclJ4WGdVVUloVWF2RHJtVHNoWldhZkhka2I4WGdQQXV4TVhlMzB1Q3dhdmpibXp3MlBleWQvcVYvNE1RZ2dodlE4RkZBZ2hoUFJLZGVZbTdPdWdoS0U0RHdBQWxEYlY0TkNsUWtuUHhZSkJWa1NDOFBpTW9lc1MvSTJLeXNCVmNZT0V4OFhHS3ErV0wxU1pHdkR0aGNPWTIyY01BT0NheE9INHV1eGdtNXdMRG1xWjgvM2hBZXlxT28wUENuZWcwbFR2M3dzUTRiczRhYVUvR01hN2FoVjE1aWJVdGphaXJ5WTI0SDF3L3g3MVYzRlRkVURiSTRRUWN2bWpnQUloaEJEaXAra0pRM0ZyK3BYdDdtZkJRQ1VhL0YwWk54aWpvek85YXR2Q1dmR1AzUFU0NTBXSlNTVXJ4LzM5bmRQNU9mQjQ5Y3dtV0huT3ErZjZ0R1FQcGljTVJiaGNEUm5ENHZhTUhDdy90YjdEYzA3VmwrSzl3cDl3MWxEaDFYTkk5V0hSVG15cE9BYU81MkRsT1hBOER3NDhPTjQydjRTenp5N2hQZFI3dUQwOUJ6ZWxqZ01BbkRHVTQvRWpIN1pwbnhIK2RRWUtHRkdsQndCWW1INmxFSER4UmFDWDEzUUZLODkxT291RkVFSUljVWNCQmRKbDhtdnJjYTZ1SG5rMWwzQ21wZzVuYXVzQUFBT2lJekVnSmhLRFlxTFFMMUtIek9qSVRsb2l2amg5K2pTS2k0c3hhdFFveE1YRmRYanN6cDA3Y2U3Y09VeWJOZzBwS1NsZXRkL2Eyb3AzMzMwWGVyMGV0OXh5UzZmSEc0MUdmUHp4eDlEcjlWaXdZSUZYejBGSXFMbllVdTlUZ2tlTlRBbU5UT24xOFRIS0NKeEQ1d0dGVzlJbXUxU1NZTURndWV6T2YwN0ZsS3p6MG1CQ1RIOE0waVhqdEllU2lRWkxDMTQvczduRFdSNkIxR1ExZFpyVFFRb1dERGhSR01KbFZvUmpDWXc5SUdQbHZBdk11RnQrNml0dzlsS1g3ZjNMOHp3NHdMWUV4eDRzNFlWakFBNGNGcVpkaWFrSlE0UjJIemp3RGt6dDVKZGdYTDVtM0xZeFlCaEhpVXdHRE1PQTR6bS9jMVVRMGwxYVdscGdOcHNSRVJIUkplM3pQSStXbGhZQWdGd3VoMElSMk5sQWdVTFgycVFub0lBQzZSTFBidCtIS21NemRDb2xCc1pFNGRhaEF6REEvc3ZzVEcwZHp0VFU0WWVpVXF4dk5TTmVFNFkvNVl3TGNvK0Q2OGlSSTFpNWNpVmlZbUt3WXNVS3Y5cmF1blVydnZ6eVMvejFyMy90TktDd1k4Y09iTjI2RlFNR0RQQXBvUERaWjU4aEtTbkpxNEJDVTFNVDFxMWJoNlNrSkFvb2tNdFdqS3ByTG1vZHZNbTNFS1hVNHNZK28xMjJNZkIvV3Z4dk02N0dINDUrMUdaN1pVdDl0d1VUM0tsWkJaNGUrZ3MwV2xwUVp6YWlyclVKOWVZbTFMVWFVV2YvdDc2MUNVWnI1M2tjZnRsM0FuNlJPaDZWcGdaVXRUU2dzcVVlbGFaNis5Y05LRzJ1OFRzZnhMRzZFci9PZDNEL1BxZzFOYUtGTXdla2JVSjZtazgvL1JUNzkrL0gzWGZmalFFREJnamJLeXNyc1d6Wk1zVEZ4ZUhGRjEvc2tzSCtLNis4Z3ErLy9ob0E4TTkvL2hQRGh3OFArSFA0aTY2MVNVOUJBUVVTVVBzdlhNU2ozKy9Fb3hORzRjWUJHUjZQaWRXRVlWS0tNK1AyK2pQbk1QV0RMN0JpeHBVWW5SVGZYVjN0VVl4R0kwcExTOUhhMm5WSjJyckx1blhyY1BIaVJkeDQ0NDNJeVBEOFBVREk1U2F2NFFKZU9QV1ZmU3ErUGNtaktNSGprb0d6RWFYVUFnQnlHOHF3cm5pM3NJOEJBRkZ5UndZTVVqVFJ1Q05qaW5CTWk3WHpRYU5XcGdMcjVicCtYd3pVSldOaWJIL3NxUTVPOE1DVEsrTUc0UXA5NTBIUVB4NWJpMVAxcGUzdVp3RE1TQndHSlN0SFNsZzBVc0tpMnh5ejR2UUc3S3JLODZlN0hzV3BkS2d5TlFTOFhXOUVLYlc0MUdvTXluTVQ0bzN5OG5LOC8vNzc0RGdPR28zR1pWOThmRHhTVWxKdzZOQWh2UC8rKzdqNzdyc0QrdHhmZmZXVkVFd0FnSTgrK2doRGhneUJUT1ovWXRWQW9HdHQwdE5RUUlFRXpEdEhUbUwvaFVwOGM4c2NoQ3U5anhiUEhkQVBVOU5TOE9qM096RXBKUW0velI3Y2hiMTBNaGdNdVBQT2pqTmUrMnJBZ0FGNC92bm5mVDdQTWZCZ1dWYlM4Nzd3d2dzb0xDekVDeSs4SU9uOFFQcnBwNStRbjUrUHlaTW5VMENCOUJvVkxYV29hS256dUU4clZ5SFNIa3dBZ0lPMTUzQzBycmpEOXR6dlJIc3pRNkcwdVJZUEhWaU5GRTBNQWhGV3VDVnRNdEsxdGxsT0MvcE83RkVCaFpwV0F6NHAyWU5JcFFhUkNpMmlsRnBFS3JYUUt6VENrbzBMelpjNkRDWTQvT1g0WjRoWDY1RmcvMSs4T2xMNEdnQityZzU4YWNpWmljTnhiOVlNck1yL0FkOVZIQTE0K3gzSjBNYmorZXhic0tzcUQ2c0tmcUJsRHFUSHNWZ3NXTDU4T1V3bUUzNzk2MThqSmlZR3pjMnVWWFFlZU9BQlBQREFBMmhvYUdpeno1MUNvWUJjN3QyUVo5KytmWGpqalRjQUFJc1dMY0ozMzMySGd3Y1A0dVdYWDhhamp6NHE3UVVGVUtoZGE1UGVnUUlLSkNEZU9YSVMxVTB0ZUhQMjFNNFA5a0NuVXVLdDY2ZmhoVjBIOE83UlUxaVVmVVdBZTlnV3gzR29xL004QUpDcW9VSGEzU2JPdmk1WGFrQ2hyS3dNaFlXRjdhNGwzTEJoQTk1NTU1MDIyeDNyQTU5Ly9ubVBrZmRseTVaaHlwUXBiYlk3Y0J6bjB1Zkd4a1lVRkJSQXFWUmkyTEJodnI0TVFpNUxBeU9TWFFiNHVRMWxuWjZqa2F0Y0hyZDRXV0x5UXZPbGRxc3krS3FWcytDUlFUZmkyd3VIc2FIc1lFRGFESlREbDRwdytGS1J4MzFhbVFwNnBRYWNGNGtvZWRnQ01hWE50UjczSzFrNXpMelZuNjYyY1VkR0R1YW4yS1llMzlkL0JveVdGdXlxRHZ3TUNFOFMxSHI4YWRndkVTWlRZa2JpTUF6UUplRXZKejVIamNuUUxjOVBpRGRXclZxRmt5ZFBBZ0QrKzkvLzRyLy8vVys3eDI3Y3VCRWJOMjdzc0wxNzc3M1hxeVdYUC83NEk1WXZYdzZPNDNEVFRUZGg0Y0tGbUQ1OU9wWXNXWUxObXpkRHJWWmo4ZUxGa3EvVi9CV0sxOXFrZDZDQUF2SGIvZ3NYc2Y5Q3BlUmZjR0pQVEI2RGU3N2VpdXlFV0l4SzdOb3BXZUhoNFhqNTVaY0QycWI3dER4dk9RSUszcFloYzFkUlVZR1ltQmdvbFo2VHZHazBHaVFrSkxUWlhsbFppY2JHUmtSR1JucnN1MXF0YnZjNURRWUQ3cm5uSHR4Ly8vMFlPM1lzQUdEUG5qM2dlUjdEaHc5dnR5K0U5RGFEZEgyRXJ5MDhoM3d2cWlHRXVTVnM5R2FHUXFBZHZsU0V1L2E5Q1ZNWHJORlhzUW9rcVBVbzZZSXloVWFyQ2NabS8zSWVPSFRGM2Z2U3BocmhheFlNbGc2YURlT0pGaHpwWk5hS3Z5SVZHanc3YkFFaUZjN2Y5YlpjRTdUMGdmUWM2OWV2eHhkZmZBRUF5TW5KUVZwYW1zZmpObS9lak1yS1N0eCsrKzJkdG5uRkZaMFBuTmV2WDQvWFgzOGRQTTlqMXF4WnVQLysrd0VBQ1FrSldMNThPWll0VzRiMTY5ZWpvcUlDVHozMVZJZlhSMTBoVksrMVNlOUFBUVhpdDBlLzM0bHZicGtUc1BaV3pKeU0rWjk4aTYyM3p3OVltNTdJWkRJTUhUcTBTNS9EVy83TVVLaXRyVVY5ZlQwaUlpTHdqMy84QTNsNXRqdGRYM3p4QmJadjN3NEF1T2FhYS9DZi8veW56Ymt2dlBBQ3RtN2RpZ2NlZUFBVEprem84SGxPbkRpQnNySXlqQnc1RWdCZ3RWcFJXbHFLMTE5L0hhdFdyWUpDb2NDT0hUc0FBS1dscFhqcXFhY0FRTWdMVVZ0YksyeHpOMmZPSEl3YlI4bUN5T1Zwa0Q1WitMcWdzY0tyUWFwN0JRaHZjaWc0WEp1VWpmTk5OU2hxckJSS0tVcGg0c3h0Z2duaWZ2VFJSR1A1aU50OGJqZE1wa1NDV285M0NyWjJHbEI0NmZUWFFybE54NUtTRVpGcG1KTXlGdlZtV3lMR2VudEN4bnB6RXhyc2ordk1UVjY5ejBwV2p0OWtURUdWeVphTThXSkxQU3BiR21Dd2VKNUMvV25KSG13b093REFGaHlTWXV2Rms0aFVhbkY3ZWc0QVFNN0k4UGlRZWZqVHNVOXcxbEF1cWMzT2FPVXFQRHRzQVJMVnprenZoY1pLdkhEcUs4bXZnNUJBMjdKbEMxNTc3VFhoOFpRcFU1Q1RrK1B4MktOSGo2SzZ1aHAzM0hHSFg4L1owdEtDTjk1NEE5OSsreTBBNE1ZYmI4UkREejNrY29NbkxTME5MN3p3QXA1NjZpbnMyN2NQUzVjdXhSTlBQTkZ1c0tNcmhPcTFOdWtkS0tCQS9QTHM5bjE0ZE1Jb1lSMVhZNnNacXc2ZnhMYmlNbFEzTlNNcFFvdTVBL3JobHFFRElCZjljdjQydnhocmp1V2l0S0VSY2Rvd3pCblFEN2NQSHdRNXcwQ3ZVdUgzNDdMeDF4MC80K21yUW5lUXlmTThMbDN5YnVweFkyTWpBRnRnb2JiVzg5UmJkektaREhxOUh2bjV0dlc5Qm9NQlc3WnNFZllmUG54WStIcnc0TUVZTVdLRXQxMzNhTnUyYmZqcXE2K0VQL2FSa1pFWU0yWU1ObXpZZ0EwYk5tRGF0R25ZdjM4L0FOdU1pWW9LMTd1d0pwTUorL2J0ODlqMitQSGovZW9iSVQwVkN3YjlJNXlKc1hMck8xL3VBTGd1ZVRCeFpuRHdQakF3Tlg0SUJ1cVNPeit3RTJYTnRYand3R3FYYmZtR0N2QndWbzhZSUhwdHZqcmp4ZUQ1WEdQYlVwblg5eG1Oa1ZIcG5aNTdwSzRZZno3K2FZZkhUSXdkZ05uSkk5dHNiN0dhVVdseUJCanFVZDVjaDI4dUhFSUxadzVJVllVdnp2K01TSVd6S29lamFzVWZqMzZNODZJWkRJR2dzcmVkcG5WVy9iblFmQWwvUHY2WlQ0RXFRcnJTcDU5K2lyZmVlZ3NzeTJMczJMSFl0MjhmL3Y3M3YrUEZGMS8wZUx6SlpBTFA4N2p4eGhzN2JQZVJSeDdCMVZkZjdYSGYyYk5uOGJlLy9RMmxwYVZnR0FaMzNYVVhicjc1Wm8vSERodzRFSysvL2pxZWVlWVo1T2ZuNC83Nzc4ZkNoUXR4NjYyM2VwMmZRU3IzYSsxQXVGeXV0VW5QUUFFRklsbkJwVHBVR3B1RkRMTWN6K094SDNiaGRIVXQ3aDAxRk9sNkhRNldWK0tWL1VkUlZOK0FwNjYwVFl2ZlZGQ01QMjNiaTNrRCsySFpoSkhJcmE3Rm13ZU80MUpMQ3g0ZWI3dXdtemV3SHpZWEZLUHdVZ015b25UdDlxRW5hMmhvYVBjUFUzdkt5c3E4UGljcEtRbHIxcXpCa1NOSEFBQ1BQdm9vY25KeXNHclZLbXpZc0FGUFAvMjBzQlFoRU1zUEhMa1JrcE9kQTVYYmI3OGRtemR2eHRxMWEyRTBHbUd4V0RCbHloUTg4c2dqd2pFMU5UVll0R2dSRWhNVDhkWmJiM2xzbTVaSFhINE1yV2FZTEZhMFdDMHdXYXd3V2Exb3NWaGR2N1phWExhWkxGYTBXQ3hvc2JwdXN4MXZBYUtDL2FwOGx4RWU3MUsyOGJRWCtSTUExeVVQelQ0Tytyd3BsZWlOUGg0cUhwUTBWZU9kZ3EyNEpXMFN3dVhTcC95MmNHYVVHSDFmN3NDQ1FZM0pnRU9YQ2hHdERFZU1LaHdSOGpDUHgrN3hvakxEZ0lna05GbGIyOHdJVWNzVTZLdUpSVjlOTEFEZzBLVkNmSFBoa00vOTdjanEvMmZ2dnVPanF0TC9nWC9PektUM1FraWpCQklnaFlTZWhZQlNwSWpkWFJVTE5uUVh4WVpkVjcvKy9LcXJ1NWExdTdqcVZ3VlVSQlJRQVdtQ2dJQkFnQ1JBZW1ncEpJVDB6Q1F6Yzgvdmp6dmx6bVFtbVRzenlTVGtlYjkySlhQTG1UT1RaSExQYzg5NW50SmZFZXJ0ajJrRHhPUm9RU3BmdkRENkJqeHo1Q3UzVlgvd1Zxanc5N1RyTURMSS9MbGQwOWFJRjNLL1JZTzIxUzNQNGFqYjFtNkdyMG9KWDVVS1Brb2xmRlZLK05oNTdHdDhyRFRzVjlsKzdLdFVRdVdoOWV6RWZacWJtL0hOTjk4QUFCNTQ0QUhvOVhyczM3OGZreWRQN25MSlExZTVFUVlQSHR4aG0xcXR4cXBWcTdCcTFTcm9kRG9FQndmam1XZWV3WVFKRXpwdEt5b3FDbSsvL1RiZWV1c3RiTisrSFY5KytTVjI3TmlCMjIrL0hkT21UZXVXM0FyVzE5cnVkREZjYTVQZWdRSUt4R2tsZFkwSThURmZoT1ZVMStKQXhUbThObk1LTGtzWUJBQ1lIQitOZGtHUHIvTUs4ZURFRElUNGVHTnRRU2xHaEllYUFneVpzUU54dmxXRE5TZEs4TkNrTWFhWkRFRSszaWl0YitpekgzSUtoUUl4TVk3ZHZXdHVia1pUVXhPOHZMd1FHUm5wMERuR25BZ0hENHJUYjhlT0hRcy9QejlUcE56YjJ4dCtmbjQ0ZVBBZzl1N2RhN01ONC9LSW4zNzZ5VFM3d05xa1NaT1FtWm1Kc3JJeURCNDgyR0lhWUZoWUdPNjk5MTRrSlNYaEgvLzRCd0J4K1lLZm4va0MzOGRIdk5QS0dMUFlUbnFPbm5QRDRONHdRSmNNMnEwSDc3WUc5QnFkVGhJRU1BWUdkT2I5VnNFQ1Y2YlpkMlpRSHd3b1dNOFVjQ1FoSXlCT1VUZVNtejlCSjVpVENMYnEyOUNvN1R3RHVwUy8wZ2ZCWHAzL252NWNrWTJmSzdJUnFQS0ZpamwzQWEzblhOYXNDeU1CSFA4cDNtS3hUY1dVQ1BjT1JMaFBBQ0s4Z3hEdUU0aHc3MENIU2ozK3QyUWIvbHV5RFVFcVh3ejBEY1ZBUDJPMWgxQkVHLzZOOUFuQzluTjVzdnZxaUhjS05pTEl5eDlqUXNWQlU0UjNJUDdmNkJ2dzdOR3ZIUnJ3WHhLVllyZEtoSW9wOFhUS3RSZ2RZaDVRMWJXMzRJV2NiM0hlQTBrWTgydmRreXpVbXBLeFRvTVB2cWJIS3R0QmpBN0gyVzlIMlExbFdZbVkwMnJKa2lXb3JxN0dWVmRkaGJWcjF3SncvNUlIUVJDd1pjc1dmUGJaWjZiWm9GNWVYb2lJaU1DYU5XdXdaczBhaDlzS0RRMUZXMXNiVHA4K2paZGZmaGx4Y1hHNDlkWmJNWHYyYklmYmNJVDF0YmE3OWZWcmJkSTdVRUNCT0syZ3RnNGpJOHhYK041S0JXNUtTY0tmNHFJdGpoc1dHZ0lPb0U2dFFZaVBOOXIxZWdSWVRkc0s5ZlV4M1lVTTlCTDNqWW9JUTM1dEhXWVpnaE45VFZCUUVMNzg4a3VIanYzNDQ0K3hldlZxK1ByNjRvc3Z2bkE0T2VQSmt5ZFJWbGFHMk5oWVJFWFpUcXhUVUZDQTlldlhkOXFPdmFVSUFCQVNFb0xZMkZnME56Y2pNVEd4dy81cnI3MFdHemR1UkhWMU5SSVNFcENlbnU1UTMvc3pEa2dHNHJwT0IrL2lOdVBYdWc2RGQra2RmSTJOYlcwNlBYVGROTUFuWFJzbENTaFVxT3NjSHR4YnpGRFFPWitRY2NlNTQvaHZ5VGFIajU4Zk94YjNEcDlsZC8vMHFCU01DMDlBUVdNbEdyV3QyRldUNzNUZjNFWEg5YWh1YTBCMVc0UFRiVFRwTkdocXJrSnhjOGVFbVFvd2NDZUNINDdRY3dIL1BMWVdMMlhjaE1SQThXOW5yRjhZWGhqOUYvejk2RGRkQnBQdVM1cU5JUUdSK0xSa3UwV0FSc1VVZURMbGFvdWxJUTNhVnZ4UHppcFUyaWx2MmxmcE9VZUxWb2NXclE2QWUyYm4yS05pck5NWkV4YkJDYVg5R1JqR3g4WmpMZG94N0ZQMHMrREZ6Smt6TzJ6YnRXc1h6cHc1WS9QNGMrZk9nWE9PbFN0WGR0cnVsQ2xUVENXczE2OWZqdzgrK0FBQUVCQVFnRVdMRnFHOHZCeHIxcXhCV1ZtWnJQNE9HellNcjd6eUNqNzQ0QVBzM3IwYjVlWGxLQzkzTEdBc2gvVzF0cnYxOVd0dDBqdFFRSUU0cmJDMkhqZW5qVEE5VG9rTVIwcGt4eW15djUwdVI3Q1BOK0tEQXdFQXQ2U054TE8vN3NVUEJTV1luVEFZUlJmcThlMnhRa3dmRW1jS0pnREF5SWd3ckRwZTJPMnZvN0t5MHBRVTBSWCsvdjRJQzNQdVEvLzA2ZE1BeER3SUowK2VOUDN4NjRwS3BjTEFnUU9SbFpWbDk1anJycnNPYytiTWNhcGZnUGk2ak1rZFI0MGFaZk9ZVFpzMkFRQVdMRmpnOVBONFdwdU5PL1lhcTRHNTVSMTU2MENBWkFwL2gwQ0FPUFhmR0FqUXV1SG5yVmZqWEZ4a3p3RnV2Q2ptSE15d0RXQUFFdzhEQTVneDRHRzQyeTBkdkRFYlgvVWwwZ29QeHh2UE9ueWV2d3N6RkxxVHY4b0gwd1lrWTlxQVpOUzJOL2VLZ0lJanRwM0xSVjZEK0RuYm9wTTM2SFJtSm9VY0drR0xsL0xXNE5XTVd4RHJKLzROU1FpSXd0OVRyOGVMdWF1N0xGczVQM1lzQmdWRTRQWGo2OUdrMDBESkZIZ2krV3BNREI5dU9xWkIyNHJuYzFiWkxZL3BTZHo0dVdENFFCQS9NcmpWWjRYeE0wTDZlZEx6bndrNnp0R3MxYUpaMnpPNUp3Szl2TndTdkRqYjFHd0lWRmdHTFh4c0JUUU0rM3VEUFh2MllOKytmVGIzR1hNb0dKZEsyQk1YRjJlNnBycnl5aXV4WWNNR2pCZ3hBb3NXTFVKWVdCaTBXaTN1dU9NTzJYMVRLQlR3OGZIQkN5KzhnR1BIam1IRGhnMjQ5VmI1U1dxN1luMnQ3VzQ5ZGExTkxtNFVVQ0JPSzd4UWp4SGhvWjBlczdhZ0ZMK2Ryc0JUVThhYjFqbk9HQnFQRzVJVDhjcnVnM2hsdHpoZFAyMUFCUDczVXNzcUF5TWpRbEZRMi8xM1VoWXRXZ1N0R3k0T0xyMzBVcnRWRERvakNJSnA2UUVnTG1Gd05LQVFIeCtQRHo3NHdKVFUwWnBHbzhHdVhic3daY29VQkFVRmRkbmVEVGZjQUsxV2E1cHVhR1NNM05zTEtMenl5aXY0L1BQUDdTWSs2aWtuRzVyd1kyR3A1VFI4RzNmc05WYmIydlVYK1FBZjRpQ2RHYlBwY2ZGQ25EUHhvdDMyUUo5RHZEY0w0MDZMcjVocGdNL041eGlhTjEzME0wa1lRTExOZXBQNUMyNTlpTVVyNkdzaXZBTXh3TWM4alRUZndZU01nR1dWaDk0VVVPaEowYjRoY0ZjZ1NlQWNsV3J6M3hOcHRRTjNxSEx4cm4ralZvMFhjMWZqdFRHM0lzdzdBSUE0ZTBHcFVFQ3I3enlnQUFDalF3Ymo5YkVMOGE4VDYzRGo0TW1ZRkdHZVRTYk9UUGpXN2NrZTNZV1pQbFNrMzJ0bTlWbGg5WE5nSTVqUTRST0NNVW13MHZJQWJ2eXY0WFBQSW9qQm1HRTdOM3hVTXZQblpBL3J5ZUNGTmVzbElmYVdraGlERnQzaDZhZWZ0cnZrNGJISEhrTmVYaDUrL1BGSGg5dFRxVlQ0NElNUDRDVzVlZVhsNVdYeDJCbXBxYWxJVFUxMXFRMTd1cnJXMWdrQ1dyVTZCQnVXUlhUMTJGcFBYV3VUaXhzRkZFaTNXWk5mZ3RmMkhNUk5LVW00SWRsOGNmUGNyM3V4NDFRNUZvOUx3OWlZS0p4cGFNSi9zblB4MEM4NzhlSGxNK0N0N05rRVMrNUtDT2pzSDZSang0Nmh2cjRlQXdZTVFHMXRMVFp2M3R4bGtpR3BrSkFRaElTRWROais3YmZmNHRWWFgwVnJheXZlZSs4OXU4RUFLWTFHWXlyektIWC8vZmZqNnF1dlJteHNMRnBiTzY3ckRRd014QU1QUE9Cd243dkx5ZnBHZkpIVCsrK1ltc2JyaGdFOWx3em9UWU43eGcyRGRHYTRpdytMQzJ6ajBOdmVnQitXaDR0SE1zc2R0cllCeGd0bnF5dndEb2RaWHAzM3pma0QzU3M1Sk43aXNhUDVFd0RBVHltZG9kQzkwN2g3Z3IvU0d6Y1BuWXF5NW5QWWZ1NllRK2ZjbHpRSDZhRTlWNWJOV1hYdExiaDcvMGN1dDFQZDFvZ1g4NzdEUHpJVzROQ0ZNcnhic01HaXBHTkN3QUNNRHJWTU1OZWdiVVdJbHo4QVlLQnZDTjRZZTd2RjcySzlZWmxEYncwbXVGT0h6eURlSVlKZ2RTeXpPc242ODlBY051MXduS0ZSYm5HZUlXaHI5ZGxwQ2w3QUhLZ1FneDJRUmxNc2doaXNGM3lpdHVuRm9MdWp1bU5TL3M2ZE8zSHk1RW1iKzZxcXFpQUlna05MUzlQUzBqQnUzRGdBemwrcjlWWjMvN2dOUlJmcThYOVhYNFpSRVdHbXgxOWNNeHNqd2tOeDk0L2JVSGloSHA5Y09RdHBBenJPSWliRUhTaWdRSncySWp3VWhSZnFFZWx2bWNCTDRCenYvbkVVSy9JS2NGZEdNcFpNTUsrcEw2dHZ4SmF5TTNoZ1FqcnV6QkF6VzQrUEhvQ1JFV0ZZdUc0ek5oU2Z4TFVqaHdFQUNtcnJNVExDdlhlUmJMRytHOS9UTm0vZURBQ1lOV3NXaW91TGNmRGdRZVRsNVNFdExVMVdPNmRQbjhhT0hUdE15eE55YzNNQmlDVWoxV3ExUStVb2pkTktwY2Y2K1BnZ0lDQUE4Zkh4OWs0REFIei8vZmZZdW5WcmgrMDZuVmdML3Z6NTg3ai8vdnM3N0E4SkNjR3JyNzdhWmQ4YzBmdlduSExUdEg3QWZBRnB1b1kwM1R4anNOaklHTUFabUhUNkFJUEZkU3F6YkFER2FRSzk3UjNvejVJbHl4MGF0SzJvVUR1ZWxNNWY1WjRaQ2lPRFk3RndxTzA3ZkxZTUN4cm85SFBaTTJOZ0t1NUl1QlFoWHY2NDBONk0zVFVGYUJkMFhaN1hJQ09acENjVk9WRCswbEduV21yd2VQWnlpendIL2twdjNESjBLaTZQSFd1YU0yVDA3Tkd2OGNqSUs1QVVKT1pma082dGEyL0I4em1yVU40TGx6bjBiZFpMc3JoVndNSXllc0VrL3hYL1VVQTY1Y0cweElzWm9zdWNHMmFQU1Q3N3VXUVdSVC82bERkZXozUm0rZkxsWFI1ejAwMDNtUUlLVXM4OTk1emRHWjZPV3JwMHFkMUtGTzVnNzFyYnFMRzlIVnBCZ0VhbnQzamNxdFdaSHVzRUFXbzdNMTE2NmxxYlhOd29vRUNjTmlJaUZJVzE5WmdTYjY1a1djdHoxZ0FBSUFCSlJFRlVvQlVFUFB2clh1dzZWWTYvVDUyQTYwWU90emlub3JrRkFKQXgwTEtTUVhKa0dIeFZTcFRVbVpOcWRYY2ltdDZndXJvYVc3YUlHY3RuejU2TnhNUkVIRHg0RUo5ODhnbmVmdnZ0THMvWGFEUll1M1l0ZHV6WWdaS1NFb3Q5YytiTXdTMjMzSUs0dURqTW56OWYxcklPYWVuSzJiTm40OGtubit6eW5QcjZlcHZKazR4QkNxMVdhM04vVTVQN3NvMFBDUW5DSGVtam9ESGtMekFtS3BSV0xyRFlabGorMEgxWWgxbThIZStLV2V5RTVZV256WG02SGZHT095M3ZpcG5XT2xqTlBqQmV2RnJkRCtzd09VRnlZU3RkMzBBNkpjMmY0R2k1U0NOcFVzWldGNUl5RGc4Y2lPR0I3ZzhTT0NJeE1CcjNESjlwVWVraTNEc1FsOGVPeGJxenRxdktTRldvTDJCbjlYRndBQUkzWnpJd0RjQzQrTFc0L0o2YmZ1YU5WVVlFY0l3UEg0WVl5ZktHVFpWSG9lc2tKMEdIV1QzU3g2YmZFL0ZmWnJpVG5IMUJYakszcmtpRENaZEdwZURPWWRNUmFwaUZZTzFDV3pPZXkva0dENHlZaDJrRExHZWhsVGFmYzF2NXliN09ZbFdGNmVOTEdxRTFKbjJ4UGttNkpvd1pQdnBzbmNOa0xJbXdqQ2d6NldlLzZmTVpOcjYyK0tMYk9icmt3Zmg0Z3h1ZjI5dmJHd0VCQVZpNmRDa21UWnJVWWYrV0xWdFFWRlNFTysrOEUvNyt0bjgzcEl6VnI2d2RQMzdjNVdzUVc3TTIzY25XdGJiVUYxZlBScDFhZzZHaHdlYkhtallNRFFreVBiNmcxaUFoMUhZVmgvNXdyVTI2SHdVVWlOTkdSWVJoMjBuTEpHTXY3TnlQdldjcThjNjhTNUVaMi9FaWRvamhBKzV3VlEzR1JnOHdiUys4VUErTlRvKzRvQURUdHZ6YU9zd2QxckYrOE1Ya280OCtnbDZ2eCtUSmt6RjQ4R0RFeDhjak5qWVd4NDRkdzlhdFczSFpaWmQxZWo3bkhKOSsraWtBY1JwZlZsWVdHaHNia1oyZGpXblRwaUV1VGh6UXpKMDcxelJUb0RPYk4yK0dJQWlZTjIrZWFadWpNeVh1dnZ0dTNIMzMzUjIyMTlUVTRKWmJia0ZNVEl6RFZTK2NOU1FrQ0E5T3pKQjlubld5UmV1QVJKdmVSaURDNXI2T1FRemoxMjA2Zlk5bUFiQzhLMlpqWFlOa1g4ZXB3blkyZEFoY1NDNnl6UWthekcxejZjSmp5WFpwZkVKNkRyTyswOWQzK1NxOE1EVFEvQmwzUWtiK0JLRDNKbVYwUktpWFAyNUx1QVF6QjZaWi9HenB1SUNmeXcvaGw4b2pEclh6emFuZlhlcUh0MEtGNlZFcHBzZlpkV1ZZWmxWeXNyY2E3QitKdnlaZWhsU3JaVFB0Z2c3ZUNsV0hiVy9sLzRRenJlZHg4NUNwcHZkOGZQZ3d2SnB4Qy81eC9BZlVlcUJNcENNNE0vNEhNSDlHY1BNeUw5dG5kVHlIU2JjYlBwZU15eENrb1NGN013bHNCVW1sQTNyanA1WEZOa2lldStjRmVLa2tBM3Y3bFNOOFZVb01EUFR2a0pUUnowc0ZienRCQTJlU01yb3pvREIvL256TW56L2Y3djZjbkJ6czNMa1RkOTExbDF2S1VhOVlzUUxCd2ZMS0pqNzExRk00Y2VLRXk4L2RGVnZYMmxJaFB0NFdaU1c3ZW15dFAxeHJrKzVIQVFYaXRHRmh3VmhYYUw3UTNYYnlMRGFYbnNhazJJRW91ZENBa2d1V0piem1KUTVCZkZBZ3Joa3hEQjhmUGdZZDV4Z1hQUUJuRzV2eDM4TjVpQThLeEZVamhwbU9iMnByeC9DTHVDN3U1czJic1h2M2JpaVZTaXhhdEFpQW1EWDRqanZ1d0t1dnZvcDMzbmtISTBlT3hLQkI5a3Y1K1BuNTRkSkxMOFdZTVdNd1k4WU1CQVFFNE1NUFAwUjJkcmJGY1E4Ly9ERDBlajArL2ZSVFpHVmwyVTBldEdQSERyUzN0K094eHg1ejN3dnRBM3lVNGdWVmQvKzB0WmtDRE9hS0VGMEhLU3lQYTlQYlBrY2F3T2c1dGk2eU95Umo2TGpkNWtWOVo4R0Uzai9OTnlrb0JqNEtGZklheEZrNEk0SmpMYWFuSDVjeFEwSEpGUEJpNWd0NlZ3SUtteXFQNHJPUzdRNGZQeTkyRE80ZU5zT3A1L0pXcUhCTi9BUmNINThKWDZYbE91V2MrdFA0YjhrMm5PM0J0ZnhUQjR4RW9Nclg5SGpOR2Z2bGNYc0xYNlVYRmd5ZWdpdmp4a1BKelBtRUdyVnEvRi9wcjBnS2lzSDgyTEUyejExOWVoOU90OVRpa1ZIejRhc1EzLzloZ1ZGNGMreEN2SFo4TGZJYkszcmtOZGpGTFFmNll0ekFlam9VdC9qSE51a2czdGJnWGhwTzdkblBEVytsUWh6RVd3L1FiUXp5ZlUzVkZsUVdWUm02T3RmdklpMHBtWmVYaHoxNzlqaDBySEZHNW9vVksrRGo0OVBGMFVCMGREU3V1ZVlhdS90OWZYMWxCeVlVaXA3SjkyVjlyZTF1Ri91MU51a1pGRkFnVGhzZUZvb29mMytzS3l6Rk5TT0dZWHVaZUNIOVI4VTUvRkZ4cnNQeFk2SWpFZTdyZzJlblRrQjhjQ0RXRlpiaXN5UEhFZVh2aDJtRDQ3QjQvR2dFZUlrL2t0L25seUErT0JCRFF6c21HN3dZNU9Ua21KWTBMRml3d0dMOTNjeVpNN0Y1ODJZY09uUUl6ejMzSE41NDR3ME1HRERBWGxNT1Y1WTRlUEFnVnE5ZWpZMGJOK0t0dDk1eXVKSUVjUjlqNENLazYrc2ZsMGdERjY3T3NyQWJ3T2pXcFNMV2V1ZkZjNERLQjVkR3BXQk9kRHFHQkF4QVR2MHA1T1dLbjRQUy9BbnRnZzZselIwL0UrM3hWMXIrZ0xnU1VCQzQwR1haUVNrOWwxL3hoQUdZUGpBVnR3NlppZ2dmeTJveWxacDZmRkc2QS90cmkyVzNhNlJrQ3FmNk5TOW1qT25yZ3NZS0hHOXd2R3luSjJRTkdJbTdoODFBdUhlZ3hmWWQxY2Z4V2NtdmFOS3BrUlJrZTlxejBmN2FJanh6NUNzOG0zcWRxY0pJaUpjL1hrcS9DZjhwMm9KdDUvSzZyZjlkWWxZRC9SNzZ0V2FBMVdEZDNnRGZhaEJ2S3NWby8zaHBlejRxWlMvOXBPb2Jpb3VMOGQxMzM4azZ4OUVLRDZtcHFaMEdGSG96NjJ0dGQ3cllyN1ZKejZHQUFuSEovMXd5Q1RPV2Y0OFpRK0x4eW96SmVHWEc1QzdQVVRLR3V6S1NjWmNoS2FPMU9yVUdIeDdLeGRaYnIzVjNkM3VGM054Y1BQZmNjOUJxdFJnN2RpeHV2LzMyRHNjODhjUVRXTEprQ1NvcUt2RG9vNC9pdGRkZU15MWZjRlptWmladXZQRkdmUHZ0dDNqbW1XZncvdnZ2SXpJeXN1c1RTWi9qeWNCRlYva3FUS1U3YmM2dXNMR3ZSd01YamtrT2pzUGNtQXhNamh4aE1mMDhOV1FRQXBRK2FORzNZVlNJK2ZlMXFLbFMxb0E0UUdVNVBWWHRRZzZGN2pZK2ZCZ1dEcDJHSVFHV1FjOW1uUWFyVCsvRHp4WFpUZ1VEcEJJQ292Qy82VGZpYkd1dFE4a2NBZkhPdDNUd0hlb2RnSmZUYitya2pLNzVLWDJnWUF6dGdnNmZsKzZRVmJXak0zRis0ZmhyNHF3T0ZTMnFOUFg0cUdnTGN1cFB5V3J2WkVzTm5qaThBaytsWEdNS2JLbVlFZytNbUllaGdWSDR2NUpmSWZTQ3RVVkt4bVFNNm0wUDRzM24yNzdUNzJQWVQzcS9LNis4RW5QbnpyVzVUeEFFckYrL0hzdVhMNGV2cnkrQ2c0TlJYbDZPcEtRa0ZCVVZZY0tFQ2JqdnZ2dnMzbnpwcWRrRTNVVjZyVzJ2L0tOY0YvdTFOdWxaRkZBZ0xudmpzcWw0Zk90dWZIekZUTGUwOS9qV1BYampzaXkzdE5YYmJOaXdBZSs5OXg1ME9oMkdEeCtPNTU5LzN1WWZ1b2lJQ0x6NDRvdDQ0b2tuVUZWVmhjV0xGK1BCQngvRW5EbHpYSHIrUllzVzRmVHAwOWkzYngvZWZ2dHR2UHp5eXk2MVIvcTNuZ3BjR0FNTGQvM3hidmMrVVJjbVJTUmlmdXhZeFBuWkxyMVYyRlNKUUM5ZnFQWHRHQlZrVGtSNFhHYitCRDgzemxEb1RoSGVnWGd1OVhxTGJWcXV4OC9sMmZqdXpENjA2TnhUN3JKUnE0YWYwcnZMdS9PZEdlZ2Jnb0crN3JzTE56WnNxTXNCQlcrRkNqY09ub3hyNGlkQUpWbmlvdWNDMXAwOWlGV25mM2M0Z0dLdHdWQXVjbkhTSE13YWFNNkRjMlhzT01UN1IrQ05FK3ZkOXYxeDFOb2JyN0FJQ0tqNitDQ1B1SmRLcGJLWlBERW5Kd2ZMbGkxRFlXRWhNakl5OE5SVFQySFpzbVVvTHkvSFN5KzloQTBiTm1ERmloVllzbVFKYnJqaEJseDMzWFVJQ2dxeThReDlHMTFyazk2TUFnckVaZU5qb2pBbFBnYXY3am1JWjdJbXVOVFdLN3NQWVByUU9Jd1phSCtLdnpzc1c3Yk1vWEpFenJyenpqc3hlL1pzMCtPNnVqcTgvLzc3cHVjY01XSUVYbnZ0dFU3LzZJMGNPUkwvL09jLzhjd3p6NkNscFFXdnYvNDZObS9lakh2dXVRZWpSbzJ5ZTE1bkZBb0ZubjMyV1h6MjJXZFl1SENoeFQ3T3VVT0pHd25wYWNiMXhwNldFZHF4TkpoYTM0NGQxY2V4cWVJSVRyZWVCeUJXVnBEbUVEalJLRytxdmIvVkRJVldmYzhPL0p3aGdHUG51ZVA0NnRSdW5IZHpBa0M5alNVYmdxR2FnMkNZL2NBbGQ5eVZUR0Vhb0d1NUhvMmRsSjhNOXZJejVhdG8xYmVoVGErRGdvbHAvQmhqVUVqKzlWRjZTYWEwdXphNVBUTWlDWXVHenpBdFN6QXFhcXJFQjBXYmNhcWx4cVgyQVRFSjV2dUZtM0NtNVR4dUgzYXBLYWZIbU5BaGVIM3NRdndqNzN1YzdjR1NrdkZCZ1YwZlJBakVHUW1IRGgzQ3FsV3JjUFRvVVlTR2htTHAwcVdZTjIrZXhVMFl4aGdXTGx5SWlSTW40b01QUHNEeTVjdXhldlZxekpzM0QzUG16RUZTVXBJSFg0Vjc5Y1ZyYmRKL1VFQ0J1TVdkR2NuNHY2UEhjZTlQMi9IRzdDeUVPSkFrUjZwT3JjSGpXL2RnK3RBNExCenQzR0Jaam9hR0JsUlhWM2RiK3kwdFlubk10clkyL1B6enoxaStmTG1wMXZIMDZkUHgrT09QTzVSSUtEazVHUjk5OUJGZWZQRkZsSlNVNE9qUm8zand3UWN4WnN3WVhINzU1Wmc2ZFNxOHZlVk5mL1B6ODhPU0pVdHcvdng1cU5WcStQbjVnWE9PYmR1MlFhZlRJVHpjOXQxWGU2cXJxenV0QTkzV0pnNkdHaG9hOE9hYmI5bzk3czQ3NzBSRVJJU3M1eWFrTzRSNUIyRG13RFJjRnAxdTk1aVRMVFhZVkhrRU84OGRoMGF3TE1tYUlzbk1MNENqUUdZeXZJNHpGQnd2K1dwdFh1d1l6STZ4L3pxc0tad1lLTzg5WDRTdlR1N3FzY0hwNDRlWG82U1RuQlR6WThmaTN1R3pBQUFuR3M3aWhkelZkbzk5Y2ZRTnBxVUdLMC91eG9hS3czYVAvYjgvM1crM2ZLT2pvbjFEY0cvaVpSZ1hacG5EUnFQWFl1WEpYZmk1SXR2dGl4SFdsUi9FbWRaYVBKWjhGZndONVVoamZFUHh6N0czNGEzOG4zRG9RcW1ibjVFUStRUkJRR0ZoSWZidTNZc3RXN2FncHFZRy92NytXTEJnQVJZc1dJQ0FnQUM3NTQ0YU5RcnZ2dnN1dG0vZmpoVXJWbUR0MnJWWXUzWXQ0dVBqTVhueVpLU25weU0xTmRYdVRaeS8vT1V2M2ZXeTNLcXZYV3VUL29NQ0NzUnQ3c3BJUWNiQVNGejM3UVk4TkNrRDE0NTBMSG5NOS9rbCtQQlFMdDY0TEt2SG9xVzMzWFlicnJycXFtNXJQem82R2lkT25NQUxMN3lBdXJvNkFPSkFmdkhpeFoyV1FySWxKaVlHNzczM0hyNzk5bHQ4L2ZYWGFHdHJ3NUVqUjlEUzBvSkpreWJKRGlnWXZmRENDeWdzTEFRZ3psd1FCUEZPMy9qeDQyVzEwOVRVaEUyYk5uVjVYR3RyYTZmSFhYLzk5UlJRSUI2akFNUFk4QVRNaVU3SCtQQmhGaG4yamJSY2o5OXJDckN4OGtpblFRSnBRc2JUTGVmUktuUEpndlVNQmJVTFU5TVZZRkN3N3BuZDBhcHZ4Ly9rck9wMGNFOUVYa3lKUHcvT3hQV0RNaTBxZUFEQWdRc2xXRmE4dFZ0TE8yYlhsZUdwd3l2d2JOcjFpUEVOQlFENEs3M3hiT3AxV0ZHMkN6K2MvYVBibnB1UXJqUTJObUx4NHNXb3FSRm41a1JIUitPdmYvMHI1cytmMzJrZ1FZb3hobG16Wm1IbXpKbjQ0NDgvOE1NUFArRHc0Y05ZdlhvMVZxOWVqV2VlZVFZelo5cGVMakJxMUNnb1plYmFLQ3NyUTJ0cnE2eHozS0V2WFd1VC9vTUNDc1N0eGtWSFlmdkM2L0RTcmovd1M4a3BCUGw0WTFSRUdFWkdoR0ZraEhnUlUxQmJqNExhT3VUWDFxR3ByUjN4d1lFOW5oUW1OallXc2JHeFhSL29ncUNnSU1USHg2T3VyZzdUcGszRDRzV0xFUlVWNVZSYlhsNWV1UFhXV3pGMzdseXNXYk1HT1RrNWVPMjExeEFZNlB3VTBzVEVSRk5BUVJBRWhJYUdZdEtrU1ZpOGVMR3NkZ1lQSG96UFAvL2M2WDRZT2Z2ZUVPS0tLSjlneklvZWpWblJveEhoYmZ2M3FVcFRqMThxajJKYlZTNmFkSm91Mnh3bENTZzRzODdlZUJmWnlKVWNDbWZWRjFEVVdPbnc4WEgrNFJqaFlLNEN0YjZkZ2drT21CQStEUGNNbjlVaGgwTmRld3MrS2RtRzM4OFg5a2cvenFvdjRNbkRLL0JFOHRWSUR4WHJ6aXZBY0h2Q0pSZ1NFSWtQQ24rUlZSR0VFSGNKRGc3R1BmZmNnL3o4Zk15WU1RUEp5YmFUZGp1Q01ZYk16RXhrWm1haXZyNGV2Ly8rTzhyTHkrMEdFd0RnNVpkZlJraUl2Qndyanp6eUNJNGRPK1owUDEzUlY2NjFTZjlCQVFYU0xaNmZOZ2xsOVkwb3JXdEFmbTBkVmgwdlJFRnRQUUJnWkVRb1JrYUVZZTZ3d1JnV0ZvS0UwSXV6L3ExS3BjTHp6eitQaW9vS3BLYW11cVhOeU1oSS9PMXZmK3YwbVB2dnZ4LzMzMzkvbDIwdFhib1VTNWN1aFNBSVlFeGNKK3lJd01CQWJObXl4ZlRZeTh2TDVRb1VoSGpDN1FtWDROcjRTVFluK1F2Z09GaGJnazJWUjNDNDdxVERiY2I0aGlMTTIzeEg3WVFUcFFyZG1aUXhwKzRVL2x1eXplSGo1OGVPZFRpZ1FMcjIyS2dyTVhXQTVkUmlEbUJMMVZGOFVicFQ5dXdWVnpYck5IZ3hkelh1VFp4bFVWYnowcWdVeFBxRjQ5WGpQNkN1dmFWSCswUUlJSmJNN216UUwvWGNjODg1VkRJN05EUzAwMW1oWDMzMUZUam44UFB6YzdpZlJzYlMzNTVFMTlxa3Q2Q0FBdWsyQ2FIQlNBZ054cXlFUVo3dWlzZUVoWVVoTEN6TTA5M29WRjh2cDBTSXM3Wlc1ZUxhK0VrVzIrcmFXN0MxS2dlL1ZPVTROUVU5V1pJL0FRQ09Pek5EUWJMa1FjdjEwTGxZZHBGNHp2WnplUllCaGJPdHRmaXdhTFBiU2s0NlF3REhzdUt0T05WU2czdUd6ekl0NzBrS2lzYWJZMi9IcThkL1FGRlRsY2Y2UjBoUDhmWDE5WFFYWEViWDJxUTNvSUFDSVlTUWZxbENYWWNtclJyQlhuN0lhemlEalJXSHNiKzJHSG9YQnZESkllYlpPalZ0alU0Rkpmd2xNeFJhZTdpMEgzR3Z3M1Vub2RhM3cwdWh4Sm96Ky9IZDZYMjlKa0MwcWZJb3pyWmV3Sk1wMXlCSUpRNnN3cndEOEZ6cW43RTArd3RjYUcvMmNBOEpJWVQwQlJSUUlJUVEwbTk5ZDJZZnNpK1VvZHhORlFwU2dzMHpGRTQwT0hjWDJrK1NROEdWQ2cra2Q5aCtMZzhiSzQ2NDdXZk1uZklhenVESnc4dng5OVRyRWU4dkpzVjk5dWpYRkV3Z2hCRGlNQW9vRUVJSTZiZCtMRC9rdHJaQ3Zmd1I2MmRlNG5TaVVYNytCQUFJVUpsbktLajF2WHVHZ2pObEpnRWdRT1dMb1FFRHdNR1IxM0RHemIzcVhUNHAyZTdwTG5TcVN0T0FKNCtzeE9QSlZ5SGNPN0JYQmo0SUlZVDBYaFJRSUlRUVF0d2d4VHAvZ3JNekZDUTVGRnAxUFp1MHJ5c3RraVVZRWQ2QldEUHRNWmZhZXlsdmphdGRJbTZnMXJmajVidzFTS1NFbklRUVFtU2liR3lFRUVLSUc2U0dtSk5pTmVzME9OMTYzcWwycERrVVhLbncwQjBLR2l2Y21nT2d1Sm1TL3psQ0FZWjR2M0JFK1haZnBuWU9vS2pKOFJLamhCQkNDRUFCQlVJSUljUXRwRE1VOGhzcm5HN0hNb2RDenk1NThMY3FXV210U2xPUGR3bzJvRXJUQU83aWM5VzBOYUpScTNheGxmNGhPU1FPRDR5Y2h3bmh3ejNkRlVJSUljUUNMWGtnaEJCQ1hCU2c5TUhnZ0VqVFkyZnpKMXdiUDlFaUQwTlB6bER3WWtvTThvK0FqZ3RRTWZ2M0czYlg1R04zVFQ2VVRBRXZwblQ2K1FTWFF4SzJuVzlyUWs3OUtRQkFTWE4xcDhkSzk1L3ZwQ0tIcjhMTHBkZnFxbU1OWi9IMGthOHdMaXdCTncvTlFtSmd0TWY2UWdnaGhFaFJRSUVRUWdoeDBhaVFPRlNxNjdDcDRnaThsU3JzclNsMHFwMjFady9nNElWU3pJOGRpK2xSS1U3bFVEamVjQmJ0Z2c0QVVOSjh6dUh6dEZ5UGZ4ZjhqTS9MZG1CMmREcm1SS2QzZXJ5ZUN5NlYyT3d1ZjlRVzQ0L2FZb2VPL2JKc3AwUEhEUXFJUkhaZEdjYUZKVmdremV4cDJYVmx5SzRydzZTSVJDd1lNc1ZqL1NDRUVFS01LS0JBQ0NHRXVLaXV2Um1QWm45cEdzaTc0bXhyTFQ0dTNvb3Z5M1lpMGp0STl2bnJ5Zys2OVB4MTdTMzQ5dlJlZkhkNm4wdnR1RXVib01QZTgrWUFUYk5PMCtOOUtHcXF4RnY1UDBFQmh0U1FRZURkTkx2Q1VYS0NKb1FRUWtoM29vQUNJWVFRNHFMU0xxYldPME9qMStLc0IwdjRkZGVTQkxtYWRScjg2OFI2VDNjRGdQaWU1RGFjOW5RM0NDR0VrRjZEa2pJU1FnZ2hoQkJDQ0NGRU5nb29FRUlJSVlRUVFnZ2hSRFlLS0pBK0tTTWp3OU5kSUwwTS9Vd1FRZ2dobmtGL2c5MkQza2ZTRjFGQWdmUkpUVTFOS0NrcDhYUTNTQzlSWEZ5TTV1Wm1UM2VERUVJSTZaZm91c3gxZEMxRCtpb0tLSkErYWZqdzRmU0hpNWdVRnhjak1USFIwOTBnaEJCQytpVzZMbk1kWGN1UXZvb0NDcVJQbWpGakJyS3pzejNkRGRKTEhEcDBDRE5telBCME53Z2hoSkIraWE3TFhFZlhNcVN2b29BQzZaTW1UcHdJWDE5Zi9QRERENTd1Q3ZHdzc3NzdEc0hCd1JnL2ZyeW51MElJSVlUMFMzUmQ1aHE2bGlGOUdRVVVTSi8xeUNPUG9LQ2dnUDU0OVdPclY2OUdTVWtKSG56d1FVOTNoUkJDQ09uWDZMck1PWFF0US9vNnhqbm5udTRFSWE1NDU1MTNvRmFyTVdiTUdDUW1KdEw2czR0Y2NYRXhpb3VMY2VqUUlRUUhCOU1mNEg3a3VsMXZlTG9MaEJBbi9URHRjVTkzZ2ZRUXVpN3JHbDNMa0lzSkJSVElSZUhBZ1FQWXVYTW5pb3VMRVJnWWlLTkhqM3E2UzZRYmpCa3pCazFOVFVoTVRNU01HVE5vYW1BL1F3RUZRdm91Q2lqMEwzUmRaaDlkeTVDTERRVVVDQ0dFOUFrVVVDQ2s3NktBQWlHRVhKd29od0loaEJCQ0NDR0VFRUprbzRBQ0lZUVFRZ2doaEJCQ1pLT0FBaUdFRUVJSUlZUVFRbVNqZ0FJaGhCQkNDQ0dFRUVKa280QUNJWVFRUWdnaGhCQkNaS09BQWlHRUVFSUlJWVFRUW1TamdBSWhoQkJDQ0NHRUVFSmtvNEFDSVlRUVFnZ2hoQkJDWktPQUFpR0VFRUlJSVlRUVFtU2pnQUloaEJCQ0NDR0VFRUprbzRBQ0lZUVFRZ2doaEJCQ1pLT0FBaUdFRUVJSUlZUVFRbVNqZ0FJaGhCQkNDQ0dFRUVKa280QUNJWVFRUWdnaGhCQkNaS09BQWlHRUVFSUlJWVFRUW1TamdBSWhoQkJDQ0NHRUVFSmtvNEFDSVlTUVBpRXBLTWJUWFNDRU9JRitkd2toNU9KRkFRVkNDQ0Y5UWtKQWxLZTdRQWh4QXYzdUVrTEl4WXNDQ29RUVF2cUUyVEdqb1FEemREY0lJVElvd0RBM0pzUFQzU0NFRU5KTktLQkFDQ0drVDBnTWpNWmwwZW1lN2dZaFJJYjVzV014TEpCbUtCQkN5TVdLQWdxRUVFTDZqRnVIVGtXUXlzL1QzU0NFT0NEY094QzNEcDNtNlc0UVFnanBSb3h6emozZENVSUlJY1JSelRvTjNpL2NoUDIxeFo3dUNpSEVqZ25ody9ISXlQa0lVUGw0dWl1RUVFSzZFUVVVQ0NHRTlFbS9uanVHN0xveW5HcXB3Wm5XV2s5M2g1QitiNUIvQkFZSFJHSmNXQUptRGt6emRIY0lJWVQwQUFvb0VFSUlJVDJCNjhDTFh3TXZmUmVBWUxtUEFYRDVyekUzTkdSb2N0aWpZRWxQdzk3cXhoOVB2SW5zaWcyMlRqWHhFdnh3ZGZWbllGQ1lEbm1qS2h2cjYwczdPNjNUbm4yemNENW1qeGpzeUF0eUhPZW9lZkFPQ0kwTnBzZGdEaWJ3bEJ5N2Yxd2JEby9XbW5ZeGNIQkR6eGxuV0JMeU9DSVVBNXpyWTBnSWtKam8zTGxXbXRxMGVIUEhJU3pibTROMnZkWFBrc1BmRmZ2RUZqZzRaeFp2bzBxaHdGMlRVdkRrakFrSTkvZDE2VGtJSVlSY0hDaUhBaUdFRU5MZFdrc2c3SnNMWHZvMkxJTUozT0lmK1RqTXR3VU1Jeit2TUNnbXJBWkxlaGIyL3N6WHF5dHh1R0tUZVlPZDhXZHMyeVF3UXh2R1EvTFVrdGtnRHQ2VGtEYWZGaFBoMERteU1BYmZyT2t1TjVOUzRBVW1lVWtjelBRYU9lUFlwdDRvdTE4bURRMUFSWVhMZlFTQUlCOHYvTCs1ZjhMQnBiZmdob3drNnljRkFMaHl2NGdaLzh1WVJUczZRY0IvOStWaHpKc3I4TzZ1STA2M1R3Z2g1T0pCQVFWQ0NDR2tHL0hUbjBMWWN5blFlTlM4alFPdTNrbG00SUQxamZqUVRDaW03Z0VpWm5SNjdxK2xuNE1iQXh1ZEREemoyaVpaUEc3akFzcmF4RmtBdk1PVDJ5WnRQY2pIR3pGQkFWMmU0d3kvTFBOcjVzejZtVHZCeklQdm9CWUY0cXFVbHJzbGJaM1E1cUZDZjlieFRsbS90NVdWUUYyZDQrZDNJUzRrRVAvNXl5eHNYZnhuakltMW5EbkJETUVBVnlhK01IQ3hIVmkrbXkzdE9yeTRlUi9HdkxrU2EzS0tIWTByRVVJSXVRaFJRSUVRUWdqcER1MDFFQTdkQkg3aUtVRFFXT3dTQjZsT0JoT1lHRWpnaGp2SXBzMkpUME9SK1RQZzNYbUp2dHJXTThpdDJtYmRtUTVVM0JleG1na1cyM0phYXlRRFMrYllLNUNNTmljT0d1aklHVTVSRFU2QU1uWVFBSWQ3Wm1BNXJUKzVRR1d4VjV5bFlINjhSZjJUQzcwRVVGWUdxTld1dFdGbGJOd0FiTHZ2ei9qc3B0bUlEd2swYldmTThFNjRPT0puTUs3S3NYd3Z6dFEzNGErcnQrS3kvNnpCdmxPVkxqMEhJWVNRdm9rQ0NvUVFRb2k3MVd5Q3NIc0tjRjR5Y09mY3haWHRockcvOWNRR240RlFaRzRDRy82NFEyMXNLLzRFanR5M2ptNGIwMkdieFhJSGgrOTltenM3T2liU3dYT2M0emR0cGxQblNkL09oRE1xK0dsWXh3TU1ML2VrcmhRbDJnTDVUMkljMUhNT0ZCVUJXbTNueHp2aG1yVGhPTGowRnJ3MGJ6S0NmYjNOTzVqcnl5QUF3NndZdzR3T2FVdEhLbXB3eFNmcmNNZlh2NkRzUXFOTHowRUlJYVJ2b1lBQ0lZUVE0aTc2WnZDOGh5Qmszd1pvcmFhMk04ZUg0QjB3RG5CdUdCQktCcnNSMDZISTJnT0VUckI3cWxSMWN5bE8xT3dXSC9ETzUwakVhVExORHd3ZHR3d295QStQcE1kMmQwQmhsdmtCTnd5QUhTRE5sYUFRR0VhVXFLeU9ZQll2ZDdQNlovbWRrMDZEMEdyRm9JSmduVkRSZFY1S0JlN1B5c0RoUjIvRjN5YVBoa3BodnRSanhqNjRHbGhndHVlQS9IUzhESDk2NXhzOHUyRVA2dFZ0TGowSElZU1F2b0VDQ29RUVFvZzdYTmdGWWRkazhQS3ZKQnVsc3hLY201OWducFZnbkhnT1FCa0lsdkk2RkJPK0E3eENIVzVyUy9ISGtvYnR6MU5RUUlYWXR2SFNEUkRBY2F4VmZrSkdxZTZlb2FBSURvRjNhb2I0Z0RGNVhaUXVleWowc3IzYjBGNjFVSVU4clpOSkNZMmRVcXVCMGxMbjJuQkFxSjhQL2pFL0M0Y2V2UVUzalJsaHViTEY5TUQxNUFmV3l5QjBnb0JsZTNNeDlxMlZlSC8zVVJ0VktBZ2hoRnhNS0tCQUNDR0V1RUxYQ0o3M0FJUUQxd0Z0NW5YazNPcGYyZXpOU2dqUGdtTHFIckJCZDhscTdrekRNUlRYSHBEMHluNkFZMkJiT3BUY3g3eUJBNldhQnJSeW5Xa0RjekFoby9Fd1g1VVN3eU5DWlBYWkdYNVRPMDlJYVEvajVvRnhhS01DTWVjc0w1RzRlSkRwOGJiV2pRNHRIZW40Uk4xVCtjR2UrSkJBZlBqbm1kajcwQUpjbFRMTXVqUGlQOXo1bjFNbW1lb2lmVDhhTmUxNDRaZTl5SHpuYS95UVcreGs2NFFRUW5vN0NpZ1FRZ2doenFyWkRHSFhKUER5Yjh6Yk9BQm1uSm5RRGJNU0pxNERmT05rdDdteDREM3BNM1I2ck1WeUJ3UHBjZ2VIczBGSVJxa1pWbFVJdW92dnBDekF5ekREd0lHZ2g1RjFaWWhSTm1jcG1KTXAxUE02SEd6NzNZV2VHcmk1OG9NOVNaR2grUHptT2RqMXdJMlltVFRJY3FmeHRiczRZY0c0RUVJYVdEaGQxNFI3dnQyS1dSK3R3Y0d6MWE0OUFTR0VrRjZIQWdxRUVFS0lYTzAxRUk3Y0FTSDdGcUQ5dkdrejU5d3dzOENWQ2c3dW01VmdsRit6RzVWTlJZWk9tdjVqa3dJS3hIY1JVSEI4NEdrK3NLY0NDdkR5aHUvRUtUYjcwQlZwL0NIeHBBbys3WmI3clZ2NlZiMFpXbTUxa0RPNm9mS0RQU2tEdzdINjlpdnd5MSt2dzRSNGMwVVFac2dUd1huSHBJdHlHUU12MGlVblJ5cHFNSGZaOTdqOXExOVFmTDdCaGRZSklZVDBKaFJRSUlRUVFtVGc1VjlCMlBVbjRKdzBNUitIZVJtQWs3TVN3QUVCYnAyVllQUkw0WWVTSitwOHVVTmtXd3BVM0U5OElCa1E1a29EQ282K1JNa0l2YnZ6SjBqNVRUVlhlNUNUUjRGTFppQW9CWWJFVXV2a2pJQTB1NllhYXZ6ZXR0UDVqdlpBNVFkN0pnd2FpRi8rZGoxVzMzRUZNaVRKTWhrekpGMDBCYmE3bERNVEFBQWdBRWxFUVZTY1pTekhhZG5HenlmS01QbmRiL0R3Mmgyb2JHcHhvWDFDQ0NHOUFRVVVDQ0dFRUVkb0tpQWN1Qlk4N3lGQVo3N0RLczVLY0Q2UVlHeURnMW5lSW5keFZvTFJ3YlByVWE4NVozZ2k4N1IwZTZTekU0eER3UVo5T3lxMTVzR2ZqSVVFcHErNnU4S0RsSGRxQmhUQllyNEd4cGpjcUlKSmFvRzM3V01rYjhBZXpVNm9lYXNUdllUdHlnOHVWbUNRYTJiaUlHeS83eS80NHVhNUdEa2d6S0p2NG5zblBuUytWd3pjcXQ2R3dEbFdITXJIK0xlK3dndS83S1dLRUlRUTBvZFJRSUVRUWdqcERHOEhMMzBid3E1TTRNSnVpMTNNT0N2QnFkR1dPWm1kUllKRDcwaXcwZSs3UENzQkFMUjZEYmFYZkdiZTBFbGxCMEFNTnNTMlRUUS9OblRyY0l0NTdidWo0MTBPYy9CQ3BWQWdaV0M0ZzcxMkE4YmdLNTJsSUNPWGdqUlBRbmk5QWxIbjdWd3FHZDRJTGRxeFU3TlZWcjRHdTlScWNmbURCMXlaa29EZEQ5NklqLzR5RTBQQ2dzdzdUQVVoeE8rb016L3FUSkoxUS9yejA2YlQ0LzNkUnpIMnJaVjQrN2ZEVUd0MU5zOG5oQkRTZTFGQWdSQkNDTEhud204UWRrMEJMM29aRUtScjNMbmh2ODR1YjdCb3hyU1ZEYm9MaW1rSHdHSVhPTld1dGQybnZvWmExMlI0THQ3bDdJVHc5aEh3RmNJNmJKZm1UM0JtM0p3ZUV3bUZPd2JjTXZoTm0yWDZXczc4RWM2TS94R05LclMxN0FFV2I4U0J0dC9SS05UTDc2UXRkWFZpb2tZUFVEQ0dHek5HWVAvRE4rUE5xeTlCZEpDL2FSOHpaQXBscHA5OTV4ampiOUx6R3pYdGVHbkxma3o0OTFmNDh1QUo2SVdlbmFWQkNDSEVlUlJRSUlRUVFxeHB5aUVjdmgzQ2dlc0I5VW56ZG00Y1VMbXd2QUhHd1pTa2plQjBLQ1p2QlV0NUhWQUYyVDVScHBiMk92eCthcFhwTVdOZDMxMk8wMHl5dWYyWVJZVUgrY2JFOVZCQ1JnbFYzQ0NvRWhKTmoyWGxBNUI4YTBhVWVjR3JpeHZuQWdSc2E5MG9zNGVkcUtnQTZ0MFVvSENDbDFLQk95ZW1JUHZSVy9IU3ZNa0k5L2VWN0RYV2lIUStxQ1lOOEVpL0wxVk5yVmk2YmljbXYvc04xaDhyZGE3emhCQkNlaFFGRkFnaGhCQWozZzVlK3BhWWRMRjZnMlM3WWRERG5KeVZZQm85V1lVaVZDRmkwc1hKMjREZ0RDYzdiZHYya3MrZ0U0eEovaHpMMmgrditaUHBhK1B4YlZ6QWliWTZHYTFZdDlDREZSNnNTSk16eXY2MkdiN25LaDFEa3Mza2pPWnFpd0NRcXoyTVdxRkdkaDl0UFNjQW9MUzB4eW8vMk9PalV1TCtyQXdjZnV4V1BEMXJJb0o4ektVMHpjdDBYS3NJWVd2S1MwbHRBKzc2WmpObWZiUUdlMDVXdU5JNklZU1Fia1lCQlVJSUlRUUF6bTgzTEcvNGg4WHlCczRoK1d2cHpNd0VRL1VHcTlOWjNBSW9MamxnU0xybzN1VUF0YTFuY2JqQ2VNZWNPN1JPSVZRM0ZQNUNwUGtVdy9aanJlY2htS29SZExWb1FrSXl5dlRFREFVQThKdHlLYUJVR2g3SmZZL054NmVkc0oyY2tVc080K0Q0cGZWSHVWMjBla3BKQWtrUFZINndKOURiQzA5TUg0K2N4eGZpeVJrVEVPeHJmaitNc3czTXNSQjU3N01rMW1iNHYva0g1MGhGRGE3K2REMys4c1ZQeUswOGIrdDBRZ2doSGtZQkJVSUlJZjJicGh6QzRZVVFEdDFvdWJ3QjNGQkNEeFpyNmgxbHp0WElMTWRZQVNPZ3lOd0FsdlkrNE5VOWlRbzNGLzNIOHI2eEE3ZVE0OVNaTnJjZlZUczNrRFBld2U3eGhJelNQZ1FFd21lTU9jbWtuRnZwVEhKQ1o4a1pwY2NWNmZKeFdtZElxdWhzem9oZVVQbkJubUJmYnp3MWN3SnlIbCtJdjE4MnlXSXBoSG5DQW5lcXU4ejBmM0ZwanJTTlg0dlBZdnFIMytHZWI3ZWk3RUtqQzYrQUVFS0l1MUZBZ1JCQ1NQK2thd0l2K0g4UWRrMENxcTNYdnh2V2h6dVgwbDRzQTJtOXZNRTdDaXpsRFNpeWRnR2h0bk1WdU1PWmhtTW9QTDlYZk9CQUlrYWplR24rQk1rcE9hMU9CQlFrNzF0R2JNOG5aSlNTSm1lVXRXRERxdHBrY3FHWDdlT3NIdi9TdXQ2d3c0VWdnSFNtZ2djclA5Z1Q1T09GUnk4ZGg1ekhiOFAvenB1TXFFQS84MDVKOVZQcjVJdU9ZakFHNUN6UC9pRzNHSDk2NXhzOHNtNG5LaHBiYko5TUNDR2tSMUZBZ1JCQ1NQL0N0ZUFuUDRUdzIxandrKzhEUXB0NWx5bmZvcHk2QUJhTkF3SzNMQU9wOUFjYi9yaGhlY09kQUZQYVA5MWxIRC9udjIxKzZHQkZ5eUI5TklMMDhZWW16R2ZvdVlCY3d3d0YzaUVCUkdlOU1QUFVjZ2NqbnpFVHdQd0RBQmhubXpnK3hKVitINVBLVkhhVE16TEpHMTBobEtOQWU4elo3b3E0MVRJVkQxWis2SXlmbHdwTHNqSncrTEhiOE9vVldZZ05EckRZYi9vdDRzNEdGZ3lKUkNYZk01MGdZUG5CRXhqMzFrbzg4ZU11VkRXMU92OENDQ0dFdUl3Q0NvUVFRdm9KRGw3NUhZUmRtZUFGL3dObzY2VzdUSGRGWlk5OGpPY1lGOVNiQm9JS3NQamJvTGprSUZqaTA0QXl3RzRUN3BKZHNSSG5tczNaOFIyZW5hQ2VZbjRnR2NqbWErclF6czBKSUp3SnNYZ3FJYU9KUW1HWm5GRXVTWExHRVNXMmt6T0szM3J6RDg0VzljL2dwc1FaYnVMaHlnK2Q4VlVwOGRjL2pVYjJvN2ZpcmFzdndhQlFxMG9scHNJUThzTUtZbnpQc3JJRUFHajFBajc3NHhqR3Zya0N6MjdZZzVvV3p5YXdKSVNRL29vQ0NvUVFRaTUrOWZzaC9ENERQR2N4b0Q0dDJTR3QzaUNUY1hRdDhJNFRHaUl2ZzJMcWJyRFV0d0h2S0dkN0xVdTd2aFhiaXY5cnNjM1IxelJFUGQzbVdibnFDNmF2bWF3M3lIend1TGllZWYyZDhac21yZllnTTJva0NiQWtGOWhlOW1BNDBQUlZyWEFlUjlzT09mNGNuZWxsbFI4NjQ2VlU0STZKS1RpMDlCYThkOTBNRElzSU1lMFRBM2JNOEhLY0xMMXErRjVJQXhQdGVnSEw5dVppekJzcjhQeW12YWh0MWJqMEdnZ2hoTWhqTzlST1NCOGpWRzhHenEwRG12TEF2RUxCTCt6eGRKZElkd2pQRXU4cUI2VUIwZGRETVdCVzErZVEvcTJsRUVMKy93RG50M2JjeCtGODRqelRnSVpadGhFNENvcVVmd0poV2M2MTY0SmZTejVIcTdiUjNEOEhYMXVJYmdnQzlRTWxXOHpuSFdtcE5uM05tZU5EUU9OU0FWK1ZFc2tlU3Nnb3BSb3lES3E0UWRDVm56RnNrZmw5TjR4L0krdVVpS3BWb2pwQzMrVXB2N1p0UnJyUE9DaGdXT0lpellzZ2gvRTg0NzlGUlVCeU11RFZXWEREczVRS2hsdkdqY1NDc1NQd2ZXNHgzdHFSallJYXNmUW9NeXdwRW9NQ1ZzdURITVFrZ1FYajF4cWRIaC91T1lyUC96aUdlLzgwR2c5T0c0TXdQeDgzdlNJaTErYjhVMWg3ckFSNVZiVUk4L2ZCN2xJcS8ybVVsUkNMZW5VYjBxSWo4T2YwUk14S0d1enBMaEhpRXNhZG1YOUdTQzhpSEZzS0NGcXc4S2xBVUJwWWNKcW51MFM2RVcvTUE1cnl3R3QzQU1vQUtGTGY5SFNYU0cvVVhnMWUrQko0K1Rld3VCc3RZNkRkQVlNNEd3SG8ySVp2SEZqU3MyQ3hOOExkSlNBZFVhZXV4SHUvMzI2WVppOEpkamdncmVsbWpHcTVWbndndVhFc2dPUHl3clZRQzEwUG5pMUkycGcwT0JvYjc3MVczdm5kcFBXWDlXaGErYW5oa2N3NzVKTEQ4NVBhc1dOS3U4M0R4TGtQNW9QbitGMkJ5VDZYT3RsamFjTld3UWcvUHpHbzRNRmtsM0p3RHZ4NHZCUnY3amlFdktwYW0vdVpVK3VOak4rYWp0L1BRRzh2TEo2U2p2dXpNaERpYTd2c0ora2VqNnpkQ2EyZ3g3U0VPS1JGUnlBdEp0TFRYZXAxOGlyUEk2K3FGanRLemlMQTJ3dHZYbjJKcDd0RWlOTW9vRUQ2Tk9Ib1BVRFlaQ2dHTC9KMFY0Z0hDS2MrQnVxem9jajRqNmU3UW5xTDltcndrbitEbi8zU0l0a2lJTjdOVkREbTNOSUdZNDRFNi9HYmJ4eFl3a05nZzI0SG1PZnVHSCtaL1RqSzZnNkxEMlNPbGVmWGZBaC9mVVNIN2NXYWV0eDljcXVoU2NlclJVaWYvcjRwNlhqNThpbWRIZDVqaE1ZRzFEeDRoMU96QkpqaEhRQUFuWXJqaTV0YW9MVTN4MU1TdFBKVEJPRGhvS2ZndzN6dEhDeW5FMVpCaGJBd1lOZ3cxOXZ0WVp2eVQrR05IUWR4dUx6R3hsNG5sMElBaHA5UW9jUDVRVDdldUQ4ckhmZE5TVWVRRHdVV3V0dWlWVnN3WldnTUZtWFN6UjFITGZzOUI5bmwxVmgydzJXZTdnb2hUcUVjQ3FUUEVvNHRCVUlwbU5DZktZYjhGUWdkQytINDQ1N3VDdkcwdGlyd0UwOUIyREVHL1BSL0xTczNnSU14Y1dxMFV4RjBXemY4L1FhRHBiNEZ4U1dId0FZdjhtZ3dvYUJtanlTWXdBR0Y0Njh5b2ozSkZFeXd2cjl3UkMwZDhNbTVtMjl1WjN5ODUvTW5HQ21DUStBemRxSmtpK1B2RTRkNU1LL1NNWXdvN21URnFHVGdyeFphc0lmdDY3amZHZGFCa0Y1YSthRXI4MFlOd2RiRmY4YmF1NjdDN0JIV1U3MDc1a2h3bERUb0l6Mi9xYTBkLzl4K0VHUGVYSWwvLzVhTjVuYXQwMzBublh0azdVNU1IaHBOd1FTWi9qWWxIZVBpby9ENCt0ODgzUlZDbkVJQkJkSW5DVFdiQVVFSHhSQUtKdlIzaWlGL0EzVE5FR3EyZWJvcnhCTTBGZURISDRld2N5ejQ2VThCTHAyS2JsaWpEUWJPNVF6aXVLUnFneFgvQkxDMGQ2R1lkZ0FzL25hQWVUWVZrY0IxMkZEd251VkdHYTkxa01ZOGU4QjZCa0p1NjNscG80NTNTakpnSGg4L3NKTURlNTdmSlpJN2dMSitKaXlsRm5SeHAxdnlIdXh0M0lJV0gwbTlTWGRPRE8zRmxSKzZNbTFZSEw1Wk9CLzdIbDZBMjhZbncwZGxMcWZLSkZVZDdQMHEybUo2MTIwa2I2eFh0K0hsTFg5Z3pCc3I4TWFPUTJqVTJGNjJRcHp6UzhFcDZBUUI5MlNPOW5SWCtxUy9UVTVIYzdzVzI0cE9kMzB3SWIwTUJSUkkzMVMxRGl5ODU1T2VrZDZKaFU4VGszS1Mva05UQVg1c0tZVGZ4b0dmK1J6ZzBydU8zRkNTd0xyMFF1Y1k0K2FCaS9XcEFVbGdveitFWXRwK3NMaGJBS2JzMklBSDdEbTFDbzF0aHBrRU12TkRNRERFcTgyZm85YUR0b090OG1jb2NHNCtNdHpmRjRQRGdqbzl2cWY1akowSUZoUXNQbUNBbkVBSms1UUNDYTlYSUtxbXEwc284V0Nkb01XdmlsMldTUlRkR1ZUbzVaVWZ1cElVR1lwM3JyMFVPWS9maGllbWowZTR2MlI1Q0dQbWI1T2NtSmJrZkE3THdFS2R1ZzJ2Ymp1QTlEZVc0K1V0ZjZCTzNXYXJDU0xUdXJ3U1RFMkk5WFEzK3JScENYRlltMWZpNlc0UUloc0ZGRWpmMUpRblp2b25CQUNDUndPTnVaN3VCZWtKbXJQZ2VRK0xnWVN6eXdFdXVmTXJYWnNnNSs0ekU1ZEZjRzY4UjI5WnRZR2xmd3pGMUQyR2hJdTk1ODltYzNzdGRwV3RORDFtQ25sMzNDUGJVK0RMeGJKKzRySVE4NzdUYmMxbzBvdDNjS1ZCZ2k1SkR1eE55eDFNbUFKK1U1eExrc2daTEdwbnBoUjJzY3lGbVFNUTJaVy9vRGJlM3h6d2NiYmlnODJPY2FDd0VORDI3YW44a1FGK2VIcldST1E5c1JCdlhuMEpoa3RMVGtvRGZESURDNlp5bGJCOHk1dmF0UGozYjlrWS9mcHkvSDNESGxRMXRicitJdnF4dktwYXBFVjN6TVZDSERjNkpoSzVsZWU3UHBDUVhxYjNYQmtSSW9kWEtGVnpJQ1lzT0Izd0N2WjBOMGgzYWp3TWZuUVJoSjNqd010WFdnVVNqR1JPWVpjTVVEb2tISXk0QklweFgwT1J0UXNzNW5yMHhqK1htNHVXUVd2S0ZjRmxqMDhIcWUwdmQ4aVJ6azV3Y21YQStFRzlhN21Ea2YrTWVhYXY1UTdwcFc5RlVxa0tYclorREtXTkcyZnVROERtTTU5YkpsRjBSNFVHNHpkZHB4UExTUXFDNjIxNm1JOUtpVHNucG1EL3d6ZGo1YTJYWS9LUUdNc0RUTytwdklrTFltQ2g0emxxclE3LzJadUxNVyt1d0tQcmY4UFpobVpYWDBLL0ZPcm5ROVVjWEpRZUc0a1FYeXAxU3ZxZTNuZUZSSWdqTHV6eGRBOUliME0vRXhjaERwejdDY0wrK1JEMnpnYXZXZ2ZBZXNBazUvYTU0WGpqUDlZakVlWU5GbmNMRkZsN29KandQVEJnTmp4UkF0SVJGWTM1eUsweTVBMHhsZHh6bkFJS3hHditKTmxpZWY1UjlYbkpIdWZ1cEkrUDY0VXpGQUFvWStPaEdpSU83Sm1waElkanVPUjRwZEJGY2thWVVnd0NBQXJQNzhVWlZnN0V1bkZhdUhTbWcxb05sRnc4MDZVWkV4TTQvblRQTmZqMS9yL2d1dEdKVUVwbTRaZ21MWER4UDNMekxIRFRmMFJhdllBdkRoekh1TGRXNHY0MTIxRjB2bS9tcHZDVVBXVVZudTdDUldFM3ZZK2tENktBQWlHRWtONUYzd3ArNm1NSXYwMkFjT1JPb1A0UGk5Mm1ORzBNZ0dSZHUxMkdVWWZGSFh6cCtObDdBRmppazFCTXp3RkxleGNJSE9tR0Y5R2RPTmFmZU5QOGtNbWZuVEN3TFIzZVBOQ2lUU2xwUUlITENLb3dTVWNtRHU2ZE14UUF3Ry9hVE9kUGxyeFZYU1ZudFA2MmJDeDRENGlKRVVzK1Nya3lXMEY2Ym1NamNQcmlTK3FXSGhPSlQyNjhERWNldXczM1RVbEhvTGQ1dVFremZBN0llUWROd1FoVDdrZnpkMG92Y0t3NlVvako3MzZEdTc3WmpPUG5McmorQWdnaDVDSkdBUVZDQ0NHOVExc1ZlT0dMRUhha2dlYy9DNmhQV2V3VzEvSnp3OURCZ1VDQzhTUXV6ajFuMGhFRUFBU21pQlVicGg4RkcvNGs0TjAzcHVzZVBQc2p6aldYaWc5a0pUZ3dpOWRJa2pGYXZZKzFlZzJxdEMzaVBqamVQQWRNZzl0aEVTRUk4dW1pRW9JSCtVMmRDU2lOaVRYbHZZR3lrek5LSmtGVU5oVWg3OXgySUNFQjhQTXpIK1BPSkkwMU5jQzVjKzVycnhlSkRRN0F5NWRQUWQ2VEMvSGkzTW1JRFE2d2N5U1g5WjZhcTBwSVd1REErbU9sbVBiK3QxaXdmQU1PbnJrNDMxTkNDSEVWQlJRSUlZUjRFQWRxZjRWdzVBNElPelBBeTk0RGRJMlMzZUlWUG1QRzljOWREZjY0NGIrR2tZRkZOamVEQWJPaG1QQTlGRm0vR1NvMjlONkJyN1htOWd2WVVyek12SUZCZHZsREJWY2hUalBSL05qcTd2aWg1bXBYdWdnQUdOZExsenNZTWY4QStJeWRKTmtpWTltRFZYTEcxSUl1a2pOeXkyVVYyNG8vZ1FBOWtKVFVmWlVmenA0RkdocmMxMTR2RStUampRZW1adUR3WTdmaTg1dm40TkxoY1ZaSGlCOFluTXRaREFGSm5OTHluQzJGcHpIMzR4OXd4U2Zyc09IRVNiZCtxd2docEsvemJBRnRRZ2doL1pPMkR2enNjdkF6WHdMcWt6WU80SlpKN2JxNGdHY3dURnRteGpvTlZvTnNuMml3dUp2QkJ0ME8rQTV5dGZjZXM2bndBN1RyTmVJRG1XVWlqV0xiSmtERnpYZkhyUWRjUnkzS1JjcVlveUE1ZFB5ZzNoMVFBTVJsRDIwSDk0b1BPSk0xVVVFYUlrZ3NVK0gzU1cxbzZ5UXVKVllaRU4rZ2VzMDU3RC96QXlZUHZrRU1LcHc0WWY1ZU92azlOWkdlWDFJQ0pDZGJ6b1M0eUtnVUNseVZNZ3hYcFF4RFNXMERQajl3SEY5bDU2UGVVQXBTT2l1SmMrNVFyaEZwcFJmcm4vNTlweXF4NzFRbEVzS0RjZCtVRE53eWJpVDh2T2hTbWhEU3Y5RU1CVUlJSVQzbndtN3dvL2RDK0RVRnZQQi9Pd1lUakpuU2pDblpPeHZsTVhObVJlbDBlL04rSlJBMUg0cHhLNkc0OUNoWTB0LzdkRERoWk4wUkhEdTNRM3pBNGZUQWM1Qm1zdWxyVzNHYUhMVzBiSm1jNXpDM05pNis5K1pQTVBJWk13RXN5RkFkUm94SU9Yd3VseXg3VUFvTWlhV2REeXF0Vzk1WitpWGE5QzNpWU4rZGxSK2s1MThrNVNRZE5Ud2lCQy9ObTR6alQ5Nk9ELzQ4RXhPc3lwWWFnd21jYzRkbkxaamVUYXZEeXk0MDRzbWZkaUh0OWVWNGVjc2ZPTmRNSlNjSklmMFhCUlFJSVlSMEwxMGorS24vUU5nOUdjS0JhOEdyZmdDNGRKRER4YnVIZ0NUUlltY0RLME1TUW00bjRPQS9IR3pFODFCTXo0Tmk3SmZBZ0xsaWNLRVAwd3RhckR2K3Vua0RjMjdPdFlyN0lrWXpBWUR0dVFlTituYWNhbSt5dTk4ZU1hQmplQTZGQWhsOW9Yd2NVOEJ2Nmd6Slk3bm5TNWM5T0xKc3h2d0ViZnBXL0ZhNlFud1FHdHF4OG9PclNScWw1U1FMQ3dHOTN2bjIraGdmbFJJTHhvekFMMys3SHJzZXVCRjNURXhCZ0xjNTRNTVlNODFnTWlaajdISXBsYVEwaERUdVZLOXV3NzkveTBiR0d5dXdaTTEyRkZUWHVmT2xFRUpJbjBBQkJVSUlJZDJqL2cvdzNDWGliSVQ4NTRDV0lxc0R6SGtPeENuaGRwaXFOQmhuSkxDTzR5MkZMMWpzalZCTVdnL0Z0UDFnQ1E4RDNnUGM5MW84YkdmWmN0UnJxZ3lQNUF6MUxjVnBKa0ZoV08xb3E0WERyWkw4Q1RKakZzWkIydWlZQ0hncCs4YmxoZitsYzB4Zk94V2lrU1JuSE5oVmNrWXIrODZzUVZPYllUWklUQXdRRWlKcDE0V2xENXdEQ29WNTVLdlJBTVhGenJYVng2VU1ETWRiVjErQ1kwL2VnWDlkT1Eyam9zSXQ5alBURWluQnRNcXFVNUphbGRMS0VGcTlnRytPRkdMS2U2dHcvZWMvWWx2UkdYZStERUlJNmRWbzRSY2hoQkQzVVo4Q3IvZ1d2UEo3R3dFRUFKeURNd1lGQTdoeEZvS3RxM2pESW5YVHpBVmJRUVNtQkNLbWc4VmNEemJ3Q2tBWjJLR1ppMEZ0Nnhuc09mVzFaSXR6QTAwR0lGNDl4YnpCUmx6aWFLdDB1WU56Z1l0eDhiMC9mNEtSTWpZZXFxSERvVHRaWXFqZUlHY2diM2xjU3FFWHpnMW9jL2k1QmE3SGx1S1BjWDNxcytLR1ljT0EvSHhBclJZZnU1TDV6enFvME53TW5Ed0pEQjNxZkp0OVdKQ1BGeFpscG1KUlppcjJuNjdDWi91UFlmMnhFclRyQmNNUnpQZy9tR1pBTWR1bEtKbmtlQTVEcVZUSno4ek9rbkxzTENuSHlBRmh1RDhySFRlT0dRbnZQaEpnSTRRUVoxQkFnUkJDaUd2YXpvRlhmaThHRVJvUDJ6NkdjMEJoVG5kbWU2eGt6b2ZBQk1NRmZzY29BaEErQlN6Nk9yRG9hd0N2TURlOWlONXI3ZkYvUWVCQzF3ZDJ3WWNISTdvOVEzekFPY0FVc0k3bTVMUTZtei9CYkh3ZnlKOGc1VGR0RnBwT2xvZ1BaTDVreHJocHVueGlxUXEvVCt3OE9hUHBPUVR4Mzl5cWJaZzY5R1pFQlNTSUFRQmpra1pqM2dOWFp5cEkxZFlDdnI1QWRMUno3VjBrTWdkSEkzTndOUDV4UlJaV0hzckg1d2VPNFZSZGsrUUljL0JTVE9Tb0FMZXhLTUwwV0RLN1NucE1RVTBkSGw2N0V5OXUzby9ieG8vQzNaTlNNU2cwcUR0ZUVpR0VlQlNGVEFraGhNaW5hd1EvdXh6Q2dlc2c3RWdETDNpK1l6Q0JHM01qR0RQWUE5WWpObVpJckdnb0RnbHg0cnlOalBzaFk4Rkd2U3ptUlppNERtelFuZjBpbUhDNFlnUE9OaHdYSDNCbmgvaWlJZXBMd0F4LzlqbXpMR1VJQUsyQ0RrVnQ5VEErbWF4eHJHVHcycGRtS0FDQVg5WjBRR25Nc1NIdkhlYkdXUTBRa3pNbUZUdHduMGE4clcxNnVMSGdmZk0rTHk4eHFHQjg4MTFOMG1pdHZCeW9vM1grQUJEaDc0dUhwbzNCb2FXM1l2MmlxM0hiK0ZFSThyR01CakhUN3drM0xZbXdsVzlCbXMxRitva0dBQmRhTlhoMzF4R01lWE1sYnZqeVoyektQd1dCNms0U1FpNGlORU9CRUVLSVk5clBnNTliRDM1dUEzQmhOOEIxTmc4ejNWUmxZbmpBOHRLWkcyWW9HS1lNYzJtUk5pdUJvOEJpL2d3V2N6M2dOOFN0TDZVdlVHc2JzYm5vUDVJdHR1NlRPbTVJeTB6VDE3WmF5V210TVgrdjVKWlJOQXg4ZzN5OGtCUVo2blFmUFlINUI4Qm5YQ2JhRHZ3dWJwQTdLMEJ5YkZxQk4vSlNiUDllZEdCWVVYS3k3Z2lLYXZjaktTSlQzTzduQnlRa0FLV2xqdmVoeStlU3ZLYXlNc0RIQi9EM2QxLzdmUmhqUU5iUVdHUU5qY1cvcnB5R1Rma25zZXBJSWJZVm5ZRk9FR2NHR1lPY1l2b0V3WkF6dHZNbEVWenlYNlB0Uldld3ZlZ01Zb01EY09la1ZOdytJUmtEQWk3ZXNwNkVrUDZCQWdxRUVFTHNheWtDUC9jemVQVUdvQ0hiZ1JPa3RkNlorUjl1dkRITDdCWm5BRk1Db1psZ1VYUEJCbDdaTDRNSVVyOFVmZ2lOcmtWODRPTFU5eEQ5VUFUcjR6cHQ2bWhycmZrVXlLdndZRHkycnkxM01QS2JOc3NjVUREK3dNcDRCOFQzbENHMFVZSG9hZ1dxb3JwYW9zSU1zeFRFNS9pbDhFTWtUcDVvbWtHQ3NEQXhVV05scGVRVUJxZnpLaGpQTmY1YlZBUWtKd1BlamxTbjZEOThWRXBja3pZYzE2UU5SNTI2RFd0eWl2RHRrVUljT2l0SlZtcVZXOEdRSmhiV00zN0VMUW93WXhVYnlTOWRSV01ML3JIMUQveHIrMEZja1pLQXV5ZWxZbXFDVmFVUFFnanBJeWlnUUxxTjBIUUNyRGtmdkNrWGFNd0RtdkxFSFVGcFFIQWFXSEE2ZU1CSUtJS1NQZHRSNHJLcXFpb29GQXBFUmtaQ29hQ1ZWSDBiQitvUGdWZHZFR2NpdEhhV0haNERuRm1zSXpjbE4rUGlwRi9Pelhmc3pHVWhKVlRCWUpHemdLaTVZQVBtQUtwZ3Q3K2l2dWhrM1JFY3JkcGllT1Q4V2djR2NiTEI0TlpwNW0xMjJqcXE3bDhKR2FWOE1zYUJCUVdETnpXYTN6U0hYNzdsUEp6a0FpOVVSVG1TbkpHWjN1YmExck00VXJFSlkyUG5tM2ZIeGdLdHJVQkRnL2hZR2hCd2hqU29ZQ3dubVp3c1dlNUJwTUw4ZkhCUFpocnV5VXpEcWJvbWZKMmRqMitQRmxybFc3Qks1R2plWUZnR1lWak1aZnFscy95OTBna0MxdVdWWUYxZUNaSWlRM0hYcEZUY01tNWtoNlVYcE9mcGREbzBOamJDeThzTFFVRzlOL2ZGaVhNWGtGOTlBYm1WNTVGYldZdThLdkZ6UEMwNkVxTmpJcEFlTXdBam8wS1JQRERDd3owbEZ6TUtLSkJ1SWVRK0FMUlZnWHVGZ2dXTkJvYitUUXdrQUdKZ29URVB2T3BIUUxjU2dtOE1GR252ZXJiREh2VGFhNitodHJZV1YxOTlOYVpObTliMUNkMW83OTY5ZVAvOTk1R1ptWW1ISG5ySW9YTktTMHZ4eUNPUFFLMVc0OGtubjhUczJiTzd1WmZFN2JnV3FQME52SG9qZVBWR29PMWNKOGR5MHgwNmJzeDB6cGdrZ0dENDJsaU96ZGFnekQ4QmJNQmNzS2k1UU5oa2dOR2ZJaW1kMEk2MXgvOWwzbURJT084TWJoakFERlZmWXRXZTVYRnRYTUJ4alhtR1FzZGttUFpKYnJUMzJSa0tZQXI0VFp1RjFnMC9HRGJJQzZoSXk1NG1ubFRoOTB3SGtqTUNGbS9ldHVKUE1UcjZNcWdVa2hOdFZYNXdKYWdncmZ6UTFpYVdreHd4d3YyNUdpNHlROEtDOFBTc2lYaDYxa1Q4Y2JvS3E0NFU0b2ZjWWpSbzJrM0hXTHlGaGtncTc3QXN3djc3WEhTK0hzOXUySVAvM2J3UGx5Y25ZTUdZRVppUk9BaEtCWDF2dXN2R2pSc1JIQnlNckt5c0R2dUtpb3J3MEVNUElUVTFGVysvL1hhSC9mbjUrZmo1NTUreFpNa1MrUHI2OWtSM08xankvYStvYW14QnFKOFBSc2RFWXZHVTBVaUxqZ1FBNUZXSkFZYjF4MHZRbU4yT21PQUF2SGZkREkvMGsxejg2Q3FPdUJXdjNRVitlQ0ZZOHF0Z2NUZmJQc2huSUJBNXk1ekE2T3hLQ051R2c0MzlFaXk4NDRkNmQxaTllalYrKysyM2Jtdi90dHR1UTJabVpwZkh0YmUzWTgrZVBkQm9OTGo4OHN1N3JUK08wbWcwcUs2dVJwMkRTYnVxcTZ2eDk3Ly9IV3ExR3ZQbno4ZlVxVk9oTmw3NDJ1SHQ3UTBsM1JIek1BNDA1b0pmMkFWZSt4dFF0dy9RdDlnNWxFdHUxakxEVmJOaFVDT1l5NlpaQmhDc0w0QVZRT2hFY1NsRDFEd2dZRVEzdmE2THc5YmlqOUdnTVFSMVhGanFZTXhWTWJBOUhUNDh4TkFjdHhrc3lHczliMG9VSjN0dWdtUlFQSEZ3SHcwb0FQQy81REp6UUlIWm1zUnVuL1NkVXdvTUkwcFV5RTEySUpjQ0F5Q0kzK01XYlQxK1A3VUtseVFzTk8rM1YvbkJXZGJuR3N0SkppUTQzMlkvTTJsd05DWU5qc2FiVjErQzdVVm44Tk9KTW13NFhvYWFGc25mUG1iNnhCUVpma1dzZjdlTStUazVNNGNlTkRvOWZzZ3R4Zys1eFlnSzlNT2YwNU93WU94SXBFWDNqenZNSjA2Y3dDT1BQT0p5TzhuSnlUWURBVVpWVlZWNDc3MzNvTlZxTVh2MmJDeFpzZ1FCQVFFT3RiMTI3Vm9zVzdZTU9wME96YzNOZU9HRkYxenVyeHkvbFpaajRWZWI4TnI4cWJoNTNFaWJ4d3dNR294WlNZTk5qMWNleXNld1Z6N0Q4bHZtSVl1VzF4QTNvNEFDY1J0ZThpYjRoVjFnMDNQQlZJNVBEMlB4dHdJRHJ3QS9mTHNZYUJqMmNEZjJVbFJWVllYOC9QeHVhNysrdnI3cmd3QWNQSGdRR28wR3djSEJUczlPS0N3c1JFRkJRWmZIalJzM0RuRnhjVTQ5aHkyblQ1L0cwMDgvamZQbnhlbDFHelpzd0lZTkc3bzhiK25TcFpnL2YzNlh4eEUzYXkwQnIvME52SGFYbUZCUmU4SCtzZHlRL2s4QmdERW94SlVOWWdEQmNPSExEVmZHZGxNcUJvMEdDODhDaTVnS2hFMmhwUXdPT3RPUWgvMW5ESU5hYm5ubld5NWpVWTNCR3ZQc0JGanJKd2dBQUNBQVNVUkJWSHN6RHc2MVNOYUl5d2hpU0FNVWNTR0JpUEQzekowNmQxREd4a09Wa0FoZG1iak1oOHVOckVpT1Q4MzNkaXlnWUxXMFl2ZkpiekErN2tvRWVFc3FtSGg1aWJNSVRwd0FERWtDWGNxcFlYMytoUXRpT2NtWUdPZmI2NmRtSmczQ3pLUkJlT3ZxUy80L2UyY2UzMVNaL2YvUHpkSWwzZmVGMHAyV2xyS0RnS3dLaUlMYnVJMmpYNTBCQkxmNWpveU80NHpieklDT293emk4aDBVUjBURlpVYkZINElvc2kreXI0VUMzVGU2YjdSTm03UkpjKy92ajV2azNxUnBtM3VUMHUyOFh5OGw5OG56bkR4TkFyM25QT2Q4RG82WFZtSGJ4VUo4ZjZrSVZ4cHR5eUxzNUdURUJXTFcvM0VBWUJmd3EyblI0NzBqNS9IZWtmTklqd2pHL2VOVGNkKzRsRUV2NU1peUxQejkvWkdVbENSNXJjRmd3TVdMRjJFeW1icWRGeGtaaVgvKzg1OVl0V29WZHUzYWhjek1URHovL1BNWU5XcFVsMnQwT2gzZWZQTk5IRGh3QUFBd2YvNThQUEhFRTVMMzZBcHI5cC9Hb2NKeVpQM2hJZmg1T1Y4YTgrREVrVmlVbm9DSHZ0aUJ1U05pc1dMVytGN2NKVEhVb0lBQzRSYTRnalhnMm11Z21MeEYxbnBHSFFqbXVxMWdMLzRCS0h3TFRLTHIwZW51ZU95eHgvRElJNC8wT0cvZnZuMVl1M1l0WW1KaXNHN2RPcWZ0ZTRpRXJpb3FLdERSNGZqR2N1L2V2UUNBU1pNbW9WSXN2dFVETVRFeFZxMkNZOGVPWWRPbVRUMnVlZTY1NTl3V1VNak16TVRLbFN2UjNOeU1HVE5tSUtHSDA2M3M3R3ljUEhrU0hoNGVpSXNiMmtKNzE0ejJhbkQxQjRBR2N4Q2hyYnlIQmNKdExtTnVhY2V4ZkcwNHh3aEhhNDUxelFINFpmQUJoT0FaUVBEMWdDckFiVC9LVUtHRE5XQnoxdDl0eHVTZlJadFB5emtQeE9oN3pwWTZveE1GRkNSNTBjTGNTUU5VUDBHTVp0WThOQmRaZEVNa1JoUVlJY0FTMkt4QVpMVUNWUkU5aVRQYVltVGJzTC93RXl3YWFmYzcwTXNMU0VyaXhSUUJXejBFT2RpdnI2amdYeU5vOExkaTdTMm14RVppU213a1hybmxlbHlvck1QM2w0cXc3VkloY21wc00vNXNQakZyQzFHTHhneGp6WGF4LzdmMlVuVURYdDV4RkgvOTZSam1KTWZnL25HcFdKU2VBQy9WNE16NFMwdEx3eXV2dkNKNVhWVlZGUjU2NktHZUp3SklUMC9IZSsrOWg5ZGVldzJscGFVSUNlaytDNlMxdFJWbnpweEJTRWdJVnF4WWdhbFRwMHJlbnl1czJYOGExVm9kdGl5NVhkYjZRRzlQYkZ0NkI1N1plaEJyRDU3QjcyZE5jUE1PaWFFS0JSUUlsK0hxRDRGck9DUTdtQ0JHTWVxZllFL2NCZ1JlQnliNGVqZnN6akZxdFJwcXRickhlY2VQSHdjQTNIcnJyZkQybG5jaThPeXp6NkttcHFiYk9YdjM3clVHRjV6aG0yKytRVUFBNzdCTm56NGRFUkZkcHhsLy9mWFhLQ2twY1V1Tkg4dXkrUHp6ejdGcDB5YW9WQ3Fuc2cwT0h6Nk0vLzczdndnT0RzYktsU3VSbXVvNFBZOXdrYWJUNEJwUEEwMm4rRC8xSlQydk1hZmFXbkp4R1hNcEEyY05MQUJkT2xSK28wUUJoT2tVUUhBRHUvTFdDNlVPTVB0OEx0cU0wVStGRXQyZll1bFpFeTYxOFJrckhPUTdxUk1HcW42Q0NLOXBzOUQ4MmI4Qms0a3ZlN0JrNXpnRlkvUFdwZWVwVVJYaGpEZ2poS05yQUtmTHQyTnE3RDBJMGNUWXp2SDNCK0xqK1JJRndIWGRBL3VnUWxFUjMvWEJ5YlJ2b210R1I0VmlkRlFvL2p4M01vb2FtczJaQzRXMjNTSUFhM2FDOEVtYXYzQ01SZXFSMTZRUi96UE1jcHkxL2FTUGh3bzNwY2Jqem93a3pFdUpIYlRCQlhmeXpqdnZvS3lzekdhTVpWbjQrUGpnelRmZnRJNjF0dkpsZ01YRnhmampILzlvSGZmeThrSmdZQ0MrL2ZaYmZQdnR0OVp4UHo4L3ZQVFNTNzIyNzRPRjVUaFVXQzQ3bUNCbXplMnpjT3VIMzJGS2JDU3VqNmZ5QjhKMUtLQkF1QXgzOWlFd2N5NjR6UjR6L2xOd0J5ZURtZHVkdW56dm85VnFjZUxFQ1hoNGVPQ21tMjV5MmQ3a3laT2RDbUoweDZsVHAyQXdHR3pHa3BLU3VrMEwvT3FycndBQXc0Y1B4d2NmZklDalI0OTJPZGVpZjNENjlHa3NYcndZQURCdTNEZzg5ZFJUeU12THd6dnZ2R010RlVsTlRVVkJRUUhlZmZmZEx1MjF0YlZoMTY1ZDREZ09JMGVPeE02ZE83Rno1MDZiT2N1V0xlc3pRYU1CaTY0SVhOTXBvT2tjdU1hVFRyWnpkSUE0NDZBNzUwUWREQVJPQkJNd0FVemdaQ0J3RXFEMGxmZWFoRU91TkdYaFJKazVLQ3VxdDVhSGNMS2VZTGpSMGJBTlowVGxEb3prUTNsaHdjVGhBejlEZ2RINHdHdmlWTFNkT0F3QVlCMmNGSGU3SG55V0FoZ0dTVVVxSEw3T1NYRkd6dkkvQmh4WTdNNy9BTDhjczdMenZKQVFYcUN4V2lTYzZtcm5CK3Nlek8wazA5T3BuYVFiU1FqMngrOW1qc1B2Wm81RHBiWVYyeThWNGZ0TFJUaFU2Q2hyekRZb3hXZUlpZU5OdHQvSFZrT0hWVy9CeDBPRitTbHh1SE4wRXVhbnhGRndvUXV5czdPUmw1Y0hUMC9QVGlWZzFkVzJnc1JlWGw0d21VeTRmUG15emJoV2ExdlMwdGJXaHNEQXdON1pzSm1IdnRpQnJEODRsM25oREpzZVdJQkpiMzJKZ3VjWHU4MG1NWFNoZ0FMaEV1eUYzL0lDak4xcEpyUlhnY3RkQmE1Mko4QWFBZi9SVUtTOERBUk9kamlkVVFjQnFYOEJtN1VDaW95dUJYVmNwYlMwMUNhNmJFOTFkVFU2T2pvUUVoS0NEUnMyT0dWVG9WQjAyUjNodWVlZXMyWVZ5T1hCQng5MG1PMXcrUEJoVkZSVTRONTc3N1VaWjFrVzFkWFZVQ2dVaUk2T1JuMTlmYWZJdkNQMGVyMTEzckJody9Eamp6OWk3ZHExL0kyeW1heXNMR1JsWlRtOTl5TkhqamdjZi9qaGh5bWcwQlVkV2tCN0VWekxKVUI3R1Z6TFpVQjdHZWhvNnIzWFpEd0EvOUZnQWljQ0FSUDVQNzNqZSsvMUNJZWxEckt4dER3RTRNVUZJTFJOYU12TDZ6RjBkanhQNjRTYmFHbnVzekNmWVlCeDBXRXlOOTIvOEo0MXp4cFE0TjhNNTZNc3ZHNEZQMWZKTWtqSlYrTkN1dEdwdGVZQ0l3QU1zbXNQNDByVFJRd1BjRkRQSFJNRHRMVUo3U1JaMXJWc0JYRkF3bVNpZHBLOVNKU2ZqN1VWcGJiZGlFT0Y1VGhZV0lhREJlWElxWFVzaGl3V2RtU0V5SUxkazN4d1lVdFdBYlprRlVDalZ1R20xRGpja1pHRW0xSUhabkRoK1BIaldMQmdnY3QydEZxdHc3YVA2OWV2ZDBzWnFNRmd3S0pGaTF5MjB4MVBmcnNQLzFnNHc2cVpvRzAzNHJVOUo3RHRZaUVhZEcwWUV4MkdQOTA0R2JPVGhKK25nMld4OXVCWmZINDZHOVhhVmlTRUJPRHhhV1B3MENUK2QwS1F4Z3QvdldrcW50cXlIMi9mT2FkWDkwOE1maWlnUU1pRzFWNEcyaXU3N3VZQUFLWVd2b1FCQ2pEcHE4RW9mY0FXdlF2MjFEMVFYTDhQMENRNlhNYkVQQVN1OGx1d0xYbFErSTdvbGYzWDFkVmgrL2J0UGM2cnI2OTNhaDdRZlVDaHQ5RHBkRml6WmcxYVcxc3hkdXhZcEtRSUN2cGxaV1ZvYjI5SFVsSVMxR28xL3ZDSFAzU3JubnpvMENHc1hyMGExMTkvUGY3MHB6OEJBSlJLSmFxcXFoQWNISXpISDM4Y3I3enlDaVpObW9TWFgzNjVTenRQUFBFRXlzcks4UEhISHlNNE9OamhuRFZyMWxpRmpZWThiRHZRbWd0T0t3NGNYQUxhbmRmVmtJVTZCUERQQU9PWHdaY3crR2NBUHFrQU0vQnVQZ2N5N2lwMVlBQndMS3hPeG5nOGFQTzhvMkFDQUp6UjFkb2FjUkp4dG54YWVEQzgxWVBqbHNKajlEZ3dmdjdndE0xOHVFU3lPS1B3eG96S2NUNmdZUC9wL0pqekxwWmY5NzdqeVltSlFFNE9vTk81WHZwZzM0cXl2WjNQVkVoTnBYYVN2WWlmcHhvTDArS3hNSTBQMk5hMjZuR2dvQXlIQ3N1eEovY0tLclcyblhlc0pXam1qNFRqWUM2SDZQd1o2WXhDY01GTHBVUk1vQy9tSkEzSG5PUVl6RXdjQmw4UDE3SWxyd1d1aWpKYVdMdDJMYTVjdVlKbm4zM1c1djRJNERNTFB2bmtFOWw3dk9lZWV4d0dLOXpKNWVvR1ZEVzEySFJ6V1BMZm5UaFhYb3VYNTA5QlRLQWZQajU1RWZkKytqMjJQM0luSmcvblM4OSsvOTBCZkhFbUIwdXVHNFVGcVhISXEydkV5ejhkeFpWR0xaNmZkeDBBNEtGSmFkaDhJUis1dFZlUkVrYjZLWVI4QnNkdmY2SlBZRnF5d2FtNy93ZUlLMTRQdE5kQ01mTW80TWtyU0N1Q3BvQTlPZzljd3hFd1hRUVVBQURxUURBdGw0RmVDaWhZbURGamhrMTkzT0hEaC9INjY2OWo4ZUxGK01VdmZ0RnAva3N2dllUTXpFeDg5ZFZYTmlmcnYvclZyM3BzbWRnYmFEUWFQUEhFRTNqOTlkZnh4aHR2NEwzMzNyT1dWdVRtNWdLQVZiVzRKKzBJeTNNS2hjSkdNeUkyTmhhYk5tMnlDa0VxbGNvdU5TVUtDZ3BRVmxhRzFOVFVicVAvUTdKMXBLRU9hTTBEMTVySGx5MW9Md090K1lDK3VQZGYyMmNFSHpqd3p3RGpOd3J3eXdBOEkzdi9kWWx1c1NsMU1DTy9xNFBnWENnWk5lSmFaNk5EZU5LaFU5ekNHbEhZM21SZEx5bTlYelIxNHZDQnI1OWdoVkZBTTJzZVdyZGJNdGhjRTJlTXFsYWcwbGx4Um5NM0ZUQkFwVFlQbDJvT0lEMThkdWQ1NG5hU2xqSTRWMFFhN1VzbVdsdXBuZVExSnN6SEcvZU1HWUY3eHZEM1BFVU56VGhRVUlhREJXVTRWRlNCQmwyYnpmeHVOVzVFdEhXWWtGL1hoUHk2Sm54NFBBdEtCWU9KTVJHNElUa0djNUppTURFbUFrcEYvd3NjeVJWbGJHNXV4a2NmZllRb2M5ZVNvcUlpbEpXVldlODU3cnp6VGpRME5DQWdJQUR0N2UzNDVwdHZaTzl4M3J4NUNBb0t3dEtsUzNzdDB6SzdwZ0dCb3U0NTV5cHFzVGZ2Q2o2NGR4N3VIcE1NQUppWkdJM1JxemRody9Fc1RCNGVnYkttRm54eEpnZkxwbWJnSDR0bThIdE5pVVcwdncrV2ZiMGIvek14RGJGQmZDQWswTXNUMlRVTkZGQWdYSUlDQ29Sc09PMEZNSDZqdTU5VHZSVk01TzNXWUFMWU5rRGxEOFhNRXozYVovekhnR3MrejYvdlJleWRZMHVIQnJWYTdkQnB0ampWWGw1ZXNvVWFYM3p4UldSbVp2WTRMeUVoQWUrODgwNlA4K2JObTRlOWUvZmk1TW1UK09TVFQ2d2RMTTZjNFd2clI0OFdQcWZzN0d4Y3VIQ2hVM2xFVDZqVmFtc2JwdUxpNGk2MUV5eTFoaHpIZGF1djRFeXJ5d0ZKZXlYUVhzdDNXV2poQXdaY2F3R2d2UWlZV25yLzlaVStnUDlZTUg1cGZPY0Z2d3dnZ05wRDlVYzZsVHE0NEJEeUI4ekMydm1SdjBQSFdiRmRCUnlGS282M1ZJbGVuNUdXb1NBS1FFd2NOdkQxRThSNHo1d3JCQlFZUnF5WjZBUU14TTArMDNKVnFJd3dkRE5mQk1mWUNGbnN5bHVQa1dIVG9XQWMzSzZwVkh3N3lVdVhYQzk3c0w2K1hUdEpUMDhnbWtUYitvS0VZSDhrQktmak41UFRBUUNaRlhWOEJrTlJPWTRXVjBKdmRLSXRxUU5NTEljVHBWVTRVVnFGMS9lZWdyZGFoWXpJRUl5TkRzUFk2RENNR3hhRzFMQ2dQZ3N5cUZUOGQ3MnRyYTJIbVk3eDkvZTNabUkyTkRTZ3JLd01QajQrMW01VVlrMnNKblBaVUVKQ0F0NSsrMjJuWDJQbHlwVTRkZW9VQVA2ZThQNzc3NWUxVjJlNFVGbUgwVkdoMXVzUm9VSFl0dlFPakJzbWxKaXBGQXFvbFVxMGQvRDNhTG5tOHBrRnFiYmxpdFBpbzJGaU9lekpLOFhpNi9pRHBySFJvY2lzcU1QdG82Um5neENFQlFvb0VQSnB6Z0xpSCszNmVjNEl0R1FEMGI4RWwvczNjRmMrNW12Qy9VWkRrZjVHbHhvS1Z2eEdBNlgvZHUrZSt3a0dnd0Z0YlcySWpJeTAvdklVdzdJc0tpb3EwTjd1cEVJNGdCVXJWdUNSUng3QjExOS9qZW5UcHlNMU5SVW5UNTZFUXFIQXBFbVRBUERhQ0gvNjA1L1EydHFLdExRMFpHUmt5TnAvZFhVMXRtN2QydTJjM054Y2E0YkVnSVhWQThZbXdOakk2eFlZNnNHMTEvQ1pCb1phY08yMTFzZG9yK2xkYlFON2ZGSUFuMlEreThjbkVZeFBNbDlDUkZrSEE0YWRlZThMcFE2Y1JlTkFIdUlENW1qL1ZNVHBaNk1lbG95cHJ0M2gwemJ0SWlXZXhJdW1UNDRkUkJrS0FKVFJNVkFucGNCWXdQOGJ4a2xOVW1BWVFaeXhXSTNEVXd6T2lUUENWa3Voc2EwYUo4dSt3NVRoZHp1ZTdPbkpaeXJrNXNvWFpyVGR1TzExWlNYZlRyS0wwalhpMmpFMk9oUmpvMFB4dTVuakFBRG5LK3R3dnFJV0Z5cnJjYnFzR21mTGEzdXc0Qmk5c1FNbnIxVGo1QlZiUWNLSk1lRklDUXRDU2xnUVJvUUZZa1JvRUpKRGU3K2JUMlFrL3p2czRzV0xPSDc4T0RJeU1xd0hPYzdDY1J4cWEydng3My96OTVEVHBrM3IxZ2JETUpJT2lLNWxodVdGeW5vOGRyMXdLT1Rqb2NMMThWSFc2OXBXUGRZZU9JUEs1bGI4Mmh4OEN0SHdQMHZKMVdZYlc0WDFqZVp4UVZSeWRGUW9QamptUG1GMVltaENBUVZDUHRvc1BtMjZLNHlOQUdjQ1Yvd2U0QmtPWnRTYkFOY0JydUJOc0tmdWh1TDZ2WUFtdWV2MS9xT0I1cjc3UjI3Ly92MG9LaXJxTkY1UzRrUTdQaWQ1OWRWWEVSc2IyMm04cWFrSjk5eHpqeVJiNGVIaFdMcDBLZjd2Ly80UGI3enhCcFl2WDQ3R3hrYU1IejhldnI2OElyKzN0emZ1di85K2JOaXdBV3ZYcnNYNzc3OHZxZk1Fd3pBWU1XSUUwdFBUc1hUcFV1dDRTMHNMUHZ6d1EremR1eGNhalFicjE2L3ZVWUJ5Mzc1OXlNM05oYWVucDZTZnMxdjBwZURLdjNSK1BtZmlnd0RHUm5ER0pxQ2pVUWdnR09UZG5Ma0ZkUkRnR1E1NFJJRHhqQUM4SWdHdkdEQStTWHpRd0x2emQ0WVlXRnhweXNMSnN1OUVJNXkxWGFkMEJHOVh5YWh3ejZnWFVmMkQ2SFN2RzdPblc3dHZhZHZsSzVwVCtnSCtCbmRrK09Cek9MMW56clVHRktRR1c4U3V2Wkpsa0pxdnhubVpXZ29IQ2pkaFhQVE44RlIyMGM3UjE1ZHZKK25nOTVWc3hKa0t4Y1Y4NElMYVNmWXJ4a1NGWW96bzVCcmdnd3pueW10eG9iSU9wOHVxa1ZsUko5dis2Ykthem0wdUFhU0VCU0xLM3djYXRSb2FEeFUwSG1xM2FqTDQrZmxoL3Z6NTJMVnJGMTU4OFVXWDdmbjcrK09CQng3b2RrNTlmVDNXcjEvdnRFMTMzZ2YyUkZaVkhUSWlReDArdDJyWGNieDFrRTlGZTJSS0JtWW04R1dtbzZOQ2tCWVJqRlc3amlQQXl3TlQ0Nk5RVU5lRVAzNS9DQjVLQlZvTndyOUZvNk5DY2FGUy92ZUVJQUFLS0JDOUNXdjVCNHVGNHJydnJHM21tT0NaWUE5T0JsZjBIcGhSYS9wdWZ6MlFuNS92TUtEUTBTRXZ6ZkJhY1B2dHQyUC8vdjNJeXNyQ1AvN3hEd0RBM0xsemJlYmNmZmZkMkw1OU8wcExTL0gxMTEvMytJdFdqRUtod0xwMTY2elh0YlcxK1BISEg3Rmx5eFpvdFZvTUd6WU01ZVhsZVAvOTkvSENDeTg0REZhd0xJc2pSNDVnMzc1OWVQcnBwOTFiZDZndkJWZXcybjMyM0lrNmtHKy82QkVLZUlUd2dRTFBjTUFqM1B6WS9KK1g2NnJUUlAvR2FHckR0MW12MlE2NnFkVGh4cVNsVURlR3dkVGVjN1pNZFljT2xVYXo4SnNvUUNDVkdRbUQ4enZyTlgwT21qLy9FREFhK2JJSHp0cEF3emxFNytlb3k4NEhGTXlMclkvMEhWb2NLdm9DODVLWGRUMDlPSmp2L0ZBcEVuSjFkenZKa1NQNWJBV2kzK0lveUhDbXZBWXN4NTlPRjlZMW9hQytDWVgxL0ovYWRpZExjVVRrMWpZaXQ3YlJYVnQyeUIvKzhBZGtaR1RnMHFWTHVIcjFLbGlXaFVxbGtwU3A0T1hsaGRqWVdDeFlzQUNob1k0ZGNndE5UVTB1YVNuMEZmZU5UY0h0bzVKd3BMZ0NyK3c2anBvV0hUYmVmeE1VRElNdi8rY1dQUDdOWGp6eTFXNEF2QWpvUDI2ZGlSZCtPRHhvQkhTSi9nTjlvd2o1K0dYd1dRcWVYYVM2cWl3QmhGbTJQZXM5STRHQWNlQzBXZDJmOXpSZjRMTVUrb2hISG5uRW9jN0FILy80UjV3OWU5YkJpcjZIWVJnOC9mVFRlUFRSUjZIVDZhRFJhREI3dHEyZ2wxcXR4dkxseTdGeTVVcDgrZVdYV0xCZ0FVSkNRcHl5ejNFY2lvcUtjT2JNR1J3NWNnUlpXVm5nT0E2SmlZbDQ0WVVYTUc3Y09Eenh4Qk00ZlBndy92YTN2MkhseXBYV0c0REd4a2JzM2JzWFc3WnNRYVg1cHZmYmI3L0ZrMDgrNmQ0M29UZFJlQUlxUDlGL0FZQTZBSXc2R1BBSTVqTUxQRUw0MXFmcVlNREQvS2Q2OEozZUV2TFpudk0yR3RzczJnVVdoMCtHTTg5d1puK1JYeHZ0bjRwcGNmZWc3R2VST253M0Irc25XNFRUUjQ2UjFpNVNiSFJxWEZRMzh3WXVqS2NYdkNaT1JkdXhRd0RraUdVS24yMUFpd0xES2hVb2ozSlNuTkdPWTZXYk1XWDRMK0RuMlkxakZCME42UFZBbzluWmM3VUV3bEU3eWZSMFhydUJHREJNTU91YlRJcnBySE5TMTZxM0JoZUs2cHVRYnc0MkZOWTNvdFhRZDRjbkNvVUNDeGN1eE1LRkMvSDg4OC9qMUtsVGVPT05OekIrZk5kNlFCczNic1FYWDN5QjVjdVhPNjBScFZLcE1HTEVDRVJIUitPWlo1NnhlUzQvUHg5UFAvMDBrcEtTc0hidFdwdm5ObXpZZ0V1WExyazN3N0lMTWlKRGtWVlZod2kvenBtSnFlRzhrT0xZNkZEb2pCMzQrKzRUdUZoVmoxR1JJUmdlNklmdkg3a0RaVTB0cU5icWtCYkIzNGM4dVhrdmdqVEN2dTAxR2doQ0R2UmJnWkNQZndhdm94QTYxL0h6S24vK05KWnpjQ3JEbVFDbHBudjcyZ3U4amdJaGllSERoMlBxMUtrNGRPZ1FmSDE5SFo0NnpwdzVFeU5IamtSMmRqWTJiTmhnMCtYQ0VhZE9uY0kzMzN5RDdPeHN0TGJ5em9wS3BjSzBhZE53eHgxM1lNS0VDU2d0TGNYdmYvOTdGQllXSWpBd0VNZVBIOGZHalJ1UmtKQ0EzYnQzNC9UcDAyQlpGc0hCd2JqcnJyc3dkKzdjVGkyY1hNWTdGa3pTcy9MV0tyMnRnUUxHSm1oZy9rL3RYTkNGSUxyamNzMUJaRmJ1dEJ1VnE4d3ZyRlV5S3R5VDhTSTRJNFBtVXBIMlNqZW16K2hFTmROU0JTRkZ3b0ZUNHdhdmJvZjN6TGxDUUlHeEZLVTQrejdaYWxlazU2aFJIdVc4TG80WUUyZkV6cnozY1hkR0R5bmdTVWxBZGpiZnBRSGdQMWVGUWw1d3dYNk4wY2dIRlZKVGdhSFlwV2NRRXVyampWQWZiMXdYNi9qdmNLTytIVHBqQi9TaS85cU1IZFl4blVFWS84dFBSM3Rsanl6TEIrRjZRN2ZBeDhmSEp1dFNqQ1ZZWU4vMUNnQisrOXZmdW4wdlhURTZLZ1FYS3VzeGR3UWZVTWl1YWNEUFJSVlljdDBvS01SWlVCSDhQVXBaVXd0R2hnZmpoK3dpcElXSElEazBBREVCL0tIZTBSTCtNR2RzbENEb1NBRUZ3aDFRUUlHUURlTS9CbHpWdG01dnJaalF1ZUJxZG9BeFh1VlBid0ZlQmIvNVBKakUzM1ZybjJ2T0JCUFpoUkFWMFNYbDVlVTRlcFQveFY1VFU0T05HemZpc2NjZTZ6UnYyYkpsV0xWcUZjYU1HZE9qellTRUJHUmxaVUdsVW1INjlPbVlObTBhcGsrZkRsOWZYNVNYbDJQMTZ0WFl2WHMzR0liQjh1WExjZlBOTjJQSmtpWDR6My8rQTREUGltQlpGcmZkZGh0Kys5dmZTaFpZY2hydldEREp6L1dPYllKd2tSWkRBN1pjZWtNWWNLV3JBOHlsRHVibGN4Si9qU0R2YU5SbjY1MCtTajlsbzU4Z1RSL0Frcy9ncVZKaWdvT1R6OEdDUjhZNEtBS0R3VFkyOEQrelJIRkc4ZVRFRWpVMGVnTjAzaEtjZTFFYnlhenFmWmdlOTB0RSt2WFFTdG5TVHJLOVhjZ3ljS1g4QVJCczZQVkFmajdmWGNJZFhTV0lmazJndHljQ3ZaMDdoZSt0Z0lKRm5GcUszbE5QNU9ibVl0dTJiZDNPYVc3bUJRMnJxNnV4WmszMzVia0pDUW00NjY2NzNMWS9NV09pd3JEMVVvSDFPcmUyRWM5OS96TmlBdnh3ODhnNDYvanV2Rkl3REpBZUVReWxnc0h6Mnc5alhrb3MxdDRoWkttK2YrUThncnc5TVVXVVZYYXVvdGJhcXBRZzVFSUJCVUkybkU4cTBQRjV0M09ZNUdmQjFmeklpekFtUGdPQUJadi9EejVOUFBhUjdsL0EwQVRPZDZSc21USlgyYnQzTC9Mejh6dU5GeGNYdSswMXhNS0c3bUxkdW5YbzZPakErUEhqY2U3Y09Yejc3YmVZT1hNbVJvMGFaVE52ekpneDJMUnBrMU1hQmlFaElmajN2LytOaUlnSUtCUUttRXdtSEQ5K0hELzk5Qk9PSFRzR2xtVXhkdXhZUFA3NDQwaE1UTVFYWDN4aGJjZDAyMjIzWWZueTVWaTJiQmtPSGp5SXBVdVh3b2ZFdllnaHlPYXNWMkF3bVRzdnVCQk00SmNMNjZQOVVqQWpudGRDYWNoMXJ0VmFjWHN6R2szQ2FibWtyWWljNmduRHdxSHFyUUJoZjRCaDREM3pSclJ1czlSWFM0NG9XRDlyQmtCNnJncW54a3JRVXJCN3VlM1piMlBwNVAvcmZvMVNLUVFWeksxKzNWTCtZS0dsaFJkcU5MZmhJd2gzc0hyMWFyUzBkRzZ0Yk5HeTJyQmhRN2YzRGhhaHhKOSsrZ2xaV1ZtZG5sKzRjQ0dtVEprQ0FLaXFxc0tPSFR1YzJsZHpjM09QY3lkTm10UnJBWVhVOEVBMG54RzBMbTRlR1kveHc4THd2Lzl2SDU2Zk94bkRBLzJ3STZjRUcwOWN4SlBUeDJKNG9COEE0TkZwWTdCeTF6RWtod1ppVEZRb3ZqbWZoKzh2RmVHZFg4eUJqNGZnL2pXM0dURFNYRHBCRUhLaGdBSWhHNFZmR2xpdktIQmxuNE9KZWREeEpPOTRLS2J1QUp1ekV1d0ZjNjE4eUV3b1JxN3F0cTZjdS9JSjRKTUFoVy9mUlUyTGk0dFJWbGJXYWR4Z2tDNWkxQlZ4Y1hIdzhPaTZsOWp3NGNNbDJmdmhoeDl3NHNRSitQbjU0YVdYWHNMSEgzK01yVnUzWXZYcTFmamdndzg2dlpZVVFjU1FrQkNjUEhrU3g0OGZ4NkZEaDlCb3J0Tk5TMHZEQXc4OGdLbFRwNkt5c2hMUFB2c3NNak16RVJzYmk5TFNValExTmNITHl3dExseTdGcTYrK2l2ZmZmNzlUclNKQkRIWU9sL3dIeFZjenpWZXVCUlBFNnhXTUFyOFk5U2NBZ0w2K0F3WXQ3MEJ5SEtCZ3VrNVdPQ1VxZCtEN1M4amJ6MkRWVHhEalBlY21JYUJnRGd6SWRjL1RjOVE0UGRZZ3FhTUh3d0NjT1V1aHJQa3lMbGJ2dzZpSUc3cGZaR2tubVpNakJCTmNLWCt3ckxkOGJ4c2FBTFVhaUltUlo0c2c3RGh4NG9UMXZzSVJtWm1aWFQ0bnBxU2t4R0VYQmtmNkM1TW5UOFpmLy9wWGgzYnk4dkt3WXNVS0pDY240KzIzMzNZNDU2ZWZmc0k3Nzd6ajFMN2traFlSZ2loL0gzeCtPaHNQVGh3SkQ2VUNYejI4Q0svdE9ZazNENXhCYmFzZWlTRUIrT2R0TTdINE91SGc2SW5wWTJEaVdIeDRQQXUxTFhxa2hBWGlvL3R2d2gyakVxMXpQamw1Q2ZIQi9oZ1JSZ0VGd2pVb29FQzRoQ0xqSGJCN2tvQ0lSV0RVZ1k0bithUkFNZUV6cDIxeWhqcHdlWCtINHNZY04rMVNIa3VXTE9sMVVjYVhYMzdaWWR0SU9SUVhGK085OTk0REFEejY2S1B3OC9QRGtpVkxjUGp3WVpTWGwyUGp4bzE0OU5GSFpkbXVyNi9INHNXTG9kZnpwNnVlbnA2WVAzOCs3cnp6VHFTa3BFQ3IxV0xEaGczWXZIa3pqRVlqNXM2ZGl5ZWZmQkozM1hVWHFxdDV4MlhPbkRuWXZYczNkdXpZZ2NqSVNEejRZQmRCS0lJWVpGUnA4N0U3LzkvQ2dLaFVRUjdDNGptSnYwR29ENS8yZWpWZnlFNWd1Z2ttQU1EWlZsRmJWS243RWMwZHpQb0pGcFJoRVZDbnBNR1lleG1BYlhhSVUxZytEQWJRNkJXSUwxR2hLTTdrOUhLT2c0MW14YTc4ZnlNdGZDWVVUQSszY0Q0K2ZCWkJZYUd3RDVhVkg4d1NsMDhBUUhVMUg3Z0lDK3QrSFVFNHdhWk5tL2kvV3lLcXE2dXhiTmt5K1BuNTRmUFB1OCtJL2V5enovRFZWMTloOGVMRitNVXZmdEhwZVVjbEV3cUZvc3RESGN0OGhtRzZuTk1idWc2T2VQY1hOeUR4MVkrd0tEMEJnZDZlQ05aNFlmVnRNN0g2dHBsZHJsRXdESjZhT1I1UHpYUXNaRm5YcXNlcnUwOGc5OCsvNmExdEUwTUlDaWdRTHNPTS94VGMyWWZCWExmVkxmYTRzdytER2YrcFcyejFWK2JQbjQrTWpBd0VCQVM0eFY1all5TmVldWtsdExXMVljYU1HVml3WUFFQVhuRG95U2VmeE1xVks3RjU4MmJNbkRrVDZlbnBrdTJIaElUZzFsdHZSVlZWRldiUG5vMHBVNmJBeThzTE5UVTErUERERDdGdDJ6Ym9kRG9FQmdiaWlTZWV3QTAzOEtkbmFyVWFPcDNPYXVmUGYvNHpubnp5U1h6ODhjZG9hR2pBOHVYTHI0bEtNa0gwRlIyc0FkOWtyUklHT0E1UVFHTC9RUjdlbnhNY3kySCtJekVqL2xlOFdSWm9MSEt1M0lIamdKT3RRb2FDZFAvU3JLTEFBRlBqQjMrR0FnQm9adCtFSmt0QVFYSkhERnRHNWFnbEJSUUFYclBDNG1vMXRWWGphT25YbUI3M3E1NFhCZ1VCc2JGQWFhblprRjFRUUNyMjYwcEwrVXlGd0M0T0ZBakNTUnhsVEZwS0RjYU9IZHRKR05FZWxibjdpRnF0WG93bmdnQUFJQUJKUkVGVTduR3V1ekNaUzRya3R0eVZ3cVlIYnNaRFgrekF0cVYzdU1YZVExL3N3S1lIYm5hTExZS2dnQUxoTWt6d2RDQjBMdGhMZjRBaS9aOHUyV0t6bmdZVHZnaE0wQlEzN2E1L01uLytmRm5yN0tQM0FORFMwb0lYWG5nQlZWVlZpSXFLd3ROUFAyM3ovTXlaTXpGMTZsU250QiswV2kwQU9IVHlseTlmRGdCb2EydkRzV1BIc0d2WExwdzZkUW9zeThMTHl3c1BQUEFBN3J2dlBtdU5ZMjF0TFl4R0l6UWFvWnVIajQ4UC92NzN2K1A1NTUvSDFxMWJjZTdjT1R6ODhNT1lNV1BHTll2MEU4UzE1S2ZjZGFqWFdVcW51SjVUQjdxQll3VkgwRVBwamZ2Ry9BVU1lUDJDcHVKMmNCWWZ0UWVITWJ1OUFXMmNwVFNDazNRekxCWmtUSThJZ2ErSCs0VFMrak5lVTJlZytkUDN3YlczbTM5NmlWb0tqRkJhRWxPcFJJQldnU1kvNTF0SWNvRE41M3FvNkF0TUhIWXJ2RlIrUFM4T0MrTUZHczNaWW00WFV5d3M1RHMva0RZTzRVYTJiZHVHelpzM1E2RlE0RmUvY2lKNGRnMm9xcXBDVzFzYmZIeDhZREFZc0gvL2ZnQkFhR2p2ZDBtWW5oQ051U05pOGN6V2cxaHoreXlYYlAxK3l3RXNTa3ZBbENHUVlVWmNHeWlnUUxnRkp2RXBvUEF0c0NkdUF6UCtVekJxYWZWWW5LR096MHdJWHdRbTRjbGUycVZqRGgwNmhOdHV1ODE2YllrNGYvVFJSL2owMDg2WkVoWU5oZnZ1dTg5bXZLMnR6YTNkQzFwYlcrSGg0V0ZOdXlzcEtVRjlmVDBZaHJFNjZRYURBYzg5OXh4eWMzUGg0K09EVjE1NUJYNStuVzh3bjNubUdYaDZldHBFN2JPenM2SFJhT0RqNHdNUER3OVVWbFppeTVZdEFJRElTTnRmTWpVMU5UaCsvRGhPbmp5SjA2ZFBXOStEOFBCdzNIcnJyYmp0dHR2ZzYrdHI4MTVZeWkvUzB0SnNiRVZIUitQZGQ5L0ZxbFdyY1Bic1dienl5aXNZTjI0Y1ZxOWU3ZXBiUmhEOWlzS0cwemhWM3IyU3VOUFlCUW51VFA4ai9EMkY3Z3BYOC9YQzFCNFVFYzZJdXp0SWRpNkhScnZJVHFnOTREWDlCdWozbXNYWlpHZ3pNcUpINmRrcUhKMHNVWTlIbEYzUWJ0SmhULzRHTEJxNXdybTFNVEY4MjhlR0JtbXY2UXdjQitUbEFTTkhBaEowZVFqQ0VjWEZ4ZGk0Y1NPT0hEa0NBSGppaVNmYzMySmFKbnYyN01ISEgzL2NhWHp1M0M3YXA3dVpGYlBHWSszQk03ajF3Kyt3NllFRkNOSkkrL3RXMTZySFExL3N3S0swQlB4MnhyaGUyaVV4RktHQUF1RTJtTVFWUU9CMTRBNU9CbEwvQWlibUlhZldjVmMrQVpmM2R6NFEwUWVaQ1VGQlFVaE5UWFhaenJGang5eXdHNEYxNjlaaDU4NmRVS3ZWVUtsVVZ2MkM5UFIwYTVEQnc4TURRVUZCOFBMeXdpdXZ2TktsSGtPZ2czVFVOV3ZXT014YVVLbFVuVElvY25OenJjSkRYbDVldVBIR0d6RnYzanhNbkRnUkpwTUpTNVlzZ1VhamdhZW5KMHdtRThyTHk5SGEyZ3B2YjIrSHRZeCtmbjU0NDQwM2NPREFBWHo1NVpmNDMvLzlYMmx2RGtIMGMzVEdKbXpPZXNWdTFJV1RZZEhTY1ZFTGtCWXVuRkFabWszUTFYWUlVM3Q0bWROaS9RU3BpUFFXaG9JZ294ak43UG5XZ0lJc0dReFJFQ0l0VjQyVEV3em9rSmlZSlU1d09WMitIZFBpN2tXdzl6RG5GaWNrOEVFRmN5YWFXN0FFdWt3bUlEY1hTRXZqU3lBSVFpSUdnd0V2di93eVRwOCtEWUMvVDFpeFlnVm16WEx0Tk40Um9hR2h1UDc2NnlVSEtzYVBINC9zN0d4clpsZG9hQ2ptenAyTGpJd010Kyt4SzM0L2F3S214RVppMGx0ZjRxODNUY1ZEazlKNlhnUmVnUEhWM1NldzZZR2JLVE9CY0RzVVVDRGNDaE44UFppNStXQ3pWb0NyM0F5b2c4RDRqd0g4UmdQK28vbEp6UmNBN1FWd3pabUFzUm5ReFBlcEFHTkdSZ1plZlBGRmwrM2NlZWVkVnFmZkhZd1pNd2FYTGwyQ3lXUUN5N0lJRFExRlVsSlNwMWFUSzFhc1FGVlZsZVJmYUltSmlTZ3BLYkdXVVhoN2V5TStQaDZMRnkvR3NHRzJONmd6WnN6QWIzN3pHeVFtSm1MQ2hBazJKUkVLaFFLaG9hRzRlUEdpMVpaR284R1VLVk93Wk1rU1JFZEhkN21IMmJOblkvYnMyVjArVHhBRGxjMVpyMEJuYkRaZnlUak90c0J3QUF0cmxDRFFLeElMVTM5bk0rVnFnYUNkMEZONXZJbGprYW1yRWMyVjFyTkFiSHA2UXRkL3R3Y2pxb1JrcUliSG8rTktNWjhESXZWanRiN1hERHc2R0NRWHFaQ2QzTkhUS2hzNENGa0tIRmo4a1AwMi9tZjhHODRiU0U0R3NyTUJkLzJ1RW4vWmpFYStxMFJhR3QrNmtpQWs0T0hoZ1huejVpRTNOeGNMRnk3RUwzLzVTNGNabCs0Z1BUMGRmL3ZiMzJTdFc3VnFWYzhUZTVucjQ2TlI4UHhpUExWbFB6YWZ6MGVndHlmR1JvZGlkQlQvSHdCY3FLekRoY282bkt1b1JYT2JBZkhCL2lUQVNQUWFET2VvS0pzZzNBRGJrZ2VtNVRLNDV2T0E5Z0lmU0FENHdJTGZhREQrWThINWpwVFZHcEw5S1JTS0JYV3U3WTlsMGRIUkFZVkNZUlh6SVZ5SFpWbTNsbjQ0L2JwdStFNFFoRHM0VXZJVmR1V3ZGNDI0RUZBUXJWVXdDaXlidkE2UmZpTnNuczdlWEE5VE85ZHB2aVBPNm1yeFZPa0JmcVpFYlQ1eGU4bmhnWDQ0OTh6UTY5U2kyNzBkMms4LzRDOWtpUnNLbjA5TmFBZStYZVNja0dZbkc2SVVpUWZIdllia2tPdWNYOTdSd1FjVjJ0dk41bHh0WTJxSFJzT1hQMXdEb1RxaS94RHkwdnVvWC9XWXkzWk1KdE9RMWxTUytqN20xVjdGNVpvR1pGYlVXWU1JQUt6QmhYSFJZUmdaSGtTdElZbGVoYndvb3RkUStJNEFmRWVBaWJ5OXl6bDllYnZSWGJzZ1FqNTlFVXdnaVA1Q3BUWVhld3BFTFNKZENpYkFadTBOaVV0c2d3a0Ftc3NNUWpEQm5JYmIzU21Cclg2QzVDTjI2Nk1ocFo4Z3d2djZPZEIrdVpFL2paZmhNRE1jQTg0c3pobGVwMEp3b3dJTmdjNkxNNXF0Mkh4MlArYThpOTlPK3dRTTQrUy92U29Wa0pJQ1hMN01CeGRjN2Z4Z2owNEg1T2NESTZRZkZoREVVQTRteUdGRUdCOHN1SDFVVWw5dmhSakMwSjAvUVJBRVFiZ0J2YkVaWDJhK0JKWXpPNGdjZXBCSDdCcmV0eE5DQTNHQll6QWovdjVPODY3bWk4b2QwSDB3QVFCT2lRTUtVaEVsTkE0MS9RUUxqTVlIWHBPdnQxNUxUZkxrdTRVSzM0blJsMlNlNnpDd2ZoNE4rZ3FjcnRndWJiMkhCeDlVc0FTQTNSRk1FTnRvYmdhS2lseTNTUkFFUWZSN0tLQkFFQVJCRUM3RDRhc0xmNFcydmM1NkRZWHNEcEY4aTBpejQrbWw4c1U5bzErQ2ZUWkJoNTVGUzRYUUthQW5uMURQbW5DNXZjRzh1NTU2UVhUUHRDRWFVQUFBelp5YnJJOFpNSHl5Z0JSRWIzdEtnUnFlUmhtYjRCaWJEM3hQL29kb043VktzK0h0eldjUmlMODRybVFxMkFkWEdocUE4bko1dGdpQ0lJZ0JBd1VVQ0lJZ0NNSkZEaFo5aHVLcm1kWnJxMmlmTEd5ZHVydEcvUm0rSHNHZFpvbkZHSjBoVTE4TDF1cjB5VWpYTisvSngwT0YxUENoVzQrckhwa0JaWmk1WlNjRGNKSWpDb0RseTZGa0dhVGtxU0E5S21IN0NiWjF0T0JRMFJmU3QrSHJDeVFtaW93eUFNdTZsckVnRGl4VVZRRjFwRzFERUFReG1LR0FBa0VRQkVHNFFQSFZjOWhmK0lsb2hKTWZTd0FzZWZFQWdBblJDekVpZEtyRGFlSnlCMmM0MFZJbGVnMkpxZnFpbjJoR2dwTnRDZ2N4M2pmY0xGeHdNcHh2MGR1ZmNkbUQ3K1FodzRUWTd6OWEraldhMnFxbEd3b01CT0xqaFd0WE5SVVVDdHZ2VjBrSjBOZ296eFpCRUFUUjc2R0FBa0VRQkVISXBOVndGVjlkK0p2Z2NIT3VsQkp3TmhxT29acmhuVnBFV2wrM3lnaGpxOGdMZGNMNU85a3FPSnRTZDhqWUNESU8zWElIQzk2ejVnbnZPU01qMzBPa2tSSFFva0IwbFR3dEJZNkQxWGxuT1JOMjVYOGd5dzVDUW9EaHd4MFlsN2twKzZCQ1lTSFEwaUxQSGtFUUJOR3ZvWUFDUVJBRVFjaUFBNHYvbkg4WmVtT3pkYVNuTGd0ZFlmVXZ6WjZwaDlJTEQ0ejdPNVFLdGNQNTRuSUhEdWpSK2F2dDBLUEVvQlVXeUdwM3lETXRuZ0lLQ3Y4QWVJNFhXalc2VnJBQWpNcFZ5N0lDV0VwUitMVVhxL2Vqck9tU0xEc0lEd2NpM2RTOXc1TGh3QW1CTnVUbEFYcTllK3dUQkVFUS9RWUtLQkFFUVJDRURQYm1mMlRydk1rTUpnQ3d0aEswY0UvR1N3anlqblk0MTJUZzBGemFMcnlzRS9aUHRBalpDVkpyL2prSXJxNm5Tb254dzhJa3JSK3NlSXZFR2ZsdUQvTFZHUk5LbE5Eb0ZESnNXQUpLZ3EzdE9XOUx0bUZsMkRBK1c4RmRpQU5YTEF2azVnTHQ3VjNQSndpQ0lBWWNGRkFnQ0lJZ0NJa1VOSnpDenlWZmlrWTRGMFFZQWJGek9UUCtnUzUxRXdCZU80R1RXSE4vb2xXc255QkRrTkc4dnduRHdxRlMwSzBEQUhpT25RQkZJQytXeVRBeVJUak5KL2dLamtGYW5zd1drcndCcTYwcWJUNnlxdmZLdHhVZnorc3E5QVlkSFVCT0RtQ1UwOXFDSUFpQzZJL1FYUUZCRUFSQlNFRGJYb2R2THF5MEhaUXJteUJrcXdNQTRnTEg0SWFreGQwdXFjOFIwc2FkOVdHUHU2Q2ZJQzZuSVAwRUVZeUMxMUl3STBlYlVjeW9IRFVZY1BLK1M1eXRrTVBPM1BkaFlsMXcyaE1UQVg5LytldnRFWmMvR0kxOFVNRmtjcDk5Z2lBSW9zK2dnQUpCRUFSQk9BbkxtZkJsNW90bzYyaTFqdkg2QnpLOVNVNXdJUDA4UXZETE1YOEQwODJ2NXBZS0F6cDBySGtwWjIzbDJCMDViVmVoRXp1WDhoUUVBWkIrZ2ozZXM0V0FBbU1mSFhJR1VXYURScTlBZktsYXRoZ2kzNnFVWDZzMTFPTm82ZGV5N0ZqM2xad00rUGdJWTNKRkdpMXJ4VUdGOW5hKy9JR1YwZDZDSUFpQzZGZFFRSUVnQ0lJZ25HUjc5bHVvMU9ieEY1ek5IOUxoQkJWR0JhUEVyOGE5Q205MTk2ZkM5VG1DR0NNamR0QzY0WVFvTzBHZVQ4aVpYdytZRXVjbTBiNUJnaklzQWg2anhnb0RMcFc5QU9rNWFzaE5kK0ZndS9SZzBXZlFHVjFvMThnd1FFb0s0T1VsWEx1SzJJWk9CK1RudXhhb0lBaUNJUG9jQ2lnUUJFRVFoQk9jTE51Q014VS9DQU1TeFExdHNSVmhYSmo2djRqeUc5SHRDbU1yaTVZS2cyakVPUWRQM0M1U0tueERDUDUxMGlOQzRPdmh1T3ZFVU1aNzluenJZMW5mQ0FiV3RxUERLNVR3YTNYRmNSZUNURWEySFhzTFBuTEJGdmoyajZtcGdJZUhhM2E2UXF2bFcwb1NCRUVRQXhZS0tCQURrK0RwZmIwRG9yOUIzd21pRjduU2xJVWZjLzRsREhDY1ZhaFFGcUlTaWRFUk4yTGlzTnQ2WE5LUUs5Sk80S1g5ZTF5alowMDRwNnNWQmlSM2l4VHJKMUIyZ2lPOEprOERvK0ZMQTV6TkdyR0hzWDRmR0dSY05vc3p5ajI1RjdXUlBGMitIYld0SmZMc1dGQ3ArS0NDdXBlQ1NZMk5RSEZ4NzlnbXJoblRFeHgzcFNHa1FlOGpNUkNoZ0FJeE1ERTJnbXZPNnV0ZEVQMEVydms4WUd6dTYyMFFnNVJHZlNXK09QY0NPSWpxdmVXMmlHUmdvNXNRN3BPQU85TC8yT015anVXN080aGUzaW5PNm1vNnZid2tSQzgwalFRWkhhTlV3WHZtalM0YUViNU5hVGtlVUpuQXYvY3VaY0h3Yk05K3kyVWI4UERnZ3dwS3BURG16bEtGK25xZ3ZOeDk5b2hyVHFPK0hWbVZkWDI5alFITitZbzZOTGRSVzFWaTRFRUJCV0pnNHBjQmFDbWdRSmhwdmdENGorN3JYUkNERUlOSmo4L08vUWx0SFMzOEFNZkpMeVZuT0lDRjFVbjNWUHJnZ1hHdlFxbm8rZVMzcWFRZEpvUGd3RG03aFpPaWRwR3U2Q2NBd1BWMGN0WWxtaHR1Rmk1RUdRSk9JMXJqMGNFZ3FjanN1TXRPVWhERUhrc2F6eU8vL29ROFEySThQVzJEQ3BhL0NPN1FWZ0NBcWlxZ3BxYm5lVVMvSkNNeUJGbFY5WDI5alFITmhjbzZqSTRLN2V0dEVJUmtLS0JBREV3aTd3SlhmNkN2ZDBIMEU3ajYvVURVWFgyOURXTFF3ZUdyODM5RnZhN01jZ2xHd2NoeXpCbkFIRXl3WEN2d3EzR3JFT0FWNGRSNiszSUhaN2Znc242Q2VjUHh3ZjZJOE5YSXRqWFlVVWJIUUoyVUlneTRlSGcvS3Rlc1dTQ3pld2l2OXlsczRzZWNkOEZ4YnVpbzRPM05DelVxUkxlUEhDYy9xR0MvN3NvVlBsdUJHSERjUFRvWit3dksrbm9iQTVyOUJWZHc5K2prdnQ0R1FVaUdBZ3JFZ0VRUk5oZFFhc0NXZk5EWFd5SDZHTFo0SGFBT2hpSmtUbDl2aFJoazdDbllnSUtHVTZJUlRuYVdOMmZuZE4yZTlnemlBc2QyczBLZ3Zja0VmVjJIWlF0T3RZb0VnTm9PUFVvTkxlYlhoMlNuanhIOXNMT1RZaVN0SFlwNHo3bkorcGlUNFdBem5LQy9FRjZyUlBCVkJlUjBvclRhZzVDbDBLQ3Z3TW55cmZJTTJhUFJkQTRxeUczL2FOOU9FdUQxRks1ZWRXMlB4RFZuYmtvc2ZEelVXSC8wZkY5dlpVQ3k3dWRNQkdtOE1DZDVlRjl2aFNBa1F3RUZZc0NpR0xVR2FEb0R0cGlDQ2tNVnRtZ2RvTDBJUmZycmZiMFZZcEJ4cWVZQWZpNytVaGlRNFpCM3RmYjZ1UHN3THZybXJ1ZmJVWDlaYnpmaW5JZDVYQ3VVTzRBQnBLbytpSjNpV1luREpLMGRpbmhOblFuRzB4T0FKUkZGNnZzTm0xcVcwWmZGcFREU293cDhHMGxoM2I2Q2pXanIwRXEyNHhBZkgyREVDTnV5Qi9uUk5qNDRJVjVmV0FnMGt5N09RR1BON2JOd3BxeUdnZ29TK2RmaFRHUlYxK09OVzJmMjlWWUlRaFlVVUNBR05Jb3g3d082WExEbkh3ZFg5amt2emtjTWFyam04K0RLUGdlYnVSelFsMEF4K2w4OUx5SUlDVlJwOC9GdDFtdkNnQXU2Q1F4ZzQ5U2xoRTdGL09UbFRxOW5qUndhaXdReFJpbXFpaWQxVlQxUDZoWmgzemZRcVZtUE1KNWU4Sm82U3hpUVZhNGdyRWt1VXNIRENFbWZ1VU43WmtlOXJhTUZld3MydW1MTUZsOWZJRm1VbnUyS3BvS2pUSVg4ZktDMTFiVTlFdGVjOWZmT1ExNXRJeDcvWmc4K1A1Mk44eFVrMU9pSTh4VjErUHgwTnBaOXRSc2xWNXV4N201WGhWMEpvdTlnT002ZE1yMEUwVGV3dFh1QTZ1OTRjVDYxUDlCd3VLKzNSUFFDVFBCMGNNWm1Yb0F4Nmk0cWN5RGNqczdZaVBlT0xVT0xvWUVmNERqWnVnbjhlbGdkd21pL0ZDeWU5QlpVQ2srbmw5ZG42MUYxdXRXNkYyZWROWTREYnNuN0RqcldLSFZwcDMyblJ3VGowRy92azdCNDZHTE16MEhEU3I1ckJ3ZVpyVVZGNy8zUGs5dVFsZDdCanlrZ3EveUJNZStFZjZ6QTQxTS9SSmhQbkhSRFhkSFlDQlFVdU0rZStNdXFVQUFqUi9MYURjU0FZazl1S2JaY0xNQ0Z5anI0ZTNuaWNGRkZYMitwM3pBak1ScE4rbmFNamdyRjNhTkhZRTR5bFpRUkF4dFZYMitBSU55Qkltd3VFRGEzcjdkQlhBUGNwQ2RPRUowd210cXc2ZXh6UWpDQkZ5eHdvVHVlNEJqNWU0Yml3Zkgva0JSTUFJQ0dISEc1Zy9QZi91ejJCdm5CQkFBY0l6akRwSi9nUE9ya1ZDaWpoc0ZVV1c3V01KQWpXQ2hFRk1ibGFKQ1YzaXkwRzVYeEx5QW4yZ2NIRnR1ejM4SnZKcTZWYktkTEFnT0J4RVMrVE1FZGlOOHZsZ1Z5Y29DME5MN0xCREZnbUpzU2k3a3BzWDI5RFlJZ3JnRlU4a0FRQkVFTWVUaU94WmVaTDZCS20yOFprWGU2RExQTHgxa2ZRYTN3d2tQajM0QkdIU0RKVG11VkVZWVcxcncvVGxxNVE2dW8vWjZjSDBPVXJrLzZDZExRM0Nqb1k4aUtSWWxhU1BvMnM0aXVzdHlxdVJCT0ZZazdsalNlUjNidHovSnRPU0lvQ0lpUGQ1ODljZm1EeWNRSEZRd0c5OWtuQ0lJZzNBWUZGQWlDSUlnaHo1WkxyNlBvNmptYk1Ubk9vTlZ2RTdXSHZIL3NTb1RLU0RHdkY3V0tsQnJjT05raTBrK1FtR0xCaVY1THFXQXdQWUVDQ2xMd25qa1hVQ29CT04rUm94T2lqMnh5Z1R2NjBqTTJXaDQ3Y3Y0Rmx1dHdnMTBSSVNGQW5KdEtLZXlGR28xR1BxaGdOTHJIUGtFUUJPRTJLS0JBRUFSQkRHa09GSDJLODFXNzdVYmxPWUwyc2tTM3B6MkR4T0NKa3UxMHRISFFYaEdkeUVyWWpwNDE0YnkrWGxncUkrWGVzbVQ4c0hENGVGQjFwQlFZalErOEprMFRCdVRVeklnK3M2aENQYnpiUloraHpCb2NjVkNxcWIwR1IwcStsbVduVzBKRGdWZzNwYm5iQnhVTUJqNm8wT0htUUFoQkVBVGhFaFJRSUFpQ0lJWXM1NnQyWVgvaEo4SUF4N21RV0c1Ykx6ODE5bTVKN1NIRjJHb25TT05NYXcwNDh4RzNMTjFsMFpyWlZPNGdDKzg1TjRtdUdIRnlnUE5ZUGdlV3c0M2xhVGIyNUJpMFgzR3dhQk4weGtZWkcrdUJzREQzQmhYRUFiSDJkaUEzbHkrRElBaUNJUG9GRkZBZ0NJSWdoaVJGVjg5aXk4VTNiQWNWOGtzZHhHa0VLYUZUY2RPSXgyVHRpMk9CaGp4UlFFSGlobzYzaXR0RnVpWmpPb3NFR1dYaGtUNEd5ckJ3L29MaFJTNWRJVGF6RVI0S0Q2czllZUlNWnN5QkNpUGJqcDE1NjEzYVY1ZTRNNmhnd1JKZzBldjVvQUxMdXRjK1FSQUVJUXNLS0JBRVFSQkRqcHJXSW54NTdrVndzRGdsWm1lRmsrNkE4LzZkNE9IRitLZmgzdEYvQVNQelYyeFRVUnRNN1lJOXFSVUxQN2VVMjI1T0VveDFrWWRTZ2FseGtWSU5FQURBTVBDZU5WKzRsdkc5RW4vd1hITXpibTRUdGNubDVFY1ZHRUUxRkptVk8wVkNwRzdHM1VFRmhlanZrMDRINU9YSkx2OGdDSUlnM0FjRkZBaUNJSWdoUlZOYk5UNDk4eXlNYkp2cnhxeGk5THp6RitHYmlJY21ySWJLY3Bvc2c5cEx0dVVPVWx5bTR2Wm0xSFdZZnk0WjVSc2NKK2duVEl1UGdrcEJ0d2x5OFo0MVR3Z0tNREp6UlVRZmZseW1GZ0ZlRVZaN2N1RkVRU01BK0Q3YmpTMGs3WEYzK1lPWWxoWUtLaEFFUWZRRDZFNkJJQWlDR0RLMGRiVGdrelBQb05Wd2xSL2dZUGF0WlBWV0JGaGhhYkQzTVB4NndocDRLTDFsNzYrMXlnaERzMG0wTlduN09pcnE3c0RKNlRBZ1NzMmZsVWpsRHE2Z0NBcUc1eGhCa0ZOZUMwa2grOFY0NlFKdUNmNmx6Wk9NSzFrSzVxWGx6ZGs0WDdWTGxoMm5jSGVtZ3ZoN3JkVUNCUVVVVkNBSWd1aERLS0JBRUFSQkRBbE1uQkdmblgwT1YvV1YvQUFIL3JlZ0s3NkkyYmZ4OXd6RDRrbHI0YTMyZDJtUDlkbmlWcEcycFJUT2NMUzFVcmh3MGNlYWxVU0NqSzdpUFVjb2UrQUZNcVYvS0l5b1hDTHFSQ1ZpL0FXQlJybCtOTWZCSm5pMEsrOEQ5MlRzZEVWdlppbzBOUUdGaGU2eFRSQUVRVWlHQWdvRVFSREVFSUREMStmL2h2TG1iR0dJNFZ4d3VxMnBEZENvQTdCNDRscjRlb1M0dEVOakN3dHR1YmhWcExRTWd6Yk9oRXhkbmQwZXBjQllNeUkwYWhYR1I0ZExYRS9ZNHpuaE9pZ0NBZ0dZMjNmS1Yvd0VBT2dQN2NHaXhNZEZ6OG12ZlJCbnY3UVlHbkNvNkhQWnRwekNVVkRCbGN3QzhjL2UyRWhCQllJZ2lENkNBZ29FUVJERW9HZmI1VGVSVTNkVU5DSUVCS1RBd0JLRTROZDZLbjJ3ZU9KYUJIcEh1YnpIdXNzNjJ3R0p6dFl4YmFWTlJnTWowZGtVcjUyZEZPT0tyMHBZWUJUd3ZtR0I2RnFtSGN0SFl6REEvM1FoeG92YmtYS3lDM1pzdm1OSFNyNUdVMXUxekEwNmlYMVFnV0ZjVExNUWNmVXFVRlFrZjI4RVFSQ0VMQ2lnUUJBRVFReHFmc3g1RjJjcWZyQWJsUkZNc1BnKzVxVnFoU2QrUGZHZkNQV0pjM21QckpIRDFRSlJ5cmtNSCt1WXFOeEJsbzhtV2tUbER1NURNL2NXNFRSZHB2TXZYcVRiK1QzbUpUMEN0Y0xUK3B6VTBoakJydURRbXpnamZzcGRKOCtPRk1MQ2dEalIzeGxYZ2dxQTdkcUdCcUM0V0w0dGdpQUlRaklVVUNBSWdpQUdMYnZ5MXVORTJSYWJNWG1IeEJ3NEZsYkhVTW1vOE9ENGZ5REtMOFhWTFFJQUduTGJ3Sm5NcjhUSjh6b1B0NGowRTF6MFdtY2xVa0RCWFNnQ2d1QTViakovd2NpVlVlUUV4NyttQ3FxY1lzeE9mRWowTkNNL28wUlVpbkc1OW1lVU5KNlhhVWdDb2FGQWZMemRIbHdQaWdBQTZ1c3BxRUFRQkhFTm9ZQUNRUkFFTVNqWlY3QVJSMHEvRWdiTVRvZDBaUUVPNElTK2Z3cEdnVitPWFltNHdESHUyU2dIMU9lSXhCaGxlSVk1K2tZMG1Rd1djOUxiUlVJNFJBLzE4Y2JJOEdESmV5QzZSbk9qVUtJZ3N5K0RqV2FBYnZkMlRJdTkxNmFOSk1lNm9rY2dyTjJlL1pic1hVb2lKQVJJU0JEdHdZVWFHd29xRUFSQjlCa1VVQ0FJZ2lBR0hVZEt2c0xCNHM5c0IyWDh4bVBBZ2JNTEp0dy9aaFZHaEV4eGZaTm1ta3JiMGFGbkFjaHJGUW5ZZFhlUWc4Z1htMDNsRG03SFk4d0VLRUpDQVppL1NqSk80M2tOVVg1ZCs5bVRRRU1qRm93UUN6VENoVGFTUXBaQ2JXc0pUcFZ0azJWSE1zSEJRRktTYThFRUMvWTI2dXVCMGxMWDdSSUVRUkRkUWdFRmdpQUlZbEJ4b213TGR1V3Y3L3dFSjkxcDRTQU9KaWo1WUVMb1ZCZDNhRXR0bGlER3lJQ1RWUTkvdk1XMWdBSWpPcUdlbFJqamtpM0NBUXdEelkyM2lBY2ttK0FZbTBRQ3RPN2NoclR3bWFKTUdjWnRiU1QzRkd5QXdhVHJlb0U3Q1F3RWtwTnRBd0t1YUNxSXFhMmxvQUpCRUVRdlF3RUZnaUFJWXRCd3Budzdmc3g1VnhqZ09Gc3ZUQkxDT2lXanhvUGpYbk43TUVGWDI0SDJScFAxMVJnWnY1WmJUVVpjYkd0d2NTZUNNemNubVFJS3ZZSG1oZ1dBd3Z6NXlqeVFGNWZENlBmOUJCaU5XRFJ5aFhnQzVCZFZDR1VEYlIwdDJGdndrYnhOeXNIZkh4Z3hRZ2dxMlAvcENoUlVJQWlDNkZVb29FQVFCRUVNQ3M1WDdjSzI3RGVGQVk0ejExWkxjMG9FbjR4ZnAxSjQ0SC9HL3dPSndSUGR0bGNMOWRtMnA4QnlzaE1PaTdzN1FJWitndWdsNDRMOEVCUGdLM2tQUk04d3ZuN3dtalJOR0pCeENpOXU5Y2kxNmFFL3ZBOWhQbkdZRUwxUS9FcnkyMGdxaEpVbnJueUhCbjI1REVzeThmTURVbE9Gb0FzQXNLeDdiRk5RZ1NBSW90ZWdnQUpCRUFReDRMbFl2UTliTHI1dU15WkgzQkNBdVpzRC85aEQ2WVdISi93VDhVSGpYTnhoWnpwMExKcExEZFpydWZzOXFoV1hPOGpxRjJsOU5DdUpzaE42RSsrNXQ5aGN5MHFlRVgxTlduZHNCUURNVFY0S1Q2WEdPaTY3alNRbmZzaGllL2JiOHV6SXhjZUhEeW9vbGZ5MXF5MGx4ZFRXQWxldXVNY1dRUkFFWVlVQ0NnUkJFTVNBNWtMVmJtek9lbFZ3b3ZoalhIbmRIQ0MwYlBSVWF2RHJDV3N3UEdDVSt6WXJvdTZ5M25aQXpvazFCeHh0clJJTlNOOEhRKzBpcnhrZWFhT2hESS9pTDJTM2tHU3MzMjVUeFJVWWN5OUJvdzdFckFSM3RaR0U5WHRVMkhBYXVYVkhaUnFTaVVZRGpCd0pxRlRtL2JneHFGQlRRNWtLQkVFUWJvWUNDZ1JCRU1TQTVWVFpWbng3OFRXYllBS2pBS1FtL2pNQTM4M0J2TTVMNVl2ZlRGeUxhUCtSN3R5dUZjNEVYTTF2YzlsT1Zsc2RkS3lSdDhuSnkzSVFoMTdtam9oMWVVOUU5MmptQytVSmNqTUp4Sit5YnRkMkFNRFUyTHRzMjBqS1ZtaTB2ZndwZHgxWXJrT2VMYmw0ZWZGQkJiV2F2M2EzcGtKSmlldDJDSUlnQ0FBVVVDQUlnaUFHS01kS04yTjdqaWdsMjZ4VUw5V1A0ZzlraGN3RWpkb2ZTeWE5alVpL1pIZHR0Uk1OK1hxd0hlWmFlQmRPWDQ5cVJka0pjdkxuUlVHSXRJaGdCSGg1eU40TDRSemVzK1paVDkvRjdScWxJVGpXYlNlUGdHMXFoSUpSNFphVUo5MnpTUVZuelFwbzBGZmdXT2xtOTlpVmdxY25rSmJHQnhjc2NKeThiQVg3UUVSZEhRVVZDSUlnM0FRRkZBaUNJSWdCeDU2Q0QvRlQzanFiTWQ1bmtDckFhRGtqNXRmNWVBUmh5YVIzRU9ZVDc0NXRka2w5dGxEdXdERHlmeFhibER2SWtlSVRMWmxONVE3WEJNWmJBNitwczBRanJ2UjZCTUN5ME8zNUFRQ1FHallkQ1ZhOUR4ZEtCVGpHSnR2bFFOR25hREc0MmtsRUJtbzFuNm1nRWZRaFpKVkFXQVZhUmV2cTZvRGlZdmZza3lBSVlnaERBUVdDSUFoaUFNRmhlL1piK0xuNFM5RVEzeHBTaW92Qm1HMXhvZzRRZnA2aFdEcnBYWVJvaHJ0cHI0NXBMbTJIc1lWWHIrYzRXV0VBQUVDanFSMEY3WTB1MlJHL2F6TVRTWkR4V3FHNThXYnJZMDUrcDBjcityMDdBQlBmZnZTVzFOOEpUN2lqUkFDQXdkU0dYWGtmdU1XV1pKUktYcWpSejA4WWN5V29JS2Erbm9JS0JFRVFMa0lCQllJZ0NHS0F3T0hiaTYvaFZQazJtMUZHYW10SXU2d0VBQWp6aWNPeXlmOUNrSGVVVzNiYUhUWG5oVmFSMW5JTEdSeHFGclgwazlVdVFCQmtWREFNWmlWUmhzSzFRcDJjQ3RVd1BuREZnSkgzK1RHTWtLVGtTd1VsQUFBZ0FFbEVRVlRRM0lTMkV6OEQ0TC9MazRiZEpzempPUGx0SkVXY3I5cUY4dWJMTWl5NUFZVUNHREVDQ0F3VXhsd0psb2lERWZYMVFHR2hmRnNFUVJCREhBb29FQVJCRVAwZWxqUGg2d3VyY0tGcWo4MjQxTU5kaGdGZzE5bytQbWdjSHBuOEwvaDVocnE2elI1cHFUU2l2WWsvU2ViQXVlUVRIYk1wZDVDTytIMjdQajRLR3JYS0pYdUVORFR6YjNYWkJpTUtSRmpFR1FHN05wS2l3SU04aE1YZlgxNExsOU1wNU1Jd1FGSVNFR3IzOTlSUjVvRXp0c1J2eXRXckZGUWdDSUtRQ1FVVUNJSWdpSDZOaVRYaXk4d1hjYW5tZ0RCb2RnYWtsamx3SEd5Y2o0eUlHL0R3K05Yd1VIcTdaYTg5VVhmUlBqdEJIaWFPeFluV2F0YzJJM3J4ZVNuVTNlRmE0elg5QnNERElvSXBVNXlSRXh4alkzNE9Pa3A0cDloTDVZYzVpYisybVNvM2VDVVdqcXhxS2NESnNxM3lETG1MdURnZ09scTRsdHRXMGxGUW9hREFmUzBxQ1lJZ2hnZ1VVQ0FJZ2lENkxSMXNPejQ5K3l6eTYwK0lSam5KdjcwWWRPNytNQ2Z4MTdnNzQwV1hSQkdsME5iUWdkWnFjNHRIODY3a2NrWlhpM2JPWkw3aXJLVUxVbUNvWFdTZnduaDZ3bnZHamFJUk9VNHhiTDVHdXAzZld4OWZOL3hPQkh0SFcrZHhyRHhIbVROM1Q3R3d0K0FqdEhWb1pkbHlHMUZSZkdCQmpEc3lGUm9iZ2J3OENpb1FCRUZJZ0FJS0JFRVFSTCtrMVhBVkg1MTZDcVdORjRSQnp1dzhTOUJNNEgwR3h1cDRLUmdsN3M1NEFiTVRIbmJ6anJ1bjVvSTRPMEcrdzhKeEhJNkx5aDFrSFd3RFZ1Y3IwaytEOUloZzJmc2g1S09adDhqbVduYUl5ZXdBNjQ4ZUFOZkNPL3NLUm9XYnhXMGtHVGxoSi9ITytOZG82MmpwTzRGR01hR2hmQW1FSllqQU1BRExkci9HRVF4akc0alFhb0hjWEhtMkNJSWdoaUFVVUNBSWdpRDZIYld0SlZoLzRqRlVhdk9FUVhPNWd2UXlCNkVGZ3FmU0I3K2VzQVlaRVRkMnU4N2RHTFFtYU1zTWRqdVRBd2VHWVhDc3BkSzFEWWxPWU9lbHhIVXprZWhOVkRHeFVDZWw4QmNNdzM5WEpTTktVK2pvZ0c3L1R1c3pJMEtuSWpGNG92VmFubjNMcXdqZjJUTVZQNkJLbXkvYmx0c0lET1E3UUNpVi9MWGN1Zzc3N0lhV0ZpQW54OW81Z3lBSWd1Z2FDaWdRQkVFUS9ZcmlxK2Z3NGNrbm9HMnY0d2NzUHBDVVJnNEF3TmwyY3dqd0RNZXk2OVloTm5DMDIvYnFMTFZadXA0bk9RV0RLcU1PcFlZVzBZZ01KMHEwWkY1Szc3YkpKTHBIYytNdDFzZFNtcFYwaFc3M0R3QW5uSzR2R3ZrVUZJekk0WllaVk9BQW03WGZaNjkxWVpkdXhNY0hTRXNEUEQxdHgrVzBsUlNqMC9GQmhZNE8xL1pIRUFReHlLR0FBa0VRQk5GdnlLemNpVS9QUEF1RHFjMDh3c2xvcWNkMUVsK004aHVCNVZQZVI0Z214bDFiZFpvT1BZdkdvbmJydGFzKzR6N3RGZXRqdVMwbkxaNnJnbUZJUDZHUDhabzZFNHdYTHdvcXV5aEJwT25JTnRTaC9ZeWdPUkxzUFF6VDQzNXBQMTMyNjFoZXFMdzVHMmNyZnBScnliMTRldkpCQlkxR0dIT2xoWW9GdlI3SXpnYU1SdGR0RVFSQkRGSW9vRUFRQkVIMEMvWVVmSWd0bDE0SForM3J5S2YzUzNOL09ONVpGaTFKRDUrRnBaUGVoVVlkNE1iZE9rL3RSYjJOMElHcmNtOEhteXVzaitXNFRPTHM3aW14a2RRdXNxOVJxK0U5ZTc1d0xUT0RRRndNSkc0aENRQXpFeDZFcjRkWko0Tmg1QWVpWVB0M2EzZit2MkV3dVN2N3hrV1VTbURrU0w0TVFveXJBb3Z0N1h4UXdXRG9lUzVCRU1RUWhBSUtCRUVRUko5aTRvejQ2dnhmOEhQeGw1MmVjOVlYc1BvNGR1S0xONmM4aVh0SC93VktoZG90ZTVVS2ErQndOVjh2RE1qMGJTdy9YNVBKZ0l0dDlRNmVrV0VNMUM2eXY2Q1p0MUM0a0gyeUxnUUtESmZPdzFRajZHeW9GVjYyQW8wdTFGYnc1VVQ4WTUyeENYc0xQcEp0eSswd0RDL1VHQlptT3liWGx1VWZJSU9CRHlxMHRYVy9oaUFJWWdoQ0FRV0NJQWlpejJqcjBHTGpxUlc0WFB1ek1NaHhacC9YT1VkQWxJVnRYYUpSQjJESnBIY3daZmhkYnR1ckhPb3U2Mkh0N2doT2RxNjU1ZWM3MUZ3dUdwTmI3aUFXWktTQVFuOUFHUkVGanpTUnRvZnNMQVhoQzZiYnNkWG11VkVSY3hBWE9NWXlVVGFjM2ZvVFY3NURiV3VKZklPOVFXd3NFR05YM2lTMXJhUmx2dVd6TUJyNW9FSnJxL3YyU1JBRU1RaWdnQUpCRUFUUkoxelZWK0tERTQranZEbmJacHlSME1tQnNlZ2xpQmptUHhLUFQvMFF3L3hIdW1lak11Rk1RSDJPa0ozQXVlREZXWDdFbjF2RTVRN1M3WEdjcFl3RUNOWjRJU015UlBhZUNQZmlmZVBOd29VNERVQW11b083d2JXMzI0d3RHcmtDakp0di9UaXcySjc5bGx0dHVvV0lDQ0E1R1ZDWWYxNUxXMG1wR1F2aW9JTEp4QXMxTmplN2Q2OEVRUkFER0Fvb0VBUkJFTmVjd29iVFdILzhVVnpWQzJuWmx2dDg1OTBvcnROcDZlU1kyN0ZrMGp0Q3ZYZ2YwcENyQjJ1MC9EU3VoQlA0SDdHZE5lR0VydG82SnU4UVc5akZ6U09wWFdSL3dtdlNOREMrZnVZclYxSUloRFI5L1lGZE5rK0YrY1RodXVGMzJzNlZMSHBxUmhUMEtHazhqNnpxdmZMczlDWUJBYnl1Z3RwYzhpUzN5NFY0SGNjQmVYbEFRNFA3OWtrUUJER0FvWUFDUVJBRWNVMDVVUFFwUGp2N0hOcE5sdFJoRG5DUWFkQXpnbUNqa2xIajN0RXZZMkdxcUVWZVg4SUJkWmRFMmdrdVpTZndiOHpSbGtwMGNHTEJTaG5HeFBvSjFOMmhmNkZVUW5QREF1dWxxK0tkQUtEYnVhM1QySTFKaXdXQlVvYVIvMEoyNjM3S2ZROUd0aDlxREhoN0ErbnB0aDBnQU9tQkJmdS9jRVZGUUUyTmEzc2pDSUlZQkZCQWdTQUlncmdtR0V3NmZIN3V6OWhmK0lsUS84LzNkNFFVdlFSN1R5YkFNeHpMcjF1SDlQRFpidHl0YTF6TmIwTkhtK0Q4eTRZVFNodU90bFdKaDJYYnMzQkQ4bkQ1K3lKNkJZMm83SUdSSzdraE9rMDMxVlRCY09Hc3pkTWVTZzNtSnkrM1d5UG5oY3pyeksvVlltakEvc0pQWkJycVpWUXFQbE1oS0VnWXN3UUlwRWJteElHSUsxZUFpb3F1NXhJRVFRd0JLS0JBRUFSQjlEcDFyU1Y0NzlneTVOZWZFQVk1RG94QzJzMDhaMWZqRUJjNEJvOVAvUkRodm9udTJhZzc0SURhTEZFclBabUsrZ3dZNjFLVzQzQklXMjd6ckl4dDJiU0w5UGZ5a0xVdm92ZFFoSVRCWTh3RS9rS0Nsa2duUkY4UDNlN3RuWjRlRjMyelNHUEVsU3dGeHNZaFAxcnlEZXAwcFRLTjlUSU1BeVFtQXNPRzJZNjdtcWxRV2Nsbkt4QUVRUXhSS0tCQUVBUkI5Q281ZFVldy9zUmphQlNkc0FQZ0hTWm43K1V0RTBVdEllY21MY1d2SjY2QnA4ckhiWHQxQjFmejIyRFVpVXNUNUFVVU9FN1FYVGh2cWtPTDBXZ3hLZTlBV2ZSbXo2WHVEdjBXemR4YnJJL2wrdmtNSjJRcHRKODlDYmErcnRPY1cwZiszbTdFbFV3YXpteUJ4ZFpMLzVSdjUxb1FHY20zbGxTSWJvSGw2Q3FJMXpRMEFMbTV2T2dqUVJERUVJTUNDZ1JCRUVTdndIRXNkdWE5aC85a3ZvUU8xbUFlbEpaaGJKMHFXaFRrSFlWbGsvK0ZHZkVQdUYyeDNtWHNzeFA0UGhRdW16MmxGR3ExWlNZOFFCeUd1SWtDQ3YwV3ozR1RvQWdJQkdEUlBaVCsvZUhzcW9oYWQzM2ZhVTZrWHpJbVJDOFVMWEpCNlVNaE5HKzkwblFSRjZwMnk3VjBiUWdNN0N6V0NFaDdyKzBGSHJWYXZxMWtSNGY3OWtrUUJERUE2R2QzWWdSQkVNUmdRRzlzeHNiVEszQzA5QnRoa09QQUtLVGNzM09kblBGeFVRdncrTlFQRWVrM3dtMTdkU2RYQyt5eUUxeFI2emN2VlhveStLbThSQmlYMmQzQjRqTUZhN3d3T2lwVS9yNkkzb1ZSUUROM29YakFaWlA2dlRzQVM0YUxpUGtqSG9XWEpjT0hjU0g0WmJkc1IrNi9ZRERwSE0vdEwxakVHbjE5aFRHcFhTRHNvNk42UFhENU1tRFhycE1nQ0dJd1F3RUZnaUFJd3EwVVh6Mkg5NDR2dzVXbWk3WlBPSHV2em9nZjhCZWVTaC9jTi9xdnVDUDlqMUFydk55NFd6ZkNBYlVYQkNlSzQrUTVhS0p1ZkFDQW1pZzlxbHQwc0E3THEzZXdQcUxzaFA2UDl3MDNpVVFENVZvUk5CaTROajMwaC9kMW11R2w4c1g4NUVmbHZvRDl5MW4vZ3V1TXpkaGI4SkY3N1BZbUtoV1FtZ3BFUkFoamNsdExXakFZK0tDQ3JwOEhWQWlDSU53RUJSUUlnaUFJdDdFejczMThjdVlaYU52Rk5kdVdtL09lUFNOSEtkNnhnYVB4NUxTUGtCWSswMTNiN0JYc3N4TVVjclVUQUp2c2hLTTIyaE9jTFA5Uy9KYVNma0wvUnhFUUJNK0pVMFVqOGh4Y1JyU3NkY2RXaDNNbURGdUVhUDlVeXdwWnJ3T2drMERqaVN2Zm9icWxVTDY5YTBsTURLK3JZTi81UVc2MmdzbkVsejgwTmJsdmp3UkJFUDBVVlY5dmdDQUlXM0pyaitGU3pRRlV0ZVREVysyUDRxdm4rbnBML1liNG9MSFFHN1dJOUUzR3FNZ2JNQ0xrdXI3ZUVtR21wcVVRMzJTOWd0cldFcHR4L3JEUGVTZUZ2MzBYNXM5TGZnVFQ0MzdsbmszMkpnNnlFMnk4T1NleEh2S2EzNExRZEEyMjd4TXB5SE9NWkovUGZoZnpSbEJBWVNDZ21Yc0wyazhkNVMvTStnWlM5VE1ZQUt5NTlNWlVjUVdHaTVud0dEVzIwN3piMC82QTljY2ZCUWR6UUl5VEtIWWl4cnlXQTR1dGwvK0paWlBYeWJOenJRa001RXNnOHZPRmtnVXA3NEY5OElIamVGdkRod1BoNGU3YjUwQ2hzUkc0ZXBVdkExR3BlSTBKNHRyaDU4ZnJlWGg3QThIQlFFQkFYKytJR01SUVFJRWcraEhiTHErQmlldEFmUEE0VEkyOUI1RitTWDI5cFg1SGxiWUFWUzM1dUZDNUJ6bTFoeDBvbFJQWEVnNHNEaGYvRi9zTFA0YUpzeFVqWThEMUhFeGdPSUR0bk5vZDVCMkYrMGIvcGQ5cUpkalRPVHRCSWF2Y3dUNDd3UmpONFdKVlBmK2NDejZlWmQyazRSSFVMbktBNERGcUxKVGhrVERWVk1sdUlXa2ZmOUx0Mk9vd29CRGhtNGpyaHQrQjQxZitIejlnWGlkUHJzT3lra0ZGY3c3T1Z2eUk4ZEczOUxTcWYrRGxCYVNsOFcwZ3hka0ZVdi95aWVkZnVjSTcxWEZ4N3QxcmY2YWtoTzk0NGUvUGw1Tm9OSDI5bzZHSlRzZC85eG9hK0FEUFVQb09FdGNVS25rZ2lIN0NOeGRXSWNJM0dYZW1QNGR4VVFzb21OQUZrWDVKR0JlMUFIZGwvQmxobWpoOG0vWDN2dDdTa0tXcHJSb2ZuL285OWhSOGFCZE1zTFNRNi80R25BSDRZSUtkSXYyVTRYZmg4U245VjNpeEUzYlpDWEk3Tzlocko0U21hZkRkNVFMUkJMbUNlY0s2ZVZUdU1LRFEzSHlIOWJIOHNuNVJDOG5NVXpEVlZEcWNkV1BTRXZoNkJGdlh1S003Q1FEc3p2OEFiUjB0YnJGMVRWQXFnZVJrSURwYUdKTmFBdkgvMmJ2ditMYktxdy9ndjZ0aFdaTDMzazVzSjNFU1o1cE1IQUlFeUlZUVZ2SlNWaG1oakxRRkNuMkJRbG1sb2JTbDlJVTJoYVpOV0tHRURKc0VRZ1lrelNhRERNZE9Zc2NqM2pNZUd0YTY3eDlYMHIyU1pWdTZWNDdYK1g0K0JsOUo5OUZqVzQ3MW5IdWVjOXpyTURRMERKMjJrc1hGM0ZYeDRjT0J5RWdLSnZRbGpZYjdHUXdmemdYTExnNlFMVWhrd0tHQUFpSDlRRjdCSDVFU05nNVRrMi9wK2NIRWFWcktVaVNFWkdKcjRUdDlQWlVoNTBUVjEzai8wSU1vYnpuajRWNXZydVN4blFvTXhnYWw0WkdwZjhlOGtZOURLZStuaFJjOThGZG5CK0ZXQjVtU1FjU29RR3dyRUc1M0VEbEJ3WlhWT1NPU1JRNUMrb0o2MWh3Z2dNc29ZVVNuRExqU2QxRkxJVUN1d2R5UlArTnZZQm1JeTR0QXB3S051NG8rRkRkT1g0cVA1d28yS2dUSnZPNDFGcnJqL3BpMk5xNVlvOG5rdnpuMk4yVmxYTmVNb2JqRm83K0xqUVcwV3U1blJJaWZVVUNCa0Q1MnZ2NFFiS3dWVTVPWDlQVlVCcVRwS1V2UllkV2pxT0ZJWDA5bFNEQ1lXL0haeVJlUlcvQTJURllEZjRkWDNSdFl3V1A1TjlzQjhrRE1IZkV6ckppMkd2RURKU3ZCd1ovWkNRTFJZOVhRV2MwNFdNcGZUV1pFN0hjUXhDZ1FyRkppVWdLOTBSOUlHSlVLbXRrM0NtNFJXWnhSOE5yUjc5MEoxdUM1QTBGVzdQVVlIajdKZnBLRXJBaTNBbzFISy9OUTFWb29jckErRkJRRWpCM0w3VWNYOHJWWW8rUHhSaU1YVk5EcC9EZkgvdUx5WlM0RFE5Z3hnL1F2c2JGY3dkRExsL3Q2Sm1TUW9ZQUNJWDNzYk4wZXBJWjMzdE5LdkRjOGZCTHk2L2IwOVRRR3ZhTEdJM2p2NEFNNDMzQlFjS3Y5amJKWFNRbWRheVdrUjF5RkoyYXN4ZlNVMjhFTXdEOUp6UmQ3S3p0QmphMEZwYkRaRnlLczJKV2Q0THo1bWNORjEyQWdmVWN6ZHpGL0lLVnppT08xWURMQjhQMjNYVDUyOGVpbklXUGtndWVUa0JZaGVQM2xGdnhSMmxoOVJhRUFSbzRFRWhNOTM5L1R6NFJsQVptTS8xNVlMTUM1YzF6QndzR2t1Wm1ybVVENnQ1QVFDaWdRdnh0NDc5NElHV1JxMm9zUUY1VFIxOU1ZME9LQ00xRFRWdFRYMHhpMHpEWWo4Z3IraUU5Ky9GL296TzV2Ukx3b3VzaXluZFlSSWFvbzNEWCtGZnhrMGlvRXE2TDhPdDhyaGdYcVQvay9PeUZxakJveUJZT3ZCZHNkeEdRbnVKdVhTUVc1QmlKNVREd0NzaVlLYnBHK0tOZHR6d05Zei92NXc5WHh1RHIxTHNuUEFjQitkWjc3dExiOUlvNVdmdVdmY2Z0Q1hCeFhzRkdwZEwzZFp2TXVxQ0I4RE10eSs5a3ZYZkwvUFB1S3djRFZUaUQ5bTBiREZXc2t4SThvb0VCSUgxTXJnNmtBbzBUeHdTTVFxQXpxNjJrTVNtZnI5dUM5QXcvZ2VOVTIva2I3MWZTZWw3Z3NuL3JzVEU2UVlWcnlVand4Y3kweW8zTjZaOUpYU0c5bEowUm1xbUd5MnJEemZEbi9HREhqZ2c5RXlCZ0dONDJpZ01KQXBibHhvZk56S2JVWkhWZkpiVTBONkRoNnFNdUh6aDUrTDBKVTBZSVRKUkFVRTkxVjlBSDA1cFp1SHR6UGFUVGNGZ2hoQ3o3SGxnWnZnMzdDYktPNk9pNWJ3V3IxN3p6N2drSkJCUmdIQW8zR3RTNElJWDVBQVFWQytsaHA4OG0rbnNLZ1VOcjhZMTlQWVZCcDBsZmczOGQraVM5T3Y0cVdqanJYT3hrdTQ2Q3JoUTNYclVDNGU1OFRHNVNHRmROV2MwVVhaUU9uNktJbnJBMm9POWw3MlFtN0wxeUMwY0l0TWpwL0o3MmRKRCtmYTlJU29WYlNtOGlCU2pWeENtUVJYQ1lQSTdxaG8rdXJTTGM5cjh0SHltVktMTWhjS2VJNVBEMHIvN3hHaXc0N0xxejJ5N2g5eHRFRklpV2xjOWFCTjF1VDNBTVA3ZTNBMmJOY2ZZV0JySzJ0cjJkQXZFVS9LK0puRkZBZ2hCRGlaTFlhc2YzQyszanYwQU1vdTN4S2NJK3dDV1EzeTF2VzBiMkJmMHlJS2dxM2pQNFZWa3hiamRpZ05ML1B1UzgwblRmQVl1Q3lFNlMwMS9PVW5RQUFYeGNLdGp1SUhwMC9jMTdtTU5HamtINkFZVnl5Rk1RM1grQURYK2J6WjJFcDY3cU4zS2lvbVJnUk9kWGxPY1c4RnQwRFlqOVdiOGVsbG53UkkvVXowZEhBbURHdWFmNWl1MENZVEZ4UW9XVUFaMjhRUW9Zc0NpZ1FRZ2dCd09KazlYYThlK0FuT0ZUK0pXeU8vZFZjTlRkMDEwQ09nZURLbk9CTnNrcXV4WnowaC9Ea3pJOHdNV0hlZ0N5NjZJbk40dHJaZ1dIRkwvbUYzOVBvc1Z4Mmd0WEdJaStmWCtpSnJyUXZtTmJpc1lNamtET1VhYTZmeDZjcU0rSTIyTENNYThhQTdwc3QzVDUrMGVpbm9KQUYySjlUZlBETS9hd3RaOStDamJXSUdxdGZDUXprNmlyRXg3dmU3azIyZ3Z2OUxBc1VGUUVWRmY2ZEl5R0U5TExCOGU2T0VFS0lhTFh0eGZqSGtaOWg4OW0zMEc0U1ZCNTNYbHJzcGhzOXkzSzVDNEpBZ3B4UllIcktiZmhGemlmSUdiYWNYNUFNRW8wRmVsaE5mUGNGS2ZVU0hlZktWUXdpTTduOXgvdEtxdEJpNUhyVnMvRHVZcWM3NFZYaE1iRVJpQXVtdmMwREhhUFdRSDMxdGM1aktaa3hEc2FEZTJGcjZicmllNGdxR3RlbFBTRDVlWGpjbkJ2MUZkaGY5cmtmeCsxRERBTWtKSENCQlpYSzlYWXhhbXVCd2tMQWJQYlAvQWdocEpkUlFJRVFRb1lvZzdrVlh4WCtDYXNQcjBCMTJ3WEJQU3dZcHB1Rk1sY2tnZnR3ZTlDNDJPdXg4dXFQTUhmRVl3aFVCSHM2ZTBDem1salU1d3V5RTdvTHR2Z2dab0lXams1OXVmbkZnbnVrano2ZnRqc01HcHA1Uy9nRDFxWGVvVzhjVjhkdE51aDNidTMyb1ROU2JrZU0xdkVhWWlTa3pMamFjL0VqTkJ1cS9USld2K0FvMkJnVEkrNTg0ZmRWcCtPMlFMUzMrMmR1aEJEU2l5aWdRQWdoUXd3TEczNm8ySUsvSHJnWHh5cTNkcnJTeVlBQnkzcGFLTnVEQ0RidVVjS2MrdFN3OFZneGRUV1dacjJBRUpYSU45UURRUDFwUFZoN1FYWlc3S1p5KzlrT1NxME1FUmxja1VxV0JUYWRMdkwwTUo4SWYzcHpLYUF3YUNnU2s2RWNNWm83WUJpd1lpTUtndGV0ZnVlMmJxK0dNNHdNUzhZK0o3eEIzSFBDdnQzQ1BtVXJhMFp1d2R1aXgrcVhHQVpJVGdaR2plcmNYdEtiYzRVc0ZxNERSRTJOLytaSENDRzlnQUlLaEJBeVJMQ3c0VlRORHJ4LzhLZllkdTVkR0N4dHdqdWRhd3ozSllycisxelhmcEZwRVpOeDMrUS80djdzUHlNdU9LTjNKdDVQV1BRMk5KNHpPSS9GMWs0UUxxb0FJSGFTMXZrOTNWL0tiM2ZnRWtCOGZ3N3VRaWQzWHJoYWhleWt3UnZnR1lvNkYyZVUxdkdCMWJYRGNIQlB0NCtPRHg2SnFVbUM3QWdwdFJTY0dVNWNkNTZ6ZGQwLzk0QVVGQVJrWlhHRkc4VVFaaXRVVmdJWExneU8xcEtFa0VHSmVrZ1JRc2dneDhLR1U5VTc4ZC9TVDlDb2R5djR4Ykxjb3BYcGFvbkFnclU1Z2dqOEltUmsxQXpNSG40UEVrSkc5ZDdFKzVuYWt6cittK1JMMzNrM3JPQmNWYWdjb2FuOHZtdmhkZ2ZXWGd6VFp3eGZRV0hoR0NyR09OZ0VUcG1KdHBCUTJGcGJ1TmNSSzczOWdtN2JacWl2dWFIYmg4L0plQWhuNi9iWTY2dzRXbGVLekZZUW5QcjF1YjhpSTNJS0F1U0RyTTZIVE1hMWxveUtBa3BLWE50Q3NpeDN2K056VCtjS2IyOXRCZkx6Z2JRMExsaEJDQ0g5Q0dVb0VFTElJTVd5TnZ4WXZSMy9kK0ErYkQ2N3lpMll3TDFaWlJqR3NaR0J3OWpiUXpyZnpQSVpDUXdZakltWmpjZW1yOEh5Q2E4UHFXQ0NxZFdLeXhjNytCdEVCaE1ZaG9Fd3NTRXVtMThjc0N5UWU2YnJObjQrUEl2ek02cWZNQWpKNWRETVdjQWZpOTJCSU9qYVlLMjZCTlBaMDkwK1BFQ3V4b0pSSzEwR0VGdEJoTXU4NGM1dE56VmpkL0VhVWVNTUNCb04xMTR5TWRHMXJhU2pFNFNuZjB1RXdRVEg1Mll6dHdXaXN0SnZkU3dJSWNRZktFT0JFRUlHR1M2UThBMytXL3FwaDZKbnJET1YzaVdRNFBqTXhyV1dFNzdKbFRFeWpJdWRnMnZTN2tHRU9ySFg1OThmMVp6UThRZFNMc3l5clBOVWRaUUNRZkg4UHV0RDVkV28xeG1jenlGMnU0UGpOS1ZjaHV0SEpJdWJLT25YMU5mUFEvdVd6d0diRFJJS2ViaWNxZjgyRndGanhuWDcrTkV4MXlBOTRpb1VOeDBGSUw1a3FQdDVoeTl0d3VTRUJZZ0pHcVFaTlF3RHhNVUI0ZUZBYWFscnNjWHVBZ3VPYzRYMzE5UndHUXRwYWE1ZEpRZ2hwSTlRaGdJaGhBd1NOdGFLNDVWYjhlNkJlNUJiOEVlM1lJTGdUU3ZEWDFka25QZlppeXk2dEg5VUlqdHhFVmJPL0JoTHh2NTZ5QVlUakUwV3RGVUk2eHFJRzhmOXRJUXBycW5Md3V3RWtlVVpJRnlxM1RneUJRRnkrak0vR01sQ3d4QTQ5V3IrQmlsWHJPM25kaHcvQW10ZHoxMFhiaDd6aktBVkxKOXA0RHZYRi9tV3MzK1FNTllBb1ZKeEJSdUhEUVBrY3Y1Mnh6OHFYUVVXM0cvVDY3a3VFSTJOdlRkWFFnanhFcjNUSUlTUUFjN0dXbkMwTWcvdkhyZ0hlWVYvd21Xam9DcTRNdzNCSGl4d2JMZG1BTENPaEdmWFFvdEttUXJUa3BmaUZ6bWZZRkhtTHhFYUdIdkZ2cGIrcU9vSDE5WnRZcGM4TnNHaUx6ZzVBSUVSZkpKZzUrNE9ZcXYzOHovSVJWUS9ZVkFURm1jVUg0QnlQVkgvYmZjdEpBRWdSQldONjlOL3l0L0FTbTJleXAxYjFYWWVSeXEyU0JobkFJbU1CTWFONjF5MGtXSHNXU2RkY0dRckFOempTa3U1Z28zZGRPa2doSkRlUmxzZUNDRmtnR3J0cU1NUEZibjRzZW9iZTZFMEFYdGFQc053cGYwQVp3eUJhelhITXAydWVrVnBVcENkdUFpVEV1WkJwZEJlbVMraW4ydXZNc0hRWUFIQWZVdGxETk9wemFhM2hGc1k0aWE2Zm45L3VGUWplYnNEd0M4UFpReURCYU9IaXhxRERBektFYU1oVDBpR3Rlb1MzemxFek10RzhGclRmNzhkUWJmOUR4aDE5d1VTcHlmZmhoK3J2a0dkcnRSZWkwSDh0Z3VoWFVVZllrek1OUWdLaVBETGVQMmFYTTRWYll5SkFjckxnVFo3MTUzdWZ2Y2RHUXpDVEFaSHdjYWtKSzRBSkNHRVhHRVVVQ0RFQzNYdEphalRsYUttclFnMWJjV29hZWV1Sk1ZRlpTQXVPQjN4d1NNUXJVMUZUTkRBZWdOdk5CcGhOcHNSSEJ6YzExTWhYbUpaRzg0MUhNRFJpanhjYkRybVlYSExGMXNVbk1TLzZYZnIxcUNRS1RFbVpqYXlFeGNpSld4OHI4OS9vS2s1enRkT1lCekJHQkZZUnpjTkFHSHBnUWdJa2J2Y241dnZ1dDFCVk5GK3dScmoydlFrQkt1VTNaOUFCanp0L0NWby9lZGZBWWgvM1FDQzE0N0pCTVBlbmRETXZibmJ4ek9NREV2R1BvZC9IUG1aaDBGOEk4eHZNRmtOK09iYy8rSDJjUy81UE02QUZSZ0lqQndKdExRQUZSV3UzU0FBejk5WCs5WTEyR3pjLzYxV29LeU0yd0l4ZkRnUUVJREJxckt5RWcwTkRaREw1Y2pLeXBJODNxVkxsNUNVbE5SbEVOZHNOcU94c1JFS2hRSlJRelZnWXpCd0gzbzkvMytBS3ppcVZ2UC9WNnY3ZHA2a3oxQkFnWkFlYkQ2N0NtMGRqVkFyZ2hFWG5JSHBLVXNSRjVRQkFLaHA1d0lNWit2Mm9zT2lRN0FxQ3JlTStWV2Z6WFhObWpYWXRHa1RmdmU3MzJIY3VPNkxhNTA5ZXhZdnZ2Z2lwaytmam1lZmZmWUt6WkNJMWRiUmdLTVZlVGhSOVRYYVRKNzJ6VHBhREhKN21sbDc4VVV3bmxjWmpteUVpUWx6RWFpZ05tU2VYQzdwUUVjTDEvdWRaVm5JWkRLdTVhTUl6amVyREJBN3Z2UFYzdzBuTDRpZUovOGsvS2VMeGd5czRDWVJSejF6TnRvKytSQ3MwV0R2emdKUlVRVkdjS0oreDFab2JscmNZM0FnUG5na3BpWXR3WkdLemZaQkdGRVZGZHdmbjErM0I1TWFmMEI2NUJRZlJ4cmdRa09Ca0JDZ3ZoNm9xdUtDQkVEWFB3ZFBnWWIyZGk1YklUNGVpSTBWWC9DbG56cHk1QWhlZmZWVm1NMW1QUC84ODVMSGEydHJ3ODkrOWpORVJrYml2ZmZlUTVDSGxweVhMbDNDaWhVcmtKQ1FnTFZyMXdJQTFxOWZqOU9uVCtPcHA1NUNaR1NrVDg5cE1CaFFWbGFHek14TTJHdzJXQ3dXbjg1WEtCU1F5YTdnanZYU1VzQmtBaFFLTG5BUUU4UDlIK0FEREpjdkF3ME5YQ0JyR0hVV0dvb29vRUJJRjBxYVRtRDlxWmN3ZitRVG1KZ3cxK05qTWxSVGtSRTUxWGw4b3VwcnJOcHpDKzRhL3lxR2hVKzRVbE4xTXB2Tk1CcU5zSFczQjlNdVBUMGRTcVVTTzNmdXhCMTMzSUhodzJrQjB0K3dyQTNuR3c3aVdPVlhLR3I4d1hPcVBjc0NNb2E3eXNmQzlVMm1oL2VTNCtMbUlEdHhFVklwRzZGYnJBMm9GV1FuQUl5NFlBTERBRGJXK2JPSUdxT0dRdVA2WnZCb1JaM2JkZ2NSODNYOHgzN3V6Vm5wdmc5Q0JoNmxFcG81ODZIYnVsSFNNSXpqOWMwd3NOYlZvT1BFRWFnbVQrdnh2RGtaRDZHZ2ZoL2FPaG9BT05wUVNsL0U1aGE4alNkbnJvTkNOc1M2R0RBTXQyQ0xqQVJxYTdrUDk3L25YV1VzT0xJVmJEYXV0V1JEQTdlNDg3QklIb2gyNzk2TnQ5NTZDd0R3NG9zdll0YXNXWkxIM0xKbEN6bzZPcENXbHVZeG1BQUFLbnNuRGVIQ3Y2S2lBa2VPSE1HRER6NklaNTU1QmprNU9TN24yR3cyTkRVMW9hNnVEclcxdGFpdHJjWEZpeGR4NGNJRlZGWldnbVZackZ1M0RoY3VYTUJycjczbTA1emZmdnR0VEpod0JkNWZ0cllDeGNWQWNuTFhXMmxDUTdrUGg0WUc0TWNmZ2ZSMGdESmZoeFFLS0JEaXdkNlNqMUhTZkFKUDVhejNhUy81cElUNXlJek93ZWVuWGtKRzVGVGtERnZlaTdQMGp0Rm9SRjFkbmNmNzVzeVpneSsrK0FKNWVYbFlzbVNKeDhja0pTVTVvK0UxTlRWNDhjVVgvVGEzeE1SRXZQTEtLMzRiYjdCb056WGhhRVV1VGxSOWpWYjdHM1ZYZ3VudUtqa0FBQ0FBU1VSQlZEZnQ5Z1VySyt4djdpWWpjaXJHeGw2TDBURTVVTW1wTm9JM0d2TDFzQmo1Ti9LTVRGQU16UmNzSDB5UXF4akVqT3Y4L2M4OVU4dy9YR3phdW1DTk1TTTFIdUhxSWJZUUc4STBOeXlFYnRzbSsrdlR0WCtMdDFpMzFBTDlON2xlQlJRQzVHb3NHZk1zUGpyaHlISVRsNlhBbmNrSEpGbzdHckNyNkorWU8vSXhFU01OQW5JNWtKREFaUmxVVjNOWkM0N0FncWVPRUo2Q0RCMGR3TGx6WEt2SytQZ0JtNDV1czludzRZY2Y0b3N2dmdBQVJFVkZZZWZPbmRpNWM2ZFg1ei84OE1OSVNrcnFkTHZSYU1TV0xWdkFNQXp1di8vK0xzOFBEQXdFd0Yyd2NYam1tV2N3ZnZ4NHZQUE9PM2psbFZmdzRJTVBZdG15WmM3NzE2MWJoMDgrK2NUaldDTkhqa1JhV2hvNk9qcWN0eWNtSmlJakk2UGJyNk9nb0tETDkzSitWMTNOMWZRWVA5NjFHMGxQb3FLQXNEQXVFQkVheXJWS0pVTUNCUlFJY2JPMzVHTzBkelRodnNsL0ZIVytXaG1NKzdQL2pLOEszOEYvU3ovRnJHSC80K2NaK3ViczJiTjQ3cm5udW4xTVhsNGU4dkx5UE43MytlZWZJeUtDSzVCbE1wbFFWbGJtOXprU29FRmZqblAxQjNDdS9nQXV0ZVI3ZnBETFpXaGhKa0xueFVOYXhHU01qYjBPWTJKbUlWQkJWd3A4WWUxZ1VaK3Y1Mjl3ZnQ5OUo2eWRFRHRKQzhiRGV6T1g3ZzUrc0dnc2RYY1lTbVNSVVZCTm5JS09FMGVjblZ6RWJYc1ExRElvUEFOTDVTVW9FcE43UEM4dElodmo0dWJnZE0wdUFPSzdvTGlmZCtqU2x4Z2Zmd1BpZzBlS0hIRVFrTXU1WW90eGNkd2lUN2lnN0M2WUlMeXR1Wm43aUlnQUVoTUhWSDJGaG9ZRy9QNzN2OGZKa3lkZGJtdG84QlJvOTB5NDBCZkt5OHZENWN1WE1YZnVYS1NtcG5aNXZxZUFBZ0RjZE5OTlNFbEp3ZHR2djkwcFd5SW5Kd2NsSlNXSWo0OUhYRndjMXF4Wmc5RFFVS3hkdTlabHUwSjVlVGtBWU9yVXFYanNzZTZEWjIrKytTWjI3OTdkN1dQOG9ycWE2eG95VXVUdm5VTEJ0VVl0SytQR2lvLzM3L3hJdjBRQkJVSUVTcHBPb0tUNWhPaGdndENpekYvZ1g4ZCtnWlRRTEtTRzkxNTZ1ZEZvZEVhNkhmL1g2WFJvYVdrQkFJU0hoK1BtbS9rQ1d6YWJyZHY5ZHhhTEJRb0YvMCtENDQrcGtFd213K2JObTBYUCtkQ2hRL2pkNzM0bit2ekJvdnp5S1p4dk9JU0N1bjFvTWxUMmZJSkxRY1hPSzRiVXNQRVlGM2M5eHNUTWhsb1o0cytwRGlrMXg5dkIycmN2UzhuZzVrcFljQ2VyUXVVSVQrLzh1M1Npc2g1VnJUcm5DYUszT3dqY09vNjJPd3cxbWhzWGNnRUZBQUFyS3RXRmRZdEY2TGR0UXNqREs3MDZkLzdJSjFEVStBTU01bGI3WUNKZnpHNlQzcHkvQ285Tyt3QU1NOFM3bkNzVVhPcTVJN0JRWDgvZjV5bXc0T2w3MzlURUJSWmlZcmhGbmk5WG52dkFqaDA3OE41NzcwR24wMkhVcUZGNC92bm5FUjRlM3UwNUxNdGkwNlpOV0xkdUhWaVd4YkpseXpEU3c4TFlZRERnODg4L2gxS3B4SDMzM2RmdG1HcDdab2ZKWk9wMFgyWm1KdjcydDcraHNiRVJwMDZkUWx4Y0hHSmlZcENSa2VHU2ZibHUzVG93REhObGF4K0kwZHJLWlNhSURTWUlwYVp5R1RKQlFiVDlZUWlnZ0FJaEF1dFB2WVNuY3RiN2JieGw0MS9GdXdmdXhYT3p4UysrZS9MQkJ4OGdOemZYNWJhWFgzN1orZm1xVmF2dzVKTlBBZ0ErL3ZoajdOMjdGKys4OHc0MG1zNkY0VXBLU3ZEY2M4L2hqanZ1d0cyMzNkYnRIeisxaFBUSmdBRjBoY1NmekRZamlodVA0bHo5QVp4dk9BaTk0ODIzQkNtaFdSZ2JleTNHeGw0TGJVRDNiN1pJejR6TkZseSt5S2VpTWxMYVJBbytUNWpxZVg5dWJyNS90enRNU294R2JGRDNMZi9JNEJPUU5SSHltRGhZNjJyNExBVVJHRUZFd1hCd0Q0S1hQd0FtcU9mRmdGb1pnZ1dqbnNTWFo5NndEeVMramdJREZxejlsNkZPVjRyOVpldVIwOGVaZnYyR1VzbTFtb3lQNTdJVjZ1dDdMdDRveExKY1hZYjYrbjVidUxHOHZCeC8rOXZmY1BUb1VRREF3b1VMOGZqamowT3A3TDVyVFUxTkRkNTU1eDBjTzNZTVVWRlIrTi8vL1YrTUgrLzVZczVubjMyR2xwWVdMRisrSE5IUjBRQ0ExMTkvSFZxdEZ2ZmVlNit6MEtMTlprTmpZeVBrY2psTUpoTTJiTmlBK3ZwNjFOWFZPZi9mM015M2JGNnhZZ1Z1di8xMmYzd2Ira1p4TWJmTndWL1MwNEV6WjRDSkUvMDNKdW1YS0tCQWlOM21zNnN3ZitRVFhkWk0rTjEzQzJHMkdUM2VGNjFOeFdQVDEzUzZYYTBNd1kwWmp5QzM0RzNjUFBvWnY4N1hJVFUxRlZkZGRSVUFyaHB4YlcwdFJvNGNpWkFRN2dwMXFLQmd6dVhMbDFGU1VvSS8vT0VQTGtFSEFMQmFyWGpycmJmUTNOeU1pb3FLL2g5Skh5RDA1c3Nvck51UHd2cjlLR2srRG92TjNQTkozUWdLaUVCNlJEYlNJNjlDUnVSVXlrVHdzNnJEN2Z5QmhEYVJ3cXVGSWNrQjBNUjRmalBzbCs0T0FvdkcwSGFIb1VvejkyYTBmZlFQN2tEc0dsR1lwV0N4UUw5eks3UkxQS2VNdTh1S3ZSNG5xcjdCeGFaajlsdFlsMjBVM3VMYTIvS1JqZTh2cmtOVzdIVUlVMVBxdEpOU3lXMWZpSS9uTWc5cWF6dTNtd1Q0ZjRjYzlWOGN3UU5INGNiYVdpQTZtdnZvWWNGK0pYejQ0WWZZc0dFRHJGWXJ3c0xDOE1RVFQyRDI3Tms0ZmZvMDNuLy9mZnptTjc5QlFrS0N5emxtc3hsZmZ2a2xQdjc0WTNSMGRDQW5Kd2RQUGZWVWwrMndhMnBxc0dIREJvU0hoMlA1Y3E3TzFmbno1N0Zueng2b1ZDcG90VnFjUG4wYTlmWDFhRzV1ZGlseXZYcjFhdWZuRE1NZ0lpSUNvMGVQUm5SME5HSmlZanhtUTNpanZiM2R1ZjJoSzNxOXZ0djdKU3N0NWJKZy9KbTVvbEJ3VzNaS1M2bjd3eUJIQVFWQ0FOUzJsYURWMk5obE53Y0F1SEhFSTdEYVhOdjdOT2pMY0t4eUswWkVkbDI4YW5MaUFweXAzWTE2WFRtaXRTbCttN1BEelRmZjdOelNzSHIxYW16WXNBR1BQUEtJeHlyQWp6enlDRTZlUElsOSsvWWhMeThQaXhjdmR0NjNidDA2RkJVVllmTGt5Vmk1MHJzMFYrTEt5cHBSM1hvQmxhMkZxR3d0UkZYck9UVHFLeVNOcVpBRklEVnNQTklqcjBKNlJEWmlnbWpCMkZ0YUw1bGdhT1IreDduMzRXTEx5OEdsMDBaY3R1ZnNoRlBWRGY3WjdpQTQ3L1lKSTN3ZmhBd0s2bXR1UU52bi8rWmF2QUVRdTEvSHBZWGt6bTNRTHI3RDYwWEdrakhQNHY4TzNnZVQxV2dmU2V5ZUljYTVHTGF5Wm13cCtBUHVtL3duRWVNTWNqSVpWd2d2S29wTFY2K3JBK3piSFFGMHZ3VUNBQ3dXYmd0RmRUVlhZeUV1cmsrTE42YWxwY0ZxdFdMdTNMbFlzV0tGTXloUVdGaUlvcUlpL09wWHY4S2YvdlFueE1iR3dtYXo0ZnZ2djhlYU5XdFFXMXVMeU1oSS9Qem5QOGVOTjk3WTVmZ3N5K0pQZi9vVHpHWXpIbjc0WVdlbTVULyt3UVhpbGk5ZkRybGNqc0xDUW1pMVdxU2twQ0FxS2dvRkJRWFE2WFI0OHNrbk1XellNTVRFeENBcUtzcGxlNmpRZSsrOWgrcnFhdWV4WHErSHlXUnlLV290ck8yd1k4Y083Tml4US93M1RpcTludnQzbzZ0dURsSkVSWEZCTDROaHdCWUdKVDJqZ0FJaEFPcjFwZEFvdTAvcm5KSjBpOHV4MldiRUIwY2VRMnJZZU55UThYQzM1d1lxZ2xHdksrbVZnRUozTEJaTHAwSkNUejMxRkw3NTVodk1talVMQmdQWHF1N2N1WE5ZdjM0OUVoTVQ4YXRmL2NwbHI2QmNMaCt5V3hTNng2SmVWODRGRDFvS1VOVjZEalh0eGJBNU45K0xGeGVjd1dVaFJGeUZsUEJ4a0ROOWYrVm9zR050UU0xUlBqdUJlL3Z0ZXpDQllSaXd3amFSbzlWUWFqMW4rMnp4UjNjSDhPZGx4a1FnS1hSd3RJZ2p2bU5VS21pdXVRSDZuZHU0RzBUWC8rQVg4N2JXRmhnUDdrRmd6dlZlblJtc2lzSk5JeDdGVjRYdjhLT0piSkRDeUJ5dFdobVVOcC9FaWFxdk1TbGh2dThERFJVaElkeUh5Y1RWU21ocTRoYUszbXBxNGo2MFdxN09Rbmo0RmQ4T2NmMzExeU16TTdOVEZzSWRkOXlCam80T3JGMjdGczg4OHd6dXV1c3ViTnk0RVpjdVhZSktwY0k5OTl5RE8rKzgwMlBOSjZGRGh3N2h4SWtUVUNnVU9INzhPQTRlUElqMjluYWNQSGtTQ1FrSnVQUE9PMkcxV3JGa3lSS1hzVmF1WEltQ2dnSk1tRENoMndLT0R1Zk9uVU5KU1FrQUx2dlQ4U0VzTGpsL1B2OWF6c2pJd01RZXRnVWNPWEtreHl3RzBZeEdMcHVndDhqbDNITlFRR0hRb29BQ0lRQnEyb29RRjl4OXl4NTNlMHMrUnBPK0NuZE5mN1hIZ2xIeElSbW9iaTNDbUpqWlVxYnBzMDJiTmprajcrNjJiZHZXNmJiS3lrcG5DcUREdEduVDhQcnJyL2ZLL1BvN0ZqYTBHT3ZRcEs5RWs2R0srNysrRXMyR0tqUVpxbUN4ZFM3UzVLdWdnQWdraG1RaU1YUVVFa05HSXpFMGsxbzc5b0dtY3dhWTlWeHFLMWRNVWR3NHJGdWJ5T2lzcnVzWi9PZkg4K0tleFBVSm5aTmRQR2E0OVBISWdLYVpkek1mVUdBWU1QYjZqTDdqVDlKdHovTTZvQUFBMlltTGNicG1OOG91bndMQWdMVUJrUGsrRWZjZ3hMY1gvb2JNNkt0cG0xZFBBZ0s0MmdpeHNWenJ5S1ltTGdQQjI2aU9UZ2VVbEFEbDVWd0x3SkFRcmdYZ0ZTcmk2QjVNY0ZpMGFCSDI3Tm1EMHRKUy9PVXZmd0VBM0hERERaZy9mejZDZzRQUjJ0cmFZMERCMFQ3U1lyRmc1ODZkVUNnVXNGaTRyTFNWSzFkQ3FWUjZyTlhnS0FiWklzeis4RUNuMDBHcjFlTGRkOTkxM3ZiUlJ4OWgzYnAxaUkrUHg3cDE2MXdlWDFaV2hudnV1UWVqUjQvR2xDbFR1aDE3N05peHVIanhJbUpqWTd0OW5DaDZQZUNocnBiZmFEVGNjL1JRVkpNTVhCUlFJQVJBVFZzeHBxY3M5ZnJ4ellacUhDemJnQmtwdHlOUzA3bS9zYnU0b0JFNFVyRlJ5aFJGR1Q1OE9PYk5teWRwalBUMHdWMHgzc1phY2RsWTB5bG8wR1NveEdWRERheXNwZWRCdktTU2E1RVFNdEllUU1oRVlrZ21nbFc5a0dKSWZHSTFzYWc3eFYvSll5UzFkdUFYK0xFVHRaQXBQWStUWDlNb2Vic0Q0RHJMeGRRdWNzaVR4OFFqWU93RW1QSzVLNkdpdHh3d2NMNldMV1VYWVQ2WEQrV29zVjZmdm1Uc2MvaS9BL2R4LzM1SzJEbkVuOHpBYU5GaDY3bS80UGFzMzRnZGJPaFJxYmc2QzNGeDNGYUk1bWJnOG1XdWhrSlByRmFnc1pIN0FMaHEvV0ZoWEhDaGg0Vzd2MWdzRmh3N2RndzdkdXpBL3YzN1liRllFQkFRZ0RsejVtREpraVhZdlhzM25uNzZhY1RFeE9ETk45L3NjYnprNUdTc1hyMGF3Y0hCQ0FrSndXZWZmWVpQUHZrRTExOS9QYkt6czdzOEx5d3NEQUFYVUdocGFVRlZWUlVxS3l0UlZWWGwvS2lzckVScmF5dnk4dkpjQWh2NzkrL3Y4bXVMaVluQkhYZmNBUURPak5HdVpHZG5PK2ZZVTdjdW54a01YRlpLYjlGb1hGdWVra0dIQWdxRUFLaHBMMEpja1BjWkN2dkwxa1BHeURBajlRNnZIaDhmbklIcU52LzJtdS9PM3IxNzhaLy8vQWVqUm8zQzAwOC8zZW4reHNaR3JGeTVFdE9uVDhmamp6OCthQW93WGpiVzRHaEZIc3hXSTh5MkRwaXRIYzdQTFRZVFRGWURkMnp0c045dmtGd2swWk5RVlF3aXRjbUlDUnFHY0hVQ29yV3BpTlFrSWtUVmkzK3dpV2gxSjNXd1dld3JIcGExZDNZUWc0OE1xRUxsQ00vbytrMjN5M1lIaUF0ZkNOdFNKb1lHWVd4Y3BJaFJ5R0NqdVhFaEgxQmdSQ1VIZEtMYm5vY3dId0lLWVlGeHVDNzlBZXdzK2dDT2lUQU15eFZjOUpHd3NHTis3ZmVZRkQ4UDZaSGRYODBsYmhpR0N3YllGOGJPNEVKenMzZkJCUUJvYitjK0tpcTQ4WlJLN2tPaDhHdEJSNVBKaE9QSGoyUGZ2bjA0Y09BQTJ0cmFBQUNSa1pGWXZIZ3hGaTllREpabDhjWWJiK0RFaVJOSVRFekU2NisvanNqSXlDNFg1VXFsMGxudklDMk5DN3lXbHBiaTg4OC9SMGhJQ0I1NzdESG5ZMjAyR3hvYUdsd0NCV2ZPbkFFQXZQSEdHN0JhTzI5cmxNbGtpSW1Kd1lnUkkyQXdHSndCaGFxcUtoUVg4Ly9XNzkyN0YyUEhqa1ZrWkdTM0dhUTllZTIxMXpCOStuUlI1M3JVVTRZQ3kzS3ZFMGVXU2svSDdod1pDbVRRb29BQ0lUNHltRnR4c25vN0ppY3NoRVlaMnZNSnZjeGlzU0EvUHg5SGpoekJuajE3QU1EWlJqSTVPZG5qT2F0WHIwWmRYUjFVS3RXZ0NTWUF3R1ZERGZhWCthL3RaM2ZDQW1NUnBvNUh1RG9PNGVwNFJHcVNFYVZOUVl5VzBzNEhrbzdMVmpSZEVGUkhGeGxNNEs2ajhvdWx4T25kMTJUWmVKb1BNSW90L2loczhiZDBuRzlidHNqZ3BabzhEYkxJS05nYUc3akZPQ00yUzRFL3ArUG9RZGdhNmlDTDhqNG9PalBsVGhUVS9SZVZyWVgyc2d6aW9odXM4Ny9jZVp2T3JzTEttUjhoUUU3N3NVVUxEZVUrSEpYM2RUcXVxR043Ty9lNWgwV3pDNWJsYWpXWXBHLzdjemg0OENCeWMzTng2dFFwWngwbnBWS0phZE9tWWM2Y09aZzFheFlVQ2dVT0h6Nk1QLy81ejJpMFowNVVWbGJpZ1FjZTZIYnMrKysvSDNmZmZiZnoyR0t4WU5XcVZiQllMSGppaVNkY3VtRTk5dGhqTGtFQUliVmE3YXp4a0ppWTZQeUlpNHZ6V0tEeDY2Ky9oa3dtZzF3dVIwTkRBMTU3N1RXa3BxYml6My8rTTRZTkcrYXhnR1JGUlFVS0NncVFuSnlNek14TWovTnd0THE4WWdvTHVTeUd6RXd1T09BNEhqMmFxNHZnT0I0MWlxdkJRWVljQ2lnUUFpQXVLQU0xN1VYSVVFM3Q4YkdGOWZ0aHNaa3hJYjdyU3NMdXF0dUtFTzlqalFadnJWeTVFaGN1dUxhZVc3WnNHUll2WG95Q2dnSzg5ZFpiTHZkWkxCWjg5OTEzQUlDNnVycE85N3ViT1hNbWNuSnkvRHZwZmtvaEM0Qktya0dBUWcyVlhBT1ZRb3NRVlpRZ2NKRGdEQ1NRd2FIaVlKdHpMUysrSGowREZqYm4yZUVaZ1ZCSGRmM245VXhOSTBxYVd1MVB5b3JmWGNGd2Jma0E0T1lzMnU1QWVOcWJGcVB0czM5eEJ4SjI4QWpQMVczUFJmRGREM2w5S3NQSXNEVHJlYngvOEtkKzNmcWdNelZqKy9uM3NYaDA1K3c3SXBKVzY3b1FOQnI1akFTakVUQ2IvUm84OENRdUxnNC8vdmdqWkRJWnJyNzZhc3lhTlF2VHAwK0gxajZ2dHJZMi9PMXZmOE9PSFRzZ2s4a3dkZXJVTHJzc0FOejdtNklpTG5EclhsajZndzgrUUZGUkVXYk5tb1hycnJ2TzViNkpFeWNpTWpMU0pXaGdNcG53MjkvK0Z1bnA2WjIyVnV6ZHV4ZC8rY3RmOE90Zi94cVJrWHlXbU5sc3h2YnQyekY1OG1TY08zY09RVUZCR0Q5K1BMWnYzNDZYWG5vSmI3MzFsc2U2Q1hsNWVTZ29LTUNrU1pQdzVKTlArdlpORk11UlFSRGF4VVV5cTVYUFFoQWVPd0pQN3ZlNzYrMGFEYVRQVVVDQkVBQnh3ZW1vYVN0R1JxUjNBWVd3d0Rna2hIaU9ISHRTMDM0QmNVRzkwODR0TkRRVUkwYU13QTAzM0lDaW9pTHMyTEVEVjExMUZXSmlZcENibTl0dEt5SkhSa04zb3FPakIweEFJVXdkaCt2U0hvQkNwb1JjcG9DY1VVSnUvMXdoQzRDY1VVQXVVMEloQzRCU3JrS0FYQU9WUW8wQXVRYUJDcXFPUDlRMEZ4dGhiTEszaVFTL09QY1ZLNmliSUE5Z0VEZXAreXMwd21LTW9wK1Y1YmM3SklSb01UbVJ0dE1RbnZyYW05RDI1U2ZjSXBCaFJBY1ZoRUVyL1hmYkVYVGIzV0FDdmM4TWlGQW40dHEwKzdDcitKK09BVVZ2ZlJBNlhyVU40K052UkdyWWVFbmprQzRFQm5JZjdtMEVyVll1dUdDeGNKOWJyZHdpMG1ybHRrSklNSHo0Y0x6NzdydElUazUycVVGZ3RWcXhiZHMyckZ1M0RwY3ZYMFpzYkN4Ky9ldGZJeXNycTh1eFNrdEw4ZHh6endFQXBreVpnaVZMbGpqdjI3bHpKelp1M0FpVlNvV1pNMmZpeXkrL1JIbDVPY3JLeXREYTJvbzFhOVowR3M5aXNVQ3BWT0xDaFF0ZzdkdmlBT0RNbVRQNC9lOS9EN1BaalAvKzk3OHV6N04xNjFZME56ZGp6cHc1T0hmdUhBRGc1ei8vT1M1ZHVvUXpaODVnL2ZyMXVPZWVleVI5ei94R3JlWXlETG9LS0l3ZXpmM2NIVCtYbm83ZFVVQmgwS09BQWlFQTRvTkg0R3pkWHE4ZWU2a2xINW5STTMwYXY3cjFBckxpdksrUzdZc1hYM3pSR2NGZnZYcTF5MzMzM1hlZlM1cmZtalZyc0huelp0eDg4ODE0NkNIWEswMGRIUjI0Ly83N1liVmFzV2JOR2dRRmNRdnM3cTRBOURkaGdYRzRadmhQK25vYVpBQ3dtVmpVSE5NNWo4VXZieGo3b29zVGYxVVFaQUZkajhheXdPY3UzUjNFcmZTRVo5MlNOYmdMcHhMZk1Xb04xRGx6WU5qOXRmMEdjYTh6UnRCQ0VpWVQ5THUraG5haDl3V01BZURxMUdYSXIvMGVOZTNGM05ZSG4yZkJ6MFpvYy83djhmaU1mMEVoVTRrZWtmaElMdTk2bjd6RWdBSUFqQmpoZXVIbHdJRUQrUERERDNIcDBpVUF3TUtGQy9Id3d3ODczL040Y3V6WU1ienh4aHRvYTJ2RHRHblQ4UExMTDd0MGJsaTdkaTBBN2ozUHFsV3JYTTRkTjI2Y3h6RVZDZ1hTMDlOUldGaUlpeGN2SWowOUhXZk9uTUZMTDcwRXM5bU01Y3VYdXdRVGpFWWoxcTlmajlEUVVNeWVQUnZ2di84K0FHNEx4OHN2djR3dnZ2Z0N5NVl0ZzgxbXM3ZEc1VG1PV1piMVdLK0JZUmovYjFYVmFMaGluVjF4LzduM2RPeE9yd2NpSXFUUGsvUmJBMmVsUUVndml0YW1vc09pNi9GeExjWmFHTXl0aUE4ZTZkUDRSa3M3b2pYRHhFNnZXOTM5WVJXMlFEcDE2aFMyYk5tQ3VMZzRQUHp3dzUzYUsrWGw1VUduMDJIcDBxVlhmbjhlSVZkWXpYRWRiR2JIN216eDJRbGNFVWZ1VTIyc0VxSER1MS9jN0MrdFFvUE9ZRCtWdjlMbE04RnAxTjJCZUtKZGNBc2ZVSkN5N1VGQS8rMVgwTTY3eGFjV2d0eldoeGZ3OThNUHdjWTZ0Z2FKRFhDd1hDMEdCcmhzck1YdTRuL2hwaEdQK2p3TzZiL01aak4yNzk2TkRSczJvTFMwRkFEWGJlcm5QLzg1Um84ZWpmTHljdXpmdng4MzNYU1R5M2sybXczcjE2L0gyclZyWWJQWmNQUE5OK094eHg2RDNPMjFPbXJVS05oc05xU21waUkxTlJYSnljbElTVWxCVWxLU3M1dURKNU1uVDBaaFlTSDI3OStQc3JJeXZQMzIyekNiemJqMTFsdngwNS8rMU9XeEgzLzhNUm9iRzNIUFBmZDBha01aRVJHQkZTdFdBQUFlZU9BQlZIUVJpTW5MeTBOZVhsNm4yM055Y3ZEeXl5OTNPVTlSMUdxZ29jRy9Zd3BaTEZlc013anBHeFJRSUFSQVROQndCS3VpY0tMcWEweEttTi9sNDFvNzZnRndCZm04ZGF6eUs2N1NmMUNLNUhtS1pUS1o4TlpiYjRGbFdVUkVST0Q4K2ZNWVA1NVBGUzBwS2NGSEgzMkV3TUJBWndzalFnWXJRNk1GemNWOElVYlJ3UVR1Wk81L3NwNExNUUxBRnllRjlVNUVickVRbkJrYnBNRzBsRGhSNDVEQlRSNFRqNER4azJFNmRkeSs3VUZjZjFJR0RHejJvSnV0dVJIR0kvc1JPT01hbjhhSTFxYmltdUgzNFB1TGEvbHg3VlB5aGZ0V2lZUGxYMkI4M0J6RUJmZk9sa0p5WlpsTUpqenl5Q09vckt3RUFNVEd4dUwrKysvSG5EbHp3REFNakVZam5uMzJXVFEyTmtLbFVtSDI3TmtBNEZ6Z0Z4WVdRcWxVWXVYS2xWaTRjS0hINTNqaGhSZEVCWEpuelpxRlR6LzlGQnMzYm9ST3A0Tk1Kc09LRlN0dysrMjNBd0EyYnR3SXE5V0thNis5RnBzMmJVSlFVQkJ1dSsyMmJzZWNObTFhcDliYzFkWFZPSC8rUEJJVEU1R1IwYm4yMXBneFkzeWVlNC9VYWlBZ2dBc3F1Rzl6a2FxK25nc21xS21JNm1CR0FRVkM3RzRaOHl1czJuTUxNcU56b0ZaNlhoZ2toMmJoNVRtN3ZCNVRaN3FNM2NWcjhLdHJOdnBybXFJRUJBVGc5ZGRmeDVkZmZvbGR1M2JoNmFlZlJrcEtDaFl2WG96Um8wZmpsVmRlZ2RGb3hHOSs4eHRFK2Z1UENTSDlDUXRVSG1vVEhvcGMxak9Bb0JCamRKWUd5cUNlMDFCejgvbnE0V0tURTRTVFhqU1d1b3FRcm1ubkwrRUNDdUFXNHpMNHZ1V0FkVXNvMEczYjVITkFBUUJtRGJzYitiWGZvMTVYQm9EeE9aamd3QVVpK09ESXh2dzM4ZWkwRHlCanZNK2FJUDFUUUVBQTdyNzdicXhmdng1MzNua241c3laNDdMdE1qQXdFTC81elcvdzdMUFBZdFdxVlpETDVUaCsvRGkyYnQwS204MkdqSXdNUFBmY2N4ZzJyT3VNMEs2Q0NXMXRiVGg3OWl6Q3c4TXhjbVRuTEZTejJReTVYQTZkVGdldFZvc1hYbmpCcGFqaXFWT25zSC8vZmlRbkp5TTdPeHZaMmRuZFpwQUN3S09QZHM2dXljdkx3L256NTVHZG5YM2xpaklDWE1lUEgzL2tXb3Y2YTZ1cjJReFVWUUVUSnZoblBOSnZVVUNCRUlHN3hyK0t6MCs5aFB1ei8reVg4VDQvOVJMdUd2K3FYOGFTYXRpd1lYajY2YWZ4NElNUFl2UG16Y2pOemNWNzc3M252UCttbTI3Q05kZDQ5eWJSWnJOaDd0eTVvdWZpdm1lUWtDdWw4WndCSFplNWZha3M3RnNPeEx3Y0JRdWFnQkE1b3JONkxqajExZGtTdEJxbFYwcG5CUHZoYnh0UFYyWkoxd0xHVG9BOElRbldxZ28rSTBCVUIwayt3OEZTZGhIbWMvbFFqaHJyMHhneVJvNmxZNS9IUDQ3OHpONFZCUkFUMG1NQk1ESUdqdDBUOWJveS9MZjBFOHdlZnE5UDQ1RCs2Y1liYjhRTk45elE1Y0ovN05peHVPKysrL0RCQngvZ2xWZGVBY0MxYzF5K2ZEbnV1T01PcitzK1ZWWldJajgvSC9uNStUaHo1Z3pLeThzQmNKMnpoQUdGdXJvNnJGdTNEdHUzYjNmZUZoRVJnUWx1aTJUSDFvVzB0RFE4K09DRFhiYnQ3dGZTMDRIaVlxNzlvejhVRjNOamtrR1BBZ3FFQ0F3TG40Q015S240cXZBZExNcjhoYVN4OGdyK2hNem9IS1NFZFYySjJOKzhXYWlIaElSZ3hJZ1JpSStQUjFzYmY2WDIyMisvUlcxdExaWXVYWXJwMDZmM1dQUW5QRHhjOUR4TkpwUExjeE55SlZpTU50U2QxRHVQR2RFVjRoaDdrVHRPMG94Z3I5WkVHd1RiSFVSbW45dlA0N3M3MEhZSDBoUHRnbHZSK3VGZjdVZFNpaW53NSttKzNvSXdId01LQUJBWG5JR2NZY3Z4MzlKUG5HT0sydnJBd3FYUTVONlNqekFtNWhwRWEzdW5WaEc1c2p3RkUzUTZIUTRlUElodnZ2a0dKMCtlQkFESTVYTE1temNQOTkxM24xZnZTWXFMaS9IeHh4L2p6Smt6dU94V2hEQWxKUVVUSmt6QXhJa1RBWEJiRHpaczJJQnQyN2JCWXJFZ0xDd005OTkvUHpadjNvelMwbEs4OTk1NytNVXZmZ0dHWVdBeW1WQlJVWUhRMEZERXhBemdqanZCd1Z5bmg3SXlJRFZWMmxobFpWeTJReEIxMEJvS0tLQkFpQnZ1emM2bitOZXhYMkRaK0ZlaFZvYjRkTDdPZEJtZm4zb0ptZEU1bUpsNlp5L05rbWMwR3FGU3FjQ3liSmM5bDF0YlczSHExQ2tjUFhvVSsvYnRRMHRMQ3dCZ3dvUUplUFRSUjFGWldZbFBQLzBVSjArZXhNbVRKeEVYRjRkYmJya0Y4K2ZQOTVpeUo1UEpzSDc5ZXRGejNyOS9QMzc3MjkrS1BwOFFNV3FPNm1Dek9Bb3hRbFQ2TndNR05rRWh4ckEwRmRSUlBmOHBiVGVaOFhWaEtUK085RFVkYnA5QTJRbWtaK29aczlIK24zV3d0YlpJYWlFcFRPYnBPSDRZMXJvYXlHTjhEMmhkbTNZZkN1djMyYmMrMklOa0VQZTd5TnEvR0J0cnc4YjhON0ZpNnQvaGwrcVRwTS9aYkRZVUZ4Zmo5T25UT0h6NE1FNmVQT25zZXFEVmFyRmd3UUxjZXV1dFBoV1JEZ3dNeEw1OSt3RHdBUVRIUjFoWUdHdzJHNDRlUFlvUFAvd1FCdzhlQk11eVVDcVZXTFpzR1pZdlh3Nk5Sb09SSTBmaWw3LzhKYlp0MjRhT2pnNDg5TkJEK082NzcyQzFXcnZzRXVIdS9QbnorTTkvL3VQeHZ1cnFhZ0JjdDRyWFgzKzl5ekVlZi94eFNSZDJ1aFFYQjFSWEErZk9jZGtGdm01L01KdTV6SVN3TUc0c01pUlFRSUVRRDJZTit4K2toR2JoM1FQMzRzYU1SekE1Y1lGWDV4MnIvQXE3aTlmZ3J2R3ZYckhNaEgvKzg1L0l6YzJGWEM2SDJXeUdVcWxFVWxJU21wdWI4YzQ3NzZDa3BNVDVCd3JnZ2dFelo4N0VraVZMTUduU0pBQkFSa1lHWnMrZWpVT0hEdUhUVHo5RlFVRUJWcTllamJWcjErTE5OOS9zdHQ4eklRT0JydGFNbHJJTzV6Ry9HUEVOdDAyQysxeW1aQkEzMmJ1ckw1dFBGOE5pNDlLOHhYWjNjRjhIMG5ZSDRoV2xFcG9iRnFCOTQyY0FZRzl6S3U3MUozd1Y2ci9KUmZDOWovZzhqb3lSNDdhc0YvQ1BJNC9hdXo2NDFrVHdiVDc4T1RWdFJUaFUvaVdtcDl6dTg1eEkvN0I5KzNaY3VIQUJwYVdsT0gvK1BBd0cwaDZIOXdBQUlBQkpSRUZVZy9NK21VeUdxNjY2Q25QbXpFRk9UazZuVGxYZVNFeE14S3V2dm9yUm8wZDc3T2p3OHNzdjQ5Q2hRd0M0b01XOGVmT3dkT2xTbDZ5REVTTkc0S1dYWHNLcnI3NktYYnQyWWRjdXZxNVdWNFVnM2RYWDEyUFBuajNkUHFheXN0SlpuTktUQng1NG9IY0NDZ0FRSDg5bEZwdzVBeVFsZVYrb3NiNmVxNW1Rbms2WkNVTU1CUlFJNlVKcStIZzhOM3N6Y2d2ZXhwbmFYUWhVaENBK0pBTnhRU01RSDh4VjNxMXVLMEpOK3dWVXQxNkEwZEtPY0hYQ0ZTL0FtSlNVQkp2TkJwdk5oc2pJU0R6d3dBTUlEdWFLU3JhM3Q2TzZ1aHBCUVVISXlzckNqQmt6TUhQbXpDNWJJMDJmUGgzVHAwL0g0Y09Ic1c3ZE9wak5acGVLd2drSkNmajN2Lzh0dnRXZFhYWjJOdjc5NzM5M2FxZEVTRzlnYlo0S01Zclk2OER3VjFNQklENWJDN25LdTkrRkRhY0UzUjM4VUl3eE5Ud1lXWEdSSWdjaVE0M21ob1Zvei8wQ3NGanN3UVNSYVFyMmxvMEFvTis3QTBGMzNnTW0wUGZxN2JGQjZhNWRIeGhHWEpvQ055azRKcldyK0ovSWpNbEJXQ0JkR1IySXlzcktzR1hMRnVkeFRFd01KazJhaE96c2JFeWVQQm1ob2FHU24yUEdqQmxkM3ZmNDQ0K2pvYUVCYytmT3hkeTVjNkh1b2pQQjFLbFQ4Zjc3NzJQdDJyVTRkdXdZR0liQm5YZmVpYXV1dXNxck9WeDk5ZFhZc1dPSHFQbGZNY0hCd01TSlFHa3AwTlRFdFlyVmFQZ1BBTkRyK1ErckZWQ3BxQURqRU1Xd1ZCMk5rQjQxNk1wUnB5dEJkYXM5Z05ER2JTMklEN1lIR0VKR0lFWTdERkZhMzF0RHZySnJqaytkSTN4UlhWME5zOW1NNU9Sa1VVR0ExdFpXaElUNHR1V2pyL1RtOTVFTWJQVm45SHp0QkJiMks2RysvZW5qenVBWEx1b29CZExtZHQyejNPWDVkUVprL3A1Yk9EbUs0b21KS1FpWGdNL2ZNQlZQejU0c1loUXlWTFgrODY4dzdObkpIVWdwcFNESUpnaTY4MTVvRjNYZkdxOHJOdGFLZnh4NUZMWHRGL2s1eVZoN1d3bnhVc1BHKzYyd012SEJzV05BZHJha0lRd0dBM0p6YzVHZW5vNk1qSXd1TDM0UWlYejlXUmtNZ05Ib0drQUFYQU1NMUJweVNLTU1CVUs4RUtWTlFaUTJCV05pWnZmMVZId1NIeDh2NmZ5QkVrd2dwQ3RtdlEzMXAvVnV0NHJaNmdBNFYyQ012UkNqbDc3NDhUeC9JREtZNEp5RS9lVGxrL3hVaFpzTUdkcjVTL2lBZ3BTSWd1QTAvVGRib0oyL2hMdDY2U01aSThmdFdTL2k3NGNmZ1pXMVNNaFFjRDIxN1BJcEhLL2Foc2tKM20xVkpQMkhXcTNHWFhmZDFkZlRJTzdVYXU2anQ3WllrQUd2NTZiWmhCQkN5QUJWZGJnTjltM2FYSWFCbUdKMGpuUHRvc2RxRUJEaS9RTHFDMEYzQjdFTEp1RVc4K3lrR0NTRWROL2ZuQkIzOG9Sa0JHUnhGZXpGWk9rNE1DeGZmOFRXMmdMajRYMmk1eFNsVGNXY2pJZUVvNHZPM2hGK1BkK2UvenQwcG1iUjh5S0VFT0k5Q2lnUVFnZ1psTm9xVEdpdk1qdVB4UzFWd0hWMXNKK3IxTW9RUFU3ajlibWxUYTA0VmQwQWdOL3VJSXJnUENyR1NNVFN6cnZGK2Jtejg2S1BXTGNzRzkyMlRaTG1OQ1BsZGlTSDhpMG91WTI0dms5TStQdmRZZFVodCtCdFNmTWloQkRpSFFvb0VFSUlHWFJZSzFEMVE3dGZ4aExXSDBtY0VRekdoNytjbng0dmRCMUw3QndFbnk4ZG55RnlGRExVQll5ZkRIbENFZ0R4blU1Z1A5dSs4b2VsdkFUbXdqTVNac1hndHF3WG9KUUZPb2NXODV2Q3hTSDRyK2Q4d3lIazEzNHZZVjZFRUVLOFFRRUZRZ2doZzA3dGp6cFk5SUtXZEtLNHBvV0hEbE5CRyt0Ylo1TFBUcHdUK2R3ODRmUm5weWNpV2t1RnI0aDR3aXdGZjlGOXZhWG5CM1VqTkRBVzgwWTk3bkticUdaQ2JpZHRMWHdIQm5PcmhKa1JRZ2pwQ1FVVUNDR0VEQ3I2ZWdzYUN3WDl5MFcyT1dWaGcrTktxVnpGSUg2S2IzMjFmN2hVaTZwV25YTTAwZDFXYWJzRDhTUDExZGVCMGRwZnl3empHckh5Z2ZEMTNISGlDS3gxTlpMbU5UbGhBVElpcHpxUFdadklvQUpZWnh6UVlHbWpyUStFRU5MTEtLQkFDQ0ZrMEdDdFFNVSsvb29rQy9HdDdZVjdzcE56UWlBUDhHMTE4OFZKdnJ1RGxQN01qbWRWeUdTNEpTdGR3a2lFQUZBcW9aa2o3SUFnTnVER3VMeXdkVjl2bGpZdkFFdkdQQXUxSXRnNUxkYkdpaWowd0xpY1UxaS9INmRycUtVd0lZVDBGZ29vRUVJSUdUUnFqcmZETE5qcUlDcHJtanZiZVJ3eFNnMXRuRzliSGF3MkZodGN1anVJWGJUeDg1ZzdLaFZCQWI3Tmd4QlBORGN1QkdUMnQ0QVMyalVLVHpUOGR4Zlk5alpKODlJR2hHUEoyT2Y0R3hoRzVOeGNNeSsyRnI1RFhSOElJYVNYVUVDQkVFTElvS0NyTmFQcHZORjVMR2FyQXdPdXE0TWoxem9nV0k2NHliNjNhUHl1NkJKYWpDWitYSkhiSFlSWkVyZE5vTzBPeEQ5a29XRUluREZiY0l2SWlJSnd5NFRKQlAxMzJ5WFBiV1RVREV5TW55dVltdWhmSHVlWDFXSFZZL1BadHlUUGpSQkNTR2NVVUNDRUVETGcyU3hBeFQ3QjFWRlczQktKaXlWd0N4aEdCcVJjRStKVFZ3ZUhMd1RaQ1dLTFFnclAwZ1lvTUhkVXFxaHhDUEZFTys5bXY0K3AzNTRMV0syU3gxa3dhaVZDVk5IY0FlUHlQeCs0OXJjc2FqeUNINnVsQnp3SUlZUzRvb0FDSVlTUUFhL21hRHNzUmtGWEJ4RVhOZDI3MWNWTzFFSVZKdmQ1SEtQRmlyeXpGOTFIOXAwZ29yQm9UQm9DRmI3UGhaQ3VLRkxURURCNkhIY2dlbXNCRjRCekJNMXNyUzB3SHRvcmVXNUtlU0R1R1BlU1M0YU82RzR0Z3ZPK09mZC9hT3Rva0RvOVFnZ2hBaFJRSUlRUU1xRHBhczFvTHBhMjFRRndYYkJvWXBTSUhDMnVQZU5YWnkraXcySjFqaW02dTROZ2hVZmRIVWh2MEFpeUZGaUc5YjMrSWJoWHFYRGhMN1dGcEVOUzZCak1HbjQzZndQRGlHd2xDWmV0RDV2eTMvVEg5QWdoaE5oUlFJRVFRc2lBWlRPenJsc2RJTGFyQTE4M1FSYkFJSGxXc09nNWZYN2lmTThQNm5FKy9OYUwwTUFBWEp1ZUpIMU1RdHlvSms2QlBEb1dBQmNVRUYydVFGQkt3VkplQWxQK1NiL003OXEwK3hBZnpBZlR4TFdTZEswNldkTDhJNDVWNXZsbGZvUVFRaWlnUUVpZkd4WStvYStuTUNqUTkzRm9xdjZCMytvZ2lXQ1ZralF6R0lwQWNYOGVhOXIwMkYxMENZQjlnU1UyVzBKdzJ1MFRSa0F1RTUzbVFFalhHQWFhK1V2NFl3bjFQaGhCZW9OdTJ5YUpFK013a09HT2NTOURLUXQwM0NDdWxhUXc0Z0ZnKy9tL284Vlk2NWM1RXJ0ZzhVRlljb1hSejRyNEdRVVVDT2xqQm5NYmF0cUsrM29hQTFwMTJ3VVl6YnErbmdhNXd0cXJ6YmhjMGlGOUlNSGFKQ3hOaGVERUFORkRmWEs4a0Q5Z1JGZFBBRVBiSGNnVm9wNDFCMHlnZlh1UDI4TGJOL3k1cHRNbllLMnU5TXY4d3RYeG1EZnFjY0hUaUt6M0lFaFVNTnVNK1BMTUcvNllIbkd3V0FDOXZxOW5RWHFpMTNNL0swTDhpQUlLaFBTeHVLQU0xTFFYOWZVMEJyU2F0aUxFQldmMDlUVElGV1Exc2FqWTMrbzhGcnNFZ3FDQW8wSWpRL3dVYVZkdTF2MXdWamk0dUNrQmNFd3FJVVNMYVNseGt1WkVTSGNZbFFxYUd4Y0tiL0hMdU8yNVgvaGxIQUNZbkxBQUk2Tm04RGVJMnB2QnVHUTJYR3JKeCtGTEc2VlBqbkRVYXNCZzZPdFprSjdvOVlCRzA5ZXpJSU1NQlJRSTZXTmo0NjdEeGNaamZUMk5BZTFpMHpHTWk3MityNmRCcnFEcUkrMndkdkNMQTlGTElNR1doSlJaSVpBcHhNL3BRR2sxS2xyYXVRT1dkU2xVNXhOQkhPS09DU1BGVDRnUUwybm0zZ3pJN1M5K0JwQVFvbk15SHR3RFczT2o1SEVjYmgzN0hEVEtVTzZBZ2YxM3pGZXVaK3dzK2dlYURWVittQjFCUkFUUTJ0cno0MGpmYW0zbGZsYUUrQkVGRkFqcFl5TWlweUpBb2FZckpTSWRLUHNDYW1VSTBpS3orM29xNUFwcHF6Q2hwVXppVmdlM3JPbm9MQTNVVVJLaUNRQStGV3gza0xRY0UxeEYvWi9KbVZKR0lzUXJzcEJRcUhPdWxUNlFvSVVrYkRib3ZzbVZQcVpkb0NJWXQyVzk0UHBjb2taaW5iK2dGcHNaRzg2OERuOEVVSWE4MEZCQUpnUHE2dnA2SnFRck5UV0FRZ0dFaFBUMVRNZ2dRd0VGUXZxQlJabS9SR1ZMSVE2VlUxREJGd2ZLdjBCdCswVXNHTFd5cjZkQ3JoQ3JpVVhGd2JhZUg5Z3RCcXlOdjdvWkdLNUF6SGhwS2FBNmt3VmZucm9nZUFaeHVCMFkzTm5aU1RISWlBcVZOQzlDdktWZHNGUndKSDdiQXlQSStqRjh0eDJzMFg5cDhHa1IyYmc2ZFpuYjgvazZpbXY3eWFyV2N6aFE1ci90R1VOYWFpcWcwd0cxVlBDeTM2bXA0YmFrcEtUMDlVeklJRVFCQlVMNmlhVlp6Nk5SWDQ2Tlo5N0VpYXF2VWQxMm9lZVRocURxdGdzNFVmVTF2ano5T2k0YnFuSHIyT2Y2ZWtya0NxbzgyQWFiU1hnMVVjVENoMldkaXg1R0RxUmNFeUo1Mi9pbTAwVXdXVzNPOGNWMmR4QmVjNzJic2hQSUZTU1BUNFJxMGhUK0J0SEZHVms0cnZpelJnUDB1NzZXUERlaDY5Ti9pc1FRL25kRFRDdEpWdkJmQU5oZC9FODA2TXI4TXI4aGIvaHd3R2dFU2txQWhnWXExTmlYOUhydVozRHhJbUF5Y1Q4YlFub0J3N0tpLzJJUVFucEJVY01SNU5mdFFVMWJFUUtWV3BRMis2ZWY5MkF3TEh3aWpPWjJ4QVZuSUN2MmVxVFROb2NocGJuWWlLcEQ3WDRkTTJGNkVNTFRBeVdQcytDRHpUaGNYZ01BWUNHdWZnSXJDSFFFeUdVb2V2Nm4wQVpJMjRaQmlDL001L0xSOU1iejNJSDk5U2ptVGFMd3RTd0xqMEQwbno0RTVISy96Yk8xb3c3dkhmd3BURmFEYzY2UXdhZGlqWUttRHdDQUdPMXdySmkyR2pMR2YvTWMwbHBhZ09abWJsR3JVQUJ0VWpQTGlFK0NnN2x1RGhvTlZ6T0J0am1RWGtUdlZBanBaektpcGlJamFtcGZUNE9RZnFXanhZcnFJNEpnQWdzUldRV01mYkhQQ1VvSThFc3c0ZExsTnNuQkJNRDFLdXVTckF3S0pwQXJUamxxTEJURE0yQXBLZUxySVlqSXRwRXhER3oyb0lLdHVRbkdnM3NRbU9PL3dya2hxaGdzR2ZNcy9uUDZGZTRHRWUwdVdiZlQ2blFsK083aXZ6QW4vU0cvelhOSUN3M2xQZ2doZ3g1dGVTQ0VFTkt2c1ZhZy9Qc1dzRGJIRGF5NG5RNkNZSUl5U0lia0hHa3RJaDMrL1lPZ1ZhU29kbmFPYy9sUDc4Nm03UTZrYndRdHVzMzV1WmcrQ3R4NXJyK2k3YmticEUzS2c5RXgxMkJ5d2dJUHordzlMcGpBbjdPdjlETlV0Snp0OHZHRUVFSTZvNEFDSVlTUWZxM2lRQ3RNN1k3NkJBQWo4LzFQbHpDWXdNaUJZZGVGUXFhVVdEZ0JnSTFsOGRueGM1TEhZUjJYU3dFa2hRWWhaM2lDNURFSkVVTjExWFRJbzJNQTJGK1NZbmZHTW96elZHdE5KVXluanZ0bmdnTHpSejJKU0UyUzR3a0YvL1dGYTNiREY2ZGZSWWRWNTQvcEVVTElrRUFCQlVJSUlmMVdjNUVScmVVbTV6R1hvdXo3QWtlNERTSDU2aEFFaFBobm4vVHVDNWRRMjg0VkhSUEVCQ1M1NTZyUjBnY2hSQ3hHNXRyeGdSRzdpY2UxeUtodW0vKzdHQ2xrQWJoei9HK2hrQ2xkbnRIMzNWQjhSWVhXam5wc0szelhmNU1raEpCQmpnSUtoQkJDK3FXT0ZpdXFmM0N0bStCcktNRjlZUkdkcFVGd2NvRFVxVGw5ZXJ5d3krZnloVEFROFpOc0NpaVF2cVdlZlNNWWpkWjVMTHA2dDZCSWdlbnNhVmd1bFVxZm5Kc1k3WERNSGZtNHkyMVNxNDJmcXRtSnMzVjdKSTVDQ0NGREF3VVVDQ0dFOUR2K3FKdkFYWFBrbHhiYU9DVmlKbWo4TnNkV293bGJDL2dGa3VqOTVvTFZ6L1VaeVlnTDl0OGNDUkZGb1lEbXBzV0NHNlFzMGZuZkMxMmUvMnNwQU1CVmlZc3hLbXFtdEVIY2ZuMXp6NzZOZGxPanRERUpJV1FJb0lBQ0lZU1Fma2RxM1FRR2dFMlEvS3dNa2lIbEd2KzJ6VnIvNHpsWWJEYjdGRm1JYTdEbnVvNzVuOG1qL0RBelFxVFR6bDBNeUIyZFJuenZvc0RqenpNZTNnZGJjKzhzMHBkbS9TOGkxSUxhSTc3dWZXRHQyeDdzMCsydzZySGg5T3VRbnU5QUNDR0RHd1VVQ0NHRTlDditxSnRnQTE4M1FhYndYeEZHb1UrRnhSaEZkbmRnQlprWHdhb0FMQnFUNW9lWkVTSWRvdzJDZXZhTnptTXAyeDZjdjc4c0M5M1dUWkxuNWttQVhJTmxFMTduNnlrNHlpSXd2c3ljcjZVQUFHV1hUK0ZBMlgvOE9FdENDQmw4S0tCQUNDR2szL0JIM1FUMzNSSEpzL3hYaE5IaGJHMFRUbGMzOE04bnVtb2RmK0pkRTBkQ0thYy95NlQvMEM2ODFma2FaUmpYeGJZdmhMOGUrdSsyZ3pVYXBFL09nMmh0S2hhTytvWHJqVGJQaiswUzQ1cU5zYnQ0RGVyYUwwcWZIQ0dFREZMMHpvVVFRa2kvNEkrNkNZRHI0ajU2bkFaQkNmNHJ3dWp3MGRFQ3daR0VsR2pCcVhkblo0b2ZoNUJlSUkrT2hTcDd1dlNCR01ENVlqZWJvUC8ySytsamRtRml3anhNaU9Nekt5QWlFTUxJK0tDQ2xiWGdQNmRmZ2NWbTZ1RXNRZ2dabWlpZ1FBZ2hwRjhRMWsxZ1dkYm51Z2xjdGpLL2NBaEtVQ0ptdlA4TEhKcXRObngyUXJEZFFXUjJnckRONU9qWUNJeVBqNUk4TjBMOFRidm9OdjVBWEl3UFhBMEcva2ovYlI1Z3NVaWNXZGNXalg0SzBkcFU5eGw0aldVQnlQZ3pHdlVWMkhGaHRYOG1Sd2doZ3d3RkZBZ2hoUFE1OTdvSk11RytheTh3REdNdm5NQXRBZ0pDNUVpZTVkOGlqQTdiQ2t2UjFtR2ZLOHZYYXZBVkkvajY3cjJLV2tXUy9rbVpOZ0xLa1dPNEE0WVJYWnVSRWFRTzJWcGJZTmkzMncrejgwd2hDOEN5Q2E5QktWTTVudDJsNDR0WFdPZC9BQUJIS2phanVPbW92NlpJQ0NHREJnVVVDQ0dFOUNtcGRSTzR4QVQrMHFsTUFhUmVGd3Fad3I5RkdCMCtQVjdvL0Z4a0xVWnVjV05mWUNsa01peWJTTjBkU1ArbFhYaXI0RWhjUklGYm4vUG42clp0bHRBNW9tY1I2a1RjTXVaWndTMWk5ay9CNWN2ZGVPWjNNRnJhcEU2TkVFSUdGUW9vRUVJSTZUTldFNHV5N3dSMUV3Q2ZLeHk2MTF4TG5oV0NnS0RlK2ZQV3FEZGkxNFZ5NTdIb2tJVWdFckZ3ekhDRUJQcS96Z01oL3FLYU9BWHl1RVR1d0sxb29VOEVHUTdXbWtwMC9QaURmeWJZaGJHeDEySkswczF1dC9vd2Q1YXgvM1BFbmFNM3QyRGptZC81YTNxRUVESW9VRUNCRUVKSW4yQnRRTmwzTFREcitMb0o5bnQ4R01WMXcwSE1oTjRwd3Vqdzd4L09RdEFCenk5K01wbUtNWkoram1GY3N4UkV0elZ4RGNLMWIvNWMvSnk4TkcvazQ0Z1BIc0hmNEF3U2VNZjkxL3hDNHhFY0t0L2dsN2tSUXNoZ1FBRUZRZ2doZmFMeVlCc01EWHhoTnNiblJZcnJ2dWpncEFCRVovbS9DS09EaldYeHdjSFRncWNYbWZvdGFETVpHNlRCZFJuSmZwZ2RJYjFMZmZWMVlJSUZkVWxFUnRRWVFmRlVTMGtSek9mUCttRjJYWk14Q2l5ZjhEcTB5akQ3QkFEV3h2b1lFM0Y5OEk2aTFhaHBLL0xiSEFraFpDQ2pnQUloaEpBcnJySEFnSmJTRHVleDcyc1RCbUJ0enJmNTZrZ0Zrbk42cHdpanc3Zm55bEd2TXdDd2QyZ1F2K0hCNmU3c1RDa1hld201Y2hRS0JBazZQb2l2SHdJSUYraTZ2QzhsVGNzYndhb29MSnZ3R2hqSDIxNzcxZ3RmdmdSaElNVEcydkQ1cVpkZ3N1cjlQbGRDQ0Jsb0tLQkFDQ0hraW1xdk5xUG11STYvZ1JWeHRWQndtVDhnV0k1aDE0ZUNrZnQxbXAyc09YSkdjT1NmL1E3VTNZRU1KSm81QzhCb3RBRHNBVFUvWkNsMG5Ed0t5NlZTZjAyeFMwbWhZekIvMU9NdXQ3RXM2M1ZRZ1hYMmVlWG1mZGxZaTAzNXEvdzZSMElJR1lnb29FQUlJZVNLNldpeG9ueFBpL09ZNi9mdXk1OGlCaXhyYzE1YVZLaGxHSDVqS0dRQnZYdVp2N0tsSGJzdVhBSmdqMldJekU1d3Jra0F6QndXaitTd1lEL05rSkFySUNBQW1wc1dPUTlad1FMYkYrNW42TFp1bERZdkwwMUpXb0p4c2Rmek56QWkya2tLRk5idnc5SEtQRC9NakJCQ0JpNEtLQkJDQ0xraXJDWVdwYnRid0ZxNVkyNXg3ZHRWVGhhc3M5YUNQSURCOEJ0Q29WRDMvcCt5RHcvejJRbFNRaGVNWVBGeS81U3hFa1lpcEc5bzU5NE1LTG5DcDRJR0NMNFQvQ0laRC8wWHR1WkdxVlB6eWkxam5uVXQwZ2pmaWpSQ2tGMEJBTnZQdjRkNlhlOW5XQkJDU0g5RkFRVkNDQ0c5enRIUndhTG5PenB3NytHOVhZMjQ3bmxtNU1Dd0c4SVFFTkxMK3h3QVdHdzJyRHRhNER3V3UzN2kxaURjVnhDbVZ1R1dyRFRKY3lQa1NtTzBRZEJjUDFkd2craVIrTTR1TnRzVnFhVUFBSEtaRXNzbnZBNjFnczhPWXQxN3ozYUhaVnkyUGxoc1pxdy8rUkxNTnFOL0owb0lJUU1FQlJRSUlZVDB1czRkSGJ6Lzg4TmxNZGo0cTRnTWtIcGRLQUxEZXorWUFBQ2J6eFRqc3NGZVFGTFFvY0ZYd3RNZW1wWUZoVTliUFFqcFA3UUxsZ3EyS29uZk5pRDhYZEx2MlFGVzF5NTljbDRJVmtYaHJnbXZDb28wd3ZkYUxvSUhOeGtxa1h2MmJiL09rUkJDQmdwNk4wTUlJYVJYTlp4MTdlakE4V0diQSt1NmlrL09DWUUyVnVtbjJmVnN6ZUY4Zmk1aXI4WUswaXNZQm5od1dwYjBpUkhTUjJUaEVWRG5DR29SaVA3RllQamRBMllUZEY5dmtUbzFyNldHamNjOFlaRkdodUhhU1hvN0FBdVhmOGJPMUg2SGs5WGIvVGhEUWdnWkdDaWdRQWdocE5lMFY1dFJlMExYOHdNOThQVEdQbjVxRUVKU0FxUk55Z2ZuNnBweHVMd0dBQ1FWYnhNdVV4YVBTVU5Na0ZyeTNBanBTOXBGUzUyQlBrWkNNUVhoNzdsKzUxYkFaSkk4TjI5TlRWcUN5UWtMQkpNUmJNUHdob3gxcWFld3RmQXZhTkpYK0hHR2hCRFMvMUZBZ1JCQ1NLL28xTkhCeHdXSCsvdjY2SEVhUkl3STlNZlV2Q1lzeGlpK3R3TUFodjlpS0R1QkRBYnl1RVNvcHN6a2IvQkRjVVpXcjROKzF6Wko4L0xWb3N4ZllsajRSTUY4ZlBndFp4bEF4amkvZHJPdEErdFB2UVNMN2NvRlJRZ2hwSzlSUUlFUVFvamZXVHM4ZEhUd1lUbk9nblZaYUlTbHFSQXpYdVBmU2ZaQWI3YmdzeFBuSkk4amJETTVLam9jT2NNVEpJOUpTSDhRdE9RdS9vQVJIM0FUWmdYb3Z0a0NXSzNTSnVZRGhwRmgyWVJYRVJZWTUzYUhsd093cm8rdDE1WGhtL1B2K1d0NmhCRFM3MUZBZ1JCQ2lOK1ZmYzkzZEhDTERmU01jUTAraEtRRUlIRkdjRGNuOUk3UFQ1eUR3Y3dWa25SYk0vaUlYeXc5TkoyeUU4amdvVWhLUmNDNFNjNWowVWtLZ3F3QVczTVREUHQyUzV5WmIxUnlMZTZadEFvcXVaYS9rZldobm9MOThRN0hLci9DMmJvOWZwc2ZJWVQwWnhSUUlJUVE0ajhzVVBaZEs5L1JnWVdQYlJFWWwxV0pObGFKNUp3UWY4N1FheDhjRW14MzhHVmZ0UUFMMXJsWVVpc1ZXRFpwbEQrbVJraS9FYlQ0ZHY2QVpjR0lEU3NJc3hTMmJoTDlPeWRXaENZSnl5YThLZ2htY3ZVVXZQM25pM0Y3NE9iOFZXalFsZmwza29RUTBnOVJRSUVRUW9qZlhOclhpdllxd2Y1aG40cTE4YjNkQVNBd1hJR1VhME9rcEFhSWRxUzhCdWZxbXdIQXZxaVFQb21mWkdkQ28xUklIb2VRL2tTWm1RWEY4QXp1Z0JFZFRvQ3c0NE8xcGhJZFJ3LzZZWGErR1JZK0VmTkd1bmQrOE82ZklENkxpZnNpekxZT2ZIYnlSWmlzQnY5UGxCQkMraEVLS0JCQ0NQR0xpZ050YUMzbmd3aytWVXZuem5CK3BneVNZZGljVU1nVWZSQk5BTERtQ044cVVrcEFRN2gxWThXTThSSm1SRWovNVZKTHdhMmRvdGZjZ28vdFgzMHBjVmJpVEUyKzFhM3pnL2RibmxpM3o1b01WZmp5ekJ2K25TQWhoUFF6RkZBZ2hCQWlXZFdoZHJTVWRQQTNzSjFUZ0x2a3R2Z0lDSkpoK0ExaGtLdjZKcGpRYk9qQWxqUEZrc2NSeGxObXB5ZGllRVRmYk4wZ3BMZXBKazZCSWltRk81Q1F6Y09BY2Y3aVdFcUtZTW8vNlkvcCtXeFI1aStSRmpIWjVUYnZ1OVM0ZnYzbkd3N2lZUGtYZnBvWklZVDBQeFJRSUlRUUlrbjFEKzFvTGphNjN1ajFtc0sxWXFNcVRJNjB1ZUZRYXZ2dXo5UEh4d3Bnc25JRkpYM3RUdUhBbFk2Z1ZwRmtpR0FZYUJmeHRSUlk1Mzk4SGNmMVVOZEhXUW9NSThPeThhOGhSanRjZUtzUEE3Z2U3aXo2QnlwYThqMC9saEJDQmpnS0tCQkNDQkd0N3FRZVRlZjVZSUx2YXdqK25iYzZVb0cwbThJZ0QreWJ6QVNBdXpqNmo0T25uY2RTZG9RN3ZyYUVFQzNtWnc2VE9ETkMrcmZBR2JNZ2o0b0I0RWhTRVBlN3d6QndaaW1ZOGsvQ2NxblVQeFAwa1ZJZWlIc24vd0hCcWlpWDI3MzYxNG0xMTRPeGZ3dHNyQTNyVDcwTW5hblozOU1raEpBK1J3RUZRZ2dob2pTY05hRCtqTjU1ekxLc1YzOVVQRjN4MThZcU1mekdNTWlVZlJkTUFJRHZpaTZocWxWblB4TGZMRktRbklDZlRoc0xtUitLT2hMU3J6RXlhQmN1L1gvMjdqcytpbnI3Ry9obnRtVTNtMTVJQVJJZ29STUlFQ0IwNmIyTHFDaWdZbjNRbjhyMWVtMTRWYnhlc1NBb0Zxd1hRUVFpSFlJZ1hYb0pQWlNFRkFncGtMclo3RzYyelBQSFpHZG5VM2MzazhwNXYxN2NtNW1kMlp3ZzJaMDljNzduOEp1c1M3VTkzSG5DRTRzM3I2dDliQzVTSzN3eHA5Y25jSk82OC90WWg4c3ZHTHUrRU5yU2ZQeCsvaDFZV0ZNZFJFb0lJUTJIRWdxRUVFS2NsbmROait3RUxiL05zb0RFZ1E3djNIMDcrNk84V2lzUVB0d2JqRlQ4T0owbGJNYklzcTRsQVZoQkhrSXFZVEN2VDFjUklpT2s4Vk1OSFFXSnR5OEFydExBMWNtUHdsU0U0ZlF4bU85bWl4R2VTd0xjdy9CSTlJZVFXRitnR0FBczQzRDFrdkJudVYyVWlQaHJYOVZCbElRUTBuQW9vVUFJSWNRcCtVbDZaSjR1NXJkWmNMUGFhMDRtTUxDVTIrZlR6ZzJ0aDNpQmFRVHZSbmVLdE5oMXpWWmU3WEpSZ2VDOEdWSHQ0YXR5cTExZ2hEUVZNaG5VRTRWVkNxeUxWUXF3dmFDd0xMUmIxNHNRbk92Q2ZicGpldGMzYkRzWXh5c3d1Si9GOXVwNE9tTWJ6dDNaSlhhSWhCRFNZQnJCSlJ3aGhKQ21vakROZ0RzbnlpVVRISHdyWVdHeHV3RDM2NkJFeS82ZUlrZm91cStQbk9ldisxM3RuTUNXTy91cFdHckdTTzR2N3NQR2d2SGdmcThaaG5GaGZLeVY3VHpkNFgydzVPZUpFSjNydWdZTnc3QjJUOWp0YzNSUlZQbUpOOXV1Zm81TXpRM3hnaU9Fa0FaRUNRVkNDQ0VPMGR3cXhlMGpHbjdiTmdIQmdROE1MQ0M4OUc3Und4MGhmVHpFRHRGbEdvTVJ2NTVPdE8xd3VWVGJWdUljRlJLQW1GWXRhaDhjSVUySlFtSGZTNEZ4c1JPSmNBbVZ4UUx0OWpnUmdxdWRJVzBmUTB6TFNYYjdIS25DNEJPTmZKTkdNOWFlZTR1YU5CSkNtZ1ZLS0JCQ0NLbFI4WjFTcEI4dTRpK0lIVzNBQ0d2SGRzRVZkMmcvRHdSMmM2L3lsSWF3K2t3aWlrdU5BR3hMT0Z3aHZCdjdUR3lVR0tFUjB1U29SMDBFNDY0R3dDWFl5dmROY1JRaitIMHEyZmNuTEVXRm9zUlhHeE02L1I4NnR4Z3MyT040TndWaC9sVlRtb3Zmejc4RGxpMi9FSXdRUXBvV1NpZ1FRZ2lwVmxHNkFXa0hpdXp1MmpNT05HQUVHTEFXMXRhTWdBRmFEL0dDYjZTeWppSjFqWVZsc2VMdjg3WWRyalpqaEsyMDJVZmxoaG5kSTBXSWpwQW1TS0dBZXZ3MGZ0UGxWUS9DMXhtekNTWHhtMnNibVFnWVBOanRIVVQ0OWJiZjdlZ1BLWGg1dVYyVWlPMVhsNG9YR2lHRU5BQktLQkJDQ0tsUzNuVTliaDNXMkZVbU9JYTdGV2Y5Z00xSWdQQmgzdkJxcmFpVE9HdGoyNVVVWkdyS0psYTRQaW5TN203cWszMjd3azNXQ01aV0VOSkEzRWNMcWhScU1UYlZya3BoYnp4WWJYRTFSOWNQQ1NQRnd6MFdJOVNybzIwblUxWit3RGlYUFRsN1p5ZE8zUHBEM0FBSklhUWVVVUtCRUVKSXBiTE9hcEY1U25qeHpvS1JPUHJCd0haUkxaRXhhRFBTQng0aGNsSGpFOHMzUjJ6VkNTemphbGQ2V3lXR1hDckJzLzFwdVFPNXZ6RktGZFJqSnZQYkxqZG5GSXlRWWZVNmxPemVMa0owdFNlVEtQQjR6eVVJVkljTDlqSU9WVGd4Z0YxRnc1L1h2MEZxL2puUll5U0VrUHBBQ1FWQ0NDSDJXT0RXNFNMa0p1b0V1OHB1M2Rmd21hRDh3MUlGZzNaamZPQWVLQk05VERGY3pzckZxVnZjakh1MkZ1VUpqT0JEeENNOU95SkFyUklqUEVLYU5QY3hrOEM0Y1V1Y2FsT2xJTHpyci8xeksxQmFXdHZRUktHVWVXQnVyOC9nNVJiWTR5V0NBQUFnQUVsRVFWVG8xSGw4ajFyVzJxNlJ4ZS9uMzBGdXlXM1JZeVNFa0xwR0NRVkNDQ0U4MWd5azdpdEVVYnJ0Z3AzckRWRHoyd1hMMnQvZGQvT1JJbUs4TDl4OEdtL3AvK2NIendxMkhKc3JYeDVicnVua0swTjYxVFlzUXBvRnhsME45ekcycVFpdVZpa3dzSTJmWkV1MDBPNXBIRlVLQUtCVytHSmU3NlZReTMzc0g2anhSMlVBaWExTG84RmNndFVKcjBOdjBsUi9HaUdFTkRLVVVDQ0VFQUlBTUJ0WTNQd3pIOW9zbzIybk5VbFF3d2NCWVVOQ0FQQnU0NGFJY2I2UXF4dnYyOHlkSWkyMlhFN210MnV4eXB2L2FtS1h0Z2p6OWF4VlhJUTBKK3J4MHdBNTF6dUZZUmlYT2pSeXJ5KzJiZTNPVFlESkpGS0V0ZWVyQ3NHOG1LVlF5UVMvKzQ1TTFHWHQvNzlBbjRYZnpyMUZreDhJSVUxSzQ3M1NJNFFRVW0rTVdndVM0L09oenpmYlAxQk5tVElqR0pkbVBZcVJBQ0Y5UE5CcW9DY2NLR3BvVU44ZXZjQi90bkgxem1uNWpnc3ZVM1VDSVhZWWR6WFVveWZ5MjY0T2ZCQ2V6R3FLVUhMZ3oxckZKYllBOXpETTYvMjU4MGtGTUhaTE9tNFZYc2JXeEUvcklrUkNDS2tURE90eWx4eENHby9qeDQvajBLRkRTRTVPaHBlWEY4NmRvK1pHelZHUEhqMmcwV2dRRVJHQlljT0dvVStmUGcwZFVyT2d6emNoZFc4aHpBYnJlbDR1MjF6OW13TUR3QUxoM1htWmtrSFlBOTVRK1RmT2ZnbENPcU1KbmY3N1B4U1hjdFVZTEZpWEZqeXdncW1Zc2VFaDJERi9pcGhoRXRJc3NKb2k1THo4RkdBc1cwb2wvTVZ4Nm9uQXYrUklmUHdRdVBRSFFOcTRsbFRsRk4vRVQ2ZGZoc0dzdGUxMHBEMUx1YitUQjlyTnhkQzJjK29reHZwdy9lNXhYTWs1aUt6aUpLamtYdFIwc29sbzQ5c0RPcU1Hd1I2UjZCbzhETzM5K3paMFNLUUpvSVFDYWZJKy8veHptTTFtOU9qUkF4RVJFWWlJaUdqb2tFZ2RTazVPUm5KeU1zNmVQUXVsVW9tWFgzNjVvVU5xMHJSWlJxUWRLQVJyTFV4Z1dUQ01wS3hCWVJVWUJxeUZ0ZnM4b0FxUUlmd0JiMGpkYXRGNHJSNTlkK3dpM3R4NUJJRHJ5UVR1WE52bmhOOGVHNGN4SGNPck81eVErNVptelk4bytYTXJnTEorS3k0a0ZCZ0FGc0huYnEvNUwwSTFaS1NJVVlvalUzTUQvenV6MEtta0F0ZWowVDZwTUwzcm00Z0tIbEZuY2RhVmJZbWZ3Y3lhME1ZM0dzRWVrUWoycE91eXBpUkxrNHlzNGlUY3pEMExoVXlKaVoxZWFlaVFTQ05IQ1FYU3BDMWV2QmhSVVZHWU1vWHVDdDZQTm0zYWhHdlhydUZmLy9wWFE0ZlNKQldsRzNEcmI0M3pOY2psTG96OU82a1EzRXRkbXlZRTljckNzdWk5OURlazUzUE56MXkrV1NvNEw4TGZHeWYrN3hHWG5vZVErNEdsSUE5M1gza2FNRnQ3SDdnMlZVV1lqSkFHaHlMZzR4Vm9qT3VyTWpVMzhNdVpsMUZxMXR0MjF2UWpNeXhnWVd4VkdJd1VjM3A5Z25DZkhuVVpxcWppTG42QU1KL3U2TnVhcnN1YWd4UHBHNUZSZEJYVHU3M1owS0dRUnF6eHZRSVQ0cURQUC84YzNidDNwMlRDZld6YXRHbm8yTEVqbGkxYjF0Q2hORG4zcnVodzY3QXdtZURFcCtxeXd4Z3BFRGJVQzhHOW0wNHlBUURpcjZieXlRUlhKMFdXUCszL2h2U2taQUloMVpENCtNRjkyR2grMjlYYldSS0c0YzgxWjkyQi9zUVJFYUlUWDRobmU4enA5U2tVVXFWdFowMDlGVmo3ZmdvVzFveTE1OTdHUFcxYW5jVXBwbTJKbnlITUo0cVNDYzFJdjdEcENQWHFoQjFYdjJqb1VFZ2pSZ2tGMGlRZFAzNGNack1aa3lkUGJ1aFFTQU9iTm0wYWREb2RUcDA2MWRDaE5BbXNHYmgxV0lQc0JLMXdMemNXc29vci9NcW1QTWpWRWtSTzhJVm5LMFdkeFZwWHZqNXlnZi9heFh4Q1dYa0M5NlcvdXhLem9qdUlFUm9oelpwNjhreEF5dlZZNGFvTVhKejRJRGhQdTNXOTY5bUpPdGJTcXpQbTlWNEtwVXh0MjhtOW9Ob2xEdXd4dG1QQWpaTmNkZlkxYUF6MzZqYllXcnArOXpnc3JCbDlXMDl0NkZDSXlHTERwc05nTGtIU3ZaTU5IUXBwcENpaFFKcWtRNGNPb1VlUHBsTUNTT3BXZEhRMERoNDgyTkJoTkhxbFJXWWtiYzlEVWJxQjM4ZGRoek5WVGpuZzFpemJWeTk0aE1vUk9jRVhDcy9HMVF6TkVaZXpjbkU4TFJNQTF6dkIxY29LWVRYQ2drSFJrRW5vN1pTUW1raDgvS0FhUEp6ZmRqa1B3TmhPTnQxT2h5R2g4U2FVUXp3NzRNbVlMNkdXK3dqMk1vQ2xtcGVmc3RkbGExSkJVNXFMLzUxZENMMnB1RTVqclkwck9RY1I3a3ZYWmMxVlc5K2V1SnhEMTFta2NuUUZSSnFrNU9Sa2FyNUllSkdSa1VoS1Ntcm9NQnExL0dROWtuYm1vN1RZTnQrY1pRRkp0UitvMmJMNTc3YURXdlJ3Ui9nd2IwamtUYk8rZjluaEJNR1dhNjBZV2Y1aUgvQlF5UEZFMzY0aVJFYkkvY0ZqOGt5Z0xBSG5hcFVDZHhmZjl0dGJ2R1dkT01IVmtVQjFPT2IzK1FyZWJpMXNPeGt1a1Z0dFN3WEIzMDl1eVcyc1RuZ2RKa3RwbmNicXFxemlKQVI3UkRaMEdLU09CSHRHSWt0RDExbWtjcFJRSUUyU3A2Y25KUlFJTHpJeUVoNGVIZzBkUnFOa1hlSnc1M2d4UDhuQmV2bk9NRlZjeXJQMkg1b0JRT0VwUmJ1eFBnanM1bDYzQWRlaHUxb2RObDlLNXJmRlNJbk02OXNGbm01eUVaNkprUHVESktBRlZJTnRrd3RjclZJUS92NmFVcEpRZXZsODdRS3JZejZxRUR6VjUwdjRLSU50TzVtcXE4T0FpbjgzR1VWWHNlN0NJckNzcGZJVEdwQks3a25USEpxeEVNLzJVTXJwT290VWpoSUtwRWs2Zjc1eFh6aVEra2YvSmlxcWJJbURRMVgrd3B0L0RCRFFWWVhJaWI1UStjdnFLTkw2OGZXUjh6QmJ1Q3QwVnl1dFdkakdaVW9sREo0YjBGMmM0QWk1ajNoTW5XWGZTOEdGWDhqeXY4bmFMZXRGaWEwdWVib0ZZSDZmcnhDb0ZveVg1VjlzcSttcElKQ1Vld3FicjN4Y0ovSFZSbW8rdlFjM2Q2bjU1eG82Qk5KSVVVS0JFRUthb2Z5a3lwYzRWSjVOS091YVh1NTYxczFIaXNqeHZnaUtWamZHcVd4TzBSbE4rT25FWmNHZTJqZHhlNmhIQjRSNHFtcytrQkJpUitJZkNOWFFVZncyNi9Mdkk4UGZ4aSs5ZWduR0c0a2lSRmUzMUFwZlBCbXpIQ0dlN2UwZllCMnZtYnFROVJmaXIzMHBjbVNFRU9LYUpuNkpTQWdoUkloZjRuREN0c1RCZXExZTFWaEQvcTY3ZFJ5a0JHalIzUjJSNDMzaDV0UDBHaTlXNW4rbkUxRmNhZ1JROXZPNnVPQkJlTjdMUTNxSkVoc2g5eU9QcVEvVnVrb0JBRmhoTDRXTmE4VUlyYzRwWlI1NEl1WUxSUHIzdGUwc20reFE1U3NUWTUvMVBYbDdNL2JjK0s3dWdpU0VFQWRSUW9FUVFwb0pRMkVWU3h5cXpDUndGNmZDUjVXK1VrU005MFZnbExzNFRRWWFnVkt6QmNzUENab3hPbkVuVUVpNG5ubFVoekJFQm5qWE1qSkM3bDhTSHorNGp4akxiN3RhcFNDY3ZsaDYrWHlUcUZJQUFMbEVpVWVqUDBUUDBMR0N2WXh3SXEwOXRpenJLM2doT3BxK0hnZHUvbExIa1JKQ1NQVW9vVUFJSWMxQS9nMDlrc3N0Y2JBMlRDaC9vYzVOWExNZkJjbElnYUNlYWtTTTg0V2JkL09vU3JCYWUvWXFzb3RMQUpUTnNIYzFVU0w0NVBMUzRKNjFENHlRKzV4NjRneEFyZ0JnclZKd0lhbFFkbWZmcXFsVUtRQUFBd2ttZDM0Tkl5TG1DM2Z5L1NFcVg2Rm12L2RneXE4NG10YjQrMGNRUXBvdlNpZ1FRa2dUWnRSYWtMYXZFSGRPRm9Odi9NMVBhS2prY3BTdE9BcFNGU0JENUVRL0JIUlJOWnVxQkNzTHkrTHpnMmRyL1R6Q1pSTFJvWUVZMENhazFzOUp5UDFPNHVNSDk1SGorRzJXY1cweGt2Q3NwbFNsWURXb3pTT1lHYlVJRWthWXpHV3FyOWtRSkYvMkpIMUhTUVZDU0lPaGhBSWhoRFJCckFYSXVWQ0NHMXZ6VUp4cHRPMEhXMkcydTkwRnVpQ1JJSkVCSVgwODBHNk1EeFFlemZQdFlNUDVHN2hkV0F5Z05vM2Y3TDAyTEVhVTV5R0VBQjRUSDdSVktjQzFJZ1VXOWljV2IxNG5TbXoxcVV1TG9aalQ2eE80U2NzMWVtV3JTQzJVcStqWWsvUWREcVdzcnVNb0NTR2tvdVo1QlVrSUljMllOc3VJRzF2emNQZGlDWVRqeUxuS0E0bmRCMmNXYktVWDZPb2dPZHBQOG9OZkIyWGRCOXhBV0JiNDlNQVp3UTdYQ2pDNE5jM2NtVjJEL1RHMlUzZ05aeEJDSE1WNGVrRTlaaEsvelRJdUZrb0pUaXE5bUFCVGFuS3RZNnR2NFQ0OThHeS9iK0h2M3NxMnMyd0pSSlhMSHdRdjhQdHYva3lOR2draDlZNFNDb1FRMGtTWWRCYmNPbFNFMUwyRk1HcUZtUVJCYzBYV1dwclAyajRJQzY1RTNYeWtDQnZxaFRZanZTRnpiOTV2QVZ1djNNVE4zTUt5TGRhbDVnbmM2aEhiQmZ1aVVmMUVpWTBRWXFPZU9BT01HNWZjNUh1OE9NMyt3N1Vtcm1uZXJmZFZoZUxadnQraFEwQ3NZQzlUbGlobTdidFFBaFdTQ2tmVDExTlNnUkJTcjVyMzFTUWhoRFFITEhEdmlnNDN0dWFoNkZhcGJiZjFJbEx3UVprRkN3dHJBY0RZZlg1V2VFalFhb0FuSWlmNHdyT1ZvcDRDYjFnZjd6dkZmMTNsSFQ0SFdLc1RlclZzZ1pFZHdtb2ZHQ0hFRHVPdWh2dll5Y0k5Y0dtT3BMQks0Y0xaSmxtbEFBQnlxUktQOVBnUXd5T2VGUFNIS091TFk2bVlHeTAveWVkbytucHNUZndFTEN3Z2hKQzZSZ2tGUWdocHhFcnVtcEMwSXgvWkNWcFlUTUpIV1A0aWtySFdKSlJWSkFndkxtVXFDVUw3ZXFEOVpEOTR0M1dyMTlnYjBwN3I2YmlXazg5dHNDeGNhZlZXUGdueDVzaStWUjFLQ0trbDliaXBZTnpMK2dlNG1FOFFqRWdBQUdqK1dDTkNaQTFuY0p2Wm1CMzlFZHlrN3JhZERGT2hncU95aEduQ25WMzQ3ZHhiTUZsS1FRZ2hkWWtTQ29RUTBnaVpEU3h1SDlVZ1pYY0JESVZtMndQOGhhVHRyaFhMV2lxTVE1UzZNUWpxcVVhSHFYN3diYTlzZHRNYmF2S2Z2MDd5WDR2UmlyRlh5eFlZRnRtcTVnTUpJUzVoM05WUWo1M0NiN3ZlUzhIMkcxOTYva3lUclZLd2l2RHZnK2RpdjBlSVozdkJYaTdqSW56Tlp5dDhBU1RsbnNUUHAvOFBPbU5SM1FkS0NMbHZVVUtCRUVJYUVaT2VSZFpaTGE1dnprVmhpb0hmWDNGNWcvVXVsWDF2QUltTVFXQ1VPenBNNWNaQU12ZmhxL3pobXhtNGtIa1BnTFVIUXUyckV4YU5wdDRKaE5RMTk3R1QrU29GQm94TEV4L0s5MUlvM3ZpYk9NRTFJQjlsTUo3cCt5MEdoajhzMkZ2Mjk4T3k5bE1neWxWMzNORmN4L2VuWGtDKzdrNDlSVXNJdWQvSUdqb0EwbnpwQzR3d0ZGcWd6ek5CbjgvOUFRQ2xyNHo3NHllRHdsc0tsYy85OGMrd3BLUUVjcmtjY3JtOHltT3VYTGtDRHc4UGhJVzV0azZiWlZtd0xBdUpwT1pQa1JhTEJSa1pHV2pkdXJWTDM0dUl5NmkxNE43bEV1UW42KzBtTjNES2xqZVVmY0psTGR5ZEtlSFNCa1lDK0hWUUlUREtIVkxGZlZhT1VNN25COC9hYmJ2MHR5SElLUFFQRDhIZ2RpMXJHeFlocEFhTVVnWDFoT2tvM3ZBckFPN1hVTUp5MVFxdU1wdzdEVk5xTW1SdElzUUpzZ0dOakh3YWtmNTlFSGRwTWJTbFpVdTZHR3ZEUmtFdWdiSFBLK1RyTXZIOXlSZndhUFNIYU9YZHRmNERiMGFLaW9xd2R1MWFoSWVIWSt6WXNYWDZ2WDc3N1RlNHVibGh4b3daZGZwOTZrcE9jUXB5dEtuSTBpUWhTNU9Nck9Ja0FFQ3dSeVNDUFNNUTR0a2VnZXB3dFBCbzI4Q1JrdHE2RCs5ZGtmcVFjVXlEckRNbEtFbzNRS0pnNE5kSmhYYmpmZEZ1dkMvOE9xa2dVVEFvU2pjZys0d1dHY2MwRFIxdXZWaTllalZtelpxRm5UdDNWbm5NRjE5OGdhZWVlZ28zYnR4dzZYc2NPM1lNczJmUHhycDExYy9nenM3T3hwTlBQb2tYWG5nQjJkblpMbjB2SzVabGNlZk9IZjU1akVZalNrdExIZjVqTkJwcjlmMmJ1dElpTTI0ZjFlRDZsanprM1NpWFRPQ25OMGhnTFViZ0NoTHNyNjU5STVYb01OVVB3YjNWOTMweTRmeWRlemgwTXdNQTE2RFM1VWFNZ2hQZkc5dS85b0VSUWh5aUhqTVpqSWNuZ0xJQkJpNDFaN1R2cFZDODZYZVJvbXQ0Ylh5ajhVTHNqNGp3NnkzWXk3MWdDU3VyV092L2x2MDk2RXdhL0hqNkpaekwvTFBlWW0yT05Cb040dUxpOFBmZmY5ZjU5MXE5ZWpVMmI5NWM1OStuTG15KzhqSCt2UEVOcnViOERhWE1BN0ZoMC9GYzM1VjRydTlLeElaTmgxTG1nU3M1aDdEN3hyZlljdVdUaGc2WDFOTDljV3VZMUp2aXJGTGNPcWhCY0l3YXZoR1Z6N2VYcXhUd0RMVjFtYzlQMWlOeFF5N0NobmhCSFZUMTNYdXhuVGh4QXV2WHJ4ZjFPZnYxNjRlSEhucW93bjZEd1lCZHUzWkJvOUdnVFpzMmxaNmJtSmlJbEpRVWRPclVDZTNidDYvMG1KcHMzcndaOSs3ZHEzSGtWbEJRRUh4OWZaR1JrWUV2di93U2l4Y3Zydkc1ZFRvZGNuSnlrSk9UZyt6c2JOeStmUnRKU1VsSVNrcUNWcXZGeUpFajhmcnJyK1A1NTU5SFdscWF3ekYzNzk0ZG4zMzJtY1BITnhmNmZCTnlMcFpBYzZ1U2hsbGwvL2xZaGdIRHN0eGE0a28rR1h1M2NVTlFEelhrSHBRYnR2cXZZTEtEcTQwanVFUUVkKzdRaUpibzNhcUZDSkVSUWh5aVVNQmowa3hvMXY1VXRxUDJTVkpEd3NsbVU2VUFBTzV5Ynp6V2N3bk9aR3pEbmhzcllUQ1g4SSt4ckRDZndvQ1JBR1dEZndBQVc2NHN3WjJpcXhqYllRRWtqTFFCb20rZUVoSVNzSHExYTZOS1I0NGNpWEhqeGxYWWJ6UWFJWk5WLzFFdEt5c0x5Y25WOXdueDgvTkQ1ODZkWFlyTldTbDVDZmo5d2lLTTY3QUEwYUZqS2owbTBxMHZJdjF0VFk0VDdzVGo0NE5UTUt2NysyamoyNk5lNGlUaW9vUUNFYzNkaXlYUVpodlJZYm92cEhMSFArRDRSaWpoMVVxQjlFTkY4QWhWSUxDcmU4MG5pU0EzTnhjWExsd1E5VGxEUTBNcjNiOTM3MTVvTkJwRVIwZWpTNWN1bFI1anJTb3dHQXcxZnNCZnNHQUJmSHg4N1BhbHBxWWlJU0VCYXJVYWt5Wk5Bc0JsMHIvNjZxdEtuOE5pNFc2Rm56aHhBdSsrK3k2VXlvb0pvR2VlZVFiKy92N1E2L1dZTVdOR3BkVUVMVnEwUUZSVUZOcTFhMmUzZjlDZ1FaQktxNzVZMGV2MU9ISGlSTFUvWjNPa3pUYmkzdVVTRkdkV1VwbkJXdThwY1NNZkdhQkNKa0dta3NBM1FnbmZTQ1hrYWtva0NGM055Y1B1YTF3eWk2M0ZuRWpoUklpM1JsTHZCRUxxbS92SWNkRHUrQU9Xb2tMWVJ0ZzQrUXR0cmZrdk82MTQ4Ky93ZWZrdGtTTnRXTDFiVGtLSGdQN1ltdmdwa25MTGtxbldaQUxMTFpYalhndnRYeEJQM2Q2S3pLSWJlQ1I2TWR6bFBwVThjOE13bTgzOE1vSjU4K1poOXV6WkRwMjNaODhlTEZteUJINStmdmp0dDk4cXZmYTRmdjA2RGh3NGdQUG56K1B1M2J2UWFEUlFxVlFJQ0FoQWRIUTBoZzBiVnFzUDNRVUZCUzVmVTNicjFnMEFzR1BIRHY0NXJEZUc4dlB6OGRGSEgxVTRaK1RJa2VqVHB3OU9uVHFGNWN1WFYvdjgvZnIxYytqR1VXMGRTbG1ObFB3RXZEcm9kN2pKMUE2ZjF6TjBIRG9GRHNLNkM0c1E2ZDhYZzlvOFVvZFJrcnBBQ1FVaWlyc1hTMkRVbTlGbXBMZEw1MHZkSkdnN3lnZDNUbWh3OTFJSkFydlZUMUlCQUdiUG5vMVpzMmJWNmprdVhyeUl0OTZxK2tMRldySlcxWnRqV2xvYWpodzVBZ0JJU1VsQlNrcEt0ZDl2L3Z6NUZmWnQyclFKQURCdDJqU28xZHdMdVY2dng3NTkreUNWU2l2dDNXQk5JcHc5YTcvbTNHZzB3bXcyWS9iczJmRDM5NGRTcWNUa3laTlJYRnlNa0pBUXBLZW5ZOSsrZmZqSFAvNkJNV01xejBBdlhMZ1FIaDRlVmY0TUdSa1o5MVZDUVpOUmlydVhTcUM3WjZyNFlObkZNc3N3MWtuakZYaTJWc0F2VWdrUFFYVVBzYmRrMzJuYmhvc2Q0bG5XTm81emVQdldWSjFBU0VPUUsrRHg0R01vK21rRnQ4MHdZRnpwcFNENElHMDRleEttMittUXRYS3RSMUZqNWVrV2dOblIvOFdGckQzWWRXMEZkS2F5WmFSTVdhdkc4aU9BeXR3dVNzU0tZMDlpV3RkLzJkMHRib3EyYmRzR0FCZy9mbnlGWkVKK2ZqNldMbDJLWThlT1ZUaFBvOUZBbzlFZ0pTVUZtelp0d3NDQkE3Rnc0VUo0ZW5xNkhNdlFvVU94Y09GQ3A4NnhWaUZjdm53WisvYnRzM3RNcTlWVzJBZllraERDNzl1blR4KzdmWGw1ZWZqcHA1OVFIdzZsckVheElROXplN2xXY2FxU2UySmU3NlhZZnZVTEhFNzlEWVBiUENweWhLUXVVVUtCMUZweFZpbTAyVWFYa3dsQ29mMDhrYktuQU82QjhucGIvaUNYeTZGU3FXcjFIRzV1YmxVK2R1TEVDYVNrcEtCSGp4NklqbzRHQVB6NTU1LzQ2NisvTUdmT0hFUkZSZUhISDM4RUFQajQrR0RseXBXVlZndkV4Y1ZoMWFwVmFOV3FGZno5L2UwZUt5Z293TjY5ZStIdTdvN3AwNmRYT0hmQ2hBbDQ4Y1VYSGY1NXZ2dnVPOFRGeGRudGUrNjU1L2l2TjIvZXpDY3FTTlgwZVNZVXBobFFtR2FBVVZ1aDA2Sk4yY1ZlK1VzK2hZY0V2dTFWOEcybmhGUjVmL2RHcUVseWJpRzJYTDdKYjd2ZU84RjI1cnVqWTJzWkZTSEVWYW9oSTZIZHRnSG11emtBWEIzL3l0aFhLZnl4Qmo3Lzk0WklFVFl1M1lOSEljSXZCanV2Zllrck9RZHREekNBZGNRa3l6SjJ6UnBMaklWWWMrNE45R2sxQmFQYlB3ZVpwT2tsckpPVGs1R1ltQWlKUklMeDQ4ZmJQWmFlbm80MzNuZ0RPVG5jdjZFV0xWcGcyTEJoNk5peEl6dzhQRkJjWEl4cjE2NWgvLzc5eU1uSndaRWpSNUNhbW9wUFB2a0VnWUdCL1BPY1AzOGVlWGw1QUxnRUJRRGN1M2NQKy9mdkJ3QzdCSVJVS25YNW12S1ZWMTdocjlVdVhMaUF0OTkrRzRNR0RjSS8vL2xQL3BpTkd6ZmlsMTkrcVhDZDJMRmp4d28zZU5MVDArc2xvWkNTbDRDVS9BU1hrd2xDRXp1OWpKL1B2SXd3NzI0STkrMHVRblNrUGxCQ2dkVGFyWU1hZEpqdUs5cnp0UjdpaGFTdCtlZzAwNy9tZzBWaU5CcFJVbElDYjIvN3BNaXZ2LzZLZ1FNSFZpam50enA2OUdpMUpYSVdpd1VyVjY0RXdDMGZzTzVidTNZdE1qSXlNSDc4ZUNRa0pPRFlzV09RU0NRb0tDakFwazJiOE9TVFQ5bzlUMnBxS3RhdVhRdUF1L05mdnRwZzFhcFZNQmdNbUR0M0xqdzlQWkdXbGxiaFp5SDFRNS9QSlJHSzBnd29MYTRtaVZBRlJncDRoN3ZCTjFJSjk4RDY2eW5TMUgxMjRBei90YkRLd0JuQzgwWjNERWUzNFBwN0RTS0VsQ09Sd0hQV1BCUjh0WVRiTHJlRXdXR0M0dzFuampmTEtnVXJ0Y0lYTTZNV0lhM2dQSFplWFk0Y2JXclpJNHl0c2Erd2EyUFoxNmR1YjBGeTdtbk02djV2dFBDby9IcW5zYkpXSjhUR3h0b2xBWFE2SGY3OTczL3p5WVNaTTJmaWlTZWVxSEQ5Tkhqd1lNeWRPeGMvLy93ek5tellnSXlNREh6d3dRZjQvUFBQK2NxQk5XdldJQ0Vod2U2ODVPUmsvT2MvL3dFQXRHdlhEZzgvL0xEZDR3YURnVjlhV2gyR1lmamtnSEFTV0VZRzExdzRKQ1RFTGtGUldzcjFYYXJ0alRBeC9YNWhFVjRkSkY3ajA0ZTd2NC9sUitmZzlhRk5zeUhsL1lnU0NxUldNbzV4RFJpdFBSTjA5MHk0K1dkQmhlTVVYbEswbjJSTE91UmQxeVAzbWc3R1lqUGtIbEw0ZDFUQnJ3UDNnaXB6a3lDb3B4b1p4elZvR2V0NjJabWp0Rm90bm5qaUNiUnUzZHB1bmRxbFM1ZXdhdFVxcEtXbDRlMjMzMFpwYVNrVUNsdjJ2ckN3RUI5ODhBRkNRMFB4MGtzdlZmcmNPM2JzUUhwNk9vWVBINDRPSFRvQUFBNGNPSUNNakF4MDY5WU5Bd2NPeFBQUFB3OEFlUGZkZDdGaXhRckV4Y1ZoNU1pUi9PaEluVTZIano3NkNFYWpFVk9uVHExUTVuYnIxaTNzMkxFRFBqNCsvR2loeno3N0RNbkp5WHhXMjJReVFhZlRPZngzWWpKVlVwYnZwSXlNakdyZjhLeHY4czJCdnNDTW9ySktoRktOMmFYblVQbkw0QnVoaEhkYk4waGtWSTNnakZzRkdzUmRFRXhHWVNSdzluNG1WeFVzN0ozUXRFdUFDV2tPM1BvT2hLeHRKRXdwU1dWN1hHeU9jcDlVS1ZpRisvVEE4N0UvNG56bWJ1eEwvaEZGaG52Y0EzeC9CWEJ6M2l5MjNoUjV1Z3g4YytKcERBaC9DQSswblF1NXRQTEcybzJKVnF2RjNyMTdBWUR2SFdXMWV2VnEzTHAxQ3dDMzNIVGV2SGxWUG85Y0xzY3p6endEczltTWpSczNJakV4RWR1M2I4ZlVxVk1CY0ZXZTF1VUVXVmxaMkxwMUs4TEN3dmgrRCtWN1dnSEEvL3QvLzgraEJ0Vnl1YnpTNlY4WEwxNEV3RlVlbFArWkFmQkxXeHZhNWlzZlkxeUhCVTcxVEtpSlN1NkZVWkhQWUd2aXA1amMrUitpUFMrcE81UlFJQzdUNVp0Z0xMSFlUWFBRNVhFZlJFTmkxQkMrNlF0SDJkMjdyRVAyT1MwQ285eWhiaUdITnR1SXpGUEZzSmhZQkhUaFBvRDZSaXBSbUdxQXZ0QUVwWGZkL2pOVnE5WG8yclVyOXUzYmg3Ly8vaHVEQmcwQ3dEWDVBYmcxZVV1V0xNSHQyN2V4Yk5reS9rUEg3dDI3WVRLWk1HSENoRXFmdDZTa0JLdFdyWUpNSnNPY09YT2cxK3RoTkJxeGV2VnFNQXlERjE1NEFhdFhyMFo2ZWpwR2pScUZBUU1Hd0dLeDRMMzMzc1BiYjcrTjVjdVhRNlZTNGUyMzM4Yk5temZSb1VNSFBQWFVVeFcrei9mZmZ3K0x4WUo1OCtaQnBWSWhJU0VCaVltSkNBc0w0OStJZHU3Y1dlMjR5cG9rSmlaaXpabzEvSFpXVmhZQWJobkdnUU1IQUhDbGhNTEV5b0lGQzF6K2ZrMUJxY2FNZ3BTeUpFS1I4MGtFUmdwNEJDdmdFYXFBWjBzRk5WaXNoVS8ybjRIWndnOUpBK05TY2JUdEU4ZjR6bTJvT29HUVJzSnI5bFBJVzF5V0FIQzFsNExnOTl0dzVqaE1hVGNoQzI5YWQrSmQwU05rTkxvR1BZRGo2WEU0bXI0Qk9tTVI5NEJ3M1VPNUhNM1J0UFc0a0xrSG85cy9oNmpna2ZVY3NYUCsrdXN2NlBWNmhJYUdvbmR2MnhoTnJWYkxWeTYwYTljT2MrYk1jZWo1NXMrZmp3TUhEaUF2THcvcjE2L0hsQ2xUd0RBTWhnNGR5aC96eHg5L0FPQXFCMmJPbk1udnR5NS9zT3JidDYvZFZLL016RXhjdjM0ZEVSRVJhTldxRmIrL3N2NVd1Ym01T0hyMEtPUnlPV0ppWXV3ZUt5cmkvaHRXMTZPcXZtUnJVbENrejYxeW1rTnQ5R281SHBleTkrR3VOaDJCNnVaWlVkU2NVRUtCdUt5MHlGeGg1cjArM3dRM0x5bjhPbForWjVxMUFQZXVsTUEzVW9rVzNibkdpK3BnT1F4Rkp1UmUwL0VKQllCTFFoZ0t6WFdlVUFDQXA1OStHa2VQSHNYWFgzK05tSmdZbU0xbTdOKy9IOEhCd2VqWnN5ZU9IajJLeE1SRTdOcTFDK1BHallQRllzR09IVHVnVkNveFpzd1lKQ1VsVlhqTzdPeHNGQlJ3MVJybE0rTmp4NDVGKy9idHNYcjFhbmg3ZS9QOUNRWU5Hb1FwVTZaZ3k1WXRXTFJvRVZRcUZTNWN1SUN3c0RCODlORkhGZGJNWldSazhNc2wwdExTOFBYWFgvTU5GcDk5OWxtK3gwRkVSQVI2OXV6cDhOL0hoUXNYY1AzNmRYNjdzTEFRNTgrZjU3ZjFlajBBYm4yZXRTelBXbEZoTldYS2xFcmZLSzJLaTR1eGE5Y3VoMk5xU0JZamk1SjdKdWh5amREbG1xRExOY0drYzM0NWc1dTNsRXNnaENyZzNrTE8zVWdudFpLV3I4RnZDVmRyOVJ6YzliVHR0ZXlkVWRRN2daREdRdDZoQ3hSZGU2RDBNdmNleERJdVZDa3c5cjBVTkhHcjRidHdrYWh4TmxZeWlRS0QyanlLZnEybjQ5VHRMVGlhdGg1YVkxa2xhUlZMdzRwTDg3SHg4a2M0bGg2SDRSRlBOdHFtamR1M2J3Y0FUSnc0MGE3Q0xDRWhnYS9LZlBEQkJ5R1JPUFptSzVmTE1XYk1HS3hkdXhaMzc5NUZTa3BLaFNXdlo4NmNxZUpzZTlabHJsYmJ0bTNEOWV2WE1YcjA2RXA3WFFtdFc3Y09Gb3NGbzBhTnFsQ0pZTzNsVUw0cTR0S2xTeFd1dWF6WG9IWGxia2txM09WMVYwbXNsSG5pcmphRkVncE5BQ1VVaU12MGVTWW8vZXovQ2VuemJmdFlDeXA4WUdJWW9NMEliMGpkN0IrUVNCbXdadnU3aWtvL0dmUjVKbmlIVmQzd1VDd0JBUUY0K09HSDhjc3Z2MkQxNnRYdzgvT0RUcWZEbzQ4K0NvWmhNSGZ1WE96YnR3OC8vdmdqQmcwYWhQUG56eU1qSXdPVEprMnFzdXlzYmR1MkdEQmdBT1J5T2J5OHZDQ1ZTckY1ODJhNHU3dnpsUVp2dmZVV3JsMjdCaTh2TC82OEYxNTRBYW1wcWZ3SCtJQ0FBSHo4OGNkMngxZ0ZCUVZCclZaRHA5TmgvLzc5TUp2TjBHZzBpSW1KUWQrK2ZYSDM3bDBBUU5ldVhmSHNzODg2L1BlUm5wNk9POWx4b1g0QUFDQUFTVVJCVkhmdW9FVUxyc045Ykd3c24rMDNHQXlZTVdNR0RBWURYbjMxVll3Y2FYOEhZL0xreVNnb0tNREREejlzdDBTa1BJMUdnOERBUUFRRkJUa2NWMzFnelZ5bGpUQjU0T295Qm9tY2dVZXduRThpeU53cGd5QzJmLzk1ekRwdDArWGVDWXhnSk4za3J1M1FJYkR4akZFamhBQ2VqejZGM0xlc0ZYQ002Mk1reTVTZVB3TmowalhJSXp0V2ZYd3pJNWNxTVNCOEZ2cTJub1pUdHpmalNPbzZXMktoQ3BtYUcxaHo3ZzJFZUxaSGJOZ01kQW9jQklXMGNhemR2M2p4SWxKVFV5R1h5L21sQjFhWExsM2l2eTUvaDc4bTNidDM1M3RXWGIxNjFTNmhvTkZvY083Y09YNzc5T25UNk55NXM2akxEeElTRXJCcDB5YTR1Ym54MWExeXVSeFNxUlJKU1VsSVRFeUV1N3Q3aGViY1I0OGV4ZEdqUjBXTHd4RlptaVFFZTBiVzJmT0hlRVVpc3lnSlhWb01yZmxnMHFBb29VQmNwczgzd2ErVDRJMkZCZlFGSmtnVkRKSjI1TU5RWUlaRXhzQ25uUnVDZTNtQWtRSmdZSmVFWU0xQVFhb2VoV2tHQkhTMUh4V3A5Sk1oNzZyajYvNXJhK2JNbVlpUGowZGNYQng4Zkh5Z1Vxa3djZUpFQUZ3SDM4Y2ZmeHhmZi8wMWZ2bmxGMXk3ZGcwU2lRUVBQZlJRdGMvNTNudnY4VjkvODgwM0FJQW5ubmlDenl3ckZBcEVSVVh4eDJpMVdxeGF0Y3J1elRBdkx3OXIxcXpCbzQ4K2F0ZHdDT0JHRGExZHV4WktwUklzeStMWlo1OUZTVWtKMzVmQk9zZVlZUmlVbHBiQ2JIYnNnM0ZnWUNBQ0F3TXJuZUp3NXN3WkdBeUdTcy9UNi9VWU5Xb1VBRzZlZEhWOUcyUXlHVjh1YURBWXFwMlVVV2ZLL3MxYUV3ZTZYQ1AwQldaWDI0a0RBSlMrZ2lxRVFMbnI0d1pJamE1azUyR3JjTEtEUzQwWWJlZEpHQWJ2ak9vbldueUVFSEhJV29mRHJlOUFHRTV5NDVXdEkzYWRKdXlsRUxjYXZ2LzZRS3dRbXd5WlJJSCtZUStoZjloRHVIcjNiMXpLMm9mTHdxa1FsY2pVM01DbXkvOEZBTFQzNzRlT2dmM1IxcmNuL054YlZYdGVYZHE2ZFNzQTRJRUhIcWd3NXZIZVBhNW5oSWVIQjN4OW5Xc2FIaHdjekg5dG5laGdkZkRnUVJpTlJnQmNzK3kzM25vTG5UcDF3c2NmZit4MC9KVkpTa3JDaHg5K0NJQ3JNbTNSb2dYKytPTVBmUHZ0dDVETDVmejNIamx5WklXcWk0a1RKK0tCQng2dzI1ZVRrNE1sUzVhSUVsdGxzalRKaUEycnZ0cWlOb0k5MnVQazdZMTE5dnhFUEpSUUlDN1Q1NXVnOUxYOUV6SVVtY0dhdVFaMUxicTdRNmFVb0RpekZIblg5VEJxTFFoN3dQNE9lM0dtRVduN0NnRUFxZ0FaL0R2Wlo3MlZ2akxvODJ2ZkhOQlJDb1VDeno3N0xONS8vMzNrNXVaaSt2VHBkbXZVSmsrZWpPM2J0L052WWlOSGpyUjc0NmxPY25JeU5tL2VqQzVkdW1EeTVNa1ZIamNhamRpOWV6ZCsvdmxuRkJZV1FxRlFZTzdjdVZBcWxmamhoeCt3ZmZ0MnhNZkhZOGlRSVJnM2JoeWlvNlA1RDBIV3hvZng4ZkZJVFUzRmd3OCt5Qzgvc0w3NXlHUXlmUFRSUi9qNzc3K2QranVaTldzVzVzK2ZiN2Z2OE9IRC9OY2FqUVovL2ZVWFg2VXdjK1pNZmptRU05cTNiNCt2di83YTZmUEtNMm90eUx1dWc4WEVsdjBCTENZV3JKa1Y3TFA5WVYwclBBREFMY2x4ODVGQjZTdURtN2NVU2g4WmxENVNTT1NVUWFndjcrNnl6UlYzc1ZXYjNabFA5TzJDZHY0MEhZV1F4c2h6MWx3WVRoMERXSXQxRW1LdEpqNlVYcm1BMHNTTFVIU09xdnI0WnE1VDRDQjBDaHlFaVNZTkxtYnR3N25NUDNHbjZGcTE1OXpJUFlFYnVTY0FBSjV1QVFqMmFBZTFRcnhKWDQ0b0tDamdyMmZLTjJNRXVHc1RBSEIzZDYvd1dFMkU1NVMvbm9tUGowZHdjREN5c3JMUXBrMGJSRVZGNGErLy9zTGl4WXN4Yk5nd3UyTlBuRGlCOWV2WDg5dTV1YmtBdUxIYlI0NGM0ZmRQbXpZTmd3WU5RbTV1THY3eGozOUFxOVZpMHFSSi9NL1ZzMmRQZE92V0RXYXpHVXFsRWwyN2RzV3NXYk93YU5FaUZCVVZZZTdjdVJnK2ZEaGlZMlBSbzBlUENuOVAwNlpOcyt2bElLYXM0aVFFZTFSZG9XQmhUU2cxNjZDVWVUcTBYVjZJWnlReU5SV1hGSlBHaHhJS1JEUXlsUVN0aDNoQjVTZmpHOHg1dGxKQUltTnc3NHF1d2hJSnBZOFVFZU44VUtveEl5dEJpNXZ4K1lnWTc5dWdIOGdHRGh3SVQwOVBhRFNhQ3VNZ3BWSXBubjMyV2J6MTFsc0FVR0ZFVUZWTUpoT1dMRmtDcVZTS2hRc1gybVdWczdPenNXUEhEc1RIeC9OcjNmcjA2WU9YWG5xSlQxYjA3ZHNYMzM3N0xZNGZQNDc5Ky9kai8vNzk4UGYzeDhpUkkva1AreHFOQmovKytDUDgvUHp3K09PUDg4OXZUU2hZMTlXNXU3dnpjNXEzYk5tQ3NMQXd2cmRDWEZ3Y09uZnVqSzVkdTFiWjM2QzR1QmlIRGgyQ1NxV0NUcWZEOTk5L0Q2UFJDSVBCZ0FrVEptREVpQkg4U0NPaEF3Y093R2cwNG9FSEhxaTByMEpJU0loRGY1YzFLUzAyNDk0VmNhdGFHQ21nOUpGeHlRTWZLZHk4WlZENlNpRlQwdktGaG5ROExSUDdrcmdPM3JZcUF5Y25Pd2lXU0hpNnlmSG1pTWE1VHBnUUFrZ0RnNkFhT2hLNkE3c0JjTDBVWEtwVEVDeVhLRjYvQ243dmZpSm1tRTJTVXVhSlBxMm1vRStyS2NqVFpTRGhUanpPM2ZrVHhhVjUxWjZuTWR5RHhqcEJvaDdGeDhmRFpESWhJaUtpMHRIZDFvcEhaNlpiV1FuUEVTNDFUVWhJd1BYcjEvSFFRdy94aVlKWFgzMFZhV2xwdUhEaEFpSWo3VDlZRnhZVzJ2V2lzbGFJM3IxNzE2N3lvYkNRdTdIbTcrK1BlZlBtNGZidDIzamhoUmY0eDl1MWE0ZWxTNWRXaURNeE1SRUZCUVhvMmJObmxUMnlmSHg4N0o2cnZ2MTQraVZrYTI1aWZwOHZFZXpabnQ5K3V1OEtCSGxFbEcwbjQ0bVlaV2pwMWFuQjRpUzFSd2tGNGpKckJZRmN4YTJUbHlvWWVMV3V1R2JlcTdVYmwxQW9NTnNsRkdRcUNXUXFDWlIrTXNqY3BValpYWUQ4bTNyNGx6VjBMRjhCVVI5Mjd0ekpaN1ovL2ZWWERCNDgySzdzMzlwZEYrREdOWWFIaDlmNG5OOS8vejF1M3J5SmVmUG0yVFV1VEU1T3hnc3Z2TURQS2U3Y3VUTWVmdmhoREJnd3dPNzhsaTFiNG9NUFBzREZpeGZ4MjIrLzRmVHAwOGpOemVXWE13REFWMTk5aGFLaUlyejk5dHQyMmZYeTNZQTlQRHo0WGdyeDhmRjJ2UlhpNHVMUXMyZFBQUEhFRThqSXlLZzBvYkI3OTI2VWxwWml4SWdSMkx0M0wyYk1tSUV0VzdaZytmTGw4UFgxeGNzdnYxenAzOEdwVTZkUVVGQ0FCUXNXd051N2tkNEJaZ0EzTDJsWjhrREtKeEVVSHBRNGFJemUybWxiSzhvd3JxMVJFYTZRV1BoQWIvaW9HbURaRFNIRVlSNHpaa04zWkQ5Z05ITEpCSmQ2S2RpT055WmZSK25GQkNpaUhHOWEzTno1cVZwaVJNUjhqSWlZajd2YU5Od3V2RkwySnhFNTJwU0dEbzl2aWcyZzBvcFBBUHd5QjQxR0E0MUdVMkZKUkhXeXM3UDVyd01DQXZpdjE2NWRDN2xjanNHREIvTUpCYmxjemxjS1dCdFVXNDBlUFJxalI0L210N2R0MjRibHk1Zmo2YWVmcnJJcG8zVk1aVk1SN0JHSnJPSWtSTHBWbm96WEd6VXdzMGFVbXZYbHRuV0NiUk8vWFY2bUpna2hkZGlqZ1lpSEVnckVaZGFFZ21jb2wwUXdGSnBSY3M4SW43Wkt1MmFNbHJKbWl6SWxBN09CUmRFdEF6eEM3TWZrS1gyNEQrMUdyYTF6Zm1WTkgrdVNUcWZEcWxXcjRPYm1ocWlvS0p3K2ZScmJ0Mi9IbENsVHVIajBldnp3d3crUVNxV3dXQ3hZdVhJbCt2WHJWKzBrZzAyYk5tSGp4bzN3OXZaR1dGZ1l0bTdkaXJ0Mzd5SXpNeE14TVRFWVBYbzBDZ29LTUdyVUtIVHIxZzJBcllOdmVTMWJ0c1JycjcyRzI3ZHY0L2p4NDN4Y08zZnV4TDU5KytEajQ0UE16RXlzWExrU0JRVUZLQzB0eGVEQmd3RlVQaVBaV1VhakVldlhyMGRvYUNnNmRlcUV2WHYzSWp3OEhHKzg4UVlXTFZxRUpVdVdZTTJhTlEwNkcxbmhJVVdMSHU2UXlCZ3dFb2I3ZnluWDlKT1JNcEJJVWZiL0RCZ1pBNGtFM1A5THVlTkkwN0RyYWhyTzNlRWFqZ3A3SURoRGVGNHJidzg4MTcrN3FERVNRc1FuOGZhQmV2UWthSGR3NjZwWnhzV2xUb0pFaEdiOUt2aFRRcUZTZ2Vwd0JLckQwVE4wSEFDZzFGeUNMRTBTOUNZdGpHWURqQllEakdZOWpHWUQ5aVI5Vnk4eG5UeDVFdG5aMlZDcjFSZytmSGlseDNUdTNKa2ZsWDMyN0ZtN3NZODF1WERoQXYrMTlicnM1TW1UU0VoSXdQRGh3eXNrSjRLRGd4RWNIRndob2VDS3BVdVg4a3NqYXFMVmFnRUFiNy85dHNQUC85SkxML0hOdHNVUTdCbUJMRTF5bFZOQTV2ZFpBYTJ4QUFIdVlmeDJpYkVRL3U2dGJZK1g1aU5BWGZuTnVhemlHd2oyYUM5YXZLVHVVRUtCdUV6cEowTlJ1cTA1bjZIUWhEdkhpeUZWU093cUZRclRESkRJQUpVLzk4SDd6b2xpK0hkU0liaTM3WU5uOFIydVRGNVlrYURMTThHblRmM2RNVnkzYmgzeTgvUHgyR09QWWN5WU1YamlpU2V3YXRVcWpCZ3hBaDRlSHZqOTk5K1JtNXVMR1RObW9LaW9DSHYyN01IR2pSc3hhOWFzS3AvVG1rVXZMQ3pFKysrL3orK1hTQ1RvM2JzM0ZpNWNpTUxDUWp6NDRJTk94YnBueng3K2Erc0lvNEtDQXZ6NDQ0LzgvaTVkdXVET25Uc0FJTW9ieVBidDI1R2JtOHVQdUxUcTM3OC9ubi8rZVhUbzBBSHU3dTdWTm42MFdDeVZQbDVaODBkWHlOVVNCSFp6ZnMwa2FWcmUvVlBZeWRyNWhkVGw2eG4rUFNZV2NpbFZvaERTRktnblBZaVNmYnZBNmtwY3JsSmdHSWFyOG1NWW1OSnV3cEJ3RW00OWFjbFRUUlJTZDRUNVZKNThyYStFZ25YaTFLaFJveXFNMHJhS2lZbUJSQ0tCeFdMQjVzMmJIVTRvR0kxR3Zqb3pJaUtDYjRTOWV2VnFBT0FiU2RlVmhJUUVaR1ptT25YT2lSTW5IRDdXbW9RUVM0aG5lMXpKT1ZUbDR5cTVGMVJ5TDRlM3k4c3N1b0Z1d1pVbmpVampRZ2tGNGpJM2J3bk1SdHVsdVdkTE55aDlTM0RuaEFabXZScHlEeWswdHczSXY2RkhjQzgxcEc3Y0c3NS9SeFZ5citvZ2tURndieUdIUHMrRXU1ZTBVQVhJN0JJSWxsSVdDdS82dVcyY25wNk9kZXZXd2QvZkg3Tm16WUpTcWNTRUNST3daY3NXckZtekJ1UEdqY1A2OWV2aDQrT0R4eDkvSEZxdEZnY09ITURhdFdzcmpDc1NHanAwS0ZKVFV4RWFHb3JRMEZBRUJ3Y2pKQ1NrMGdrS1NxV3lRa09kOGs2ZlBsM2hBL25reVpQUnZYdDNCQVlHd3MvUEQzNStmdkQxOVlWY0xzZC8vOHQxWlc3WnNpVUFydnpQMnZ6UVlERGcwcVZMZHMwUXo1dzVBNTFPVitGTkp6OC9ILy83My8rZ1Zxc3hac3dZL1BYWFgzYVBXOHYzOXUvZmovLzg1ejlWeGwvVlZJeVZLMWVpYmR1MjFmN3NoQUJBM0lVYlNMckhyVG1GaTJNaUlmajhFUlVTZ0dsUlZGSkpTRlBCdUt1aG5qZ0R4UnQrTGR2QmdBRUwxb25FWXZta1l2SEd0WENMN3VQODhnbFNyN0t5c25EcTFDa0E0S2R3VlNZZ0lBQWpSb3pBbmoxN2NPblNKV3pac29XdjZxek9Eei84d0ZjSUNQdGtSVVpHd3MvUEQ1R1JrUTVWSWhnTWhnb05IYTNiT3AyTzc1dGc1ZWJtQnFWU2laVXJWOW90Wnkwdkt5c0xIMzc0SWJSYUxZcUxpNkhYNnhFY0hBeVZTb1ZGaXhaVkdDVlpudGpUdEFMVjRUQ1l4RTFTQ09sTnhRaDByNXVHa2tSY2xGQWdMbFA2eUNGWFNaQ2ZySWR2aEJLTUZHZ3p3Z2ZaNTdXNGU2a0VKcjBGQ2s4cFFtTTk0QnRoeXlJSDkxWkRycFlnTDBtUGUxZEtJRlZLNE50ZWhSYmQxZnlOeHJ3YmVpZzhKVkI2MS8wL1VaWmxzWFRwVXBoTUpqei8vUE44eHZ1eHh4N0R2bjM3QUFDZmYvNDVqRVlqbm5ubUdhalZhcWpWYWt5YU5Ba2JOMjdrZXkxVVJ0Z2dzU1lCQVFGWXZIaHh0Y2RNbno2ZDcvRmcxYU5IanlvVEVaY3ZYNGFucHlkZm9hRFQ2UkFmSHcrQWF4YVpscGJHVnpFQTNNaWl0TFMwQ205b08zYnNnRmFyeGR5NWMrMG1YNVFYRkJSVTZaMkFvMGVQd21nMFl1REFnWkRKS3Y0M3JlNDVDYkV5VzFoOCtOZEpmdHZWMFhIQ3p3eWZUcXI4ZDVjUTBuaXB4MDVHeVo5YllTbmlQcGl4cnF4OUVMd1FtTkp1d25ENkdOejZES2ptQk5MUWR1ellBWlpsMGIxNzl4cDdXRDMxMUZNNGZmbzA4dlB6c1dMRkNwak5aa3lkT3JYQ3VFV0FxMHo0K2VlZnNYRWp0NVFtTmpiVzdscG0zTGh4ZGcwYWE3SjE2MWFzWExteTBzZCsrZVVYL1BMTEwzYjdIbi84Y2N5Wk02ZktpZ3NBT0hUb0VENy8vSE40ZTN2aml5Kyt3SUlGQzZEWDYvSHBwNTlpNGNLRmVQWFZWL0hPTysvWWpTS3ZheTA4MnNMVExRQUpkK0w1WlRGaU9aT3hIYjZxVUFSNmhOVjhNR2x3bEZBZ3RkS3l2eWNTTitUQ3E1VUNVamNKcEc0TVF2dlc4T0dRQWZ3N3ErRGZXVlhwd3lhOUJUbm50ZWowWVBXWlZyRWNQbndZTjIvZXJQQUc0dVBqZzk5Kyt3MjdkdTFDWEZ3Y1ltSmlNR3JVS1A3eDJiTm5ZOWV1WFRoMDZCRDY5T25qMVBlMFdDeElUVTJGdDdkM3BSK3dYV1UwR25IbnpoM2N2bjBiS1NrcHlNcktRdi8rL2ZuSFc3Um9nVFZyMWdEZ212K01HREVDTDc3NElnQ3VmSERXckZsOFU4WjU4K2J4NThYR3hpSStQcjdHcFJsZHVuUkJseTVkS3V5Zk9YTW1DZ29LOE1vcnJ6VGVwb3lrMFZ0MStnclM4N21FR3N1aTdBT0JrdzBaQlNza3BuUnRoNWpXUVdLR1NBaXBEM0lGUEI1OERFVS9yZUMyWFo0amFUdEg4OGR2Y0l1SmhWMFRLTkpvQ0pjalZEWXFzangvZjMrODk5NTdlUFBOTjFGY1hJeHZ2dmtHdTNidHdzaVJJOUd1WFR1NHU3dWpzTEFRaVltSjJMdDNMM0p5Y2dBQUhUdDJ4T3V2djI1WC9kYSt2WFByK051MmJWdHQ5V3A1NVNkRUNHVm5aK1BycjcvRzBhTkgwYUZEQjN6d3dRZnc4L1BqSHc4S0NzSm5uMzJHTjk5OEU2KysraXBHalJxRitmUG4yeDFUbDZaMGVRMGZINXlDVG9HRG9KSTczdnl5T3RyU0F1eEwvZ212RGRrb3l2T1J1a2NKQlZKcllVTzhrSDZvQ0cxSDFiN3hId0NrSHl4QzJGREhNOEcxTldqUUlFeWRPaFV4TVRFVkhsTXFsZWpVcVJPNmRPbUNWMTU1eGU0eEx5OHYvUHZmLzBiNzl1MlJuSnhjNWZPekxJdk16RXpjdUhFRDE2OWZ4OVdyVjNIOStuWG85WHI4OTcvL3JmYU5wQ1k1T1RuNC9mZmZjZWZPSFdSa1pDQTdPN3RDZFVGc2JLekx6MjhWR1JtSnhZc1hWNXM5SjZRdTZVMW1mTHp2dEcwSDQweUJNMGM0SmxJbWtlQzlzZjFyT0lNUTBsaXBobzVFeWU1dE1OMU9CK0Rhd0FkaEFzSjg1eGIweHc5RDJkL3hCbjZrL2h3K2ZCZ0ZCUVh3OGZIQm9FR0RIRHFuYytmTytQTExMN0ZreVJJa0ppWWlKU1VGMzMvL2ZhWEhTaVFTakJzM0RzOC8vM3l0bHdiRXhNUlVlazNwak1MQ1FzVEZ4V0hUcGswd0dBeVlPblVxbm5ubW1Vb2JnUWNGQldIRmloWDQ4c3N2c1h2M2JodytmQmhqeDQ3RnBFbVQ3S2FMMVpWWjNkL0h1Z3VMTUs5M3hmR1dybGgzWVJGbWRYKy81Z05KbzBFSkJWSnI2aUE1UEVJVnVITkNnOUIrdGN0TzNqbWhnVmRyQmR3RHE1NmNJRGJybTBoVk9uWHFoR1hMbGxYNm1IWDJyM1gwbzFCV1ZoWSsvZlJUSkNVbFZlaEpFQjRlam03ZHVqazBkckk2YXJVYU8zYnNnTVZpZ2Flbko2S2pveEVaR1ltMmJkdGl4WW9WS0MwdHhjQ0JBMnYxUGF5b3h3RnBTTjhmdjRpNzJyTFJVbngxZ25PRXB6elRQd3F0ZmNTNW0wSUlhUUNNQko2UFBZUDgvM0pkN2huR3hUR1Nnbk9LLzFnTFpleGdxbEpvaEt6TkdNZVBIKzlVWldlclZxMndmUGx5bkQ1OUdvY1BIOGFsUzVlUW01c0x2VjRQTHk4dkJBY0hvMWV2WGhnMWFoVGZiNm9ocGFlblk4ZU9IZGk1Y3lmMGVqMkNnb0t3WU1HQ0dtOE9LWlZLdlBiYWE0aU5qY1hLbFN1eGVmTm1iTjY4R2QyNmRVT2ZQbjNRcTFjdmRPalFvZElsSDdYVnhyY0hJdjM3WXZ2Vkx6Q3hVK1hqd3gyMUxmRnpkQW9jaERDZmJpSkZSK29ESlJTSUtBSzd1dVB1cFJLazdDbEE2eUZla0xrNTk0SmwwbHVRZnJBSVhxMFZDT2pTdUx2MEd3d0dsSmFXUXExVzgxMkVqeDA3QmdCd2Q3ZkY3dS92ait2WHI4TmtNcUZidDI3OG55NWR1dGlOSGJJMjU3bDc5eTcrK2M5L1Z2dTlTMHBLN0xiVmFqVSsvUEJEdEc3ZEdrRkJ0dEx0YmR1MlFhdlZZc3lZTVM0dE1iRDJhWENtNGQwUFAveUFyS3lzU2grekpsU1dMbDFhNVlWQVZGU1VRMDJUeVAxSFcyckNad2ZPOHR0Yyt6VW5KenNJcWhPOGxRcjhjMWh2VVdNa2hOUS9SWmNvS0tKNm9mUWk5L3JBdFZKd2J1bURjT0tET1NjVHVzUDdvQm95c280aUp0V1JTcVYyVTZ5c1VsSlNjT25TSlRBTWd3a1RKcmowM0dKVURUamk3Tm16V0xod29WUG5SRWRIWThxVUtYam5uWGR3NWNvVkFGd0R4Y2NmZnh5elpzMXlxbUppOE9EQmlJMk54ZGF0VzdGaHd3WmN1blFKbHk1ZHdvWU5HN0JzMmJJNnExZ1kxT1lSSEU3OURUK2ZlUmtQZDMrLzJ1a05sZEdXRm1EZGhVWG9GRGdJQThJcmIrQk5HaTlLS0JEUkJIWnpoM3VnSEVsYjh4SFVVdzNmU01mSzQvTnU2SkZ6WG91d29WNzFXcG5ncXFTa0pMejhNcGVCbGN2bE1Kdk5mSVZDOSs2MmNVcHl1UnhmZmZVVlFrSkNLaTFSSzg5Z01DQWhJY0hwZU1xL1FlYm01dUw3NzcrSFFxSEFuRGx6cWp4UElwSFlaYXBidEdpQnYvLytHMmxwYWJoKy9UcS96MUduVHAzQ3paczNxejNteUpFalZUNG1sVW9wb1VBcXRlelFXV2dNM0doWkZxNU5kaENlODY4UmZlRHBwcWptYUVKSVUrSDV5RHprWGtyZ3ByNkFjYnFWQWd2NzQ0czNyWVZxNERCQXBISEdwUGFzMVFuOSt2VVRaUXgyWFNvb0tFQkJRWUZUNS9qNitzTEx5d3Q5K3ZSQlJrWUdwa3laZ3NtVEo3dmNjMG91bDJQR2pCbVlObTBhamg4L2p2ajRlRXlmUHIzT2x6OE1idk1vd3J5N1lmblJPUmdWK1F4NnRSenYwSGxuTXJaalgvSlBtTlg5ZmFwTWFLSW9vVUJFcFE2U285Tk1mMlFjMTZBZzFRQ1pnb0hTVDhiOThlWCt1ZW56VGREbm1hRExNM0dqSVQwbDlkYUFVUXh0MnJSQm16WnRZRFFhK1JHT1BqNCtHRDU4ZUlYbEJjNjhlTGRzMlJMZmZQTk50Y2ZNbmoyN3dwU0g4dno4L05DM2IxOUVSVVZWKzhacjdXWnN0V2JOR2l4ZXZCaW5UNStHbTVzYkJnNGNpQkVqUmpnYy8zZmYxYzhNYW5KL3lkY1o4TTNSQzdZZExuUnpGMVpCdC9YendsTjk2WUtGa09aQzFpb2NxcUdqb0R1d3UyeVBLODBaR2I3eXlaSjdEN3FEZTZBYTduaFRQVkozZERvZFA2cDY4dVRKRFJ4TjFZWU1HZUp5enlwcjVlYnMyYlB4MEVNUFFhRVFKK0V0a1Vnd1lNQUFEQmhRZjlOTHduMjc0L1dobTdFMThWTmN5dDRMcGN3TElWNlJDUFpvanhCUHJtZFlwaVlKV2NVM2tGbDBBM3BUTVh4Vm9kU0FzWWxqMk9vR25oSlNDNFpDRS9TRlp1anp1QVNDUHQ4RUFGRDZjZ2tHbFo4TUNtK3BTNk1oUjQwYVZXbFpIT0dZeldaSTc3TzdLL1J2b25sYXVQVVFmamwxcFd6TGxROEs5Z21GWHg4ZGkvR2RhYTQxSWMySnBhZ1E5eFkrRGRaZzRIYlVzcGVDeE1zYmdVdC9BT1JVeWVTbzkvYU93THNqOW9yK3ZMZHUzY0wrL2ZzaGxVcng2S09QdWxTaFJzVGg3SC9qZTlwMDVHaFRrRmxVbGtEUUpBRUFRanpMRWd4ZTdkRkMzUVlCYWhvTjJkUlJoUUtwTTI3ZU1yaDV5K0FkVnJ0dXVjUjU5MXN5Z1RSUDEzTHlCY2tFVjRmQzJaWkl4TFJxUWNrRVFwb2hpWmMzMUJNZlJQRWYzRmhrTUZ5WEZhZnVtQWxHVDFxS0NxSDljeHZVRTJlSUhTcHhVdXZXcmF0ZHZra2Fyd0IxR0FMVVllalNnaWFuTkhmVXhwWVFRa2lqdEhEcklmNXJsb1h6alJoaGY4NG5rNGVJRlJvaHBKRlJqNThLaWE4ZnYrMThBUzdETGFrcW85MFdCN1pFVzgzeGhCQkNBRW9vRUVJSWFZUzJYMG5Cc2JSTUFDNVdMOFBhN1ozelVJOE82QjRTSUdLRWhKQkdSYTZBNTh6SGJkdXVsTVl6dHFvR1ZsY0M3Ylk0VVVJamhKRG1qQklLaEJCQ0doV2oyWUkzZHdvbmdyalE2a2ZRdWwydGtPSGZZMTFybGtVSWFUcVVnNFpEMWtxd0h0dUZsdzVoSWxLN2V4c3NoYzUxN0NlRWtQc05KUlFJSVlRMEtpdU9uRWRHWVRHM3djTHBKbHpsUDBNc0doMkxJQTkzY1lJamhEUnFubzg5WTl0d3FVaEJrRkl3R2xFYzk2c1lZUkZDU0xORkNRVkNDQ0dOeGoydERwOGVPR1BiNFVwRGI4RVNpUjZoQVRRbWtwRDdpS0pMRk54Njl1RzNXU2ZMRkZnQWpPQVUzYUc5TUdkbWlCUWRJWVEwUDVSUUlJUVEwbWk4dStzWWRFWnV4Q3hjbkdwc1RTWklHQVlycGc5M2FTazFJYVRwOG56a0NZRGhMbkVaTU02L2xqQ3NMUkhCc3RDc1h5VnloSVFRMG54UVFvRVFRa2lqY0RIekhuNC9kNTNmWmwzSkJBZytPRHcvb0RzNkIvbFZjekFocERtU0JyZUUrNGl4Z2ozT3ZwWXdkbFVLaGpQSFlVcEpFaU0wUWdocGRpaWhRQWdocEZFUWpva0U2OEpxQnhaOGVVS29seHB2ak9oVC9mR0VrR2JMWS9xallKUXFib09CQzFVS0RJUWRXWXJXL0NCYWJJUVEwcHhRUW9FUVFraURpN3R3QTJkdTV3RGdydnRacDhkRTJtY2dsazE5QUNxNVRNUUlDU0ZOQ2VQaENZOXBqd2gyTUU1UGZXQUVMMFRHNjRrd25EOHRVblNFRU5KOFVFS0JFRUpJZ3lveG1yQW8vaGkvelRET1ZTZXdLRnNuWFdaU2wzWVkzcjYxZUFFU1Fwb2s5ekdUSUcwUlVtNnY0MW1GOG9uTjRuWFVTNEVRUXNxamhBSWhoSkFHdGZ4UUFyS0xTd0FBTE90c1QzYjc1SU5hSWNQSGt3YUpGaHNocEFtVFNPQTE3em5idHYwcUJxZVpicWRCZitSQXJjTWloSkRtaEJJS2hCQkNHa3lXcGdUTERpZlk3WE8yZDRKd2FmUTdvMklSNU9GZSs4QUlJYzJDb2xzMDNIckgybmE0c1BSQmVMaG0vU3JBYkJJbE5rSUlhUTRvb1VDYXBCNDllalIwQ0tTUm9YOFRUZE5iTzQrZzFHemhObGlBY1hxeUE4dVBoZXdSR29ENS9icUpHaDhocE9uemVtdytJSE85cDRwdzRvTWxQeGNsZStORmlLcDVhZU5MNzhITkhmMDNKbFdoaEFKcGtqUWFEWktUa3hzNkROSklKQ1Vsb2JpNHVLSERJRTQ2ZlRzSG15OEpmbzlkYWNSWWRwS0VZYkJpK25DNE1tbVNFTks4U2Z3RG9aNzRvR0FQQzhhWk1nV0dPOGVxZU5QdllBMTZzY0pyRm5SR0RiSTBkRjNXWEdWcWJrQnYxRFowR0tTUm9vUUNhWklpSWlJb29VQjRTVWxKaUl5TWJPZ3dpQk5NRmd0ZTJyVGZ0c1BKa1c2MlZBTG4yZjVSNkJ6a0owcHNoSkRteDJQU2c1RDRCM0FiREFQV3lRd213ekw4NnhTckxZWjIyeDlpaDlpa0JYdEVJcXM0cWFIRElIVWtTNU9FWUUrNnppS1ZvNFFDYVpLR0RSdUdzMmZQTm5RWXBKRTRjK1lNaGcwYjF0QmhFQ2Q4Y1NnQjEzTHlBWENOR0owdUxXQUJhMG9oMUV1TnQwYjJGVGRBUWtqeklwZkRhL2I4Y2p0ZG4vaWdqZDhFUzFGaDdlTnFKcm9HRDhQTjNETU5IUWFwSXpmenppQXFhSGhEaDBFYUtVb29rQ2FwVDU4K1VDcVYyTFJwVTBPSFFocFlYRndjdkx5ODBMdDM3NFlPaFRnb09iY1FueDRRWEhnNnZVNkJzVHRsMmRRSG9KSzd2ajZhRUhKL2NJdnBEM25Icmk2Znp6QU0rRGswUmlPSzE5TVlTYXYyL24yaGtLbHc0dGJHaGc2RmlPeG8yZ2FvNUY1bzUwL1hXYVJ5bEZBZ1RkYkxMNytNYTlldVVWTGhQclpod3dZa0p5Zmp4UmRmYk9oUWlCT2VqOXNMWTFralJ0YnB3bU9BWlMzODF4TTZ0OFh3OXExRmpJNFEwcHg1elhzZVlLeVh2ODVOZkdCaDM2QlJkM2d2VExmVHhBeXZTWnZZNlJWa0ZGN0Y4WFJLS2pRWFI5TTNJTHY0SnNaM2ZLbWhReUdOR01PeVRpNWNKYVNSV2Jac0dYUTZIYUtqb3hFWkdVbHI2WnU1cEtRa0pDVWw0Y3laTS9EeThxSmtRaFB6ODhuTCtNZTJ3d0M0NWNqT04xRzBkVS93Vmlwdzh1VkhFS0JXaVJvaklhUjUwNno1RVNWL2J1VTJ5amRrcVpIMXNwazdTUkhWQzc2dnZTdGlkRTNmanF0ZndHRFNvYTFmTklJOUl4SGkyYjZoUXlKT3lOVGNRSlltQ1RkenowQ2w4S0prQXFrUnJNS24rd0FBSUFCSlJFRlVKUlJJczNEcTFDa2NQSGdRU1VsSjhQRHd3UG56NXhzNkpGSUhvcU9qb2RGb0VCa1ppV0hEaHRFeWh5WW1wMWlIbUtWcm9DM2xacml6TE92VW1Nanl4NitaUFE1ak80V0xIaWNocEhsajlUcmNYZmdNV0UwUnR3MFhjZ3FDRTN6L3RSaUtMbEVpUnRqMEpkMDdpY3M1QjVHbFNZSlNya1pxUGwyWE5RVnRmS09oTnhZajJETVMzWUtHSTRLV09SQUhVRUtCRUVKSXZYaGtkVHgyWHlzckQyYTVKbWV1VG5tYzNhc1Rsazk3UUxUWUNDSDNGOTNodlNqNmZybHRoN01sVTRMalphM0M0UC9oTXNGU0NrSUl1WC9RS3g4aGhKQTZ0K1h5VFZzeUFTNGtFd1M1NzFBdk5UNmFNRWk4NEFnaDl4M1Y0QkdRUjNTdzdXQVk1MTZUQk1rSDArMTA2SThjRUMwMlFnaHBTaWloUUFnaHBFNFY2VXZ4ZWxuZkJLRHN4cDRUNXd2SFNqSU04UFBEbzZGVzBGUUhRa2p0ZUQyMXdLNnF3T21hWGNIeG1nMi9Bc1pTY1FJamhKQW1oQklLaEJCQzZ0UTd1NDdpcmxZSHdOb0h3Y2tuRUJ6LzZwQmVpR2tkSkY1d2hKRDdscXhWT054SFQ3VHRZQUJueGo0d0RQZ3hrcGI4UEdoM2JSVTNRRUlJYVFJb29VQUlJYVRPSEUzTnhPb3pWMjA3bkZtaVhQYS8xa0xrN2lFQitPZndHREhESTRUYzV6eG5QZzZKcnorL3piSU1IRTBxY0dNa2JTOXEybTF4WUlzMUlrZElDQ0dOR3lVVUNDR0UxSWxTc3dVdi9MSFB0b01GbkZ5bERHc0d3azBteGM4UGo0Wk1RbTliaEJBUktSVHducitBMzJRY3p5ZndyRlVLckY2SDRvMXJSUXlPRUVJYVA3b3lJNFFRVWljKzJuc1N0d3JLN3RheExGZ25jd25Dd3hlUEc0QTJmbDZpeFVZSUlWYUtxRjV3aStuUGI3Tmd3RGlhVkdEc3F4Uks5c2JEZkRkSDVBZ0pJYVR4b29RQ0lZUVEwVjNOeWNOWGZ3dm1qanZiUVYxd01UOHNzaFdlN050VnJOQUlJYVFDcjduUGduRlRBckQyUm5DQzhIaldBczNhbjBTT2poQkNHaTlLS0JCQ0NCR1YyY0xpdWJoOXNMRFdMZ2pPWVZudzVRbmVTZ1crZlhDRXFQRVJRa2g1RW05ZmVNeDgzTGFEZ2VOVkNyQ3ZxREtjUGdiampVVFJZaU9Fa01hTUVncUVFRUpFOWVYZjUzQXg4eDRBYm0yeGN5c2RHTHNwRUYvUEdJRUF0VXJNOEFnaHBGTHVveWRDMWphUzM3WXdUcjUrQ2VaT0ZxMytRYnpBQ0NHa0VhT0VBaUdFRU5GY3lzckZCM3RPOE52T0xIUmdBYkN3OE51UDllNk1zWjNDeFF5UEVFS3E1VDMvUmY1ckJvemdGYWxtd3RjN1Uwb1M5SWYzVlhNMElZUTBENVJRSUlRUUlvcFNzd1ZQcmR2TmJ6dTcxSUZoYlNNaXczMDk4Wi94QTBXTWpoQkNhaVpyM1FidVk2Zncyd3pyK0xUYjhoTW5pMzcvR2F6QklHcDhoQkRTMkZCQ2dSQkNpQ2plKy9NWWt1NFY4dHZPbEFxekxBdmhXb2Z2SHhvRnRVSW1ZblNFRU9JWXp3Y2ZnOFRYbjl0Z2JHTWhIVloyT0tzcGduYno3K0lHUndnaGpRd2xGQWdoaE5UYWtkUTcrUGJZUlg3YjZlb0VRVExody9FRDBidFZDNUVpSTRRUUp5a1U4SjYvUUxDRHNldVBVQzBHRUw0Q2FuZHRnVGs3VTh6b0NDR2tVYUdFQWlHRWtGclJHRXJ4OUxxL2JEdFlaeHN4Mmk2K0ozWnBpK2Y2UjRrVkdpR0V1RVFSMVF0dU1mM3RkenFhS1dVWTI2Rm1NelJycUVFaklhVDVvb1FDSVlTUVd2bS9UUWVRWFZ4U3RtVy9kS0ZHTEdCZEhOSEd6d3ZmMEloSVFrZ2o0VFh2ZVRBcWQyNkRZYmdlQ1E2eUd5TjU3alJLTDUwVE5UWkNDR2tzS0tGQUNDSEVaWEVYYm1ETDVadjh0ak5MSFZqWXVwMnA1REtzZld3ODNPWFVONEVRMGpoSXZMemhOZWRaZnR1NXlpdllOMmo4NVZ2QTRzek1DRUlJYVJvb29VQUlJY1FsV1pvUy9HUHJJWDZiRlV4cHFFbjVZNzk1Y0RnNkJQcUlIaU1oaE5TR2N1QURjT3NSdzI4NzJrb0JzQy9XTXVkay92LzI3andzeW5KL0Evajl6czYrbzZpQjRBWXBha1ZsNXBaWWV0eXlOQ3ZOTkczUnNyVEYzRHFuTExXMFRFMDlXa2VMTXBkY3l1Vm5xYVdKb3BibXZtOGdpb0JzQXNNK3kvdjdZNWlCWVoyQkdRYmsvbHhYSHVhWloxNitjcnpnNVo3bitUN0kyN1hkaHBVUkVkVVBEQlNJaU1ocWVsSEVTK3QzUTEyb01ReUk1bzBWcTFjeWQ4eUQ5MkxRdlNHMkxaQ0l5RWJjWDNuTHRQWEI2aDFkcFJLSW5GL1dRVlJuMjdZNElpSUhZNkJBUkVSV20vdkhVUnk1a1F5ZytIN1p5clhBeHB2eWpnRysrR3hBTjlzV1IwUmtReEozRDdpUEhsOW0xTkpUSHdUVHNaTmlRVDZ5ZjJTRFJpSzZ1ekJRSUNJaXF4eUl2WVdGKzQrWEdyRmlEWENwcVc1S0JkYU8raGZrVXY0b0lxTDZUZFcxWjVtdEQ0TEYzL29rcFJMWGdzUFIwRnkrWU92eWlJZ2NobmR4UkVSa3NaU2NmTHkwZnJmcHNRakx0enFVYnNJb0VRU3NlYUVmQXR4YzdGQWxFWkh0dWIveUZnUVhWd0MxMi9xUXRXb0pHelFTMFYyRGdRSVJFVmxFTDRvWXZXNFg3dVFYQWpBMFZyU1VLTUtzQ2VPaUlUM3hhTXRtTnErUmlNaGVES2MrdkZveUlNRHlMbzBDVEZzZmRFbTNrTGRybSswTEpDSnlBQVlLUkVSa2tYbDcveW5UTjhHeU14M0szbTZQZmFnOVJ0NGZhdXZ5aUlqc1R2V0krZFlIeTVsL3YxUnZYZ045Wm9hdHlpSWljaGdHQ2tSRVZLMERzYmZ3eGI1alptT1doZ21DS0pxV0IzZHRHY0FtakVUVW9KWGUrbUJzdW1qWkRvaVNCbzBvS29KNjdiZDJxcENJcU80d1VDQWlvaXFWN1pzQWlCYnZIeFlBMDJiakVCOFBySDNoWDVCS3JEd1Nnb2lvSGpGc2ZYak45RmlBWVBFV01MTUdqWDhkWUlOR0ltcndHQ2dRRVZHbGRIb1JJMy84cmFSdmdoWHZ4WlcrdlhaVHlyRjU5RUM0S1JWMnFKS0lxRzZwSHVrQjVVT1BXdjI2c3JGRDFzb2xnRTVybTZLSWlCeUFnUUlSRVZWcTZvNFlITCtWWW5vc21MMi9WZ1d4SkhZd25PandMd1I2dWRtalJDSWloL0FZTnhFU2IxL0RBOEh5WXlRQm1PYnFrbThoZC9zbW05ZEdSRlJYR0NnUUVWR0YxcDI0aE8rT25ETTlOcXpvdGVTT1dUUTdVNDBuT2hEUjNVaHdjb2JueFBkTHZ0OEpnSFdwZ2tIT3RvM1FwU1RidERZaW9yckNRSUdJaU1vNWxwQ0N5VnVpU3daRXk4NWRONFFPSlJNbmR1dkVFeDJJNks0bGI5ME9Mb09mS1RWaVRZT1o0dkJCcTBYMnFxVTJyb3lJcUc0d1VDQWlJalBKNmp3OHYvcFhhUFY2dzRBb1FyVDBIcm5VdkdjNnRjR3N2by9ZdmtBaW9uckU5ZW5uSVcvVjFteE1zR0NsZ2dEQm1NS2k2TUlaRkJ6Y1o1ZjZpSWpzaVlFQ0VSR1pGR3AxZUc3MXIwalBLeWdlRVFIQmtyNEpBa28zT2U4ZTBoekxudTV0bnlLSmlPb1RRUUxQaVZNaHFKeE1ReFp1RGpPVHZXWWx4THhjbTVaR1JHUnZEQlNJaU1qazljMTdjU1lwRFVEcEV4MnF2alVXaS84MHJrNElEL0RGbXBFOEhwS0lHZytKankvY1I0OHZOV0xaVVpKQ3FlK3hZbzRhNm5YZjJhZEFJaUk3WWFCQVJFUUFnQytqajJQTDJXdG1ZOVZGQW1LcFB3R2dwYmM3Zmg0ekVDNEttYTNMSXlLcTExU1A5akk3U2xLd29QR01ZVHRaeWJ6ODZOK2h1WGl1MHZsRVJQVU5Bd1VpSXNJdlo2NWl6aDlIU2daRXNmaWRzOHFKTU93VE5zN3pjM0hDMXJHRDRlMnNzbU9sUkVUMWw5bFJrb0JGcXhTS0o1byt6UHBtRVZCVVpPdlNpSWpzZ29FQ0VWRWpkK2g2RXNadjJsc3lJRnAycElOUUhDa0FnS3RDamw5ZUdvUVdIcTUycXBLSXFQNHJlNVNrSUFnUUlhSzZyV09HZVFhNnRCU29OLzlvMzBLSmlHeUVnUUlSVVNOMk9UVVRJMzQwUDlIQm92TWhBUmpEQkJlRkRKdGZHb1N3SnQ3MktaS0lxQUdSdDI0SDE2ZWVNejAybk9aZ3dZcXZVcGxEM3M3dDBNYkgycWxDSWlMYllhQkFSTlJJcGVUazQrbnZ0a05kcUFGUS9QNlp4V0dDZ1pOY2hwOWZHb3lJRnY2Mkw1Q0lxSUZ5ZVhJNEZLRWRTZ2FFNm52U0dQb3pGcWNLb2g1Wks3NEVkRG83VlVoRVpCc01GSWlJR3FIY0lpMmVqdHFPSkhYeEVXVml5ZmFGeXBSZHRPc2tsMkhUNkFFTUU0aUl5aElrOEh4ckdpUmVKU3Uzak9mbVZQa3lRVEI5bzlYZXVvbmNiUnZ0VnlNUmtRMHdVQ0FpYW1SMGVoR2oxdjZHQzdjekFCaHVjaUVJRUtyWTQydFlqbHR5TTJ3TUU3b0VCZGkvWUNLaUJraHdkWVBYNUptQVZHb2NnV0Z6V2RYZmEwcy9uN1AxSjJnVGJ0aXRSaUtpMm1LZ1FFVFVpSWdpOE9yR1B4Qjk3WlpwckxyVEhBQkRtR0RjRHFHVVNSa21FQkZaUUJiY0d1NmpYakU5dG1oVG1TQ1ViSDNRNjVHMWZBRzNQaEJSdmNWQWdZaW9FWGw3V3pTMm5MMW1lbXpSa1dabHdvVDFvL296VENBaXNwQlQ3MzlCMWJWbnFaSHFZMXl6clE4M3IzUHJBeEhWV3d3VWlJZ2FpYW4vRjRQVi8xd3dQUlpGMFhEVFdnblIrRWZ4SExsVWd2V2orcU5IU0hQN0ZrcEVkSmZ4R1BjbVpQY0VtUjdycXpsR3NzS3REemZpN0ZNY0VWRXRNRkFnSW1vRVB0dHpGQ3YvUGx0cXhJSXdBYUpwZmE2elhJYU5MdzVnbUVCRVZCTnlPYnplL2dDQ3N3c0F3eG9GRWFMWlVaSGxsRnFsQUwwZW1mLzlBdEJxN1Y0cUVaRTFHQ2dRRWQzbC92ZlhXWHkrNzFpcGthcFBkQ2hwd0dpWTQrV2t4STVYaHFBN3d3UWlvaHFUK1ByRDg0MHBwc2NDQk9nRm9Lb21qWWFqSkEwZjZoSVRvTjc0Z3oxTEpDS3lHZ01GSXFLNzJBLy9YTUMwSFRHbXg2SUlDdzR1SyttWjBNVFZHYnRmZXhvZEEzenRXQ1VSVWVPZ0NMOFBMazhPTnoyMnJFbGp5WWQ1djIyRjV2S0Z5dWNTRWRVeFFiU29JeGRSL2JiN1lqeTJuTHVHczhucDhISldJaVkyMGRFbGtSMDhHdHdNbWZtRjZORFVCME03dGtaa20wQkhsMVN2L1hqc0lpWnQyVmRxeEhBS2VtVTNzTWFlQ2NhZEVNSGU3dGc2ZGpDYWU3amF0MUFpb3NaRUZISG44NDlRZFBha2FhalVRb1RLWGdSanNpRHg4WVB2WjBzaEtGVjJMTEoyQ2s0Y1JlSFJnOURHeDBIaTZvYWlDMmNjWFZLOW9RanRBSDF1RG1SQndWQTkzQjNLVGc4NHVpU2lXbUdnUUEzZTVDM1IwT2gxNkI3Y0hCMmErcUFEMzBtOXE1MU5Tc1BaNUhUc3U1WUFGNFVjQ3diM2NIUko5ZEx5UTZmeHdXK0hUSStyYThCWWRodEVlSUF2Zmg0ekVON085ZmVHbFlpb29STHo4NUQrbjNlZ3U1MWtlQ3dDRXFHYVVLSFVpVHRPUGZyQS9lVTM3VjlvRFdTdldncFJyNE1pTkJ5eW9HRElBNE1kWFZLOW83a1JCMjE4SEFyUG5ZUkVxWUw3UzY4N3VpU2lHbU9nUUEzYXVKOStSOWVXQVJqM2NBZEhsMElPOFBXaDB6aCtLd1ZmUDlQSDBhWFVLL1AyL29QNWYvNWp4U3ZNdzRSdXdjMnc5b1grY0ZISWJGNGJFUkVaNkZKVGtQN2hPeEJ6MUFDS2cxOElsZTZERUlybkdFTUZ6emVuUXZsZzF6cXExaktaeXo2SG90MjljTzR6d05HbE5CaTV1N2RERTNzRm51UGZjWFFwUkRYQ1FJRWFyTWxib3RFaHdCc3ZQeHp1NkZMSWdiNCtmQnBYVWpQeEJWY3FBQUJtL25vUUt3NlhXbG9xQW1MbDk2ZG03M2dCd0xDT2JiQnM2R09RU2RoaWg0akkzclJ4VjVIK3lkU1MweHVLVjVOVmZuTmVFZ0FMS2lmNGZyb1VFcC82c1RJemU5VlNTSU5DNE5LbnY2TkxhWEJ5ZDIrSExqRUI3bU1tT0xvVUlxdnhqcEVhcEYyWDRxSFY2eGttRUY1N3BDTnlpalRZYytXR28wdHhLRkVFM3ZwbG4zbVlVTndRb2RLZUNhWENCRUVBUHVyYkJWOC9FOGt3Z1lpb2pzaUNXOE56d3JzbEEwSjF4MGtLaG0vNEFNU0NmR1F1blFlSWVydlhXWjNDRTBjaDZ2VU1FMnJJNVlsQkVBdnlVWEQ2dUtOTEliSWE3eHFwUWRwNjlocTZCVGR6ZEJsVVQzUVBibzR0WjY4NXVneUgwWXNpeG0vYWd6WEhMNXJHUkFBaUpLaG9SNjdodVpLZUNpNEtHZGE5MEI5dmR1dGNOd1VURVpHSjhzR3VjSHR1VEtrUkFmb3ExaWdJcFVJRnpiWEx5Tm04MXM0VlZxL2c2RUVvUXJuOXREWVVZUjFSZUNTbStvbEU5UXdEQldxUXppYW5vME5USDBlWFFmVkVlSUF2emlTbE9ib01oOGpUYVBIc0Q3OWkwK2tycGpIRFBseWd3a1d6SW9xZk00UUp6ZHhkOE1mNFlYaThMVS9NSUNKeUZPZitUOEdwZTZUcHNTQ1VoQVpsaVFMTXRxcmxidHVJb3ZPT1BVVkJHeDhIV1JDYkw5YUdMQ2dFMnZoWVI1ZEJaRFVHQ3RRZ2VUb3BlWm9EbVhSczVnc1BsZExSWmRTNWxKeDg5UDM2Wit5OWVyTmtzSkxUSEVRWXR6aVVqTjNYM0EvUmJ6eUR0bjZlOWkrV2lJaXE1RDV1SWhUdE81VU1WTEZsRFlCWjRKQzVkQjcwV1psMnE2MDZFaGRYbnVaUVMvS1dJWkE0OFpobWFuZ1lLRkNEZERBdTBkRWxVRDBUMDhqK1RWeEt1WVBlLzkyRTg3Y3pUR09pQ0xOM3JVemp4VThLWlpvdi92cktVendXa29pb3ZwQkk0RGw1Qm1UM0JKbUdqTisvSzFUcW1Fa3hSNDNNcno0RGREcDdWMW1ob290bkhmSjU3elpGRngyNzBvU29KaGdvRUJFMU1BZGliK0h4cnpjalNaMXJObDVCbG1CWWxTRENGQ1lvWlZKOFBxZzd2bjRtRWdvcGZ3UVFFZFVuZ2xJRnI2bWZRTm9rb1BSb0pTc1ZCTE1iZWMyVkMxQnYrTjZ1OVJFUmxjVzdTU0tpQm1UOXljdDRPdXIva0Z0a09HS3M2bk4vRGFzU2pFRkRTMjkzN0owd0ZHTWZhbS92TW9tSXFJWWs3aDd3bmprWEV1L2lyWjFDY1RoY1NaTmRBVEN0WXNqN2JTc0tqLzlkVjZVU0VURlFJQ0pxQ0lwMGVyeTdiVC9lMkx3WGV1T1JZWlUxN0RMOVdmS2UxcE1kV3VIQXhPRUk5ZmUyZTYxRVJGUTdFazl2UTZqZzRXVVlFQVNJWXNYckZFVEFyRDlPMW9xRjBLV20yTDFHSWlLQWdRSVJVYjJYbUoyTEo3NytHVkZIejVjTUZ2ZEVLSHQ3S1VJc0hqUDhxWkpKc2VqSm52ajIyY2ZoTEpmVlRjRkVSRlJyVXI4bThKNDVGNEtiT3dERHRqWVJJb1FLcytTU2hncGlRVDd1TFBnWVlrRituZFZLUkkwWEF3VWlvbnBzMzdVRWRGKzZ3ZXhZVE5IUUZLSGNYTU9haEpMeDFyNGUyUGZHTXhnVkVWWVhwUklSa1kxSm16YUR6OHk1RUZ3TTNmOEZDTkJYbkNpWUFnY0EwQ1hlUk9hU2VaVTNkQ1Fpc2hFR0NrUkU5WkJlRlBIcG5xTVlHdlYveU13dkJHQzRMelNjL0ZnbVRDaStYelNPQ2dJd29XdEhSTDh4SEcxOGVTUWtFVkZESm0xMkQ3eG56SUhnNUF6QStETkFMTmRTd1JncUd6T0Vvak1ua0xQaGh6cXRsWWdhSDY1L0pTS3FaKzdrRitMRnRUdHg2SHFTYVV5c2VGRUN4RExIUVFaN3UyUEZNMzBRMGNLL0xrb2xJcUk2SUx1bkpieW5mWUtNdVRNaEZoWUFFR0RNRmNwbXpLVWY1dTc0R1lKQ0NaZW5ucXU3WW9tb1VlRUtCU0tpZXVTUHl6Znd5T0wxWm1GQzJSME9obDdmaHJlZ2pHR0NSQkF3c1ZzbnhMejVMTU1FSXFLN2tDeTR0V0dsUXZIMkJ3QWxvVUpwaG1NZlRBOXpmbG1Id3FPSDZxQkNJbXFNR0NnUUVkVURXUVZGbUxCcEw1NWQvU3RTYzBzMTBpcjc3cE5vK0tOc3I0VGZ4eitOV1gwZmdVb21yYU9LaVlpb3JzbUNXOFBub3k5S2pwUUV5cTFRTUE2V2JwK1F1WHdCTkZjdjJyczhJbXFFR0NnUUVUbllINWR2NE9GRjY3RGgxT1dTUWVPTllPbVZDWVlHQ3FZd1FTSUltTlQ5UGh5WStDdzZOL09ydTRLSmlNaGhwRTBDNFBQUjU1QUdORGQvb2t3RFJrRVFTOGEwV3R6NTRtTm9FMjdVVVpWRTFGZ3dVQ0FpY2hCMW9RWnZiSzVnVlFKZ0hpU1UyZDRBQUYxYkJ1REF4R2Z3bnljZWhrTEtiK1ZFUkkySnhOTWJQaDkrRG5sSW01SkJRU2l6cUUwbzNpOW4rQmtpNXVYaXptY2ZRSmVTWExmRkV0RmRqWGVoUkVSMVRCU0JINDlkeElNTDEyTDl5Y3VsbnpIL3lIUjZnM25UeGRVaittSDd1Q2NSNnU5ZEovVVNFVkg5SXppN3dIdkdYQ2c3UlpTTW9iaFpyL2xNVXpDdHo4NUN4dHlaMEdkbjFXV3BSSFFYNHlrUFpEY1hibWZnWWtvR3ppU2w0VXhTT3M0bXB3RUFPalQxUlhpQUR6b0crS0dkdnlmQ212ZzR1RkxIRTBVUkZ5OWVSRmhZbUUydWQrSENCUlFWRmFGVHAwNFd6Yy9NekVSOGZEejgvUHpRckZrem05UlFtbDZ2aHlpS2tFcTV2LzlrWWlyZTJScU5VNGxwWlo0UlVYSUxXTndqb2RRZG9adFNqdmQ2UmVDMVI4SWg1NG9FSWlJQ0FJVUNudS9NUk5iL2xxQWdacTlockhpbFFtbWxENFRRWjZUaHpxY3o0ZjN2ZVJDY1hlcTIzbnBHbzlGQW85SEEyZG5aMGFYVWlDWWhIcnFFRzlERXgwSjdJdzdhRzNFQUFGbGdNR1NCd1pDM2JBVnA4M3NnYnhIazRFcnBic1pBZ2V6aWpaLy9SSEoyTGp5ZGxBZ1A4TVg0cnVIbzBOVFFRT2hzc2lGZzJIYitHcktQRnlIQTNRVkxubnFzem10TVRrN0dMNy84Z2xkZmZkWHNGMTNqTDc4MUpaRkl6SmFtVjZlZ29BQnZ2ZlVXNHVMaXNHREJBblRzMkxIR245dG85dXpaU0VsSndlKy8vMjdSL05PblQrT1RUejdCc0dIRDhOcHJyOVg2ODVjMWJkbzBuRGh4QW12WHJvV2ZYK1BjNjUrYW00OS8vM1lJRzA5ZE1SczNIZ2NwRnQvdUdWWWptUC83R1JVUmhuOC8vakI4bkZWMVZ6QVJFVFVNZ2dRZXIwNkN2RVVnMU91anpKK0NjYkdiQUFrQWZmSFBHZTJ0bThqNDlBTjRULzBZZ3F0YjNkZHNJM3E5SGprNU9jakt5a0pXVmhiUzB0S1FscGFHMU5SVXBLV2w0Ym5ubmtPYk5tMHFmZjNmZi8rTlR6NzVCRU9HRE1HRUNST3MrdHhUcGt4QlltSWlWcTFhQlpXcTduOCtaMzJ6R1ByTURBZ3VycEFIaGNDNTcyRElBb01Cd0JRdUZCdzlCREU2RnhKdkgzaTgvRmFkMTBpTkF3TUZzcW45c2Jjd2F1MU9mTmEvRzU2L3YxMkZjNXE0QlNLeVRhRHA4WnBqRnhFeTUxdXNIdEVQandiYi90M3hpdWoxZWt5ZlBoMEpDUWxJU1VuQkJ4OThZQW9WWnMyYWhVT0hhbjY4MHF1dnZvcG5ubm5HNHZrcWxRb2hJU0dJaTR2RDBxVkxzV0xGQ2tnazllc2RhTDFlai9UMDlDcm55T1Z5ZUhwNjFsRkZEWWRHcDhmU2d5ZXhNUG80Y291MHBuSFRlZ1JCTUN4UEZjb0hDVU03dHNhMDNnOGl4TWVqVG1zbUlxS0d4N24vVTVDSHRFSG0wdm1tTFEwaURNRzFSQ2gxYUZEeEI5cjRXS1RQbWdMdmY4K0R4TDErL0p4SlQwL0hsaTFib05WcW9kVnFvZFBwb05WcVVWQlFnTHk4UE5QLzV1WGxRYTFXUTYxV1Yva21rSWVIUjVXQndzR0RCNkhYNjlHdVhjWDNyRlZKUzB0RFNrcEtyZDZFcW9taTg2ZVJ1V2d1M0VhOUFxZnVrUlhPa1hwNlFkbnhmdFBqL09nL2tESitCRHduejRBaXRFTmRsVXFOQkFNRnNwa0YrNDdoUU93dG5IMXZGTnhVQ290Zk4vS0JVQXk0TnhpajF1NUVaSnRBVE81eG54MnJOSkJJSkpneVpRcW1UcDJLbUpnWWZQcnBwNWd4WXdZa0VnbENRa0tRbjIvZUlPL3MyYlBRYXJYbzNMbHp0ZGYyOS9lM3VwNXg0OFloSmlZRzE2OWZ4L0hqeHhFUkVWSDlpNG9WRmhaaTFhcFZabU5xdFJvQThOLy8vdGVpYXlRbUpnSUFUcDQ4YWZhYXdNQkFEQnc0RUdxMUdpTkdqS2p5R3UzYnQ4ZWlSWXV3ZnYxNjZIUTZqQnc1c3NyNVdxMFdQLzMwRTN4OWZkRzNiMStMNm14SUNyUTZSQjA5ajJVeEo1R1luVnZtV1JFUURYdGFEVG1DZVpBd3ZGTmJUSG5zQVFZSlJFUmtGWGxvQi9qTVdZek1oWE9naVRXc2lCTktoUW1pY1R0ZDhmSTQzZTBrWk14NkQ5NHo1a0xpNC9nVmhPbnA2VmkvZm4yMTg1UktKWlJLSlpvMmJRbzNOemU0dTd2RHpjM045Si94Y2RPbVRjdTkxbmlQcDlGb2NQRGdRYmk2dWlJaUlzTHMzaytsVWxtMTJyU3U1R3pkZ0tMenArRzcrRnRJbkN6ZnB1SFVzdytVRVYyUXVXZ3VsSjBlZ012QW9YYXNraG9iQmdwa0V3djJIY050ZFI2MmpCMWNvOWQ3T2lteGZkeVRlSGZiZml6Y2Z4eHY5N2kvK2hmVjByMzMzb3ZaczJkait2VHBpSTZPaGt3bXcvdnZ2NC9SbzBlYnpkUHBkQmd3WUFEOC9mMHhmLzU4aTY5Lyt2UnByRml4d3VMNVVxa1U3dTd1K1BiYmIvSHR0OTlXTzkvVjFSWHo1OCtIUnFQQkw3LzhVdUdjeXNZcmMvWHFWVnk5ZXRYME9DSWlBZ01IRG9SU3FjU29VYU5NNHhzM2JvU0hod2VlZU9JSjA1Z3hTTm04ZVRNMEdrMjFnWUpHbzBGVVZCUkNRMFB2cWtCQlhhakJxci9QNHI4SFR5RTlyNkRjODhabWk0YjdGUE9ibGVmdmE0ZDNlejJBWUcvM3VpaVZpSWp1UWhJUEwzaC85QVhVUDY1RTN1N3RwbkhEYWdYRGxnZEJNQjVGTEVDWG1vTDBXZS9EKzkrZlFlclh4SEdGbDlLcVZTdE1tREFCS3BVS1NxVVNLcFhLOUo5U3FhenhML3RGUlVVWVBMajh2ZXJRb2VhL1lLOWF0UXFCZ1lIbDVqbFN6dFlOMEdkbHdIdjY3QnE5WHVMaUN1K1pjNUVWdFJ5NTJ6ZkJaZEF3RzFkSWpSVURCYXExL2JHM2NDRDJWbzNEaE5JV0RPNkJnU3UzNHVIQXB1amEwdjdiSHpwMTZvVDMzbnNQbjM3NktlTGk0cENkblYxdTJmNnRXN2VnMCtuUW9rVUxxNjZ0VnF0eDVjcVY2aWVXa1pWbFdlZGxOemZEbmtkWFYxZHMyN2JON0xtWFgzNFpLU2twNWNZcmMvRGdRY3liTnc5RGhnekIyTEZqVGVQR2JTQXFsUW92dnZnaUFNTzdCNnRYcjBiLy92MU5Zd1RjeVMvRTBwaVRXUFgzT2FnTGl5cWRaOXptWUNTVkNIaXVjenU4M3pzQ0xUeGM3VjhvRVJFMUNtNHZ2QXhGMnpCa2ZiOENvam9iUVBIeHcyTEo0WkxHUGo3NnpBeWtmL2d1dkNaTmg3eGRld2RXYmVEdTdtNXhZK21hWHI5WHIxN2x4bzhjT1lMazVQcDNyR2JSK2RNb09uKzZ4bUZDYVI1akppQmp6blRJMjRSQkVlcjQvNitwNFdPZ1FMVTJhdTFPbkgxdlZQVVRMYlI2UkY5RUxGcUhhek5lc3RrMXE5SzdkMjhvRkFwRVJFUkFwVktob0tEQWJHVkJXcHFoRy8vdDI3ZXhhTkdpU3EvVHAwOGZkT2hRc2kvdGtVY2VzZmdYK3Bvb25jNDdPVG5aNUpveW1hemFheDAvZmh3QTdQcUR2cUVRUmVCQTNDMnMvdWNDZGx5SVE2RldaL0ZybTdtN1lGUkVHRVkvZUMrYXVEYk03dEpFUkZTL0tSOTZGSDczZGtUMm1wVW9PTGpQTUZqcUZBaUo2VUJKQVdLT0dobHpac0J0NURnNDk2MzltMFQxbWErdkw5NTg4ODF5NHg5KytLRXBVUGptbTI5TVcwZ3JjdWZPSFFEQWtpVkxURy9BdlA3NjZ6YTdKeXN0YzlGYytDNnVmdldxcFR3bnpVRGFsUEh3WDc3R1p0ZWt4b3VCQXRYS0d6Ly9pYy82ZHpQcm1iRHgxQlY4ZGVBRXJxWmx3cy9WR2NNNnRzSFUzaEZReXFRNGNTc1ZmVlpzcnZSNjR4NXVqL2tEdStPako3cGcwcFo5V0R5a2ZIcHNEOTI2ZFROOVhGaFlpQjA3ZHBTYms1Q1FnSVNFaEVxdjBiWnRXN05BUVNLUjJPV0hpalVxV3RaWFcvLzg4dytrVW1takRoUnU1K1RoeDJNWHNlYllCY1RmcWZ4bW95eEJBQ0xiQkdMTWcvZWliN3NnU09yaC9rd2lJcnE3Q0s1dThIanRiVGgxNllHc1ZVdWh6OHdvZmdKbXh4VWJWeTJvMTZ5QzV1b2xlTHd4eFNIMTFvV01qQXg4OTkxMzVjYmo0K05OSCsvZHU3ZmFodFFBekU3VWV2bmxsMjErNzVmMXpXSzRqWHJGMUROQkxNaEh6cVkxS0RoNkNQb2NOZVF0VzhIMTZlZWhhRi9xdmt6VUkyL1BUdVR2M1FsdFNoS2s3cDVRZEx3ZmJzTmVnT0RxQm9tckc5eWVIWTJzVlV2aE1XNmlUZXVseG9lQkF0WFloZHNaU003S01Udk5JZXJvZWJ5N2JUOG1kTzJJT2YwZnhlbkVOTXpkY3dTWkJZWDRjbkFQdFBCMHhleC9kUzEzclYyWDRuRWc5cGJwOUlkUkVXSFlmT1lxTHFmZVFWcy9yN3I2S3dFd2JDVll2WHExNlhGVVZCVDI3Tm1EdDk5K0cvZmZYNzYzdy9idDI3Rmh3NFlxci9ucHA1L2k5dTNiTnFrdk1qSVNnd1lOc21odTZiNEhWWW1QajhmKy9mdXJuVmRVVklURGh3K2pjK2ZPY0hGcFhHZFhYMHE1ZzUyWHJtUG54WGdjdlprTWE1bzYrN3M2NFlVSHd2RFNRKzNSekwxeGZkMklpS2grVUhSNkFMN3psa0g5MC9mSTM3dXp6TFBtQVhmQjN6SFF4TWZCNCtVM0lXOGJWbmRGRm91TGk4UHMyYlZiM2g4VUZGVHBmVkJtWmliV3JsMWI1ZXRYclZwVjVRa09FeWRPeEsxYnQ3QnUzVHJTRSs5K0FBQWFFVWxFUVZUVHNaRzJ2amZTSk1SRGZ5ZmQ3RFNIekNYem9ZbTdBcmZoTDBMcTY0Kzh2VHR4NS9PUDRQM0JwNUMzRGdVQTVHN1pnSnd0NitIYzcwbTR0UjhEN2UwazVQeXlEcHJMNStIejhVSkFKb05UcnlkUThOY0JhQklUSUc5bTNiWmVvdElZS0ZDTlhVekpnS2R6eWJtN2VSb3RQdHAxR0JPNmRqU0ZCajFDbXFOUXA4UDJjN0hRNlVYNHVUaGhRdGVPWnRlNWxISUhjLzQ0Z25kNjNvKys3WUpNNDU0cUpTNm1aTmc4VUVoUFQ4ZThlZlBNeHJwMjdZb2hRNFlBTUt3c0tOMFYyTGpjclYyN2RoVjJDemIyTXFqSzVjdVhxMXpkWUkzU3F5Q3FZMm1QZy8zNzkxc1VLQnc1Y2dUNStmbm8yclVyZExxUzVmMkNJTlM3b3k1clM2Y1hjZWg2SW5aZGlzZHZGNi9qZWthMlZhLzNkM1hDZ0h0RE1PamVFSFFMYmdhcGhLc1JpSWpJc1FRblo3aVBtUURWdzkyUS9iK3ZvRXRMcVhTdUx2a1dNbVpQZzNPZi9uQjlkalFFcGFyU3ViYVdtWm1KNk9qb1dsMmpZOGVPbFFZS3djSEJXTHg0Y2JueE9YUG00TysvL3daUWZUaGczSHJxNHVKaXR4V3B1b1FiRUZ4TDdqTzFjVmRSZE9ZNFBDYThDOVVqUFFBQWlyQndwRTRlaTd3L2ZvVkg2MUJBcDBYT2pzMXc2dDBQYnM4YnRnOHJBRWg5L0pDNWFBNEtULzBENVFOZERIOEhGMWZvRXVJWktGQ3RNRkNnR2p1VGxJYndBRi9UNHordjNvUzZVR01LREFxMU9paWtVcnpiODM2ODI3UGlVeHRFRVppMFpSK2FlN2hneW1QbVJ5VjJhdWFMVTRscEdOeStsVTNyTGlnb3dJa1RKOHpHN3Jubm5rcm5HL2ZTMWVRNFNLUHFVbTVyV05QWjJOS1ZES1hEZ2FvWXQ0SXNXYklFUzVZc01ZMjNhZFBHN0xqSjNOeGNQUDMwMDZiSGVYbDVBSUJYWDMyMVhoN0RaSFR3ZWlMK2lrL0dvYmhFSExtUmpEeU4xcXJYTjNGMXhsUGhyVENvZlFpNkJBWFlxVW9pSXFMYVVZU0Z3M2ZlZjVFZnN4ZTVPMzZHTHFYeVJvUjVmL3lLL0w4T3dPV0pnWEIrZkNBRUYvczNFQTRORGNYa3laT1JsSlNFV2JObXdjZkhCM1BtekxIb3RmUG56MGRzYkN5YU4yOWU2UnhCRUNvTUFZeTlFSXlTazVPUmtKQmcxWEhldHFTSmo0VThLTVQwV05xc0JieG56SVVzdUhYSkpLa1VrTWtnYWpRQUFERXZEODZSL2FGNjZGR3phOGxhR081MTlWbDNUR1B5b0JCbzRtUEx6U1d5QmdNRnFyRXpTZWtZM3pYYzlQaHNVanE4bkpSSVZ1ZGg5THBkT0hFckZTNEtHVVk5RUlhUCtqNEN1YlQ4TzlpYlRsL0IwWnUzc2ZIRkFWQ1VlVDQ4d0JmZi9IWEc1blg3Ky92anE2KytBZ0NjUEhuUzdJaEd2VjZQd3NKQ3MvbTNiOStHU3FXQ1RDWXpPNlBZU0ZQOERWeWowWmllbDhsa2tNdmxwam1PZXZjK01qS3kra2tBa3BLU1RNMFdLM1B6NWszODg4OC9BQXdOR1lPQ0RLdEo5dXpaWXpiUDM5OGZDb1hDYkt5Z29BQTZuUTRxbGNyc2ExRlZzeU43dXBSNkI3Y3ljM0F6VTQzNE8yb2N1cDZJb3pldDM1S2lsRW5SdFdVQUhtdDlEM3EyYW9FT1RYM3NVQzBSRVpFZHlPVndlcXd2bkI3cmk0Sy9EaUIzMndab0UyNVVPRlhNVVNQbjUzWEkyYjRKVGwyNlEvVndkeWc2MnUrSWJ5Y25KN1JxMVFxdFdyVkNpeFl0a0pDUWdOemNYSFRzMkxISzE4WEh4eU0yTmhZQVRDdFBLNUtlbm82dnYvNjYzUGoxNjlkTkh4Y1dGdUwxMTErSFhxOUhWRlJVdVZQQTZvTDJScHhaZzB4QnFZSzgxTWtNK3V3czVHN2JDSDFHQnB4ZjdtZVk0K1p1V3BsUVd1SHhJd0FBZVhBYjA1Z3NLQVI1di8rZnZjcW5Sb0tCQXRYWTJlUTBkR2hhc2tJaE5UY2ZXcjJJWjMvWWdaY2VhbzhwajBYZ1FPd3RyRGg4R2psRldpd2UwdFBzOWFJSWZCbDlEUGMzOTBmdk51VlhDSVFIK09KTVVwck42NWJMNVFnTE0rd0hURTFOTlh2dTJMRmptREZqUm9XdnE2N0I0ZEtsUzdGMDZWSUFodDRGcGJjYmxPNGFYRnY5K3ZYRFUwODlaZEhjeVpNbld6UnYvLzc5MVFZS216ZVhOTlBzMmJPbmFmVkQyZGN0VzdhczNHdmZmLzk5bkRoeEFsOTk5Ulg4L1B3QUFQbjUrVFp2R25uampocmZIVDJIZkkwVytSb3Q4b3EweU5Ob2tLL1JRbDJnUVZ4R0Z1N2tGMVovb1NxRUIvaWlkM0dBMExOVjVlOStFQkVSTlJTcUx0Mmg2dElkUldlT0kzZjdaaFJkUEZ2eFJJMEcrUWYySXYvQVhnaXVicEMzYWd1cHUrMSswVGErTVZQNlRaaytmZm9nS2lvS3YvenlTN1dCd3NhTkd3RUFuVHQzUmtoSVNLWHpzckt5c0duVHBpcXZwVlFxOGRSVFQrR0hIMzdBeXBVcjhkNTc3MW42MTdBWjdZMDR5QUtESzN3dVorTnE1RzQzL0IyYyt3eUFJaXk4d25rQW9JMlBSYzdQNjZCODZGR3oxUTJ5b0JCbzQyTnRXelExT2d3VXlHWTBPaDNVaFVYNHVOOGplT05SUTZmWnZ1MkNJSW9pdnY3ckRLWkZSaURBcldRLzJoOVhidUJ5YWlhaW5uL0NVU1dYNCtYbGhhNWR5emVOdEZiWkxSUXBLU2xJVEV5czlYVUJJRHZiZkMvLzk5OS9ienJhc3V5Y0JRc1dXSFJOWThQSVk4ZU9sWHROWkdRa21qUnBncDA3ZDVxTzFiUUZKeWNuYk51MnphYXJOMjVrcXZIVmdaTTJ1WlpLSmtWYlB5KzA4emY4RitydmpTNUJBZkJ5VXRyaytrUkVSUFdOSXZ4K0tNTHZoejRqRFlXbmpxSHc5SEVVblRzRnNhRDhDazB4UjQyaVU4ZHMrdmx6YzNNTmRaUmE2VGhvMENCczJMQUJNVEV4T0gvK1BPNjk5OTRLWDN2NThtWHMzcjBiQURCMjdOZ3FQMDlJU0lqWlZrMmpXYk5tNGZEaHc2Ykh3NFlOdzdadDI3QnIxeTRNR0REQTlJWlVmYURxMmd1cUI3dWk2T0pacURmK0NGM1dIWGkrT2JYY1BNM1ZTN2p6NVNlUXRRaUV4OHZsajhva3FpMEdDbFJqSFpyNjRteHlHcHE0R1U1bWNGVVkwdVQrWWVaSmFyL1FsbGh4K0F3dUpHZVlCUW8vbjc0S2Q1VUNmZHUxclBENlpYczAxSVhXclZ0ajFxeFpOci91OHVYTGJYNU5vd01IRHBnZGMxVGF6cDFsdXpoWExTNHVEbkZ4Y1daanJWcTF3bSsvL1FhZFRvZm5ubnNPYTlaVWZtWnhVVkVSY25KeTRPenNiT3A0WEJXOVhvLzgvSHhJcFZMSVpJNzVkaFRzN1k0Z0wzY0Vlcm1obFk4bjJ2cDVvcDIvTjRLOHFtKzJTVVJFZERlU2VQdWF0a01BZ09iU09SU2VQWW1paStlZ1MwbUcvazcxeHluV2hMSG5VdW1HMSs3dTdoZzZkQ2hXcjE2TlpjdVdZY21TSmVYZWpORHBkRml5WkFsRVVjVGpqejl1MFMvK1pmc2xBT1g3VkRrNU9XSGt5SkZZdG13WlZxNWNhZkViTmJZaUN3eUc5a1ljcEo3bEc1VExtaHZldkpLMWJBV3hxQkE1bTlaQWUvTTZaUGVVM0ZjWC9IVUFXZjliREVXNzl2QjhheG9FbFhuZkNHMThMR1JCbGEva0lMSUVBd1dxc2ZBQUg1eEpTamNkOVJqaVkxanlwdEhwemVicGlwc1JPaWxLL3JucFJSRTdMMTNIZ0xEZ2NyMFRqQndSS0RSRTMzenpUYm1HajZtcHFYai8vZmVSbEpTRTk5NTdEMzM2OUFGZzZKV2dWcXNSR0JnSWxVcUYzTnhjVEo0OEdUZHYzc1NFQ1JQdzVKTlBscnUrUkNLQlhDNUhTa29LSWlJaXFnd1U5dS9majNuejVtSE1tREVZT1hKa3RiV3ZXTEVDTzNmdXhNS0ZDNjA2dmFJeWdaNXVlUCt4eWhzblNTUUNtcnU3b3FXM0lVQm80V0gveGxKRVJFUU5uYnhkZThqYnRUY2IwNldtUUp0NEEvbzdHY2ordHZ4Mng1b3dyckQwOGpML0JYcllzR0hZdlhzM0xsKytqTysrK3c3anhvMHplLzZiYjc3QnhZc1g0ZW5waVZkZWVhWENhNjlac3daWHJsd0JZRmlaV2RFYlNKY3VYU28zMXI5L2Y2eGR1eGFuVDUvRzBhTkg4ZUNERDlibzcxWVR4a0JCV2R5dlFwdHdBMFVYejhBNThsK0FVSEwvYkF3UmRHbXBwby96ZnYwRjZ2VlJjT3I1T056SFREQTBieXlEZ1FMWkFnTUZxckdPQVg3WWR2NmE2WEZrY1IrRW4wOWZ3YlRJa20rMk95OWVoN05jaG80QmZxYXhDN2N6a0YxUWhPNGhsZTlCUDVtWWltRWQyMVQ2dkQxcE5CcE1talRKNnRlOSsrNjdhTldxL0trVWUvYnN3YUpGaTJwZGw0K1BENktpb3N6R3lxYjA4Zkh4bURsekptN2Z2bzJ4WThlaWI5KytwdWVpb3FJUUhSMk5yNzc2Q21GaFlYQjNkOGZjdVhQeDVwdHZZdm55NVVoS1NzS3JyNzVxdG5jUkFBWU1HSUFlUFhwVXVoS2l2Z2owY3NQVTNvN3B4RXhFUk5TWVNQMzhJZlV6bklCbHEwRGgyalhEZldXelpzM014cDJkblRGOStuUzg4ODQ3V0w5K1BkcTFhNGR1M2JvQkFIYnQyb1dmZi80WmdpQmd4b3daNWNJSW84dVhMK1A0OGVOUXFWVFE2WFNtUnRPQVlZV2xYcSt2OEhVS2hRTERody9IbmoxNzRPcGF0MjlFeUZ1MlFzSFJRNmJIdXFRRXFILzRCbElmUHlqdmU4ZzBYbmpxT0NBSWtOOWphSmlkdi9jM3FOZEh3ZldaVVhBWk5LelM2MnV1WHpNZFAwbFVVd3dVcU1iYStYc2krM2lSNlhGTGIzZTgwcVVERmtRZmh3aWdhOHRtaUw2V2dKVi9uOFhNUGcvQnBkUUtoZFBGelJZN04vTXJlMW1UN0lJaWhQcFgvRVBCM2tSUnhKVXJWeUFJQXBUSzZ2Zk1HMzhRVlhRS0JBQm90Vm9VRkJUQTFkVzFSc2RQYXJWYTNMaHhvOXIrQlRFeE1aZy9mejd5OC9NeGV2Um9QUC84ODlWZXUyblRwbGk0Y0NHbVRwMktMVnUyNE5TcFU1ZzBhUkxhdHpkL0o2TDA4a01pSWlJaVd6TUdDb0dCZ2VXZWE5KytQY2FORzRmLy9lOS9tRDE3TnY3em4vOGdPenNiWDM3NUpRQkQzNFQ3N3J1djBtdFh0cVgxMHFWTG1ESmxDcG8wYVFJdkw2OXlSNHNEaGhNamhnNGRXdWRIWDB1YjN3TnhmNTdwc2ZLK2h5QUxibzJzLzMwRnQyRWpJZlh4UjhHSm84amYreHVjL3pVRUVsOS82TytrSTN2TktraDkvU0VvRk1qYnRjM3Ntb3AyN1NGcmFYanpTNStiQzJuejhsOXJJbXN3VUtBYUMydmlnd0IzRjZ3NWRoRWpId2dGQUh6YXZ4dnU4WFREZDBmT1lmR0JFN2pIMHcyZjl1K0dWN3FZTDJkUHpEWTAzV25oV2ZFdnFkOGZQWStXM3U1bzQrZVlRTUVvTURBUUsxZXVySGJlL1BuejhmdnZ2MWM3NzVGSEhzSDc3Nzl2ZFIycHFha1lNV0pFcGMrcjFXb3NYNzRjdi8vK095UVNDWUtEZzNINzl1MXllLzJNUy9uV3JWc0hEdzhQcytlTVA3emo0dUl3ZWZKa2RPdldEYzg4ODB5bHpZK0lpSWlJYktXd3NCRHg4ZkdReStWbzNicDFoWE9HRHg4T3RWcU45ZXZYWTlhc1dhWlZCU05Hak1Cenp6MW45ZWU4ZHUwYXBrK2ZEcGxNaGxtelpsVjRsQ1FBaC9WNWtyY0lnc1RMRy9uUmY4Q3BaeDlBSm9QM2xJK2czcndHT2RzMlFaK1ZDVm5UQUxpUEdRK24zdjhDQUJTZS9BZlFhS0JMUzRGNnphcHkxM1I3Ymd4a0xWc2g3ODlka0RWcENubXpGblg5MTZLN0RBTUZxcFVsVHoyR2tEbmZZc0M5d2ZCMFVrSVFnRGNlN1dRNjVhRXk3L2E4SCsvMnJQajg0clRjZk16NTR3Z3VUeDlqajVLcmxKK2ZqKzNidDFkNWRuRjlvdGZyc1hYclZxeGV2UnBxdFJyKy92NllPWE1tdG0zYmhuMzc5cFdiWDFSa1dGRnk3Tml4Q2s5WFdMeDRNUTRkT29RMWE5WWdKaVlHTVRFeGVPT05OOHA5UFk0ZlAyNWFMYUZXcStIazVGVHVXa1JFUkVTV09uandJTFJhTFRwMTZsUnU2MlZwZ3dZTnd1N2R1NUdSa1FFQThQUHpNeDFsYlkxang0N2g0NDgvaGw2dngyZWZmVlp1bTBWOTRmSHlXMGdaUHdMS2lDNlF1TGhDY0hXRCsranh3T2p4RmM0djNVeXpNdnJzTE9ScytoSCt5MWJibzJScVpCZ29VSzJ0SHRFUG85YnV4UFp4NVJ2NjFjU290VHV4ZWtRL20xekxHdWZPbmNQOCtmT1JtNXZiWUFJRmlVU0M1T1JrNU9Ua1lQRGd3Umc3ZGl4Y1hGd3FYVlV3ZS9ac1JFZEg0NHN2dnFpMEEzSklTQWdpSXlQeC9mZmZJeWtwcWNJZjBzYXd3YWdtMnppSWlJaUlqSGJ0MmdVQXB0NElaV2swR216ZHVoWGZmLzg5Q2dvS29GQW9JSkZJa0pxYWlwZGVlZ25EaHcvSGtDRkRxdDJpcWRmcnNXSERCbnozM1hkUUtCU1lPM2R1dVcyZTlZM241Qm5JWERRWDNqUG4ydVI2bVl2bnduUFNESnRjaTRpQkF0WGFvOEhORU5rbUVPOXUyNDhGZzJ2WDJPWHRMZEVZRUJhTWg0T2EycWk2cXQyNWN3Y0FjT2pRSVd6ZnZoMmlLS0pmdjdvUE0ycmp0ZGRlUS8vKy9SRVVGR1N6YXdZRUJHRGF0R25RNi9VVnJtUVlOMjRjSWlNakFSZ2FVWmFsMCtsTXF5RUFtSllrYWpTYUNzZUppSWlvOFlxUGo4ZUpFeWNnbDh2UnExY3ZzK2Z5OHZLd2UvZHVyRisvSHVucGh1TXEyN1ZyaDZsVHAwSW1rMkhCZ2dVNGRlb1VmdmpoQi96MDAwL28wNmNQSG52c01ZU0hoNWU3aDdsNTh5WVdMMTZNVTZkT3djZkhCeDkvL0RIYXRtMWJvNXF6czdNaGtVaWdVQ2hxOXBlMmdpSzBBNVNkSGtCMjFITERpUTIxa1BYdE1pZ2Y2QUpGMitxUDFpU3lCQU1Gc29uSlBlN0R3djNITVhEbFZxd2UwUmRlemlxclhwK1dtNDlSYTNkaVFGZ3dKbmJyYktjcXl6dDB5TkE1TnkwdERjMmJOOGZiYjcrTlRwMDZtWDdwalkrUHgrT1BQMjZ6ejNmNDhHRzg5dHByVnI5T3E5VlcrcHhFSWtGV1ZoYm16NTlmN1hVdVhyd0lBUGp4eHgvTDlWQW9TNkZRWVBMa3lSVSs1K0xpQWo4L1EwUE50bTNibG10Y3VYcjFhcXhlWFg0WjNlalJvNnV0a1lpSWlCb1BVUlN4Y09GQ2lLS0l4eDkvSEo2ZW50RHBkRGh6NWd6Mjd0MkxQLy84MDdUTjBzUERBeSs4OEFJR0R4NXNDZ3MrLy94elJFZEhJeW9xQ3JkdTNjS09IVHV3WThjT3VMdTdvM1BuemdnTkRVV1BIajN3NTU5L0lpb3FDanFkRG1GaFlmand3dy9oNCtOalZzZnQyN2NCQUNwVnlYMXNUazRPWkRLWjJkaU9IVHVRbloyTkprMmFRRnJCY1l6MjRESndLSEszYjBMR25PbnduRFFERWxmcm1tWHJzN09RdVhndWxBOTBnVXYvcCt4VUpUVkdEQlRJWnQ3dWNUOGVEbXlLaUVYcjhORVRYVEFxd3JMazgvdWo1ekhuanlOWVBhSmZuYTFNQUlDQ2dnSWtKU1VCTUp3eFBHSENCTE1mRm9EaEIwcGxXd05LaTQrUE4rM2xxMHBlWGg0U0V4T3RybFVVeFNxZlQweE14SjQ5ZXl5NmxrUWlNVHNxcVRKT1RrN2xBZ1YvZjMrTUdUTUdvYUdocHJFUFB2akE5TEducDZkVnl3WnYzYnFGek14TWkrY1RFUkhSM2VYbzBhTTRkKzRjVkNvVlhuenhSVnkrZkJuVHBrMkRXcTAyemZIeThzS1RUejZKSVVPR3dNWEZ4ZXoxZ2lDZ1Y2OWU2TjY5TzZLam83Rmx5eFpjdUhBQjJkbloyTDkvUDg2Y09ZTW5ubmpDMUp0aDlPalJlUGJaWnlHUlNKQ2JtNHUzM25vTFVxa1V1Ym01U0VsSmdadWJHM3g5ZlUzWDM3RmpCMWF1WEFtNVhBNG5KeWNVRlJXWkFvNysvZnZYelJlcG1NdWdZWkMzQ1VQYWxQRndlM1kwbkhvOVlkSHI4djdjaFp4TlA4SnowZ3l1VENDYlk2QkFOdFcxWlROY20vRVNKbTNaaDgybnI4TFRTWWxPelh3UkhtRDREd0RPSktYaFRGSWFUaWFtSXJ1Z0NDMjkzUjNTZ0ZHbFVtSFdyRmxJVEV6RW80OCtXdUdjSmsyYVdQVE92NlduUEVSR1J0cmxsSWQrL2ZyVnlWWU5mMzkvakJ3NXN0TG5JeUlpRUJFUllmSDFGaXhZZ0owN2Q5cWlOQ0lpSW1xQUhuendRWFR2M2gzMzNYY2ZmSHg4NE9Qamc4NmRPK1Bnd1lQbzNMa3ordlRwZzE2OWVsWFpxQkVBcEZJcGV2ZnVqZDY5ZXlNdUxnNzc5dTFEVEV3TXhvOGZEdzhQRDNoNGVHRHQyclZtUFJaY1hGeVFsNWVIdERURGNlWStQajZZT0hHaTJWYUpWcTBNUnl4cU5CcG9OQm9BaHZ1aGZ2MzZZZmp3NGJiK2NsUkxFZG9lL3N2WElHdlZVdVFmUGdDSnF5dmtRU0dRRmY4SEFOcjRXR2pqWTZHNWZnMzZ2RnpJL0p1eUFTUFpqU0JXOTlZblVRMWRTYjJEQ3lrWk9KV1laZ29SQUpqQ2hjN04vQkRxNzFXam95RjkvcjBDNlo5VTNOMjJQakwyRkpESlpOWCtRS1NhYVdqL0pvaUlpTzRXdDE5OEVrMSsyRnJqMTJzMEdyUDdvOXpjWEdnMEduaDZldHFpdkdycGREcm85Zm9xNzlHTWN5UVNpZDIyT1ZqN2RkUWtKa0NYRUE5TmNZQ2dqWThGQUZPNElHL1pDdExtZ1R3YWt1eUtLeFRJYnRyNEdjS0N3ZTFiT2JvVWg1TktwVHhha1lpSWlLZ0NaWCtSTDd1dHdkNmtVbW0xSVlFbGMrcWF2RmtMeUp1MWdPcWhpbGZhRXRXRjh1M2JpWWlJaUlpSWlJaXF3VUNCaUlpSWlJaUlpS3pHUUlHSWlJaUlpSWlJck1aQWdZaUlpSWlJaUlpc3hrQ0JpSWlJaUlpSWlLekdRSUdJaUlpSWlJaUlyTVpBZ1lpSWlJaUlpSWlzeGtDQmlJaUlpSWlJaUt6R1FJR0lpSWlJaUlpSXJNWkFnWWlJaUlpSWlJaXN4a0NCaUlpSWlJaUlpS3pHUUlHSWlJaUlpSWlJck1aQWdScWtSNE9iT2JvRXFtZjRiNEtJaU1neEZLRWRIRjNDWFlGZlIycUlHQ2hRZzVTWlg0aXpTV21PTG9QcWlkT0phY2d1S0hSMEdVUkVSSTJTUGpjSG1odHhqaTZqUWROY2o0VStQOWZSWlJCWmpZRUNOVWdkbXZyZ2JISzZvOHVnZXVKTVVockNBM3dkWFFZUkVWR2pKQXNLaGphZWdVSnRhT05qSVFzS2NYUVpSRlpqb0VBTjB0RHcxdGgzTGNIUlpWQTlzZS9hVFF3TmIrM29Nb2lJaUJvbDVjUGRVWFR1cEtQTGFOQUt6NTJFcWtzUFI1ZEJaRFVHQ3RRZ1JiWU5oSXRDanE4UG4zWjBLZVJnLzQwNUJTOW5GWHExdnNmUnBSQVJFVFZLcWs0UFFGQ3FrTGQ3dTZOTGFaQnlmOXNDaWFzYmxCMDZPN29VSXFzeFVLQUdhOEhnSGppZWtNSlFvUkZiZHZBVXp0NU94L3lCM1IxZENoRVJVYVBtL3RMcktJcTlndHhkREJXc2tmdmJGbWh2WElmN2k2ODV1aFNpR2hGRVVSUWRYUVJSYmJ5M2JUOXlpelRvRnR3YzRRRys2TmlNZStudlpxY1QwM0FtS1EzN3JpWEF5MW5KTUlHSWlLZ2V5WTVhRHJHZ0FJcXdjTWlDUWlCdnliNEFaV211eDBJYkg0dkNzeWNoY1hOam1FQU5HZ01GdWl2c3VYd0RXODVkdzVta05MaXJsRGdZbCtqb2tzZ091b1UwUTFaK0ljSURmREUwdkExNnRXN2g2SktJaUlpb2pNTFR4MUZ3SkFiYStGaEluRnhRZFBHc28wdXFOeFJoNGREbjVVQVdGQUpWbHg3YzVrQU5IZ01GSWlJaUlpSWlJcklhZXl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L2g5RUNlWnlBbHhmNmdBQUFBQkpSVTVFcmtKZ2dnPT0iLAoJIlRoZW1lIiA6ICIiLAoJIlR5cGUiIDogIm1pbmQiLAoJIlZlcnNpb24iIDogIiIKfQo="/>
    </extobj>
    <extobj name="C9F754DE-2CAD-44b6-B708-469DEB6407EB-4">
      <extobjdata type="C9F754DE-2CAD-44b6-B708-469DEB6407EB" data="ewoJIkZpbGVJZCIgOiAiMzQzMTI4ODk5MTU3IiwKCSJHcm91cElkIiA6ICIyMzA5MjE3NzcxIiwKCSJJbWFnZSIgOiAiaVZCT1J3MEtHZ29BQUFBTlNVaEVVZ0FBQkE0QUFBSG1DQVlBQUFEejhjd0lBQUFBQVhOU1IwSUFyczRjNlFBQUlBQkpSRUZVZUp6czNYbDhWTlg5Ly9IM25TMlRaWklBUWZaOTM1R3dLb0lzSW1KVkZMZXFGQXRLclZhcnJUK2xpN1hWcXZpdHRWWXJiVkdzVm92N0N1NklLQ0w3dmk5aDN3MFFNc2xrTXR2OS9SR1lNQ1FUc2srVzEvUHg4RkhuekxubmZtSmRNdS81M0hNTTB6Uk5BUUFBQUFBQUZNTVM2d0lBQUFBQUFFRE5SWEFBQUFBQUFBQ2lJamdBQUFBQUFBQlJFUndBQUFBQUFJQ29DQTRBQUFBQUFFQlVCQWNBQUFBQUFDQXFnZ01BQUFBQUFCQVZ3UUVBQUFBQUFJaUs0QUFBQUFBQUFFUkZjQUFBQUFBQUFLSWlPQUFBQUFBQUFGRVJIQUFBQUFBQWdLZ0lEZ0FBQUFBQVFGUUVCd0FBQUFBQUlDcUNBd0FBQUFBQUVCWEJBUUFBQUFBQWlJcmdBQUFBQUFBQVJFVndBQUFBQUFBQW9pSTRBQUFBQUFBQVVSRWNBQUFBQUFDQXFBZ09BQUFBQUFCQVZBUUhBQUFBQUFBZ0tvSURBQUFBQUFBUUZjRUJBQUFBQUFDSWl1QUFBQUFBQUFCRVJYQUFBQUFBQUFDaUlqZ0FBQUFBQUFCUkVSd0FBQUFBQUlDb0NBNEFBQUFBQUVCVUJBY0FBQUFBQUNBcWdnTUFBQUFBQUJBVndRRUFBQUFBQUlpSzRBQUFBQUFBQUVSRmNBQUFBQUFBQUtJaU9BQUFBQUFBQUZFUkhBQUFBQUFBZ0tnSURnQUFBQUFBUUZRRUJ3QUFBQUFBSUNxQ0F3QUFBQUFBRUJYQkFRQUFBQUFBaUlyZ0FBQUFBQUFBUkVWd0FBQUFBQUFBb2lJNEFBQUFBQUFBVVJFY0FBQUFBQUNBcUd5eExnQUFnSkprVGhvWjZ4SnFwYlJYNXNlNkJBQUFVRWZRY1FBQUFBQUFBS0lpT0FBQUFBQUFBRkVSSEFBQUFBQUFnS2dJRGdBQUFBQUFRRlFFQndBQUFBQUFJQ3FDQXdBQUFBQUFFQlhCQVFBQUFBQUFpSXJnQUFBQUFBQUFSRVZ3QUFBQUFBQUFvaUk0QUFBQUFBQUFVUkVjQUFBQUFBQ0FxQWdPQUFBQUFBQkFWQVFIQUFBQUFBQWdLb0lEQUFBQUFBQVFGY0VCQUFBQUFBQ0l5aGJyQWdBQVFPejU5KzlTNk1CdUJmYnNVR0J2d1IrU1pHdmRzZUNQTnAxa2JkRkd0cGJ0WWx3cEFBQ29iZ1FIQUFEVWMrNFhubFRvUkthTVJKZHNiVG9xZnN3RTJWcDNsS1J3aUpDLzRodVozK2JLMGlCTnJ0c2VpSEhGQUFDZ09oRWNBQURxbGJqQm81UTA2Vjc1MW53djk3K2ZxTEw3cEQ0OFE1WUdhVHArNy9XbHZpYjVGMytVdlVlNnN2NTRoNEpIRGxSWmJhZjVOcTJXKys4UEtmR1dYOGg1MGRoaTV6aFNCOHJSZTJENHRmZmJUM1hzNTFjcStaZVB5dDYxVDVYWENBQUFZby9nQUFCUWJ4ak9lQ1grK0E0WmRvYzhjMStYNHB6bFg4em5rOHhRK0dYcTc1OVY4SWRENFREQ2twUXNTMUpLbWVzekVoSWxTOVZ2UWVUNTZGWDVONjFXZzJmZWxDVStzZFRYT1lkZEprZjZVR1gvL1NFNWVnOVV3bzl1cXNJcUFRQkFUVUJ3QUFDb054SnZ1a3VXMUVhU3BBYVB2MVNodGJMLzlsdjUxaXlSSkZrYXBNbldxYWRNdjcvMEMxaXRTcmo4eHdvYzJpZmY4bThxVkV0WmVUNTZWY0dzNDBxWjluUzVycmNrdXBUNjIyZmtmdmx2OHN5WnJZUXJDQThBQUtqTENBNEFBUFZDM09DUmNnNGZKLy9tMWZLdFhWcmg5UUlIOWhTdVBXUlV3ZGl1cmJLa05Ta1l0RmdsUTRXdnp4REtQQ0xaN0VxWU1GbStWWXVxTlRqd2JWb3QvNmJWNVE0Tnp1UzY5VDVsUFhhdjdKMTd5TjZGeHhZQUFLaXJDQTRBQUhXZXJWTlB1YWI4UHdVUDdGYjJNdy9KOUhvcWIzSERrSFBZT0VsUy9PVTNLdjd5R3lQZWJ2algxNHRja2psMVhPWGR2NHpjZjM5SURaNTVzOUxXUy83bEl6cnh3RVExbXZGaHBhMEpBQUJxRm9JREFFQ2RabXZmVlNtL2VseG1JQ0JyODlacTlNK1B5cjJXNmMzVHNaOWZFVEhtNkgrUnJNMWFLYkJqazN5YlZvWEg0MGRkSlNNK1VaNjVzNHN1RkFoSXR1ci9UN0Q3aFNlVmVNc3ZTdHpUd0w5eHBYTGYrNDhDZTNmS2twQ291TUVqbFhEMXJUS2M4Y1hPdHlRbEsvR0dxWExQZWtxdUtmZFhWZWtBQUNDR0NBNEFBSFdXdlVlNlV1NTlWR1lncU94L1BLeVVCNTZTZit0YStkWXRLL05hemdzdmtUV3RhZVNnemE3RTYyNlhRaUc1WDN4U3dVUDdDdWNQSGluRDRaVG4zU2g3S1ZSemNCRGN2MHVoRTVsUlQwK1FKUCsyOVRyNTFJT0s2ejlNaVZmZnFtRG1ZZVcrT1ZQQlEzdVYvS3ZvSjFBNGgxK3UvQ1h6RlRpNFY3Ym1yYXVpZkFBQUVFTUVCd0NBT2l1VWRVeW16NmZzdnora3dNR0NQUWtDR1p1VTkzSFJ4d2ZPeGQ2eGU1SGd3TEE3NU4reVZ2NU5xeU5DZzVvb2NHQzNMRW11RXVma2ZmeTZyRTFheXZYejMwc1dpK3lTRkFnbzU5Vm5GVHA2VUpiem1rZTkxa2h3S1hoZ0Y4RUJBQUIxRU1FQkFLRE9DaDdZcmVQVEpzbDBuNVNSbEN4SnNuWG9ydmpMZjF6bXRheE5XaFE3NXQrNFVqSU14UTBhRWZHZUVSY3ZXWXFPbitiYnNLTE1OVlJFWU04TzJWcDNMSEZPNGsxM1NmbmV5T01nSFhHU0pOUHZLL0ZhVzl0T0N1emVycmdCd3l0Y0t3QUFxRmtJRGdBQWRacnBQaG54MnQ2K3Eyd3QyNVY1SGNNWkx3V0RFV1BPaXkrWGM4UVZVYTRvNExyem9XTEhqLys2N09GRlJRVDI3bERDbUFrbHpva0lSNEpCK2JldGwrZjlsMlh2MGtmV0ZtMUx2TmJXcHFQeXZuaS9Na29GQUFBMURNRUJBS0JleWZ2eVBlVys5VUtacjB2KzVhTnk5RWlQWEd2ZUIvS3RXVnpzL0tTZi9sb1dWNHF5bi8xRHNlK2JudHd5MTFBUmdiMDdaRzFUY3NkQm1DOWZtVk12bDh5UURGZXFraWIrNHB5WDJGcDNVbUR2OWdwV0NRQUFhaUtDQXdCQWpXUjZjcFF6ZTBhbHIydHIwMG5PMGVQTGZKMjFjZE1pWThIOXV4VGN2NnY0QzN6NVVzaVViODJTNHQrUGM1YTVodXFVK3Z0blplWjc1Zm53VloxNDVHNmwvdWF2c3JYdkZ1dXlBQUJBREJBY0FBQnFITis2cGNxWjlaUkNXY2NxZlcxN3ovNnk5K3hmdm92enZjVU9Hd21Ka3NWNjFxQlI4RCtuOWxZNGs1bVRYYjc3VjRDdGRVY0Y5K3lRcGZmQWMwOTJ4TW5Xc2Jza0tibERWeDIvNzBaNTVyNnU1SHNlaVhwSllPOTIyVnAzcXF4eUFRQkFEVUp3QUFDb09mSzljdi8zR2VWLzkwWGxyeDBLS1pSNVJONEZjK1g1N0MwNWg0eVc0VXhRL29wdkZYSm5uZlB5K0ZIalpXM2VwdGozVW4vL1hOUTlBQm85LzBHUnNXUDNUSkRwelN0Yi9SVmthOTFSZ2IwN1pJOFdISmltOGhmUGs3VnhNOWs2OVF3UEc4NEVXUnMzVStqWTBSTFhEK3paSVZ0cEg0VUFBQUMxQ3NFQkFLQkc4RzllSS9lTFR5cVVlU1E4WnJoU2lteHVXRjZtSnllOElXSGlEVk1WUCs1RytUZXNVUDZheGJJMGFIek82L05YTFpKV0xTcGhnbGVlejk4SnY0d2ZkWldNK0VSNTVzNE9qOFgxdTFEV2Ntek1XQmxzYlRySnQrTGI2Qk1NUTU2NXI4dHd4Q24xNGVjbG8rQmtoVkRtRVFVTzdwWnp5T2dTMXcvczNxYTR3YU1xczJRQUFGQkRFQndBQUdJcjM2dWN0MmJLT3kveW0zbkhnR0Z5VGJwWHgzNXhUZVhkeXpDVWVNUFBGSC9aOVpJS0hsdG8rSmZYeXJSRTVxU1J4WTZiM2p4NTNuMHAvTm81ZUtRTWh6Tml6SnJXTkhiQlFZczI4bjZiVStLY3hBay9WZmF6RHl2NytVZmtISGFaekpNbmxQdmhxektjQ1VxNGFtS0oxNXE1T2JLMkxMNGpBd0FBMUc0RUJ3Q0FtQWxrYkZiMmpFY2l1d3dTRXVXYWZMOGNBNFpYNnIyTWhDUzVibjlRam40WFNnRy96RUJBdWJPZlZ5RGE1b2FuMkx2MFVlSTF0MHAyaC9JK2ZyM3lDaklsNVh0bCt2SXJiODBTV0Z1Mms2VkJtcnpmZmlybnNNdUtuZU5JdjBqSjl6MG16MGV2S2Z1NVA4bXcyK1hvbWE3RTYyNlhKYTNvNXBDbmViK2VLMHVUNXJJMUl6Z0FBS0F1SWpnQUFGUS92MCs1Nzcyc3ZFL2Zrc3hRZU5qZWU2QmNrKytYcFVGYXBkNHV2RzVxSStYTm5hMjhMOTZUNitlL1Y5TEVlK1Q1NUExNTVyNGgrU0kzUHJTa05WSGloTW1LR3pKYW9ld1R5bm5wcjFHUFhpd1huMWVaVThkVjNucWw0THJ0QVIzNytaVnlwQStWSmRGVjdCeEgzeUZ5OUIxUzZqVkQyVm5LZlhlV0d2M2ovY29xRXdBQTFEQUVCd0NBYWhYSTJDejN6T2tLSHQ0WEhqTVNFcFYweTkyS3UzQk1wZDdMMnJ5TmtuNzhjOWw3RDVTWms2M3M1eDZXYitWM2txU1RUOTZ2aEN0dlVjS1BibFQ4cVBIS20vZUJ2Tjk4SWt0eXF1SXZ1VnB4UTBaTE1wWDN4YnZ5ZlBDS1RFOXVoZXN4blBFRmZ4SU1Wbml0OGtyKzVhUEsvdnREU3YzdE01V3lYdmF6RHluNW5rY3JaUzBBQUZBekVSd0FBS3BITUtEY2QxNHEybVhRdFk5Y2QveXUwcnNNSkVrV2kyd2R1OHY3emNmS2ZldUZ5R01RelpBOEgvNVgzbTgva2V2bnYxUEMrSjhVUE1kLzZoaEYvN2IxY3YvN0NZVXlEMWVvQkh2UC9vb2JORUtHelNaSG4wRXljN0tqSDhkb1BmV2ZaYk5DdHl5NW5xNTk1T2c5VU82WC95YlhyZmRWYUMzM1MzK1ZJMzJvN0oxN25uc3lBQUNvdFFnT0FBQlZMcmczUTlrenB5dTRMNk53TU02cHBCdnZrSFBFRmVFUDY1ViszLzI3ZFB5K0d5S1BQclRaWld2WlRyWU8zV1R2MkYzMnJuMWthWGllWkpvS1pHeVdKYldoTEdsTlplL2NTdzMrL0lJQ3U3Y3BzRytuZ2dmM0tIajBrSUkvSEZMbzVIRXAzeHY5eG1jSytNTjdDb1JPWkNybjFlY0szM000dzQ5SUdLNVUyVnAzS0ppWGZhSlNmdjVvRW41MGt6eHpaaXZyc1h1Vi9NdEhaRWxLTHRQMW9ld3NaVC83a0J6cFE1VncyUTFWVkNVQUFLZ3BDQTRBQUZVbkdKQm56bXg1UG5vMW9qM2YzcldQWExjL1dPS0dlNVhHWmxmODVWY1ZoQVV0Mjh2YW9rMzRtMzNUNjVGLzh4cjU1c3lXYjlVaWhiS09GVnpTdm12QnMvNDkrOHZlcFkvczNjNHZzbXp1Mnk4cTc5UlJpNTZQWHBQc2ptSnY3OSt5VnBtVHh4UjBXWVJDRWU4MW5QNGZHWW5KTXZOeVpVbEtrZXgyQmZmdGxPa3ArZlNEeXBCd3hVMnlkKzZoRXc5TVZPSU5VK1VjZm5tcHJ2TitQVmU1Nzg1UzhqMlAwbWtBQUVBOVFYQUFBS2dTeFhZWjJPMUtuREJGOFdPdnE3SXVnN09aT2RseTlCb29lN2UrQ3AwOEx0KzZaZkp2MnlELzFyVUs3TnBhNU1POEpBVjJibEZnNXhaNTN2dVBGT2VVdlYwWDJkcDNsYTFWQjFtYnQ1WVI1MVRlNSsrRTUrY3ZtVjl5RWNGQXNjT0JmVHZsNkRPNFlPK0RnTDlnLzRmL1BGMmhuN2NzN0YzNnFOR01EK1dlOVpUeUY4K1hrZWlTclcwbjJkcDBsSzExcDRJYTkyNVhZTThPQlhadmsrbkprZVc4NW15RUNBQkFQV09ZcGxtRlQxSUNBT29kTXlUUGg2OFY2VEt3dGU4bTE5UnBzalpyVmFibE1pZU5ySEJKUmxLeURFZWNRc2QvcVBCYXRVWGFLK2NJTTg0U09MaFh3UU83Rk5oOUtpall1MTJTWkd0OUtraG8yMW5XRm0xbGE5NjZLc29GQUFBMUdCMEhBSUJLRXp5MFQrNloweFhZdWJsd01OeGxjSzFrV0dKU2w1bVRYWlg3RGRZSnR1YXRaV3ZlV25FRGhzZTZGQUFBVU1NUUhBQUFLczRNS2UremQ1VDc3aXpKN3c4UFcxdDFVUEpkZnloemx3RUFBQUJxRG9JREFFQ0ZoRElQSy92NVJ5TzdES3hXSlZ3NVVRbFgzRlI0eENBQUFBQnFKWDZiQXdDVWoybksrL1VjNWJ6eHI0aWpDYTFOV3hWMEdadzZXaEFBQUFDMUc4RUJBS0RNUXBtSDVYN2hTZm0zckMwY05DeUtIM2U5RXErK05lclJoQUFBQUtoOUNBNEFBR1hpbmY5UnNWMEdycW5UWk92UUxZYVZBUUFBb0NvUUhBQUFTaVYwSWxQdWw1NlNmOTJ5aUhIbjZQRkt1dkVPdWd3QUFBRHFLSUlEQU1BNTVTLzZRam12UFNmVGt4c2VzNlExa2V1MkIyWHYxamVHbFFFQUFLQ3FFUndBQUtJeTNWbktuam05K0M2RDY2ZEtjYzRZVlFZQUFJRHFRbkFBQUNpV2IvazNjci95akV6M3lmQ1lKYldSWEhmOGppNERBQUNBZW9UZ0FBQVF3WFJueWYzS00vSXQvelppUE82aXNVcTY2VTRaQ1VreHFnd0FBQUN4UUhBQUFBanpyVnNxOTh6cFJib01rcWJjTDBmdlFUR3NEQUFBQUxGQ2NBQUFrT25KVWM3c0djcGYrRm5FdUdQQU1Ma20zMCtYQVFBQVFEMUdjQUFBOVp4djNWTGx6SHBLb2F4ajRUSERsU0xYcEh2bEdEQThocFVCQUFDZ0ppQTRBSUQ2S3Q4cjk2dlBGdDlsTU9sZUdhN1VHQlVHQUFDQW1vVGdBQURxSWYvbU5YSy8rS1JDbVVmQ1kwWkNvbHlUNzZmTEFBQUFBQkVNMHpUTldCY0JBS2dtK1Y3bHZEVlQzbmtmUkF6YmV3K1VhL0w5c2pSSWkxRmhBQUFBcUtub09BQ0FlaUtRc1ZuWk14NHAwbVdRZE12ZGlydHdUQXdyQXdBQVFFMUdjQUFBZFozZnA5ejNYbGJlcDI5SlppZzhiTy9hUjY0N2ZrZVhBUUFBQUVwRWNBQUFkVmdnWTdQY002Y3JlSGhmNFdDY1UwazMzaUhuaUNza3c0aGRjUUFBQUtnVkNBNEFvQzRLQnBUN3prdkZkeG5jL3FBc2FVMWpXQndBQUFCcUU0SURBS2hqZ25zemxEMXp1b0w3TWdvSDdYWWxUcGlpK0xIWDBXVUFBQUNBTWlFNEFJQzZJaGlRWjg1c2VUNTZWUW9HdzhPMjl0M2ttanBOMW1hdFlsZ2NBQUFBYWl1Q0F3Q29BMHJ1TXJoV01peXhLdzRBQUFDMUdzRUJBTlJtWmtpZUQxOHIwbVZnYmRWQnlYZjlnUzREQUFBQVZCakJBUURVVXNGRCsrU2VPVjJCblpzTEI2MVdKVnc1VVFsWDNDUlorVmM4QUFBQUtvN2ZLZ0dndGpGRHl2dnNIZVcrTzB2eSs4UEQxbFlkbER4MW1xeXRPOFN3T0FBQUFOUTFCQWNBVUl1RU1nOHIrL2xISTdzTURJdml4MTJ2eEFtVDZUSUFBQUJBcGVNM1RBQ29EVXhUM3EvbktPZU5mMG41M3ZDd3RXa3J1YVpPazYxRHR4Z1dCd0FBZ0xxTTRBQUFhcmhRNW1HNVgzaFMvaTFyQ3dkUGR4bGNmYXRrZDhTdU9BQUFBTlI1QkFjQVVJTjU1MzlVcE12QWt0WkV5WGYrZ1M0REFBQUFWQXVDQXdDb2dVSW5NdVYrNlNuNTF5MkxHSGVPSHErazY2ZEtjYzRZVlFZQUFJRDZodUFBQUdxWS9FVmZLT2UxNTJSNmNzTmpsclFtY3QzMm9PemQrc2F3TWdBQUFOUkhCQWNBVUVPWTdpeGx6NXhlcE1zZzdxS3hjazI4aHk0REFBQUF4QVRCQVFEVUFMN2wzOGo5eWpNeTNTZkRZNWJVUmtxYWNyOGN2UWZGc0RJQUFBRFVkd1FIQUJCRHBqdEw3bGVla1cvNXR4SGpqZ0hENUpwOHY0eUVwQmhWQmdBQUFCUWdPQUNBR1BHdFd5cjN6T2tSWFFhR0swV3VTZmZLTVdCNERDc0RBQUFBQ2hFY0FFQTFNejA1eXBrOVEva0xQNHNZZHd3WUp0ZWtlMlc0VW1OVUdRQUFBRkFVd1FFQVZDUGZ1cVhLbWZXVVFsbkh3bU5HUXFKY2srK255d0FBQUFBMUVzRUJBRlNIZksvY3J6NWJwTXZBM251Z1hKUHZsNlZCV293S0F3QUFBRXBHY0FBQVZjeS9lWTNjTHo2cFVPYVI4SmlSa0tpa1crNVczSVZqWWxnWkFBQUFjRzRFQndCUVZmSzl5bmxycHJ6elBvZ1l0bmZ0STljZHY2UExBQUFBQUxVQ3dRRUFWSUZBeG1abHozZ2tvc3RBY1U0bDNYaUhuQ091a0F3amRzVUJBQUFBWlVCd0FBQ1Z5ZTlUN25zdksrL1R0eVF6RkI2MmQrMGoxKzBQeXBMV05JYkZBUUFBQUdWSGNBQUFsU1NRc1ZudW1kTVZQTHl2Y05CdVYrS0VLWW9mZXgxZEJnQUFBS2lWQ0E0QW9LS0NBZVcrODFLUkxnTmIrMjV5VFowbWE3TldNU3dPQUFBQXFCaUNBd0NvZ09EZURHWFBuSzdndm96Q3dYQ1h3YldTWVlsZGNRQUFBRUFsSURnQWdQSUlCdVNaTTF1ZWoxNlZnc0h3c0xWVkJ5WGY5UWU2REFBQUFGQm5FQndBUUJrVjIyVmd0U3JoeW9sS3VPSW15Y3EvV2dFQUFGQjM4TnN0QUpTV0daTG53OWVLN3pLWU9rM1cxaDFpV0J3QUFBQlFOUWdPQUtBVWdvZjJ5VDF6dWdJN054Y09HaGJGajd0ZWlSTW0wMlVBQUFDQU9vdmZkQUdnSkdaSWVaKzlvOXgzWjBsK2YzalkyclNWWEZPbnlkYWhXd3lMQXdBQUFLb2V3UUVBUkJIS1BLenM1eDh0dnN2ZzZsc2x1eU4yeFFFQUFBRFZoT0FBQU01bW12SitQVWM1Yi94THl2ZUdoeTFwVFpSODV4L29NZ0FBQUVDOVFuQUFBR2NJWlI2Vys0VW41ZCt5Tm1MY09YcThrcTZmS3NVNVkxUVpBQUFBRUJzRUJ3QndpbmYrUjhWMkdiaHVlMUQyYm4xaldCa0FBQUFRT3dRSEFPcTkwSWxNdVY5NlN2NTF5eUxHNHk0YUs5ZkVlK2d5QUFBQVFMMUdjQUNnWHN0ZjlJVnlYbnRPcGljM1BHWkpiYVNrS2ZmTDBYdFFEQ3NEQUFBQWFnYUNBd0Qxa3VuT1V2Yk02Y1YyR1NUZGRLZU1oS1FZVlFZQUFBRFVMQVFIQU9vZDMvSnY1SDdsR1pudWsrRXh3NVVpMTlScGRCa0FBQUFBWnlFNEFGQnZtTzRzdVY5NVJyN2wzMGFNT3dZTWsydlN2VEpjcVRHcURDWEpuRFF5MWlYVVNtbXZ6STkxQ1FBQW9JNGdPQUJRTC9qV0xaVjc1dlNpWFFhVDdwVmp3UEFZVmdZQUFBRFViQVFIQU9vMDA1T2puTmt6bEwvd3M0aHhlKytCU3A0NmpTNERBQUFBNEJ3SURnRFVXYjUxUzVVejZ5bUZzbzZGeDR5RVJDWGRjcmZpTGh3VHc4b0FBQUNBMm9QZ0FFRGRrKytWKzlWbmkrMHljRTIrWDVZR2FURXFEQUFBQUtoOUNBNEExQ24reld2a2Z2RkpoVEtQRkE3R09aVjA0eDF5anJ3eWRvVUJBQUFBdFJUQkFZQzZJZCtybkxkbXlqdnZnNGhoZTljK2N0MytvQ3hwVFdOVUdBQUFBRkM3RVJ3QXFQVUNHWnVWUGVPUnlDNER1MTJKRTZZb2Z1eDFrbUhFcmpnQUFBQ2dsaU00QUZCNytYM0tmZTlsNVgzNmxtU0d3c08yOXQza21qcE4xbWF0WWxnY0FBQUFVRGNRSEFDb2xRSVptK1dlT1YzQncvc0tCOE5kQnRkS2hpVjJ4UUVBQUFCMUNNRUJnTm9sR0ZEdU95OFY2VEt3dHVxZzVMditRSmNCVUVlY1BIa3kxaVVBaUpFZE8zYW9lZlBtYXRhc1dheExBWEFLd1FHQVdpTzROMFBaTTZjcnVDK2pjTkJxVmNLVkU1Vnd4VTJTbFgrbEFRQlFGNWltR2VzU0FKeUIzN0lCMUh6QmdEeHpac3Z6MGF0U01CZ2V0cmJxb09TcDAyUnQzU0dHeFFFQUFBQjFHOEVCZ0JxdDJDNER3Nkw0Y2RjcmNjSmt1Z3dBQUFDQUtzWnYzQUJxSmpNa3o0ZXZGZTB5YU5wS3JxblRaT3ZRTFliRkFRQUFBUFVId1FHQUdpZDRhSi9jTTZjcnNITno0ZURwTG9PcmI1WHNqdGdWQndBQUFOUXpCQWNBYWc0enBMelAzbEh1dTdNa3Z6ODhiRWxyb3VRNy8wQ1hBUUFBQUJBREJBY0Fhb1JRNW1GbFAvOW9aSmVCSk9mbzhVcTZmcW9VNTR4UlphaFQ3SFlaZG9kTVQrNjU1eG9XeVpBVUNwMXpLZ0FBUUYxbWlYVUJBT281MDVSMy9rYzYvdHZKRWFHQkphMkpVcVk5cmFTSjl4QWFvTklrVHBpaVJ2K2NJMHVEdEhQT2JmaC8vMVhhZitaSmxxcjVUNld0VFNlbHZmaTVrdS81VTVXc0R3QUFVRm5vT0FBUU02SE13M0svOEtUOFc5WkdqTWRkTkZZdUFnTlVGcnREOHZ1aXZtM0VKOHJNSzBVSFFoVHhZNjZSbys4RkpjN3hyVnVxdk0vZVB1dkdobVMzUzFaN3VlK05jOHM2ZGxTcGpjNnJjZXQ3Y3JLMWZjTktkZWs5UU02RXBHTG56UHZnTmJWczExbGQrd3lzYUptbFpwb2gvWEJvdjVKU0dpZ2gwVlZ0OTBYVk9uSmdqeG8zYlNtTDFWcW02Nzc3L0QyWnBxbUx4azRJandVRGZuM3gzbjgxOU5KcjVFcHBFREYvMDZyRkNnWUQ2alhnb2txcEcwRE5RY2NCZ0pnNDNXVndabWhnU1cyazVGOC9JZGR0RHhBYW9GSWszdkF6TlhoMFpzR0g5R0pZVzdSVm8yZmZWdnlsMTViN0h0Ym1iV1R2MFUvMnpyMksvNk5IUDFtYnR5bjMraWkvbGQ5OXFabFAzSytjN0t4U3pjLzM1dW5nM2d6dDNyNnhWUE9YZkRWSHp6MThWNm5ubjJucnV1WDY2TFVaMnJOalUzZ3NMemNuWXM3S2haOXI3eG52bDFjb0ZGSk9kcGFPN04rdEhSdFhhZVhDTHpUL3cvOXA1NVoxUmVibTUzbjA3OGQvcmZYTHZxM3dmVkV6SE5xM1V5OCsrWUErZWZPRk1sOTdjTThPSGRpOUxXTHM1UEZNcmY3K0szM3d5ck15emNKSHVVS2hrTDZlKzdvK2YrY2xlZk04RmE0YlFNMUN4d0dBYWhVNmtTbjNTMC9KdjI1WnhIamNSV09WZE5PZE1xSjg4d2FVUnpEenNLek5Xc3ZSYjZoOEt4Y1dlVDkrekRXU3c2bmc4YU1WdnRleFg5OG84K1NKaURFaktWbU5uditnd211ajlQeStmSVZPN1V2UnBmY0FMWmp6dWxZdm1xZUJJeTRQejNIRU9iVjQza2M2c0h1YnZIa2UrYng1eXNuT1VuYldNVWxTbkROQjl6MCtVM1pIWEluMzZwNStnUlo4L0tZK2Yvc2wzVDd0TDdLVTRiR1diZXRYeUJIblZQdXVmU1JKWGsrT252N05GQTBkTzBIRHgxMWY2blYyYmxtcjNkczJ5dS9MbDkrWEwxKytWL2w1SHVWNWN1VDE1Q3JQazZPOFhMZE0weXh5N2FZMVMzVG43NThwODdmUVZXSERpdTgwNTM4ejlNQmZYbEdlSjFmUC9HNnFKdjd5ajJyVHNYdXNTNnRTei83aFRybFNHdWludjM1TWMyZi9TMnVYTHRDdnA4K1NNejZ4MHU3UnJGVjc5Um80VEt1Ly8wck4yM1JVdnd0SFYyaTlodWMxMDBWakoyakIzRGUwYk1HbkduVHFuNjMxeTc3UjhhT0hkT1V0ZDhrWm4xQVpwUU9vUVFnT0FGU2IvRVZmS09lMTV5STJwak5jS1hKTm5TWkg3MEV4ckF4MVZmNmlMNVYwNDgrVU1PNzZJc0dCa2RKQXpnc3VVWEJmaG56TFMvaDIxUkxsUTFXVVRST05SSmNVQ2xYbzhRZVUzMytlL3IyTzdOOGRNYmJnNHplMTRPTTN3Ni92ZTJ5bU1qYXYwZkVmRHF0bHUwNUthOXBTU2E0VXVWSWJLcmxCSTZVMGJDeXI3ZHlQa0NTbk50S2dFWmRyMTliMWNtY2RWMHJEYysrZElVbmVQSTkyYmxtbnJuMEdoc09KblZ2V0tSUUtxWEhUbG1YNGFhV01UV3UxWlA0YzJld09PZUtjY3NRNUZSZWZJR2Q4b3RLYXBzcVprS2o0UkpjU2sxS1U2RXBXUWxLeUVwTlRsZVJLVVdKeWFwSFFJSFFxWURDaWRPbHNXUEdkdnZ2OHZXTGZzOXNkbXZMQTlETFZmOXFXTlV2Vm9tMW5XVzEyYlYyN1RCYXJUUzNhZEN6WFdyVkZkdFl4blR6K2d3WU92MHlTdEM5amk5cDI2bG11ME9ESS90MDZjbkJ2MVBkYnR1dXNUYXNXNjlEZURLMkxjcVN4eldaVDkzNGxQM1oxMmdXanI5U0c1UXVWbCt1V0pQbnl2ZnA2enV0cTI3bW4rZ3krdU16MUE2ajVDQTRBVkRuVG5hWHNtZE9MZEJrNEJneVRhOUs5TWx5cE1hb01kWjNwOVNoLzZRTEZYVFJXdHJPK3VVejQwYzJTSTA2NTc3MWM0aHBwc3o0dmR0dzk0MUhsTC8yNnlIakRwMllyc0hlSFRqNXhYNmxxZFBRWlZMQUo0MW55bDM4cjk0eEhTclVHQ2wwMzVkYzZjbUNQOHIxNWF0YTZmWGpjbStmUnR2VXIxS3YvVUNVa0pVdVMybmZ0clN0dS9ublV0VGF1WEtTNXMvOVY0djFDb1pBc0Zvdis5VmowLzc4VEVsMjYrNUVaRWVzRy9ENzFIbFQ0QVd2SHBqVXlESXZhZCsxOXpwK3hPTC81Mi8vS2RkMXBMeno1Z0k0ZlBSUitQZS85Vi9YMW5OZkRyMXQzN0s0Zi8vdzM4dVM2OWNPaGZScDQ4VGpaN0lYaHl1NXRHNVY1ZUgrNTdoM3crNVN4ZVkwR1hqeE9rclI1elJJMWI5MUJ0aWdmY091S3ZUc0tOZ1R1Mm5lUVBEblp5anh5SUtJenBpdzJyUHhPMzMvNTRUbm5yVm8wVDZzV0ZmMzNqU1E1NHhQVXZkOEZjbWNkbHp1N29IdkttK2VSR1FycTRONE1XUzFXR1JhTER1M2RLVWs2LzhKUmlrOXdhZTJTQmRxelk2UGNKMCtveitBUldydGtnU1NwU1lzMmF0cXFYYmwrSGdBMUQ4RUJnQ3JsVy82TjNLODhJOU45TWp4bXVGTGttblN2SEFPR3g3QXkxQmQ1MzN5aXVLRmpaRy9YdFhEUTdwQnp5RWdGZG0rVGI5V2lFcThQYk45UTdIaklYYnJuNXMvRnpQTW9lUFJBMGZVekQxZksrdlZOZzhaTnRYaitIRzFkdTB5M1AvaC9TanExZWR0SHJ6MnZqU3NYcVdmL0MwdmRtbjllaXpZYU51NjY4T3UxaTc5V1hsNnVCby84VWRSck1nOGYwSnJGODlWcndEQTFhVm13dDRYOXJBL0FhNWQ4TFl2VnF2WmRlMG1TVE5QVXppMXJKWm1hOGVpOTRYbStmSzlXTFpxbkRTdStpN2greXYrYlh1cnVodExxTTNpRThuTGQ4dVY3dGVTck9XcmZyVTg0ZUZuOS9WY0tCUU1SOHk4YU95RWN3RWpTbCsvYmVuVk5BQUFnQUVsRVFWVDl0OXpCd1k1TmErVEw5NnAxaDI3S3k4M1JudTBiTldUVWxlWC9ZV3FKZlR1M3FtbXJka3B0ZEo2MnJsc213ekRVcGZlQUNxMVozZ0RwNHpkZTBMWlQ0ZjZxNytmcDIwOGlOM09kOVgvVDVJeFAwTEJ4MTJ2QjNEY2kzdlBsZTJXeFdPU0ljMnJaZ2svQzQwTkdYMGx3QU5RaEJBY0Fxb1RwenBMN2xXZUt0SURiZXc5VTh0UnBkQm1nMmdTMmI5Q0ozMDVSOE9BZUpkNTRSOEdnMzZmanY1MGlTMHJEYzE2ZjlmaTlVUjlMcUF6K2JldVYvYmZmVnRuNjlkRWxWLzlFdTdhdTE4cEZYMnI0dU91MVk5TnFyVjJ5UU9NbjNhT21MVXYvUWFaeDA1WVJqdzc0OHIzNjd2UDNsRDUwakJ4Uk5uQTkzY1kvZk54MWF0QzRhWkgzOSsvY3FnTzd0OHRxczhzd0N2WkUyTDVocGR4Wng5Vm44QWcxYVZHNGtlWlhIN3ltNXEwN3FNdFpweXJFRmZQOCtNSlAzeW4xejNXMndhT3VDTGZMdTdPT2E4bFhjOVMxejBEMUhUS3lvTDcxSzJXSjlzaE9KZkRrWkt0TDd3RnEwYTZ6TWcvdFU2ZWU2ZXJVSzcxY2ErM2Z0VTJMNTMyb2ZUdTN5dXZKVllJcldSMjduNjhmM1hSSGVFNG9HTlRLNzc3VSt1WGZLdlB3ZmdXREFUVklhNm9lL1M3UTRGRlhST3h0c1huMVlyMHo2MmxkY01sVkduang1WnIvNFd1bmdvNDhOVzdXU2tNdm5SQSs5ZUxJL3QyYU9mMy9xV0hqWnJycjRXZUwxTFpoeFhkNi8rVy9hOGlvS3pYNjZvbXlPK0kwNk9LQ0RnTmZmcjRHREw5TVNja1YrMjlqZWJzMHp0eWY0OEpMeG12UWlNc1ZEQVQwM01OM3FYV0hycnBtOG4yU0tUa1RFc043R3B6Mmp6LytRcTA3ZE5PVkUrK3FVTzBBYWphQ0F3Q1Z6cmR1cWR3enAwZDJHU1FrS3VtV3V4VjM0WmdZVm9iNnhuREdTeGFMUWxtWk1oSVNaWnhxclRiaUUyVm1aU3AwN0xDTWhFU1orVjRwR0l4eHRhaW9iZXRYYU1XM24wbVM3STQ0SGRpMVRiT2YvN01PN2R1bE9HZTgxaS83UnV1WGZhT09QZnFWYS8yMm5YdnEyMC9lMXQ0ZG02S3VzWGZISmlVM1NDczJOSkNrNzc1NHY4allrdmx6NVloejZ0SnJiMVdjc3pBVVdERDNEVFZ0MWE3SUI3WGlmRC92M0czcTBhUVB1elQ4WVRsNHFyUEFhaXY4RlRGa2hxcDBBOFYrRjQ0T2I5alhzbjBYWFQvMWdYS3RzMkxoNS9yc3JWa3lERVB0dXZTU0s3V1JUbVFlMXFaVmk4UEJRVERnMSt2L2ZFSzd0cTZYSzdXaHV2UVpLRU9HZG0vZm9BVWZ2Nm50RzFkcDRqMFBGOWtZMDVQajFrdFAvVllPUjV3NmR1K3JreWVPYWMvMmpYcjdoYi9vcW9tL1VPOUJ3OVdrWlZzMWFkbFdSL2J2MXVGOXU0cDgyMzY2YzZUUGtCR1NwTkhqYndtLzEydkFSUlU2d3JCZGw5N2gwT0MvZi8rakR1M05LTlYxTGR0MTFzMi9lRWlkZS9WWHcxTi96OXJzRHRuc0R1M2F1bDUrWDc0c1ZtdWxidFlJb0hZaU9BQlFhVXhQam5KbXoxRCt3czhpeHUyOUI4bzErWDVaR2xSdWF5MXdMcW0vZTFiVzFoMktqRGQ0NGo4UnI3UC84Y2VTTjBnc3EySjJzRWZWYzZVMlZKdE9QU0xHUXNHZ1duZnNIckhaWDZQem1rdVMxaTFkb0UycnZpOTJyVllkdXVxbU8zOFhNZGE2UTFlbE5HeXMxWXZuRnhzY3VFK2UwSzZ0NjlWLzJOaGkxenk0WjRlMmIxZ3BtOTBSUHVYZzhQNWQyck45by9vTUhoRVJHcFNGWVJoNjhLK3ZsdXZhcytXZk9rYlBFUmNmSGdzRmcyVTZNU0lXRHU3TjBHZHZ2YVQ0aENUZGN2Y2YxS1JsMi9CN1orN2Q4TTBuYjJ2WDF2WHEwbnVncnZucHZlRjlHb0lCdjk1OTZXL2F1bTY1Rm43MnJrWmVlVlBFK21zV3o5ZVFVVmRxMVBpYnc1MGlXOVl1MDlzdi9FV2Z2L01mZGUwN1NJNDRwL29PSHFIUDMvbVBOcTM2UGlJNHlNdk5VY2JtTldyUnRsT1pOOEFzamZaZGU0ZjN4MGdmZW9seXNxTS84dUROeTlXeXJ6K1dOOCtqeEZQZGYxMTZEeWp5bU1TbVZZc2xTWDZmVDhzV2ZLSUJ3eStUWVJqS1BwRVpNUzhVQ3Nubnk0OGNOd3dscHphcWpCOE5RQTFCY0FDZ1V2aldMVlhPcktjVU9uV2NtU1FwenFta0crK1FjMlRkZjFZVlZhT2l6L2w3di8xVWxnYW5mbmsxTElxLzdEckpzTWo3MVljeXZZWG5qQWRMMkkyOFhLcncwUVpFMTZ4VmV6VnIxVDVpN05GZlhLZXJmbkszZWc4Y0ZqSCsvYndQMWFwRHQvQTMzZXVYZmFzakIzWnI5TlUva2FSaVc4WU53NkwwaThibzY0OWVWOWF4bzBwdGRGN0UrNnNYelZNb0ZGTDYwS0tkVmFacDZ2TjMvaU5uUXBLNm56OUVhNWNXYkNEbjllVEtFZWZVQmFPdkt0ZlBIQW9GSy9VeGdqeFBqaVFwUHRFVkhqTkRWZHR4VUJySGZ6aFVaQ3pPbWFCRVY0b2thZkc4RDJXYUlZMitlbUpFYUNBVkhCOG9GUVFnSzc3OVhIWkhuTWJkY0Z2RTVvNVdtMTFqSnR5cTdSdFdhdlgzWHhVSkR0S2F0TkRJcXdwREEwbnEybWVnT3Zib3B4MGJWMm4zdGczcTNLdS9lZzY0U1BQZWYxV2JWaS9XeUt0dURzL2R0SHF4UXNGZytQR1BxdFFqL2NLbzcyMWVzMFRmei90UW9WQklZNitib3Y3RExpMTJYc0R2MDhaVmk1VFNNRTNIamg3VUYrKytvbU5IRCtuU0NiZnE3dzhWM1ZEMDVQRWZ0SG4xNHZCcnc3RG85OCs5V1dRZWdOcUw0QUJBeGVSNzVYNzEyYUpkQmwzN3lIWDdnN0trRmQrdUN4VEg5T1RLdjNHbGZCdFh5TGRocFVMRmZGZ29pN3d2QzQrTmMvUWRyUGh4TjBpU1BIUCtwOUJaMzVwVkZzTm1rMEt4Zit3aDg2ZWpxelhBU0xqaVppVmNPNlhhN2hlTk44OGpLYkxqSStEUGwvZU00ekhqbkFreVRWTnBUWnFyWi8raGtncTZBVTVrSGdtL2ppWjk2Q1ZhOHRVY2ZmSHV5eEV0OWU2VEo3UmsvbHgxNnRsUGFVMWJGTG51NklFOTJyOXJtOFpNdUZVNXAzYXNsd29lZjdqamQzOHI5MmFIb1ZBbzRnTnd2amV2MU5mYTdIWlpyWkcvQ25weUNvN1hTemdqT0FpRlFrWG1WYWRRTUtqbi8zUlBrZkYrRjE2aXkzODhWWkswWi9zbUdZWlI0b2ZtbzRmMkt0L3JVWnRPUGNLYlpwNHB0ZEY1U2sxcm91TkhEeW43UkthU3oraVNhOTJ4VzdGZEZ5M2FkTlNPamF2Q1hRMEppUzUxN3RWZm05Y3MwYUc5TzhNYlRHNWM4WjNzanJoU0gzZFkyWExkSi9YeDYvL1cxblhMMWFGN1g0MjdjYXBTR3phT09uL3QwbStVbk5wSURSczNWU2dVVktleC9mWEpHek1WNTR6WHBIc2pUM3Q1NytWbjFLUjVHMTA0NXVyQ3dTakhlUUtvdlFnT0FKU2JmL01hdVY5OFVxSE1JNFdEcDdzTVJsekJMdzQ0dDRCZi9veE44bTlZS2QrR2xRcnMyaXFaVmZOaDF6bWlzUFBGMnFLdFpMTkhCQk9ObnY5QVJrSlM0UVduUGlTa3pmb2lZaDNmK3VYS2Z2bzMwVzlrczh2MDVSY1pOcEtTMWVqcE0zWWpQL1hQaDZQM1FLWE4vQ1JpN3JGZjNTZ3pKL3VjUDFOSkVzYi9wTnFDQTg4SC93MjMzc2Zhdng2N1QrNnM0eEZqSDc4K1V4Ky9QalA4K3I3SFpzcnJ5Wkh6elArL1M4a1puNmlSVjk2a3ViUC9wZlhMRjRhZlMvL3NyUmNWQ1BnMVpzS3R4VjUzWG9zMjZ0bC9xQVplZkpubWZ6UTdQSDVnOTNabEhpNTZxb1lrQllOQi9YQm9YL2g0dTlNU2sxUFVzZnY1a2lSZmZsNTRvMFpQVHJiK09xMzA0YzJZQ2JjVzJUL2g1UEdqQmZjNDlVMitKQVVDL3BoMkhCZ1dpNjZkOHFzaTR3MU9CZE9oVUVpNTdwTnlwVFFvY1hQQXZOeUNib3JrMU9pYm9ycFNHdXI0MFVORkFwZ3pUNUE0MCttLzlvR0FQenpXWi9BSWJWNnpSQnRYZmE5bXJkc3IrMFNtOXV6WXBONERoOGxaek1hVzFXSC9ycTNhdW02NVJsNTFzeTY4Wkh5SmM0UEJnQmJQKzFEcFF5L1J2cDFiSlJVRVpsbkhqcWg1bTQ1cTNiRmJ4SHliemE1RVYwcVJjUUIxQzhFQmdMTEw5eXJuclpueXp2c2dZdGpXdnB1UzczcUlMZ09VS0xnM1E3Nk5LK1hidUZMK0xXc2x2Ni9LNzJscjAwbU92b01WM0xkVDFsYnRsWHpuUTFJb3FKTlAvMDZCblFWbnFjdGlsZW4xS0gvcDE4VXZZclhKT2V3eUdTVTg2MzE2TTBZenoxUDhoRGluUWljeTVkKzhwdGkzN2QzNlZ0cGVJQWxYL2FSUzFpa056NXpaTldaZmgwbS8vSk9DWjJ4MCtjOC8zNnZSNDI5UnA1Nzl3Mk1KcmhUbGVYSVZuMUMrRGQvNkRobXB6YXNYYSs3c2Z5bzV0YUV5TnEvVmxyWExOUEtxbTlXd2NiTmlyekVNUStNbjNSM1I2aTVKbTljczFjcUZueGQ3VFREZzErN3RHN1YvMTdhSThWWWR1b2FEQTQ4N08rS3hBcWxnbzcyU05vRDA1WHYxOGV2L0x2YTkvYnUyS2FWaFk4VW5Gb1lxQVYrK3JGWjdzZk9yZzJFWTZuYitrS2p2V3l3V1dXMTI1ZVprS3hRS1JkMlA0ZlNIL095emdxVXo1WndzNkFhSlB5dFVPak1ZT0ZQMnFjZnp6Z3hhT25UdksxZEtBMjFldlZpang5K2lqU3NMam55dHFzY1U5dXpZcERmKytVU0pjMEtudXFDKy9lUXRmZmZadTFIbm5YL2hhQ1duTkZST2RwWjZEN280SEJ4STBxaXJib2w2SFlDNmorQUFRSmtFTWpZcmU4WWprVjBHZHJzU0oweFIvTmhySmFObWI2Q0Y2aGM2ZWJ6ZzhZTU5LK1hmdURKeUg0eGlXQnFlSjBmUGRObDdwTXZSczcrTzNWWHl0Mk9sa1hqRFZBWDI3SkIvMHlyRnQyb3Y5NzhmbDJ2S0Ewcjl6VitWL1k4L3liZDI2YWxhVHlqbjViOFZ1NGFSa0NqbnNNdEt2SStSWE5EK0hEcWpGZjFzZ1QwNzVQNzM0OFcrbDN6ZjQzS3dpV2lGTkdqY1ZCKzg4cXdhbnRkTXd5NjdUcEtVNkVyVjZ1Ky9VcE1XYmRSNzBIQjVQVG5LUHBHcFJrMktQbEpRR29aaDZKcko5Mm5XLy8xR3MyYzhyb0RmcDk2RGhwL3ptOXl6UXdPcFlHZjlNM2ZYUDlPVHY1Nm84eThZRmJXTFFaS09aeDRPYi9aNFdwT1diVXQ4NU1LVGt4MDlPTmk5WFczUDJtRFM3L2RGUEE1UkV6VnQyVllIZG0vWHppMXJ3NkhLMmM1cjNsbzJ1MTJIOSsxVXJ2dGt4SWQ5U1RwNVBGTW5qaDFSYXFQemlqektjR2p2emlMcmhVSWhiVnUvUXBMVW9tMm44TGpGWWxHdmdjUDAvWmNmNnNEdTdWcS8vRHVsTmpwUHJUdDJyK2lQV2F6VWh1ZHAyTGpyU3B4ejlPQStyVnU2UUgwR1hSejF4QTlKYXRxeW5mYnUyS3owaThZVStldHplUDh1N2MzWVV1U2EvRHlQTW84YzBMSnZQaTN5WHA5Qnc4dTk2U2VBbW9YZ0FFRHArSDNLZmU5bDVYMzZWa1FydWExOU43bW1UcE8xV2FzWUZvY2F4ZWVWYjlNYStUZXVrRy9qS2dVUDdDNXh1cEdRS0h1MzgrWG9VUkFXV0N0NXgzSEhnR0d5OTBpWGU4YWpzclhySWtrSzdNMVExbVAzS0dYYTAwcSsreEVkbnphcFV1NWxhOTVHa2hROGRyUndNTjliTFYwVktIRGt3QjZ0WDc0dy9PeTdKTWt3bE9mSjBhZHZ2YWlXN1R2citBOEZtMjZlK1dHdnJMeWVYQ1VscDRRMzdYTWxOMURBNzYvV0Q5aWVuR3lkK09Id09mZGxLSzI5R1Z1VWMvS0VXcDc2NStTMGdOOG5xNjFtQndmcFE4Zm93Tzd0K3V6dGx6VHg3b2NqOW93NHVEZER6VnQza04wUnA3NkRSMnJGd3MvMXlac3Y2SnBiZnhuK3VYejVYbjMyOWl5RmdzRmlqNy9jczMyajFpNzVXbjBHandpUGZmL2xCenFSZVVRdDIzZlJlYzFiUjh6dk0zaUV2di95UXkzOSttTWRPYkJiRjE5K1E4VEpIcFVwcFdHYWhvd3FlUlBpcmV1V2FkM1NCZXFSZm1HUmswZk8xcWhKODJMM3REaTRKNlBZYm9VOFQ2NThCM1lyNjh4Lzc1M1NwZGNBZ2dPZ2ppQTRBSEJPZ1l6TmNzK2NydURoZllXRFZxc1NycHlvaEt0dW9jdWd2Z3VGRk5pOXJlRFJndzByNU4rK1VUcDFGbnl4ckRiWk8vVTQxVkdRTGx2Ykx1SDlCQ3FiNFVxVmErSXZGVHkwVi9uTHZna0hCNUlVUEhKQVdVL2NKMXZMZGhVNnZTSDNqWDhyOS8yWFpXWm55WDdxRjNKYnMxYUtHenhTK1V2bUszUHF1SUphb2p3ampjbzEvNlBaYXBEV0pPSURuaVNOdVdhU2RtNWVvM252dnlwSFhMeWF0R3hiNUJ2VjB2RGtaR3ZKVjNPMDdKdFBGUXdHTlBUU2E3UnY1MVl0K3ZJRGJWeTVTSU5HWGFHK2cwZUUyK0tyMG9hVmkyU2FwcnIySGxncDZ5My81aFBaN0hiMTZGKzR3YURmbHkvVE5HVjNSTzRkc0hmSFpqbWNoVWMybnF5aXpVWkxxL2VnNGRxNVphMDJyUGhPLy96enZXcmZ0YmVjQ1VuS1BMeGZtVWNPNklHL3ZDSkpHbm5WelRxd1o3dTJyRm1xZi96eGJyWHIwa3MrWDc3Mjc5b3FkOVp4ZGU4M1JBT0dGKzBzYXRPeHUrYSsvbSt0K3Y0cnBUVnBvYU1IOStyZ25oMXlKaVRwUnovK1daSDVhVTFhcUdXN3p0cTRjcEVNdzFEdlFSZFgrVitEeWhMdEdNVitGNDRPbjBKeXBuLzg4UmRxM2FHYnJweDRWMVdYQmlDR0NBNEFSQmNNS1BlZGw0cDBHVmhiZFZEeTFHbXl0dTRRdytJUVM2SE13L0t0WFZvUUZteGVMZE9UVytKOGE2c09jdlRvSjBmUC9ySjM2U1U1cXY1RGxTUWwzZklMR2NrcGNqLzdVTEdiTG9hT0hwVHY2TUVLM2NQMGVpU3ZSN0xhRkRka2xPVDNLVzdvcFhLTytKRkN1Vzc1MXkrdjBQb292VU43ZDJySHhsVzY3cmI3WmJYYUZEcGpjMGhuUXFKdStOazBXYXhXemZxL2FicnNodHZLdFBiQnZSbGE5ZDJYMnJoeWtYejVYclh0M0ZPWFhQTVROVzNaVHFZWjBzcnZ2dFMzbjd5dHo5OStTZC9NZlVOZCt3NVc3NEhEMUtwRDhidnhWMVFvRk5McVJmUFVwbE9QSXNjUDV1VzRpejIrOERSdk1mKzgvbkI0djdhc1dhcGVBNGRIbktqd3c2R0N3TmlWRXJtaDROc3ZQbFZramVvSVM2SXAyRVBpSHJYdDNGT3JGczNUemkzclpMRllsSnJXUk1QSFhSK2VGK2VNMTA5KytTY3QvZnBqYlZ5NVNCdFhMWkxGWXRWNXpWdHIrTGpyMVhmSXlHSTdBMXEwNjZSaDQ2N1RWeC8rVHh0V0xKVEQ0VlRQL2tOMThlVTNSRzM5N3pQNFl1M2Z0VTN0dXZRdTk2a1psU1hmNjQzcC9RSFVmZ1FIQUlvVjNKdWg3Sm5URmR5WFVUaG9XQlEvN25vbFRwZ3N4ZkJvTGxRL015ZGIvczFyU24xTW9pVzFVVUZIUVk5K2N2UWVLTU9WV2syVlJncGxIbGJlcDI4cnNHTlRsZDhyZnV4MXNqUnFJdStDdWNwZnNWQXA5ejJ1bEh2K3BLenB2MVlnWTNPVjN4OVNzOWJ0OWJQZi9sVjV1VzZ0WGJwQVB4d3MrTkI3ZXFPN3BxM2E2clhuSGxWeWcwYmgweEJLa25Yc3FOWXNucS9OcTVjbzgwakJ5UWR0Ty9mVWhXT3VWdnV1dmNQekRNT2kvaGRkcWw0RGhtbmx3aSswL0p0UHRXYnhmSzFaUEYvTytFVDE2SCtoTHJ2K3RrcHRWVi8xM1JjNmVuQ3ZmdnJyeDRxOHQrakxEN1RveXcrS3VhcDRBYjlmNzcvOGR4bUdSVU5HWGFGZFc5ZHI4NW9sc3R2anRHMUR3VFA4cmRwSFByNHc5VGRQUld3dXVmQ3o5N1JoeGNKeS9qU1Z3ekFNblgvQktKMS93YWdTNXpuaW5McG83QVJkTkhaQ21kWnYyN21ucHZ5L2tqY2hQSlA3MUVhTGZZZU1PTWZNeXBkMTdLaSsrZVF0eFNlNlpERXMyclQ2ZTBsU1NxUHpxcjBXQUhVRHYva0RpQlFNeURObnRqd2Z2U3Fkc1RPNXRXa3J1YVpPazYwRHh5M1ZDd0cvL05zMnlMZGhoZndiVnlxd1ozdUp1K1liem5qWnUvWU5QMzVnUGZXc2Y2emxmZm0rUXJrVk85YXdOQnk5QnlueDJpa3kzVm5LZmZjL01yTlBLT2UvZjFmU1QzK2xsRjg5b2F4SDcxWW81MlNWMTRHQ0RmQVdmdnFPRm56OHBxeFdtenAyUDEvdHUvYVNKUGw5dnZBMzB5VWQyM2VhWVZpMFl1SG5Na01ocFErOVJPbER4eFQ1ZHY5TWNjNTRYWERKVlJvMDhuSnRYYnRNYTVjczBLNnQ2OVg5L0NHVi9ueTdMejlmQTRkZnBwYnRPaGQ1YitEd3k5U2poSDBQOHZNOG1qMmpNSEE0c0h1Ymp1emZyZEhqYjFIalpxMlVtNU90MVl2bUtSUUt5Um1mb0lzdnYwR056OXJIeHBYU0lPS0l3bGgyRzlSRW9WQklhNzZmcjRTa1pIV3BwRWRKeXNMaGpOZUc1UXZEWFRmeGlVa2FlZFhOU20zWXVOcHJBVkEzR0daTk9YZ1pRTXlWMkdWdzlhMVNLWDdSUmkxbG1ncnUzeFY1VEtJdlAvcDhpMFcyRHQzbDZKa3VSNDkwMmRwM2s2cm9uUGZNU1pWM2hGbmlqWGNvL3JMcmRmemU2eFU2NjVuc1J2K2NJeU0rb2VTZk84NHAvL3JsT3ZuVWc0VkRROGZJTmZsK0tSalV5YjlPSy9ocmQvcCsxOTJtK0IvZHBGRG1FWjE4NmtFMW1QNXlxWTVqUEhiWGVKazVGUXM4MGw2Wlg2SHJ5eUp6OGhqRmo3MU9pZGZmWG1scm5qeFpNNEtXNHo4Y2tpdWxvZXlPdUhKZG4rL05VOXdaZXdGSWttbUdaSnFxa2tjWXltdnJ1dVhxM0NzOTR1UUgwelNyYkVPLzJtTHo2c1Y2WjliVHV1Q1NxOHAwSE9IU3J6L1dGKysrckJGWC9GaERMNzJtQ2lzOE45TU1GWHVpUjAyMlk4Y09OV3ZXVE0yYk56LzNaQURWZ280REFKSVprdWZEMTRwMEdWalNtaWo1emovUVpWQkhoVTRlbDMvZE12azJGSVFGcGp1cnhQblc1bTNDeHlUYXUvYVZjZGFIb2JyQTlIcmtXL2xkOFcvYWJJb2JITmtDSFQ5bWdoSnZ2a3RtWHE2eW4zczRJalNRcE55M1g1UWxyYWxDSjQ4cmRDb0lzS1EwVkZ4NmxHK0RDZWRxbklhTm0xWG8rck5EQTZtZ2s2R21mUjd2MG50QWtiSDZIaHFVeC8vKzhXZFpiVmJ0MkxoYVRWcTAxY0NMeDhXNnBGb1hHZ0NvbVFnT2dIb3VlR2lmM0RPbks3QXo4aGxzNStqeFNycCtxa1Q3YVoxaGV2UGszN0syOU1ja3VsTGw2Tkd2NFBHRFBvTmtPV3R6dE5ySTlPVVhiT1FZcGRrdWxIVmM3aGVlTFBZOUl5R3hTSENRdDJDdXJDM2JLZS9UTnhVOHRLL1k2OXovZWt3eXpmQ3BDcjUxeTVUOXQ5OFdPemY1dnNmbDZEdTR0RDhPZ0JybXlJSGRDZ2I4NnQ3dkFvMlpjQ3VQY0FDb00zaFVBYWl2ekpEeVBudEh1ZS9Pa3Z6KzhMQWxyWWxjdHowb2U3ZStNU3dPbFNJVVVpQmprM3diVjhtM1lZVUNHWnVrVU5HVEJjSWNjYkozNlMxSHovNXk5T2duYTh2MnFnbGZpMWJtb3dyMUNZOHFBS2l0ZUZRQnFIbm9PQURxSWRPZHBaTlAvNjVJbDBIY1JXUGxtbmdQWFFhMVdQRElBZmszckNqZE1ZbUdSYloyWFFvZlArallYYkxacTY5WUFBQUExQW9FQjBBOTQxdTNWTzZaMDJXNkM3L05zNlEyVXRMaysrWG9NeWlHbGFFOHpKenM4TWtIdmcwckZUcCt0TVQ1MXFZdFR4MlRtQzU3dC9ObG5IR2NHZ0FBQUZDY1doa2MwTFlLVks1UTFqRmxQLzJiV0pkUmJ0WFpraDF6ZnAvODJ6ZVcvcGpFcEdUWnU1MWZjUHBCNzBHeWNCUVhBQUFBeXFoV0JnY0FVRytZcGdKN2Q4aS9ZYVY4RzFmSXYyMTl4SjRVUmRqdHNuZnVKVWVQL3JMMzZDZGJtNDRTTzJvREFBQ2dBZ2dPQUtDR0NSMy9JZnpvd1RtUFNUUU0yZHAwa3IxSHY0S3dvSE5QanZSRDlRc0c1TisyWHA3M1g2NjBKZjBmL0xmUzFnSlF5OXp6RjQ0REJXb1lnZ01BaURIVG15Zi9wbFhoeHcrQ2gvZVhPTi9TdUprY1BkSUxOalhzZG43NG1EOGdsZ0xiTnlpd2ZVT3N5d0JRQjZTbnA4ZTZCQUJuSVRnQWdPb1dEQ3F3YzNPcGowazBFaElMOWlub2tTNUhuMEd5cERXdHhtS0JjNnRYKzR3QUFGQVBFUndBUURVSUh0cGIwRkd3WWFYOFc5Ykk5T1pGbjJ5MXlkNnBSOEhwQnozVFpXdmJSYkt3VHdFQUFBQmlnK0FBQUtxQTZjNlNiK09xMGgrVDJLcURIRDM2eWRHenYreGRla2tPWnpWVkNnQUFBSlNNNEFBQUtvUGZKLy9XZGZKdFdDSGZocFVLN3Nzb2NicWw0WGtGZXhUMFNKZWpSejhacnRScUtoUUFBQUFvRzRJREFDaVBNaDZUYURqalplL2FOL3o0Z2JWNW0yb3NGZ0FBQUNnL2dnTUFLS1V5SFpOb3NjaldvYnNjUGRQbDZKRXVXL3R1a3RWYWZjVUNBQUFBbFlUZ0FBQ2lLT3N4aWRibWJjS1BIOWk3OXBYaGpLK21TZ0VBQUlDcVEzQUFBS2VWOFpoRVMycWo4QjRGOXA3OVpVbHBXSTNGQWdBQUFOV0Q0QUJBdlZhbVl4SWRjYkozNlMxSHovNXk5T2duYTZzTzFWY29BQUFBRUNNRUJ3RHFsVElkazJoWVpHdlhwZkR4ZzQ3ZEpadTkrb29GQUFBQWFnQ0NBd0IxV3htUFNiUTJiWG5xOFlOMDJidWRMeU1oc1pvS1JUUnByOHlQZFFrQUFBRDFHc0VCZ0xyRkRDbXdONlAweHlTNlVndjJLT2lSTGtmUC9ySTBiRnlOeFFJQUFBQTFIOEVCZ0ZvdmRQd0grZFl0bFgvakt2azJyWktaa3gxOXN0MHVlK2RlY3ZUb0wzdVBmcksxNlNRWlJ2VVZDd0FBQU5ReWhtbWFacXlMS0t2TVNTTmpYUUtBMnNJd1pHdlRTZlllL1FyQ2dzNDlKYnNqMWxVQkFBQUF0UVlkQndEcUhFdmpabkwwU0MvWTFMRGIrVEtTa21OZEVnQUFBRkJyRVJ3QXFQV01wR1RadTUwdlI4OVQreFNrTlkxMVNRQUFBRUNkUVhBQW9OWnI5SS8zSk1NUzZ6SUFBQUNBT29uZnRBSFVmb1FHQUFBQVFKWGh0MjBBQUFBQUFCQVZ3UUVBQUFBQUFJaUs0QUFBQUFBQUFFUkZjQUFBQUFBQUFLSWlPQUFBQUFBQUFGRVJIQUFBQUFBQWdLZ0lEZ0FBQUFBQVFGUUVCd0FBQUFBQUlDcUNBd0FBQUFBQUVCWEJBV3FHT0dlc0t3QUFBQUFBRk1NVzZ3SlFzeGp4aVRLYzhlSFhvUk9aMVhCVFE2a1AvRVZHVXJMeXYvdEMza1ZmS25UOGFKbVdjSTRlTDRzclJaSVUyTFZWdmpWTHFxTFNlc2ZhdEtWa0dKSWswNXRYL044UFZwc1VERlJ6WlFBQUFBQ3FDOEZCT2NWZE9FYnhJMzRVZnAzMXhLK0svZkJreENjcTVkZFBoRjk3UG45WHZ1WGZWRXVONVpFdy9pZUtIM3RkK0hYbXBKRlZmay9ueUN0bDY5aWo0UDdYVHBFamZhaXkvblNuWkpxbFhpTis5Tld5Tm1zbFNmSitQWWZnb0pJMCtQTXN5VzZYSlBuWEw5ZkpweDZNbkdDeEtQbWVSMlE0NHVTZTlSZUZNZy9Ib0VvQUFBQUFWWW5nb0p5c2pjNlRyVlBQd2dHTElRV0xtMmlObUdkZFZuTkRBMG1TeFZyNDUyWDQ0Rjd1MjZVMlV1SjF0eFhlMHB1bjdCbVBWc3U5SmNuYXFyMmNnMGNxOSswWHp6SFJLdG5zMVZKVHFlUjdZMTJCSk1rMStYNDUrZzZXSkRWOC9DWGx6SjRoNzRLNU1hNEtBQUFBUUdVaU9FQUV3MklVdmdnVmw0UlVycVNmL0ZKR2ZHTDRkYzRyZjFQbzZNRXF2Ni9sdk9aS25QQlR4UTBhS1JtR2dwbUg1ZjA2K2dmZStGSGpsWGp6WFZWZVYya2R1MnU4ekp6czJCWVI1NVFsdFZIRTY2U2Yva3FPdm9QbGZ1RkptYm51Mk5VR0FBQUFvTkt3T1NJaUdXZjhMUkdzMnVEQU9meHlPZEtIaGwvbmYvZUY4citmVjJSZTNBV1h5TjU3WUtYYzA5SWdUVW0zL2tvTnA3K2l1TUdqd3Mvdko5N3dNMWthcEZYS1BlcU5mSzlPUHZXZ1BPKytKSm1oOExEai9BdlU0Tkdac3JYdkdzUGlBQUFBQUZRV09nNXFvZml4MThsd3hGVm9qZUNSL2NwZnVxRG9HMmM4cW1CV1ljZUJ0V2tySmQxUytBMSs4UEIrdWYvN1RHUXBhVTNsK3VtdlpPL1pYMlpPdGs0OGRMdEN4MzhvMS8wc2FVMFZmK2tFeFkrNFFySTdpcndmUExSUGx0UkdVVGVEREI3Wkw5L3liOHQxYjBtU3pTYkgrUmVFWC9wV0xwUkNGWGdjSStBdi83V1Z6UFBSYS9MdjNLTGtuLzllUmxLeUpNblNxSWxTZi91TXNxYi9Tb0VkbTJKY0lRQUFBSUNLSURpb2hSS3V1RG44QWEyOGZHdVdGQjhjV00vWTR5QlFSVHZsVzIxeTNmbDd5WEhxQ0VhZlY5bi8rRk9SNS9ZdHlRMWs3OTVQa21Ra0pTdjV6b2VVOWZpOVVpaDA5b3BSMmJ2MFZ2eWxFK1RvZDJGa044VXAvcTFyNWZub2YvSnZXRkhpT3I2MVMrVmJ1N1RVOXoyYmtaU3NSczkvRUg2ZC9jOC9TLzZhOCtHL292d2JWdWpFdzNjbzViN0haRzNaVHBMazI3UmFnWjFiWWx3WkFBQUFnSXFxOThHQkVaK29SbjkvdSt3WG52a0J1d3dTYjVpcXhHdW5sUG02NHc5TVZDanJXTG51V1JiR21SMEhWWFRFbm12eS9iSzE2UlIrblQzelNRWDNaUlNaRjlpNVdaNDVyeW5ocXA5SWtteWRlaXJoLzdOMzMrRlJWVnNid045enBwZFVRZ0toOTk1VWlseEJzTkpVTEdBSHhYSlZMUGhoNy8zS1ZSU3V2U0VnS29JS2dpQUlDQW9Lb2ZjYUlBRVNrcEEyeWZSeXp2ZkhoRW1HbVNRems4QWs1UDA5ejMyUzJXZWZ2ZGVFd1BXczJYdnQwZU5nL1hsbTFSTW9sTzJvN2U0QUFDQUFTVVJCVk5BTXZCSzZxMitFc25YSG9GMmNPOU5nWGZRdDNJZDJSLzVHeUkrVW40T2kxeVlpZHVMTEVHTml2Y21nTUpJOFJFUkVSRVJVTnpYNHhBRUVBQnJ0dVp0UHFZcXNPcjlRWHJSUXR0c2dCRmx1RDBFQUttNWhjRGtyZjNCek9TcUpyK0tLZzlyL1JGeC8wejNRWEhLVjc3WDFsOWxWSGs5cFhUZ2I2cDc5b1d6VHlYdi9OWGZBdVd0emxRLzgyc0hEb1IwOFBQQ0N4d1BINXJXd0xma083c3owa09LTnVlOXBhQzY1T3FTKzRVajZjbm10ak9OWXR4eWxYMHp4dlJhME9paWF0S2lWc2IwRFZ2aFdwNjgwRVZPUmRlRnNDRm90bEtrdEsrMGplenhCazBWRVJFUkVSRlQzTUhGUUR4Vk92alZvdTdKRGQ4Uy84RC9mNjVLUFg0ZHo2OS9oRFY1eHhVRnRibFVRQkJodS9qZDB3OGY2bXB4Yi82NSs5WUFrb2ZTenQ1RHcydWZlcElnb0l2YUI1MUQwL0QyUTdiYVFwcGJOSmJDditSVzJsUXVEMWpEUURSc0Q1NjVOOEdSbGhQV1c2aUpsdXk2SWUrcmRzek4yKzI2SWYvWFRXaGxMTnBlZ1lPTG9XaG1MaUlpSWlJak9yZ2FmT0pCdE5oUy9GdjR4ZTlwQnc2QWRlazNZOTltVy93aEgydXF3NzVOS2lzTytwekw2Rys2R2ZzUXR3UzlXV0hHZ1NFNk42Sk54VDg0eEZMMXduKysxR0plSW1QdWZnYXI3UmVWOVRoeEY2V2R2UWREcUlPaU5FQXl4RUExbFg0MHhFSXl4RUEyeEVHTGlJTWJFUVhiWWZRVWh4YVFtTU56eUlNd3ozNnM2anVPSFlWdXhBUFovVm5wWFgxUkNmKzBkTU56NklOeEhEOER5NDFlVjFqdVFyV2E0ang0TTUwZFJUcW1BcWxNdjMwdlh2bTBSRjBkVXR1a0lRVytNTEE0aUlpSWlJcUl3TmZqRUFXUUo3c1A3d3I1TjZuWmhSTk5KK2JrUnpWZWJCS1VTVUlXd1hVSVFRdXRYSFpVYXFqTitYb3FVWm1qMHlXSkFqT3hFVU8zUVVYQnMvaXZvUTc3bitHR1k1M3dJMS80ZDFROGtpQkQwQmdDQXNrMG5xTnAwcWpSeDRENTJHS2IvUGhGUnZHY1dSelJOZlNiaTRvaHh6NzRQVmVkZXdTOTZQQUZGSm11azRqWWVTYW95QVJPT1VGZUxFQkVSRVJGUjlERnhRTFZPUHVPQldNclBnV3YvRHFpNjlDNXZERmFqSVV3eGQvOGZDcCtkQURqOUg1UmQ2WHREU3hvQUVHTGovRTViOEJUazFUaXVhSEx0MzRIOCswZlUybmhKWHk3M0pZOWNlN2JBOU83VHRUWTJFUkVSRVJIVkQwd2NORUNPemV2Z09aVVQ5SnAreE0wUWsxTUJBSjZUeDJGYi9tTklZK3BIM1FveHFRa0FRQTVTVk5HK2RwbC80cUFpcHdOU1NURWtzd2x5MlZlcDFBUzUxQVRKWE9KdE41ZEFNcGRBZStrSTZLNjhBVURabG9VYjc0YmwrMDlDaWpFWVJVSmp2OWRTUVc1STk4VSs5anBVblN0NVB4WFkvMXBhWlh6R2NZOUJjL0VWMVk3ajNMVVJwUisvSGxKc1JFUkVSRVJFdFltSmd3YklmV1FmM0VlQ2I1ZlFEaG1KMDUrL1MvazVzSzllSE5LWTJxR2pmSW1EWUV2d0haditoQ0s1S2FUaVFrZ2xSWkJNaFpCTVJaQk1SUUVyQnFwaS9YRUdOUDJHUUl4TEJHVFp1elFmQUZCZUwwQ29lTEpFTlJSbFNaTFRQSG5aSWQwbmFIUytMUTVWOTZ2NnhBNUJvdzF4SEYxSWNWVjZ2ekVXaXVSbWxmNjVoMFFkNFNvUnRUYXNQMk1pSWlJaUlxcGJtRGdnUHhXUGVaVEQyTTh1S01wL2xZS3RPSURUQWV1Q1dUV0tEUUJrdXhXV2VWL0FNSG9jU3IvNEwxd0h2RnNTNUFyNytoWE5Xb2M4WHNXQ2pYRFlnNTY2RUl4dDFTOXdibDlmYlQvMzhTTlZYcmV2WHhYUzBaQ2VVeWREaWlzWVJiUFdpSnYwQnNTNFJCUy84MVNWUjFsV1JkV3hCeFROV29kMStvU3FTeC9FUHZ3eVNtZStYK1d4bTBSRVJFUkVWSGN4Y1VCK0tuNUNManNkb2Q5WUlYRUFkKzBVMEt1TVk5MXlPRGIrNmZjcHRuVHFKTkM2SXdCQTJib2p0RU5Id2I1bWlYZFZRakJLRmJSRFJrRTdlRmg1Mk1jQ0grQXRQMzBOYTlsMmpZb0YvWnhiMXRiR1c0RnI5K1pLaXpGV3B2U3JkeUJvdlNzUVpITnBsWDBWemRzZy9zVVBmZjNqbm5nYnB2OCtHVm1CVGtHRTRmcTdVUExoS3lGMVY3YnVpTmhKcjBQUTZoSDc4TXV3THBvRDY4OWZWLzVuUWtSRVJFUkVkUklUQitSSDBPcDkzOHVPMEN2ZkM4b0tLdzZxT0MwZzdwbjNJQnBpSWd1dWpHUXBoZW50Ly9OcmMyejlHK3ErbC9wZUcrLzZQeGh2ZXdpU3hSdzRnQ2hDaklrUE9OSEJzZW12d0xrSzg0REN1bFV3VVFweE93VUFlTEl5NE55WkJrMi9JUUM4Zjc1eFQvd1hwaW1UNGM0SS8yaEo5VVdEb0dqWkRwNWpoNnZzcDJqU0FuRlBUUEg3ZmRKZmN4dGNlN2ZDdFc5NzJQTVNFUkVSRVZIME1IRUFBQ29WQkwweHJGdE9mNEliTGtHbmh4Q1hFTlk5c3MwS2hQUHBmdzBJdXZMOTlyTFZFdnFORlZjY1ZMSEZRZG1pTFFSamJDU2grWWpta29BMngvby9vQjAwSEtxdWZjb2IxVnFJNnFwckRKem0ycmNkdHBVTHErOVlKdmJ4TjZIdTBxZmFmclkvbDhEeTdVZVZYamZlOVRpMEE2K3NkaHpuempTVWZQaHF5UEg1eURKS1Avc1B4TGdFcURwNWozQVU5QWJFUGZsZkZML3hDRHduajRjM25pREFjTVBkS0puMlFxVmR4TVRHaUh2NkhRZ3hjZVdOSGc5S1AzdVRTUU1pSWlJaW9ucUlpUU1BbXI2WEl1YmZ6NTJUdWZRMzNBMzlEWGVIZFk5bDdxZXcvVGJ2TEVWVVRqREdBZ3FGNzdWVVVoejZ2UlZySElSUkc2SFd5QkpNVTUrQi90cmJvUjAwSEdKaTQ1RHU4Wnc0Q3Z1NjMyRmJzUUR3dUVPZVRsQnBnR29LSDNyN1ZWMVFVRkNwUXhvSHF0QUxQZ1p3dTFBeTdVWEV2L0EvWC8wSHdSanJUUjY4OWpDazRvS3dobFAzR1FoVjUxNUJqN3dVRTVJUTkvUzdFQk9UeXh0ZExwUjg5Q3FjMi82Si9EMFFFUkVSRVZIVU1IRkFQbUpDa3QvcnNCNG9LeFpWREZZY01RanJvam13L2pRanBMNzY2OGREUDNwODFaM2NMbGgvbmducnp6TWhHR0s4cTBnRW9kSytVbWx4MEJNZ1FtRmI4VE1jVzlkVjI4OXo0bWlWMSsxLy93N1gwUVBWamlQVm9EZ2lBTWhXTTB6dlBvMzRseitHR044SUFDQTJTa0hjRTIraitNMUprRzFockM0QkVIUFBreWg4L2g2L2xUQ0tKaTBROTlSL0lUWktLWi9YYmtQSnRCZmcycmV0UnZFVEVSRVJFVkgwTUhGQVBtSmNvdDlyeVZRWThyMStuNnhIWThYQkdXUkxLV1JMMVlVRGF5TGNUODlsaHczbW1lK1hON2k5eDBpNjltNkRhKys1ZWFpV0NrK2haUHFMaUg5dW1pL1JvMmpSRHJHUHZRYlRPMDlYditMQzZRREtqcm9VazFOaHVPa2VXTDc3R0lDM0VHTGNFMVA4dGlmSXBTYVlwajREZHdpSkVTSWlJaUlpcXJ1WU9BRGdTRnNkMHRGNkZlbUczd3o5dFhlRVBaZGwvcGV3Ly9GTFdQZkl6blB6SUs1SWF1TDNPcXdWQjhyb2JsVm85TCtmZkErdDFvV3pZZjFsOWptUG9Vb3VGK3lyRjBjN0NyaVA3RWZwakttSStmZXp2alpCSHdQUkdGdHRvc2gxY0JjRXJRN0s5dDBBQUxxcmJvQmo0eG9JS28zdjlJVFRwUHhjbU41OUt2d2FDa1JFUkVSRVZPY3djUUFBSGs5NGhRQ0J5RDlWZHpyQ24rc2NVYmJ0VlA1Q2t1QUpkWG04VXVXM0pTQ3NZeHhyaTBKUmZrcUNXTW4yaEVvbzIzZUZwdDhRMzZmbkFDREVKU0R1a1FpS0VVYUo2WU9YSVp1S1F1cnIrR2NGbEMzYVFqZmlaampXcjBMcGpIZERLNzRweXpCLzh3SGlYL2tZRUVSQUVCRTc4U1dJTVFtQVN1WHI1czVNUjhuVVo4SmFzVUpFUkVSRVJIVVhFd2ZrbzJyVDJmZTlKenN6NUpNY0JLWEt2eUhFcElxNlp6K0lGU3Z2VjBIWnBsUDFuY0trYU5JQ2hySDNRbjNoSUFEZWVnVDJ2MzRENE4xNm9lelF2ZGJuUEZzRWxScHlHUDB0OHo2SEszMHZuRnZXQmgvUEdBdjl5RnY5VnBJQWdEdmpJT3gvTEliMjh1c0F3TDhJSWdEWHpvMG8rZWhWeVBiUWovSWtJaUlpSXFLNmpZa0Q4bEtwZlJYM0FZUzNMMTNqWC9GZmRvU1djRkMyN2dobDY0Nmh6MU5MRkNuTm9MLzJEbWdHWGxtK1NnR0E0WllINE5pK0FYSkpFU0RKZ01OZWU1TldQRG5CN1FJOG50b2JHL0RHR3c1WkRwbzBFTFE2Nks0ZUE5M3dNWDVIYzFaa252c1pWTjB2Z2lLbG1WKzdmZVZDbU9kOENNaFNlTEVRRVJFUkVWR2R4c1FCQWZCKytsL3hLRVpYeHNHUTd4WFUvc2NKeXE0b2JGVUlnU0sxRmZTamJvWG00aXY4RWdhbmVVNmRoQ0loQ2U2U0lraUZlY2kvZjBTdHpDdm9EV2owOFNMZmRvNlNUOTZBYzNQd1QvcWpScW1DN3JKcm9iLzJkZ2d4OFZYM2RkcFIrdmwvRVAvOC8veCtqdTdzVENZTjZLeklIMzladEVPb2w1Sm0vUkh0RUlpSWlPZzh3Y1JCUTZWUysyMHAwUFFmNm5mWnRXdFR5RU1KNmpOV0hJUzR4Y0cyWkM0c0lSWXgxRjl6Ty9UWDNCNXlUQldwdXZTR2J2ak4zdVJJa09NWjNlbDdZUDFsRHB3NzB5SWF2enJLdGwzSzU1VWx1UFp0UHl2elJFU2hoUGJTRWRCZmN6dkV4TVloMytaTzN3dkxENS9CY091RHZqYmpuWThDTHFkdnV3Y1JFUkVSRVowZm1EaG9JQVM5RWFvdXZhSHVkaUZVM1M2RWErOVdtR2ROODE1VWE2RHBmYkd2citmNEVYaHlzMElmVytPLzRnQWhuZ0loZTl5aGJ3ZW83cWpBTTJQUzZxRVplQVYwUTYrQm9tVzdvSDFjKzNmQStzdnNzMzRjb3FwOVY5LzM3c3owczNwTVpNZ1VDbWd2R1FiOXRYZEFURW9KdUN5YmltQmQ4ajBNWSsvekZyOE13clpzUHBSdE9rRXpvT3pUWUVHQWNjSmt5QzRuSE90WG5jM29pWWlJaUlqb0hHTGk0RHltYXQ4VnFnN2RvT3A2QVpTdDJuc3I0WmR4Wng3eWZhLzkxNVYrZS9BZG0vNEthNTdBRlFlMVdCc2dBcG9CbDBNLy9HYi91Z0lWdUhadGd1V1hiK0ErdER1c2NXTWZlejJpZUNyV2NSQmo0eU1lcHlMTEQ1L0JrM01pL0J0RkVkcExydlltREJvM0RiZ3NseGJEdXZRSDJGWXVCSndPR01iY1YrVndwVis5QTBWU2l1K0lSZ2dpWXY3OUxNVDRSckQ5TmkvOCtJaUlpSWlJcU01cDhJa0RNYWxKMFAzdTFSRU1NUkhOSjhURVFVeE9qZWhlNmRSSlFBNWVCRStJVGZEN1pCc0FkQ052clhRc01TN1IrNDFDQWYybzI4b3Z5REljRzFlSEZWZEFqWU5vSE1kWWdhSko4NEEyMldxQi9lL2xzSzlhQk0vSll4R05xNzdnWHpVTkRXSmlNdFJubkVRUUNldXYzNFYzZzBJSjdlQmgwSSs2emZzN2Z3YlpYQUxyMHJtd3JWZ0loSlA0Y1RwZ212b3M0cCtiQmtXTHR0NDJRWVRobGdlZ2FOckN1NnFsdGd0QkVoRVJFUkhST2RYZ0V3Y0pyMzhCUVIrOGV2elpvTC8yRHVpdnZTT2lld3Ntam9ac0xnRUVFWW9XYmFEcTBOMjdxcUI5dDlDVEVVNEhYT2w3NGRpeURnQ2cvZGRWZmcrU3p1M3I0VGw1UEt5NEJKM083N1VjNHZZRHpZV1hCRlRtcjR5eWVadXdZanJOZTN6Z0l0alhyNnIwZUVreEtRVlNmbTVFNDlkNUtqVzBsNDZFZnRTdEVCT1NBaTdMTmd0c3kzK0U3YmY1a08zV2lLYVFyV2FZM25rS2NjKytEMFhURnI1MjdhVWpvVWh1aHRKUDM0UlVYQkR4V3lBaUlpSWlvdWhxOEltRCtrWXo0RElZNzU0TVFhdXJ2ak1BZU54d0g5a1A1NTZ0Y08zZEJ0Zmh2ZDdqQU9GZE5hRy9jWUpmZCt1djM0Y2RrNkRWKzcwT2RjV0JvbGxydnlNZ2E0M1RBVWZhYXRqK1dBVDNrZjNWZG8rYjlBYWdWTU94ZmlYc2Y2K0FsSjlUN1QybFg3eGQ2WllPVmR2T2lIdm1QUUNBVkpTUHdxZkhWVHBPd29zZitqNnBMLzM0ZFRpMnJ3L2FUOUVvQlFuLyticmF1RTRUOUVib0xyOE91cXR1Z0JDYkVOakJhWWR0eFVKWWwzeGZLelVYSkZNaGl0OThESEZQL3RlN0xhYU1xa3R2Skx6NUZjeXpwOEdSdHFiRzh4QVJFUkVSMGJuSHhFRTk0OGs1VVczU3dIUDhDSng3dHNDMVp5dWNCM1pVV29EUU9PNVJpUEdOZks5ZCszZkFuYjRuN0pnRVRXUXJEaURMbFc2OUNKeEVDSG9pUWpEV3BYTmhYVEFydEhIaFRhQ0lpY25RMzNBM3hLUW1NSC8xVHZVM3VWeVYvbHdERWlkVi9Ud3F2SC9aNWF4aXpOQitwbUpDRW5SWDN3VHQwR3VDLzU1NDNMQ3ZXUUxMTDdNaG00cENHak5VY21reFRHOC9qdGhKYjBEVnFaZXZYVERHSXVhaGw2Qys0Rjh3ei9rUWNxbXBWdWNsSWlJaUlxS3pxOEVuRGdvZXVnNEk3WG5Vai82YU82Qy80YTZ3NzdOOC93bHN2LzhVL29RQUlFbHdXMG9obTBzZ0dHUExtNHNMNE5xOUJjNDltK0hjc3lXa0IwSk52eUhRRExpOHZNSGpobm5PQnhHRkplak9XSEhnc0lWMG4zWHh0N0QrTkNPa3Z2cnJ4ME0vZW56WXNZVkNOTWI1dnBlSzhzL0tIT2VLY2Z3a3FQc01ETHdnUzNCc1dBM0xUek84dFRMT0V0bHFnV25LRXpEZStTaTBRNi94dTZZWmNEblV2UWJBK3V2M3NDMmY3MDIrRUJFUkVSRlJuZGZnRXdlUUpTREVENzBEN291RUpIbi9GeWxaaG5QblJvaHhDWER1M2d6bnJrM3dIRDhTMWhES0R0MFJjOS9UZm0zV1g3OFBlNXpUQWdwRlJyazRZbGpVV3FEQ3FSQlMwYWtvQmxOemxwKytocnIzeFg2ck01dzcwMkNaOTBYRWY3NWg4M2hnbnZrKzNCbUhZTHg5b3QvUFY5QVpZQmh6TDNTWFg0dVNqOThJKzJRTElpSWlJaUk2OTVnNHFJZEtQM3NyNG5zVnFhMFE5L2liZmc5em5xd01XQmZOaVhoTVpZVTZCWEtwS2ZUdEIzV0FJckd4MzJ0UFFWNlVJcWtkbnVPSDRWaS9DcHFCVjhDZGNSQ1d1Wi9DdFc5N1pJT0pJcUJRUkJ5TGZjMnZjQjNjaGRnSFg0Q2laVHUvYTdMVkFzL3h3eEdQVFVUblA1T0oyNW9vTXVucDZVaE5UVVhUcG9ISERoTVJVV1NZT0doQWxPMjZJTzZ4Ti94V0NNam1FcFJNZjlGWE1ERmNRbXdDbE8yNytWNTdUbVhYT003Z0UxV3puNlRDQ3BBeml6VldSWkhpZnhxRmxIZVc0aitITEQvTmdITkhHaHdiVnRWb0hFVktjNytqU3VVSVZzcDRzak5SOU1xRDBJOGVCLzJJbXdHbENyS2xGS2IzbjROc0QyMUxTeWhjKzdaQmtkTE1lM0tFRVA3eHFrUkVkSDZSNjlHSEdFUkU5UUVUQncyRVpzQmxpTG4zS1VDbExtOTB1VkF5L1VWNGNyUDhPeXNVM3UwVTFmeWZycURWSSthZUoveUs4TGtPbnAybDU0cms4bU1iNVNCSkR0bG1oUkFURHdCUXRlc1M4cmpxQ3k4cGYrRnl3Wk5iTnhNSGdzN28zMURGSDQyVW53TkhDQ2REVkVtcGdtSE12ZjVUUm5yNmdzY042MDh6NFBobkJZempKOEcyWWtHdEgzOXBlbnV5OXh1RkVvckdUYUZJU1lVaXVSbkVzcStLbEZRb0dqY0ZGUHduajRpSWlJZ29YUHl2NlBPY29OWEJNT1krYUs4WTdYL0I0MGJwNS8rQjYrQ3VnSHZVUGZzajl0SFhJSlVXUXlvdWhGeFNCTWxtQWR3dXlHNDM0SEpDakc4RVZjZnV2b2YxMHh4cHEyc1FyQWl4Y1JQQTR3RWtEMlRKQTBHbGhycnJCZEQwdTlUWFRTb3VDTGpWblowSmRiSjM5WUN5UTNjWWJua0FqbzFyS2ozaFFkRHBvZTU5TWJTRFI1U1BrWGtvOHRvVnRVUnMzQlNxZGwwaGxSWkR0bGtodTV3UWpUSFFYM2VuWHovWmJxM3hYTWE3L2cvS3RwMGdtNG9nbVUwVjVvdURxbE1QaUkzOWwzaTZNdy9WYUQ3UHllUGxEL2huaThjTlQ4NXhlSEtPQjE0VFJJaU5rbjFKQlVWeUtoUXBwNyttZXV0ZEVCRVJFUkZSQUNZT3ptUHFYdjFodk90eGlJbkpmdTJ5M1lxU0QxNkJhL2Ztb1BlNWp4OEJSQkZpWENMRXVNU1E1M051K3dmdUkvdHJFTEdNaE5jK2c2QXpWTm5MdFhkYlFKdGovUi9lb29CbGRNUEhRamQ4YkZpejIvLzZMYXorWjRPZzFpRG13ZWVyN0NQYmJZR3JSQ0lnRmVSQ09YUlVhSjJkRHRqWHI2enhuR2VMc20wWGVQS3lJSnRMS3U4a1M1RHljeURsNThDMVoydkFaU0V1b1h4MVFzV2tRcE1XRVBUR0lBTVNFUkVSRVRVTVRCeWN4OVFYRFE1SUdrakZCU2g1NzFtNE05TXJ2VS9LejRGc3Q0WlZLOENkY1JDbFgvNDM0bGdCQUxJTTk1SDlVSFc3c1BJdXBpSllsODBMYUhkc1dBWDFCUU9oNlQ4MG9xa2RmLzhPKzU5TElycTNObm15TXdHbnZjcFB2MjNMNWdFZWQ0M25jb2Rhbk5EalJ1bFg3NFowekdlMHhMLzhFUUJBdGxuZ3ljdUdKemNMVXRsWDMrdHFqdHFVVFVWd200cUNudlFnNkkwVlZpZDR2NHFudjhZbFZsK0RnNGlJaUlpb0htUGk0RHhtbmpFVllrd2MxSDBHQWdDY1c5YWk5T3YzSVpjV1YzdXY2OEF1cURwMGc2RFNBQ3BWOEU0ZU45d25qc0x4ejByWVZpMEVYSkVWV0t6SW5YSElQM0VnUzREYkRhbWtDSzY5MjJCWk1LdlNCOWpTajErSGM4czZhUG9QOGRaRVVHc2dWUEpBSjBzZXlEWXJQQ2VPd3I3aGowcFhYMFJDS2p3RjY4SlozbmxzVlc4cHNQMnhDR0s4ZDFXSDUrUXhiL0xrUkFhVWJUcjZGL21UWlhoeWpzTzI4aGZZVnk2b2xUamRXWm5lYlNIQlRrNlFaVWhGK1hEdDJ3YnJzdm53SEtzZkp5QUlPZ09VclRwQTJhcEQ0RVdYQzU2ODhrUkN4YTlTZms2Vng2VEtWalBjUncvQWZmUkE0RVdWMnB0UThOdjZVSlpVU0dyaVYyQ1NpSWlJaUtnK1l1TGdmQ1pMS1AzMExjUTk5UTVzS3hmQzhjK0trRzh0ZWU5Wi93YVZDaEFWM2dmeHNnZGEyV1lKTzZTQ2lhT3J2RzZaOXprc1AzN3BMZjRYUWIwQlI5cnFtdFZacUFWU1VUNnNDMmFGMU5lK2VuRkFXL0dyRDNtL09YMGNvcUFBWE01YXI3OGduVHFKL0FsWGVsOG9sTjc1QkFHQUFMZ2M5ZXBZelpDb1ZGQTBhdzFGaGVORGZUd2VlUEp6QWxZcGVQS3l2U2VGVkpVVWN6bmh5Y3FBSnlzajhKcENBVVZTRTkvcUJML0VRbExUeXBOeVJIVFdaUjdhQTduc2E2c08zdE9CV25mb1Z2Vk5SRVJFRFpRZzE4UHphdkxIWHhidEVJaW9Ea21hOWNmWkcxeVdJUlVYZUZjcjVHWUhKQmNpU2FDZEppWWsrU1VUeE5OSmhaVG1mcWVWTkhSMTZkOTh6YUJoVUxYckF2TjNuM2kzRlVWSTBhUTV0RU5Hd1pPZGVkYnFxNXpWdnhmbmdNbGtxdlV4aXd2eThPZlMrVGl3Y3lNY1FWYUVhWFI2ZE9yWkQ1ZU9HSVA0UnNsQlJxRDZJRDA5SFUyYk5rVnFhbXIxblltSUtDUmNjVUJFVkJWQmdKaVFCREVoQ2FwT3ZRSXV5NldtOGtSQ1dYTGg5TmZxdGdWSlJmbmVMU0g3ZHdST0d4TmZmZ0tFMzBrUXFRR25tVkExRkFyRVB2cDZRTE50eWZkd0hkd0Z3ODMzUTluVy94aFgxLzRkc0M2WTZYMmgwUUp1RitEeGVFOTVHWGdGTEQ5K0Jia3NjYUFiTmdhcVRqMER4cGVkRHBSKzhrWmdQSUtBbVB1ZWhySjlON2oyYmFzVGhWa2JndDkvbW9tMDFWWFhzbkhZck5pWnRnWTcwOWFnMzVBUnVIVGtXR2lyS2RoYm04d2x4YkJiTFdpVTBoU0NVRCsyT1JVWG5zS0pJd2ZRdGMvRkVJTnRmU01pb3ZNQ0V3ZEVSRFVneE1SQkdSTUhaZnV1QWRlOEoyQ2NpS3hZWTJreDNLWEZjS2Z2RFp4VHF5dGZuWERHVnpHaE1ZczFua2tVb2U0OUFKNnNETGhQSElXb04wTFZvNjl2KzVheVJUc29tN2VCWThzNkFJQ203NldRUzcyZmRvdEpLVWljK2owczg3NkFiY24zUVlkWHR1ME05UVgvQWlvZS82clJRcmJiZ3ZiWERiOFp5dmJkQUk4YnFpNTlvTHZ5QnRoVy9GeUxiNWdxc3Rzc21EM3RGZVFHMjA0RUlLVjVhNWdLOG1BL1l3WEN4alZMa1hsb0w4Wk5ldVdjSlErV3p2MGNlU2VQNDhIbjM0TkNXWFhpd0c2ell1V0MyYmgwNU0ySWlVdW90Ti9iLzNjSCtneThIRmZmZEhlbGZYS3pNcEZ4c0x3d3JFS2h3RVdEaHlFcjQ1QmZ1MUtsUnYraEkvM3VQWEhrQUJiTW5JNE8zUytFUnFHRHBkUUUweG4vdm9tQ2lDWXQyZ1RNdTM3VklyaWNEZ3dlUHFiSzkwcEVSTkhIeEFFUjBWa2lhSFZWRjJ2TVB4bFlxREUzQzU3OEhHL2h5a3JJZGhzOHh3NEhMMXFwVWtIUitJeGlqYWRQZ1VoSzhkYXphS0FjbS82RWRjRXNLRnEyUTBLUHZuN1hwTUpUTU05NEZ3Q2c2dGdqb3ZFTC91OFd5T1lTaVBHTmtEaDlQanduamdUMFVmY2VBTU9ZZXlGYlNsSDg5djhoZHVMTE1OejhiN2l6amdZOWFwWnFidmIwd0tTQlZxZkg0QkZqL1I2Q013L3R3ZktmWmlMM1JIbmYzS3dNeko3MlNvMlRCeDYzQy91MnB3VzlGaE9YZ0ZZZHV1SEkvaDA0c0hNVGV2VWZnajFiMS92MU1SaGowYTVyYjc4MlUwRWU5bXo1RzhlUDdNZTR4MTZGSVNZdTZQaXlMRlZhS1BpMEUwY09ZTlhDT1lodmxBeVgwd0c3ellLTEJnL0RzY1A3c0c3NXoyaVVuQXE3elFLN3pZTCtRMGNpNS9oUnJGZ3dHemYvKyttQXNmWnMvUWZMNTgvd2ExTnJ0SGg2NmpkK2JZZjNic2ZLQmQ5QUVBUzA3dEFkTGR2N3Ivb2hJcUs2cGVIK0Z5UVJVVFNwVkZBMGJRbEYwNWFCMXlRSlVuNU8wQk1nUEhuWjNtS1psWEc1NE1uTzlCN3RlU1pCaE5nbytZeXREK1Zmb2RiVTN2dHJ3TlM5THdZQU9EYjk1ZGV1Yk4wUnNRKzlCQWdDU2o5N0M1NWpoMUh5MGF0SWVQRkR4RDMrRmt6dlBRdlh2dTNSQ1BtODlmc1ppWURUVGljTk1nL3R3ZjRkRzlHa2VXdjBHakFVWSs5N0VsKzgvYVRmNm9QY3JBejh0WFErcnJyeHJvampjRGpzV1BMOVp3QUF0OXNGV1pLZ0t2djcxcXBETjZRMGI0TmZ2L3NVZW1Nc2poM2VoMk9IOS9udUxjclBSZk8yblFJU0J5bk5XK09tZXlaajdxZi93YmNmdllGeGo3NE1yZDRZTUxjc0EwSUlwN3ZFTjByR1F5OU5SL3JlYmZqcHEvZDg3WTJidHNDRUo5N0NnWjBic2ZqYlR3QUFWa3NwTWc3dWhpUUZUM0FLZ29pSFgva0FBTEJvenNld2x2clhxekNiaXZEcmQ1K2lWLzhoc0ZwSzhjczNIMkxDRTI5Vm12d2dJcUxvWStLQWlLaXVFVVdJeWFrUWsxT2g2bjZSLzdXYUZHdVV2UWtKS1Q4SHJqMWJBNmVOYitSZnBMSENNWk5Da0FjU0NrN2Rld0FBLzhTQnFuTXZ4RTU2QTlCb1lmMXBCcHc3dko4K2U0NGRobW42aTRpYjlDYmlucGdDeTl6UHVHMmhsaFFYNUFXdGFSQ2YyQmo5aDQ1RWNVRWVaazkveGRldTFSdlFxV2MvcERSdmc4eERlL3p1U1Z1OUJQMkdqSWk0WUtMZUVPUDd4SDNlNSs5QXBWYmorcnNlQXdESXNveDVuLzhYSG84SER6ei9udC9EOCthMXk3RnMzZ3dNR1hsejBISGJkZTJOWVdQdnhkSzVuMlBOa2g4d2JNdzlBWDBranh0aUZJNkZqVytVREkvYmhaUEhEcVB2cGNOOTdTNm5BL08rZUFkS3RSckR4dDREbDlPQkw5NSswcHY4ZU96Y2JRc2hJcUx3TUhGQVJGU2ZWRmVzMFZ6aVRTcjRKUlM4QlJ0bFUxR1ZRMHZGQlpDS0M0QURPd09uMVJzRGFpcWNQbVpTakc5VWEyK3YzbE9xb081MkFkeEg5a01xeUFVQWFQb1BSY3g5endBcUZhd0xaOEc2YUk3ZkxhN2RtMUh5NGN1SW5mZ1NESGM4REZXM0MyRCs5aU5JcDA1RzR4MmNOLzVhT2o5b2UwcHo3NUdzTzlMVytMWG5uTWhBcDU3OTBLcEQxNERFd2VueHJyMXpZbzFpa2lRSkdZZDJZL2pZOGdmOFZRdm40T0N1emJqNnBydGhLVFhCVXZicGZFbFJQbjcvYVJZdStOZmxNTVRFSVMvN0dFU0ZBa2twemZ6R3ZQQ1NLNkhXYU5HMXo0Q0ErV1JaZ2l6TEVNWG9GQzA4Y2ZRZ25BNDdPdlgwYmcxeTJLMzQ0Yk1weU0vSndyaEpyMEN0MFVLdDBlTFdoNTdIckdrdjRhdDNuc1dZZTU5QWNtcVFsVmhFUkJSVlRCd1FFWjFIQkdNc2xNYllnRk1DQUFCT096dzVaeVlWeW1vckZPWjUxelJYUXJhYTRUNTZBTzZqQndJdnFyVm5uQUJSL3IyWW1BeEU0ZFBPYUZGMTZRMm90ZDdWQmlvMWpMYy9ETzNRVVFBQXl3K2Z3N1owYnREN25OczNvUGlOUnhFNzZRMm8rd3hFWW8rK3NDMy9FWlo1WDV6TDhNOHJCM1p1RE5xZWN5SURzNmUvak9LQ1UzN3RyVHQwSzd0dlU5RDc5dS9jaUd0UnM4VEI4Y1A3NExUYjBhNXJId0JBOXJIRFdMOXFFWnEyYkl2bFAzNGQ5SjR0NjFaZ3l6cHZJVTlEVEJ6Kzd6OWZCdlRwMFhkUTBIc2RkbS9CVG5OSjFTZThuQzNwZTdmQkdKZUExRmJ0WVNyTXgvd3YzMEYrVGhadWUraDVOR2xlWGl3eHBWa3IzUEh3aTVqNzZkdVk4ZTV6dU9UcUd6RGdzbEZRcXRSUmladUlpQUl4Y1VCRTFGQ290VkMwYkFkRnkzYUIxOXd1ZUU1RkJyMG9yd0FBSUFCSlJFRlVWcXdSVGpzOHg0L0Fjenl3R0NBVUNpaVNtdmhXSi9pdFdtamNGRkNxYXUvOTFRRWEzemFGUDZHLzVuWnYwc0RqaGxSU0RNUG9jVENNSGxmbC9iYlZpeUVtSkVIVGZ5aGtTVG9YSVorWE1nL3RDVGdsNFRSVDRTbVlDdjJUQnIzNkQwR3JEdDJRZXlJamFFMEV3SHRVWSthaFBXaFZsbUNJeEs1TmE1R2MyaEp1cHdNbFRnZGk0aEp4ejFOdkkvZEVCbjc3NFVzODlOSjBBTjY2Qm5NK2VBMDMvL3RwMzZmdjJ6ZXN4dFoxSzNEaXlBRjgrMUg1TVo5TldyVEIrRW12QlozUDZmQ2U3RkdZbHgxeHpEVnhlTzkyZE94K0VUSVA3Y0g4TDZmQ2JqV2pjKy8reU1uS1FFNlFVeTU2OWgrQ0kvdDJZUFhpNzFGcUt2SmJtVUZFUk5IRnhBRVJFUUhLYW9vMUZwNnFVS0F4eTdmOXdaT2JEVGp0Z2ZlYzV2RjQ3OHZOZ3V2TWE0SUFNVEhacjVhQzcxako1RlFJV2wxdHZzTno0blF0Q0dWcVMxZ1h6NEd5WlR0WWYvME9xbzQ5b2Fyd3dDbkd4a1BadmhzOEo0L0RjL0tZcjkxOVpEOGNhYXZoV0w4S3J2MDd6bm44RFZHbm5uMXg3WjBUa1hzaUE3OTg4OUZabThkdXMyTHYxdlZ3MksyWS91S0RBQUNkd1lnbnBuenRUVllJZ3ErR2d0dmwvZHRpakV2d3RlbktmcmZpR2lWajZMVzNBUUMyLzdNS0xvZWowamxQcjZySXpjcUVKRWxCYXgzWWJWYTRYVTdJc2d5N3pRS1gwMUhXYm9IYjZZUWtlV0MzV2VCMDJDSEwzbmJKNDY3Mi9icWNEcHpLT1lGT3ZmcEJiNHhGYkh3aUxybHFOTmF2V296amgvZDc1N0JhQUVHQVZxY0hBS2hVYWp6MDBuVDg5ZHVQNkRWZ1NMVnpFQkhSdWNQRUFSRVJWVTBVSVNhbFFFeEtnYXJiQlFHWHBhSjgvMktORlJJTHNyV3FZbzB5cElKY1NBVzVjTzBMUElwUWlJbURJam0xUnFISFBUOGRZbXc4QUVCM3hmWFE5TDhNZ3NxN3lzRnc2NFBRWDM4WEZJbU5BVkdCaExkbkFRQVVqWnRBVEdpRWhMZG53YjcydDdEbU0zLzNDZFM5TDRieHJzZFIrTlNkS0puMkFnREFuYjRYdGdyOVZEMzZJdTZKS1hDay9RSHJnbGtCNHppMy9SUEJ1NlhUenR5R1VCbXRUbzlyNzV5STRvSTh6SnIrTWh5VnJGSTRMYU1HS3c2Mi9iMENEcnNWTGR0MXhzaGJIMEQ2M3ExWXQ3eThFS1lzU3ppeTMxdGZwTFM0QUFDUW5YSEkrM0FOb0tCczFVQk1YQUw2bFJVYnpEaXdDeVZGQlpYT1daQ2JCUUJ3MkczSU9YRVVxVUZXRzMzNHlrVFlMR1lBd0R0UGxwOGNVZFgzRi96cnltcmZyMHF0d1pDUk4rUFBwZlBSL2FKTGNQK3o3MElRQkZ4OHhYVytQdC84NzFXbzFHcmM4c0N6ZnZjT3ZlYldhc2NuSXFKemk0a0RJaUtxa1NxTE5Wck44T1FjajZoWW8xeHFndnVNWTl6QzVjbktnRlFjQTBXVEZwQk1oWENmT0FwUmI0U1kxQVJTUVM0OEJYa1E5QVlJS2pYY3g5TEwzazhqeUZZTDNNZlNJWnRMd3BwUExpMkdkZkYzTU54OFAzUkRyb25xQ1FtRlQ5NEI2Und1VVZmM0dlZzlPYUlPaUcvVU9LUitLYzNiUUtzejRQY2ZaMWFiTkFESzZ5Q0V5MkczWXYycXhSQkZFU3ExQmtsTm1pSG54RkcvUHBMSGcvbGZ2QVBBZTlJQ0FLeFk4STF2bFlESDdZWldIOTZKQThmUzl5SWhLUVdDS09MUTdpMUJFd2NUbm5nTHV6YXR4YzYwUDNIcmc4L2grSkg5V1A3ajE3ajNxU25Zdm1FMWp1emZnUnZ1bW9TakIzWmg5YS9mWThMa3Q1Q2ZtNFd0ZjYrb2R2NkxyN2dPMjlldnhwcGZmOENORXg0UEszWWlJcXBibURnZ0lxS3pSdEFib1d6YnBmSmlqYm5aL2ttRjB5c1hDdklBdWVaNy9NMHozd2RVS21qNkRZRmowNSt3THBnRlJjdDJTT2pSRjdiZmY0WWpiVFhpbnBnQ01TNFJwUisvRGdCSWVIc1dQQ2VPb3ZUajF5RW1wWVE5cDMzTlloaHVtZ0ROb0dHd3JWd0lRUmU0NVVMUWFMMWZWV29JUVI0R1pZOEhjRlN4QlNRRXVxdHVDRHZ4RVNuYjZzVlZGdGM4MTBJOTBzOXV0U0RqMEI3a1ZGTFhvTGFrL2JFRWJwY0wzZnNPaHFVa01HRW1TUkxVR3EzdnlNYjhuQ3g4OHNZa2pILzhOZC9EZnRycUpmajc5d1VoenlsNVBEaThid2U2OUI0QXBWcU52VnYrd2FVanhnYjBTMnpjRk1hWWVDZ1VTaVExYVliaXdqd0lnb0NrSnMxZ2lJbUZVcWxDVXBObUtNakxnaWlLU0dyU0RDWEZsYTl5cUVnVVJYVHZld25XcjF5RU5VdCtRTm9mdi9wZGR6bWRBSUFwaysvMGEwOUthWVo3bm5vNzVQZEtSRVJuSHhNSFJFUVVIV290RkMzYVF0R2liZERMbnBQSDRNbk5Sc243ejUzandHcEd0bHJnemp3RVpadk9VTGJ0aFBpWEt0ODNyeHQ1SzNRakE1ZGx1ek1Pb3ZqbEIyb1VoKzdLRzJwMGZ6anEydGFLbE9hdG9kWHBLeTJRZUZwdVZnYSttZjVLU0dOcWRmcUl0eW4wN0g4cDRoSWJJei8zUk5ERWdkTnVoYm9zbVZRVFc5YXRRRUpTQ3RwMjdvbUR1N2ZBVW1wQ3U2NjlvZFVac0dIVllxVHYzWWIyWlNjNlZPUjJ1eUFxQW85c2xEd2VLSlExKzAvRitFYkpjRGtkYU5PeE94SWErU2ZpMXEvOEJhSlNpZjVEUnZxMWE4cHFIaEFSVWQzQnhBRVJFZFZKbFJackRKT2dMRHZTcmJKVENoUkt5TzZBMG8wMUloV2NBdHAyQWR4dTJGY3VETGd1TmtxR3VzOUF1SS9zaC92SS9vRHJub0xjV28ybkllclVzeDkycEsycDFmRWlGZDhvR2ZHTmtySHFsemxCcjlzc1pyaWNUdncyN3lzQWdNUG1yV3V3ZnVVdjBCdmpBQUI1UVU0aE9FMlNKS3hjTUJ0cHE1ZGc5UGhISWNzeS92NTlBUklhTjBIN2JoZEFFQVFrcDdiRW4wdm1vVjJYM2hBRXdlOStwOE1lTkhIaGJZK3NTS25iNVlSQ3FVSjI1bUVvRkVvMGI5TVJzZkdOc0hITlVsdzY2bVpvZFFiczNQZ25WR28xZWcwWWdpUDdkeUFtdmhFYU4ya2UwWHhFUkhSMk1YRkFSRVRudGRPbk04aVZmUG9zYUhXUUhiYWcxeUtlczJ6N2dhYzRIK1p2L2djeElRbVN1UVJ3ZVpkbXEzcjBoYnJQUURoM3BwVVhSMVFvcWo3MmtzSXllTVNZYWhNSGcwZU13YVVqeG1MMjlGZVFlV2hQdFgzUGxyeVR4MkNJaVl2b1hvZkRobTgvZkIzSER1L0RxTnNlUUkrK2c3Qmp3MnBrWjZiajJqc20rbW9rREJwMkkzNmE4VDYyckYyT2l3WVA4eHVqcENnLzZQeWxwa0lZakxFUnhmWGxsS2RSVkpBSHQ4dUpudjB2aFVLcHdySWZ2MGJ1aWFNWWNzMHRmbjI5aVk4NUtEVVY0bzZIWDBSSzg5WVJ6VWxFUkdjUEV3ZEVSSFJlRThvK3NaWHRsU1FPOUFaSXBzSWF6Nk81Y0JBOGhYbFFwRFNIcWtzZnlLWWlYd0hJMkVkZWhaallHTVd2VFlSVUdGanhYMy9EWFZEM0dnRFRsQ2NnVzgwMWpvVzhuL0wzSHpvU2FhdVgxSGlzL2tOSCtvNUZyS2xqaC9mancxY2Vock9zaG9Va1NjaktTRWZmd2NOOHlZbjhuQ3pzMnJRV0YxOXhYWlUxRG9vTFQ2RXc3eVRzVmd2dWVPUWx0R3JmRllXblRtTDVqMThqdFdVNzlPZzd5TmUzUzU4QmFOcXlMWDcvZVRaU21yZEdpN2FkZmRmeVRoNFBXdmd4UHljTG5YdjFEMmh2MDZrSG5wOCtOK2oyaHRNR2p4aURrOGVQSURtMUpicjJ1Umg3dDY1SCtwNnR1SEhDNDlCby9iY2lpS0tJMng1NkRyT212NHh2UG5nVmR6N3lNcE1IUkVSMVRPQ0J2a1JFUk9jUlpiTldBQUJQa0FkMmlDSVVqWnQ2aXpFR0lkdHRjS3hiRHMrSkk5WE9vK2svQkhGUFRJSHh6a2NBVVlUbDU2OEJBTm9obzZCczF3V2U3TXlnU1FNQUVPTVNvV3pkRVhGUHZ3dEJid3p4blZGMXJycnhyaW9mUVA5YU9oK3ZQenlteXRVR0tjMWI0Nm9iNzZyMGVyamlHeVhqWDFkZGo2SFgzSXFyYnJ3YjZYdTJ3bW91UWJ1dXZhdThUNVlsdnkwR3BzSjg1R1VkUTFLVFpyam55ZitnVmZ1dUtDMHV4SGNmdlFsQkVISGpQZi9uOTJBdkNDSnV2UHR4S0pVcWZQL3hmM3p2MldZeEl6dmpFSnEzNlhSNklnQ0EzV3JHeVdPSDBheDErNEJZQkVId2pTMVhVc1MwNndVRGNmbDFkNkJIMzhFb0xqeUZYNy83RkoxNjlrWFhDd2I2dlNmQSs1Nk1jUW00L2VFWG9WSnBNT2VEMTVCZmRwUWtFUkhWRFZ4eFFFUkU1elZsSysrRGorZDQ0TU8vb21sTFFLR0VPenN6NkwyeXVRU2xYMHdKYVI3YnFsL2dQbjRFc3NzSjU5YS80VDZ5SDBKY0FneGo3Z1U4YnBpLytWK2w5NXBudmcvUkVBdDEzOEdJZTNLS2QrV0J2WGEzVHpSVTR4NTdCYk9udjRMY0NFNU9TR25lR3VNZUM2MTRZcWhpNHhQUlorRGxBTHdQemw5UGZRR05tN1pBczlZZEF2cTZYUzdzVFBzVENxVVN1emF0aGE1Q1Vpa3VNUWszVHBpRVptVzFBMDZkUEk0ZlBwdUNrdUpDakwzdmlhQXJKQklhTjhGMTR5Yml4Ni9ld3pmL2V3M0R4OTREdDhzSnRWYVB4azJiWTlPZnkzRDB3QzdvREViczJyUU9XcDBCY1ltTmtYM3NNQTd2MndHVlNnTUF5RDJSZ2F6TWRMaGRUdXpldkE0S2hSSnFqYWJTOTV5K1p4czBXaDJ1dWYwaGJGLy9CMHFMQ3lISkVrNGNQZVMzS2lJK3NURnVmL2hGL0wxaUllSVNraUwrR1JNUlVlMWo0b0NJaU01cjZqNy9nbFNVNzl1T0lDaE8vMStmREhYWk1tejNzY00xbnNkMVlDZWNXOWFWTjRnaVlpZStETUVZQyt2aWIrRTVlYnp5bTJVWkpaKzhnVGpqZjZIcTBodXhqNzhGMDd0UCsyb2lVT1MwT2dQdWYrWWQvUDdUekxDMkxmUWZPckpXVnhvQXdDVlgzd2haS3E5amtaV1JqcXlNUXhoNy81TisvWlFxRlZLYXQ0Wk9iOEQ4bjJmQmFpbUZScWZIOExIMyt2WHIwdWRpMy9lckY4K0YxVnlDV3g5OEZtMDY5YWcwaGs0OSsrSDJpUzlnOGJlZm9FM25Idmo5cDVrWWNOa29hSFY2YlAxN0JRQmd5TWhic0NOdERmb09HWTdzek1QNGFjWjdFRVVSbHd5N0VRQ1FmZXd3bG56L0dRRHZOb09CVjQ2R0lGUytpTFgvMEpIb05XQW90RG85Y3JNeXNYSE5VdStSanluTjBIK28vNGtLU1UyYTRibzdKMWIxWXlRaW9paGc0b0NJaU01YnlyYWRvV2phQXZaVnYwRGRzei9FeGsyZzduNFJBRUF5bDBBMzRoYkk1aEs0MC9mNjdoRlVLZ0RlNWRwUWF3Q253M2ROUFAwcHJsUjlFVVBETFE5QTFha24zSm1IWUYwdzArK2FJcVVaQUVCMlZrZ01lTndvbWY0aTRwK2ZEbFhISGxCMTZRM1h6bzBSdkdzSzVxb2I3MEsvSVNQdzE5TDVPTEJ6WTlDakdyVTZQVHIxN0lmQkk4YlVXazJEaWpSYS94TUttcmZwaUh1ZS9BOVNXL2x2QjRodmxJejduM2tIQURCNXlveXliUXBWN3k2OWJ0ekRLTXJQUVpQbWJhcU5vM1hIN25qb3BlbFFLSlM0L3E1SkVFVVJLclVHLzM1dXFxOVB4eDRYUWhBVjBHaDE2TkxuQjhneWZJVVdlMTk4R1hyMEhRUkprcUJVcXZ5MlJQUzdkRGo2WFRvOFlFNXQyUkdMVjk5ME42Nis2ZTVxWXlRaW9ycUZpUU1pSWpwdjZVZVBCd0RZMTYrQ3FtMW5HRzU3Q0FDODJ3aDBCaWhiZDRUOXo2VlE5K29QOVFVRElZZ0tpRWxONE5uMkR3QkFjOUVnR01jL0Rpa3YyMXNQb1hrYnlPWVN5RlpMdFhNN3QvMERkZGMrS1AzMExjRGpRY0liWHdJS0JXU0hIY3FXd2JkUHlEWUxURk9mZ2FKRld5WU56b0w0UnNtNDlzNkpBQ1lpOTBRRzdEWUxpZ3RPSWI1UlkyaDFocWdVNURzemFSQk1kVWtEd0p1VUNDVnBjSnFpYk9YTm1jbU0wN1FWdGtVSWdvaUtKemdLZ2dDbFNoM3lYRVJFVlA4eGNVQkVST2N0NSthL0lLalVjQi9hRGZlUi9YQ2tyUVlFQVZKUlBzVEV4cEJNaGJBdG5RdEZreGJRRGg0T0NDS2t2R3pZVi8wQ0FQRGtaRUhRNnFBb3Eyd3ZXeTB3Zi90aFNITzc5bTFIMFF2MytWNUxwa0tveWxZN3lGWXo3T3QraDNObldzQjlVbEUrcEtMOG1yNTFxc2JwSkVHcndOSUNSRVJFZEFaQmxzdks1OVlqK2VNdmkzWUlSRlNISk0zNkk5b2gwRmxVMDMvenhiakVTbzliRkJ1bFFDcklMVzlRS0FEUEdkc1FSQkZRS0FGQkJKejJHc1VDd0R0T0paWG9hOU81L0h0Ui9OTDlFQk1hSS9ieE4ydHRUSlBKVkd0alVjT1NucDZPcGsyYklqVTFOZHFoRUJHZE43amlnSWlJem11VkpRMEErQ2NOZ01Da0FRQklFaURWWXBIQ2M1QTBJQ0lpSXFwTjFXK2FJeUlpSWlJaUlxSUdpNGtESWlJaUlpSWlJcW9VRXdkRVJFUkVSRVJFVkNuV09DQWlJcUlhOCtRY2gzWEJ6Rm9iejdWd2RxMk5SUTNNbys5QXFIaCtKQkVSMVZpOVRCeXdnanBSN1pMTkpURFAvUlNPdGN2ODJwV3RPc0I0NXlOUWR1Z2VwY2lJcUg0UTRNazVBU3NmOXFrT3VQRENDNk1kQWhIUmVhZGVIc2RJUkdlSCs5QnVsTTZZQ2s5MnBsKzdadEF3R0c5NUFJSXhOa3FSVVVQR0kzZ2p3eVE3RVJFUjFSYldPQ0FpSDJXSDdraDQ0MHNZeHQ0UHFMVytkc2ZhWlNoOGVoenNmeTRGbUdza0lpSWlJbXBRbURnZ0luOEtCWFFqYjBIaWxKblE5Qi9xYTViTkpURFBlQmZGYnp3S1QxWkdGQU1rSWlJaUlxSnppVnNWaUtoS3JyM2JVUHIxVkVoNTJlV05vZ2pkc0RFd1hEL2ViMlVDMGRuQXJRcVI0VllGSWlJaXFpMWNjVUJFVlZKMTdZUEV0NzZHZnZRNFFLbnlOa29TYkV0L1FPSFQ0K0hjdmo2NkFSSVJFUkVSMFZuRkZRZEVGRElwTHh1bE02YkN0VytiWDd1Njl3QVl4MCtDbUpnY3Bjam9mTVlWQjVIaGlnTWlJaUtxTFZ4eFFFUWhFNU5URWZmTVZNUTgrRHlFdUFSZnUzUDdCaFErZlJkc1MrWUNMbGNVSXlRaUlpSWlvdHJHeEFFUmhVMHo0SElrVHBrTjdlWFhBWUxnYlhUYVlabjNPUXFmdXh1dXZkdXFIb0NJaUlpSWlPb05ibFVnb2hweFp4eUVlY1pVdURNUCtiVnIrZytGNGZhSkVPTVNveFFablMrNFZTRXkzS3BBUkVSRXRZVXJEb2lvUnBTdE95TCsxVTlnblBBRUJHT3NyOTJSdGhwRlQ0MkRiY1hQZ0N4Rk1VSWlJaUlpSXFvSnJqZ2dvbG9qbTB0Z252c3BIR3VYK2JVclczV0FjY0prS0Z0M2pGSmtSRVJFUkVRVUtTWU9pS2pXdVEvdFJ1bU1xZkJrWjVZM0NnSzBsMTBMdzVoN0llZ00wUXVPaUlpSWlJakN3c1FCRVowZEhnOXN5K2JEc25BMjRMVDdtb1c0QkJodmV3aWFBWmRITVRnaUlpSWlJZ29WRXdkRWRGWkpoWGt3ejVvRzUvWU5mdTJxTG4xZ3ZQTVJLSnExamxKa1JFUkVSRVFVQ2lZT2lPaWNjRzVmRC9Pc2FaQUtUNVUzaWlKMHc4YkFjUDE0UUsyTlhuQkVSRVJFUkZRcEpnNkk2Tnh4Mm1GZE1oZldYNzhIM0M1ZnM1allHTWJ4azZEdWZYRVVneU1pSWlJaW9tQ1lPQ0NpYzA3S3kwYnBqS2x3N2R2bTE2N3VQUURHOFpNZ0ppWkhLVElpSWlJaUlqb1RFd2RFRkRXT0RhdGcvdTVqeUthaThrYTFGb2JSNDZBYk5nWlFLS0lYSEJFUkVSRVJBV0RpZ0lpaVRMWlpZSm4vSmV4L0xBSXEvSE9rU0cyRm1BbVRvZXpRUFlyUkVSRVJFUkVSRXdkRVZDZTRNdzdDUEdNcTNKbUgvTm8xZzRiQmVNc0RFSXl4VVlxTWlJaUlpS2hoWStLQWlPb09XWUp0NVVKWWY1d0IyVzcxTlF2R1dCakczZy90NEdHQUlFWXhRQ0lpSWlLaWhvZUpBeUtxY3lSVElTemZmZ1JIMm1xL2RtV3JEakJPbUF4bDY0NVJpb3lJaUlpSXFPRmg0b0NJNml6WDNtMHdmL00vZUxJenl4c0ZBZHJMcm9WaHpMMFFkSWJvQlVkRVJFUkUxRUF3Y1VCRWRadkhBOXV5K2JBc25BMDQ3YjVtSVM0Qnh0c2VnbWJBNVZFTWpvaUlpSWpvL01mRUFSSFZDMUpoSHN5enBzRzVmWU5mdTZwTEg4Uk1tQXd4T1RWS2tSRVJFUkVSbmQrWU9DQ2llc1c1ZlQzTXM2WkJLanhWM3FoVVFUL3FWdWhIM1E2b1ZORUxqb2lJaUlqb1BNVEVBUkhWUDA0N0xBdG13YlpzUGlCSnZtWXhPUlV4ZDArR3FtdWZLQVpIUkVSRVJIUitZZUtBaU9vdFQxWUdTbWRNaFR0OWoxKzdwdjlRR0c3NU44VEU1Q2hGUmtSRVJFUjAvbURpZ0lqcU4xbUdJKzBQbUwvN0dMS3BxTHhkcllWaDlEam9obzBCRklyb3hVZEVSRVJFVk04eGNVQkU1d1haWm9GbC9wZXcvN0VJcVBEUG1pSzFGV0ltVElheVEvY29Sa2RFUkVSRVZIOHhjVUJFNXhWM3hrR1laMHlGTy9PUVg3dG0wREFZYjNrQWdqRTJTcEVSRVJFUkVkVlBUQndRMGZsSGxtQmJ1UkRXSDJkQXRsdDl6WUl4Rm9heDkwTTdlRGdnQ0ZFTWtJaUlpSWlvL21EaWdJak9XNUtwRUpadlA0SWpiYlZmdTdKOU44Uk1tQXhGczlaUmlveUlpSWlJcVA1ZzRvQ0l6bnV1dmR0USt2VlVTSG5aNVkyaUNOMndNZEJmZXdjRW5TRjZ3UkVSRVJFUjFYRk1IQkJSdytCeXdmcnJ0N0QrK2ozZ2R2bWFoYmdFR0c5N0NKb0JsMGN4T0NJaUlpS2l1b3VKQXlKcVVLUzhiSmkvL1JETzdSdjgybFZkK2lCbXdtU0l5YWxSaW95SWlJaUlxRzVpNG9DSUdpVG45dlV3ejVvR3FmQlVlYU5TQmYyb1c2RWZkVHVnVWtVdk9DSWlJaUtpT29TSkF5SnF1SngyV0JiTWdtM1pmRUNTZk0xaWNpcGk3cDRNVmRjK1VReU9pSWlJaUtodVlPS0FpQm84VDFZR1NtZE1oVHQ5ajErN3B2OVFHRzZmQ0RFdU1VcVJFUkVSRVJGRkh4TUhSRVFBSU11dy8vVWJMUE0raDJ3dThUVUxXajMwTjAyQTdvclJnQ0JHTVVBaUlpSWlvdWhnNG9DSXFBTFpYQUx6M0UvaFdMdk1yMTNacWdPTWR6NENaWWZ1VVlxTWlJaUlpQ2c2bURnZ0lnckNmV2czek45OEFIZm1JYjkyemFCaE1ON3lBQVJqYkpRaUl5SWlJaUk2dDVnNElDS3FqQ3pCdG5JaHJEL09nR3kzK3BvRll5d01ZKytIZHZCd1FCQ2lHQ0FSRVJFUjBkbkh4QUVSVVRVa1V5RXMzMzRFUjlwcXYzWmwrMjZJbVRBWmltYXRveFFaRVJFUkVkSFp4OFFCRVZHSVhIdTNvZlRycVpEeXNzc2JSUkc2WVdOZ3VINDhvTlpHTHpnaUlpSWlvck9FaVFNaW9uQzRYTEQrK2kyc3YzNFB1RjIrWmpHeE1ZempKMEhkKytJb0JrZEVSRVJFVlB1WU9DQWlpb0NVbDQzU0dWUGgycmZOcjEzZGV3Q000eWRCVEV5T1VtUkVSRVJFUkxXTGlRTWlvaHB3YkZnRjgzY2ZRellWbFRlcXRUQ01IZ2ZkVlRjQ0tsWDBnaU1pSWlJaXFnVk1IQkFSMVpCc3M4QzZhQTVzeStZRGt1UnJGNU5URVhQM1pLaTY5b2xpZEVSRVJFUkVOY1BFQVJGUkxmRmtaYUIweGxTNDAvZjR0V3Y2RDRYaDlva1E0eEtqRkJrUkVSRVJVZVNZT0NBaXFrMnlEUHRmdjhFeTczUEk1aEpmczZEVlEzL1RCT2l1R0EwSVloUURKQ0lpSWlJS0R4TUhSRVJuZ1d3dWdYbnVwM0NzWGViWHJtelZBY1lKazZGczNURktrUkVSRVJFUmhZZUpBeUtpczhoOWFEZEtaMHlGSnp1enZGRVFvTDNzV2hqRzNBdEJaNGhlY0VSRVJFUkVJV0RpZ0lqb2JQTjRZRnMySDVhRnN3R24zZGNzeENYQWVOdEQwQXk0UElyQkVSRVJFUkZWallrRElxSnpSQ3JNZzJYdVozQ2tyZlpyVjNYcEErT2RqMERSckhXVUlpTnFlRXdtVTdSRElDSUtTWHA2T2xKVFU5RzBhZE5vaDBJTkdCTUhSRVRubUd2dk5wUitQUlZTWG5aNW95aENOMndNRE5lUEI5VGE2QVZIMUVBd2NVQkU5VVY2ZWpxYU5tMksxTlRVYUlkQ0RSaExleE1SbldPcXJuMlErTmJYMEk4ZUJ5aFYza1pKZ20zcER5aDhlanljMjlkSE4wQWlJaUlpb2dxNDRvQ0lLSXFrdkd5VXpwZ0sxNzV0ZnUzcTNnTmdIRDhKWW1KeWxDSWpPcjl4eFFFUjFSZGNjVUIxQVJNSFJFUjFnR1BES3BpLyt4aXlxYWk4VWEyRllmUTQ2SWFOQVJTSzZBVkhkQjVpNG9DSTZnc21EcWd1WU9LQWlLaU9rRzBXV09aL0Nmc2ZpNEFLL3pRclVsc2hac0prS0R0MGoySjBST2NYSmc2SXFMNWc0b0RxQWlZT2lJanFHSGZHUVpoblRJVTc4NUJmdTJiUU1CaHZlUUNDTVRaS2tSR2RQNWc0SUtMNmdva0RxZ3VZT0NBaXFvdGtDZmEvbHNFeTczUEk1aEpmczJDTWhXSHMvZEFPSGdZSXJHOUxGQ2ttRG9pb3ZtRGlnT29DSmc2SWlPb3cyVndDODl4UDRWaTd6SzlkMmFvRGpCTW1ROW02WTVRaUk2cmZtRGdnb3ZxQ2lRT3FDL2h4RlJGUkhTWVlZeEZ6NzFPSWYrRi9VS1MyOHJXN013K2grSlVIWVo0OUhiTE5Fc1VJaVJxMjRvSTh5TEpVWlorU292d2F6Mk8zV3BDWGZRd2V0NnZHWTlVR3U5V0MzWnZYNGNET2pUVWF4Mll4US9KNGFpa3FMNWZUZ2NKVEorRnlPc0s2ci9EVVNSemN0Ym5LUGpuSGp5TGo0TzZhaEZkbldNMGxjTmh0dFRLVzNXYUIyMVg1NzJacHhjSy9FU291eUl2b1BxdTVCRHMyckliZGFxNjB6OHFGYzdCL1IvaS95NVpTSmlDcDRXRGlnSWlvSGxCMjZJNkVONzZFWWV6OWdGcnJiWlJsMkZmOWdzS254OEd4WVZWMEF5UnFnS3lXVW56eDlsTllPT3VEU2g5K3QvMnpDaCs4OGpCMnBLMEplajAvTndzTFprNkgzV1lOdUxaNzh6cmZ3MUw2M20zNDdLM0pNSVdRaEpCbEdSNlBHeTZuQXc2N0ZUYUxHYVdtSWhRWDVDRS9Od3U1SnpKdzRzZ0JIRDJ3Q3dkM2JjYXVUWDloODlybDJMRWhlSXhuY3RodCtQNlR0N0JnNW5UODhzMUh5RGwrTktUN3p1UjAyREY3K3N2NDdLM0pjTHVjRVkwUnpQRWpCL0RScTQvaStKRURZZDEzYVBkVy9QcmRwMVgyK1dQUnQxajg3U2Z3ZU54VjlqdDE4amplZis0KzVHWmxWdHJuNEs3Tm1QN0NBL2hpeWxQVkpwOHEycG4ySjJhKzkyS05FbEtTeDRNdjNuNEthNWY5RkZKL1daWlJYSkNIOUQxYmd6NHMvN1YwUHQ1OSttNllDZ05qY3J0YytPVDF4L0R6MTlNaWpuZkRxc1g0NE9XSnlEaTBKK3g3RCt6Y2hFVnpQa1ptK2w1Zm04M2luMFRZc25ZNWpsVzRIb29kYVd2dy9uUDNZZnY2UDhLT2lhZytVa1k3QUNJaUNwRkNBZDNJVzZDNStES1laMDJEYy9zR0FJQnNLa0xwSjIvQ3ZtWXBZaVpNaHBqTXBZeEU1NExlRUlOTFI5Mk01Zk5uQUFCR2ozOEVRb1hhSTBXbmN2RDdUelBSdUdrTGRPN1ZMK2dZTmtzcDltejVCeDYzR3pmZE85blhmaXJuQkJiTW5JNWhZKzVCMzB1SGhSelQ3T212SURPTWh5dVZXZ09WV2dPMVJvdlkrRVQwR2pDa3l2NTJxeG56dm5nWDJjY09ZL1Q0UjdCbDdRcDg4OEZydVBPUmw5Q2tSWnVRNTVWbEdZdm1mSXk4N0dPNC9xN0hBS0RLNUlFb0tpQ1dIVXRibEorTFkrbjdLdTE3NnVSeEFNQ1JmVHRRV2x4WWFiK1krQVMwN2R5cjB1c3Vwd09PTXhJNkZ3NjZDdk0rZndkN3R2eUR0cDE2K0YzVDZnMVFxdFFBZ0JOSEQ4Sm10U0N4Y1pPZ1kyZW03OFhQWDA5RFFsSUs4ckl5c1hyUjk3anN1dHNyamFXaTJNUWs1SjA4aG04L2ZBTjNQL0VXdERwOVNQZEprdVMzQ3FQUHZ5N0h4alZMY2ZIbDEvamlWaWlVS0NuT3g1OUw1c0ZodDhKaHM4Sm10YUM0SU05Mzc1QlJ0MkRRc0J2THgvVjRzR2ZyUDBodDFSNXhpVWtCOHg3WnZ3TU91dzN0dS9ZSktjNWd1bDQ0RUd1Vy9JRGw4MmZndm1mZWdTaUcvdG5ud1YyYm9kWm9mWC9XZHFzWjd6MTdEeTRaZGlNdUhURTJvbml5angzRzBybWZJNlY1YTNUdVBhRGF4TmZwbnk5UmZjYkVBUkZSUFNNbUppUDI4YmZnM0w0ZTVsblRJQldlQWdDNDltMUQ0Yk4zUXovcVZ1aEgzUTZvVkZHT2xPajhaTE9ZY2ZMNEVRQkFVa296dE83WUhZZjNiY2YrN1duUTZBeStmbXQrblF1UDI0MytRMFlnS3lNZEFHQXd4aUtsZVd0Zm54WnRPMlBRc0J2eDEyL3pzWG50Y2x3MDZHb0F3S0ZkV3dDZzBvUkRaYTY2WVR4S1RVVlFLSlZRS0pWUUtsVlFLSlFRRlFyczJmSTNOdjI1REErLytpRlVLalZVYWsxWVkrZWV5TUM4TDk1QnFha0lOOTN6ZitqVXN4ODY5cmdJY3ovNUQ3NSs3d1VNR3pNQmZRWmVIdEpZeTMrY2dYM2IxZ01BRnN5Y1htMy9pd1lQdy9DeDl3QUFzalBUc1d6K1Y1WDJsU1R2Nm85TmYvMEdVVlJVMnE5TnB4NVZKZzUyYjE1WDZRcUVYMlovRU5CMjNiaEgwTEhIaFhBN25jZzh0QWRObXJlR3cyYjFKUjhNc2ZFUUJBSDdkMnpFZ3BuVEVCUGZDSGMrK2pKMmJGaU5sUXZuUUtGU2hmUWcyN3BETjl6MjRIT1lQZjBWL1BiREY3N0VTM1VPN2Q2TWVaKy9FOUQrM3JQMytyNi80RjlYb2tmZlFkaTllUjNhZHU2RitLUW1hQllUaDVpNEJNVEdKeUx5dlArc0FBQWdBRWxFUVZRMklRbUpqWnNDQUR3ZU45d3VGNDdzMnc2enFRaVhYM2VIYit1RElBaFFhN3lyNDNadS9Bc0toUktwcmRzSHJwSVFCTVRHTjZvMjl0ajRSdWcvZENTT0h0aUYwdUxDb0FtS1lPdzJLNDdzMzRuT3ZmcjVmdCtQN044SlNaTFF1RW56a01ZNDA2bWNFL2orb3pmaGRybVFjL3dvM25seWZMWDNUSDc3SytoNUloTFZjeXlPU0VSVW56bnRzQzZaQyt1djN3TVY5ajZMeWFtSXVYc3lWRFg0aElmb2ZGYVQ0b2hIOXUvRXR4KytIdEc5blhyMnhkajduL0pyODNqYytPcS96NklvUHdlUHZ2WUpkQVlqdnA3NlBFNGNQZWg3K1BKNFBQQzRYVkNwTlJBRXdlLytoMTZjanBqNFJOK0RlR1VPN3Q2S2Zkdlc0N283SjFiWkw3RnhVNy9raHNmdHd2cFZpN0YyMlUvUUcyTXg1dDdKU0czVjNuZmQ3WEpoMmZ5dnNPMmZWZWpZNHlKY1B2b09KS1UwcTNUOEZRdG1ZOE9xeGJqd2tpdlJzV2ZmU3Z1NVhTNzgvdE5NbUFwUFlmVDRSOUdqNzZBcTR6N3Q5Si9QN1ErL2lMYWRlMWJiZi8rT2pTZ3BMa0Rtb1QwNHVuOG5obHh6S3dDZ2FZczJzSnBMSUhrOHlNMCtocVpCVmxSa0hOeURsdTA2UTFRbzBMUkZXeXliUHdNSGRtNEtPcytrTno3RCtsV0xrTFo2Q2VJU2szRG5vNjhnSVNrRnNpeGo4YmNmWThlR05laCswU1VZZnZPOTBGWklRRlZtd3grTHNlTG4yYmoxd1dmUnZ0c0YxZlozMkswb3pzL0R2dTBiMEtYUHhYNi9Sd2QzYlVaeWFrczBiZEVXUmZtNW1EWHRKVHoyK2llSVRhajhBWDNqbjcvNVZ0dWNTYTNSNHVtcDM4QnFMc0cwNS85ZDZkYU8wLzMyYlBtNzJtMGlraVJWdTlKQWI0akJJNjk5N0h1OVpkMEtMSjM3T1c2YitBTGFkZkVtaVJiTitSZzcwLzdFRTFPK2dsWnZCQUJNbVh3bitneThIRmZkZUZlVjQrZm4vajk3OXgwZVZiRStjUHk3dTltU1hnaUJBSUhRSWZUZWUraElGYkZSUkM2bzZCWEZYcTdsWXJ1STVTY1dFRkVRbENZZ3ZTYWhwa0JJZ1JCQ0FvUkFDSkRldDUvZkgwc1dsdDFOZ2lBb3p1ZDU3b1BubkRselprdHlNKy9NdkpQSmlxL2V4Mnd5TVh6U2pFcURiMmRQSlJJZHRvVmFkUnN3L2FXUGNMbU5ZTDVJamlqOEZZZ1pCNElnQ0g5bktnMXU0NmFoNlRXRTRxVUxNQ1RIQVdDK2VvbkNUK2FpN2pZQTk0ZG5JZmNMdU1jTkZZVDd6NVE1NzFHcmJnT2JjeEZiVnBFUUZjSHo4K3c3UWF1Ky9kaGhQUXFGQzJNbXowYW5MY2ZWM1lQTTlGUXVuanROdHdFanFSM1VDSURNOUZTTzd0OUIvNUdUY1BQMHRybGZmVzJxK3Q3ZlYxYmFYbDE1R1VhRHZzcHliYnIycFZhOVlDUko0dlR4byt6ZHVJTGNxNWRvMGE0ckl4NmVpZnROejNkUktobjE2Rk1FTlc3QnJ0K1dzZWlERjJuYnJUK2QrZ3loVHYzRzFuSW1rNUV0Szc4bE1XWS8zUWFPSW5UTTQ5YmxCemNyS2N4bjlhSlBLTXpMWnVqRTZRNkRCbnFkMW1HaXdvcThBcG5wcVE2bmtOY09hbWd6eW4zczBHNHVuRG1GeVdqRVpESVN2dWtYQUI1KytuV2F0KzFLVk5obUl2ZHM0b2tYNTlrc3g3aDROb1VqKzdZRE1QVEJKd0FZK2Nnc3VnMGN4Zkl2M21IU3JGY0pxRk1mZ0xTa1l5ejc4aDN5c3kralVtdm9OM0lTUmZrNTFoSDR0bDM3Y2ZWU0JrbXhoMGxQVGFKbjZCZzY5Z3F0dEdQYXVjOHc5djYra3Qzcmw5T29aZnNxTzlWcWpSc3FqU3ZSNFZ1UnllWFcyUTI1Vnk5eFlNZHZ0R2hubVVHU24zT2wwbnB1Tm1UOFZHc0hIQ0F4WmgrWHpsdG0yTVRzMjQ3SlpHVDA0N1BSdU5rdXFUaTBheU81Vnk0QkVGQzNBWDFIVExSZVM0Z01wN3k4bE80RFJ6bDliczdsVE9JancyalRwUysxNmxsK0RwVTNMUWxJaUFwSHJsRFFxSVZsV1lra1NadzlsUUJJZlBQZk9kWnllcDJXWTRmMmNPTG9RWnY3bjN6NVkrdnNob3d6cDFpOTZCT1VTaVZUNXJ5SG4zOXRwOS9mWTRkMmN5UmlHLzYxNi9MWXMyL2ZWdEJBRVA0cVJPQkFFQVRoUGlBUHFJUDNhd3ZRUmUybDVKZHZrSzVsc05aRmg2T0xpOFI5N0JSY2gwMEVKMy9rQ0lKdzZ6UWFON3VSWVlYQzBrRndOR0xzckpNQjJJendIOXExQVkyck8vMUhQV3lkY1NDWHl6bTZmd2ZOMm5hMlRoVy8yYlB2THF5MHZkSGhXOW0vYlUyVjVRQ1NZZzl4WU1kdlpHZGR3TlBibDRrelhpSml5eW9XZlRpMzB2c216cGhMUWxRNENWSGh4RWVHMGFCSkNKT2ZmNWZDdkd3Mi9QUWxGOCtkcHMrd0NmUUlIYzJLcjk2bmRsQkRCbytmYWpQNm5abWV5bTlMUDZPNE1KK1JqOHlpWTY5UWg4OHFLYklFRjF5VVNyc2xDU3ExaHNPN045cWNreVFKZzE3SG1DblAwYlpyWCt2NVI1OTUwL3IrSE5xMWdSYy9XbUp6WDVlK3cwaU0zcys2cFoveDlKdWZvWEJSb3RkcCtYM0YxOVNxRjh5QWF6TVVBTnc5dlVsTE9vYXJ1d2RGQmJra1J1OWp3cE12Y0RJdWl2S1NJa1krTXBOektTZllzY1orcVlXYnV5ZFB2dndSVzM3OWp0Z0R1MmpmWTJDbDcvWEZjeW1ZVFNaeXJtU1NHQjFSWlhrQVgvOWFESmt3alQwYlY5QzEzd2cwYm01c1d2RU5OUUxxTVBLUldWWGU3MGpMRHQxdFppWmN5ampEcGZOcGFNdEtPQkt4blJidHV6bk1uUkVmR1c1Ti9sbXpkajJicFFONm5aYURPOWZUcWZjUTY4L0F6UTd1WEE5QXZ4RVQ4WFdRUytMaTJSUXkwMU5SdUNpdHVVZFNUOFJTWEpCSHUrNERiSUorZXpldW9FNzl4alMvYVdsUVJWQXVKbUliZXphdXdOUGJsOGRtdjhXVnpIUisvZVpEbStBUVdQSjBoRzM2aGVqd3JkUU5ic3BETTEreEM3UUp3dCtWQ0J3SWdpRGNSOVRkQjZGcTE1M1N0VXZRaG0wQ1NRSzlsdEkxaTlFZTNJbm45TG00TkcxOXI1dDVTM0ttVnYzSHNIRDMrUzhUbWNTWExualRicFRYYURSZ05wbjRaTzVrdS9JR3ZZNW1iVHBiajgrZVN1UktacnIxdUVQUFVOUWFEYTd1bm5RYk1OSnBoNmtxWDd3MWk1TENBZ2RYSkNSSll0NXpreHplTjNEMG8vUWNQQWF3VE1rdUtzaGx3QU9QMExYL0NGUnFEZVZsSlJpcVNBSVhVS2MrWTZZOFI4L0JZem13NHpjYU5BbEJraVIrL2VaRGlncHltVEQ5UlVJNjlrQ1NKR3JVcWtOMCtGYktTb29ZL2Zoc0RBWTkrN2F1SmlaaUcyNGVYa3grN2gzcU4ybFo1ZXNkTytVNVduYm9VV1c1b3Z3Y3Zuejc2U3JMVlpUTlRFKzFIcmZzMEIxdGVhbDF1OFpUQ1RIa1oxOWg4UGdwbkRscG1lbWxkblduVVl1MnBKMk1vM0hMOXVqS3l5Z3F5RVVtazFzU1p5TEQwOGVQanIwR08zMnVYcWVsWTYvQjFBdHVpbHJqV21rYlV4SmlrQ3NVMUF3TTR1RE85YlR0MXIvU1dRZS9MZjNNbW0vQjI5ZWZEVDk5Z1U1YnpzVnpwNmxWTDVoMVN6NEZMUGtrN29TRHV6YWkxNVhUZjZUajc1c2ttWjJPeEFjM2E4MytiV3ZKU0R2cGRCbEdSdHBKdkh6OUhRWU5MTS9mWUhjdUttd0xLcldHb1E5T1E2MjVQZ01pWXNzcWFnYzFwTnVBa1hiM0hEOXlnSjNyZnFSeFNIdkdUM3NlalpzSEJyME92YmFjWlovL2g0ZWZmbzJnUmkwNG41ckVsbDhXa1plZFJidnUvUmt4YWFhWWFTRGNWMFRnUUJBRTRUNGpjM1hIWThyemFQb09wMlRwQW96bkxYLzhtaTZkcDJEZXYxSDNHWWJIdzA4aEU0bWFCT0cyOUIweEVlK2Ixb0NmT0hxUXM2Y1NIWTdlSHRpeHp1WTRKU0dHMklPN3FlalF0MnpmbmF1WjUyblF0QlZnU1NwWG9hSVRlenJ4cU4xU0JZQTJYWHBiUjFYTkpoUDlSa3kwRytXTml3d2pPbXdyVDcyNXdPNytIeGU4WmJNbFlNL1FNWFRyUDhKbUNucDFFeDhDMUF3TVl2d1QxNmVDajU0OEc2VktiUjJkbGNsa2pIaDRKaTR1U21MMmJhZW9JSStDM0NzVTV1VVEwckVIUXgrY2pvZVhUN1dlZGZYU0JadWtsTTZVbFJSVnUvMlo1OVBZdE9JYnUvUEhEdTYyL3JkU3BTSml5eXJyY1VDZCtqUm9Hc0xaNUFTR1Qvb1hoZGNTMTRJbHVkKzZKUXU0bUg3YXByN1FzWk5wM2JrM09tMDVLclVhYlZrSjIxWXRadVpyOWtrTWIyUXlHamh4OUNCTlczV2tmWStCckY3MENTZU9IS0J0dDM1Tzc2blhzTG5OMGcxSnNuenZiZ3htZ1dYcERNQTMvNTFqbDArandzTlB2MTVwK3dENkRuK1FCazFha3BlZFJXbHhJY0hOYklQV1pwTUp1Y0p4VjZSKzR4WjQrOVVrTGpMTVllQ2d1RENmY3luSG5RWTVMcDFQSS9WRUxDNUtGUlhwM0M1ZlBNZjUxQ1RhZFI5Z0V6U29TdXZPdlRHYlRiVHQydGY2TTFhclhqQ1RuMytYbFF2L3k4cUY4MmdTMG9IaytDamNQYjBaTisxNVduZnVYZTM2QmVIdlFnUU9CRUVRN2xNdXdjM3dlZTlieXZkc3BHemRVaVN0WmFSSmQyQUgrcmpEdUQ4MEUwM2Y0ZURrRDBOQkVDclhwR1Y3bXlVR0FGa1paem1mbXVTdzQzRHMwQjZiNCtHVFpqQjgwZ3lTNHlKWjk4Tm5BTVJIaHBGOGJhdFZzSXhBS3hTV0hSSlVhZzI3Tnl4SHJsRGc0bUk3a2huU29RY3V5dXVqelM1S0phcWJScXdyT29RM253ZnNmZzlVYk5PWWN6blR1a3ZCamZ4cTFzWkZxU0k5TlluQzNHeTc2d0JOV25Xd1R0T3VHOXpVN3Jwa05oUFV1QVVKMGZzNG41cUVYMEFnazJhOWF0ZVJyY3JoUFJ1UmgxVzlES3M2K2NCTkpoTkhEK3pFWkRUeTZvS2ZiYTZkUG42VTlOUWsrZzU3RUkyYjQwREZtWlB4NlBVNm1vUjBJUGJnTHB0clphWEZlUG5VSUtoUkN3QVNvc014NkhXWVRTYis5OUlVbm56bFl6eXFPYTM5WkZ3a1phWEZ0T3ZlbjZhdE8xRXpNSWhEdXpiUXVrc2ZwN01PYmg1TjM3ZHREY2RqOXRzdFhhblk2akowN09ObzNEd3dHdlJzWHZrdFhmdVBzSDZPL3JYcVduTkpPS05TYTJnYzBvR2w4MStuSU84cU0xNzVCSjhhMS9QdEdJMUd1Kzl4QlpsTVRxYytRd2pmOUNzRnVWZHQ3Z09JTzdRSHM5bE1wOTVEN082VkpJbWQ2MzVFNCtaQlNJY2VKRVJIQUtBdEswV2wxdEF6ZEV5bDdiWnZpNHgyM2V5WFdxalVHb0lhdFNBNVBvcVV4Qmc2OWdwbDRPakhjSFgzY0ZDTElQejlpY0NCSUFqQy9Vd214M1h3ZU5SZCsxTzY4bXQwMGVFQVNDVkZsQ3o5Rk8zKzdYaE9uNHVpYm5BVkZRbUNjTE5MR1dmUWxwZmFuQ3NxeU1Gc05uRStOY211dkxhOEZJMXI1U09kb3lmUFp2UU51eDU4L09MajlCb3lqajdESmdBdy8rV3BkT3c5bUVGakhxKzBudkROcTlpLzNYYUdRMFh5dnkvZmVzcXV2RjZuZFZqUFQ1Ky9SWGxwaWQzNW1hL05wMWE5WUdJUDdDSTVMdEltaVY5RkxvR3BjOTUzdUw2N3RMaVF1TU43aVQyd2k2S0NYTHo5L0JrMDluSGFYT3YwT2twb0tKY3JuT2FJdU4ybEN1ZFNqcE4yTW81VDhkRm95MG9JMy9Rclhmb1B0eW1qMTJuWnZ1WUhhZ1FFV3RlOU8zTGhYQXB5dVlJMTM4K25NQytiOHRKaWxuLzVMazFiV1hhNGFkaThqVFVud3BuaytDcmI3SWdrU1J6YXRSRTNEeSthdE9xSVRDYWoxNUN4YkZ6MkZRbFI0VTVuaHBpTUJwdWxKa2FESGttU2JMN0RDb1dMZGVaSmkvYmQ4ZkR5UVZ0ZXl1YVYzMUkzdUtuRGdKaWo5L1RHM0J3VG5ueVJKWis4d3VwRm4vREUzQStzMXlTekNZV0w4NjVJcDk2RGlkcTdtVjIvL1dTekUwbHhZVDVSWVZ0bzJyb2ovclh0ZCsrNG1ubWVpK2RPTTJUQ05FcUs4cTNuZzV1MTVxazNQNi8yVm82T1NKTEV1WlRqSE5tM25kUVRsaTFUVzNYcVJaOWhFL0QxcndYZzhQdnJjbFBTUmtINE94S0JBMEVRaEg4QXViY2Zucys4amFiL0tFcCsvajlNbHl3alJjYTBKUExmbW9IcnNJbTRqNXNLcWorMnBsb1Evb2txMno1dStaZnZPanp2NDFlejJ2WHJkVm9NZWwybHVRNU1KcU4xSnNHTlFzZFBvV3MvMjg1dlJYTEVsK2N2c3l2LzFYK2VjZnFNYmdOSDBiR25KVUZoOXVVTHJGdGl1OVNoZnBNUXBqeC8vZlhtWE03azIzbHpiTW9VNXVWd0tpR2FsTVFZTXRKTzJTeUxLTXpMWWR1cXhXeGJ0ZGhwRzdvUGZJREI0NmM0dkhhN1N4VisvM2toQnAwV0wxOS8zRHk4ZU9HRHhTUkVSOWprcVRDYlRSZ05Ca3FMQy9uZlM0N2IwYlIxSnpyMkNyVk83ODlJUzhaa010S2dhUWgrQVhVZ0tZN1R4NDlhbHpBVUYrUlcyV1pIRXFMQ3ljNjZ3SkFKMDZ5ZmZldk92VG04KzNjaXRxeWlaZnZ1RG1kRUpNYnNkL2lkbmYveTlTMElPL1lhVE9PUTlnQzRPcGxWY2JQS2RsVUFTMExHRVEvUFpQMlBYN0I5elEvVzdVQ05SbU9sSFdxTnF6c0RSei9LbGwrKzQvaVJBOWFkTlhhc1dZTFJhSEM2ZFdKQTNRYTA3dHlicnYySEUzWnRod3l3TFBmSnVaenA4QjZUeVVSMjFnVVNvaUpzenJ0N2VkT29lVnZTVTA5d0tpR0dsTVFqbEJUbTI1UkppajFFVXV3aHA2OEQ0SlZQbDFlWnMwSVEvdXBFNEVBUUJPRWZSQm5TQWQ5NVN5amZzWmJTamN0QnJ3V3ptZkp0cTlGRmhlTXgrVGxVSFh2ZDYyWUt3bCthWEM1SDRhTGtzZGx2VWpNd3lPYmF2cTFyU0l6WngzUHZmVzEzMzdvZkZqaGQwKzFJVnNZWkFQeHZ5RFovcy9CTnY1S1huV1V6SWd0d2NNZHZITjIzdythY3Ryd1VuYmFjYjk1LzNxNmVva282c2U0ZVh0YVJYYjNlOGN5RXl1UmR6ZUxiZVhNd204MTQrOVdrYnNPbVhEeWJ3b2lIWjFhck03VngyZjlWZXYxMmx5cU1mK0lGNnRSdlRPekJYUnphdFFHNVFrSEQ1bTBZTy9VNUFETFBwWEpvOTBaNkRSbEgzZUFtMXZzU29pSklPeG5QbU1temNWRXE4ZkR5cFc1d1UrdGEva083Tm1EUTY2emJIa2FIYjhYVDI1YzYxNmI3bjNPd2xXUlZTb3NMMmJ0eEJmNjE2dExsaHZYOU1wbWMwSEZUK09YcmVlelorRE9qSHJXZlZkS3lmWGZyTWdtQUkvdDNrSHJpS0k4Kzg1YjFuTWJObmJTa1l5aFZhaFJPbGhIWTFldGtWNFVidGVyVWkrUzRLSTdIN0tmN2dKSFVxaGVNeVdpb01nRm8reDREU1k2TFpNc3YzK0xsNDhlWjVBUk9KY1F3Y014alRuY1hrY2xrbG1TVU10c2xHOG54MGNRZTJPbndIcFBSUUhwcUVoZlAyZWFnQ0dyY2dxVFlReVJHNzBPdVVOQzRaVHZPbFpVUzFLaDV0WGF4U0VtTTRlU3h5Q3JMQ2NMZmdRZ2NDSUlnL05Nb0ZMaU9mQmgxajRHVUxQc0MvYlgxMU9hOHF4UjkrVGJLbGgzd25ENFhlVUNkZTl4UVFmaHJDbTdXbWplKytNWGh0WW9SVkRjSHlVZW5QUDlldFo5aE5wa0kzN3dLVjNjUDZqVzB6dzlRb2JTNGdJSTgreHdESVIxNzBLeE5GNXR6cHhLaU9SNnpuMkVQUFdsWHZxck8rZTN3Q3doazlPVForTlFJSUtoUkMyTDJiZWZpMlJTYXQrbU1oN2R2bGZkdlhQWlZwZGR2ZDZsQy9jWXQ3TTc1MUFqQXAwWUEyckpTZHYyMnpMckVvR0kyZ2Jhc2hFMC9mMFA3SGdObzFhbnlZS3ZaYkthMHlMTExSV0Q5eHRhWklEY21XcXdPU1pMNC9lZUZsSlVXTTJicWMzWkxOeHEzYkVlTGRsMkpPN3lYSnEwNjB1S21yUVUxYnU0VTVtWHorODlmOCtDTUYzSHo4RVF1VjJBdzZEaXdmUjNqcGoyUFVxWG02cVVNYXRTNjg3Ly9oMCthUVkvUTBkYThJSHE5RGsrZkdwWGVJNVBKR0QvOUJYNzQzK3Y4OHMySEdBMTYybmJyUjYvQlk2dTR6ejdQUStqWXh3a2Q2M2lKenlkeko5T2g1eUNIc3hnSzgzSUlhdFNjbHUxNzRPcnV3YWV2UG9HdmYrMXFKVURNejc3TVNVVGdRTGcvaU1DQklBakNQNVRjTHdDdkZ6NUVIeDlKeWJJdk1GL3JmQmlTNDhoNy9RbmNSajJDMjZqSFFHd25KUWdBWkYrK3lOTDVsV2VUcjJ3N3hodDE2QlhLa1BGVEhWNHJLU3JnOStVTHVYRDJGQ01mbVdtVEFWNnAxcENmZlFWSmtpZ3ZLK0Y4V2pJTm1vYlkzRDlsem51NGUzamJKV25MenJxQVhDNm5VWXUyZHM5ODRzVjVOdFBOYjhlTnl4QXF0T25TOTQ3VTdjamxpK2tvcTdGMVpWbEo4UzNYZlNVekhibENRVmJHR1hhc1hVcUhuZ09wRVZDSE5kOS9pb3RLUmQ5aEQ5cVVUenNaeCtVTDV5ak15K0hDbVdSeXM3UDQ2SVZIcVJmY0ZKbGN3ZkVqKzdsd05nV0FndHlydDlTV1BSdCs1c3pKZURyM0hVYVRrQTRPeXd5ZjlDOHkwcExaOVBOQ2ZHcThSKzE2RFcydTc5K3hEbDE1cWMxdUlHcTFLMmVTRTlqMTJ6SkdQaktUaStkT1U2OWg4MXRxVzNXNGUzcmI1THd3NkhVb3E3SDJYMXRXaW9lWE4zblpXUUI0ZXZsaU5CanUybGFIM243K2xXNmhLUWovRkNKd0lBaUM4QStuYXQ4RHY1QU9sRzVZUnZtT3RXQTJnOUZBMmNibGFBL3Z3Zk9KdVNpZC9KRXFDUDhrbmw0K2hJNnRQQ0NRSEI5RnhwbFRWWmE3Y1lsRDVubkxrZ1NEWHNmRnN5bXNXUGhmakFZRGc4ZE5zZXV3dEd6WGpaaDkyL25nMzVPUUpBbUZ3b1VPUGE0bnc5dTQ3Q3RTRW1NY1ByTWlPV0psUVkxcEw4NmpWdDBHTnVlT0h0aEZTdUlSYXhzZEtTa3FvTGdnRDZWS1RXTE1Qb0JLa3dqZVNkSGhXem02ZjBlVjVhcXhxWUtkQmsxYjhjemJYM0xtWkJ6UjRkdjQvdU5YY1BQd29xeWtpTW4vZnNkdXhzVHhtUDFjUEp1Q2I4M2F1S2hVZVBuVVlOakU2ZFFNREdMVGltK28wNkFwYmJwWVJxcDNydnZSY3BOTWhxZVBId3E1OCtVV0VWdFhFeFcybVVZdDJqSFV5ZHArQUE4dkg4Wk1lWlpWMzMzTUwxOS93R096MzdLTzhHZW1wM0lxUHByUmp6OWpzd3pCTHlDUS9pTWZZcy9HRlRSczNvYk05RlI2RFJsMzYyL1dMZEtWbDFVYThDa3JLU0pxNzJaaTltM0haRExTZStoNExweE40ZER1alNURkhxTGJvQWRvMzMxQWxjc2RCRUc0TTBUZ1FCQUVRUUNWQnZkSnM5RDBIa3J4MGdVWTB5d1o0YzFYTDFINHlWelUzUWJnL3RoczVONSs5N2loZ25EdmFOdzg2TlRIZnZ1M0crVmxYeVl6UGJYS2NoWENOLzlLNUo3ZlVidTZzWG5sdHp6NDVJdDA3VGVjMWwzNkVGQ252bDM1b1JPbjA2cFRMMHFLQzFFb0ZOU3FGNHpYRGRPOUI0MTVqTjVEeHp0OFZtTE1Qbzd1MzhIMGx6NXkycDZidDcwRFMzSzdpclg5cFVXRlhMMlVZVmNtTytzQ0s3NTYzM29jV0wrUlhmNkhQOHVZeWJOdmE2bENCYU5CYjEyS2NETlhkMDg4ZmZ5UUt4UW9YRnhRdUNoWisvMm50T3N4Z0M1OWh1SmJzellBNDZaZHp4OXhhTmNHVWhLUDBMUjFKK3U1R2dHQk5HOXJXVUlRdm5rVllNbVpNV2ZlSXVENkxBUUpTNVREb05leGZmVVNFcUlqcUJrWXhJVHBMempkWGFKQ2sxWWRDUjAzbWQzcmwvUFQ1Mjh6ZVB3VU92UWN4TUdkNjZsVkw1aTIzZnBabm1HK1BqT2syOEFIQ0t6Zm1PUzRLSHo4YXRxMHVTcmYvSGVPemZ0bU5CcWNick5ZNGZMRmN4ajBPcng4N1A4LzVWTEdHWTRkM0UxUzdDSDBPaTNCelZvemVQd1VhdGRyaUNTWmlUMjRtLzNiMXJKejdWTDJiVmxGaS9iZGFkdTFMMEdOV3pyZGlsSVFoTnNuQWdlQ0lBaUNsYUp1TUQ1di9SKzY2REJLZnZrRzZWcjJhRjEwT1BxRWFOd2VuSTVyNkZod3NINVVFSVJiczMvN1dnN3VYRSszQVNQcDNHY295NzU4aDIvbnZVQ3pOcDFKUFJITGhiTXB5T1Z5NUhLRnRXTm1OcHN3bVV5WVRFWWtrNG5zckl1WVRFWTY5QnhVNWRSM2cxNW50LzNlelM1ZlBJZUhsNDlOQUtGeHkzYldFZWpMRjg2UkhCOEZOM1d3NnpSb3dzUi92UXhZc3ZIWGE5aXN5azdjd3ZlZWM5cFJ2OUhOU3gvT0pDZFFVcGhQYVhFaEFPbXBKOUhySE0rRXVKRzJ6TEt0NUlVenlkWk9jNnRPdlRoMmFEZGxwY1VjajltUHE3c25BT2RUazdoOE1aMUw1OU00bjVwRWNXRStYcjcrREJyOUdKMzdEcU84cklTb3NNM0VIZHBEZE5nV21yVHFTTytoNDJ5U0R6cVRmZmtpUnIyZWtxSjgxQnBYVENZalNiR0hVYWsxbkwyMlJhTzdoemM2YlJsTFAzMkRuTXVaTkd6ZWhnZG56RVZUamQwandMSUxoY2xrSXV6M2xXejlkVEhsWmFXTWYySU8rVGxYaUR1OEY0VkNTWEpjRks3WGxxZFVmRmF4QjNjeDR1R1p0OVFCNzl4bnFFMlN5OVNrWTJSblhiQWVaNmFuRWhPeERVK2ZHcWcxcnBoTkpoS2pMYnNYVkN5YktjaTlTbnhrR01seFVlUmNzZXg4RU55c05iMkdqTE5aV2lPVHllbmNaeWh0dXZRbDlzQXVqdXpiVG54a0dQR1JZV2hjM1duVnVSZkRINXBScmUvVjdZaVAzTXVKb3dlcUxHY3lHdi9VZGdqQzNTUUNCNElnQ0lJdG1ReDE5MEdvMm5XbmRPMFN0R0diUUpLUXRHV1VybGlJN3NCT1BLYlB4U1c0MmIxdXFTRDhyWG43K3RPeWZYY0dqNStLVENiajZUYy9JM0x2Wms0ZlA4cXBoR2lNQmtPMTZ2RUxDQ1NrWXc5V0x2eHZ0Y3BYVmU3Ry9BdlRYL29RVnpkUDY3WGFRUTE1ZGNIUGR2ZW9OYTUyeWZpcTBuL1VKSnY4RGM1cy9YV1J6ZkdSZmRzNW4ycVpGYVZTYTBpTWpyQjJSS3VpVW1zNGNmUWdKNDRlQktCcG0wNWtwcWR5NHVoQjFLNXU5QjgxQ1lENHFIQVNvL2ZoN2VkUGsxWWRhZDYySzQxRDJsczcxSjdldmd3ZU40WGVROFlURmJhWkkvdTJZemFOcnZUWkxrb2xDaGNYNGc3dDRlSzUwelJ0M1lrbXJUcWlVTGl3ZCtQUGxCUVZvRkM0MEtuM1lEeXZqY1EzYmRXSjRLYXRHZnJnRTFYT05MaFpyOEZqcVJGUWg4VG9mWFFmT0FxRndnWC8ydlg0WWY1ckdBMEczRDI5R1RENlVXdDViWGtaemRwMG9XT3YwRnQ2VHRmK3cyMTJWU2dwTHJRSkhMaDdlcE1VZThobVZ3dU5xeHVoWXgrblFkTldnQ1VnY1BUQVRpU3ptVTY5QjlPcDl4RHJFZ3RIMUJwWGVnNGVRN2VCSTBsSmlDRWhLb0p6S2NjSjZkRGpUdzhhQUFRMWJtbmRIckl5cVNkaXJjdDhCT0h2VGlZNTI1dEdFQVJCRUFCaittbEtsaTdBZUQ3MStrbVpETTNBMGJpUGZ3S1pnK3p4ZDFMTzFLcTN2Qkx1UHY5bFlmZTZDYmVsc0xEd1hqY0I4N1daQTBxVjJ1RjFnMTZIMld4R01wdVJKQWtKQ2JsTUJqSTVNcGtNbVV5R1hLNUFybENJS2RwM1dGbHBNU2FqRWM5cTdQb0FvTmRwYjN1dHZXVm1oY3ltNHl0SjBsM3BDUDhST20wWjVhVWxlUG42Vit2N1p6SWFNT2oxU0pKa2w3Z1RJQzg3QzA5dlA2Yy9EMVczcDl4dWUwOUpNaU5KL08xL1B0TFMwZ2dNREtST0hiSGJrWER2aU1DQklBaUNVRFhKVFBtZWpaU3RXNHFrTGJPZWxubDQ0ZjdRVERSOWg5dE5YYjVUUk9EZ3Iwa0VEZ1JCRU80T0VUZ1EvZ3IrM3VFM1FSQUU0ZTZReVhFZFBCN2YveTFIM1cyQTliUlVVa1RKMGs4cG1QZHZUSm5wOTdDQmdpQUlnaUFJd3A5RkJBNEVRUkNFYXBONysrSDV6TnQ0djdvQWVjRDFrUTlqV2hMNWI4MmdkUFVpMEd2dllRc0ZRUkFFUVJDRU8wMEVEZ1JCRUlSYnBnenBnTitIUCtJMmRncFViTHRsTmxPK2JUVjVyMDVGSHg5NWJ4c29DSUlnQ0lJZzNERWljQ0FJZ2lEOE1Vb2xidU9tNGZmUmo2amFkN2VlTnVkbFUvVDVteFI5L2dibXZNcTNoeE1FUVJBRVFSRCsra1RnUUJBRVFiZ3Q4b0E2ZUwzd0lWNHZmSURjcjZiMXZENCtpcnhYcDFHK2RSVlVjMXU1dnh5WkROUWE1RDQxVUFRRzRkS29KZkthZ2JkZWoxeU94NVRuOFg3bFV6eW16NzFqelZPMmJJLzdJMC9iTEJzUkJFRVFCRUc0MDF6dWRRTUVRUkNFKzRPcWZRLzhRanBRdW1FWjVUdldndGtNZWkybGF4WlRIckVGenlmbW9nenBjRS9hNWpwc0lpNk5XaUNUeTBHdUFJVUxNb1VDWEZ5UXVTZ3R4MG9WS0ZYSVZPcHIvMU9CeW41N05lMys3WlQ4TUwvNkQ1Zko4SnoxT3VydWd3QlFTbVlNcHhMUkhkNTlXNjlKN2w4YnIyZmZSZWJoaGVuU2ViUlhMOTFXZllJZ0NJSWdDTTZJd0lFZ0NJSnc1NmcwdUUrYWhhYjNVSXFYTHNDWWxnU0ErZW9sQ2orWmk3cmJBTndmbTQzYzIrK3VOa3ZtNW82cVRSY3dHcENNUnN1L0JqMlMwUUFHQTVKT2k5elhIN212UC9xakJ6Q1hsWUJCajZUVEl1bDFsbjkxNVVpNmNzelpsNnYvWUlVTG5rKytoTHI3SUV3WHpsSzg3QXU4WnY4SHo1bXZBaEs2dzN2KzJPdHhkY2Y3aFErUWVYaWhPN3dIYlZRWVZIY1BlZDNmUDNtbFZGcU1NVDBWWTBhYXpmYWd0OEt3Y2ZrZGJwVWdDTUtmNU4vek1lZGNBYkVkbzNBUHlTUkprdTUxSXdSQkVJVDdrQ1NoM2IrZDBqV0xrVXFLcktkbEdtaDNNeElBQUNBQVNVUkJWRGZjSHB5T2EraFlrRlc5WWk1bjZzQS9zNVZXbnY5NkZYWHZvZVErL1FCU1dlbHQxeWYzOWNmcnVmZHdhZHdTNC9sVUN2LzNNbEpKRWZLQU92aTgvaGx5MzVxVWIxOU42ZG9sbHRrWjFTVFR1T0w5OG54Y21vVDhvWGJsemg1cjgzbjhVZjdMd202N2psdG1ORkM2ZGdubE85ZUIrUE5GRUlSL0VMZXhVM0FiTisxZU4wUDRCeE9CQTBFUUJPRlBKWlVVVWJMcU8zUUhkdGljZDJuUUZJL3BjM0VKYmxicC9iY1RPSkI1ZUtIcE9iaGFaZFU5QnVIU3FJV2xJNi9YVlZuZWxKMkZQdTZ3dzJ1cTlqM3dmUElsWkY2KzZLTERLVm42S1pLMjNIcGQ3dXVQMTdQdjR0SWtCR1BhU1lvWGY0VHBTbVkxR3FuQmUrN0hLSnUzeFhUcFBJYVRjZFY2YmNvMlhWRFVxZ3M2TGJuL25tRFRsai9xYmdjT3pJVjVGSDQ0QjlQbGk2aDdocUx1MGc5bGkvYkkzTnp2YWpzRVFSQUU0WjlJQkE0RVFSQ0V1OEtZZW9LU243L0NlRDcxK2ttWkRNM0EwYmhQbklITTFYRUg4SFlDQjRxNndmaCt1UFFQMzE4WmZYd1VSWisvWVhOTzdsOGJqOG5Qb1dyZkE0d0dTbjc5RHUyZURVNGE1NExIbzArakNSMEhKaVBhOE0yVWJseU9WRnpvc0xqYzF4K3ZGejdFcFVFVGpHbEpGQzU0SGFtc3BNcDJ1bzErSExjSjA1SEtTeWxjOERyRzFCTzMvRm9kdWR1Qmc4SUZyMkU4ZlJ6dmx6N0JwV25ydS9wc1FSQUVRZmluRTRFRFFSQUU0ZTZSekpUdjJValp1cVUyYTlObDNyNTRQUHFNTllIZ2pXNTdxWUs4ZWhzSWVUNzVDdXJlUXl4VCthdlJJVWVTck5QbDViNyt1QTZaZ092Z2NhQlVZVWhKcFBTWGJ6Qm1aVlJaamFwVko5d2ZmZ3BGcmJwSTJqSkx6b0w5MnpHZVM3R1djV25ZSEs5L3Y0L2NyeWFHNDBjby9MLy80Rkt2RVZKNUNhYXNDdzdybGJtNjR6bmpGVlNkK3lDVkZsTTQveFdiT20vWDNRd2NWQ1NrckZoT0lnaUNJQWpDM1NXU0l3cUNJQWgzajB5TzYrRHhxTHYycDNUbDEraWl3d0dRQ3ZNcC92WUR0QkhiOEpqOEhJcTZ3WGZ1bWRmeUJ5anFOVVRoWDh0cE1ibXZQd0NxVmgyUktra2dxRStLdFc0dktmZXZoZHVZS1doNmhvS0xFbk5CTHFWcnZzZGNsSS9QZTk5VnEzbFNTUkc1Y3liaU51cFJYSWROUkROd05KcUJvOUh1MjBiSmp3dHdIZmtJN3VPbmdjSUY3WjZObFB6eU5ZcmFRZmk4OFRtU1hrZlJWKzlnU0k2M3FWUFpzZ09lTTE1RzdsOGJZL3BwaWhhK2h6azdxMXJ0K1N2U2htOUJVVHRJQkEwRVFSQUU0UjRSTXc0RVFSQ0VlOFp3TW83aUh4ZGd2bkVyUWJrYzEyRVRjUjgzRlZTYU81WWMwV1BhQzJnR1BIRGI5ZVROZVFoemZnNWdDUno0ZmZnamtxNmNzcTJyS04vN094ajBLT28wd0hYSStHclZKMm5MS1YxbENUTEkzRDF4SFRvQjE0R2pLZmpnZVRDYjhYbC9FUUFsUDN5S0xpYkNlcC9yaUlkeG56UVRURWFLZi9nVTNhRmR5THg4Y1o4NEEwM2Y0UUJvd3pkVHNtSWhHQTIzL2JwdmRqZG5IT1ErTndGVjY4NTR6bnI5cmoxVEVBUkJFSVRyUk9CQUVBUkJ1TGNNQnNxMnJLUnN5NjgySFZ5NVgwMDhwczZoNlBNMzc4aGpLZ0lIZVhNZVF0TFpKd2YwbURvSGRmZEI1TDM0Q0ZLNS9WSUZ0N0ZUY1IzNm9FM2dBTEFrT013NEMvbzd1TTJoUWdFbUUyQ1pQV0RPdStvd2VhS203M0E4bnBnTGNqbTZtQWhVYmJzaTA3aGh1bnlCa3VYL2h5RXA5czYxNlNaM00zQ1FNM1dneUNndUNJSWdDUGVRV0tvZ0NJSWczRnRLSlc3anBxSHBOWVRpcFFzd0pGdDJDakRuWmQreG9NR056R1VsNEdncGd0RUlnRlJlNG5nN1JpZWo5c2EwazViL1VHdWNQOVJvQkpPbGZtV3pOcFh1QkdES3k4YVVjY1o2WFBGK09LSTdkc2l5dTBEYnJxaTc5a2ZTbGxHMjdnZkt0cTIyUGs4UUJFRVFCT0YyaWNDQklBaUM4SmNnRDZpRDkyc0wwQi9aVC9IUFh5SVY1djhwei9IL2FyM2pDeTVLQUdwOHNkYkpkZWYvbHluejhLTEcxeHVkWGkvZnZzYTZITUZqOHI5UjFHL3N0S3p1OEI2S0YzM285RHBZa2lWcStvMUUwMnN3cU5SSUpVV1U3MTVQK2E3MTFVdnNlQWNVZmpqbnJqekhRc0tjYy9rdVBrOFFCRUVRaEJ1SndJRWdDSUx3bDZMcTBoZS8xcDBvMjdTQzhoMXJyY2tONzVTaTd6NUFNdWp0enJzTmZ3aGxxMDRVTGY3SVlYSkVUWi9ocUx2MXI3UnUwK1VMTm9rS1pXNmVEdStSdEdVVUwvbWZ6VG1aeGczUEdhODRyVnNlVUFkMTEvNW9lZ3hDVWEvaERRODFZamg5SEVXdGVuaE0vbmVsN1FNb1h2S0pkUm5FN1RDa0pONTJIZFVudzVRdEFnZUNJQWlDY0srSXdJRWdDSUx3bHlOemRjZDkwaXcwdlllUy84YjBPMXEzUGluVzRWSUZjM2RMRWtiRHlXTU9seXFvV3JhdnNtNWoya2xLZnZyY2VxeW9HK3c0MkdBMG9qK3kzK2FVek1QTHJwaExjRFBVWGZ1aGF0c05SVkFqeHc5VnVLRHEyS3ZLdGxVb1hqci9qZ1FPN25hT0EyVTEzbjlCRUFSQkVQNGNJbkFnQ0lJZy9HWGQwVzBacjZueDZVcHdrQmE0SXUrQTN5ZkxIVi9YdU43eHRsUkZVYWNCcmlNZkFjQjA4UnphUTd0eEd6RUptYnNuT1UrTnVxVzZmTjlmaEtKMjBKL1JURUVRQkVFUTduTWljQ0FJZ2lEOG81VHZXby9rSU5HaHV0c0FYQm8ycDN6M0JvZExHVlR0dXFGczJlRnVOTkZLZDNnM2NoOC9ERW14R00rbkFlQTZaRHd5Y0p6Z3NUSmlEeVZCRUFSQkVQNGdFVGdRQkVFUS9oSDBDZEdZaXd1ZDdqamdVcStoSlhDd1o0UERwUXJHakRTVUtZbEk1V1YzbzdsVzVkdFczOVhuQ1lJZ0NJSWczRXdFRGdSQkVJVDducUorWTJTdWJwaXlNcHdtT0pUWERBUkEzWFVBa3Q3eGFMN3BTaWFxamozUkhkN2orRG0xZzlBTWVPQjZuYjQxcXQvR2dMb0FEbWREQ0lJZ0NJSWczRXNpY0NBSWdpRGM5elRkQjFwekJWVEY0NGtYcXl6akxIRGcwaVFFanlZaDFXNlgxNXg1bGgwY1RFYVVyVG9CWU1xNlVPMzdoVCt1c0xEd1hqZEJFQVJCK0lkS1MwdWpUcDA2QkFZRzN1dW1WSnNJSEFpQ0lBajN2ZEoxUDFDNjRhZEt5M2hPZndsMXo4SGtQamNCcWJ6a0R6MUhIeDlKMllabDFtTkZyVHA0UHZNZnArVVZOV3FocU4vWWVteE1TMElidHVrUFBWc1FCRUVRaEw4UFNmcDdKUjhTZ1FOQkVBVGh2aVh6OHNXbFR2MXFsWlY3K2dDZ2JOUWNTVnRlWlhselNSR21pK2RzemtrbFJSalRUMTgvMXV2QVlIQ1lVd0dnOExQWGtibTZnMHlHVkZLRXVUQ3ZXbTFGTHNkLzhiYnFsYTJnVXQ5YWVVRVFCRUVRaEd0RTRFQVFCRUc0YjZsYWQ4SnoxaHUzZEkvWEN4OVdxNXcrUG9xaXp5MTFTMlVsRkx6ekZPWVMyK252cGt2bnlaa3gxR2tkNXZ3Y3lNKzVwZlpaSGlpaFQ0cTlwVnVVSVIzdnlaYVNnaUFJZ2lEOC9ZbkFnU0FJZ25EZjBpZEVVL0RPVTM5SzNlYXlHNVl6bU0wMk13MytkSkpFMFpkdjM5SXR2aDh2UXhFWTlDYzFTQkFFUVJDRSs1a0lIQWlDSUFqM0xhbTBHR05wOGIxdWhvMzh0LzkxVy9mbnpYbm9qejMzdGFtMzlWeEJFQVJCRVA2NTVQZTZBWUlnQ0lJZ0NJSWdDSUlnL0hXSndJRWdDSUlnQ0lJZ0NJSWdDRTZKd0lFZ0NJSWdDSUlnQ0lJZ0NFNkp3SUVnQ0lJZ0NNSWRZRFRvdVpSeGhwekxtWGU4Ym0xWktWY3ZaV0F5R3U1NDNYK0V0cXlVRTBjUGtwSVljMXYxbEplV1lEYVo3bENyL2g0S2NxLytvZnZLU29wSWlBcEhlMk5pMXB2czJiaUNVd20zL3BtVUZoZFdYZWd1eXJtU1NYRkJOYmVuclVSSllUNTZuYmJTTXRtWEx5SkpVclhxTStoMVZaYjVNMzcrNzRXcTNqZTlUa3ZSSDlrVjZBNG9MUzdrNHRrVXpHYXozVFZ0V1NrWHo2YmMwZWVaVEVhMDVXVjN0TTYvSTVFY1VSQUVRUkFFNFRacHk4dFlzL2gvWEw1d2prZWZxZjRXb0RsWE1qbXdmUjNESi8wTGphdWJ6YlVUUnc5U3IyRXpmR29Fa0hZeWpnMC9mY25zZC80UHY1cUJsZFlwU1JKbXN3bXp5WFR0WHpOR293R1QwV0Q1MTJEQW9OZGhNT2d4NkhYb3RHWG90T1VvbFdyYWRlOWZaWnQxMm5KKy9mWkRMcDQ3amRyVmpTbi9ya250b0liVmZzMFY5RG90eTc5OEI3UEp4TDllK3g4dVN0VXQzWitkZFlFVlg3M1BvN1Bmb2xiZEJnN0xuRDUrbE8ycmwrRG02Y1dNVno1R0pxdmVtRmxpOUQ2T0hkckQrQ2VleDh2WC81YmFWWm1vdlp2WnZXRTVrNTkvbCtDbXJXN3AzcFRFSTJ6NTVUc2Vtdmt5emR0MkJTeUJGMWQzRDJ1WjJBTTdNWnVNdEdqWHRkcjFKa1JIc0huRk40eDY5Q25hOXhoNFMyMzZzNno0Nm4yYXR1ckV5RWRtV3M5SmtobVQwZWowSHJuQ0JibmM5dlBkdW1veFZ6UFA4OXo3M3ppOHB5RDNLb3MrbUV1blBrTVkvdENUVmJicjkrVUx5Yys5d3BNdmYyejNMSURZZzd2WnRtb3hNMTc5aE1DZ1JwWFdWVlNRUzFiR21TcWZlU052djVyVXJuZnJQMnUzNnVxbERINlkvem9QUFBZMHJUdjN0cnR1TWhwWTlNR0xCTlJ0d0tSWnIxWlozN21VNCtoMTViZlVoc1l0TytDaVZEcThkdUxvUVhiOTloTlB2ZmtaTlcvYUxXak45L1BKeWpqRHRCZm5PZjI5QUpiZmsxY3ZaVmpMckZ3NEQ0MmJHeE9tdndoQTJzazRHalZ2aTF5aElEM2xCTDk4OHdGUHZEaVBlbzJhMzlMcnVKK0l3SUVnQ0lJZ0NNSnRLTWk5eXByRjg3bVNtYzdnY1ZNd204MWtwQ1U3TE91aVVsR25mbVByY1hscE1VbXhoekVaalR3NFk2NzFmUGJsaTJ6NDZVdUdUWHlTTHYyR1Zic3R5Nzk4bC9PcFNkVXVyMVNwVWFyVXFOUWF2SHo4cWd3Y2FNdEtXUFA5cDF6S09NUFlxYzhSZTJBM1AzLzFQcE9mKzg4dEJROGtTV0xUaW0rNGVpbURjZE9lQnl3ek5weVJ5eFhJRlFxYmN4ZlBuYWE4ckJTL21yVWQzbk0rN1NUcmYvd0NYLzlhWE0wOFQvaW1YeGs0NXJGcXRjL0x6NStyV1Jtc1hEaVBKMTc2MEM2bzgwZUZkT3BKeE5iVjdGeTdsSCs5TnQ5aDU5T1owOGVQb2xKcmFOU2lIV0Q1TEQ1Ny9VbDZENXRBdnhGL2JMZVZTeGxuMkxacU1iWHFCZE9pZmZkS1B3UGdsb003ZDFMcWlXT3NYdlNKMCt1aDR5YlRZOUJvbTNONTJWblVxRlhINlQxUlladVJ5V1YwSHpDeXl1Y1g1RjdsVkVJTTNRYU1SQzZYVTF5WVQzYldCWnN5SGw3ZXVDaVZITmkranM1OWJYOXVhOWNMeHMzRHkzcWNrWmJNaHArK3JQSzVOK3JZYTdCTk1PWFBFaDIrRlpsTVJzUG1iUURJT0hQSzdydFJyMUZ6a21JUGtSd1hpZHJWM1hwZXJYR2xibkJUbTdMYlZ5OGg5K3FsVzJyREN4OHN4c1BiMStHMWxNUVkvQUlDN1lJR0FBTkhQOHF5ejk5bTdaSlBtZkh5eDJqYzNCM1VBSEdIOTdCejNZOU1mZUcvMUtuZjJCSmt2VGFESVRrK2luVkxGakJ1MnZPMDd0eWJyQXRuVWFrMUJEWm83TEN1ZndvUk9CQUVRUkFFUWZpRFVrL0Vzbkg1UXV2MDhkMGJsbGRhM3NldnBzM29aMUNqRnZRWk5vSDkyOWR5OU1CT092Y1phcW4zZUN6QUxZMGNBd3daUDVYaXdud1VMaTRvWEZ4d2NWR2lVTGdnVnloSWlqM0VrWDA3ZVBhOWhTaVZLcFFxOVMzVmZlVmlPbXUrbjA5eFlUNFBQdmtpemR0MnBWbWJ6cXo2OWlOKy9Pd3RoazJjVG9lZWc2cFYxODUxUzBtT2l3U29WdWVwYzk5aDFoRmhiWGtwUnIyZTg2bEoxSzRYaks2OEROMjFhY1R1WGo3SVpESk9KY1N3NGFjdjhQU3B3ZVIvdjBOQ1ZEaDdOcTVBb1ZSV3E1TWQzTFFWano3OUJzdS9mSmZ0cTcrM0JqZHVsNWRQRGJvTkdNbTVsT01VRitUaDdWZTkyUXphOGpMT25rcWtSYnV1MXMvdDdLbEV6R1l6Tld2WCswTnR5YjU4a1YrLy9nQ2p3Y0RsQytlWS8zTFZXN2JPL2ZnSG04N3ZuYUl0THlNaEt0eDZiTkJwdVpxVlFYVDRWZ0RjUGIxcDBDVEU2ZWZnNkRza1NXYnljNjdTdUdWN2gvY1VGK1lUZDNndkhYdUc0bHV6TnBJa0VYZDRMMzRCZ1E1bmc4UkViTU5GcWFUbjRERUFuRTFPWU5PS3IxR3BOVGJsNUhJRjUxS09jeTdsdVBXY1hxZGwwcXhYYWRhbXMxMjlNMTc5cE1wWlJBQmZ2Zk5NbFdYdWhOTGlRazRjUFVEblBzTnc5L1FHNFBkbC8yZjl2WElqcFVyTnBoWFhmNStaakVZQzZ0Um54cXYyQVo0Vzdic3grdkhaVlQ0Lzd2QWVkcTkzL251MHFDQ1hqTFJUOUJveTF1SDFlZzJiMFh2WUJMSXl6bUl5T1oraDByNzdRT0lqdzFuNy9hYzg5ZVlDNi9tODdDdzJyL2lXZHQzN1cyZGJuRTlOb242VEVCU0tmM2JYK1ovOTZnVkJFQVJCRVA0QWJWa3B1OVl2SXlFcW5BWk5Xekhxa1ZsMkhZZ0tsekxPc0gzMUV2UTZMYUhqSnR0ZDd6MXNQQ21KUjlpN2NRV3RPdmJDMWQzRG1qdmdtLzlhT2txbWEza0FGbi8wTWpLWnpPYitaOTcrRWs4ZlAydEhITUJvc0YrTFhWU1FoOWxzNHZ6cEU1VytOcithZ2RTcUYydzlOaGtOUk83ZHpJRWR2K0htNGNXMEY5Nm5Ub01tQUtnMWJqejI3SC9Zc2ZZSHR2enlIYWVQSDJYUTJNZnhyMVhYYWYyN055em55TDRkZE9vOW1HWnR1emd0WnpRWTJQWGJUeFRtWlZPdllUUHIrVTAvZjAxSzRoSHI4ZWR2WGgrQm5UTnZFWkY3TnhFZHZoVnZQMzhlbS8wV2JoNWVkQjgwbXV6TEY5bS9iUzE1VjdNWVBta0dHbGZISTVFVjZqVnF6c0F4ajdKNy9YTGFkT2xEazFZZEt5MFBrQlI3aUMyL2ZGZHBHYlBaakZ3dTU3c1BYbkJheHMzZDB5YkFsQlI3Q0tOQlQ5dHUxMmVFcEoyTVJ5YVQwNmhGMnlyYmRiT2NLNW1zWFBoZlpISTVEODZZVzJrUTZleXBSS0xEdGxDcmJnTlVhdGRiZmxaMWFNdExpZGl5eW5xczEybTVsSjdLMWN6ekFOUU9ha2pyenIwZFRwc0gyOENCVGx0R2FYRWhKWVVGbUl3R1hOMDh5TXZPQWl6TEdYejhhZ0p3WVB0YUZBb1grZ3gvRUFDWlRNYUpJd2NvTFM1azVodWYyblFTUzRzTGlZOE1vM09mb2RiT05JQ3J1d2N2ZmZKamxhOXYzbk9UbkY1VEt0V29OWC9PKy9wSFJJVnRSaTVYV0FNa0ZVTEhUNkZyditHVjNudGcrenFibjgwYnllV0thcjFPZVJXZDgvaklNQ1RKVEp1dWZmbHh3WnRjdlpSaFYwYVNKR1F5R1F2ZmZkYnUybU96MzZKZW8rYklGUXJHVFh1ZXpQUlUxSnJyTTRyVUdqZmE5eGpBd05HVzJVbmFzbExTVTVNSWF0U0NBOXZYMmRYWHBkOHdORzRlZHVmdlJ5SndJQWlDSUFpQ1VFMlNaQ1krTXB6d3piOVNWbEpNNzZIajZUUHNRUzVsbktGK2dPMm9vZEdnSjJMTGFxTEN0bEMvU1V2R1Rublc0WHA1aGNLRk1aTm5vOU9XNCtydVFXWjZLaGZQbmFiYmdKSFV2clpPT2pNOWxhUDdkOUIvNUNUY2J1aTRBS2l2VGFQZisvdktTdHV1S3kvRGFOQlhXYTVOMTc3VXFoZU1KRW1jUG42VXZSdFhrSHYxRWkzYWRXWEV3ek50T2s0QUxrb2xveDU5aXFER0xkajEyeklXZmZBaWJidjFwMU9mSVRiTE1rd21JMXRXZmt0aXpINjZEUnhGNkpqSDdaWWZWQ2dwekdmMW9rOG96TXRtNk1UcHRPblN4M3B0NUNPejZEWndGTXUvZUlkSnMxNGxvRTU5QU5LU2pySHN5M2ZJejc2TVNxMmgzOGhKRk9YbldCTzR0ZTNhajZ1WE1raUtQVXg2YWhJOVE4ZlFzVmRvcFozbXpuMkdzZmYzbGV4ZXY1eEdMZHRYdWJRZ29HNEQrbzZZYUQxT2lBeW52THlVN2dOSE9iMG41M0ltOFpGaHRPblNsMXIxTE91dGxUY3RDVWlJQ2tldVVOQ29oV1hxdUNSSm5EMlZBRWg4ODk4NTFuSjZuWlpqaC9adzR1aEJtL3VmZlBsajYreUdqRE9uV0wzb0U1UktKVlBtdkllZmYyMm5uOE94UTdzNUVyRU4vOXAxZWV6WnQ1MnVPYjlkUG40MWVYWEJ6OWJqTDk2YVpaZmpvTHBPeGNld2FjWFgxdU9JcmF1SjJMb2FBRi8vV2p6NzdrS3lzeTRRZDNndmc4WThqb2VYajdYc2dOR1A4Tk5uYnhNVHNjMW0yVVA0NWwrUkt4VDBIamFlczZjU09McC9KM1Z2Q0diZGp0eXJtZFZLZXVvb0VlQ2RWcEI3bGVqd2JmUVpPaDUzVDIvVy9mQVpUVUljejlpNFZicnlVcTVjVEsreVhFa2xTVEhOSmhNSmtlSFVEQXpDdjFaZE92WWVURmxKMFMyMXc4dlBuNUtpQWpiOXZOQjZMakU2Z2l1WjZjamxDbjVmL2hVQWF4Wi9RdC9oRTdseUtRUEpiRVpiWGtweVFyU2xqWVg1bEpVVUVWQzNBVzI3OVJlQkEwRVFCRUVRQk1GV2NVRWU0WnQveGR2WG4wZWZlWlBhUVEySmp3eGp5eS9mTVhyeXM3VHQyaGVUeVVqODRUQU83bHlQVGx0RzZOakg2VFp3WktXSitXNGM0VCswYXdNYVYzZjZqM3JZT290QkxwZHpkUDhPbXJYdDdIUmE4N1B2TG5SNHZrSjArRmIyYjF0VFpUbXdqSEFmMlBFYjJWa1g4UFQyWmVLTWw0allzb3BGSDg2dDlMNkpNK2FTRUJWT1FsUTQ4WkZoTkdnU3d1VG4zNlV3TDVzTlAzM0p4WE9uNlROc0FqMUNSN1BpcS9lcEhkU1F3ZU9uMnN5aXlFeFA1YmVsbjFGY21NL0lSMmJSc1Zlb3pUUGNQYjFKU3pxR3E3c0hSUVc1SkVidlk4S1RMM0F5TG9yeWtpSkdQaktUY3lrbjJMSG1CN3YydWJsNzh1VExIN0hsMSsrSVBiQ3J5bVNBRjgrbFlEYVp5TG1TU1dKMFJKWGxhOWF1WjdOMFFLL1RjbkRuZWpyMUh1SjBSc3JCbmVzQjZEZGlJcjRPOGpWY1BKdENabm9xQ2hlbDlUdVVlaUtXNG9JODJuVWZZSk1BYnUvR0ZkU3AzNWptTnkxeHFRZ3V4VVJzWTgvR0ZYaDYrL0xZN0xlNGtwbk9yOTk4YUJPQUFVdlFLMnpUTDBTSGI2VnVjRk1lbXZtS1hjRG9YdENXbFlLczhqSU5XN1Roa1dmZUlPbm9RWTRmT2Npa1dhOGlrOHM0dlB0M3lrdUxNUmtOYkZ2OVBYNDFBK25TLy9vSXVzbG93SzltSVBXYnRPVEE5blcwNjlZZk53OHZybVNlSno0eW5LRVBQb0hHMVoySUxhc3hHZzAwYTlPWjh0SVNQcGxyUDR2b1pwTGt2Tk8vWnZIOGFyLytQOXVlRFQvajd1bE45MEVQY09aa1BNbHhrYlRxMU5OeWJmMXl3amY5VXVuOUZVc1ZIRG1Ubk1DWjVJVGJhdC94SXdjb3lNdTI1bEJvZDIwR1RuRkJIcDQrZms3dk81K2FoRStOV3RiZ21iYXN4T1ozYm1aNkd1V2xKZFFJcUdOelhxVnhKU1ppSy82MTZ6SHp0ZXVmMDlaZkY1TjJNczdtM0QrQkNCd0lnaUFJZ2lCVWs1ZXZQek5lK1JoUEh6OXJKNjU5ajRIa1hNNWswODlmYy9uQ1dWSVNZaWpNejZWRHowSDBIelhKYVlmcjdLbEVybVJlSDRIcjBETVV0VWFEcTdzbjNRYU1kTnJSck1vWGI4MmlwTERBd1JVSlNaS2NUcHNlT1BwUjYvVGtuQ3VaRkJYa011Q0JSK2phZndRcXRZYnlzaElNVlNUUEM2aFRuekZUbnFQbjRMRWMyUEViRFpxRUlFa1N2Mzd6SVVVRnVVeVkvaUloSFhzZ1NSSTFhdFVoT253clpTVkZqSDU4TmdhRG5uMWJWeE1Uc1EwM0R5OG1QL2NPOVp1MGRQaWN0Sk54Tkc3WkhsMTVHVVVGdWNoa2NzWk9mUTRaTWp4OS9PallhN0RUTnVwMVdqcjJHa3k5NEtaVlRwMU9TWWhCcmxCUU16Q0lnenZYMDdaYi8xdEthQmpjckRYN3Q2MGxJKzJrMDZVT0dXa244ZkwxZHhnMEFEaTRhNFBkdWFpd0xhalVHb1krT00xbW1uWEVsbFhVRG1wSU53ZkovbzRmT2NET2RUL1NPS1E5NDZjOWo4Yk5BNE5laDE1YnpyTFAvOFBEVDc5R1VLTVduRTlOWXNzdmk4akx6cUpkOS82TW1EVHpUNXRwVUNFdDZSaGxwZGUzbVRUb2RPUmxaNUVZczk5NnJsbnJUbnoxempOVmJvdm41Vk1ETDU4YUpFUkZVRE93SGsxYlc5NzM2TEF0ZVBuVVlPMlNUOGxJUzhiRDI1ZEZIOHhGVzE2S1RsdUcwV0E3Nm45bzEwWUdqNTlDU21LTVphWlJWQmh4aC9kd0pmTThVNTUvbDRMY2JOUWFONXVrcHM3czJiRGM2WGZ0b1prdjQrTVhVR1VkSzcrZWg4TEY4Y3lRTzhGa01wS2FGSXRhNDhieUw5NmhJUGNxRFpxMm9tWDc3dXhadjV5T3ZVTnAxc2I1MGlLdy9FNHJ6TXQyZUsxeHkzWU1Hdk40bGUwNEdSZEo1TjdOY05PU0xMUEpaQTJ5M2VqQTluVWMyUEViTDM3MHZkT1IvNDNMRjZMWGFabjc4US9JNVhJMGJoN1d0c1FkM2t0MCtEYlVHamZrY2puWldSY1k5Y2hUZUhqN2toQVZUczdsVEd2Z3JVSnhZUjQrMWN4UGNqOFJnUU5CRUFSQkVJUmJjUE55Z3hzenE4ZEViS05abTg1MDZCVktjV0UrZWRsWlRnTUhLUWt4eEI3Y1RVV0h2bVg3N2x6TlBFK0RhNG5aYnV3MFphYW5BbkE2OGFqZFVnV0FObDE2V3dNWlpwT0pmaU1tMnUyUUVCY1pSblRZVnB0RVlCVitYUENXemFob3o5QXhkT3Mvd3VZUDhlb21QZ1NvR1JqRStDZXVUNkVmUFhrMlNwWGFPaG9wazhrWThmQk1YRnlVeE96YlRsRkJIZ1c1VnlqTXl5R2tZdytHUGpqZFpncjVqVXdtSTJlVEV4Zys2VjgyblJRdm54cXNXN0tBaSttbmJjcUhqcDFNNjg2OTBXbkxVYW5WYU10SzJMWnFjWldqaFNhamdSTkhEOUswVlVmYTl4akk2a1dmY09MSUFkcDI2MWZ0OTZGKzR4WjQrOVVrTGpMTVllQ2d1RENmY3luSDdUTHdWN2gwUG8zVUU3RzRLRlZJa2dUQTVZdm5PSithUkx2dUEyeUNCbFZwM2JrM1pyT0p0bDM3V3I4cnRlb0ZNL241ZDFtNThMK3NYRGlQSmlFZFNJNlB3dDNUMjVwUi9tNkkyTEthckF0bmJjNmxuejVCK2czNU9HYTlZZm5ldHV6UWd6WmRiTnUxY2RsWHlPVzJuZW9yRjlOdHRzNHJ5cytsUWJOV0tPUUsvR29HNGwrN0x1NmUzbmg0KytMdTRZMmJoeWV1N3A2NHVua1F2dmtYamg3WVNmZEJEOUMyYXo5OC9XdWhjWFhuOTU4WEV0S3hCdzJhdHFJZ053S0ZRbEd0SEJNelgvL1U3bHpMRHQxcDBxb0RhbzFydGJZSmZmR2pKVldXdVIwS2hZdjFaelk5NVFSWkY4NHg5TUVuck5kckJOU3Q4clU2dS83a0t4OGhrOG1yRlF5dFZTK1lBUTg4WW5mK3lQNGQ1R1ZuMlFVSEdqUnRSY1RXMVNUSFJ6djhIWlZ6SlpPaS9CeTdvSisycklSZDY1ZHpQR1lmb3g1N21zVG9mUmlOQm9vSzhsajg4Y3VNbi80Q0IzZHR3TVBibDVMQ2ZFcUxDNjIveTNPdlhyTEp1L0pQSVFJSGdpQUlnaUFJdHlqMzZpVlNUOFJ5NHVoQnNqTE9vdGE0MGFYZk1EcjNIVXA4WkJqaG0zK2w5OUR4QkRWcTRiU080Wk5tTUh6U0RKTGpJbG4zdzJlQUpmRlhjbnlVdFl4ZXAwV2hzT3lRb0ZKcjJMMWhPWEtGQWhjWDJ4SGdrQTQ5Y0ZGZS82UFlSYWxFZGRNSVowV3l0NXZQQTNhamV4WGJOT1pjenNSc050a1Y5NnRaR3hlbGl2VFVKQXB6SFk4d05tblZ3ZnFIOXMzYnN3Rklaak5CalZ1UUVMMlA4NmxKK0FVRU9zMDhmNlAwbEJQbzlUcWFoSFFnOXVBdW0ydGxwY1Y0K2RTd3Z1OEowZUVZOURyTUpoUC9lMmtLVDc3eU1SN1ZuSEovTWk2U3N0Smkyblh2VDlQV25hZ1pHTVNoWFJ0bzNhVlB0V2NkeUdSeU92VVpRdmltWHluSXZZcFBEZHVSNWJoRGV6Q2J6WFRxUGNUdVhrbVMyTG51UnpSdUhvUjA2RUZDZEFSZ21hNnZVbXZvR1RyRzdwN0syeUt6VHUyK2tVcXRJYWhSQzVMam8waEpqS0ZqcjFBR2puNE1WL2U3dDI3N2libnpySUVSc0NSK1hQdjlmSjUrK3d0ck1rUEZ0ZTk4allCQW1yZTFYWXB4WTM0RXNPelNrSmVkUmZkQkR3Q1dSSnQ1MlZsMDZUK2NUcjBITTdTS2puclB3V014R2cxb3kwcW9HUmlFVDQwQW9zTzNZaklhQ1IwN0JiQUVzRnhVYW1MMmJXZmZEWWtkblduWGZRQ05XcmJqdDJzLzY3ZXJRNjlRaG95dmVpZU1XOUc4YlZmME9pMDcxaXlsUzc5aDFtVXdKcE1ScFVyRkYyL053cURUVmxuUE0vLzVQOWI5c0lETEY4N2RrWFk5K2NySDdOdTZoanIxRytNWEVFaCt6aFhydGFER0xmRHlxVUZTN0NHSGdZT3pweElCQ09uUTNYb3UvZlFKMXYvNEJUS1pqRWVlZVlOR0xkcVJHTDBQRHk4ZnhreCtsbzNMdm1MRGoxOHdhT3hrZkdvRXNPenp0OGxNVDZWWm04N290R1hrWGMyaWk1TmczLzFNQkE0RVFSQUVRUkNxS1hMdkpvNGQzRU5lZGhZeW1aejZUVm95Zk5JTTJuVHBTMmx4QVp0WGZrdEdXakpnbVgwUUU3SE5yZzYvZ0VEKzllci9ITlkvZXZKc1JrKyt2bVhaeHk4K1RxOGg0K2d6YkFJQTgxK2VTc2ZlZzZ1YzhodStlUlg3OWNwRWNBQUFHS3hKUkVGVWI4b0FiaklhTVptTWZQbldVM2JsOVU0NkF6OTkvaGJsTjB3aHJ6RHp0Zm5VcWhkTTdJRmRKTWRGMmlRWWxDUUpnMTdIMURudk81eHRVVnBjU056aHZjUWUyRVZSUVM3ZWZ2NE1HdnM0YmE1MXlHL2VMeDRzR2RrckV2aGRPSmVDWEs1Z3pmZnpLY3pMcHJ5MG1PVmZ2a3ZUVmgwQWFOaThqWFhFOGt4eXZMTzNxRktTSkhGbzEwYmNQTHhvMHFvak1wbU1Ya1BHc25IWlZ5UkVoZC9TN0l0T3ZRY1R0WGN6dTM3N2lZZG12bUk5WDF5WVQxVFlGcHEyN29oL2JmdGRLSzVtbnVmaXVkTU1tVENOa3FKODYvbmdacTE1NnMzUHE3MlZvN1BYZHk3bE9FZjJiU2YxaEdYcnoxYWRldEZuMkFSOC9Xc0JPUHdjWEc1SzJuaW5LRnlVcEo0NHhvRWQ2M2pzMmJlc2dSa1hGMlcxbjVtU0dFTlFveGE0ZVhoeDhWd0traVJSdjdGbHFVdldoVE9ZeldZQ2d4b2hrOG5SYWNzcnJTdXdmbU9tUFArZTliaW9JSmQ5VzlmUWQ4UkU2L3R1ME90UWExd3hHUTJvMUs2TWZIUVdtZWRTaVk4TVkrU2pzOWk4OGxzNjlneWxic09tSE5pK0RvTmVqMyt0dXZRZjliQzEzdHlybDRnOXNJc09QUWRSTXpEb2x0NnoyamVzeGIrVDltMWRnMWt5MDIvazlTVk5CcjBldGNZVlhYa1pYZm9PbzM3VEVMYXZYa0tyamoweG04MGt4MGN4Zk5JTUNuS3VzSDNORDBqWGdtR2x4WVhXT21JaXRtRTJtYXpCbkZ2aDV1NkpYQ0ZuK0tRWmRyOVRaVElaTGRwMzQ4aStIVGF6QWlxY09SbVBXdU5tTXh2Q0x5Q1FKcTA2RURwdUNtN3Vua1R1K1ozNlRWclNzSGxiVkdvTkUvODFsN3pzeTlRSXFBTllacG1kTzVWSXN6YWRPWjk2RW5BY0RMM2ZpY0NCSUFpQ0lBaENOZm5YcW9ldmZ3QTlRa2ZUdkcwWDNEMjlNWnRNeE96YlJzU1cxWGo3K2pQeWtWa085L3RPak5sSCt1a1RlUHZXck5hejlEb3RCcjJ1MHVtOUpwUFI0Yk1jYloxV2tSeng1Zm5MN01wLzlSL25lOFIzR3ppS2pqMHRDUXF6TDE5ZzNSTGJwUTcxbTRRdzVmbDNyY2M1bHpQNWR0NGNtektGZVRtY1NvZ21KVEdHakxSVE5zc2lDdk55MkxacU1kdFdMWGJhaHU0REgyRHdlTXRJYjNEVFZ0WmtpaGxweVpoTVJobzBEY0V2b0E0a3hYSDYrRkhyRW9iaWdseW5kVlltSVNxYzdLd0xESmt3emZyK3R1N2NtOE83ZnlkaXl5cGF0dStPeHEzeTdSd3JhRnpkR1RqNlViYjg4aDNIanh5dzdoQ3hZODBTakVZRFF5Wk1jM2hmUU4wR3RPN2NtNjc5aHhOMlExSzZ6UFJVY2k1bk9yekhaREtSblhXQmhLZ0ltL1B1WHQ0MGF0Nlc5TlFUbkVxSUlTWHhDQ1dGK1RabGttSVBrUlI3cU5MWDhzcW56dGZxMzY2aS9Cd3kwMU50QWdXUzJZejUybGFrem5aK3FMQm53d3FDR2pkbjlPT3p1WERtRkM1S0ZSN2VsdVV1WjVJVFVMdTZFUmpVQ0tOQnovOWVtbEpsZTE3L2ZDVXVTaFZtazRtTnk3NUNwVlpUcTI0RFRoNDdqRUd2cDZ5a3lQcXpxVlNwYVJMU0FaUFJnRExXOHQ5S3BZcmFRY0UwQ2VuQXNZTzdBZkNwRVdDVGYyTG4ycVdvMUJvR2o1LzZsOWlTOGV5cEJLTER0OUF6ZEF3WHppUmJkdzdRbHBkYXQrSU1xTnVBSmlFZFVMdTZFVkMzQVdhem1iTXBpVFFKNldDemE4S055MXhLaWdyWXMyRTV2WWROY0poL296b2VmL1kvMUE1cTZQQmE4M1pkaVluWXh1bmpSMjJDZWthRG52VFRKMmpadnB0MXhnckEvN2QzNS9GUmxmY2V4Nzh6azMySEFFSUlFRWdDQ1dFTElMdHdRUUVGTEVzRjZ3Wm8xYllxVnJEMTF1WGVGaFczMmxvVjl4VkJSRkVNZ3V4QjlpVVFJRUJJd2lxQ0JFbklSaEt5elp6N3g1QXhRK2FRQk9HSzdlZjlGek56enBrek0yUmU4M3pQOC94K1ByNys2alBrUmhVWDV1dEk1bTZ0U3BxamdTUEd5ODgvd05YZXNXWm5rM1p4WFpTUnRsWERicHFzekxRVUJRYUhLcUxOangxai9sTVFIQUFBQU5SVGJLZnVybUpya3BTWmxxTGtoWE9Vbi9PRGVnOFpxY0dqZmxQckNxbGhHRnF6ZUo2KzNiOVhiVHQwMXRqSkQ5YnJ1YksvT3lSSmFsS2pTdi81dnZucUUrWGxaTHRkeVpha0RjdSswUGExeTl6dWN4YUJPNnZYbi94anJlTVVYV0NBSFJnVTRyb2lYbEZSOXpUbDgrV2R5dFliVHo4a2g4T2gwTVpOMWJKdHJJNGZ6dEtJMzl4YnI4RlMwcXhYM0c1SHRlK2txUGFkSkRrN1VGUldsR3ZRaUFtU25PRkljR2dqUlp5N0duaWt4aHI1K2lvNVU2amtwRGxxY2xWTHQrbklGb3RWMTQyZHFMbXZQYTFWU2JNMTZ0YmFNemZNZE9zN1JCazdOMnZ4M0RjVUV0WlloekxTbEptV29pR2pielB0a21HeFdKd0ZIOCtiVnAreGE2dFMxeS8zdUkrOXFsTGZIa2pYOFNQdWRSNWFSY2NwUFhXamRtOWRLNnZOcHVqNHJqcFNXcUpXN1RyVTJTbENjbDdOMzdkamN6MWY3Y1U1VzFvc1g3OEF0eUJzNXZRcHJuOC8vdktGbHdPVUZCZTY2byswaSt1aWJldVc2YjIvUDZvSjl6NmlQU25yRkp2UVhWYWJ6YlgwcHVjMXd4WGJ1VWV0NHh6WWs2cnROZDdmd3Z4Y0hUMlFMa21hOThaekNnd0pVMlRiOXJMWnZDNVl5YjgrOW14ZnI5REdUVjNMVU9yaTVlVmRxOHZJcGJRblpaMXp0czNLSlBsdENGUlFTSmhyaHNCUGVhMzdkbTZXdytGUVpYbTVVdFl1cmRjK3JhUGoxRHp5eDZEQUxEU1FwTmJ0NHVUbkg2ak04K29jZkx0L3I2b3FLeFJmWTVtQ0pCM0pUSE10RDZ1MmJzbDhyVnN5MzNYN3FzZ29WeDJVaEI3OXRXdnphdTNZbUt5TW5adlZ1VWFka1A4a0JBY0FnQ3RhazFtcmYrNVRBTnc0N0hhbDc5aWtMYXNYNmVTeEk3b3FNa3FUcHoybFpoR3R0V2ZiZXJjZnJtV2x4ZnA2M2p2YXQyT1R1dlFlcEpHLytWMjlLdFE3N0haOXMyaWUvQU9ERk5uV2ZFcHN5WmtDRlhpb1l0NnhlOTlhRmRBejA3WnFUOG82WFQvaHQ3VzJQMzl3ZmlrMWJ0WkN2N3JqZm9XRk4xT3JkbkZLV2J0VXh3OW5xVVBubmdvS2JWVG4va216WHExekc0ZkRvWklpWnllSkZxMmpYYk10cXEvMDFwZGhHRm80ZTZaS1M4NW85S1FwdGE1eVI4ZDNWVnpYWHRxNUtWa3hDZDBWZDE3YlF6TVdpMFhqN3BxcTkxNTRWSE5mZjBaVmxSWHEwbnVRK2c4ZFU4ZCt0UWNuMTQyNVhkZU44YnhVNWZtSDcxQml2MnM5em1Jb3pNdFZxM1lkRk4rdHIvd0RnL1RpZjkrcFJrMmExNnNBWW43T1NlM1Q1UTBPQ2s2ZnFsVlhZZmhOZHlvZ0tFU1NaTEZhNWVNWG9CTkhEK2xNWWI1czV6NGJ3ekIwTUgySHlzK1d1cWFXdDRsTjBPU3BUK21UMTUvUk84ODlJbnRWcGRzU0lFa0tiOTVTTVIwVGE1MUhYczVKdDl1Tm1seWxlLy95ZHdVM0NsZEFZTERyL3JlZi9iUGl1dlZ5bmZ1Yk02YXBvdnlzaWdzTDlPYU1hU3JLUDYzbG4zK2dieGJOVTFGK3JoSjYxSDZmRFlkRGhYazVkYlk1bEp6TEJjTENtMTdXNEdEd2piZG80SWdKQ2c1dDdQcWV5a3hMa2MzTFcwMnVjb2FIeVVsenRHSDVBdVhubmxSeTBoeEpVbWxKa2Q2Y01jM2o4aFpKcXFxb2tJK3ZYNjJhSko0NEhBNVZWVlpvOU1RcGJzSEJoVmh0TnNVa0pDcGoxMWFWbDVXNmlvWm03ZDRtSDE4L1JjZDNjOXMrdGxOUFRaM3h0clp2V0tGTks1STA4YUhwcmxvYVZWV1YrdkNmVHlpeXhsS0V0aDA2S2J4WmhKWjk5cTRjRG9kNlhqTzhYdWYxNzRiZ0FBQUFvQUcyckY2czVJVnoxTFJGSy8zNnJtbUtUK3dqaThXaWpGMWJ0SGp1bXlvcU9LMUJJeVlvYmVzYXJmcHl0c3JMem1yWXJ5ZlhlNHB1Y1ZHQkZuNDBVOGNPWjJya0xmZTZWYzczOXZWVGZzNFBNZ3hEWjB1TGRmUmdodHJFZG5UYmYrSkQweFVZRkZwckVKYVRmVXhXcTlWajVmTTdwejF0MnNxc29UejFyTzk4OWNCTGNtekoyWXJ4NUxFaktzekwxYkZER1RxZGs2MW5wOTZxeUtoWVdhdzI3ZG0yVHNjT1owbHlEdWdhWXRXWHMzVm8zeTcxSEhpOXgwR2xKTjF3OHozNjdtQ0d2cG85VTJIaDArczl1Q2tyTFZGUVNLanljcklsU2NFaGpWUlZXWG5aV3gxV0MyM2M1SUp0S245dWVhZXlWWEQ2bEE2bTczRGQxNzV6VDdlQ2twMTdEdERHbFVuNjErUDMxdG8vTEx5WlltdDBybWdXMFZxMzNQZVkzbnJHMlM2eEtQL2lscTFJenF2UDFlejJLdVdlL0Y2blRoelZvSkVUbEplVHJZQ2dZQTBhTVY3Zkh6Mmt2ZHZXYWRDSThWbzIvMzExN041ZkxkdEVhOVBLaFI2UDYyblprSmwzbm45RWZ2NzFXeDV6c2M3dkdGTmFja1lIOXFhcVNmT1dyaEF0cmx0dnRZNk8wOG92WjZ0REYyYzRtYlY3bXdhTkdLK0N2Qnl0K25KMnJlUDJHenJhMWVxMUx2djNiTmVuYnozZjRCb2UwUjBUdFhmN0JoM2FsK1pxK2JwL3ozYkZKSFN2TlF2TXk5dGJkcnRkVzFjdlZ0T0lWZ29LYmVRS01aZC8vb0hPbHBab3dMbTZNdEs1SXFjRGhtckZnbG1LYXQvSjFSM21QdzNCQVFBQVFBUDBIakpTalp1MVVJY3VWN3ZXMmt0U2ZMYyt1bTdNN1ZxVk5FZVp1N2JxMUludkZORTZXamZlZnQ4RmYyaCtmOVM1SktHeW9sekhEMmRwenN5blZGVlpxYUZqSjlZYTZNVjM3YTJVdFVzMTQ4R2JaUmlHYkRZdkpmYjljWVpEMHF4WGxiVTd4ZVB6VkJkSGZQN2hPMHpQWmZLMHAxMlYxS3R0WDc5Q1didTN1YzdSaytLaUFwMHB5Sk8zajY5MnA2eVZwRnE5enkrVlBTbnJkUHh3bGhvMWJTNHZIeCtGaElYcit2RjNxV21MVnZwcXp1dUthQlByYXRlMy9QTVBuRHRaTEFvT2F5eWIxWHlkL0pxdlA5V1cxWXZVTHE2cmhwdlVIWkRrckx3KzhRSE5lL001elgxdGhtNjcvd20zZ2VYNVNvdUx0Q1Y1a1ZMV0xwWGRYcVVCdzhmcDJPRXNiVnlacFBUVWplcDk3WTNxMW1kd3ZWclZYVW1xS2l1MTRJT1hsTkNqdnhKNjlQL0p4L3IrNkVFRkJvZHEwZHczVFR0R0RCbDltenIyNktjekJYbHVYUmg4L1FQVXNrMnNXd2hqR0E0bEo4MlJyMStBUWhxRksybldLeW90TGxLUEFRMExUdzVuN2xaV1dvcnljMDhxTCtla0N2Tnk1SEE0NU9YdG96YXhDY3JMeVphUHI3L2lFL3ZLYXJOcC8rNXRpay9zcStTRkg2dFZ1L2JxMEtXWDlteGJmM0Z2ak91MUdNclBPYW1PM2Z2VmV1elF2bDNhdG02cHhreWM4cFBDUDN0VnBkWXQvVno1dVQ4b1AvY0g1WjNLVnRuWkVrblNnT0hqWE51MWpJcFZmR0pmclYrK1FDMmpZdVZ3T0hUMDREN0ZKL1oxcTNGd3NmSk9PWU8xeGsyYU4yaS9tSVJFL2VyMit4VFZ3Ym1NNmJ1RCsxUmNWS0Q0Ym4wOGJoL1NLRnlqSjA3UnVpWHo5ZHJmSGxCQ2p3RUtDbTJrbERWTE5PN09oeFFTRnU3YU5qLzNCMjFjbVNSSk9ucGduekxUVXVvOTIramZDY0VCQUFCQUE5aHNYclYrTk9hZS9GN3BxUnUxZC9zR1NWSjVXYWxHMy9IQXViV3dGaytIa1NSOXMrZ1RiVjYxVUw3K0FWcjA4UnU2NmJmVDFHdlFEZXAwOVRVZXc0Ymg0KzlTUW8vK0tqNVRLSnZOcHFzaW85eCs0RjQ3K2phM0gvazE3VTVacSszcmx1bXVQejFyZWo3bnR3dVVuRk8xVzBiRlNKSktpZ3BkeGNOcXlzaytwam12UHVtNjNhSjF1d1pYaWErdnNaTi9yTkd3Y2NXWHl0cTlUYkdkZmx5clhyTmQzemVMbk92aXJWYXJIbnI2TFVrL3prSXc1Qng0VmxhVWErbW43eXB0NjVwenMwaW0xbG1JTHlhaHU2NGJlNGRXTHZoSUg3NzBQeG82YnFJUysxM3J0clRneEhlSHRHUERTcVduYmxSRmVabWkybmZTMEhFVDFUeXlyUXpEb2RRTks3VnV5WHd0bi8rKzFpNmVwN2h1ZmRTbDEwQzFpbzZ2ZDd2SG4xTlZWYVhLenBacXdRZi8wdWxUSnpUd2h2RVhmYXlqQjlKVlZWbWhXKzk3VEVzL2ZWY3JGM3hrdW0zenlMWjF6dkl3REllV2Z2cXV2ajJRcmx2dmYxek5XclRXN0ZlbmE4M2llV3AvN3Y5S1dVbXh4eGtwWmVkMUVUbFRjRnBIRCs1VGk5YnRGTjB4VWMwam83VG80emNVMmJhOS9DNVRPSGErdzVtN1ZWNTIxbU1sLzRyeXN6cWN1VWZ2di9pNGJ2bkRvMnJVdEdFRDdtbzJMMjhkU04raHdLQVFSYlZQVUo4aG8xUncrcFJXZnpYWFl4dlB5OEV3SE1wTVMxRklXSGlEYXlvRUJBYXJhNS9CcnR2cHFSdmw1ZTJqbUFUUE00Y3NGb3ZpdXZaU2h5NVhLMlhORXEzNDRrTkpVa2hZdUFKRHdsemJsWndwMU56WFo2anNiS25HVEpxaU5Zdm02Y3NQWDliTnYzdEU3ZUs2WHNTci9PVWlPQUFBQUdpZ2d0T25kT0xvSVozNDdwQU9aNmE1cnJSRnRJN1dtRWxUbE5DOWY1MkR6M1ZMNTJ2RDhnWHFQWGlrZWw0elhMTmUvcXZlZUhxcTJuZnVxUU43VTNYc2NKYXNWcXVzVnBzcmZIQTQ3TExiN2JMYnEyVFk3Y3JKUGk2N3ZVcUovYTZ0YzFwK1pVVzVETU53WFVYMDVPVHhJd29LQ1hNTEVLTGp1NnIvc0xIT3g0OGRVY2F1TGRKNVlVaEVteGlOditmUGtpVC9nRUJGdG0xZjUrQjM1dlFwRnd4VnFubGErbENYbkpQSFZWVlJvZUtpZkdmTFBIdVYwbE0zeWNmWFQ0ZlB0V2dNREFwVmVWbXAzbi94TWVXZS9GNXRPM1RXVFhjL1hPL3A0SDJHM0NpNzNhN1ZDei9XMTUrOHJiT2xKVXJvM2srN05xOVd4czR0eXYzQjJma2dxbjBuOVI4MjFtMkppTVZpVmM5cmhxdnoxUU9WdW42RnRxMWRxbDJiVjJ2WDV0WHk4dzlVUXMvK3VtSEMzZlY2ZjM2S1hadVR0WGQ3M1ZmRDdWVlZ0ZTd6OHcvUWJmYy9ycVNQWm1ydDE1K3B1REJmTjl4ODkwVVZqZHUrZnJuOEFvTFVPaVpldDk3L3VMNTQveVVkUDdKZmMxK2JvWmlFUklVMmJtbzZTTGZiN1hJNDdITFk3YkxhYk9yU2E1Q1NacjJpN3c1bDZKWS9QS28yTWM2bFBCTWYvS3RPblRqbUdwQ3VYZktaMWk3NXJNNXo2OXBuc051QWRPZW1aQldjenRHNHU2Yld1Vy8yc1NNeURHZUkxREd4N3dXM05ReUh2cHI5bW54OC9lWHJIeUNibDVkc05pOFY1ZWRxNy9ZTkNnd09WUWNQVjduakUvc3FJQ2hFbjczOWdqNzQ1eE4xem9DNWtPcGlnSkx6KytMdDUvNnM5cDE3cW5Fenp3VThxNVdmTGRXaGpEUWQycmRUVXQxdE96TjJidGFCOUIzeUN3aVNqNitmYkZhYjdBNjdqbVR1MXZFais5MWFWcG81Y2ZTZ1pyOHkzZlR4NnUrN2x4Njd4KzMreFA3WGFkaTRTVElNUTluSERtdkhocFZLMjdwR29ZMmI2T3FCMTJ2SHhtVE5mdmx2R2pSeWdtSTZKbXIrdS8vUW1ZSTgzWFQzdzRycjJrdk5XN1hUaC85NFFuTmZtNkgrdzhacTBJZ0pkWDdYLzdzZ09BQUFBS2luZ3RPbjlONExmMUZweVJsSnpxdFd6U1BiNnBvYmJsS25IZ05jM1FmcUk3UlJFOFYzNjZPaDR5YkpZckhvRDQvL1U1dVRGMm4vbnUzS1ROdXFxc3JLZWgybmNiTVc2dGk5cno2ZStWUzl0cTlydStvZjFwSjAxNStla1gvQWp3WGhtcmRxcS8vK1IrMDF6TDUrL2cyZXV2dGZvMjUycTk5ZzV1dFAzcXIzTWIyOHZXWHo4dExPamF0MC9NaCt4WGJxb1ppRTdyTFp2SlNjTkZ2RlJRV3kyYnpVWThCUTF3QXlOcUdIb21JN2FmaE5kelo0QU5CLzZCaUZONHZRN3ExcjFXZklLQlVYRm1qNyt1WG4rdGdQVlk4Qnd5NDRpUFAxODFlL29hUFZlOGhJWmFXbEtHM0xHaDNKMnFPT2lYMHZlMmdnU2EyaTQxM3RJUy9rd041VTEzS1ZtbXhlM2hvNytZK3lXcTNhbTdwUmZhNjkwYlJMeElVRUJvZTZabXlFTkdxaVNRODlxYXpkS2RxemJiMzI3MDNWbVlMVDlmcDc2TkNsbDJJNkpzb3dETjM5eVBOdUFWaDFNRkZkd0cvQThIRWVsMWlrcDI3VWh1VUxUSitqdkt4VWZhNjlVUkd0YTdmamE5VXVUcU1uUGlCSnV2bjNmOUc4TjU3VjF0V0xGUklXcnM2OUxsem53Mkt4S2lmN3VFNGUvOVl0TFBQeDlWTkVteGdOSFRmUnJUaGpUVzFpRTNUci9VL280NWxQYStmbVpGMC92bllCMUlhcUtDK1RyNisvUnR4OGo4ZkhSOTM2ZTRVMmFpS2J6YWFpL0Z4OTl2WUw4dmJ4VVk5cmh0WFpxdFJxczJudnRnMnkyOTBEcVpDd2NBMGFNVUVEaG8rdDgveUN3OEkxY0VURFo3azBqMnlyakYxYnRPeXo5MVJjVktEZ3NNWWFQT29XOVJ3NFhENitmdW85ZUpSMmJrcFdZSENvUG56cGYrWGw3YTBKOXpvREZFbHEyanhTazZZK3FmbnZ2S2hOSzVQVU1iSHZSUWMxdnpRV28rWUNJUUFBZ0N0TTdxUWhDaGd6VVFGanpkZWROMVJoWWVGRjc3dHh4WmV5VjFXcGVhdTJpbXpYd2ZUSGZGMGM1MllPZVB2NGVueThzcUpjRG9kRGhzTWh3ekJreUpEVllwRXNWbGtzRmxrc0ZsbXRObGx0dGwvRTFQWXJnWE5BWm5FYmxCdUdjVWtINlhrNTJRb09iV3o2dWRhbHZPeHNyVGFWaHVHUVllaUsvWndkRG9meWMwKzZ1aG8wMU9sVEorVHJGNkNnR2xQRVBUMkg0OXpzZ3VyM1F6S2tHa01aTDIrZk9xOTJTMUpWWllXc05xK0xmajhkRHNkbC9Td013M0MrVG9mUm9PS1p1VDk4ci9CbUxTNVpxOERML1Rxcm44TncyR1d4V1AvZnJ0d1g1dVZxL2JMUDFhRkxMMFYzN09ieE5kcnRWVnJ4eFN6MUhqekNZeGhXVmxxaXc1bHBIdXRPMU1mQmd3ZlZva1VMUlVSYzNOL016NEhnQUFBQVhOR3V0T0FBQUlDZjRwY1lIRnlac1NVQUFBQUFBTGdpRUJ3QUFBQUFBQUJUQkFjQUFBQUFBTUFVd1FFQUFBQUFBREJGY0FBQUFBQUFBRXdSSEFBQUFBQUFBRk1FQndBQUFBQUF3SlRYejMwQ0FBQUFkYW5NU0ZPcFByeDB4MHY2NkpJZEN3Q0FCbm53NzdKWUxELzNXVFNJeFRBTTQrYytDUUFBQUFBQWNHVmlxUUlBQUFBQUFEQkZjQUFBQUFBQUFFd1JIQUFBQUFBQUFGTUVCd0FBQUFBQXdCVEJBUUFBQUFBQU1FVndBQUFBQUFBQVRCRWNBQUFBQUFBQVV3UUhBQUFBQUFEQUZNRUJBQUFBQUFBd1JYQUFBQUFBQUFCTUVSd0FBQUFBQUFCVEJBY0FBQUFBQU1BVXdRRUFBQUFBQURCRmNBQUFBQUFBQUV3UkhBQUFBQUFBQUZNRUJ3QUFBQUFBd0JUQkFRQUFBQUFBTUVWd0FBQUFBQUFBVEJFY0FBQUFBQUFBVXdRSEFBQUFBQURBRk1FQkFBQUFBQUF3UlhBQUFBQUFBQUJNRVJ3QUFBQUFBQUJUQkFjQUFBQUFBTUFVd1FFQUFBQUFBREJGY0FBQUFBQUFBRXdSSEFBQUFBQUFBRk1FQndBQUFBQUF3QlRCQVFBQUFBQUFNRVZ3QUFBQUFBQUFUQkVjQUFBQUFBQUFVd1FIQUFBQUFBREFGTUVCQUFBQUFBQXdSWEFBQUFBQUFBQk1FUndBQUFBQUFBQlRCQWNBQUFBQUFNQVV3UUVBQUFBQUFEQkZjQUFBQUFBQUFFd1JIQUFBQUFBQUFGTUVCd0FBQUFBQXdCVEJBUUFBQUFBQU1FVndBQUFBQUFBQVRCRWNBQUFBQUFBQVV3UUhBQUFBQUFEQTFQOEJBeE1QaWo3SU1FZ0FBQUFBU1VWT1JLNUNZSUk9IiwKCSJUaGVtZSIgOiAiIiwKCSJUeXBlIiA6ICJtaW5kIiwKCSJWZXJzaW9uIiA6ICIiCn0K"/>
    </extobj>
  </extobjs>
</s:customData>
</file>

<file path=customXml/item8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yMDQxNjc4MzM4IiwKCSJHcm91cElkIiA6ICIyNDAyMjY2NTUzIiwKCSJJbWFnZSIgOiAiaVZCT1J3MEtHZ29BQUFBTlNVaEVVZ0FBQTEwQUFBSDRDQVlBQUFDeE5ZY3JBQUFBQVhOU1IwSUFyczRjNlFBQUlBQkpSRUZVZUp6czNYZGNFL2ZqQnZEbkVoSjJRaEJ3b3VCZ1Y3WjdheDNWMXFvZFV2ZlhxcTJ0bzF0dGJhMjF0ait0dHRxaDFRNVgxVmJ0bnE2cWRRTEtjQUdpZ2dvdVZzSW1KUG45Z1dJcFF3aUVnL0M4WDYrK3ZpWjM5N21IQlAzbXlkMTlUdWplcTc4QlJFUkVSRVJFWkJJU3NRTVFFUkVSRVJHWk01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N0lRT3dBUkVSRVJVVTBGQlFYQzA4TURQcDNhbzVsS0NhV0RDcmszcnNIWnE3UFkwV3JsMXZrWTJMVjBoVG9yRTJrWldUaWZlQmx4OGZHSWlvb1dPeHJWZ3RDOVYzK0QyQ0dJaUlpSWlPNG5PQ2dRSTRjTWhHOXdDSExPUnNEKzFPK3dMTkJBMEtSRDBLUkJ5TTRRTzJLZE1OZzd3cUJ3Z2tIaGhFSXJCYktEaDhIT094U25JOFB4MCs3OUxHQ05FRXNYRVJFUkVUVm9QdDVlbURrcERBN3BTVkNkK3h1U000Y2hHUFJpeDZwWEJva1Vlci9leVBMdGp3d0hWM3k2WVN2aTRoUEVqa1hWeE5KRlJFUkVSQTJTQUdEaHpDbndjV3NOKzE4L2hqVHB0TmlSR2dTZHV6K3lSOHpDMlV2SldMSm1JL2hodnVGajZTSWlJaUtpQnNkUnBjS2FWUi9BYnNOcmtDYWVFanRPZzZUckZJTHNDVXZ3ekp4WGtLVldpeDJIcXNEWkM0bUlpSWlvUWZGeWM4WGFGVXVoV0RxR2hhc0swZ3VSVUM0THc3cFZ5OUNoYld1eDQxQVZXTHFJaUlpSXFNRUlhdDhHYjA5OUFvcEZ3eUhrYWNTTzArQUpPWmxRdkRrTVM2YUZJZEN0bGRoeHFCSXNYVVJFUkVUVUlEaXFIUERhRzY5RHVYNk8yRkVhSGRYNjJaaS9hQkdVQ29YWVVhZ0NMRjFFUkVSRTFDQ3NXYlVDaW1WaFlzZG90T3lYUFlXMXF6NFFPd1pWZ0tXTGlJaUlpRVQzOHJOVFliMWhIazhwckFVaEp3TjJXeGJpeFJtVHhZNUMvOEhTUlVSRVJFU2k4dmIyUW9CYks4Z1RUNG9kcGRHVFhZaEFjRWMzZUhoNGlCMkYvb1dsaTRpSWlJaEU5ZXlrTUtoK1d5MTJETFBoOE50cXpKekUwelFiRWd1eEF4QVJFUkZSMHhVU0hBaW5qQ1NqYm55czJCd1BYV0kwY3Q5K3NzTGxzdTdEWWYzOEtoUnNmQnRGdXpkRDFtYzByR2NzdSsrNHVXOC9DVjNDU2RqTzN3U3BYdy9vcjE5Q3pzdURxOXhHMHJvVDdKYjlBUURJVy9VOGlzUC9CQUJJUFlKaCs5YTNLUHp4VXhUdStMRFM3YTBtTG9SOHlLUnl6MWRuMy84bHZSUU5sK3dVQkFkMHhzbm8yQnB0UzZiQjBrVkVSRVJFb25sMDhBQW9ZM2ZWeTc3MEtZa28rbk5ENldPcG15K2tYcUVvanRvUC9jMHI5OWJMdkZsbU8wbkw5cEQ2OVlEdXpORkt4NVlQbVZpcmJJS3RBaWpNUStFZlg1ZDUzcURKTUdvOGg3TUhNWExJY0phdUJvS2xpNGlJaUloRTR4TWNDc25XRitwbFg3cUxzZEJkdkZkQzVNT2ZodFFyRkVWLzcwRHh5VDBWYm1QSXVBN0JSZ0hMQnljZ3I3TFNaV01QZWErUjBOOU1ocVI1TzZPeUNiWks2TE51VjNrMHJDWWs1LzZCei9oRmRUSVcxUjZ2NlNJaUlpSWlVUVFGQlVKN0xoeUNRUzkybE1ySkxLR05PZ0NMb0FFUW1yV3NjQlY1MzhjQlN4c1V4eHd5ZWplQ3JSS0dITFhSMjVlakxZSTJNUnFCQVFGMU55WVpqYVdMaUlpSWlFUVI2dFVCdHFkK0Z6dEcxU1JTRk8zOUJwQklJUjlZd2VRVWdnRDU0UEhRWFRnRmZVcWkwYnNSYkpVdzFQRjArY3BUZjhEUHMxT2Rqa25HWWVraUlpSWlJbEYwN05nQlFuNjIyREdxSkFnUzZPTENvYjhTQjNuL0p3R3ByTXh5aTREK2tMaTBSZEh1ellERStJL1dncTBTMEJWRGNHb0Z3ZDZ4dHJFQkFJWThEWHc3dWRYSldGUTd2S2FMaUlpSWlFU2hkSENBb0VtdjFSZ1NGMWRZVFhxcjRtVXQ2cTV3Rk83WkF1dXBTeURyOWhDMFIzNHFmVjQrWkNJTTZqUm9UL3dKK2NDeFJvOHYyQ3BoRWRBUDlxdEtUbEUwNUdSQ2UvZ25GT3o4Q01qUE1XcE1pU1lORGlxVjBabW83ckIwRVJFUkVaRW83QndjSVdqU2FqV0c0T0FDK2VBSmRaU29jdHJEUDhKcTdDdVFEeDVmV3Jva0xkdkR3cThuQ24vOEZOQnBhelYrL3FiRlFFRXVZTkJEY0dvTmVjOUhJUjg2R2RLTy9zaGQ5Q1JnekhWdjZqVFlxNXJWS2hmVkRaWXVJaUlpSXFwUzE2NWQ0TzdtQnRlMmJhQlFLT3BzWEl0OE5ZUnM0NlpFdjB1WGNQSys5K21xRTBVRjBCN2NDZmxEVXlGeDg0VSs2V3hKMmRQclVMUjNhNjJIMSs3ZlhuWjN2MzRCbTFlL2dFWG5QckFJR29EaWszdHJQS2FnU1VOMjZwWDdyMGdteDlKRlJFUkVSQlZxM3J3NVhudnRaYmk3bWVpNm9LSUNHT3dkYTEyODZrdmhuaTJRRDVzQ3l3ZkhJMy96RXNoN2o0STJjamNNV2JmcWZtY0dQWXIyYllORjV6NlF1bm9hVmJvTUNpZll0MnBiOTltb3hsaTZpSWlJaUtpY3dJQUF2UGJheTdDMHREVGRUblJhR0JST2phWjBHVzVkUlhIMFFjaTZENGN1K1R4Z2JWY3lnWWFKQ0pZMkpmczE4cG91S0oyZ3lhemROWE5VTjFpNmlJaUlpS2dNcFlNU2MrZk9MaTFjMmRrNStPV1hYNUY4NVFyeTh2THFiRC9UeGoyQmpnb25JQ1doenNZMHRhTGRtMkFSMkI5V1Q3d0kvWlU0Nk9JaWFqK29wUTJnMXdIYXdudlBXZG5DY3NRMHdLQkhjZXcvUmcxclVEb2hQU096OXZtbzFsaTZpSWlJaUtpTVdjODlDNFhDSGdCdzhkSWx2TE5rS2RSWmRYamozanRPeHA1Rk8ydDdTT3Q4Wk5NcGp2MEgrdXVYSVducGpzSTlXNnE5bmNVRHZTQlkyWlo1emxCVWdNSnZQNERVMVFNMkw2MURjZVJ1Nkc5ZmcrRGdERm0zNFJDVVRpamMrU0gwMXk4WmxWVnJyVUI4NG1XanRxVzZ4ZEpGUkVSRVJLVmNuSjBSSEJ3TUFOQnF0VmkrZktWSkNoY0FuSTVMd09CUkQ4SHExRjhtR2Q5VWl2WnNodFdZdWRBZS9ySGEyMGc3K0VQYXdiL3NrM25aS1B6MkEralRVcUJMT0FtTG9JRVE3QjJBZ253VVh6Nk5vdlVMVUJ5MTMraWNPWUVQNGZUT3h2WGFtaXVoZTYvK0JyRkRFQkVSRVZIREVCb2FnZ1h6WHdNQVJFYWV4THRMM3pmcC9uYnQyQTZiVjNwRDBPdE11cDhtUjJhSjdIZjM0dkd4NDhST1FnQ012MjAyRVJFUkVabWR0bTFkUy8rY2xKeHM4djJkalR3QnZWOXZrKytucWRINTljYlpreWZFamtGM3NIUVJFUkVSVVNscks2dlNQeGNXRmxheFp0MzRZZmZmS1BEclovTDlORFc1ZnYzd3crNERZc2VnTzFpNmlJaUlpRWcwVVZIUlNGVzJoYzdkLy80clU3WG9PZ2JodW5WenhNVEVpaDJGN21EcElpSWlJaUpSZmJKaEt6UWpab3NkdzJ4a2o1aUZqemRzRXpzRy9RdExGeEVSRVJHSktqNCtBYkVYazZEckZDSjJsRVpQNTlrVkorTXVJVEV4VWV3bzlDOHNYVVJFUkVRa3V2Zldia1QyaENVdzJLbkVqdEpvR1JSTzBJeDlFOHZYYlJRN0N2MEhTeGNSRVJFUk5RalB6SGtaT2E5dUZUdEdvNVh6NmxaTW4vT3kyREdvQWl4ZFJFUkVSTlFnWktrMWVQM054Y2ljdGtyc0tJMU81clRWZUhYQlFtVG41SW9kaFNyQTBrVkVSRVJFRFViQ2xSUzhzWDQ3Tkl2L2hNSE9VZXc0RFo1QjRZVHNKYnV4NFBOdmNQbmFkYkhqVUNWWXVvaUlpSWlvUWJsNEpRWFRacitNckZlMlF1Y1JLbmFjQnF2WW95c3lYOWlFLzgyY3k4TFZ3TEYwRVJFUkVWR0RvOVpvRURabE9nNTFHSWJNMlY5QzF6NUE3RWdOaHE1akVETG5iTURmN2tQdzFOUm5rSjJUSTNZa3VnOExzUU1RRVJFUkVWWG0vejdmQUE4UER6dzNlUmFjTlNsUW52MGJrak9ISWVpMFlrZXJWd1lMT1hSK3ZaSGwyeCszYkZ2Z3N6V2JPQzE4SThMU1JVUkVSRVFOV2tKQ0F1WXNlQnNCQWY0WU0rUmgrSXhmREgxaUZLeFAvZ0VoVHdOQmt3NUJjeHVDSmwzc3FIWENvR2dHZzhJWkJxVVRETmIyeUF0NUNKSU9BVGdiR1k3dmYvOGJNVEd4WWtla0dtTHBJaUlpSXFKR0lUbzZCdEhSTVFBQWYvL082T25qQVhmZmpsQTZxR0NyYW9iYzYxZmg3TzB2Y3NyYXVSMFhDOXNXYlpDYm1RNTFaZ1l1SmliaTJQYS9FQk83WE94b1ZBc3NYVVJFUkVUVTZNVEV4UEtJRHpVYW5FaURpSWlJaUlqSWhGaTZpSWlJaUlpSVRJaWxpNGlJaUlpSXlJUll1b2lJaUlpSWlFeUlwWXVJaUlpSWlNaUVPSHNoRVJIZFY1Y3VvZkRvMUFrcWxRT1VTZ1VVQ2lXVVNpV1VTZ1VzTFMzRmpsZEdZV0VoMUdvTjFHbzFOQm8xMUdvTk1qT3prSERoQXNMREk4U09SMFJFVFJCTEZ4RVJsV05uWjRlUTRDQ0VkZ2xCVUdBQXJLeXN4WTVVYlphV2xuQnhjWWFMaTNPNVpRVUYrVGdWRlkzdzhBaWNQQm1Gbkp3Y0VSSVNFVkZUdzlKRlJFU2wycmR2ai9Iand4QVlFQ0IyRkpPd3NySkdqKzdkMGFON2R3REFxYWdvYk52MkxSSVRMNHFjaklpSXpCbExGeEVSb1dYTGxoZy9QZ3pkdTNXRElBaGl4NmszUVlHQkNBd0l3TkZqeDdGdDZ6YWtwRjRYT3hJUkVaa2hsaTRpb2liTTJka0pqejAyQmdNSDlJZFVLaFU3amlnRVFVRFBIdDNScldzWDdOdTNIOTkrdHdNWkdabGl4eUlpSWpQQzBrVkUxRVFGQndmaHhSZm13TWJHUnV3b0RZSlVLc1hnd1EraVY2K2VXTFhxWTRSSFJJb2RpWWlJekFTbmpDY2lhb0tlZk9KeHZMNWdIZ3RYQld4c2JEQnYzcXQ0L0xFeFlrY2hJaUl6d1NOZFJFUk5pRnd1eDZ6blo2SlhyNTVpUjJuUUJFSEFVMCtOUmVzMnJmSFpaMnRSVkZRa2RpUWlJbXJFZUtTTGlLaUpVRGs0NFAzMzMyWGhxb0crZlhyanZhVkxvRktweEk1Q1JFU05HRXNYRVZFVElKZkxzWERoQXJpN3VZa2RwZEZwMzk0ZGI3dytIM0s1WE93b1JFVFVTTEYwRVJFMUFiTm5QdzkzZDNleFl6UmE3ZHU3WTliek04V09RVVJFalJSTEZ4R1JtUnM5NmxIMDdORmQ3QmlOWHE5ZVBURjYxS05peHlBaW9rYUlFMmtRRVpteEh0MjdZZHk0TUxGam1JMXg0OEp3T1NrSlVWSFJZa2RwRklLQ0F1SHA0WUdPSFR2QXdjRUJLcFVEVWxKVDRlZnJLM1kwa3pwejVpeGF0MjZGek13c1pHWm00dUxGUzRpTGorZnZUUjI3Ky92bDA2azltcW1VVURxb2tIdmpHcHk5T291UzU5YjVHTmkxZElVNkt4TnBHVms0bjNpWjd6dVZZdWtpSWpKVDF0YldtRDc5YVVna1BLbWhya2drRXN5ZTlSeWVlMzRPOHZMeXhJN1RJQVVGQldMd2c0TVFFaEtNNk9nWUhEeDBDSEh4OGNqS3lrSm1aaGF5c3JMRWpsZ3Y3cFpNbFVvRlcxdGJqQmorRUY1Zk1BL2hFWkhZczJjdlA0Z2JLVGdvRUNPSERJUnZjQWh5emtiQS90VHZzQXcvREVHVERrR1RobWJaR2FKbGF3ZkFZTzhJbGNJSjdSUk84TE5TSUh2VU1OZ3RtSWZUa2VINGFmZCt2dTlObU5DOVYzK0QyQ0dJaUtqdVRaZ3dqcWZEbWNqM1AveUl6WnUvRVR0R2crTHQ3WVdKRThZak5UVVZKOElqRUJsNUVucTlYdXhZRFlwRUlrR1gwQkIwN2RvVkxzMmRzV25URnNUSEo0Z2RxNXp4NDhJd1pzeG9BTUEzVzdkaDU4N3ZSVTRFK0hoN1llYWtNRGlrSjBGMTdtOUl6aHlHWUdnY3YxOEdpUlI2djk3STh1MlBEQWRYZkxwaEsrSWE0UHRPcHNValhVUkVac2paMlFrUGp4Z3VkZ3l6TldMNFEvajU1MStoVnF2Rmp0SWdQRE5qR2x4ZFhiRmg0NllHV1NJYUNyMWVqK01ud25IOFJEaTh2Ynd3ZWRKRVhMcDhHZXZYZnlsMnRBWkxBTEJ3NWhUNHVMV0cvYThySVUwNkxYYWtHaFAwT2toakQ2Qlo3QUU0dVB0ajBkT3pjUFpTTXBhczJRZ2UrV2c2ZU00SkVaRVpHanYyU2Noa01yRmptQzI1WEk2d3NVK0tIVU4wS3BVS216WitoY05IanVMMU45NWs0YXFCODNGeG1ML2dEUncvZmdKZmYvMEZsRXFsMkpFYUhFZVZDdHMzZlltdWNiL0E0WlBwamJKdy9aZjBjZ3djUG40YTNSTCt3TFlONitEQTk3M0pZT2tpSWpJemJkcTBRZDgrdmNXT1lmWUdEUnFBdG0zYmloMURORzd0MnVHRDVlOWo1bk96Y2ViTVdiSGpORnFuVDUvQjNEa3Y0cU1QUDBCYlYxZXg0elFZWG02dVdMdGlLUlJMeDBDYWVFcnNPSFZPZWlFU3ltVmhXTGRxR1RxMGJTMTJIS29ITEYxRVJHYm1mMU1tUVNxVmloM0Q3RW1sVWt5ZU5FSHNHS0p3YTljT0V5YU13OVNuWnlBbkowZnNPSTJlV3FQQmxQOU53NlJKRTFpOEFBUzFiNE8zcHo0QnhhTGhFUEkwWXNjeEdTRW5FNG8zaDJISnREQUV1clVTT3c2WkdFc1hFWkVac2JhMmhwK2ZlVS9IM1pENCtmbkN4c1pHN0JqMVNxVlNZZUhDQlhobnlWS3hvNWlkZDVZc3hkdUwzNEpTb1JBN2ltZ2NWUTU0N1kzWG9Wdy9SK3dvOVVhMWZqYm1MMXJVcE4vM3BvQ2xpNGpJakFRSEI5WHJ0VndHZ3dGUnAwN2VkNzMwOUhURXhzYlVlT3pxMHV2MVNMeHdBVGR2M3FqUlBtcExKcE1oS0Npd1h2Y3B0bFVmcmNDY3VTK0pIY05zelozN0VqNzZhSVhZTVVTelp0VUtLSlkxdlhzTDJpOTdDbXRYZlNCMkRESWhsaTRpSWpQU3RVdG92ZTd2MDA4K3hvb1BsdVBISDZxZVVuckxwbzFZOXY1NytHYkw1dnVPbVphV2h2ZVh2b3Z2dnQxZTdSeEZSWVZZOU5aQzdOcTVvOXJiMUpYQXdJQjYzNmRZbnBreERjdVdyK0FwaFNha1Zxdng0WWVyTVgzYVZMR2oxTHVYbjUwSzZ3M3p6UHFVd3NvSU9SbXcyN0lRTDg2WUxIWVVNaEdXTGlJaU0xTGZSMTJHREJrS0N3c0w3Tnp4SFU1R1JsYTR6dkhqeHhBUkVRNUxTeXYwN2RmL3ZtTmFXMXNqSmVVYWZ2bjVwd3FQam4yK2RnMld2ZjlldGZKOXYyc25GaTk2eTZRM01nN3c3Mnl5c1JzU2IyOHZ1THE2TnVwSk0rVHkyaDBGRmdRQmRuYTJGUzVyMGFKNXJjYit0OWpUcDlHK3ZUczhQRHpxYk15R3p0dmJDd0Z1clNCUHZQK1JjM01sdXhDQjRJNXVUZXA5YjBwWXVvaUl6SVNIUjZkNnY3Nm9rNGNISG45aUxBQmd4NDV2eTkwTVY1MlZoUy9YcjRNZ0NIam0yWmxvMDZiTmZjZTB0YlhGMUtlbkFRQysrbUk5Q2dvS3lpeFBUa3BDWXVLRmF1VkxTVWxCUWtJOGlvdUxxN1crTVJ3ZEhlSGgwY2xrNHpjVUV5ZU14NmJOVzhTT1liVDI3bTQ0c08rdldwV2pWcTFhWXZjZnYwQ3BMSHZ0VFh0M04zeS9ZeHU2aEliVU5tYXBUWnUvd2NRSjQrcHN2SWJ1MlVsaFVQMjJXdXdZb25QNGJUVm1UbXA2cDFjMkJidzVNaEdSbWZBMDRiZWpHNzcrQ25sNXVSVXVNeGdNa0Vna2NIWjJ4dG8xbjVaYmJtdG5CeXNySzBSRW5FQkV4SWtLeCtqZW95Y0NBNE5LSHdjRUJpRTRKQVFuSXlNUkhuNENmZnIwclpzZnhFUThQVHlRa0ZDOUl0Z1lCUWNISWZYNjlScmRoOHZkelEzZmJQNEtwOCtjeFl4bloxVzYzclBQVE1PRWNXRjQ0ODIzc2YvdmczVVJ0d3hCRUNDUkNKREw1UUFBZzk0QXFmVGVkODQ2blI3ZTNsN29Xa0ZoMHVsMDJQek50dnZ1WS9oRHc1Q1ZwY2FwcU9nNnkzM3UzSG5jdm4wYkFRSCtpSTZ1MmZXUWpVMUljQ0NjTXBKcWRSOHV3Y0VaOHFHVElmUHZDNGx6RzhCQ0JvTW1BN3BMc1NqNGRnWDAxeS9kV1ZFQ1djOUhJTy8vSkNRdDNTSFlxMkRJMDBDWGRBNzVuN3dBUTNiR3ZURmRYR0g1OEF4WWVJV1dqQWxBbjVhS29qODNvR2p2TnlVcldkdkI4cUdwa0lVT2djUzVOUXhGaGRCZFBvM0NuUjlCZDZubVA0LzBValNjTmRjUUZOQVpwNkpqalg0OXFPRmg2U0lpTWhQT0xzNG1HenY4eEFsb05Pb3ExNGs2VmZXOWRJNGVPVkxwc25idDNPSHA2WVhjZjEwck5IandVSGg3KzhEYnl4dTNiOTBDQURSemNxcEI2dnJqb0hJUU80SkpQVGhvSVBiL2ZhQkcyMXhPU3NMRmk1Zmc1K3NERnhkbjNMcDF1OEwxQnZidmg5emNYQncrY3JRdW9wYXphdVZ5aElUY0svUS83Q3A3cldDL2dVUFIyYzhYRXljOGhaT243cFVtWjZkbWNITnp1Mi9wa2txbEdEcGtFQklUTDZKSDk2NFZycVBWRnVQWThZcS9jS2hLZUVRa0hodzAwT3hMMTZPREIwQVp1OHZvN1dYZGhzTjYrdnVBcFRYMHFSZWhQYlVmZ0FFUzV6YXdDQm9BeWRGZlNrcVgxQUsyOHpaQTZ0TU4rcHZKS0k0NUJCajBKZXQ1ZDRWZzUxQmF1aXo4KzhMbWhUV0FSRUR4NlNNb1BuY0NFcVVUcE82K2tIcDFBZTZVTG1ucmpwQVBIby9pOEwrZ1Bmb3pCS2ZXa1BjYUNZdEYzeUYzeVRqb0VtcCtqekdIY3dmdzZPQ0hXYnJNREVzWEVaR1pVRG1ZN29QL3UrKzlCNzIrK3JNSjFwU3RyUTMyN042TmI3ZVgvNEM3WmZPbTBqOS90bllkQUtDb3FBaGZmYm0rOUhtZHJ1UzB4a3NYTDVWNS92S2xTNmFLWElhRENWLzdoaUFrSkJqTGx0ZDhScjNkZS9iaDJXZW1ZVUQvZnRqK2JmbEpUbng4dk5HcVZVdjg5dnVmS0NyUzFrWFVjcGIrMzNMWVdGdWpYNzgrR1AvVVdEdzlmU2FBa3VzZjU4NStEa1ZGUlFDQTlQUU12UExhZ3RMdEJnM3NqemNXekFOUWNscWh5c0VCTG5lKzJQRHk5RUJPVGk2dXBhU2dhNWRRcUZRcWhJU295cFM3Zjh2TXpNVHdSOGJVT0h0RVJDUmVtRHU3eHRzMU5qN0JvWkJzZmNHb2JTMkNINFQxOHgvQm9MNk52SlV6b0R0VHRyd0xpbWFBdE9UanJxejNLRWg5dWtGNzVHZmtyM2tKK05jTXFZSlRLeGh5NzAzZ1lUMTFDUUFEY2hhT2dUNzUvTDhHbEVEU3FrUHBRMTNxUldUUDdRL2szL3ZDcURqcWI5aTh2QTd5d1JPUmIwVHBrcHc1REoveGkydThIVFZzTEYxRVJHYkNsRWRiVkNwSGs0MTlsNGVuSjBhUGVhektkZVJ5T2VTV2NraWxGamh5dU95Uk0wdExLMlJtWnBaNVhxc3RNa25XLzNJeDRWRkdzUVVGQlNJNk9xYmM5WHJWc1dmdmZqd3o0MmtNSEZCeDZYcHdZTW5FS24vdDNsUHJuSlc1Y2VNbUFHRFVxSkc0Y3ZVYUxsMU9BbEJ5RGVSL3J4ZXNUTmlUaitPaFlVTWhDQ1dQbHk0cCtVRDh3Y3FQTUczcUZCdzQrQS8rcjVKU09pNXNMQjU4Y0lCUjJZdUxpM0gyN0RuNCszZEdUSXg1SHZVSUNncUU5bHc0YkF3MS8vMkNsUzJzcDc4SEZPUWk5NTJub0wrUlZHNFZneWE5OU0vU2RqNEFBTzJSbjhvVUxnQXdwS1dXL2xtd1UwRm8xaEs2aXpGbEN4Y0FHUFRRcC96clZPSzg3SEw3TEk2UEtCbkgwcnJHUHhJQUNEb3R0QmVpemZwOWI0cFl1b2lJeklTRGc4cWs0MnMwR2x5czVnUVdqczJhb1YwN3QwcVhuemw5R3UrLzl5NkNRMEx3d29zdkF3QThQYjNnNmVsMTM3RVh2ZjFPOVFJRDJMOXZMeTVldkZqcldldnV4OVN2dlpnOFBUeHc4TkEvUm0xNzQrWk5uRGx6Rmc4ODRJY1d6WnZqeHMyYlpaWVA2TjhQYVdscHBhZjFMVjYwRUlNRzlzZkF3UThoUC85ZUlXcnY3b1l0bTc3Q3R6dDJZZFhxZTljTldsdGI0WCtUSjJMUW9BRndWS2x3NjladC9QYjduOWkwWld1WmttaHBhWWtIQi9iSHpsMC9sajZuVkNxUmsxUHhkWXIvdGVMRDFWang0V3IwN05FZHkvL3ZYWXgrZkN6VWFnMG1qQXVEczdNelhuanBWYWpWR2d6bzN4Zi9IRDRLcmZiZVVUdTlYb2VpUXVQTC84R0RoK0RsNldtMkg3NUR2VHJBOXRUdlJtMHI3ek1hZ3AwRENuZXRxckJ3L1pjKzR6b0F3TUszRzRwaktyOSswSkNiQlJUbVFkcXFBd1FIWnhpeUtqNDF0akxTOWc4QWdGR25GdDVsZi9KM0JIcDdtZTM3M2hTeGRCRVJtUWxUbmw0SUFGZVNrN0hpZytYVldyZEh6NTZZK1Z6SjVBbUhEaDNFeHErL3hpTWpSMkxrbzZNcTNhYW9xQWdIRC93TksydHI5TzdkcC9UNXJkOXNSa0pDQXA1N2JoYWNYVnhxbEhuQXdFRVlNSEJRamJZeGhxbGZlekYxN05nQmNmSHhSbSsvZTg4K1BQQ0FId2IwNzR1dDI3OHJmVDdBdnpPY25aMndkZnQzTmJvUjlsMXl1UnlmckZvSkQ0OU8rTzMzUDVGODVRb0MvUDB4ZmRyLzBMeTVDLzV2K2NyU2RXZE0reDlrTWpsKy9QblgwdWM2ZGV5QTFOUjdSemRjWEp5eFpkTlhwWS90Yk10UERYLzM5RUdKUkFvQTZOejVBWHkzWXhlU3IxeEZTRWdRbGl4K0M4L1BmckhNaEJveW1ieE1DYXVwN0p3YzlPelp3K2p0RzdxT0hUdEFPSEhNcUcwdC9Ib0NBTFFuL3FqVyt0cURPMkU1WWpya3c2ZEJzSFZBd2JjZmxEa1NWc3BnUU9FZlg4UHkwZWRndC9oNzVHOWFqT0xJS283R1d0cEFVRGhDWXVjQWFhZEFXRDc2SEhUbmpxTnc5NmJLdDdrUElWOERIOS8yUm05UERROUxGeEdSbWJDMXJaL3A0cjI4dkRGd1VNVkZKaVVscGR5TmtuWEZ4U2dzTElCT3A2dHlYQXNMQzJ6ZnRoV3RXclVxVTdxdVhybUt4QXNYQUVIQXFnOVhWakZDMWF4dGJEQjl4ak5HYjErVitucnR4ZURnNElDc3JDeWp0OS8zOXdITW5mTThCZzdvVjZaMERieHphdUh1M1h1TkduZktwQW53OXZiQ0s2KzlqaU5IU3o2MGI5dStBMisrTVIrUFBEd2NtNy9aaHRUVTYzajhzZEVZKytUamVIL1pDaFFWRmVIbkgzZEFyOVBEeGNVWksxYXVLcDNKVUszUjRPTlAxNVNPSHhqZ2o3RlBQRjVtbi8zN2x2eGVmcm4rTTd6ejd2dDRiZjRic0xBb0tXQmpuM2djNTgvSGxadkJVQzZYb2FnV3BTc3pNd3NxTTU2b1JlbmdBS0dpNGxNTkVoZFhBSUQrK3VWcXJXL1FaQ0IzY1Joc252OFFzbjZQUTlaOU9BcDNiMGJoejJ2TG5TWll1UE1qUUsrRDVjaG5ZZlBDR3VndXhxRGd1eFhscmhrREFGblhvYkNlc2F6MHNmYllyeWpZdUJnb3pEZnE1d0lBUVpNT2hjcDhqNkEzUlN4ZFJFUlVJODdPenVqZW8yZUZ5ODZmTzFldWRGV1hSQ0pCeDA2ZGNQN2NPUlFWRlpWTzhYM3o1azNZM1psMlBqYTI0bE50REFZOWlvcUtJSkZJSUpQSksxekgzdDdPcUZ4Tm5VcmxnTXhNNDB0WFZwWWFrWkduMExWcktGcTBhSTRiTjI1Q0lwRmdRTDgrU0VwS1JzS0ZSS1BHSFQ1OEtDNWV2SVR6Y1hGd2RMejM0VFE2SmhaRGh6d0kvd2NlUUc1dUxzWS9OUlpmZkxVQlAvL3lHd0JnMWVwUFlXRmhnU3RYcjhHZzErT2ZBM3Z4L093WDhmb2JpM0Q2WHpkK1BuOCtIZ2NQSFM1OTNDVTBwTFJjSHpod0NDdVh2NC9YNWk5RWVFUWtPblJvang3ZHUrTEZsK2RoeXVTSk9Iam9IMXk2VkZJRVpESlo2V1FkeHNqTXlJREswZlRYVklyRnpzRVJnaWJOdUkxbGxvQkJEK2lyL2tMbjMvUXBGNUR6K2tqSSt6ME95MUhQdy9MaEdaRDNmUXg1bjh5Rjd1eS9qcmdaRENqY3RScmFvNy9BOHZFWElPc3lETGJ6TjBGNzVDZmtyNThQL090NjBlS3p4NUMzOGxrSTlpcEkyM1NFclBjbzJDMy9FM2tmUFFkZFhJUlJQNXFndVExN1ZUT2p0cVdHaWFXTGlFaEVDcVVTZGphMnNMRzFocFdWRlN5a1VraWxVa2lrRWtna1VrZ2xVa2lrVWxoSUpaQklwWkJJSkpEZVhTYVZRaXFSM0hsT0t2YVBVaWZjM2R2ajdKa3p1SHJsQ2pwMDdJamk0bUtrcGQxR3AwNGVzTGUzeDVkZmI2aHd1NU9Sa2ZodzVRY1lQZVl4UERwcWREMm5ObS9YcnFYVTZrZ1hVSEtLWWRldW9SZzRvRCsrMmJvZFFVRUJVS2xVK0hhSGNRWGQzdDRlVHMyYXdhbFpNL3o2VThWVGpTdVVDcWpWR29TTm40eTh2THpTNS9mdHZ6ZjF2WmRueWIzdGJ0NjZoWlNVMURJV3doaS9BQUFnQUVsRVFWVGJhelFhYURUM1pyTjdLdXdKSERwOEJNT0dETWJHemQ5QUVBUk1HQitHOEloSVRKczZCYWVpb25IOFJEakdqQjRKWHg5dnZQenFmQUFsMTVQVjVwcXV6S3dzcEZ4TE1YcjdoaTduK2hVNC91dmVXRFZoeU00QVdyaEJVRFdISWZQbS9UZTRTNjlEMGY3dEtEcjBQU3hIVElQbFkzTmcrOHFYeUprLzR0Nzl2TzZ1ZXYweThsZlBSbUU3SDlqTWVCK3luaU1CblE3NW43OTZMMGY2ZFJTbmwxd3ZwZ1ZRK1B2WHNGdjZFMnhtcmtUMm5MNGx4YkNHQkUwNnNsT3YxSGc3YXJoWXVvaUlhc0hXeGdZS3BSSUtoVDNzN094Z1kyTU5PeHRiV052YXd0YldCclkydHJDMXRZYU5yUzJzckt4Z2IyOFBPMXNiMk5qWXd0TFNVdXo0UnZubm4wTTRjdVJ3aGN1TXVUYm4zOXpjM1FFQWx5OWZSb2VPSFhINzlpM285WHEwYXQycXl1MHVYQ2k1YWErdnIxK3Q5bThzZzhHQWR4WXZFbVhmcHVicDZZSDNsaTdCamgyN2NDb3F5cWd4RGg3NkI2OFd2b0NCQS9yaG02M2I4ZURBQVRBWUROaTlwK3lwaGRYOS9aRklTcVlSUEI4WGozVmZmRlhoT3NuSkpSOVkxMzYycXRLam41WjNqcVordEhJWmlvc3JQMXF5L0lNUEVSd1VoTGt2dm9KaFF3WURBRlovc2diV1ZsWUk4TytNWGoyN2wwNUYvOFZYRy9IMUYydExiMm9zbDh0UldJc2pYU29IQjdSdTB4b2JOMzBORzJzcm84ZXBDWWtnZ1FFbDc4WERJNGJEdjNObmsrM0wwYzBOQm50SENFWVVMOTNGV0VnN0JjSEN2eSswQjc2Ny93Yi9WVnlFd2g4L2hTRXZHMWFUM29SODJCUVVmTFd3d2xYMXllZVE4ODVUc0Z2Nk0yUjlScVBnMitXVlRyQmh5TGlPNHFnRGtQVVpEVW1MZHRVKy9iSE1HSXBtc0cvVnRzYmJVY1BGMGtWRWRJZUZoUVdVU2dVVWlwSVNaVyt2Z0VKaGYrYy9CUlQyOWxEWUs2QlEycGN1dDdCb2V2K01ObXZXckxRYy9WZTJKaHNKQ2NaUHV0QzJiVHNBd0xXckpSK1lyNmVXZkh2czZscnk0ZVA4K1hNNGYrNWN1ZTBpSThJQkFOSFJVVGg5dXZ3cGlFNU9UdWpUdDUvUnVlNUhFQVQ0K2ZtYWJIeXhlWGw1UXVtZ05Icjd2UHg4SERsNkRBUDY5ME83dHE3bzI2Y1hZaytmS1ozTy9hN0N3a0lBZ0ZLaExETjdvYk56Mlp0aWF6VFp5TXZMZzROU2lSTW5xajU5YSt1Mjd5Q1JTTW85UDJMNE1IUm9YekpSZ1VxbHd2SGpKM0QwV01VM01INW8yQkRzMi85M21ka1hEUVlEckt5dHNHRGVLemg0NkREU016TFF1blVyYUxWYUpDUmN3RFBUcCtLWm1iTmhhV2xaN2FucEs2SnlkRVJtUmdiYzNkd2hrWmIvT1V4Tm9WQ1k5bmM3UHhzR2haTlJwVXQ3K0VmSWgwNkcxY2hub1QzeGU1bDdaZFZFOGVtU0w1RWtUbFYvdVlQOEhPZ3Vub2JFcFMwa3pWcEJWOVdzaG5kLzU0eTQxUUlBR0JUTzBHUWFkNjBiTlV4Tjc5TUNFVFZaRW9rRXpzN09jR251akJiTlc2QzVpd3VhTjNkRzgrWXQ0T0xpREtYUytBK1ZUWW1Qank5bVBEdXp3bVhuejUzRHUwdU12NmxuaXhZdElKUEpjT1hLbmRKMS9VN3BhbHRTdXVMajR2RDlycDJWYnYvVGp6OVUrTHkzdDQ5SlMxZXhUZ2NMTXpuRjAxUjI3OTJQQWYzN1llTEVjVkFvRlBpcmdnazBrcTljQlFBRUJ2cmpqejkzbHo0L1pQQ0RaZFl6R0F3NGN2UVlIaHcwRUk4OFBMejBlcTI3M056YUlTa3BHUUR3NTE5bFo1Mnp0N2ZIeXkvT2hxMnRMUll0ZmhjcmxyK0hOOTlhakhtdnZvU0xsNUt3YWZNMzVTWjl5Y3pNUWxKeWNybnkxaVUwQkczYXRFYWJOcTNSdjEvSkpCdGFyUmJaMlRsd2RGU2hXOWN1c0xTVVE2MVcxK1NsS3NQUlVZV01qRXkwcitTTGprYlBZSUJCNFFTa0pOUjRVOTNsTTlBZTJnVlpuekd3bmJjQitaKytDUDJ0c3Fma1NacTNnOEdnaCtIV1ZjaDZQSXppQzFFdzNMNVdaaDFabDZFQUFQMjFrZ3lDb2hrc0F2cENlL2luTXRlTENmYU9zUEFLQVhSYTZHNlVITDJTZGd5QUxySHM1Q21TbHU2UUJRK0MvbVl5OURlVGEveHpBWUJCNllUMGpFeWp0cVdHaWFXTGlNeUtRbUVQbCtiTjBhSjVjN2k0dUtCNWN4YzBkM0ZCaStiTjRlVHNaRGJYUHBrcmlVU0NGaTFiNHRxMWtnL2YxNitYWEdkejkwalhYUys5L0FxOGZYeVFuWjJERitiTVF0OSsvVEZoNHNUU3gvMEhETUM0OFJNQUFOT2ZubXJ5M09ucEdmamtrMC92djJJak5IQkFmOXkrbllib3FKaGFqWFBzMkFsa1orZGc4S0NCS0M0dUxuTnQxVjE3OXU3RDFDa1RNZnY1bVpCS3BiaHg0d2I2OWUyREJ5bzQwckoyM1pmb0VocUtlYSsraEM2aElUaDM3anhrY2htNmhvWkFrRWp3N0hOenlxd3ZsVW93L0tGaGVHYjYwNGlKamNYTTUrZkN0VTFyQUNWbDc1bm41dURkeFc5aHlPQ0IrSHpkbHpqMHoySG9kQ1ZIS1k0ZEx6a0Mxdm8vcDdudTJic2ZCUVVGdUhZdEZXcU5HdG5aT2FWSHRhWk1ub2diTjIvQzF0WVdCUVZYalg3ZGJHMXRrWGp4SWhJdlhJU0RZLzE4TWVUUnlRTWRPcFFjQlR4OCtJaEpiMTQ5ZUVBZjlMVlJ3TmgvbWZPL2VoT0N0VDBzUWdmRDdvUGQwTVZIbGhRZEt6dEltcmVGMU4wUGVhdG5vZmpXVlZnODBCdldNMWRBbHhnTlhYSWNBRURhemd2U1RrRXdwS1dnOE5jdlNnYVZXOEY2eGpKWWpYMFZ4WEhoTUdUZGhtRHZDSmwvWDhCV2djTHR5NEhja3V2OXJNYStBc0ZPQlczMDN6RGtxaUZ0NFFaWjk0Y0JRVUQrdW5sR3Z5NWFhM3ZFWGJoMC94V3AwV0RwSXFKR3lkTFNFbTV1N2RDdWJWdTBhZE1hN3U3dWNHL3ZEbHViaGpOMWQxRlJFZkp5ODVDYmw0ZTh2RHprNXVhVy9KZVhoOXpjUE9UbjVTRW5ON2YwZnd2eUM2RFg2NkhUNjZEVDZhRFQ2YUhYNjZHLzgyZWRYZ2Y5M1dWM250ZnI5TkRwOUNnb0xNQTc3eXlDbjYvcFQzRTdIM2NlSDY5ZVZlRXlqY2I0Yi9UdmF0RzhCYTVldVlMTXpBeWtwcVRBeWNrSmRuWmxaeDZVeWVTd3NySkdVVkhKVk54U3FlUS9qeTFnWldWZDZ5elZkZnYyTFp6NTE4eDM1a1FtazJIRThJZVFtVlc3YjkyMVdpME9Idm9ISTRZUHd6K0hqeUk3Tzd2Y09yZHUzY2FMcjh6SHJKa3o4TXBMYzVHWGw0OERCdzloOGJ2djQvUFBWcGRaOS9yMUczaDYra3hNbnpZRklTSEI2Tld6QjlMUzBuRHVmQnkyYnZ1MmREMTdlM3NNSGZJZ3hqN3hHT3p0N2JGMjNSZjQvb2VmeXUwN05mVTZwajg3QzVNbmpjZWJiOHlIUnBPTlBmdjJJeUx5SkNJalQxVjR5d09kVG9jREJ5dStjZlRYR3paQktwV2lkYXVXT0hyMGVFMWZybEw5K3ZYQmp6LzhqSmhLWnU0MGhmSGp3a3BMVi9LVkt5YjkzWmJKWkFnYU5ReVdKLzgwYmdCdElmSSttZ21MME1HUTkzMGMwZzZkSWZVTWhpRlhBMzM2ZFJSK3Z4cTY4eVduSHhmOXZSMlFXOEtpZzMvSkRZeDFPdWh2WDBYUkwrdFErT3M2R0hKS0pvd3hxRytqY05jcVdQajNoZXlCM29DVkRRdzVhaFJmT0lXaVBWdFFISDN2QzRQQ1A3Nkc1ZERKa1BkOURJS3RFZ1pOT3JRUmY2SHdwelhRcDE0MCtuWEpEUjZPMDk4YStacFFnOFRTUlVRTlh1dldyZEN1YlR1NHRtMkQ5dTd0MGE2dEs1cTNhRjZ2R2RSWmFxaXpzNkhScUtIUlpDTmJrdzIxV28zc25CeGtaMnVnemxLWGxLdmNYT1RtNWRkNnRqZGpaTlZpV3UrYVNMdDlHMm0zcTdpV29aYUdQVFFjRDQ4Y0NhWFNBYW1wS2ZEMDhqTFp2dXBLZmIzMllvaUtpc2JyQytaQklwRkFiK1QxS1hjdGZYODVscjVmOVEyMm82TmpNSFY2K2ROWGUvUWVVTzY1bE5SVXZQWDJ1NVdPWld0cml5MGJ2NFJTcWNCdnYvK0pMNzdjZ013cS9tNXF0VnFzLytKci9QalRMd2g3OG5FTUh6WVU3bTd0RUJGeHNzck1kMDJjTUE3RnhjWEl5ODBGQkFFOXVuZUZ2YjA5b21PTU8wb29rOG5nNCsyTnQ5OWVZdFQyalVGVVZEU3NGOHlEUVNLRlVJT3AzLytyT0dJM2lpTjJWN21PTHVFVThoTk8zWDh3YlJFS3YvOFloZDkvZlAvOW50eUw0cFBHM1d1dU1nWUxPU3c3K0NNbWR0bjlWNlpHZzZXTGlCb01lM3M3dEcvZkhtM2J0b1diVzF1MGJkc1diVjFkUysvWFpBb3BxYW00Y2VNbWJ0eTRnZlMwZEdpeXM1R2RyWUZHblEyTkpodWFiQTF5Y295N09MdStWZlZoc2k3MTd0MEhUMCtmVWVHeXVQUG44ZDdTMm4xQTlQRDBCQUJvMUdyazVPU2dxTEFJRzc3K0N0bloyWEIxZGEzVjJLWlNYNis5V01Jakl0RWxOQVRIVDRTTEhhVkdjbk56TWVmRlY2RE9VdGZvUGJwOU93MnJQMW1ETlo5L1VhT3lHZWpmR1NFaHdhVTNYRTVQejhBWFgyMUE1RW5qWm4wTURRMUJSRVNrVWRzMkptY2pUeURZcnpla3NlVlBPVzJLZEg2OWNmcGs0L3E3UnZmSDBrVkVvcEJJQkxScjJ3NmVYcDd3OXZLQ2w1Y25YRnljNjN3L0JRVUZkMHJWVFZ5L2NRTTNiOTdBOWVzM2NPUG1UYVRkdmcyOXZuWlRuRGNrOVhtMHBiSnI0eXFhSlM0Z01Bano1cjhPRnhlWEtzZE1TVW5CcFVzWGNlM3FWVnk5Y2dWSlNVa0FnTk9uWTNINmRDemF0bTNYWUV1WE9SL3BBb0E5ZS9haVQrOWVqYTUwQVNpZFVLTWljZkVKRlI1QnUwdXIxWlo1bkpLU1d1WDZMN3o4R29DU3Z3ZUNnTkpyd296VnJXc1g3Tm03cjFaak5BWS83UDRidmtQNndaYWxDd0NRNTljZlAvNzJ0OWd4cUk2eGRCRlJ2YkMwdElTSFo2ZlNndVhwNFFrYm03cTU1aVk3T3djM2J0ejQxMzkzU3RiMUc3VytEcVV4dVh5bnBEUTBLcFVLS3BXcXpIUEZ1dUp5Ni8zNnk4LzQ1OURCMHNjT0RnNElDUWxGSnc5UGVIcDZ3czNkSGIvKzhyUEo4eHFqb2I3MmRTVXFLaHFQUFRZYTNsNWVPQjhYSjNhY0JxKzJwMkVDZ0srdkQxUXFGV0ppNnU5YUxyRkVSVVVqOVlsSDBkN2RIOUxMdFp1d3BiSFRkUXpDZFp2bVRlSjliMnBZdW9qSUpKUU9Tdmg2KzhEYjJ4TmVYbDV3ZDNlcjljeUJlcjBlS2FtcFNMcWNoS1NrWkZ5K25JVEVpNG5Jem00Y3AvK1oydW5UWjVDYm13dGJXMXZSTXVUa2xyd1hVa25aOXpvdkx3L1cxdFlRQkFGNnZSNG5JMHRPbWJLM1Y1U3VFeElTQ250N2UzVG8yQkVkT25TRWsxUFplek1abzZDZ1pISVNDTFVlcWxKNWVYazRmZnFNNlhiUVFHemF0QVdUSjAzRS9BVnZpQjJsU1pnMGNUeldyYS80eHMvbTZKTU5XN0hvNmRsUWZXejYyVVlic3V3UnMvRHhaNXZGamtFbXdOSkZSSFZDTHBmRHo5Y1hBUUdkRVJBWUFOYzJiV28xWGtGQlBwS1RydUJTY2pLU0xsL0c1VHRGNjcrbis5QTl4Y1hGaUlxS1JxOWVQZXR0bjFxdEZtOHRmQU5TcVFSU0N3dWtYQ3U1LzAzekZpM0tyUGZoeWc4UUh4Y0hhMnRyYUl1TFVYVG5KcmplM2o2bDZ3U0hoQ0E0SktSRys3ZXdzRURuenY1bzA2Ymt0RU9KUkFJbkp5ZGtaS1JqL211dklyOGdId0NnVUpodXF1MVRwNkpRWEZ6K3lKMjVpWTlQd09YTGwvSEFBMzVOb21TS0tTREFId2tYRXBHWW1DaDJsSG9USDUrQTJJdEo2TlVwQk5JTDVuOGRXMFYwbmwxeE11NVNrM3JmbXhLV0xpSXltbXRiVndRRkJDQWd3QjgrUHQ2MW12QWlKVFVWOGZFSmlJK1BSM3o4QlZ5OWVzV3NycmVxTHlmQ0krcTFkTWxrTWtna0VpUW5KME92MThQUzBnb0JnVUVZUEdSb21mWGF0SEhGK1hQbmtKdWJDNkRrbE1QZWZmcWlSOC9hWmJXeHNjR3I4K2FYUHJhenM4TkhxeitCVnF2Rk05T2ZSbUZoSVp5Y25EQnMyRU8xMms5VlRvUkhtR3pzaG1iZCtpL3g5ZGRmWU82Y0Y2SFdhTVNPWTVaVUtoVm1QVDhUVTUrdWVMSWFjL2JlMm8zWXZtRWRsTXZDSU9RMG5WUERBY0NnY0lKbTdKdFlQdlZac2FPUWlRamRlL1hucHhvaXFoWmJHeHY0Qi9nak1NQWZBWUVCY0dyV3pLaHhDZ29La1ppWWlQajRCTVRGeHlNK1BwNm5DTllSR3hzYmJQajZDOGhrTXJHalZFaXYxMWM0MlVaMXBhV2xJVDA5RGE2dWJXSFRBTzdKcHRWcU1XbnlWT1RuNTRzZHBkNG9sVXA4OU9FSG1QSy9hV0pITVV1Yk5uNkZtYy9ORm5YVzFQSGp3akJtekdnQXdEZGJ0MkhuenUvcmJkOE9TZ1hXcjFvTyt6ZUgxZHMrRzRMc0pidnh2NWx6a0oyVEszWVVNaEVlNlNLaUt0bmIyNkZIais3bzNxMGJIbmpBejZnUHpMZHUzVUpjWEFMaUV4SVFIeGVQeTBsSmRYS2hPWldYbDVlSE0yZk9JakF3UU93b0ZhcE40UUlBSnllbk9ybldxNjZjT1hPMlNSVXVBRkNyMVhqcnJjVlkrTVlDdkxOa3FkaHh6TXJDaGE5andZS0ZqZVkyRmFhUXBkYmc5VGNYNCsxcHE2QmFQMGZzT1BVaWM5cHFMRml3a0lYTHpMRjBFVkU1U29VQzNidDNRNC91M2VIcjUxUGpEOHJaMlRtSVBYMGFNVEd4T0hueUpESXltdFpwSW1MYnNIRnpneTFkNW1iRGhrMWlSeERGbGF0WHNYSGo1cEpURGVlK0JMVmFMWGFrUmsybFVtSFZSeXV3WU1GQ1hFdEpFVHVPNkJLdXBPQ045ZHZ4M3VJL1liL3NLUWc1R1dKSE1nbUR3Z2s1cjI3RmdnVUxjZm5hZGJIamtJbXhkQkVSZ0pLaTFhTjdOM1R2MFFPK3Z0NDFLbHJGeGNWSVNFaEFkTXhweE1URUlERXhrZGRqaWVqS2xTczRmUGhJdlY3YjFSUWRQbndFVjY1ZUZUdUdhSzVjdllxNWMxN0VSeCt0d01vUFYrUDA2ZE5pUjJxVUFnTDhNZXY1bWFLZlV0alFYTHlTZ21telg4YmFWVnVoK0dZaHBBbm1kZTFrc1VkWGFNTGV3b3laYzVITjk3MUpZT2tpYXNLVURrcDA3OVlOUFh0MGg0K1BEeVNTNnMrcm5YbzlGVEhSc1lpT2lVVnN6R2tVRkJhWU1DblYxT1l0VzlHOWU3ZGFUOU5QRlNzcUtzS216ZCtJSFVOMGFvMEdVLzQzRGRPZW5vcHhUejJKVFp1L3dibHo1OFdPMVNqNCt2cGcwc1R4U0xpUTJDUW56YWdPdFVhRHNDblQ4ZHFNeVFnWStnd1V2MzRNNmFWb3NXUFZpcTVqRURURFp5TXk3aEpXVEgxRzdEaFVqMWk2aUpvWVcxdGI5T3ZiQnoxNmRJT1BqOC85Tjdnakx5OGYwVEV4aUkyTlJWUjBERzdkdkdYQ2xGUmJ0Mjdkd3Q2OSt6Rmt5SU5pUnpGTGYrM2VnOXUzYjRzZG84RlkvOFdYOFBEd3dNUUo0NUNXbG9ZVDRSR0lpSWhzRWxQcDE0Uk1Ka05vYUFpNmR1MENSNVVLNjlaL3hlbkJxK0gvUHQ4QUR3OFBQRGQ1RnB3MUtWQ2UvUnVTTTRjaDZCckhMVVFNRm5Mby9Ib2p5N2MvYnRtMndHZHJOdkY5YjRJNGV5RlJFMkJqWTQxdTNib2hOQ1FFM2JwMXFmWjIyZGs1T0hIaUJJNGNQWWJZMk5PYy9LS1JVU3FWV1BmNVo3V2F5cC9LeTh2THc4eVpzemhsZWlVQ0F2eng0S0NCQ0EwTndkbXo1M0R3NENGazUrUWdNek1MbVJrWnlNektFanRpdlZBNU9FRGw2QWhIUjFYSmwxMzkrc0RIMnhzUkVaSFlzM2NmWW1KaXhZNVlLVEZuTDd5ZmdBQi9qQm5TSHo1Qm9kQW5Sc0g2NUI4UThqUVFOT2tRTkxjaGFOSkZ6V2RRTklOQjRReUQwZ2tHYTN2a2hUd0VTWWNBbkkwTXgvZTcvMjdRN3p1WkZvOTBFWm14SHQyN1lkQ0RBeEVZVVAxSkZYSnpjM0VpUEFKSGp4NURkSFFNZERxZENST1NLYW5WYXF4Zi95V2VlNDczZmFsTEgzL3lHUXRYRmFLall4QWRIUU1BOFBmdkRDOVBUL1RzMlFNcVZVa0pTVTFKaForZnI4Z3BUZXZNMmJObzFhb1ZNak15a0pHUmljU0xGL0hqRHovajdiZVhpQjJ0MGZ2djcxZFBIdys0KzNhRTBrRUZXMVV6NUY2L0NtZHZmMUd5M1k2TGhXMkxOc2pOVEljNk13TVhFeE54YlB0ZmlJbGRMa29lYWxoWXVvak1qTXBCaGNHREIySFFnd09yZlIrdC9QejhPMFhyS0tLaVluaEtrQm5adTI4L1dyWnFpZEdqSGhVN2lsbjQvb2NmY2Z6NENiRmpOQm94TWJIOFpwOU1ocjlmMUppd2RCR1ppUUQvemhnNmRBaTZkcTNlNllNRkJRV0lqSXpFa1NQSGNQTFVLV2kxTEZybWFzdVdyV2pldkRsNjl1Z3VkcFJHN2RpeDQ5aXlaYXZZTVlpSXFCRmk2U0pxeE81T2lqSHNvYUZvM2FwVnRiWTVkLzQ4OXV6ZWk2UEhqcU9vcU1qRUNha2hNQmdNV0wzNkU3UnEyUUx1N3U1aXgybVVrcEtTOGRHcWoyRXc4REpvSWlLcU9aWXVva2JJcVZrelBQTElDQXdaTXJoYWt5VEV4eWZnN3dNSGNQeEVPTlJadklscFUxUlVWSVIzbC80ZjNuOXZDWnljbk1TTzA2aWtwYVZqeWJ0TCtTVUZFUkVaamFXTHFCRnhkVzJETWFOSG8xZXZIdmU5LzFKQlFUNE9IVHFNMy8vNEM4bkp5ZldVa0JxeTlQUjBQUGY4SE15YytRejY5dWt0ZHB4RzRlQ2hmL0RaWjJ0WnVJaUlxRlpZdW9nYUFUOWZYenc2YWlTQ2d3THZ1KzZWNUN2NGMvY2VIRGh3RVBuNStmV1FqaHFUb3FJaWZQVFJhcVJjUzBGWTJKTVFoT3JmRUxzcE1SZ00yTGI5Tyt6WXNWUHNLRVJFWkFaWXVvZ2FLRUVRMExWTEtFYU5laFFlSHAycVhGZXJMY2J4NDhmeDUxOTdjTzdjdVhwS1NJM1pqcDI3a0p5Y2pCZGZuQXRMUzB1eDR6UW9lWGw1V0xYcVk0UkhSSW9kaFlpSXpBUkxGMUVEWTJGaGdYNzkrdUxSa1krZ2RldXFKOGU0ZWZNbWR1L1poMzE3OS9HK1FWUmo0UkdSbVBuY0xEengrT01ZTkdqQWZVOVpOWGM2blE3Nzl2K043ZHUvUTJabXB0aHhpSWpJakxCMEVUVVFFb21BZnYzNllleVRUOERadWVxSkRpNWZ2b3lkdTM3QThlUEhvZGR6TmpVeVhrWkdKdFordmc2Ly9QSUx3c0xHb2tlUDdrM3VsRU9Ed1lCang0OWp5NVp0dUg3OXV0aHhpSWpJRExGMEVUVUFvYUhCR1AvVVUyamJybTJWNjhYRnhXUG5yaDl3OHVUSmVrcEdUVVZLNm5WOHNPSkRkUHpwWjRTRlBZbWd3UHRmUDJnT29xS2pzV1hMTmx5NmRFbnNLRVJFWk1aWXVvaEU1T0hSQ1pNblQ0UzNsMWVWNjBWSHgyTFg5OS9qekptejlaU01tcXJFeEl0NDU1MmxzTE96UTNCd0lMcDBDVVZRWUFDc3JLekZqbFluQ2dyeWNTb3FHaEhoa1lnOGVRbzVPVGxpUnlJaW9pYUFwWXRJQks1dDJtRDgrS2ZRcFV0b3Blc1lEQWFFaDBmZ3V4MjcrQzA4MWJ1Y25Cd2NQUGdQRGg3OEJ3RFFwVXNvUERwMWdrcmxBS1ZTQVlWQ0NhVlNDYVZTMGVBbTRpZ3NMSVJhcllGYXJZWkdvNFphclVGR1ppYmk0dUp4OHVRcHNlTVJFVkVUeE5KRlZJOGNIVlVZOTFRWSt2WHJDNGxFVXVsNnA2S2lzSEhURmx4SnZsS1A2WWdxRng0ZWdmRHdDTEZqRUJFUk5Vb3NYVVQxUUNhendNaEhIc0ZqajQydThxaEFZdUpGYk55NEdXZk84alJDSWlJaUluUEIwa1ZrWXI0K1BuaisrV2ZSb2tXTFN0ZTVkaTBGVzdkdXc3SGpKK294R1JFUkVSSFZCNVl1SWhOUk9hZ3daY3BFOU83ZHE5SjEwdE16OE8xM083QnYzMzdvOWZwNlRFZEVSRVJFOVlXbGk2aU9TU1FDSGhvMkRHRmhZMkZqVS9HTWJ6azVPZmorK3gveDIrOS9vS2lvcUo0VEVoRVJFVkY5WXVraXFrT2RPblhFekdlZmdadGJ1d3FYR3d3RzdObTdENXMyYlVGdWJtNDlweU1pSWlJaU1iQjBFZFVCbWN3QzQ4ZU53NGdSd3lHUkNCV3VrNVNVak0vV3JNV0ZDNG4xbkk2SWlNajhCQVVGd3RQREF6NmQycU9aU2dtbGd3cTVONjdCMmF1ejJOR2FoRnZuWTJEWDBoWHFyRXlrWldUaGZPSmx4TVhISXlvcVd1eG9EUkpMRjFFdHVidTU0YVdYWGtEcjFxMHFYSjZYbDQ5dDI3Ymo5ei8rZ0Y1dnFPZDBSRVJFNWlNNEtCQWpod3lFYjNBSWNzNUd3UDdVNzdBTVB3eEJrdzVCazRabTJSbGlSMnd5MmdFdzJEdENwWEJDTzRVVC9Ld1V5QjQxREhZTDV1RjBaRGgrMnIyZkJleGZXTHFJakNTVlN2SFlZNlB4K0dOaklKVktLMXpuOE9IRCtPcXJUY2pNeXF6bmRFUkVST2JEeDlzTE15ZUZ3U0U5Q2FyWW5aQnNuUXRiQXllZ0VwdVFuUUVoT3dOSVNZQU5BSnVvUDJHUVNCSHExeHVkQnZkSHhoT1A0dE1OV3hFWG55QjJWTkd4ZEJFWm9XWExsbmpsbFJmaDd1Wlc0ZkliTjI3Z2swL1c0T3k1Yy9XY2pJaUl5SHdJQUJiT25BSWZ0OWF3LzNVbHBFbW54WTVFOXlIb2RaREdIa0N6MkFOd2NQZkhvcWRuNGV5bFpDeFpzeEZOK1h3ZmxpNmlHaEFFQVk4OFBBSlBQVFVXY3JtODNISzkzb0NmZi80Rlc3ZHRnMVpiTEVKQ0lpSWk4K0NvVW1ITnFnOWd0K0UxU0g4OUpYWWNNb0wwY2d3Y1BuNGEzVHFGWU51R2RYaG16aXZJVXF2RmppVUtsaTZpYW5KMmNzSUxMODZCdDVkWGhjdHYzYnFORHo5Y2hiajQrSHBPUmtSRVpGNjgzVjN4OXNJRnNGODZCa0tlUnV3NFZFdlNDNUZRTGd2RHVsVmJzZUROeFVpOGtpSjJwSG9uRVRzQVVXTVFIQlNJVmF0V1ZscTQ5dXpaaXpselgyVGhJaUlpcXFYZ0RtMnc2SDlQUUxGb09BdVhHUkZ5TXFGNGN4amVtUmFHUVBlS0p4OHpaenpTUlZRRmlVVEF1S2ZDTUdyVW94Q0U4bFBCcTdQVVdQM3hwemdWRlNWQ09pSWlJdlBTek5FQnI3NytPcFNMaG9zZGhVeEV0WDQyNWkvK0U5Tm12d3kxcHVtVWFwWXVva3JZMjl2aDFWZGZocCt2YjRYTGp4MC9nYlZyUDRkR2sxM1B5WWlJaU16VFp4K3RnR0xwR0xGamtJblpMM3NLYTFkdFJkaVU2V0pIcVRjOHZaQ29BdTNidDhlSEsxZFVXTGkwV2kwKy8zdzlsaTM3Z0lXTGlJaW9qcno4N0ZUWWJKakhVd3FiQUNFbkEzWmJGdUtsR1ZQRWpsSnZXTHFJL21QbzBDRjQvNzEzMGF5Wlk3bGx0MituWWQ3OE4vRG5YN3RGU0VaRVJHU2V2TDI5RU9EV0NyTEVrMkpIb1hvaXV4Q0JvSTd0NE9IaElYYVVlc0hTUlhTSFRDYkRDM1BuWU1iMHB5R1RsVC96OXVTcEtMend3a3U0ZE9tU0NPbUlpSWpNMTdPVHdxRDZiYlhZTWFpZU9meTJHak1uaFlrZG8xN3dtaTRpQUFxbEVndGZuNCtPSFR1VVc2Ylg2N0Y5KzNmWXNYT1hDTW1JaUlqTVcwaHdJSnd5a295LzhiRkVDc1htZU9qT0hFWHVleE1yWE1WMnlZK1F1dnVoWU10U0ZQM3gxYjFOVzNlQzNiSS9vTHR3Q3JtTG5xaDBGNVpqWDRIbHd6T1F0M29XaWsvOFVmcThZS3VFL1dmSEFBczVjbDRmQ1gzUzJZb0hFQ1NROVh3RTh2NVBRdExTSFlLOUNvWThEWFJKNTVEL3lRc3daR2VVMjhRaWRERGt2VWRCMnNHL1pQMzhYQmpTVWxCMDdGY1UvYnErSk5lano4SHk4UmZ1YldUUXc1QitBN3JMWjFDd2F4WDBWOHZPcW13N2Z4T2tmajJnbWVBSjZIVVZqNkhYd2FCT1EvSFpZeWo4L21Qb2J5WURBT3hYSFlUZzFMclMxd2hBbGU5QlJhU1hvdUdzdVlhZ2dNNDRGUjFiN2UwYUk1WXVhdkphdEdpQnR4ZTlDUmNYNTNMTDFHbzFQdmpnUTV3NVc4ay9va1JFUkZRcmp3NGVBR1dzNmI3WWxMVHVDS203SDZEVFF0NW5kSm5TcFUrNUFQM1ZlRWc3QmtKd2JBbER4dlVLeDVCM2ZRakl6MEh4cVgxbG5wZDFId0ZZeUFGZE1lUjlScU9nb3RJbHRZRHR2QTJRK25TRC9tWXlpbU1PQVFZOUpNNXRZT0hkRllLZFE5blNaYXVBemV5UFllSFhFeWpNUTNGY0JBeFp0eUVvSENGMTlZSzg5K2pTMG5XWDl0aXYwS2VsUUxDUVErTHFBWXZRd2JBTDdJZmNkOGREbDFDOUcwdHJUL3dPUTFvcUJCdDdTTjM5SU92MUtHVEJnNUR6MXVQUXAxeEEwWUVkRU93YzdyMG1ENDZESVM4YjJpTS8zM3M5cjlmOGJDQ0hjd2Z3Nk9DSFdicUl6Rm5IamgzdzVzSTNZRzl2VjI1WlhGdzhsaTFiZ2N5c1RCR1NFUkVSTlEwK3dhR1FiSDNoL2lzYVNkNTdOQUJBZS93UHlIbytBa2s3YitpVHo1Y3UxeDc1R1paalg0R3M2N0F5aGV3dWFRZC9DQzZ1MEI3YUJXaUx5aXlUOVJrTi9ZMGtHSExWa1BWNEdBWGZ2QWZvaXN1dTAzc1VwRDdkb0QzeU0vTFh2QVFZREtYTEJLZFdNT1QrYStJUXFReTJyMzRKYWNkQWFQZHZSLzYyL3dQeXlrN2FKV25uWFM1ajBZSHZvRHR6OU43UFBHQXNyS1l1Z2VYSW1jaGIvblExWGlXZ2FQLzJNbVBjUFFKbTllUkx5RnY1REFwLytLVE0rdkwrVDhDUWNSTUZtNWRVYS96S1NNNGNocy80eGJVYW96SGdOVjNVWkhYcEVvcDNseXl1c0hBZFBud1lyNy94SmdzWEVSR1JDUVVGQlVKN0xoeUNRVythSFFnQ1pMMUdRcGR3Q2tWL2JRQndyNFRkVlhUc0Y4QmdnS3piUXhVT0llcytvcEc0MDNjQUFDQUFTVVJCVkdTOXd6K1dlVjdTc2oya0hmeWhQZkU3dE9GL1FyQjNoRVZBdjNMYlM5djVBQUMwUjM0cVU3Z0F3SkNXQ3VUbmxENjJIREVOMG82QktOcTNEZmxmdmxHdWNBRW9VeGdyVTNUbys1S2phUzNkNzd0dVpRcC9XZ01VRmNEQ3U2dlJZMVNIb05OQ2V5RWEvdjZkVGJvZnNiRjBVWk0wYk1oZ3pIdnRGY2psOG5MTHRuLzdIVmFzWEFXOTNrVC9CMEJFUkVRQWdDQ3ZEckE5OWJ2SnhyZDRvQmNFVlhOb2ovd0UzY1ZZNks5Zmdxem5JNEJFV3JxT0lTMFZ1Z3RSa0hZTWdPRFVxdHdZc3E3RFlNaThDZDI1NDJXZjczUG5DTnFSWDBwT3NUUG95eFU2QU5EZk9XWFJ3cmRiMVdFRkFmS2hrNEg4SEJScys3K2EvcWhsaDdLMEJnUUpET3AwNHdjeDZHRlFwd0ZXTnJYS1VoMzJKMzlEb0hjbmsrOUhUQ3hkMU9STW5qd1IwMmRNZ3lBSVpaNHZMaTdHaXBXcjhPMjNPMFJLUmtSRUpMNS9mK2tvUUtoaXpkcno3TmdCUXI3cDdua3A2ejBhMEJWRGU3eWsyR21QL0FSQjBRd1cvbjNMcktjOVduSmRrcXhyMmFOZFVxOVFDSTR0b0QzNlM5bWpWSUlBZWErUjBDZWZoejdsd3AxU2RnSVdnZjNLWFBjRUFOcURPMkhJeVlKOCtEUllUM3NQZ3FKWmhWa2xiYjBoS0J5aGpUMVU1dWlYTVN6SHpDblo5Lyt6ZDkvaFVWUmRBSWQvVzlON2dZUU9JZlRlZXhVRlJRRVJBU2txSXFKaUYzdnZpbDBSd1Y2eDQ2ZFlVRUFVcGZmZUlTUzBKS1J0eXZidmp3blpMQWtwbXpMWjVMelBzdzg3c3pOM3ppWXN6Tmw3NzdscmYvYThFZDhBTkJFeE9NNGNyMUFzWmFISnphSnRYUE1xdjQ2YUpPa1NkWVpHbytIV1cyWnp4ZVdqaTd5V2w1ZkxZNDg5eWVyVnExV0lUQWdoaEtnNVRwMCtVL0M4WHIzb0tyMVdjR2dZbXN3SzlNYVV4QzhRUS9lTHNPMVlqZE9rVEJld3JQNFJBT05BOXg0cDY5cGZ3RzRya25RWmVsK3FuRmVvV0FTQXZsMWZOT0V4YnZzdHE1ZUEzb2loci90OWhqUHpMTmxQVHNLUnNCZkQ0S3NJZW0wbFBoUHZCZjhndCtPMDBRMEJjSnc0VXU2M2FodzZFZC9KOStNNy9URUNuL2tSNDhYVHNDei9Fc3NmbjVlN0xRRDBSdnl1ZXh5ME9xei8vT0JaRytXZ3lVd2xPQ3lzeXErakppbWtJZW9FalViRExUZmZ4TEJoUTR1OGxwcDZsaWVlZklyanh4TlZpRXdJSVlTb1dZNGNPVnJ3dkczYm9rVWJLbE5RYUJpYXpKUXFhZHZRYXhRWWZaVzVWUG1jeVluWTkyOUMzMlVvQkFSRGZoRUxaOVpaYkx2K1E5OXhJSnJJQmpoVGtwUXk3NzFHNGtnNmlPUFlidmUyQjQ0RHB4UHJtcDhLOWxuWC80YmZkVTlnNkQ4V3k3SlAzWTUzSkIzQTlOQVZHQWRmaGMvWVcvRVpQUXZqb1BIa3ZIVUg5bDFyQU5BWWZKU0Q3VmJQM212Qnhlemt2SFFEdHExL2xhc05uMHV1eGRGekpOcmdjSFF0T3FJSmo4RzJZelhtbnhhV081N3kwbVFtRXhSV2ZBOWdiU0ZKbDZqMVNrcTRqaDQ5eGhOUFBrMTZlcm9La1FraGhCQTFUMEpDQWphYkRiMWVUMHhNREdQR1hNR1NKVCtXZnFJSFRDY1RDQzltalNwUE9IRXZVbUVjTUJZQVhhc2U2SnEyYzcyZzBZREJpTEhQWlZqKy9LSmd0L1hmbjlCM0hJaWg5eWdzUHk5QzE2NDNtdUFJTEw5OTVINGgzd0FNM1VmZ3pNbkU1NUpyM1dNd3BhRnIwUkZ0Z3pnY1NRZmR6M1BZc2F4WWpPWHY3L0c1YkNZKzQyOG40TjczTVQxd0dZNlRoM0ZtS2IxeDJvaVljci8zN09lbVlkKzlEbDE4Ti96bnZJNy96YTlnZW1Sc3dScGJaYUh2a24rZlpEWGpTRHFJK2VkRldKWjlCbFZWNUtRUVRXWXFXU2NTcXZ3NmFwS2tTOVJxSlNWY08zYnM0cG5ubnNPY1oxWWhNaUdFRUtKbXN0dnRmUC85RDB5WWNCVUFVNmRNeHQvZmo2Ky8vaGFielZiSzJlVVRFTk1ZWjFBNG1nb2tYaHIvWU9XSk9kZTFMN29SdWxiZEFUQU9uMXpzZVlZQjQ5eVRybzNMOExNOGhhSDNwVmgrWG9TeHoyWGdkQllaV21qb2VRbjQrS0h4OGNONGFmSGwyQTBEeG1KZS9GTHhBZHNzbUplOGpUTW5DOS9wajJJY2VSMTVIenlDL2ZBT2NEclJkeGdBR20zNWt4MkhIZnZlOWVTOE1ZZUFSNzdFNzRabnlINW1TcGxQejM1dW1sdkorT3JrREk0Z0tMYXhLdGV1THBKMGlWcnRRZ25YcGsyYmVPNzVsN0RiN1NwRUpZUVFRdFJzWHk3K21yaVdjWFR0MGdXdFZzdFY0Ni9raXN0SGs1U1VSSFpPVHFWZFI2OEJaM0JraFpJdWJUM2xadDJSN0pvbVlCd3dGalFhY2w2Y2dXM2JxaUxuK04rekNIMlhJV2hqbXVFNG1UK0hLaThiNjVZVkdIcU5RaHZUSEgzM0VkajNiMUtHR2haaUhEZ09iQll5YitwWnRPQ0ZUay9RTytzdzlyc0M4MWZ6aXBTSUw4eTJRNWxIcnMydm1Pak16c0MyOVMvMFhZWmd2R2dLbG1XZmxQdG5BV0RmdHhIclA5OWpHSGdsaHI2amxTSWdOWnd6T0lyTXRDcWEyMWREU05JbGFxMGJaODJVaEVzSUlZVHcwQXN2ek9PNmE2ZHp5U1VqQURBYWpUUnI1dm02VDhYS3ljUVpIQWxKK3oxdXdqajhHZ0JzMi80dTJHZm9Qd2F5TTdIdC9MZlljNnhyZmtMZlpRaUdBZU13Zi8yeWEvOS9QMkhvTlFxZk1iUFJCSWE2elFjRDBFUTJRTmU2cDVMSUZWZGgwRzdEdHY0M0RFT3VSdCsrSDdZZHF6SDBIWTN0d0JhY3llNXp4dzA5THdIQWtlaDY3M2xmdmtCZzI5NzRUbmtRTkJRZDNxZlRvMnZWdlVqNSt2UGxmVFVQUTYrUitGN3pBTmJOS3lBdnU4VGoxZVlNaVNUMWJPMWVHMVdTTGxFcjNUaHJKaU12SGxGa3Z5UmNRZ2doUk5sWUxCYmVYYmlJYmR1Mk1XSEMrTXBQdUFEMFBqZ0RRa3MvN2p6R1VUUFFOV3FGTnJvUnV0WTlzTzllaTIyN2tuVHBXdmRBRzkwWTZ6L2ZnNzM0NFpEV2pYL2laODdGT0dBTTVtOWVLZWlSc20xZEJkbVpHUHFNQnJ1MW9OUjh3WFh6ZTlDczYzNjlZR3lXLzM3Q01PUnFEQVBHWWR1eEduMkhBZmpkL0RMMmcxdXhIOXVyeE5pa05icVdYWEdtSkdIKytiMkNjeDFKQjhsNWRUYit0NytGNzdSSDhibHNKcmE5RzhHU2l5YThQcnFtN1hCbW5zVjAzOGdTZno3TzlHVE0vM3NYbjZ2dXhQZksyOGo3L0xuU2Y2Z3FzdmtGcy9mQVliWERxRktTZElsYVorclVhNHBOdVA1YnM0YVhYbnBGaFlpRUVFSUk3N1YyM1hyV3Jsc1BRTk1tVFFnTUNxeTB0bHUyakdOQzkxR0ViU3puQXNsT0I0WStsK0UwNTJCZHNaamNMNTR2ZU9uY0FzWFdkYjlkK0h4empqS1VzUGVsNk5yMWNjMWxzbG13YnZnZHcrQ3JzRzM2RTJkMmh0dHBoZ0ZqbGQ2c1RYOWVzR243bm5VNDA4OWc2REdDWEw5QUxDc1hnOUVIZll0TzZKcDNBTHNkUi9KeExEOHR4UHp6UXB3bTkySmV0aDJyeWJybklueEdYbysrODJBTTNZWUQ0TWhJeHI1blBaWlYzNWJwUjJSZXVnamprQWtZTDU2TzVhOXZjU1FkS05ONWFqQjFHOFdPcjByNGZkVUNtajc5aDF4NHNLa1FYbWJva01ITW1YTkxrZjFyMTY3bnBYa3Z1eTM0S0lRUVFnajFmZmZOWXZ6dkhZREdJYU5RNmlLbjNrajJzOHNaUC9FYXRVT3BVckk0c3FnMU9uWHF5QzIzekM2eVh4SXVJWVFRb3ViYXRYRWRqdllEMUE1RHFNVGVmZ0E3TnExWE80d3FKMG1YcUJXYU5XdkcvZmZkaTFici9sZDYwK1l0dlBEaVM1SndDU0dFRURYVWttVXJNYlVmckhZWVFpVTU3WWZ3NDdLVmFvZFI1V1JPVnhYeTBUbG83SjlESS84Y0d2dm4waWdnaDNxK2VRVHFiZmpwN2ZqcmxJZWZYcnJUSzI0bGZQUkJrYjJqZ0ZGRnAzZVZXYTVOUjQ1ZGVlVGFkSmhzZWs3bitYSTgyNStFSEQrTzUvaVRrT09QMlM3Zlh3Z2hoQkNlMkx4bEsyY21qQ0d3V1NkMFI3YXBIWTZvUnZhNHJwejByOGZXYmR2VkRxWEtTZEpWaVlJTlZqcUZadEExUEkydVllbTBDTXhHcTVVcGM5N01UNjhreFJFbEhPTndhRGhrQ21CeldpaWIwOExZY2pZVWswMCtXa0lJSVVSWnZmWFJGengrd3h6QzNpeCtzV0ZSTzJWZGRodHZ6dmRzUFRKdkkzZUdGU0JKbGdEUWFwMjBERGJSTXRqRTFVMFNjVGcxN004TUxFakN0cWVGU0JJbWhCQkNsR0RmdnYxc1AzU00vaTI3b3p1d1VlMXdSRFd3dCtyRjVyMkhPSGp3b05xaFZBdXBYdWlCSUlPTm9kRm51RGoyTkoxQzA5Rm8xSTVJMUZST0oyeE5EK1czRS9WWmZqcWFISnRPN1pDRUVFS0lHbXZ4UndzSmVYRVNHbFB0WGlpM3JuTUdSNUorNThkTW1sRzBBRnB0SlVsWE9kVDN5K1BxeHNlNXZPRkovSFF5RDB1VVQ2NWR4NC9IWTFsOHJCRm56RDVxaHlPRUVFTFVPR0dod1N4ODdTV0NIaTE1OFYvaDNiS2VYc2FNVzI0bk15dGI3VkNxalNSZFpkQXNJSnRybXg5aldQMHphRFh5NHhJVlkzTm8rTzFrZlQ0NzJwaUViSCsxd3hGQ0NDRnFsRlpOR3ZENERSTUpXM1M3MnFHSUtwQTI4dzBlZlBjTGppU2VVRHVVYWlWSlZ3bkNqQlp1akR2QzZOaVRNbGRMVkRxSFE4UC9rbUpZZEtnWmFSYWoydUVJSVlRUU5VWmM0d1k4KytSakJMMDRHWTNwck5yaGlFcmdESTdFTlBjTDVqNzRhSjFMdUVDU3JtTHBORTZ1YnBMSWRjMk9FbUN3cVIyT3FPV3lyWG8rT055VXJ4TWFZbmZLQkVFaGhCQUNJQ1E0bUFXdnp5UDQ4MGZRN2QrZ2RqaWlBbXp4dmNpYzlCaXpicitITEpOSjdYQlVJVW5YZVhwRnBISkg2NE0wQ2NoUk94UlJ4eHpMOXVlRjNhM1ltaGFxZGloQ0NDRkVqWEhmckd2cDNMSUp3VCsvaWU3d1ZyWERFZVZnait0S3hxVzNzV25mWVY1ZStKSGE0YWhLa3E1OGVxMlQyK01QY0dYakpMVkRFWFhjdHdrTmVITi9IRmFITExnc2hCQkNBTVRIeDNQTHRaT0l5a3dpWk5kS3REdFhvN0ZiMVE1TEZNT3BOMkp2UDREMHRrTklEcXpQMng5OVVXZkt3cGRFa2k2Z2dWOHVUM1hhU2V2Z3V0bmRLV3FlM1JsQlBMNmpMWWs1VW1oRENDR0VPS2R6NTA1Y2VmRVEybmJ0Z2VQZ0Z2dzIvWW9tSnhOTlppcWF6R1EwbWFscWgxaW5PSU1qY0FaSDRReUp4T2tYUkU3M1VXaGJkR2JYeHZWOHYyd2wyN1p0Vnp2RUdxUE9KMTBEb3BKNXJNTWUvUFZTQWw3VUxOazJIYy9zYk0xZlo2TFZEa1VJSVlTb2NUcDE2a2kvdGkxb0ZoZEhTR2dZQVdFUlpKODhUbFNiVG1xSFZpY2s3OTFPUVAyR1pLZWxrcEYybGtNSEQ3Sm05MkcyYlpkRXF6aDFPdW1hMHZRWU44Y2ZWanNNSVVvMGYzOXpQanZhUk8wd2hCQkNDQ0dFaC9ScUI2Q1cyUzBQTWJWWmd0cGhDRkdxbStNUDQ2Tno4UDZoWm1xSElvUVFRZ2doUEZBSGt5NG45N1RaejdoR2RXOTlBT0c5WnJRNGlsSHI0SjBETGRRT1JRZ2hoQkJDbEZPZFNycDBHZ2NQdDkvTHhUR24xUTVGaUhLYjJpeUJBTDJOZVh2aUFWblBTd2doaEJEQ1c5U3BtdFEzeGgyUmhFdDR0WEdOVGpDN3BjeERGRUlJSVlUd0puVW02YnE2OFhHWnd5VnFoYW5ORXJpNjhYRzF3eEJDQ0NHRUVHVlVKNUt1NGZWUE02ZVZMTW9tYW84NXJRNXljY3dwdGNNUVFnZ2hoQkJsVU91VHJsWkJXVHphZmc5YW1RSWphaEd0Qmg1cXQ1Zld3WmxxaHlLRUVFSUlJVXBScTVPdVFMMlY1enJ2UUsrdHMwdVJpVnBNcjNYeVRLZGRCT3F0YW9jaWhCQkNDQ0ZLVUt1VHJrZmI3NkcrbjFudE1JU29NakYrZVR6Y2ZxL2FZUWdoaEJCQ2lCTFUycVRyNnNiSDZSK2RxbllZUWxTNWdkRXBVbGhEQ0NHRUVLSUdxNVZKVjJQL0hHYkhIMUk3RENHcXplejRRelQyejFFN0RDR0VFRUlJVVl4YW1YVE5iYnNQbzh6akVuV0lVZXZrM3JiNzFBNURDQ0dFRUVJVW85WWxYYU5pVDlJMVBGM3RNSVNvZHQzQzB4a1ZlMUx0TUlRUVFnZ2h4SGxxVmRJVmJMQXlKMTdXNHhKMTE2M3hoL0RYMmRRT1F3Z2hoQkJDRkZLcmtxNmI0ZzRUWXBRYlRsRjNoUnF0ekl3N29uWVlRZ2doaEJDaWtGcVRkRFgweitHeUJqSzBTb2dyR3lWSlVRMGhoQkJDaUJxazFpUmRrNXNjbDBXUWhVQlpOSGxpRXlraEw0UVFRZ2hSVTlTS3BDdkNhR1prN0NtMXd4Q2l4aGdaZTRwSUgxa1lYQWdoaEJDaUpxZ1ZTZGVFSm9uNDZCeHFoeUZFamVHamMzQlY0MFMxd3hCQ0NDR0VFTlNDcEN0UWIyVk13eE5xaHlGRWpYTkZ3eE1FNmExcWh5R0VFRUlJVWVkNWZkSTFNRHFGSUlOVUxCVGlmTUVHR3dPaVU5UU9Rd2doaEJDaXp2UDZwT3VpZW1mVURrR0lHa3MrSDBJSUlZUVE2dlBxcEN2VVlLRmJSSnJhWVFoUlkzV0xTQ1BNYUZFN0RDR0VFRUtJT3Mycms2NkxZMDVMbVhnaFNxRFhPaGxSLzdUYVlRZ2hoQkJDMUdsZW5YUU5yRmVENTZzWUFxSGYvV0FJcUhoYi9SK0N5RFlWYjBmVVNUWDZjeUtFRUVJSVVRZm8xUTdBVXdhTmczWWhHV3FIVWJ5NFVURHFIUWhwREUySHd1TFJZUGR3emFSMmsyREkwekRvY2RnNEgxWTlEbmt5cExKVVBxSFE5UWJYOW9rTmNHeVZldkdvcUcxd0prYXRIWXREcDNZb1FnZ2hoQkIxa3RmMmRMVVB5OEJZRTRjV2hqU0Y4ZDhvQ1JkQTg0dGczSmVnOGVDR042QWVqSHhUZWE3VlE4L2JZT1ptMFB0WFhyeTFsWDhrREgvSjlXZzVXdTJJQUExcWZPUjhkQTdhaFdaVyszV0ZFRUlJSVlUQ2EzdTZla2VjVlR1RTRtVWNoUit1Z2F1K0EwMytEWGJyc1REeUxmaGxkamthMHNEbEg0QmZoR3VYd3dwTFo0RXRwd0lCYWp4TEFFdmtCS2U5a3R1c1lUUjZNQWFDVDVEeXB6SC9UNTlnOEFsUi92UU5BV1Arbno0aDRCY0d2dmtQdnpEd0RZVmZiNFZOQzZvOS9LNWg2V3c1RzFidDF4VkNDQ0dFRU42Y2RFWFcwS1FMWU44U1dQVVlESDdLdGEvYlRaQnhEUDU5dm14dDlKMnJERk1zNElUL3pZRER5eW9XVzYvYlljU3JGV3ZqZkxtcE1DOVNlVDdzUlRCVWNrOWM0bit3ODR2S2JiTXdyUkhHZmFFa1VRWi9aUjZld1Y5NUdBT1ViYjF2NVZ3cnVtUGx0Rk5PWGNQVGVmK1FLcGNXUWdnaGhLanp2RExwMHVLa2VhQko3VEJLOXM4ekVOc0Q0aTlYdG8vL0MzdVhsTzNjaG4yVmVWeUZMWDhBZG54YXVURldoVzQzS3IwOGxVbnZXN1ZKbDhPaS9LN09EUW10U3ZYVVNibzZocWFqeFlrRGpTclhGMElJSVlTb3k3d3k2V3JrbjRPdU91OGRMM2tMMm80di8zazZvK3Q1ZUV1WS9sZlp6dk1KVnVad0ZkYjdUdVhoaVp4VVdORE9zM1ByaXRQYktpL3BjdGpBa2dYbVRNaExkMzlrSkZUT05jcEpwNEZvM3p4TzVmbXBjbjBoaEJCQ2lMck1LNU91Sm9FVm1kUGtBZDlRcGFoRlJRUkVWL0Q4Q2x5L2NBS1hzQnBXUEtBODd6Z2RJbHNyejUwT1dQblFoZHNJYWdBOWJuVnRIMTRHUjFjcXo2M1YvUHVvQ3NkV1FYZ2NXTExCbXEyOEoydTJhL3ZjbnhvZERIekVkZDZoMzJERmcyRE9UN0lzV1dETFZlOTlsS0JKWUk0a1hVSUlJWVFRS3ZET3BNdS9GdHprcStYa1J1VUIwS2kvSytuQ1dmSjhzNWp1N2tsWHdqK2x6MDg3OWpkOE9xejhNZnBId0YybnluOWVSYXg5V1htVUppek9QZWs2ZXdoT2JhbTZ1Q3BSVS84YzFoRlIrb0ZDQ0NHRUVLSlNlV2ZTRlZETlNkZC9MOEtPenp3N3QrY2NWMEVNYXpaOFU4b3d4VUZQUUlPZXl2UE1SUGg1cG1mWExjeHVxWGdiSG5HQzAxYisweHcxdUJLaVQ3RDd0aGV0bVZidG54c2hoQkJDQ0FGNGFkSVZZYXptSk9MTWR1WGhpVlpqWE04ZE5tVTRXa2tLOXlaWnMwcy92aTdyUEFPR3YxRDhhNXJ6MXNQcWNUTjB2dFo5WDA0cXpHOVZ2bXNHeGJwdm02cTVSNjRDWW56ejFBNUJDQ0dFRUtKTzhzcWtLOURvUWUrSnFIME1mdTdybUpWRTc2YzhLaXE0b2Z0MlZsTEYyNndtOHJrUlFnZ2hoRkNIdHZSRGFwNUF2ZHc4Q3BWRXRuSGZQbnRRblRnOElKOGJJWVFRUWdoMWVHVlBWNURjUEFxQTQvKzVLakdlci8xa2lPN2cyazc0Qnc3KzRuNk1KMVVYQzYrejViUjdWZElsbnhzaGhCQkNDSFY0WmRLbDZqZjJnYkZ3Ni82eUg2L3pjVDMzQ1lIN1MxblVXZS9yZWg0UlgvcnhoWjNjREI4UExQdnhialR1ODgvT0Y5YkN3M2FyMEtuTnlxTTRuV2U0YnlldEw3M2FZbW0wUm1qUXk3VjlaaGZZdldlZWxGSHJVRHNFSVlRUVFvZzZ5ZXVTTHFQV2psR240czJqUmd1R0FNL1BMOWU1bXZJZGIvQXZkeml1UzJsaHdnK2VuMStUQk1ZcWEyNlZ4YVNseXRwYlpXSHdkNThYRmxnZkpudFk2TVNXQzErUDlleGNEMG5TSllRUVFnaWhEcTlMdWl5T010NGdpN3FyNlpDeUg5dmk0ckluWGVjTGlGYk85NFExMjdQektrRFZMeXVFRUVJSUllb3dyMHU2VkdjNkNXKzFMUHZ4ZzUrRTlwT1U1NVlzV05pMTVPTXZXK2hLR3RJT3crZWwzTlJmOFRFMDZsdjJlT3FDcG9PTDMrOFhBWlpzcnhvU0tJUVFRZ2dodko4a1hlWGx0RU5hT1lvbm1ETUxuZXNvL2R6Q3hSMGMxdEtQdCtXV1BaYVNPTzN3YnVjTHZ4N1ZEcTVjWERuWHFtcE5oeGJkRjl3UXJsME42VWZncXpIZ3lGL3J6WllIMmpKOERMUUc5N1cvSEZad09rRm5kTzF6MnBXMTJNckNKb21mRUVJSUlVUmRJVW1YY0VuZWVlSFhDaGY0cU1saXVrTlk4Nkw3MjEydC9CblpHc1ovRGQrTUI2Y05uZzhzdmMyUUpqQjdsMnQrbmQwQ2I4VkJYZ2JjZmd4OFE1WDlxZnZoM1U1S1FpYUVFRUlJSVVRK3IxeW5TNGdMT2plVTgzeDJzK3Q1cXl0ZzNPZGxtOHVsMGNIbEg3b1hOTm55UG1RZUIwc21ySC9UdFQreURmUzZ3N080aFJCQ0NDRkVyU1ZKbDZoRk5LNGVyZk50WGdUSC8zVnR0NTBBbzk5WHppbkpzQmZjQzNQa0pNTmZqN2kyMTcwS09TbXU3U0ZQUWIwU2hta0tJWVFRUW9nNlI0WVhsc1dJMTZEckRaNmRXOVhyZEJVK3ZuNlhDeC8vUW9neTU2ZzJheklRZ2hvb3o5TU91dzh6dEptVkV1MHoxa0ZvTTJWZnArbEtGY0ZmYnltK3ZWNTNRcCs3M2ZmOWVpdmtwcnEyODlKZytYMzVDUnpLNzN2OE4vQkJIOGhOUVFnaGhCQkNDT25wS2d1OXJ6Szh6SlBIK1VVYVNqdmViY2licG56SG4xdERyTGhIYVQwNnRVSEg2YTduQjVZV2ZUMG5HUmFQVnFwSW50UHRKbVVlMlBsNjNnWWpYbmJmdCtGdDJQMTEwV08zZmdoSFY3cTJ3K09VOWI4TVpaZ3ZKb1FRUWdnaGFqM3A2UkpWSnlJZVJpMG8vM21lRk8wSXFBOGRKcnUyRC93TVBlY1VQUzU1Ri93d0ZhNytRYWttdVdRNm5Oem9mc3lneDJIZ1krNzdqcTJDWlhkZTRPSk8rT0VhdUhHcnNuWVhRSU9lTUcwRmZIbXBrdXdKSVlRUVFvZzZTNUt1c2xqekV1ejR6TE56Kzl5akZHNEFzSmpnaTVFbEh6L3NCZGU2V3hrSnlzMThTVWE4Q3JINVBUV3ArK0NuQ3d5RGRKWlN5bHlqaGFIUFgvajF3UG9sbjEvc09USFFiVmI1ei9ORWoxdGRRemxQYlZXR0YxN0kvaDloNWNPUWRnUjJmZW5hci9PRnk5K0g5cFBkanorMUZSWmZYbkpWUXROSitPNXF1T1ozVnhuNTJCNXcvVnI0YmdLYzNPVForeEpDQ0NHRUVGNVBrcTZ5U0R1a1BEelJZWXJydWRNT3gxZVhmSHhlbXV1NUxiZjA0ODBacnVjV1UrbkhYNUFHK3QzbjRia3EwL3REOTltdTdUM2ZsbjdPNm1mZHQwT2JLM094WXM1YnZQck1EbVdCYWtzbXBUcjJsNUlrWC9tVmEwMnZzT1p3M1gvdzE2T3c5aFVwSnkrRUVFSUlVUWZKbkM3aC9UcGZCMzdoK1J0TzJQbEYrYzV2TXg1bWJpcWFjSjNZQUI4UGhwd3paVzlyejdmdzQzVDM1RXBuaEdIUHc2eHQwUEt5OHNVbWhCQkNDQ0c4bnZSMENSZHI5b1ZmMDJoQjcxZSs5bzZ0Z2s4R2x6OE92MGk0cDR6em9QVCswUDhCMTNiQ2FrZy9BbUZ4cFo5ckRJYVJiMExIYVVWZk83QVV2cC9rWG5TanJIWjhCdGxuNEtwdndSamsyaC9aQmliK0JDYzNLNzFlZTc0RGUxNzUyeGRDQ0NHRUVGNUZraTZoY05yaCtSS3E3Y1YwaHhzMlZGODhaZFZ2cnF0TVBNRG1oV1U3TDI0VVhMb0FnaHNWZlczZGE3RHNic0RoZVZ5SGw4R2k3c3BRdy9ybnJkc1YweFhHZmdZWHZ3YnZ0Q3RmVDVvUVFnZ2hoUEE2WHBsMFdleGFqTG9LM0JCWFJQMHVjTzAvWlQrK090ZnBxZ25TRG9OUHNQSThLOG16TnB4Mjl6bDAyUmRJU29JYVFKOTdYZHM1S2JEN205TGI3MzAzWERTdjZINXJOaXk5U2VtcHV2cEhhTlRQMWU3ODFtV0xmZmc4Nkh5dGEzdEJCK2gxQi9TK0U3UUc5Mk4zZkY2dENaZkZMcU9KaFJCQ0NDSFU0SlZKbDhtbUoxeG5VZWZpR2wzK3VsY2VLdGU1bW9wZFN3Mkx1cForVEdueTB1Q3RNZ3dQSFBvY0dQeGQyeHZmQnJ1NTlQTzJmYXlVa3c5cDR0cVh2QXUrdlFwUzlpamJQaUhnRjZFOGQ1UmpVV2xqb09zOEFMdFZXVHg1Mjhkd3lldlFiTGl5UHlOQnFhQllqVXcyci95NEN5R0VFRUo0UGEvODZqdExiaDY5U0RrWFpRNXVYTGJqZEw3UWZxSnIyMktDOVcrVjdkemNGUGg2ckZJZEVpZXNlMTBaQ25ndTRRSlg5VUVBUnlubDlzc2laVGQ4ZGhGOFBCQU8vd0cvM2dMV1Vub3hLNWw4Ym9RUVFnZ2gxT0dWZDJFV2g0cTU0dW50OEVhejBvOExpRmFLSnB4YkxCZVVvZ3dMT3BaODN1WHZROU9oN3Z2V3Y2a1VYaWpPMk05Y3crRFVFdFlDVEtlTFR5TGFUNExlZDhGZmo4SEJwU1cwRWFjTStXc3hBdDd0QkdjUGxIeE5leDRjK3QxVkRYRDlHMG95VlZhbnRzQVBVeUF2SFk2dUtQcTZ0dEJIb3pMTHZDZjhBNStQcUx6MnlrRjZ1b1FRUWdnaDFPR1ZkMkdxSmwwT0MyUWNMZmtZbnhDWThJTjd3Z1hnZEpSK3JqVzM2TDZlYzVTZWtrMExpcjUyWkxreTV3amc3TUdTMjY1TURmdkNGUjlEMHlGS01ZcDMycnIzRkFGbzlERG9DUWlQZzBrL1E5STYrTzAyT0xIZS9iaCs5eXZIblZ0VWVQVDc4UEVnd0ZseURGcy9VcEt1bkdUNDc4WHl2NGU5MzEvNHRjSno4V3kxbzhLZ3llS1ZIM2NoaEJCQ0NLL25sWGRoSjNOOGFSZFNoc1ZxMWFEM2c0ay9GNjFZNXhFbkJjUHpSczFYMmw3M3F2c2hxeDZyaE91VVFHdUFlcDJnelpYdSsrTkd1bThYTisrcHkvVkt3blZPYkkvaTUxeGxKTGdTTG9ER0E2REhyYkRoelpKak8vaUxVdnhpK2YzdWkwUlhoc0p6eFN6Vk93eXdxc2p3UWlHRUVFSUlkWGpsWGRpeEhQL1NEMUtEMXFpc3pkUzRmLzRPSjZRZmhkQXlERWNzVHVwK1pUaGFseHNBRFl4NEJRTHJLMGxHYWIxQW52S0xoSVo5b0ZGZnBUZXJRWSt5cmMrbE9hLzNVZThIQXg1eDM3ZmxmVGk5cmVpNU83OVExc3BxY2JGcjM5Qm5ZZDhTeUR4KzRXdmFjbUhaWGJEMWc5TGpLeSsvTU5menlrN29WRkpqUHpkQ0NDR0VFTFdjZHlaZDJUWHc1dEVZQkJPK2QxV25BeVU1Q20wTzNXWjUzdTdTbTVScWVLM0hLdHQ5NTBKMCsvejVTR2tWaTdrd2pSWnUzcWVVcVMrUG5CUmx1T0Q1aVVuZnVSRGMwTFZ0eVNxNVd0OHZzK0dtbmE0ZUptTWdqSHdidnJxODVPdVhkVjJ1OHREb3dEL1N0WjFkeG9XYWE3Z2ErYmtSUWdnaGhLZ0R2RFBwTXRXd204ZUFlakRwRjJYUjIzUFd2YTdNTXhwVnpEeXM4bkRhNGZ0Sk1QbFhaZjRVS0F2N3p0d0VTNmJCOGRYbGE2L2pkR1dZWDJ3UGlPbFM2QVZOK1JLdUhaL0Rxc2NoclpoNVpNR05sS1Nyc0grZUxubE5xdlFqOFBjVE1Pd0YxNzc0MGRENlN0ajdYZG5qcWd5aHpaVEU2eHhQMXh1cllXcmM1MFo0bFo0OWV4RGZzaVZoWWFHRWhBUVRIQnhDU0VnSUlTSEIrUGo0bE41QU5US2J6V1JrWkpLUmtVRm1aZ1laR1pta3BhV3ovOEFCMXErdmdZdThDeUdFcVBXOE11azZtVmVERmdRT2k0TnJmb2V3NXE1OXV4YkRzanNyN3hwMk0zeDFoVEpYck1sQVpWOW9NNWkrQ3RhOUJuODlxc3h0S290QmowTm8wN0lkYTg2RXhEWEtFTWU4TktYbjZaelV2Y1VuWEFERFgzS2ZFNVc2RDlhK1Z2cjExcndDN1NhNXo0ZTc1QTA0dkV6cEthc3VCY05EODZYdXI3NXJWeEc3RXhKenl6Qk1WSWg4Z1lHQmRPL1dsUjQ5dTlPMVMyZDhmYjNuNzQrUGp3L1IwVkZFUjBjVmVTMHZMNWZOVzdheWZ2MEdObTNhZ3NsVU8rWnNDaUdFcU5tOE11a3kyUXdjeUFxa1paREsvMW5HWFFwakhVSTcxQUFBSUFCSlJFRlVQblpmREhmWFl2aGhLcFUrNThxU3BhenpkT2tDNkh5ZHNrK2pWY3F4dDdzYS9yeFBtUnRWMm5WUHJMOXcwbVU2Q1FtcmxkNnpoSC9nMURiQW9id1cwNzFzY1RZZHBzUlQySyszS2xVZlMrTzB3ZEliNGZxMXJqbGlRYkZLb3ZqSDNXVzdmbVU0TjVUem5LUzExWGZ0S25MWUZFaXUzU3MvN3FLYU5XL2VuQ2xUSnRHbGMyVVVBNnA1ZkgzOTZOdW5EMzM3OUFGZzg1WXRmUG5sVnh3OGVFamx5SVFRUXRSbVhuc1h0dmxzcUhwSmw5WUF3NTZIM25maXR2anYxZy9ncDVrVUpDcVZ6V0dCbjY1WHlzY1BlNkZRWXRKQVdhK3J6ejN3ejFPdzl3Y3VtSHdsclllMkU1VG5adzhveVZWQ2ZwSjFvWjZyc3RMN3dXWHZ1dS9iL1EwYytiUHNiWnpZQUJ2ZWdwNjN1ZmIxdkUzNTJTYnZxbGg4WlJFZTcxcjdDeUF6c2ZqaUgxNW04OWxRdFVNUU5WeE1UQXhUcGt5aVQrL2VhRFRsWE5UY2kzWHQwb1V1blR2ejM1cTFmUG5GbHlTZE9LbDJTRUlJSVdvaHIwMjZ0cVNGY25XVHhPcS9jRmdMR0xjWVlzL3IrZG53bHJJR1ZWVlZGU3hzelR4STNnTlhmT1JlOEtGK1o3anFPMGpaQzV2ZWdXMGZGeTF3c1c4SlpCeFRrcXpzMDVVYjErQW5sWi9QT1pZc3BicGdlZjMxS0xTYjZGcm5US3RYaGpaK01yaHk0cndnRFl4ODA3MFM0ODR2cS9pYTFXTkxtaVJkb25oUlVaR01IMzhsdzRZT1FhZlRsWDVDTGFUUmFPalh0dys5ZS9WaytmSVZmUFgxTjV3OVc0bUZpb1FRUXRSNUtxNHlYREZiem9iaXFJYjhwb0RPVnltQmZ0TU85NFRMNllBLzU4SnZjNmlXaE91Y2cwdGhmaHVsb01YNUlsdkR4YS9EblNmZ3lxK1VZaFM2L0hsd2FZZGd6N2VWbjNERmRNL3YrU3RrK1FPUTVVRmliTTRvV3Vtd3lTQm9lM1h4eDFlV2Z2ZEQ4eEd1YmJ1bDlMWEN2SURUS1QxZG9uamR1blhsdFZkZlpzUkZ3K3Rzd2xXWVRxZGp4SWlMZVBPTjEralpvNHhEcW9VUVFvZ3k4TnFrSzh0bTRKQXBzSG91Rm44NXpONmw5T1FVWHJQS25BRmZYZ1pyWHFxZU9NNlhtd0pMcHNBWG81UUZoczluOEZlR0VnNTd6bjN4NGNxbTkxZUdOeGF1K0plNEJqYSs0M21iVzk2SFUxdmM5dzEvc1d4cmhubWk2eXdZK296N3ZqWHpTbDRuekVzY05BVmlzaG5VRGtQVU1GZFB1SXFISHJ3ZmYzK3BhbmsrZjM5LzdyOS9MbGVOdjdMMGc0VVFRb2d5OE5xa0MrRHZNNUdsSDFSUlVlMlVCWThMVnljRXBhTGQrNzNoMEs5VkgwTnBEdjBLNzdTRHY1K0V2SFQzMTJ4NThPMVZZTW1zdXV0Zi9DcEV0SEp0Mnkzd2MwWG50am5nOTl2ZGQ0VTBocjczVnFETjRtaGg4Rk5LZ1pMQzgvTk9ibForbnJWQXRYeE9oTmN3R28zY2ZkY2RUSnc0b1U3TjNTb3ZqVWJENU1rVHVlT08yekFhcS9CTEt5R0VFSFdDVnlkZHY1Nm9qN09xUi9RbDc0S2xzOTMzYlhrUEZuVlZ5cWJYRkZZVHJIb00zbWdLZnowQ3VhbksvcFVQVjIwaGlKYWpvZXVON3Z2K2ZxSnlpbDRrL0FPN3YzYmYxL2MrQ0l5cGVOdWdsTjJmdGdJR25EZVVNZk00ZkROT0tkWHY1WnhPK09WRWZiWERFRFZFV0dnb3p6Ly9EUDM3OTFNN0ZLOHhhT0FBbm52MmFjTEN3dFFPUlFnaGhCZno2cVRyUks0Zlc5T3JZYTdLMXZkaDExZVFrd3hmalZGNmNjcTZMbFoxTTJjb0N4Ry8zbFNKYysyclZYdTk0Ly9DNnVmQW1xTnNKNjJEZjE4bytaenkrT05lc09VcXozTlRsV0lscGxNVmI3ZnpER1hJYUpOQjd2dlRqOENudzVSaUk3WEExdlJRVHNyNlhBS2xoK3VSUng2a1dkTXlydE1uQ2pSdjNveUhIM3BBZXJ5RUVFSjR6S3VUTG9DbFNkWDBMZjR2czJGQkI5ai9ZL1ZjcjZLc0pxVkhycXJLMTUrVGR4WldQcWo4YkE3K0NqOU9CNmU5OHRyUFRJRC9Yb1J0SDhIYnJaVUV1RElLbGlUOERiYnplcktPL1FYdjkxSks2ZGNTMWZiNUVEWGViYmZkU3JObXpkUU93MnMxYjk2TU9iZmVySFlZUWdnaHZKVFhsb3cvWitYcEtPNXFmUUIvZlNYZTZCY25yNDZYRHo2NUVaNHFZZjVIK21INGNsVFZYSHZWNDVYZjV0a0Q4UDFrbVBTek11OXQxZU93NW1XcVBFbXRScmsyTFN0T1I2c2RocWdCeG8wZFE3KytmZFFPdyt2MTc5K1BJMGVPOHYwUFM5UU9SUWdoaEpmUjlPay9wRG9McjFlSjJTMFBNYlZaTWRYN2hDaE5tL0hLa01oYVVLWHdmSjhlYWN3N0IxcVVmcUNvMWZyMjZjM2RkOStKVnV2MUF4dHFCSWZEd2RQUFBNZVdMVnZWRHNVcmRPM2FoVmJ4OGNURnRTQTBOSlN3c0ZDU1RweWdmYnQyYW9jbXF0bk9uYnRvMENDV3RMUjAwdExTT0hUb01IdjM3WlBQVWlYcjJyVUxyVnUxb2sxY1V5TENRZ2tKQ3lQblZDS1JyVHBXZXl4bjltd2pNS1lSR2VscHBKeE5aOC9CSTNYNmQxNHJrcTVJSHpQZjlGK0xqNjcyOUZJSVVSRm11NWJ4Ly9RbTFlS2pkaWhDUlg1K2Zyd3ovMDFDUWtMVURxVldTVTlQNTVaYmJ5Y25KMGZ0VUdxa3JsMjdNT0tpNFhUdjNvMnRXN2V4NnUrL01abXlTVTlQSnkwdG5mVDA5TkliRWJYU3VjUTdMQ3lNZ0lBQUJnOGFTS2RPSFZtL1lTTi8vUEZubmIwWnI2aHVYYnR3eGNYRGFOZXRPNlpkR3dqZS9BcytlVmxvc2xJaE14Vk5ab3Bxc1RtRHduRUdSK0lNanNUc0cweFd0NUVFdHVuQmpvM3IrWEhaaWpyMU82OFZTUmZBM0RiN0dOUG9oTnBoQ0ZFamZIV3NJYS92YTZsMkdFSmxVNmRldzdpeFk5UU9vMWI2L29jbGZQcHBNWXZUMTJGdDJyUm0ydFFwbkRoeGduWHJON0J4NHlZY0R2a3lWSlJNcTlYU3MwZDNldlhxUlhTOUtENzU1RFAyN2R1dmRsaGVvVzJiMXR3OGZSS2hxVWNKMjcwUzdjN1ZhSncxL3pQbjFPcHd0QjlBZXJzaG5BMXR4TnNmZmNIZU92QTdyelZKVnlQL0hEN3Z1eDY5dGxhOEhTRThabk5vR1B0M0grbmxxdU9pb2lKNSs2MDNNQmhrWWV5cVlMRll1SEhXeldSa1pLZ2RTbzF3MDZ5Wk5HclVpRTgrbFJ0bTRiazJyVnN6YmRvVURoODV3cUpGNzZzZFRvMmxBUjY1K1RyYU5tMUEwTTl2b2p1NlErMlFQR1p2MW9tc3krYXc2L0F4bm43bjQ4b29sVlpqNlJvMWJsWUZWUXFxWDZiVlFKU1BtZFloV1dxSElvU3F2a2xveU1velVrQ2pycHN4NHpyaVdzaWN2cXFpMCtudzgvTmo0NlpOYW9laXFyQ3dNQmErTzU4dkYzL040c1ZmazVxYXFuWkl3b3VscEtTd2ZQa0tyRllyTDd6d0xILzl0UXF6MmZ2WHpLeE00V0ZoZkxUd2Jaci8rVGIrdnkxRW0zNUc3WkFxUkp0K0d0LzEvNk1CT1l4KzdGWCtYUGszZWJYMGQxNnJabGEvZTdBWjZSYjVWbGZVWGVrV0E0c09TbG53dXE1aHc0WU1HamhBN1RCcXZlSERoOUs0Y1dPMXcxQk4weVpObVBmUzg5eDh5MjNzM0xsTDdYQkVMYkpqeDA3dXVQMHVYbnQxSG8wYk5WSTduQnFqVGJOR0xIajVXWUtmdlJMZHdjMXFoMU9wZEFjMkV2TGlKQmErL2lKeGpSdW9IVTZWcUZWSlY0YlZ5RUs1NFJSMTJGdjdXNUJqOS9xVklFUUZYWC9kZEhRNm5kcGgxSG82blk1cnAwOVZPd3hWTkczU2hLbFRyMkhHRGJNd21VeHFoeU5xb1l6TVRLNjdmaWJUcDArVnhBdm8xcUloajE4L2dlREhMMFdUazZsMk9GVkNZMG9qK05HUlBEVnpFbDJheGFvZFRxV3JWVWtYd1A4U1k5bVRFYVIyR0VKVXV6MFpRZnh5SWtidE1JVEsvUHo4YU45ZXluRlhsL2J0MitIdjc2OTJHTlVxTEN5TVJ4NTVrS2VlZmxidFVFUWQ4TlRUei9MRWs0OFJFaHlzZGlpcWlRZ1BaZTVERHhHeTZIYTFRNmtXWVl0dTQ0SEhIcTkxdi9OYWwzUTUwUERTbm5pMXd4Q2lXdG1keU45N0FVQzNibDFyVGZFTXA3UHNVNm9kRGdjSER4emc5T2xUVlJoUlVRYURnYTVkdTFUck5kWDIrbXN2Yy9zZGQ2c2RocWhEN3JqamJsNTc3V1cxdzFETi9OZGVKdmpGU1dxSFVhMkNYcHpNZ3RmbnFSMUdwYW8xaFRRS1N6SDdZTlE2NkJRbVZhVkUzZkQ1MGNiOGRsSjZ1UVJjTmY3S0dqM1BLQzh2bDFPblRuUDQ4Q0YyN2R4RnZYcjFNQnFOYnNla3BLVHd4bXV2Y3VKRUV1M2JkeWhUdTJaekhuZmRlVHNtVXhZOWV2YXFpdEF2S0M4dmovWHJOMVRyTmRWeTA2eVpmTG40YXhJVGs5UU9SZFFoWnJPWkk0ZVBjc1VWbzltMGVZdmE0VlNyZTJiUG9PWHl0OUdkUHFwMktOVktZOGxGbjdTUDJCRVRXTE9wZHF6bFZXc25meXc0MEp5MklabDBDNWRGR0VYdGRzYS9QV2M2M0VDUDBFUVNFaEk1YytaTXVYb0lSTzFTSGIwdURvY0RpOFdNT2MrTTJhdzhjbkp6eU0zSndXVEtKaWNuRzVQSmhNbGtJaU1qZzh5TURESXkwc25JeUNBN085dXRyWlNVWks2ZTZQNE5ycCtmSDBsSmllemN1WU0yYmR2U3NXTW50OWZmWGZBT0dlbnB6TDMvZ1ZKai9mNjdiOW01WXdmM3pMMnZ5b1lCZHU3VXNVcmFyV25hdEdsTm8wYU5wR2hHTFhOdS9xZmRidmU0RFI4Zkg1eE9KeGFMeFcxL2VIZ1lXVmttckZacmhXSUUyTDVqQjVNblgwMThmRHo3OTllTlpRbmF0R2xONTZheEdKYld6U3FwaGdNYjZIcko3RnJ6TzYrMVNaY1REWTl1YjhlbmZkWVQ3bFB4RDdzUU5aSGRMd3JOK0srWjR1OHFFWitYWnlZeEtaSEU0MGtrSmlWeS9MankvTlRwa3pnY2tvelZadkh4TGF0OGZ0R2ZmLzdCUng5VWJQMGNIeDhmUWtQRENBME5KVDA5SFlmRGdWYnJHdTBlRUJEQWpCdG1NdStsRi9uZ3ZVVTgvK0k4ZkgxOUMxNC9kdlFvS1NuSlpicFdVbElTKy9mdncyYXpWU2pta29TSGh4TWYzNUw5K3c5VTJUVnFnbWxUcC9EUng1K29IWWFvWkU4Ky9naTV1Yms4L2V3TEhyZHgvOXk3TVpsTXZQenFHMjc3Nzc3emRpSWpJNWcxZTA1Rnd3VGdrMDgvWjlyVWEzajRrY2NxcGIyYWJ2YjBTWVF0ZlVYdE1GUVZ1dlFOYnA0K2h6c2Vla0x0VUNxczFpWmRBR2tXSTQ5dWI4Y2IzYmVpMWFnZGpSQ1Z5NG1Hakl2ZXcrSHZ2aWFYcjY4UGNTMWFGTHRHMDVHalJ6bVJkSUxFeENRU0VoSTRrNUpDY25JeUdla3lGTGMyYUJWZjlmUDZIUG5maGhzTUJnSUNBdkQxOWNQSHh3ZGZYMS84L1AwSkNQREgzeitBZ0lBQUFnTURDUWdJSkNnNGlLQ2dZSUtEZ2dnS0RuWkxvQzZrYzVldWRPdmVuVTBiTjdKKy9Ub0dEaHhVMVcrdFFsckZ4OWZxcEt0YnQ2NmNPSG5TNDRXUE8zZnF5S1NKRTJnWjE0S29xRWpNWmpNSnh4TjU3ZlczMkw1alo2WEcycVoxSzE1NzVTVysrdVpiUHZoUW5TU3hZNGYyTEpqdlNrQ2NUaWVwcWFuczNMV0hSZTk5eUpHajZnOFYwK21VTHpvTUJqMG1rNzFnRzhEaGNPSjBPcGs4Y1VLUjRiOEFtelp2WVVjcFBaN0J3Y0gwNzllSCtRc1dWVnJNdTNmdklUazVtYzZkTzdGMTY3WkthN2NtNnQ2dEM1Rm5qMVpvNFdOZCs3NEVQUEFKNW05ZXhiems3U0t2YXdKQ0NKcS9CdlJHVEE5ZGdlT282M2RxSERFVjMrbVBZZjd4SGN4ZlgzZytYY0FUMzZKcjNvR3NXL3ZoekVncDJPODcrWDZNbDk2QWJmTnljbDZlNWZsN09MeVZxTXhFdW5idXlPYXQyejF1cHlhbzFVa1h3T2EwTU9idGlXZHVXKy92bGhTaXNLd0JMMkdON1ZldWM1bzFiVXF6cGsyTDdEZWJ6YVNrcHBKOEpvV1VsR1NTVTFKSVNVNGhPU1daTTJkU1NFbEpxZERRRTFFOW9xS2pxdTFhQXdZTzVQb1pNeXUxelp5Y0hMSUxsUjhmTWVJUzJyUnBTNXZXYlVnK295d0FHaEVaV2FuWHJDeWhZYUZxaDFDbExobytqQlVyLy9MbzNKa3pydVc2YTZlUmxXVmkzZm9ObUxLenFSY2RSWWYyN1duZXZGbWxKMTBoSVNFRUJRVlN2MTY5U20zWEV6dDI3R1RyOWgwWURRWmFORy9PNEVFRDZOMnJCemZNdW9YRGg0OVVTd3o5K3ZaaC9MZ3h6SDNnNFlKaGZ1Y25oUUNqTHh0VjhQeXp6eGN6ZjhGQ3JwMCtsUk1uVDVLYzdMcVo3dHFsTTNhN3ZkU2s2NUlSd3pFWURPVGs1REJ3UVBIL1Z4MDhkSmdUSjA2VzYvMnMzN0NSaTRZUHEvVkoxNWdSUXduWi9sMlZYc1BRNXpMUUc4RnV3emh3SEhtRmtpN3JtcVg0VG5rSVErOVJGMHk2TkpFTjBNVjF4clpqdFZ2Q2hVYUxvZC9sWUxlaTd6UUlUWEE0enN5ekhzY1p1dnN2eG93WUxVbVhOMWlTMklBZ3ZZM1o4WWZWRGtXSVNyR3ozbFJ5QW9jUWE3VmhNRlQ4WSt6ajQwT0QyRmdheEJhL0xvYlQ2U1E5STUyVTVGUlNVbE5KVFVraE5mVXNLYW1wcENTbmtKcWFTdXJac3pnY2pnckhJandYRnVyZE4vN0wvL3lEcnhaL1dXVC9aNSs2ZWl2bUwxZ0lnTVZpNFlQM1hkK2cyKzNLMzczRGh3Njc3VDl5dUhyKzNRLzE4cDk5YWJwMzc4YUxMNVcvZWx5REJyRmNPMzBxUjQ4ZTQ4Ylp0Mkl5dWViMCtmdjVFUnhTK1NXaDE2NWJ6K2d4NDBsTFUzOU85Nll0VzFtNDZJT0M3V2xUcitHbUcyY3dkc3psdlB6SzY5VVN3NmlSRjlPclZ3ODBoVWI4N050L2dDblRyZ2ZnemRkZjV0ZmZsdkhMcjc4RDhNeFRqNU9ibDFkdzdKZUx2K2IzWlgrNnRqLy9HQUM5WGsrcitKWUFoSWFFWURBWWFOZTJEUmFMaFVPSGp6QjJ6T1VBUEhEZlBSZU03YVdYWCtPSEpmOHIxL3Zac0dFamQ5NXhXN25POFVadHUvVkErOFdkVlhvTnc4QnhPRTRkeFptZGdhSHZhUEkrZnc3c3lsQnNaOVpaYkx2K1E5OXhJTnFtN2R4NndRck83M01wQU5aLzNYK0grbzREMElSR1kvMzNSd3o5cnNEUTkzSXN2MzNrY1p6YW5hdHBPK1ZKajgrdktlcEUwZ1h3NmRFbUJCcHNURzJXb0hZb1FsVElwMGNhODg2eVJQaFUrWStzVWNPR05HZ1FTNU1tVFdqVXFDRXhNZldKalcyQXI2OVBwVjFUbzlFUUZocEdXR2dZTFZ2R1hmQzRzMmZUU0VsSklTVTFoZE9uazhuTXlDQTlQWjMwakF3eTBqTkl6OGdnTFMydDB1SVM3cnk5dHlXK1ZTdkdYVG0reEdPTVJpTkdIeU02blo1L1YvL3I5cHFQank5cGFXbHUrNjFXeS9sTlZJbm9hdXhsckc1ZHUzWmg2OVp0SG4ycEV0OHlEbzFHdytwLzE3Z2xYQUE1dWJuazVPWldWcGh1VWxNOS8xYTlLcTFidjRHYmJweEJnTXBydTVuTlpnNGZPVXBvYUFoaFlXRnMyNzZEdzBlVUlZOTZnNTdjTXZ4ZVFrTkNlQ08vakx2UmFNRHBkTktuZHkrU1RpVHh3NUtmYU5Tb0lUZmVkQ3ZIRXhPTFBmK1huMzd3cU1DR3pXWmoxNjdkZE9yVWtXM2J2THZuNDBLNmR1MkNkZmQ2L0oxVjkwV21OcVk1dWhhZE1QODRIMmRPRnI2VDdrUGZlVEMyVGE0RTIvcnZUK2c3RGxSNnU0cEp1b3g5TGdOTEh0WU52N3Z0Tnd3WUIxWXplWjgrZzc3ellJd0R4MVVvNmRMWXJWZ1BiUFg2MzNtZFNib0Ezam5RZ3ZxK2VWd1VjMGJ0VUlUd3lCOG5vM25uZ1B0Y3JlT0ppUnhQVEdUdHV2VnUrNE5EUW9pSnFVOU12WHJVcjErZmV2WHFVYjkrUGVyWHExZGxOK2ZoNFdHRWg0Y1JUOHNTajh2SXpDUXpQWU8wZEtXaW5aS1laWktlbnM3WnMyZkp6czRtMjVTREtUdUx6TXlzS29tMU5nb05EYXUyYTYxZnQ0NkRCdzVXV250VHBrNmpiYnQydEdyVnV0UmpIMy9pcVRLM3UyTDVueHc2ZEFpanNXclhMcXZPbjMxMWF4VWZ6NnEvLy9IbzNOTm5sSUlublR0M1JLdlZscGk0VGIxbUVyTnZtc250ZDk1TDQ4YU51SExzRmNUR3hwS1JrY0VmeTFld2NOSDdXQ3l1bS9TL2x2L08zbjM3ZU92dEJkdy85MjZhTm0zQ25EdnV4bUsyc09qZHQzbi93NDk1LzRPUDNkcSs4KzY1dElxUFovVG9VVVJIUlhIeTFDa1d2ZmNoeTFlNEQ1M1U2YlJjTTNrU2w0MjZoSHIxb2ptVG5NeFhYMzlIU0Vnd002NmJ6c3hadDdCcjk1NXkvenlhTjFPR2R4YzNOTy9pRWNNWk4rWnlXc1MxUUsvVGtYRDhPRXQvK1oxdnZ2Mit5TTh0T2pxS2E2ZFBwVS92bmtTRWg1TmxNckZseTFiZS8rQ1RndmxpdzRjTjRjbkhIM0g3ZVFHODlmWUN2bGo4TlFDakx4MUZUbTR1bXphNXlyQ0hob1JnS2pUTTkwSlNVbE1aTmtJWmt2amhld3ZZdVdzM0w3LzZCdjcrL255eitGUCsrSE1GTzNmdHBsV3JlUEp5Y3ptV2NMemdYTDFlajBhandXejI3RXVSVmF2K3BuV3JWbDU5QTE2U3JxMWJFTEQ1bHlxOWhtSGdPRUJKckp3NW1maE92QmZqZ0hIdVNkZkdaZmhabjhiUWF5VG14Uys1bmErdDN4UnRrN1pZMXl5RnZFSmZxUGdGWXVnK0hPdm01VGl6em1KZDl5dkdvUlBSTm1xRjQvZytqK01OMnJTVUxtM2FlUFh2dkU0bFhRQ1A3V2hIc3RtSHlVMlBsMzZ3RURYSWV3ZWI4Y0hob3ZPeExpUXp2MVQzdnIxRi81SHo4ZlVocGw1OUlpTENpWXFPSmpvNmlxaklDQ0lpSTRtS2lpSXlJcUl5UXk4aUpEaVlrT0JnR2pWdVZLYmpzL1BuK21TWlRKaXlUSml5c3pGbG1jak9WdlpsWitkZ3lzckNsRzBpTnplUDNOeGM4dktVUDNOeXF1YWI5SnFvT29jWG5pc0pYMWx5Y25Ld1dDeXMrbXNsdm41K0RCZ3dzT0MxTHo3L2xQMzc5M1BMTFhPSWlvNHVvWldpaGc0Ynp0Qmh3eXN0emd2eDlxR2RKWW1MYThIZWZaN2RMTzNldllkdDIzZlFxV01INXIvMUd2TmVmcDJEaHc2VmVNNE5NNjRGNEwwUFBpSTdPNXNSSTRZemVlSUVHalZzeUgwUFBPeDJySytQRDA4LytSZ3JWLzNONzh2K0pDMHR2Y1JlcEp0bnp5SXA2UVR6WG5tZG9NQkFicDU5STA4ODlqQUhEeDV5U3dvZWYvUmhoZzBkek01ZHUxbjY2MitFaG9aeTR3M1hrNTd1MlpCRmYzOS91bmZyd3EwM3oyTDdqcDBzL2VWWHQ5ZnZ2dXQycmh4N0JVZVBIdU9ISDM3RVpyUFRwMDh2YnA5ek14M2F0K1hoUjExRHE1bzJiY0w4TjE4aktDaVE1U3YrNHVqUlk4VEd4bkR4aU9IMDZkMmJXMisvaXoxNzlySjMzMzVlZnZVTlJsODJpdmlXY2J6K3h0dlk3SGEyYjFjS005U3ZWNDhwMTB6a3A1OS9LZWh4ckYrL0hnRUJBVzd6ckdiUG1zblVLWk1MdG1OajZydkZIaHdjVE11V2NlemN0UnV0Vmt2TE9PV0x3YmZmVVlZQzMzbjdyVGpzZG02ZTR4b3FaOHhmd04zVG51Z3NrNGwrL2ZwNmRLNDNhQlhYQXMyNk5WVjNBWTBHWS84cmNCemJneU5KS1FCazM3ME9mWmZCYUFKRGNacnkvNTduWldQYnZBSjlyNUhvbXJYSGZzUTEvOUxRNXpJQXJQOHVjV3ZhME9jeU1QaGcvZmNuNWZYVlN6QU9uYWpNR2Z2OE9jOUR6czJpYmJ2bUhwOWZFOVM1cEF2Z3JmMXhwSnFOM0JwL3lHMk1zeEExa2RNSnorNXF6ZElUbGJmNHNUblB6TkZqeHpoNjdOZ0ZqNG11RjAxVVJDUlJVWkZFUmlxUGlNZ0lJaU1paUl5TUlEQXdzTkxpS1UyQXZ6OEIvdjVFbC9PRys1eThQRE41dWJua21aVkVMRGN2ajl6Y1BHVmZvZVRNYXJWaXRWb3hXeXo1enkxWUxWWXNWaXNXcXdXcldYbmRZclZnc1ZpeEZCeG54V3cyVi9LN0xyK0FnT29ic2pSNHlGQ21USjFhYWUwWmpjcHcyTVZmZmtGc2JLeGIwblU4NFRnSER4d0FqWWJYWC9XOGZMS2Z2ejgzenJxcHdyRVdwenAvOXRYdFhHbC9UOTE3MzRNOGNOKzlEQms4a0k4L1hNaUtsYXRZK040SEhEOWUvTEF6UHo5ZnJwc3hxMkNlM3JyMUcvSDM4MlBRd0FGMDdORGVyZkJHZkh4TG5udGhIai85N09vVmFOZTJ6UVZqeWNySzRzR0hIM1BiZnZYbEZ4azkrbExlZW5zQkFQMzY5bWJZME1IOC9jKy8zUCtncTZmb3UrK1g4TkVIQzh2MTNxK2ROb1ZycDAwcDJONjFldytQUC9tTVc0OWQ3MTQ5dVhMc0ZheGR0NTc3SG5pa1lNamRleDk4eUhQUFBNblFJWU1aT0dBNWYvK2pESnQ5K0lHNUJBY0hjZHNkOTdCNWkydlIyUC85dEpRRjg5L2cvcmwzTS8yNm1TUW1KcEdZbUVUWExwMkpieG5IRHovK3IrQzZrWkdSdlBUQ002U25aL0R1d3ZlWmZkTk1oZzhkUWxoWUtLZE9uMmJQM3IxbzhtK1Evdmh6T1JzTExVajh3RnozT1ZwREJnOUVxOVV5Zk5oUUlpTWplT1N4cHhoLzlUWGs1dWJScG5Vck9uWm96OTMzdXErcFp6Q2VTN284VzlJbkxTMmRNQzhmVGwyUzROQXdOSm1wVmRhK3ZsMWZOT0V4bUg5enpaZTFyRjZDWDdzK0dQcU94ckxzVTlmKy8vNkh2dGRJREwwdlBTL3B1aFNuS1EzYmR2ZGVjT09BY1Rpek03QnRWWHFQN2ZzMjRreE94TkR2Q3ZLK2VBRThIREtweVV3bE9NeTdSeFRVeWFRTDRNdGpqVWsyKy9Cdyt6MFl0Ykoya2FpWkxBNE5UK3hveThyVG5pVWJGWEhtOUJuT25MN3dVRnlqMFVoMGRCVGg0ZUZFUlVVUkVSR3VKR1JSa1VSRVJCSVZHWUdmbjE4MVJueGh2cjQrbFRySHJUUjVlV1ljRGdkMnV4MkhRM25ZN0E0Y2RqdDJoeDM3dWVkMk93NkhFM3YrZm04cVJLTFg2L0gxcmZ6ZmIxekxsdXpadlJ1THhWSlFxdnIwNmRNRUJnYmk2K3ZMOXUzRkR5MXhPaDFZTEJhMFdpMEdROUVTMXdCQlFkWDNSVUZ0RWhZV1dxR2lGQ1pUTmc4OThqZzl1bmZqcGxrM01Hem9ZQVlPNk1lQ2hlL3g1ZUp2aWh6LzNmYy9GaVJjNS95ODlGY0dEUnhBcjU3ZDNaSXVreW03b0FCRVdmejYyekszN1MzNTFkQWFGaW9pTkh6WVVBQVd2dmVCMjdHSmlVa3NYNzdTcmNwZmFjNVZMelRvOWRTclY0OCt2WHZ5eGFjZjhzUlR6eFVNMlJ3MThtSUEzbnhyZ1ZzU1lyYzdlTy85aitqZnJ5OURCZy9pNzMvK3BVbmpSclJ0MjRZVksxZTVKVndBTzNmdDV0Ly8xaktnZjE4YU5JZ2xLZW5FQmVNYWRja0lmUDE4bVhQNzNlVGw1ZkhMTDc5eDlPZ3hzck96MmJKMUcwOCsvaWdtazRtNUR6eE1Ra0lDWjgrNjV1TGVNL2RCdHlSODFNaUx5YzdPWnR1MjdiU01pK081WjU0c1NHeW5UWjNNcnQxN1NFNU80YnBycC9IaFI4cE4vcm5QcU5uaVdVOVgydG16aElXSGUzU3VOd2dLRFVPVG1WTDZnUjR5REJ3SFRpZldOVDhWN0xPdS93Mi82NTdBMEgrc1c5SmwyN29LY3JJdzlCcEozcGZLV203YVJ2Rm9HN1RFOHNkbkJZVTNBTFQxbXFDTDc0cDF4V0t3dS80dVcvNzlFWjh4dDZEdk9BRGJ0bFVleGF6SlRDWW9yR3BINFZTMU9wdDBBZng1cWg3SHMvMTV2c3NPNnZtcS95MjFFSVdkenZQaC9pMGQySmNWcEhZb3hiSllMQVhmcEY2SXdXQWdQRHljME5BUVFrSkNDQTBOSVRRMGxOQ1FFRUpDUS9ML0RDVTBORlQxaWVXVnFUb1R2T3AyYnVrQXZiNXEvdnRvMXF3NXUzYnU1SGhDQWkzaTRyRFpiS1NrSk5PeVpUeEJRVUc4LzJIeGs3RTNiZHpJcTYvTVk5eVY0eGt6ZGx5VnhGWVNweE9lZXVyeGFyOXVkVEFZRE54OTl4MjgrT0k4c3JJOEgxSzZZZU1tTm16Y3hPQkJBN2gvN3QzTXVXVTJHUm1aUlpLbXBLU2kvNmFjeVo4YkZuN2VqZmFKa3lmTHRaekZ1WGJPc1ZnczVPWGxFVmdvSVcvV3RBa1dpN1hZa3U1bmtzdTJLUGM1NTFjdmpJcUs1SU5GQzNqb2dibHMzcktWckt3c21qWnRqTmxzTG5idHJzTkhqdUp3T0dqUVFFa0ttelJ0QW5EQjRaNkhEaDltUVArK05Dd2w2ZnJrc3kvNDl2c2w1T1RrQUhBczRiamI4TXB6aWl2TFhuaDRhSWYyN1locjBZTDFHemFRa3BMS20vTVg4Tzc4TituWW9UMVpXVmtNSE5DZlcyNjdDNTFleHczWFQyZnR1dlhzMmJNWEh4OGw2Yko0T0tjckxUMmRwTVFrcGx3em1WYXRxbjU5d3VxbXo4MUFrMVdKeFdDY2hUb1hmQU13ZEIrQk15Y1RuMHV1ZFQvTWxJYXVSVWUwRGVKd0pPWFAyYlZac0c3NEhjT2c4ZWhhZE1SK2FEdUczc1ZYTFRRTUdBdUFKcXdldnBQdkw5aXZpVkJHNmhnR2pxdEEwcFZLMWdudkxvWlhwNU11Z0gxWlFVejdyd2NQdGQvTHdPaXErMVpCaVBMNCswd2t6K3hzVFphdGFpZi9WeldyMWNycDA2YzVmZnAwbVk2UGpvNGlKQ1NFNE9CZ0FnTURDQXdJSkRBd1VIa2VHRVJnb0QrQmdVRUVCQVlRRkJEbzlkWDZ2SkU5dnpldXFwS3VwczJhQVhEa3lCRmF4TVdSbkh3R2g4TkJiSVBpbHpNNDU4QUJaUzNHZHUzYVYwbGNwZEpBKzNidDFMbDJOV2pmcmgwNlhlWDh6djlhOVE5SlNTZjQ0TDEzbVRwbGNwR2t5K0VvT3Zva0pEUUVLTm96a2xlb3RIbFpPQ25hdHROSndWQTZVSmJRc0Z5Z0I4WlF3Yi8zeWNrcExGLzVGeE5tWmRoWkFBQWdBRWxFUVZUR2o2TnQyOWFzVzdjQnJWWlg3SHN1N0Z3dnVFNnJMR0Rzc0JmZks2NUJlUi8yVW5yTkx4OTlLWk1tVHJqZzY5RlJVVGdjOW9MeThNWDU5cnNmR0Rwa0VNdisrTE5nd2ZPa3BCTk12R1lhSmxNMmI3ejJNcXYvWFZPUXVQMjNaaTIzekw2UlcyKzdDNS84WHV3TC9aeExFeFlhU29PR0RUQ2I4MmpmdmhaKzdpeDVPSVBDSzV4NGFmeVZKUm1jRnRmY1prUFBTOERIRDQyUEg4WkxieWoyUE1PQXNXNkZNeXovL1EvRG9QRVllbzFTa3E0K2wrRThjeHo3Z2MxdTV4bjdqd0ZBMzJVSWRCbFN0TjF1RjVIckh3UTU1UytRNVF5T0lDaTJjYm5QcTBucWZOSUZrR1V6Y1AvV0RselI0QVIzdEQ2QWo4NTdodmlJMnNWczEvTGF2cGI4bUZqeURXWnRkZVpNY3BGdm9rdmo2K05MVUZBZ0FRRUJCQVFFNE92cmc4Rmd3R0EwWURRcXozMThqQmdOUmd3R3ZWSnlQUDloTU9UL2FUUmdOQmlWWVloK3Z2ajYrdUxuNjF1dDg5YThSVjcraFB0ek4xbGJ0MnptazQ4dmZHTldtbHR2dTQzbXpWMFZPUnMzVnI3SlR6eXVmS041TW45Q2Y2Tkd5bisyZS9ic1pzL3UzVVhhMmJoQnFkNjVkZXNXZHV3b09nUXhNaktTZ1lNR2V4eG5hVFE0QVpra1hGWUhEaDRpSXlPRG1QcEZGekNPalkwcE1uU3ViUnRsbnRhUkkwVjdneXBiU21vcVRabzBKakl5a3BRVTl5OWpteGF6dUh4NTZYVTZBQXg2NVV1MXhPT0pORy9XbEVhTkdoYVo1OWFzYVJPMFdpMUhqeXJ6YjQ4ZlYzb0JXN1VxdmtKc3MvenFpTWVPbGR3anNIUFhiajc5N0lzaSs2T2lJcmwyMmhTc1ZodGFuWmF3MEJBV3ZmOVJzU1hrMDlMUzZOU3hBeSsrOUFyWFRuZk43elNac3BrOGNRSmRPbmZpbGpsM1VMOStQWHlNUmxiL3U0Yjc3cjJMN3QyN2twMi9mSUNuMVF2RHdzTkpPMXN6bHdXb0ZIWXJ6dURJQ2lkZDJuckt2NXVPTTY2L1Y4YUI0OEJtSWZPbW5wQjdYcysxVGsvUU8rc3c5cnNDODFmekNuckk3THZXNEV4UHh0QnJGTlkxUDZPdDF3VHpEMis3bjlxbUY1cW9obGgrV2tqZTRoZUx4R0s4OUFaOEo5K1BzZmVsV0ZZc0x2ZDdjUVpIa1psV2RmUGNxb01rWFlYOG1CVEx0dlFRN21xOW4rNFI2aStxS09xV0xXZERlR0YzS3hKeUF0UU94YXZrbWZQSU0rZVJuRkoxUGRWQlFZSDQrZm5oazUrTStlWS8vUHhjejMxOWZOSHBkZWgwT25SYXJmS25Ub2RXcTBPcjFhRFRLOC8xT2kxYW5RNmRWb2V1MEhPdFZvZEdXN0U0cTZPbkpUdGJ1Vm55eng4T21wdWJ5NWt6cDB1Y1MxVWNpOFdNMCtrc01wRytmdjM2R0F3R0VoTHlrNjZUK1VsWFkrWG1ZZC9ldlh6LzNiY1hiUGZISlQ4VXU3OU5tN1pWbW5TaDBmRElJN1Z6ZU9IVUtkZXdkdDE2ajRwcGRPN1VFYWZUeWJiOGlubm5kT2pRbnZEd01QWVVVMTExMHNTcldMNWlKYm01U2k5V1NFZ3dWMTA1VnFsdTZXSHArdkpZdTI0RDNicDJZZWFNYTNudWhYbHVNZmZ2MTZkQ2JjZkUxR2Y0c0NGWUxGWjI3RlRtcGkzN2N6a0RCL1puemkwMzhlRERqMk96S1hOa2REb3RNNjVYaG4rZDZ3MDhlT2dRaDQ4Y1plaVFJWHozL1k5dTg5dmF0bTFELzM1OTJMaHhNOG5Kcm44UHozMW1JeUlpT0hueUZBQ0hEeDhwTW55eWY3KyszSHpUamJ6eDFqdjA3ZE1iazhsRWVubzZZOGRjem1OUFBNMmhRMFVYR24vMTliZUtIWlk0ZHN6bDZIUmFGc3gvQXdDbjAwbE9UZzQ1T1RuTW1qbWpvTEpobnJsOFBaWG5oSWVIY2Zac0dwOS9zWmdmLy9lelIyM1VaRE92bVVCY2NDUWs3ZmU4RWFNdnh2ejFzbXg3MWdLZ2lXeUFyblZQWllqZitRa1hnTjJHYmYxdkdJWmNqYjU5UDJ3N1ZpdjduVTZzNjM3QmVQRjBqSmRNQjhENjc0L3VsenRYZ242OWUyWE9jNnhyZnNaMzBuMFlCbzd6TE9rS2lTVDFySGV2OHlsSjEzbU9aZ2R3MjZZdURLNlh6TzN4QjZubjU5ay9DRUtVMWVrOEg5N2NGOGNLRllwbGlMTEp5akpWYUM1TGRmbnMwNCtydklyZXVXK1hRMEpDM1BiMzZObUxPYmZkWHVaMm5ubnFTZmJzS2RwanBkVnFxUjhUUTJLaWNpTjM4cVF5TCtWY1Q5YzVkOTl6TDIzYXRpVXJ5OFNkdDg5aDBPQWhUSjAycldCN3lOQ2hYRE5GK2ZiOXhodG1sUDBOZWlqYmxNUE9ZdFplcWcyMmJOMUdhb3BuM3pESHhzYnc4SVAzY1N6aE9EdDM3aUkzTjVlWW1CaDY5K3FCeFdMaHJma0xpajN2a3cvZjQ4L2xLM0U0SFl3YWVURVJFZUhNZStWMTB0TXpLdkpXeXVUN0g1WncrV1dqR0gzWktCbzBpR1hUcGkzVXIxK1BZY09Hc0dIREpucjE2bEhNSU1YaWRlL1dGYVBSaUZhaklUbzZpbjU5KytEajQ4TnJyNzlGUmtZbUFDdFdydUxQNVNzWlBtd0lIMzJ3a0gvL1c0UGRicWRQcjU2MGFoWFBaNTh2ZGt1dW5ubnVSZDU4L1dYZWZ2TlYvdmh6QmNjU0VtZ1FHOHVJaTRhVGxwYk84eSs5N0JiRG5yMzd1T3pTa1R6eTRIMnMvbTh0aHc0Zlp0MjZEUVd2TjJyVWtGdHV1cEV1WFRyejlMUFA4OC9xLytqYnB6Y0FyNzg1bjhrVEovRCt3dm44dFBSWFB2OWlNYWRPdVlhTGYvZTllN253Y3g1NTdFbDgvZnhJVGs0bUswdFpYc0xoY05DMmJSdmF0MjFEVUtEeTVXSmVubWZ6NlFNQ0FqaDQ2QkRIU3FqQTY4MDJiOTlGVTc5Z2RCNmM2M2ZqOC85djc4N0RvaXozTjREZk04TU1PelBEcWdnb3NpK0tvdUFDYXBwWm1wVlpWcGFkOWswenE5TitXbXpmdGF4c1QwdFQ2OWUrbXZ2T0lvcXlDY3FPSUxJendEQUxNL1A3QTZOR0ZsRVlYaGp1ejNWMUhYbmU1MzNuTzFBZTduazJBSUFrT0JyaW9TT2gvZjdkdHVsOHNpbFhBeUlSOUVrZEJ5TUEwQjM0RmRMcDEwTTZaZjQvb1F1dDY3ZGtsOTRDNmFRcllDaklnUEhVdjBLNHpBN1MyTXRncWlxRklUKzlnNmNDcHBweUdISlNJQW1OZ1hqSUNCakx6Mi9VdXNYZUJka24yZ2YvZ1lTaHF4TzdUbnNnc2NvVk40OG94aUwvWWtqRm5ISkl2VXR2Rk9QclFsOThWVEFjR3NPRi9OVktaSzYycnM3aW9ldnY5WGx1YnU0V2U0MGhYa05RVWx5TTJ0b2FsSldXd3QzZHZkMVVUNmxVQmpzNys3WXRzQ1VTOFZsZlcyWjN4YzdVOW1CTDlmNHVKeWNIY3krZmd6MTd6MytVS2VYUVlmenc0ODhZTXlZS015K2VEb2xFZ3FycWFtelp1aDNydjk3VTRlWVI3My93TWNhT2ljS1ZWOHlCbzZNajh2SUw4Tjc3SDJMSHpndGJnSCsrbXBzMVdMejBRZHkvK0Y1TW5qUUJFZUZoeU00NWp2OCs4Z1F1bWpZRkV5YkV0RzFBY1M2UkVlR0lqQWdIQUtpYm01R1pkUXdiTm42REF3bEpadjJlZS80bHBLVm40SXE1YzNEOWdtdGdNQmlSbTV1TFo1ZS9pRzNiZDVyMVBYWXNHM2ZjZVM5dXYrMFdUSmdRZzVrWFQwZE5UUzErLytOUHJGbTdEbFhWNWdINTE5LytRRmhvQ0taTmpVZFFVQ0RlZUdzbGdOYVJ1MnZuWDRVWjA2ZmowT0hEdU9YMnU4d0MxZDgyYlBvV3FVZlQ4TWhERCtDN2I3NUdVdkpCN0QrUWlJVEVwTGFSczdObDUzUThRcE9WZFF4WldjZXc4SVlGTUJpTVVLa3VMRVJmZE5GVS9QVGpMK2Z1T0VDbFpSL0hKVmZQaHUzaHplZDlyOGpCR1RiUk0yQ3FyWUJtNCt2US9mWnAyelhwbEt0YlI3UCtkUUR5MlF6SGttQ3FxNEEwWmhhYTdaM2FSc1FNZVVkaFBGMEVzZGZ3ZHFOYzB0akxBRHZIMWwwTHU2QlArQldTMEpqV05XUC90L0s4M2xmanVEbEkvK2I4dngvOUNVTlhGelFHQ1Q3Tjg4ZnZaVVB4SC85Q3pCNTZHbEt1OTZJZTBobkUrTFYwS05ZVkRFZUYxbnAzdWFPK1YxZFhDNTl6YkRqUkUxcXRGcVdsSnlFU2lURE14OGRpcnpON3p1VzQ0cXFySUpjclVGWldpcERRVUl1OVZtK3BxeHZZMDE2NmtwcDZCUDk3NmdtSXhlTHpQdGFnb3FJU2I2MTQ5N3p1MGJmb3NmcWpUN0Q2bzY3UHhMcm80a3M3Yk0vTU9vYkpVMmFZdGEzN2VpUFdmYjJ4dy80WHoycS9CWHgxZFEyZWYvR1ZkdTEzM0g0cjlIbzl5c282M3hrUUFOTFNNOXJWMEJXVHlZVHZ2djhSMzMzZjhmVFlzeFVWbCtDNTUxL3FWdCtXbGhhODh0cWJlT1cxZnpaR1dIakRBaXhkY2gveTh2THh6SFBQWTlmdXJnUDFzV1BadU9QdXhaZ3hmUnF1blQ4UHk1WXVSbjVCWWFlaDY5OGl3c013WVVJTVZLb0dhRFFhdUx1NTRZYnJyMFZHWm1hN293RzZReXFWSWp3c0RNOTM4LzBQUkttcFIyRC8xQk13aVNVUUdidS9PeWNBcU45WjB1bTF4b2N2UHZjRFRDWTBMT240NE9uTzd0ZnYrd242ZlIyUGV2NmJidHNHNkxhMVgwdDR6cEpzWkxBTmlNTFJ0UFpyeFFZU2hxNXVLR3UydzJ0Wm9mZ2l6eCtML0l0dzViQlRrREY4MFhscU5randVNGszdmk3eVE0MjIrMnRmaUxxcnJnZG5LWFZIWmtZR2pFWWpnb0tDTFhvR1czQklDQUJBVlYrUHhzWkc2TFE2ckYzekJSb2FHdURyNjJ1eDErMEpTMy92aFpaOE1BV3hNZU9SbUpRc2RDa1dKNU5KSVJLSjJ4MTRQaVYrTXNhUEc0dGR1L2VhSFc0OEVHMzY1anRrWldXM1cydDNManQyN3NhT25idmg3T3pVN1NuWE5qWTJ1T1htbXlDVnRtNGMwdExTZ3N5c1kzanRqYmZQY1dmSFltTEc0K0RCbEF1NmR5REpURW5DdU1ncGtLVHRFcm9Vd1JraXB5RDkwTUQvdTRlaDZ6eFVhRzJ4SWpzWUgrVUc0R0t2Q2x6bVhZNHhpanFJdUdFVmRjSmtBbzdXS2ZCWG1SZTJudmFDdW9YVENNbHlMRDNGYmQvZVBRQ0FpWk42dHBsQVowcExTNUdmbjRlVEpTVW9LUzVHNFptcForbnBhVWhQVDRPZjMvQitHN3FzZVhvaEFHemR1ZzFUcDhRUGl0QTFkTWdRZlA3cGg5aC9JQUZGeFNXUWlNVUlEZzVDM09SSnFLcXV4cXIzVmd0ZFlvOTF0TG5KdnozNitGTmQzbjkyNE9wb1ZQQnZSOVBTTVcxRzY2aWtqWTFOMjBZaEYycmloRmhzM2JhOVI4OFlDSDdhc2hNaGwxNEVPVU1YMUpIVDhmUHZPOC9kc1o5ajZMb0E2aFlKZmkwZGlsOUxoOExMVG92TGhwWmpobGNGZ2x6Ni8wSjc2aHZINnAyeDQ3UW50cFY3NGJTR1V3aXBiMWh5dE9YMDZYS2twQnlFblowZHBreWQxdTY2MFdDQVJ0TitXK25PZERSTjdiZGZmOEhlUGYrczIxRW9GQmcvUGdaQndTRUlDUW5CQ0g5Ly9QWnIvMXpIWWUwalhhbXBSM0R0dGZNUkZocUtZOW5aUXBkalVaVlYxZmpsMTk4eGFlSUV4TVZOaG8xRWd2TFRwL0hOdDkvaHEvVWJVVnRydlZOSkxhMm5nU3NpSWh4S3BSSkhqN1kvRnNMYUhFNDlnb3JyNXNISlB3cVNndmFIVkE4V2hzQm9uSEx3d2hFcitKa3pkUFhRYVkwdHZpd1lqaThMaHNORnFrZVVzaDdSeWxwRUsrc1E0TlFFc2JpN2V4elJRR1UwaXBEWDZJakR0UW9jcmxIaWFKMGNLdjNBUHRTWUJxYU9OaVhvTGQ5Kzh3Mk1SaVBtWEQ2M2JidjRmenQ0TUJrSEQvWnNGR1Q4K0JnNE96c2pJREFRQVFHQmNIZnYrV1lkR28ybU5lQlplRWFDSmIvMy9jVlhYNjNIcmJmOEIwOCs5YlJGbnQvVnVxdStwRmFyc2VyOUQ3SHEvUStGTG9YT2NzdC9GdUdUVDc4UXVvdys4LzdhRFZoKzUxSW8zK3Y0RU9QQm9HSHVBM2h2OVZkQ2w5RXJHTHA2a1VvdnhkNEtkK3l0YVAxRndWWmloSitER3I0T2F2ZzVOTVBYVVEwdk93MmNiRnBnYjJPQWc2VDFIM3ViODFza1NYMm51VVVDdGFIMW4rWVdDUnBiYkhCYVk0ZVNKZ2NVcSsxUm9uWkFzZG9CV2tNUEQxZ2k2Z1hwNlJsb2FtcUNvMlB2bnZXV2s1T05wTVFFdUxxNllzN2xsM2ZZUnk1WFlQanc0ZDErWmw1ZWJ0djVRWDhiTjM0OHhvMGZmMTYxMmRqWVlQVG9LUGo0dEU0N0ZJdkZjSGQzUjAxTk5aNTgvREUwbnhsOWMzR1JkL1dZSGxHcjFVai8xNWJlMWlvbjV6Z0tDZ293YWxUa29IaS8xTCtNR1JPRjR5ZHlrWnViSzNRcGZTWW41empTOG9vUUh6UWVraFBXdjQ3dGJJYVFDVGljbldjMVAzT0dMZ3ZTR3NRNDBlQ0VFdzFPNSs1TUFJQ3hZNkx3N0xQbW42S2VPSkdMeHg1L1VxQ0tpQWFPbHBZV3BLWWVRWHg4WEs4K055Z29HSk1tVDhia3lYR2Ric01lR2hiV0srZDBuUzhIQndjODlzUS9mejg0T1RuaG5WWHZRNi9YNDk2Nzc0UldxNFc3dXp0bXoyNi9RMTF2T1h3NHRjZlRwZ2FLVHo3OUhHdldmSVlIbHoyTWVwVks2SEpva0ZBcWxWaDYvMkxjY2VjOVFwZlM1MTc5NkV0c1d2c0o1RzhzaEtoeDhFeHROYm00UTNYRHMzampqdnVFTHFYWGlDYkZUK2Y4TitwWFZxeDRFLzRqUnBpMXZmRENTMGc5TW5qbk5CTjFWM3g4SFA3NzhJTzkvbHlUeVFSUlA5ZzFxS3FxQ3RYVlZmRDE5ZXR3bXFNUTNsN3hEdmJ0Mnk5MEdYMUdMcGZqblpWdjRiYmI3eEs2RkJva3Z2cnlDeXhlOGdBYUd3Zm4ybm1sd2dXZnZQTW1uSitkTFhRcGZhYmhwUzI0WThreXFCcWF6dDE1Z09DY0tPcDMxcTl2UDZmLzV2OHNFcUFTb29IbjhPRlU2UFc5djUxMWZ3aGNBT0R1N282UWtOQitFN2owZWowT0hUb3NkQmw5cXI2K0hzODk5d0tlZWJyckhlNkllc016ei93UFR6MzF6S0FOWEFCUVc2ZkMwOCs5Z05xN3p1L011NEdxOXE1VmVPeXBaNjBxY0FFTVhkUVBIVDU4R0NkT21NL2Y5Ujh4QXJHeDU3ZldnMmd3VXF2VnlNaklGTHFNUVNNakl4UE56ZDNmdGRGYUZKZVU0TXN2MTJITm1zOGdsMXR1dlJ3TlhrcWxFbDk5K1FYV2ZMRVdKMHRMaFM1SGNEbEZwWGptMDAxUXZiQVpKaWRYb2N1eENKT0xPeHBlMm9LblB0NkFncE5kSDBBK0VERjBVYi8wNVpmcjJyWGR2SWlqWFVUZHNiYUQvMzdJTXRhdXRZNWR0UzVFY1VrSkhsejJNTjVaK1JaR2pSb2xkRGxrUmNhTWljSmJiNzZHeFVzZVlPRDZsOXppVXR6MXdDT29lM1FERE1FeFFwZlRxMXFDSjZEMm9hOXcrK0lIclRKd0FZREUxODkvdWRCRkVKMnRzcklTNGFGaDhCcmkxZGJtNHVLQzB0SXlGQmVYQ0ZnWlVmOVhYMThQbjJIRDRPZm5KM1FwVm0zZnZ2M1kvTmNXb2NzUWxGYXJ4YzgvLzRxcnJyd0MxeTI0Qm1XblRxR3lza3Jvc21pQWlvZ0l4Nk9QUEFSYk96c3NYLzRpZERxZDBDWDFPMXF0RnQvLy9DdDhMMWtBeFp6L1FGWlpESEZ0dWRCbFhUQkRZRFRxYm40VkI0eHVlT1M1bDZ6Nlo4Nk5OS2pmQ2dvS3hCdXZ2MnJXZHJyOE5CYmZ2eFJHSS8rMUplcUtwNmNuVm4rd0NoS0pST2hTckpKT3A4UDlTeDlFWldXbDBLWDBHOEhCd2ZqUHpUZWhxcW9LU2NrSGNmQmd5cURaMVpFdW5GUXFSVXpNZUV5WUVBdFhwUkpmZnJYZWFyWUl0N1RnNEdBc3VYVWhQRlNsa0dmdWhEaGpIMFNHM2wvVDI5dE1OaklZSXFlZ0xudzZLcDJHNElPMUd3YkZ6NXdqWGRSdjFkVFVJREJnSkx5OXZkdmFuSnljVUZGUmlZSUM2eitJbEtnbm1wcWE0T3JxaXNEQUFLRkxzVXAvL0xrWisvY2ZFTHFNZnFXNnVobzdkdTZDUnF2RjlJdW00WUdsU3hBZUhnWVJBRGQzTjlqYjJ3TW1FelFhamRDbGtrQ1VDZ1c4dmIwUkVEQVNRVUZCdVBYV20zSFAzWGRCSWhaaisvWWQyTGpwRzlUVTFBaGQ1b0JSWFYyTnpkdDNJNi9SQU9Xa1M2RzQrU2xvUjQ2RmpSZ3dLWWRBWk5lNjRaQklxeGFzUnBPTEcwd2V3MkgwRFlWeGVBUWFyMXlHbGdXUDQ2ak9BWi8vdFE5ZmJ2eDIwUHpNT2RKRi9aci9pQkZZc2VKTnM3YktxaXJjZSs4U0dJMUdnYW9pR2hqa2NqaysrWGcxWkRLWjBLVllGYlZhamNXTGwvS2NxbTZJaWhxTjBKQVFCQVlHUUtsVVFPbnFpckxTTWtSR1JnaGRHdld4ak14TWVIdDdvN2FtQmpVMXRjak55ME5POW5FY1RVc1R1alNyRWhVMUd2RVJRZkFmNlE5bnBTdWNsSzVRbnk2RmU4am9QcStsTWpzTmprTjgwRlJiamZyYUd1VGw1aUloSzMvUS9zd1p1cWpmZStTUmh4QTNlYkpaMjhlZmZJYk5tLzhTcUNLaWdXUG14VE93WkluMUhDN1pIN3oreGx0SVRFd1N1Z3dpSWhwQXVIc2g5WHZyMW0xb3Q0YnJ1dXV1NGFmM1JOMndiZnNPL1BEalQwS1hZVFYrK1BFbkJpNGlJanB2WE5ORi9WNVRVeE9HRFBHQy80Z1JiVzMyZHZab2JHeENUczV4QVNzakdoalMwelBnNCtzRFAxOWZvVXNaMEJJU0V2SFJSNThJWFFZUkVRMUFIT21pQVdIamhrM3QxbkJkTS85cTJObmFDVlFSMGNCaE1wbXdhdFg3S0Nnb0VMcVVBYXV3c0FqdnZQc2VUQ2JPeUNjaW92UEhrUzRhRU5ScU5aUUtwZGxPYkxhMnR0RHF0TWpLT2laZ1pVUURnOEZnUU1xaHc1ZzhlU0ljSEJ5RUxtZEFxYXFxeHJQUExVZGpZNlBRcFJBUjBRREZrUzRhTUw3OTlqdm85ZVpudnN5L2VoNlVDcVZBRlJFTkxOWFYxVmh5L3pMczNyTlg2RklHak4xNzltTEovUStndW5wd2JHbE1SRVNXd1pFdUdqQTBHZzJjbkJ3UkVoTFMxaWFWU3VIcDVjbnpjb2k2eVdBd0lERXhDVWFERVpHUkVSQ0pSRUtYMUMrWlRDWnMzUFF0dnZoaURRd0dnOURsRUJIUkFNZlFSUVBLaVJPNXVIam1ETmpaMnJhMStmcjRJUGRFTGs2ZEtoZXdNcUtCSlN2ckdBb0tDaEFiR3dNYkd4dWh5K2xYMUdvMTNuNTdKYlp1M1NaMEtVUkVaQ1VZdW1oQTBldjFxSzJ0eGNTSkU4emF3OExEc0dYTE5uNGlUWFFlU3N2S3NHUG5UdGpaMnNIZmZ3VEU0c0U5NDl4Z01HRGI5aDE0NDgyM2taZVhMM1E1UkVSa1JSaTZhTUFwS2lwR1JIZ0V2THc4MjlvY0hSeGdJN1hCMGFPRDg1UnpvZ3ZWM0t4QnlxRkQyTDkvUCtSeU9YeDlmUWJkbEVPVHlZU0V4RVM4L3ZwYjJMbHpGelFhamRBbEVSR1JsUkZOaXAvTy9XOXB3UEh5OHNKN3ExWkNLcFcydFJtTlJqejgzOGRRVkZRa1lHVkVBMXRnWUFBV0xyd2UwV1BIQ2wxS24wZzljZ1RyMTI5RWZqNUh0b2lJeUhJWXVtakFXbkR0TmJqeHhodk0ybkp6OC9EWTQwL3lMQjJpSG5KeWNzSzRjV01SR3h1RDZMRmpZR2RuTDNSSnZVS2phY2JoMUNNNG1KeUNsRU9IdVEwOEVSSDFDWVl1R3JCc2JHend6c3EzTVd5WXQxbjdKNTk4aGo4My95VlFWVVRXS1RZMkJzRkJRVkFxRlpETFhlRGlJb2RjTG9kYzdnTGJmMjFzMHg5b3RWclUxNnRRWDE4UGxhb2U5ZlVxMU5UV0lqczdCNGNPSFJhNlBDSWlHb1FZdW1oQUN3MEp3YXV2dm1UVzF0emNqQ1ZMbHFHMnJsYWdxb2lJaUlpSS9qRzR0NnFpQVM4N0p3ZmJ0bTAzYTdPM3Q4Y2RkOTRxVUVWRVJFUkVST1lZdW1qQVcvdmxPdFNyVkdadGNaTW5ZMXowNE5nSWdJaUlpSWo2TjRZdUd2Q2FtcHF3WnMzYWR1MzMzSHQzdjF0clFrUkVSRVNERDBNWFdZWGR1L2NpUFQzVHJNM0QzUjNYWDdkQW9JcUlpSWlJaUZveGRKSFZXUDNoUiszYXJyNzZLb3djT1ZLQWFvaUlpSWlJV2pGMGtkVW9MeS9IaGcyYjJyVS85dWpEc0xPMUU2QWlJaUlpSWlLR0xySXlQLzcwTTBwTHk4emF2THk4Y05mZGR3aFVFUkVSRVJFTmRneGRaRlZhV2xxd1l1VzdNQmdNWnUwenBsK0VxVlBqQmFxS2lJaUlpQVl6aGk2eU92bjUrZmhxM2RmdDJ1Kzc5eDU0ZVhrSlVCRVJFUkVSRFdZTVhXU1Zmdm5sVnh3OW1tYldabWRuaDhjZWZSZ1NpVVNncW9pSWlJaG9NR0xvSXF1MWN1VzdxSzJyTldzYk9YSWtGdDEwbzBBVkVSRVJFZEZneE5CRlZxdGVwY0xiYjcwRGs4bGsxajV2M3BXSWlob3RVRlZFUkVSRU5OZ3dkSkZWeTh6S3dnOC8vdFN1L2FHSGxrSHU0aUpBUlVSRVJFUTAyREIwa2RYYnVQRWJIRDkrd3F4Tjd1S0NoeDVhQnBGSUpGQlZSRVJFUkRSWU1IU1IxVE1ZREhqcnJSVm9ibTQyYTQrS0dvMGJicmhPb0txSWlJaUlhTENRK1ByNUx4ZTZDQ0pMVTZ2Vk9IWHFGT0xpSnB1MVIwU0VvNlRrSkVwS1RncFVHUkVSRVJGWk80WXVHalJLVHA2RWs1TVRnb09Eek5walk4WWo1ZEJoMU5YVkNWUVpFUkVSRVZrelRpK2tRV1hObXJWSVMwczNhNU5LcFhqbTZTZWdWQ29GcW9xSWlJaUlyQmxERncwcVJxTUpiN3p4Rms2WG56WnJWeXBkOGN6VFQwSXFsUXBVR1JFUkVSRlpLNFl1R25TYTFHcTgrUElyMEdqTU45Ync5L2ZIc21WTEJhcUtpSWlJaUt3VjEzVFJvTlRRMElEQ2drTEV4OGViYlJ2djUrc0xrOUdFekt3c0Fhc2pJaUlpSW12QzBFV0QxcWxUNWRCcXRSZ3pKc3FzUFRJeUFnV0ZCU2d0TFJPb01pSWlJaUt5Smd4ZE5Lamw1T1RBWjlndytQbjV0YldKUkNKTWlJMUZSbm9tcXFxckJheU9pSWlJaUt3QjEzVFJvTGZxdlE5dzRrU3VXWnRNSnNPenovNFAvaU5HQ0ZRVkVSRVJFVmtMaGk0YTlQUjZQVjU2NVRYVTF0YVl0ZHZiMjJQNThtZmg1ZVVsVUdWRVJFUkVaQTBZdW9nQXFPcnI4ZHp6TDZHcHFjbXMzY1hGR1MrK3VCeXVyanpEaTRpSWlJZ3VERU1YMFJrbHhTVlkvc0pMME9sMFp1MGU3dTU0NFlYbGNIRnhGcWd5SWlJaUlockl1SkVHMGIvVTFOUWdOemNQVStMaklCYi84NW1FaTdNenhveUp3cTdkZTJCb01RaFlJUkVSRVJFTk5BeGRSR2NwTHorTmt5ZFBZdEtrU1dabmVDa1ZDb1NHaEdEZnZuMHdHbzBDVmtoRVJFUkVBd2xERjFFSFNrNmVSRlZWRlNiRXhwaTFlM3A2d3Q5L0JQYnZUNERKWkJLb09pSWlJaUlhU0JpNmlEcFJVRkFJblU2SHFLalJadTNlM3Q3d0h6RUNpWWxKSFBFaUlpSWlvbk5pNkNMcVFuWjJEcHdjSFJFY0hHeldQbXpZTUlTR2hHRC8vZ01NWGtSRVJFVFVKWVl1b25OSVRUMENUMDhQK1B2N203VjdlWGtoSWlJTUIvWW5vc1hRSWxCMVJFUkVSTlRmTVhRUmRVTktTZ3A4ZlgzaDYrdGoxdTdoNFlFeFk2T3dmLzkrNlBVTVhrUkVSRVRVSGtNWFVUZVlURUJTVWpLRytReURuNit2MlRWWFYxZU1pNDVHUWtJQ3RGcGRKMDhnSWlJaW9zR0tvWXVvbTB3bUV4SVNFdUh1N29hUkk4Mm5HaW9VQ2t5WUVJUEV4Q1EwTjJzRXFwQ0lpSWlJK2lPR0xxTHpsSHd3Qlk0T0RnZ0pNZDljdzluWkdaTW5UVUppVWhMVWFyVkExUkVSRVJGUmY4UFFSWFFCVW84Y2hkRm93cWhSa1didGpvNE9pSXVMUThyQlEyaG9iQkNvT2lJaUlpTHFUeGk2aUM1UVZsWVdWSFgxaUI0WERaRkkxTlp1YjIrUGFkT200RmhXTnFxcXF3V3NrSWlJaUlqNkE0WXVvaDdJemN0RCtlbHl4TWJHbWdVdm1VeUc2ZE9uNFhURmFSUVZGUXRZSVJFUkVSRUpqYUdMcUllS2lvcFJXRmlJU1JNblFDd1d0N1dMeFdKTW5EZ0J0cloyU0V0TEY3QkNJaUlpSWhJU1F4ZFJMeWd0TFVONldnWW1Ub3lGVENZenV4WVdHb0tBd0FBa0h6d0lRNHRCb0FxSmlJaUlTQ2dNWFVTOXBLcTZHdnNQSkdEOHVHZzRPenViWGZQMkhvclk4ZU9SZlBBZ3Q1UW5JaUlpR21RWXVvaDZVVk5URTNidTJvV1FrR0I0ZW5xYVhaTXI1TGhvNmxTa3BXZWd0clpXb0FxSmlJaUlxSzh4ZEJIMU1yMitCYnQzNzRHSHV6djgvYzBQVWJhenM4UDBpNmFodUxnRXBhVmxBbFZJUkVSRVJIMkpvWXZJQWt3bUU1S1RENks1dVJsUm82UE1kamFVU0NTWUVoOEhlM3Q3WkdSa3dtZzBDbGdwRVJFUkVWa2FReGVSQmVYa0hFZE9UZzRtVG95RmpZM1U3RnBvU0FoaVlzWWo5Y2hSTkRVMUNWUWhFUkVSRVZrYVF4ZVJoWjArZlJwSlNjbUlpUmtQUndjSHMydEtoUUtYekp5Qmt5ZExVVnBhS2xDRlJFUkVSR1JKREYxRWZVQ2xhc0R1M1hzUUdSRUJOemRYczJzMk5sTEV4OGRCcVZEaWFGb2FweHNTRVJFUldSbUdMcUkrb3RYcXNIUFhiamc0T0NBNE9LamQ5Y0RBQUV5Y0VJdTA5SFEwTkRRSVVDRVJFUkVSV1FKREYxRWZNaHFOU0UwOWd0emNmRVJIajJsM2tMSmNMc2VNR2ROUlcxT0xnc0pDZ2Fva0lpSWlvdDdFMEVVa2dGT25UbUhYcmowSUNnNkVoNGVIMlRVYkd4dE1tQkFMWHg4ZkhFcE5oYUhGSUZDVlJFUkVSTlFiR0xxSUJLTFJhTEJyMXk2WVRDYUVoNGVaYlNzUEFINSt2cGc2WlFxS2lncFJVVkVwVUpWRVJFUkUxRk1NWFVRQ01wbUF6TXdzWktSbklqbzZDdmIyOW1iWEhSMGRNWDM2UmZCd2QwZG1aaGIwZXIxQWxSSVJFUkhSaFdMb0loRTNFaVFBQUNBQVNVUkJWT29IS3F1cXNIM0hMZ3ozODRXM3QzZTc2eU5IK21QNmpJdHd1dncwVG5KcmVTSWlJcUlCaGFHTHFKL1E2WFRZczNjZnFxcXFFUkVaQVpuVS9EQmxlenQ3eE1mSElTZ3dBRWZUMDZIVmFBV3FsSWlJaUlqT0IwTVhVVDlUVUZDQVhidDJ3OGZIQjk1RGg3YTc3dTN0alprWHowQjl2UW9GQmR6aGtJaUlpS2kvWStnaTZvZWFtelhZczJjdlNrdFBJU0lpSEhhMnRtYlhaVElaSnNUR0lDSThBcGxabVdocVVndFVLUkVSRVJHZEMwTVhVVDlXWEZ5TUhUdDN3OFBkRFg1K2Z1MnVlM2w1WXRZbE15R1RTWEhpUkI1YURDMENWRWxFUkVSRVhSRk5pcDl1RXJvSUlqcTMyTmp4dU8rZWU2QlFLanE4WGx0WGl3MGJ2c0dPSFR0Z05QSS9hK3Bkc2JFeENBNEtnbEtwZ0Z6dUFoY1hPZVJ5T2VSeUY5aWVOUkk3V0dpMVd0VFhxMUJmWHcrVnFoNzE5U3JVMXRiaCtJa1RTRTQrS0hSNVJFVFVqekIwRVEwZ2pvNk91UDMyV3pCait2Uk8rNVFVbCtDekw5WWdMUzI5RHlzamErUGs1SVR4NDZJUkV6c2UwV1BId003Ty90dzNVUnVOcGhtSFU0OGdPZmtnRGgxS1JXTmpvOUFsRVJHUmdCaTZpQWFncUtqUldMTGtQbmk0dTNmYUp5VWxCVjkrdFI0blQzS0xlZXEra1NOSFl0R2loUmc3Wm96UXBWaVZ3Nm1wMkxqeEcrVG01Z2xkQ2hFUkNZQ2hpMmlBc3JXenhkWHpyc0s4cTY3c2RIcVh3V0RBWDM5dHdhWnZ2a1ZEQXo5cHA4NE5IVG9VaXhZdHhLU0pFeUVTaVlRdXh5cVpUQ1ljU0VqRXhnMGJVVnAyU3VoeWlJaW9EekYwRVExdzdtNXV1UG5tUlpnNk5iN1RQbXAxTTc3NzdudjgrTlBQZlZnWkRRUWVIdTY0OXRwcmNQR002WkJJSkVLWE15Z1lEQVpzMzc0RDMzejdmNmlwcVJXNkhDSWk2Z01NWFVSV0lqQXdBSGZlY1R0Q1FvSTc3Vk5SVVlsMTZ6ZGczNzU5ZlZnWjlWZmp4a1hqNFllV3djSEJRZWhTQmlXMVdvMTMzMzBQeVFkVGhDNkZpSWdzakZ2R0UxbUptcHBhYk51K0E2V2xweEFVR0FoSHgvYS9TRHM2T21MeXBJbTQrT0laY0ZXNm9yaTRCQnFOUm9CcVNXalhYN2NBOTkxM0QyUXltZENsREZwU3FSVHg4WEV3R28zSXlqb21kRGxFUkdSQkRGMUVWcWE0dUJpYi85b0NyVTZMb0tCQVNLWFNkbjBjSFJ3UUdocUNPWE5tdzhQREhTZEx5N2k3MmlBaGs4bnc0TEtsbURObk50ZHU5UU1pa1FpalJrVmk2TkNoT0h3NEZRYURRZWlTaUlqSUFoaTZpS3lRMFdqRXNXUFoyTFpqQnh6czdSRVFFTkJoUDRsRWpJQ0FrYmo4OHRudzlmVkZSVVVGMTVoWU1hVkNnUmRmWEk2bzBhT0ZMb1hPTW1MNGNJeUxqc2JCZ3lrY2ZTWWlza0lNWFVSV1RLdlJJaVhsRUhidDJnT0Z3Z1crdnI2ZGptNzQrZnBpMWlVekVSNFdodHJhV3B3K2ZicVBxeVZMa3Nsa2VQR0Y1K0R2N3k5MEtkUUpwVktKVWFNaXNXdlhibzU0RVJGWkdZWXVva0dncWFrSkNRbEpTRXBLaHAyOUhVYU1HTjVwWHk4dkwxeDAwVFRFeG94SFkwTVRTazZlN01OS3lWSWVlbWdaUm84ZUpYUVpkQTVLcFJKRGh3eEJRa0tpMEtVUUVWRXZZdWdpR2tUcTZ1dVJsSlNNclZ1M29hcXlDajQrdytEbzZOaGhYNlZTaWJpNFNaZzZOUjU2ZlF0S1NrcGdOQnI3dUdMcURmT3Zub2U1YytjSVhRWjFrNStmSC9RNlBZNWxad3RkQ2hFUjlSSnVHVTgwaUluRllreWVQQm56NWwyQmdKRWp1K3hicjFKaDk2NDkyTFo5TzBwS09QbzFVRXllTkJILy9lOURFSXZGUXBkQzU4Rm9OT0tsbDE5RmF1b1JvVXNaRUtLanh5SWtPQmpoUVNQaHBwUkRybENpcWZ3a1BFTDc1L3JGaW1OSDRUVFVGL1YxdGFpcXFjT3gzQUprNStUdzUwMWt4Umk2aUFnQU1HcDBKT1pkZFNXaXg0NDlaOThUSjNLeGZjY083Tm16RDgzTnpYMVFIVjBJZTN0N2ZMajZQY2psY3FGTG9RdFFWMWVISmZjdmcxcXRGcnFVZm1sYzlGaGNkZW5GaUJnM0hvMlpCK0Y4K0EvWWFsUVFxYW9oVWxWQjFGQWpkSWxkTWptN3d1VGlEcE9MTzdSMkxtZ1lOeHRPWVRGSVQwbkd6MXQyTUlBUldSbUdMaUl5NCt2cmczbnpyc0xVS2ZHd3NiSHBzcTlXcTBWQ1FoSzJiOStCekt3c21Fejg2NlEvdWZubW16RC82bmxDbDBFOThNT1BQMkhkdXErRkxxTmZDUThMeGVKYkZrSlJYUWhsMWs2SU0vWkJaTEtPcWM4bXNRVEd5Q21vaTVpT0dvVXZQbGk3QWRrNXg0VXVpNGg2QVVNWEVYVklxVkRpaWl2bll0YXNtWEIwYUgvUTh0bkt5OHV4WThjdTdOaTVFOVhWL2ZzVDVzSEF3OE1kSDd5L3FzTnoybWpnME9sMHVQdWV4YWl2cnhlNkZNR0pBRHl6K0RhRWp4Z0c1OS9lZzZRd1hlaVNMTXJnSDRXR3VVdVJtVitFbHo3OEV2eGxqV2hnNDBZYVJOUWhqVWFEbzBmVDhNY2ZtOUhZMkFnZlh4ODRkQkcrbkp5Y01HcFVKT2JPbll1UWtDQzA2RnR3cXJ5Y20yOEk1STQ3YmtOZ0orZXowY0Foa1VoZ2IyK1BsRU9IaEM1RlVLNUtKZForOGdGR2J2c0FEcHMvZ2JpdVF1aVNMRTVjZHhwMnliOWdHTlM0NHJtVjJMWnpEelJhcmRCbEVkRUY0a2dYRVhXTFdDekcyTEZqTVdQR05NU01IOSt0RVpTbXBpYWtwQnhHY3ZKQkhFNU41YUd2ZmNUSHh3ZnZySHdMRW9sRTZGS29GeGdNQmp6ODM4ZFFYRndzZENtQ0NCM2hpeGVlZlFyT2J5eUVTSzBTdWh4Qm1KeVVhSGhzQTU1ODlnWGtGWmNLWFE0UlhRQ09kQkZSdDVoTUpwdzZkUW9IRGlUZ2p6LytSRlZsRlZ6a2NyaTV1WFo2ajB3bXc0Z1J3eEVYTndsWFhYa0ZRa0tDWUd0bmgrcWFhbWcxL01UV1VoNWN0aFRlM3Q1Q2wwRzlSQ3dXWTRpWEYzYnYyU3QwS1gwdWVxUVBucjc5ZXNoWDNBeVJmdkQrblNIU2FXQzc4MnRNdnVzeDVCY1Vvcnl1UWVpU2lPZzhjYVNMaUhwazZOQ2htRGx6Qmk2YU5nMnVyc3B1M1dNMG1wQnpQQWZKU1FlUm1KU004dkp5QzFjNWVOamIyK1BMdFo5ekxaZVYwZXYxdVBXMk93ZlZUb2F1U2dVK2ZQdFZ5SmRmTG5RcC9ZcnFoYzI0NjRGSFVLOGFuS04rUkFNVlI3cUlxRWNhR3h1UmxwYU8zMzc3RGRuWk9aQ0l4Umc2ZEVpWFU5dEVJaEU4M04weFprd1U1bDQrQjNHVEprSHBxa1J6Y3pOcWFtcjdzSHJyTTNIaUJNVEh4d2xkUmp1cStucElaVEtJUktKdTlUZVpUQ2dySzROT3ArdHlMV0ZmYUdwcWd0Rm9QT2R1bnBZa2tVaFFXRmlFNHVJU3dXcm9hMnMvK1FBdXIxMDNxRWU0T2lJNytBZG12dmd4dnYvNVY2RkxJYUx6d05CRlJMM0NaQUxLeTA4aklURUp2Ly8rSnlvcUt1RHM3QXgzZC9kejNpdVh5eEVSSG81Wmw4ekU3RXN2UldCZ0FPUXVMdEJxdFZEeDA5enpzdURhYStEbjUyZXg1MnMxR3JQdzhmNTdxL0R4Ung4aWRrSXNuSjJkQVFEMWRYV1FTQ1Jtd2Z2Skp4N0hwbzBiRUQ5bGFyZENsRmFyd1FQM0wwWlJZU0dtVHB2VysyK2ttNHFMaXZEeVN5OGdPenNiRXlkTjZuWm90QVNOUm9QazVJT0N2WDVmZXVTK094QzQvUVBZbkM0VXVwUitSNlJyaGsxcERvYk9Xb0NFUXp6TGkyaWdFTzVqT3lLeVdzM056ZGl5ZFJ1MmJOMEdOemRYeE1URUlEWjJQQ0lqSXM0NTdVMnVrQ011YmpMaTRpWURBT3BxNjVDWmxZWE1qRXlrWjJiaTVFa3VJdTlLZFBTNUQ3ZStVUHYzN2NPWGE3L0FJNDgranVDUUVBQ0FYcStEVnF1QjBXZzY4N1VlYjczNU9uUTZIUjUvOG45d2RYVkZZMk1qS2lwT1E2RlFkQ3VFZDJYem4zL2cyTEdzQzdwMzZRTVBudmRvbFZ5aEFFd21IRWs5akM4Ky93eDMzblgzQmIxMmJ4Z1ROVnF3MSs1TFlXR2hHRFBDRzdMZkIvZU9qVjJSbmppSWNaZmRoK0RnWUJ3L3puTzhpQVlDaGk0aXNxanE2aHBzM3Z3WE5tLytDM2EyZGhnN05ncmpZOFpoWEhRMDVITDVPZTlYS0JYdFFsaEdaaVl5TTdPUXdSQm1Kamc0eUtKVDhWeGRYZEhjM0l4Vjc2N0VTNis4Q29XaS9ScStyNzVjZzRLQ0FveU5qb1pTMlhvOUx5OFhBQkFhRnQ3akd2THo4M0FvSlFVeW1Rd2lrYmhiOStoMFdwaE1wbmJIRitqMWVoZ01MVjNlYTJzcnczMUw3c2Rycjd5TTA2ZkxvYXF2aDh4VzF1VTlOalpTaTB4RmRIVjFSWEJ3RUk0ZlA5SHJ6KzVQN3J0bElaUy9yeEM2akg1UDhmc3FMTDVsS1I3ODMvTkNsMEpFM2NEUVJVUjlScVBWSUNFeENRbUpTUkNMUlFnT0NrWk16RGpFakI4UFh6L2ZiajFEb1ZRZ1BqNnViZDNTdjBOWWVrWUdTa3ZMTFBrVytyV1E0R0NMUGo4c1BCeHpyN2dTdi83eU16Nzc5Rk04OHVoalp0ZjM3dG1EblR0MndOdmJHL2N0dnI5dEt0NlIxRlFBUUZUVW1GNnI1ZkVubjBKSVNHaTMrcjZ3L0RrY1A1N1RybjNkVjJ1eFkvdjJici9tc2F3c0xMN3ZublAyVzNqaklsdytkMjYzbjNzK1FvS0RyVHAwalI4M0Z1NDFoZWQ5OExFa2VCd2NuL3NHQU5EOC9vUFFKL3pXWlgrSEI5NkR6WVRaTUo0OGdjYkhaMTl3dmIzQjlvcDdZSHZEbzJoNjZTWVlqaVYxK3o1Si9oRjRxRTRpZXN4b0hENlNac0VLaWFnM01IUVJrU0NNUmhPeWMzS1FuWk9EZGVzM3dOUFRBN0d4c1lnWlB3N2g0V0hkSGlrNE80UTFOamFpc0xBSWhVVkZLQ3dzUWxGaElZcUtTNkRYNnkzNWR2b0ZEMDhQaTcvR05kY3VRTE5hamN1dnVMTGROWDkvZndRSGgrRGUreGFiamJnZFBwUUNBRkNwNnJGbjk2NE9uK3ZqNnd0Zlh6OGNQZEs2UmtXdjE3WGUwNkJDeXNIV2RVeVdlbjlEaGd4dEc1WHJEVjBkbzlCVENxWENZcy91RCtiTm1nRjUydmM5ZW9aczFzMWRoaTZSNnhEWWpMK2tSNi9SWHlpeWRtSGVyQ3NZdW9nR0FJWXVJdW9YS2lvcThkdHZ2K08zMzM2SHJaMHRRa05DRUI0V2h2Q0lNQVFIQlVFbTYzcEsxOStjbkp3UUdSbUJ5TWlJdGphajBZalNzaklVbVlXeElsUlZWMXZxN1FoQ3FiRGNMK1JsWldYSVBkRzZkbVJrUUFDT1pXWGlHSUNxeWlvQXdLR1VnMUFvRkxobytuUmtaeDlEWGw0dUprMk93L0djSEZTZitUNXYzUEIxcDgrZmU4V1ZjSGYzd0RzcjN6WnJMejE1c3ExdDJrWFRMZkRPZ010bXo4SE1TOXIvRXQ3VTFJUW5IMzhVM3Q3RGNOL2lKYTNydXdTbTZBYzFXRkw0dUJpSU56eDB3ZmNieS9JZ0NSNEhzVjhvak1YWkhmYVJ6YndSZ0FtbXFvRS9OVm1jc1EvaGkxNFF1Z3dpNmdhR0xpTHFkN1FhTFk0ZVRjUFJvNjJmM2txbE5nZ01DRVI0UkJqQ3dzSVFGaG9LQndmN2JqOVBMQmJEMThjSHZqNCtadHVwTnpRMG9xaW9DSVdGaFNnb0xFSnhVZEdBSGhXejVDaElWbVltMXE3NXZOUHIzMzZ6eWV4ckp5Y25USm9jaDgyYi93VFFHcXI4UjQ3OHA0UEpoUGRXdlF1WlRJWjc3bHNNNzZIZXNMT3p3NktiL3dNQWFHbHB3YWFORytEcDZZVlpsMTRLQVBEeDhjV2VQYTBqWmErLytzcDVyZW02RUp2Ly9BTTFOVFVZTnN5blh3UXVBUERzZzlGTW9VUkhqNFUrS3hrT0p1TzVPM2VpSmVNQVpONEJzTDFrRVpvL2Y3cDlCeHNaWk5OdlFNdVIzWkQ0UjdTL1BzQ0lESHJvVHh4QlZOVG90cjh2aWFoL1l1Z2lvbjVQcjIvQnNleHNITXZPQnZBanhHSVJSb3p3UjNoNFdPcy9ZYUhkMnBUamJNN09IWTJLbVZCVFc0T0tpZ3BVVmxTaG9ySUNWWlZWcUtpb1FNV1pyMXRhdXQ1OFFTZ2RiV3pSVzZMSGpjT1FJVVBhdmphYWpQanUvNzVGZmw0ZUFPQ3V1KytCbTlzL094TktiQ1Nvckt4RXlzRmtBTURZNkdpek5WaTF0YTNuc2JtN3UyUENoSWx0N1pmTm5nTUEwR2lhc1duakJyaTV1YlcxQVdnTFhmNytJK0hrN05TdDJuT3lzOUhZMk5obG43UzBvOWk5eTN6cVk5clIxcW1PelpwbXZMZnEzVzY5MXFLYi85T3JVeFhQWnNtZnNkQmlRZ1BnZVBpUEhqM0RXRjRBUTFZaXBIRlhvWG5qNjRDNndleTZkTkpjaUZ4Y29kdTZIdmFMVndCby9mZENQRHdjVHEvOGdwWkQyNkJlY2EvNVEyM3Q0ZkpoRWd4NWFXaDZlUkVnRWtNMjgwYklwbDhQOFpEaFFFc0xESVdaYUZweEw2QnBhcnZOSnVaUzJGNXhOeVMrSVREcG1xRlAvQk10cVR2ZzhPaG4wRzU2RTlwZlArN1JlLzJiODZFL01EWXNsS0dMcUo5ajZDS2lBY2RvTkNFL1B4LzUrZm40N2JmZkFRQytmcjRJRHd0RldHZ1lSbytPZ0ZKNVlldHF4R0lSM04zYzRPN21Cb1IxM0tlMnJoYW55eXRRVlZXRnlxb3FWSjZ1UVBucENqUTBxS0JxYUlCSzFRQ05Sbk9oYisrQ1dYSjZvYXVySzF4ZFc3K25UVTFOK09DOVZjalB5NE5VS29WZXIwZkNnUU53ZFhQRExiZmVCbHRiV3dEQWU2dmViZHN4c0xLaTBpeDAxWnlaY3VqdWZtRWpOOWZkY0VPN2pUUzBHZzIrL2ZZYmVIc1B3OFV6WjdhMWI5dTZGVlZWbFYwZTJGMSs2aFNTRWhNNnZKWjc0Z1J5VDNSdjg0cjUxMXhyMGRCbHlaK3gwQUlEQXlCSzZ2aG4wRzBpTWJSYnZvTERnNnNobTNvTmRKdlhtbDJXWGZvZkdFOFZvQ1Y5SHlEKzU4dzFZMUVXREhscHNCa3pEU0pIT1V4TjlXM1hwTEd6QVZzSDZIWnNCQURZM2JvY3NwazNvdVhRVnVqMmZBK1JpeXVrNHk2QnlOWWVwak9oU3piekp0amQ5anhNTmFlZzI3NFJKcTBhMGdtellUT3E5dzh1RnpXckVCNHg4dHdkaVVoUURGMUVaQlZLaWt0UVVseUN2LzdhQ2dCd2tjc3gzTThIdnI1KzhQUDFoZDl3WC9qNStzTFIwYkhIcjZWVUtLRlVLQUdFZE5wSHA5T2hvYUVScWdZVkdsV3QvNnRxYkVSRHZRb05qWTFvYUZDaDRVeDdRME1qVkNvVm1wdWJlMVNYbzZQbHRvdi9XMEZCUGxhLy94NU9uVHFGZVZmUFIwbEpNUTZscEtCWjA0dzl1M2NoUHo4UHl4NThDSFYxZFVoS1RJQllMSWJSYUVSRnhXbXo1L3o5dGJ0SHo4N3QramV0VG9lL052K0owYU9qekVKWFIrdTF6aFkvWlNwR1IwVUJBSnFhMUhqNXhlZGJ6eHA3NHFuejJzRGpRa05rZC9YRnoxZ29jb1VDSWxYUDExbTJwR3lEcWZvVVpKY3NNZ3Rka3FCb1NQd2pvZm1xNHpWUXVoMGJZWC9YcTVCT21BM2RqbitteThxbXpvZEpWUU45OHBiV3I2ZGNEV05aSHRRcjdtdnJvLzMybnkzdVJjNnVzRnYwRkV5Vko5SDRiT3U5QUtEOWFYWGJEb3U5U2FTcWhvc0ZnejRSOVE2R0xpS3lTcXI2ZXFTbjF5TTlQZE9zM2QzTkRUNitQaGd4ZkRoOC9Yemc2K01MWDE4ZjJOblo5ZXJyeTJReXVMbTVYdkJPZGhxTkJnYWpFVWFERVVhREFRYWpFUWFEQVVhakFRYWpBWVl6N1VhakVRWkQ2elZMMG1vMCtPNjcvOE5mbS8rRTBXakVmMjY1RmJNdXZRd3JWN3dGQUxqN252dVFsSmlBSDc3L0RzOCsvVC9NdTNvKzdPenNNRy8rTmRpMDRXdms1K2VaUGErZ29BQUE0T3ZyZDBIMTZMUTZhRFRtSVZXcmJWMjdaVEFhMmwzN201MWR4MnNCSFJ3YzJuWmMzUEQxT3VoME9zVEZ4MlBVNkg4T0pQNzR3OVhZdTNjUDdyMXZDZUtuVExtZ3VxbHpUZ3BYaUZSVlBYK1F5UWpkdHE5aGUvMGpzQms5QlMxcGV3RzBqbkpCMHdUZG5oODZ2RTJmOEJ2c0YvMFAwdmg1YmFGTDVEWVVrckFKMFAzMktXQm9YZXRwcXErQzJHMG9KQUZSTU9RZGJmY2NtNWhaZ05RVzJ0OC9hd3RjclMrZ2hlN1BOYkJmL0hhN2UzcENwS3FFczlLdFY1OUpSTDJQb1l1SUJwV3E2bXBVVlZmanlKRi9mbGtTaVVSUUtCVHc4dlRFa0NGZThQVHloSmVYSjd5OHZPRHA2UWszVnplSS96VVZxUy8wZGdqc3FWZGZmUm01SjA1QXFWVGk3bnZ1TXdzamY1dC96YlVZTW1Rb1B2M2tJd3dkNm8wbi8vY01BZ0lDOFB1dnZ5QXZ6engwRlJVVkFnQUNBb082Zk4yR3hnWjg5My9mSWpIaEFGNTkvVTBZREszVEZWOS83WlZPNzhuTXlNQ2R0OS9XNGJYUHZsalRMbmo5Zlo0WTBMcEw0OVl0V3lDVHlYRHRndXU3cksydmlRQVlZY0tMTHk0WHVoU0xzR211aDZpaDV0d2R1MEczNHh2WXpuOEFza3NXb1NWdEwwUUtEMGhqTDRWdTU3ZEFjeWZyKzdUTjBPMzdDYktaTjBIazdnMVRWUmxrVSthM1BtL25QeU5VemV0ZmhzT1NGWEI4NFhzWU1nNUF1MlVkV2c1dGJic3U4UTRBQUJnS3pEL3dBUUJqVFhtdnZMOS9FNm1xMFZCVzNPdlBKYUxleGRCRlJJT2V5V1JDYlcwdGFtdHJrWjNUL2hCZHFkUUdIdTUvQnpGUGVIcDV3Y3ZMQTE1ZVh2RHk5SVNUVS9jMmRCaklycDUvRGZidTJZTmJiN3NkVGs1TzBHbzBXTDkrSFlLRFEzSFpaWFBnNXRiNlNmdmt1RGlFaFllYnJXc0tDQXpDa2RUREtDakloNy8vU0dnMEdwdzRmaHhTcVJTK3Z1YUhZaHVOUnVUa1pMZWR6WFd5cEFRblMwb0FBTFUxTldocGFSMXRpQm96dHQxVXV4WjlDNUtUazZCUUtCQWUwZkhPZEJMSlAvKzMxOUxTT2pwb1k5TzYxc3RrTXVIelR6K0JYcS9IdFF1dWc0ZEgvOW9wMEFSQUJCRWlPM2x2QTU1T0E1T3phNjhFTDFOakxmUUp2MEU2WlI1RTd0NlFUYnNXa0VpaDI3S3U2eEsyYjRUc2trV1FUYjRTMmw4K2duVEsxV2pKUEFEajZhSzJQaTJIdHFIaG9SbXQvYVpmRDRlSFA0UWhPeGxOcjkwRzZMV0F0UFY0QzVPdS9XaXJ5RWJhNC9kMk5wT0xHNXk5TDJ6RW1JajZEa01YRWRFNTZQVXRLRHRWaHJKVFpSMWVkM1J3d05DaFE2QlFLdUhpN0F4bkYyYzRPanBDTHBmRHhka0Z6aTVPY0haMmdZdVQwNEE5M0RZcWFneWlvc2EwZmYzbm4zOWc1NDd0bUQ1akJpNmZPOWVzNzlrYlNVUkdSdUpJNm1FY1RFNkd2LzlJWkdaa1FLZlRZZlRvS0VpbC8vd1NldXhZRnQ1ZHVjSnNwMEZIUjBkY011dFNUSncwR1o1ZVhsQ3IxUUNBMjI2L0ErN3U1dXZCVkNvVmtwT1Q0T2MzSEl1WExEM25lL3A3c3hPYk03OEk1K1htSWllbjlXeW5JMGRTa1ptUllkYS90TFQxWEtkZmZ2NFJ1M2Z0N1BDWmQ5OXpMenc4UGMvNTJ0UUJneDRtRi9kZUcrM1NidmtLMHFuekladDJMV1JUcjRFaEt4SEcwdHd1N3pHVzVNQ1Ftd3BwM0ZWb09aWU04WkFSMEd4NnMxMC9VMzBWdE4rOUErMVBxMkYveTdPUXpyZ0Jzb3NXUUxkMVBVeDFGUUFBeWJDQWRtZUZpYjE3ZjhNTGs0c0hWTFhXZGVZZ2tUVmk2Q0lpNnFFbXRScTVlZm5kN3UvbzRBQm5GeGM0T3p2QnhjV2xMYWpaMjl2RHhzWUdFb2tFWXJFWUVySDR6Sjhsa0VqRUVKOXB0em56WjRtNDlacFlJb1pFTE1HWU1lMm4vUFdXWDM3K0NYbDUvL3pDK25jZ0tTc3RhMXZYOVcvWFhMTUFmc09IQXdER2pSdVA5ZXUrd29IOSszRE50UXV3Zi84K0FFQk1iS3o1VFNhZ3NiRVJjcmtDNDJOaXNIM2JWdmo1RGNlMUM2NXI2MUpmMzdxcjNJVWNFWEEyN1puUTVYQm14TXhnL0dkZFhGZTdGWmFWbGFHc3JPTUFidGxkSzBXQXlJUm5uckhPNllWMzNYUWRBbDNjZ2RManZmSThZMEVHRExtcHNKMTlPMkR2Qk8zNmw3dDFuMjc3UnRqZjh3WnM1eStGcWE0U0xZZTNtMTBYeWQxaHFqK3o5cXhGQjEzQ2I1RE91QUVpUmV2SWFFdmFYdGhlK3hCc0w3OEwrcFJ0cmFOZkFFUk9TdGpPdWFOWDN0dS9tZVR1cUs2cDdmWG5FbEh2WXVnaUl1cGpUV28xbXRScWxQZnk4bzcxNjc2MDJPNTJ4Y1hGeUVodkRWcGFiV3V3a01sa0tDd3NOT3VuMSt0Z05Cb3hhOVpsYlcwZW5wNElEUTFEZHZZeC9QSDdiMGc1bUF5SlJJSng0MlBNN3ZVZU5neVBQdjRFUm8wYURaMU9pKzNidHBwZE41bE1xS3FzaEpPVEUyeHNiRkJYWi82TFptTmo2M2JkK2haOXUyc2lrYmhkVUd0b2JEM0RTUzV2SFgwTUNnckdaMStzNmZSNzhNWG5uK0hBL3YyNDg2NjdNWEhTcEE3N3lHUzJuZDdmY3lZME5hcVJrZEYrclpBMU9KU1dpZUgyenVoOFkvL3pwOXV5RHZhTFY4QlVmUW90S2R1NmRZOCs0WGZZTDNvYU5xT25RUHZ6YXNCZ2ZpNmY4enU3b0UvOEE0YVR4eUd5a1VFNjdScWdSUWQ5VXV0QjRJYThOT2dUZjRkMDR1VndldVVYNkpNM1F5U3pnM1RTWEJpS2pzSEdmVmd2dmtOQWIrK003QlBkLzlDSGlJVEIwRVZFWkNWcTYrb3NGcnJ1WC9vQWdOWXBlTTh2ZnhZK1ByNTQ4ZVZYek02K1VxdlZlUFMvRDhOb05DQWdNTURzL2t0bXpVSjI5akY4czZuMXJLT3AweTZDaTR1TFdSKzVYRzQyaGZGc0ZSV25vZFBwNE92bmg0YUdCdHkvK0w0Tyt4M0x5bXAzemQzZEhlK3Nlci90YTVQSmhMSXowd1U5ejB3SEZJdkZuZTV1Q0FBU2NldDd0YkdSZHRuUGttcnI2Z1I1M2I2UW5uMGNzNjZlQTd2RGYvWGFNL1dKZjhMdXBxZWcyNzRCTUJtN2VaTVdMVm1Kc0JrL0U3b2Q3YmQ0MSsvN0NUYWpwMEk2YVM1TVRYVXduRWlGK3IxbFpsTUptMWMvQW1ONUlXUlQ1c04yN2wwd1ZwWkMrL09ITUp3OEFac3hGL1hXMndNQU5JMjdIT25mYk83Vlp4SlI3MlBvSWlLeUVuVjF0ZkFaNW0yeDUrdjFlbno2NmNjd0dvMjQ0Y1liMngwMi9PMm1qYWl2cjhQQ0d4ZTFDeVV4c1JQZ1BXd1l5a3BMSVJLSmNPVlZWNTMzNng4LzNqcnRMUFJmaHlKN2VIZ2lKamFtczFzQXRCNk9mTGFxeWtwb05CcTR5T1Z3Y25McWRJdjVmL3Q3K21GTGk3N0wvbEtwck11RG1Idmk3QkU4YTVLYWVnVDJUejBCazFnQ2tmSDhqa0F3SEQ4RTFVMkJIVnpRbzJIeHhBN3ZhYmluazM5djdKMWdNeW9PTFdsN1lhb3FiWGU1K2ZPbnUxR1FIdHIvV3dudC82MDBhNWFFVFdqWFZmdnJ4OUQrK3ZHNW45a0JrNDBNdGdGUk9KcjJ4Z1hkVDBSOWg2R0xpTWhLMU5WYWRoU2tycllXOW1mQzFEc3JWMkRhdElzd1o4N2w4UEQweEYrYi84UzJiVnN4ZlBnSVhESnJWcnQ3Nit2cm9HNXFuZjRuRm92Um9HckFrQ0ZEeit2MWo2U21BZ0JDUXNQYTJvYjUrT0RHbTI3dThyNDl1M2UzYXp0eFpzMVdRRUFBVkNvVkZ0OTdkN2ZyK096VFQvRFpwNTkwZXYyT08rL0M5QmtYZC90NTU4UFNQMk9oWmFZa1lWemtGRWpTZGdsV2crMWx0d0IyanREKzJ2blB1TDh3UkU1QitxRmtvY3Nnb201ZzZDSWlzaEtXbm5ybTRlbUo1NTUvQWVscGFmanhoKyt4ZGN0ZjJMNXRLOExDdzVHWmtRR0ZRb0gvUHZvWVpES1oyWDBhVFROV3JuZ2JkWFYxa0Vna01CZ01lR2ZsQ2p6ejNIUGREbDVxdFJwSFVsTmhhMnVIMExBd3RMUzBuUHVtTGlRazdBY0FSRWFPZ28yTkRTSWlJODk1VCtuSms2aXJxOE13SHg4b0ZKM3ZRcWwwdmJBRHNidkRtcWNYQXNDUFczWWk0dEtMNE5qWG9VdGlBN3NGRHdQMmpwRE51QUg2eE45aE9KYlV0elZjQUhYa2RQejBlOGM3YVJKUi84TFFSVVJrSmZwcUZHVFU2TkVZTlhvMHRtL2JoalZmZk5hMms2RmNya0RweVpOdy9WZm8wR2lhOGRZYmJ5QS9Mdzl1Ym01NDRxbi80ZU9QUGtUdWlSTjQrY1VYOE5qalQ4TFhyLzBaUXlhVCtkZmJ0MjJGVnF2QnpKbVh3TUhCQVNxVjZvTHJyNit2UjNwYUdrUWlFY2FOajRHRGd3T2VmT3JjVThZKy9uQTE5dTdkZ3l1dXVBcnhVNlpjOE92M2hMV1BkS1dtSGtIWmRmTXcwajhLa29LajU3NmgxNGdnblhFOVlESkN0KzFyYURhODNvZXZmV0VNZ2RFNDVlQ0ZvMGZUaEM2RmlMcUJvWXVJeUVvVW5MV1RvS1dVbHBiaXI4MS90RTNiaTRpTWhLcGVoYUtpUXJ6KzJpdndIemtTVHovekhKcWFtdkQybTIrZ3FLZ1FMbkk1bm5qcWZ4ZzYxQnNQLy9kUnZMRDhPWlNYbjhMeTU1N0JIWGZlaGNseDhkRHI5VkNwVkhCMGRFQkdSam9Bd05iT0Z2VjFkZmoxbDU4QkFKZGNlcGxaTFVlUHBPSzJXN3FlWHFqWDYyRm5aOWYyOVRlYk5xS2xwUVZSVVdQYW5mWFYzL1hWejFoSTc2L2RnT1YzUGdEbGU3Mi92WHFuREhvMDNEM084aTl6TEtuanRXY1hvR0h1VXJ5M3V1dkRub21vLzJEb0lpS3lFdW5wR1docWFvS2pvMk92UHpzdkx3K1pHZWxJT1ppTS9Qelc3YWs5UER5eDRMcnJNVGt1RGthakVmdjM3OFAzLy9jdFFrSkNrWk9Ualk5V3I0WktWUStGUW9GSEgzOENRNGUyYnZMaDR1S0N4NTk0RW0rKzhSckt5c3F3K29QM2taT2RqZXNYM29obFM1ZVl2VzVnWUJBKy8veFRxTlZxVVI1dStBQUFCMkZKUkVGVVhEenpFZ3diWnI3ZHRrS2hRUEMvTnRib3lLR1VnMjEvcnE2dXh0NDlyV0Z4M3RYemUveDk2VXRxdFJycDZSbm43ampBNWVRY1IxcGVJZUtEeGtOeUlrWG9jdm9sUThnRUhNck9SMjV1MTRjOUUxSC93ZEJGUkdRbFdscGFrSnA2QlBIeGNiMys3SysrWElPOE03L2dCUVVGWThiRk16RTVMcTV0bHo2eFdJd3BVNlppNHNSSjBPdjFlUG5GRjZCUzFTTTRPQVJMbHkyRFVtbSt6c25EMHhQUHYvZ3lQdm5vUXh3OG1JeHhNYTNUL0h4OS9WQ3Zxb2RNSmtOazVDak1uajBIR1JrWktDOHZ4OEliYjJwWDEvQVIvbGo2d0xJdWE3LzM3anZiL3V6bTVvYjUxMXlMaW9vS0JBVUg5L1RiMHFjT0gwN3Q4VnEyZ2VMVmo3N0VwcldmUVA3R1FvZ2FyWGZIeGd0aGNuR0g2b1puOGVZZEhSK1pRRVQ5azJoUy9IVFR1YnNSRWRGQUVCOGZoLzgrL0dDdlAvZllzU3prNStWamZNeDRlSGtOT1dmL3VycGFiTjJ5QlZmUHZ3WTJObDEvdnBlZWxvWlJvMGQzMlVlamFlN1ZzN0YwT2wyN0RULzZ1N2RYdklOOSsvWUxYVWFmVWNoZDhPbTdiOEw1MmRsQ2w5S3ZOTHkwQmJjdlhvYUdNNGVCRTlIQXdOQkZSR1JGSEJ3Y3NIYk5aNUJLcFVLWFFyMUlyOWZqbGx2dlFIUHp1YzhUc3liQmZzUHcvRjAzUVBscDE2T1pnMFh0WGF2dzFNZGZvK0RrS2FGTElhTHpKQmE2QUNJaTZqMXF0Um9aR1psQ2wwRzlMQ01qYzlBRkxnQTRYbHlLcHovZEJOVUxtMkZ5c3R4Vy9QMmR5Y1VkRFM5dFllQWlHc0FZdW9pSXJNemFMN21qbWJWWnUvWXJvVXNRVEY1eEtlNTY0QkhVUGJvQmh1QVlvY3ZwY3kzQkUxRDcwRmU0ZmZHRERGeEVBeGhERnhHUmxTa3VMaDVVYTMrczNiNTkrMUZjVWlKMEdZS3FWNm13OExhN3NTZGdObW9mK0J5R2tXT0VMc25pRElIUnFGMjJGanY5TDhXTmQ5eUxoc1pHb1VzaW9oN2dtaTRpSWl2azZlbUoxUitzYXR0ZGtBWW1uVTZIKzVjK2lNcktTcUZMNlRlQ2c0T3g1TmFGOEZDVlFwNjVFK0tNZlJBWjlFS1gxU3RNTmpJWUlxZWdMbUk2S2h5SFlQWGFEZHdXbnNoS1NIejkvSmNMWFFRUkVmV3VwcVltdUxxNklqQXdRT2hTcUFmKytITXo5dTgvSUhRWi9VcDFkVFUyYjkrTnZFWURsSk11aGVMbXA2QWRPUllTRVdCU2VBRzJqZ0JNRUduNzl4bzRrNHNiVEI3RFlmUU5oWEY0QkJxdlhJYVdCWS9qcU00Qm4yL2VoNjgyZm91YW1ocWh5eVNpWHNLUkxpSWlLeVdYeS9ISng2c0gzTmJvMUVxdFZtUHg0cVdvVjZtRUxxWGZpNG9hamJqd0FQZ0hCa0t1VU1KUjZZYW1VeVh3Q0lzU3VyUU9WV2Fud1hHSUQ1cHFxMUZmVzRPODNGd2taT1hqYUZxYTBLVVJrWVV3ZEJFUldiR1pGOC9Ba2lVOFJIVWdldjJOdDVDWW1DUjBHVVJFMUF1NGtRWVJrUlhidG4wSGZ2anhKNkhMb1BQMHc0OC9NWEFSRVZrUmhpNGlJaXUzZnYwRzdEK1FJSFFaMUUwSkNZbFl2MzZEMEdVUUVWRXZZdWdpSXJKeUpwTUpxMWE5ajRLQ0FxRkxvWE1vTEN6Q08rKytCNU9KTS8rSmlLd0pReGNSMFNDZzArbnc4aXV2bzZxcVN1aFNxQk5WVmRWNDZlVlhvTlBwaEM2RmlJaDZHVU1YRWRFZ1VWMWRqU1gzTDhQdVBYdUZMb1hPc252UFhpeTUvd0ZVVjNPTGNDSWlhOFJ6dW9pSUJoR0R3WURFeENRWURVWkVSa1pBSkJJSlhkS2daaktac0hIVHQvamlpelV3R0F4Q2wwTkVSQmJDMEVWRU5BaGxaUjFEUVVFQlltTmpZR05qSTNRNWc1SmFyY2JiYjYvRTFxM2JoQzZGaUlnc2pPZDBFUkVOWXE2dVNseTNZQUZtenB3QmlVUWlkRG1EZ3NGZ3dQWWRPN0ZwMDdlb3JhMFZ1aHdpSXVvRERGMUVSSVJoM2tPeGNPRU5tRHg1RXFjY1dvakpaRUpDWWlMV3I5K0lVNmRPQ1YwT0VSSDFJWVl1SWlKcUV4Z1lnSVVMcjBmMDJMRkNsMkpWVW84Y3dmcjFHNUdmbnk5MEtVUkVKQUNHTGlJaWFzZkp5UW5qeG8xRmJHd01vc2VPZ1oyZHZkQWxEU2dhVFRNT3B4N0J3ZVFVcEJ3NmpNYkdScUZMSWlJaUFURjBFUkhST2NYR3hpQTRLQWhLcFFKeXVRdGNYT1NReStXUXkxMWdhMnNyZEhtQzBHcTFxSzlYb2I2K0hpcFZQZXJyVmFpcHJVVjJkZzRPSFRvc2RIbEVSTlNQTUhRUkVSRVJFUkZaRUE5SEp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jZmK0J4dFZLWFVWT1hBQUFBQUVsRlRrU3VRbUNDIiwKCSJUaGVtZSIgOiAiIiwKCSJUeXBlIiA6ICJtaW5kIiwKCSJWZXJzaW9uIiA6ICIiCn0K"/>
    </extobj>
    <extobj name="C9F754DE-2CAD-44b6-B708-469DEB6407EB-2">
      <extobjdata type="C9F754DE-2CAD-44b6-B708-469DEB6407EB" data="ewoJIkZpbGVJZCIgOiAiMzQyMDQ5MDQ3MzM2IiwKCSJHcm91cElkIiA6ICIyNDAyMjY2NTUzIiwKCSJJbWFnZSIgOiAiaVZCT1J3MEtHZ29BQUFBTlNVaEVVZ0FBQkJRQUFBUXZDQVlBQUFDbm9yM3lBQUFBQVhOU1IwSUFyczRjNlFBQUlBQkpSRUZVZUp6czNYbFlWR1g3Qi9EdkRBdzdDTExqZ2dqdUM1S1M1b2I3K3JxM2FwcWFyeTF2cVpWWld1bHJhWmFsbGxscHBwVzk1cGE1bFQrWFVpSEZCVVhKRlJSQkJBRkJXWWFSZFdaK2Z4eG1nd0htd09DQWZEL1h4U1h6bkhQbTNJak9uTG5QODl5M1JLMVdxMEZFUkVSRVJFUkVKSUxVMGdFUUVSRVJFUkVSVWYzRG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V1p0NlFDSTZxTmIyY0ROTE9CZVBtQm5EZHlSV3pxaWhzSFhHU2dzQWR6dGdhREdRTE5HbG82SWlJaUl5anAxNmhRaUlpSVFIeDhQRnhjWFhMaHd3ZEloRVZsY2NIQXc1SEk1QWdNRDBiOS9mNFNHaGxvNkpMT1FxTlZxdGFXRElLcFBJbTRCS2hYZzV5SjhzSFYzc0hSRURjdTlCMElpSnprWGtFbUJQdjZXam9pSWlJZzBWcTVjQ2FWU2llRGdZQVFHQmlJd01ORFNJUkhWR2ZIeDhZaVBqMGQwZERUczdPd3daODRjUzRkVVkwd29FSW53Wjd4d2w3eURsNlVqSVFDNG1BNWtLSUFCTFMwZENSRVJFUzFac2dTZE9uWENtREZqTEIwS1VaMjNhOWN1eE1iRzR0MTMzN1YwS0RYQ2hBS1JpU0p1QVkzdGdJN2VsbzZFOUYxTUI3SUxPRk9CaUlqSWtsYXVYSW1nb0NDTUhqM2EwcUVRMVJ1N2R1MUNVbElTWnMrZWJlbFFxbzFGR1lsTWNDdGJXT2JBWkVMZDA4a2JLRllDU2RtV2pvU0lpS2hoT25YcUZKUktKWk1KUkNLTkd6Y08rZm41aUlxS3NuUW8xY2FFQXBFSmJtWUpOUk9vYnZKekFSS1lVQ0FpSXJLSWlJZ0lCQWNIV3pvTW9ucXBTNWN1Q0E4UHQzUVkxY2FFQXBFSjd1VUxCUmlwYnZKd0FESWZXRG9LSWlLaWhpaytQcDdGRjRtcUtTZ29DRGR1M0xCMEdOWEdoQUtSQ1d5dDJjMmhMdk53QUd6WUJKZUlpTWdpbkoyZG1WQWdxcWFnb0NBNE9UbFpPb3hxWTBLQnlBU3Bja3RIUUZYaDc0aUlpTWd5WW1KaUxCMENVYjFXbi84UE1hRkFSRVJFUkVSRVJLSXhvVUJFUkVSRVJFUkVvakdoUUVSRVJFUkVSRVNpTWFGQVJFUkVSRVJFUktJeG9VQkVSRVJFUkVSRW9qR2hRRVJFUkVSRVJFU2lNYUZBUkVSRVJFUkVSS0l4b1VCRVJFUkVSRVJFb2pHaFFFUkVSRVJFUkVTaU1hRkFSRVJFUkVSRVJLSXhvVUJFUkVSRVJFUkVvakdoUUVSRVJFUkVSRVNpV1ZzNkFDSnp1cDhQWk9VRG1RK0FlL25BdlFmQ3VMc0Q0RzRQZURnQWJ2WkFZM3ZMeGtsRVJFUkU1VVZHUmlJaElRR1RKazJ5ZENnQWdKS1NFaFFYRjBNbWs4SGF1bm9mblZRcUZkUnFOYXlzck13Y1hkMmxVcWtnbFlxN2QxMVFVSURDd2tJNE9UazFxTCtyNnJpVW5JUExLYms0ZnlzTEY1S3ljU0VwR3dEUXBia3J1alIzeFdQK2JtamZ4QVVkbXphcTlWZzRRNEVlR2NjU2daTzNnWVJzd05ZYTZPUUZUR2d2ZkhYeUVzWVNzb0ZUdDRId1JFdEhTMFJFUkVSbGhZZUg0OGNmZjZ5VjU4N056Y1dxVmF1UW5aMXQ4akhidG0zRDZOR2pzV3ZYTGdCQWRuWTJmdmpoQnhRVUZKajhITTgvL3p5R0RSdUdtemR2aW82NUxraEtTc0xycjcrT0xWdTJWTG12WEM3SFJ4OTloRGZmZkZQMGVkYXZYNDhubjN3U1Y2OWVOYnBkb1ZCZzFLaFJlT2VkZDhwdHk4M05yWEJiVFV5Yk5nMmpSbzB5NjNQVzFOVDFaL0RtTHpINDdXd3lYQjFzTUdkSWExejRjQWd1ZkRnRWM0YTBocXVERFg0OW00eTN0c1JnK3ZkUnRSNFBaeWhRdlplU0N4eUtCM28yQTlwNEdOL0hvUkhRVEM5QmR5MFQrUEVDTUNRUThITitPSEVTRVJFUmtUZ0ZCUVZZdFdxVjBXMnpaczNDenAwN2taS1NVdWx6ekowN0Z6S1pEQnMyYk1EKy9mdVJsSlNFNWN1WFF5YVRpWTduNjYrL3hyRmp4M0RzMkRHODg4NDdhTisrZmFYN3E5VnEzTDkvSHdEUXVIRmowZWVyaWVQSGorUHZ2LzhXZmR5d1ljTVFFaEtpZlZ4UVVJQnIxNjZoUllzV1ZSN3I3T3lNakl3TVhMMTZGYWRQbjBiMzd0MUZuNzhpYXJWYU80dEJ6TGFhVUNxVlVDcVZabjNPNmpweTVTN0dmbmtDcTU4UHdkUSt4bjhYdzF4OU1LeXpqL2J4eG9nRXVMMnlHN3RuOTBKWVc4OWFpWXNKQmFyWG9sT0JPM0pnVW1mQVJzVE1xTFllUUlDcmtJaTQyd2pvNGxQMU1lYTJkZXRXYk5pd0FRQnc0TUNCUjNKcVYwNU9EbmJ1M0lsVHAwNGhOVFVWRW9rRXZyNis2TldyRjhhTkd3ZG5aMlp6aUlpSXFHSWxKU1U0Y3VRSWJHMXRZVzh2ckZrdEtDaEFRVUVCWG5ycEpmenp6eitJalkzVjdsOVVWQVNWU2dVN096dnRtRktwaEV3bXc4eVpNM0grL0hsY3VuUUphOWFzd1J0dnZDRTZubG16WnFHd3NCQW5UNTdFRzIrOGdaa3paMkxDaEFrVjdwK1Rrd09sVWdrckt5czBhbVNlNmVmeDhmSDQ1cHR2S3Qyblg3OSt5TXJLd3BFalIwUS9mOGVPSFEwU0NoWDU3YmZmdE1rU2ZacnJ1M1hyMXVIaXhZdEdqNTArZmJwSlN5SlNVbEtRbFpVRkFNalB6d2NBUEhqd0FKY3VYVExZVDZGUUdOM202T2lJZ0lBQTdOaXh3MmlzQUJBY0hJelEwRkI4Ly8zMzViYmw1dVpDcVZSaTNicDE1YlkxYmRvVUkwZU9yUEpuTUljbGU2L2d5Slc3U1A3aVgzQ3hOejBSTnIxdkFNWjFiWUt4WDU3QThNNitlUGRmYmMwZUd4TUtWRzlGcHdJUGlvRi90YTdlOGJiV3dLZzJ3TiszZ1BPcFFJaXZlZU5yNks1ZXZZcjMzbnNQY3JuY1lQem16WnU0ZWZNbTl1elpnMlhMbHFGMTYycitBb21JaUtqQkdERmlCRjU5OVZVQXdLWk5tL0R6eno4REFENy8vSE9EL2ViT25ZdkV4RVQ4K3V1djVaN0QwZEVSaXhZdHd1dXZ2NDc5Ky9lamZmdjJHRHAwcUtnNG5KMmQ4ZUdISDJMejVzMzQ2YWVmNE9sWitWM2ZlL2Z1QVFCY1hWMUZMWk9vaUxXMU5mTHk4dkRQUC85VXVsL3IxcTB4ZnZ4NGhJYUdHb3pmdm4wYm4zMzJHVHc4UExCdzRVS2p4L3I2bW5aUi9OZGZmeUVwS2Nub05qczdPMlJrWkdEUG5qMUd0MCtmUHQya2MyemR1aFVIRGh3d0dFdElTS2d3R1ZSMlcwaElDSll2WDQ2REJ3L2kxcTFiRlo2bmE5ZXUrUDMzMzh1TmEzNW5aYmNWRkJRZ0pDVGtvU1FVbHV5OWd0VHNBaHg1dDErMWpuZHp0RUg0Z3Y1NDVjZHpXTGJ2S3VhUGFtZlcrSmhRb0hvcEpWZVltVkRkWklLK1B2N0EzbGpBeHdudzVRMXpzOGpQejhmQ2hRc2hsOHZoNit1TGwxNTZDWjA3ZDRaYXJVWk1UQXkrKys0N3BLV2xZZEdpUmRpMGFWTzFwaHdTRVJFUnhjZkhZODZjT1ZpMGFCRzZkZXNHbFVvRmlVUlM0ZjZCZ1lHWVBuMDYxcTFiaDlXclY2TmR1M1pvM3J5NTZQTk9talFKdlh2M2hyKy9mNlg3WldabUFoQVNDNk5IanhaOW5yS2VlZVlaVEo4K0hYdjM3dFdPZmZEQkI0aUppY0VubjN5aVhZSmhiVzBObVV4V0x1RngrdlJwQUVDZlBuM1FybDNOUGxoKy9mWFhBSUNzckN5c1c3Y09vYUdoR0Rod1lMbjlQdnZzTS9qNStXSDgrUEhhV1NZYWQrL2UxZGEweU1uSkFTQWtQV3hzYkFBQW9hR2gycVVpeGNYRjJMRmpCenc5UFRGNDhHQ0Q1eWtzTE1UT25UdkxiZlB6OHdNQUxGbXlCRVZGUmRyeGpJd01MRnk0RUNVbEpYajg4Y2Noazhtd2I5KytjckZQbVRJRm1abVpCdHZ5OC9QTjhyczB4WkVyZDRXdmFpWVQ5SDA3dFN2NkxqMktYcTA5MExlTitaWS9NS0ZBOWRLaGVHR1pnN2tNQ1FTMlhRSmU2R0srNTJ6SXpwdzVnK3pzYkVpbFVpeGZ2aHcrUHJvMUpYMzY5RUdyVnEzd3dnc3ZJRE16RTlIUjBXWmRYMGRFUkVUMXk3ZmZmb3ZEaHc4RDBOMFJIajkrUEFEZ3BaZGVxdlRZckt3c0ZCUVV3TW5KQ1lDd3ZLR3FxZlFUSmt6QTZkT24wYnAxYXpScDBnUXhNVEhZdjMrLzBYMFRFNFZLM2tlT0hNR05HemVNN3VQZzRJRFpzMmNiM2FhWm9XQnZidzkzZC9kSzR6S0ZxNnNycEZLcHdRZHp6Yytydnl5a0lzZU9IUU1nWEkrWlMzRnhNYzZjT1lPSWlBZzBiZG9VYmRxMDBXNExEdy9Ib1VPSDRPWGxoUkVqUnBTTDc5ZGZmOVVXdk5SWXVYS2x3ZmErZmZzQ0FQTHk4ckJqeHc1NGVYbGgyclJwQnNkb2x0a2Eyd2JBNEZxMHNMQVF5NVl0UTFGUkVXYk9uSW5nNEdEdGNvcXkxR28xQUJoczEvd2JWYWxVMm5FYkc1dGFXYjQ4OXNzVFNQN2lYMlo3dnQyemV5Rm8zbjdjLzJhczJaNlRDUVdxZDQ0bENnVVlqZFZNS0ZFQnYxNEJQQjJBZ1MxMTQyb0FWektBcXhsQWJpRmdaeTBVYVF6MUU3NjNzd2E2TnhXNlA0UlZYVytHcXBDWGx3Y0E4UEx5TW5nQjEvRHg4WUdQancvdTNMbWpYZk5HUkVSRURaT2ZueDg2ZGVvRUFJaUtFcXJTYXg1cjZnNWN1SEFCWDN6eEJRQWdMaTVPZTJ4dWJpNEE0WU0ySUh4WTFOemRyb2hFSXNHeVpjdTBiU0JUVWxLcXJEVnc0OGFOQ2hNS3pzN09WU1lVd3NMQzhOWmJiMVY2anRwMi9mcDFwS1Nrd052Ykd4MDdkcXgwMzZLaUluejQ0WWNBZFBVSnpwMDdoL2ZmZng4QThKLy8vRWViSUhGMWRjVWJiN3lCRHovOEVJY1BIMFpBUUlEMnVEVnIxc0RPemc2TEZpMkNvNk9qZHBhQVJDS0JUQ1pEMTY1ZHRVbUdzMmZQSWk0dURvTUhEOWJPckxDMXRkWEdwRGxHSnBNaEx5OFBiNzc1SnBLVGt4RWFHb3EzM25wTHU2MHFLMWV1eEkwYk56Qmd3QUE4OWRSVGlJaUl3RWNmZlZUcE1jWm1KTVRFeEdqSEZ5eFlnUDc5KzFkNWJqR21yaitEMWMrSEdOUk0yQnlaaE9YN3J5RTJWUTV2Rnp0TWZLSTUvanV1QTJ4bHVpVGEveUp2NGJQOXNiaVJub2NtYnZhWTFpY0FiNDlvQTJzckNSbzcyV0Q1TTUweFk4TlpmUDlpTjdQRXlZUUMxU3YzSHdDS29vcTdPWnk4TFNRTVBCME14Nk5UZ1hOM2dNN2VRQk1YSUxjQU9Ic0hTSk1MYlNXbEVxRlE0NDM3UUZZKzRGWjVjdmVodUhUcEVnNGZQb3pMbHk4alBUMGR4Y1hGY0hkM1IwaElDQ1pPbktpZHdnVUF5NVl0dzVFalIyQmpZNE9kTzNjYUZDTFN0MlhMRm16Y3VCRldWbGJZdW5XcjlzMVh6TGxNMGFsVEowaWxVcVNucHlNcEthbmNWTUtrcENTa3BxYkN5c3FxeWpjMElpSWllclNOR1RNR1k4YU1nVnd1MTg1TVdMeDRNUURkVFFyTnRRTWczQkhYMEV5WGQzRnhBU0RjUGE3b09raWZKcGtBQ0IvMmpWMlAvUFBQUC9qeXl5OEJBRTgvL1hTRjlSWXF1ek90U1NnODdBNFB4dnoxMTE4QWdLRkRoMWE2TEFRUVpucG9sa2RvWkdSa0lDTWpBd0RnNGVHQlAvNzRvOXh4ZS9ic01WbzM0VC8vK1kvQlkxOWZYMnphdEFuZHUzZlh6bFROeTh0RFhGd2NSb3dZWWZUMzRlam9pUDM3OTZPa3BBUUxGaXhBUWtJQ3BGSXBJaU1qRVJZV1Z1RXNFMzNidDIvSGtTTkhFQlFVcEcxdDJhSkZDMHlkT3RYby9qdDM3b1JDb2NDVUtWTzBZOFhGeGRpOGVUTjhmWDIxL3laYXRteHA5UGpxdXBTY2paU3NmSU51RHV1TzNzVExQNTdERzBOYllkWEVMb2hPek1JSHYxMUMxb01pckozYUZRRHd5OGtrVEY1M0J2OE9DOENLNTRKeExqRUxIK3k4aEF4NUFWWk9GS1ppendocmlTMm5idVBhblZ5MDlYT3BjYXhNS0ZDOWtsVWdGRk0wSmlrSHVINWZtRzJnVDZVR1l0S0E5cDVBajZhbGd5NkFrdzF3TUY0NHJvWHd1UnEyVnNJNUxKMVEyTFZybDBIMVhxbFVDcFZLaGJ0MzcrTGd3WU00ZnZ3NFZxMWFwYzBBRHg0OEdFZU9IRUZSVVJGT25qeFpZWVpVazMzdjBhT0hOcGtnOWx5bWFONjhPWjUvL25sczJyUUo4K2ZQeDh5Wk0vSFlZNDlCclZiajNMbHpXTDkrUGRScU5WNTg4VVY0ZVhtSi92c2hJaUtpUjA5TVRFeUYyMGFQSG0yMEtHTnViaTVrTWhrY0hJUzdTWEs1M0doTmhMUzBOTzFzQm8wV0xWckF4c1lHam82T2NIUjBOTmhXWEZ5TS8vNzN2OXJIcnE2dTFhcTFVQnNKQmJWYXJlMThBT2dTTExtNXVkcE9CdmIyOWdiTEN4UUtoYmE0WVdGaFlaVXRIZTN0N2JYN3g4WEZZZGFzV1JnNmRLaTI0R0Y4Zkx6UldhaW0waXhSRWF1NHVCZ2ZmZlFSenA4L2o3WnQyK0tsbDE3QzIyKy9qUlVyVnNEZDNSM0J3Y0VWSG52MjdGbHMyTEFCcnE2dVdMeDRzWGIyUS9QbXpURnAwaVNqeHh3OGVCQUZCUVVHMi9Qejg3RjU4MmI0K1BoVWVGeE5YVTZSbzdHamJxYk5neUlsNW0yTndadkRXbVBGYzhMUE9LQzlGd3BMVk5oNU5obEtsUnBXVWdrMmhDZWdTM05YZkRkZG1IMHdxSU0zVXJNTHNQYklUU3gvSmhqV1ZrSWl5YzFCaGtzcFRDaFFBNVQ1QVBCd0tEOWVVQ0lzVitqZVJGamFvSzlJS1NRVFdyb1pqbXVTQmc5MFNXNTRPQWpuS0x2dnd5YVh5K0hsNVlVSkV5YWdSNDhlOFBIeFFWRlJFU0lqSTdGcTFTb29GQXA4KysyM1dMNThPUURnc2NjZWc3dTdPKzdkdTRmdzhIQ2pDWVhFeEVUdE9zRGh3NGRYKzF5bW1qeDVNcnk5dmZIVlYxOWh5WklsQnR2czdlM3g3cnZ2R2kzY1EwUkVSQTFUZEhTMDl2dGp4NDZoVjY5ZVZSNlRrNU9qbloyZ1VxbVFsNWRudEQzanBrMmJ0SFVhTkRaczJGQmhrbURidG0yNGZmczI3T3pzVUZCUWdKS1NFa1JHUnFKbno1NWlmaVR0Qi96aTRtSWtKQ1NJT2xhZm82T2o5aVpNYm00dW5ubm1tWEw3TEZxMFNQdjl4SWtURFdvSi9QSEhIMUFvRkpESlpOaTJiUnNTRXhQUnZYdDNvek5KTlRRekx6Ui9TaVFTN2ZldFc3ZXUxVTVkbVptWitQbm5uekZyMWl6dE9SODhlSUJGaXhiaHdvVUxhTnEwS1pZdVhRb1hGeGZNbVRNSG4zLytPZWJQbjQvMzNudlA2TCtidExRMExGMjZGSURRQ2NUWjJWbGIvOERhMmhyVzF0YTRmZnQydWVPVVNpWFVhclZCTjR2Q3dzTGErSkVObkwrVmhSQi8zUWVTUXhmVGtGdFFnamxEV3dreEZLdGdZeTNGZTZQYjRiM1J1dUthQmNWS3VOZ2Jmc1QzY0xKRmZyRVNENHBLdE1zbkhtdmhodWpFTER3WjJoUTF4WVFDMVN2MzhvRk9SbTVvLzUwa0pBZzZlSlZQS05oWjY4MU0wSE5MbUNFSEw3MkV0THNEY1BtdStlS3RyaWVlZUFMUFBQT013Ym94T3pzN0RCZ3dBTGR1M2NJdnYveUNDeGN1UUtGUXdOSFJFVktwRklNR0RjSzJiZHR3NXN3WlBIandRSnVwMTlCTWMvUHc4REJvSVNUMlhLYkt5c3BDWkdTazBSWkorZm41aUl5TVJMZHUzY3pXazVtSWlJanFMN1ZhamNqSVNEZzZPa0toVUdENTh1WG8wYU5IaGUwQk5iS3pzMkZ0Ylkyb3FDakk1WEtvVkNxVWxKUm9hekVBUUljT0hSQWNIS3o5WUhyeTVFbHRSd0Zqcmw2OWl2Lzk3MzlvM0xneEJnNGNpQjA3ZG1ESGpoMlF5K1VZTjI0Y1huNzU1U29MUDJwb1BueXVXN2ZPcFAwckVoWVdwcTFmWUcxdGJUQzc0T3JWcThqTnpVWDc5dTNoN0N5MExHdldySmwyZTBsSkNYNzc3VGNBd01pUkk3Rjc5MjRBd1ByMTY3RjkrM1lzWHJ4WWRLSUVBSDc2NlNlajdUbXI4dlBQUDJ0bnlocXpkZXRXUkVkSG83aTRHRk9tVElHN3V6dHUzYnFGeFlzWDQvYnQyd2dJQ01Bbm4zeWlUU1FOSFRvVWVYbDVXTHQyTFJZdlhveW5ubm9LVTZkT05haW5FQmNYcDEwK28vbDcxSmc0Y1NJbVRacUVGMTk4c2NLWUt0dFdHeTRrWldQT2tOWUdqOTJkYkpDYVhZQUpxeU54TmlFTGpyYldtQkVXZ09YUGRvYk1TdmozT0dkb2F6ejN6U21zUDNZVFR6L2VEUC9jenNHYVA2OWpYTmNtQnJVWVF2eGRzZnFROFpvZ1lqR2hRUFhLdlFmQ2gzNTkxKzhEeVRuQVV4MUVQRSsrVUVPaHBadmhqQWZOREFWTGE5V3FWWVhiTkVXSzFHbzEwdExTRUJnWUNBQVlNbVFJdG0zYmh1TGlZcHc2ZFFvREJnd3dPRTVUMVhmbzBLRUdiNExWT1ZkVkZBb0Yzbm5uSFNRa0pNRFB6dy9UcDA5SDU4NmRvVktwY09IQ0JXellzQUVSRVJGSVMwdkRpaFVyVEZycmFBcDVrVkFIdzFwYTVrc0NXRWtCaVFTd3R3WWNaTWFMZWhJUkVaRnBVckx5RVpjbXg1MnM4amNPcWlNMk5oWlpXVmtJRFEzRjZkT244ZHBycjJIVnFsWGFhZlVYTDE3VWZpaS9mUG15OXJqYzNGeWtwNmRqd1lJRjJySFRwMDhiclA5ZnUzWXRoZzRkcWwzdi92cnJyMWVZVU1qTHk4UFNwVXVoVkNyeDZxdXZJams1R1lDd1hEUTZPaHE3ZHUzQzdkdTM4Zjc3NzV0MG82Vmp4NDdsV2plS2NlZk9IZHk1YzhmZ1hJNk9qZ2F6UCtmTm00Zno1OC9qMy8vK3Q5SGFBNGNQSDhhOWUvY1FFQkNBSGoxNmFCTUtJU0VoMkw1OU96Nzc3RE44KysyM29wY3dGQmNYbzZDZ0FLTkhqelpwU2NmZmYvK04rUGg0cUZTcWN0dlMwOU54OCtaTkFNTHZ6OUhSRWM4OTl4eWNuSnh3K1BCaHJGNjlHZ1VGQldqZHVqVVdMMTRNZTN0N2c4NExJMGFNZ0xXMU5iNzU1aHRzMzc0ZFVWRlJlT1dWVnhBU0VnSUE4UFQwUkZoWW1NRTUwOUxTRUJzYnE1Mmg4TTQ3NzVTTGE5MjZkWkRMNVpnN2Q2N0J6NjNmaWFJMlhFaktScGZtdXFUTDNkeENsQ2pWR0xIaWI3emNQeEFMeDNiQTBhdDM4Y1hCT09RVmxtQjk2UktIOGQyYTROV0JnWmo1d3puTS9PRWNBS0JIWUdOc212bTR3Zk9ITkhmRCthUXNtQU1UQ2xTdjVSVUJKNUtBbnMyRm1naW11S3NBL3UrNk1LT2hybmQwMEV5UFMwNU9SbXBxS2xKVFV3Mm15K20va0RadjNoeXRXN2RHWEZ3Y3dzUEREUklLVjY1Y1FWcGFHZ0JnMkxCaE5UNVhWVFp0Mm9TRWhBUjRlM3RqOWVyVkJyTVFCZzRjaU9EZ1lMejY2cXVJaTR2RDFxMWJLeXlFSTVhOEVJaEtNVzFmSzRtUVdORC9jcllWa2txZWpvRE10QnNQUkVSRWo3eUx0M093NzhJZC9IazVIVGZTODNEN3Z1RTF3U0F6bk9QUW9VTm8xYXFWOW9QemlCRWpjTy9lUGZUcTFRczdkdXlvc012Q3RHblR0SGVlang0OWlpTkhqbURtekprR2QraE4vYUNzVXFud3lTZWZJRDA5SFdGaFlRZ0xDOFBtelpzQkFBRUJBWmc2ZFNybXo1K1BzMmZQNHJYWFhzT1NKVXZRcEVtVFNwOXp6cHc1SnAyN0loczJiTURXclZ1clhYTkFvVkRnaHg5K0FBQk1tVExGb0JoanQyN2RNR0hDQk96Y3VSTkxseTdGcWxXckRJcFZtbXJFaUJFbTNYUktTVWxCZkh5OHdWaGlZaUorK2VVWGhJZUhheE1ObzBhTndyUnAwNUNmbjQvRml4ZHJaNXUwYU5FQ2NYRnhlTzY1NXlvOFIrdldyWkdibTR1RWhBVE1temNQd2NIQldMQmdBZHExYTRjRkN4WVkzRlQ3K2VlZkVSc2JDMTlmWCsxczM3STJiZG9FaFVKUmJ0dVFJVU9xTEd4cFRrVWxLdVRrRitQelo0UHgxbkJoNXNLL3V2aENwVkpqOWVIcldEeXVBL3pjN0RGcDdXbnNQcGVDRDhkM1FOODJucmllbm9kRnYxM0NpQlYvNC9DOE1JTnVFT2JDaEFMVksrNE93aXdGaDlMUHA4Y1NoUStBL28yRU9ncUEwQ0pTcVJZZTIxZ0pIUncwNHJPQVl3bUFyek13T0xEOGg4YUthalRVdHJJdlNQZnUzY1BHalJzUkVSRmhkTWxBUlFZUEhveTR1RGhFUlVVWkxGSFFGR01NQ1FrcDk2WmEzWE5WcEtDZ0FMLy8vanNBWU5La1NVYVhOSGg0ZUdEaXhJbjQrdXV2c1h2M2JreVpNc1hrcVlQbW9sUUxNeHJrUmNhM3UyaVNDdzdDbng2T1F0Rk9JaUtpUjUxU3BVWkViQWIyUnQvQjN2TjNjRE9qZGxzOEZ4Y1g0OWl4WTVnd1lZTEJXdlhKa3lkcmt3WGp4bzB6V3BSUi80Njg1dnBqeElnUm9wWnBhcXhac3dhblQ1K0dsNWVYMGFVV1hsNWUrT0tMTDdCbzBTSmN2SGdSczJmUHhrY2ZmWVIyN2RvWmVUYnowTFJzckc1Q1lkT21UY2pLeWtMSGpoM1J1M2R2Z3pvVmdEQ1YvOEtGQzdoMjdSbzJidHlJbVRObmlqN0hYMy85VldsQlRZMWJ0MjZWR3p0MDZCQ09IajBLbVV3R1QwOVBwS2VuWThDQUFYQjJkc2JDaFF0eDZkSWxPRHM3NDQwMzNvQ0hod2YyN2R0WDZUazZkT2lBZnYzNjRkdHZ2OFhCZ3dkaFpXVUZOemMzN042OUc1czNiOGJHalJ1MXkwSTB5WTFtelpyaDBxVkxPSEhpUkxubnk4M05oVktwckhESnlwZ3hZMnBVbkxJaVhacTc0a0pTTm9hNUNzL3RYRnAxZm14WHc4NXJveC96d3hlSHJ1TmljZzV5OG91eDdmUnRMSHVxRTk3OVYxc0FRRmhiVDRUNHU2TGJvai94YytRdHpBZ1RpcXlmVDhwQ1NIUHpGSTFqUW9IcUZYZDdZYmxDczBiQ0I4STdjbUY4VTVuWHNPd0NJREViR05sS2FCTUpBREhwd09sa29UMWs3K2FHaVFZTlkwc3Fhb3VtSXErVmxaWEJoK21zckN5ODl0cHJ5TXpNaElPREE0WVBINDYyYmR2QzE5Y1gzdDdla012bGVPMjExNHcrNTRBQkE3QnUzVG9VRnhmajVNbVRHRFJvRUZRcUZjTER3d0VJYjdENmFuS3VpaVFuSjJ0N0RGZldFbEpUaFZlaFVDQTFOYlhLREw4cG5HMkJZQitnUkZYK3E2aEVTQjVvRWs5VnlTMFV2bTdxelFaenRRT2F1UWovcHZ5Y2hlVVVSRVJFajRxRURBV1cvM0VOdjV4TVFtNFZiNWhOM2V6UnZva0xtcmpaNC9hMm1wMzM4T0hEa012bDZObXpwMEZDb1NLVEprM0NzODgrQ3hzYjNmVFVnb0lDWExod0FUNCtQdFc2Yzd4MTYxYnMyN2NQTXBrTUgzendRWVVKQ1dkblozejY2YWRZc21RSklpTWpNWGZ1WE15ZlB4KzllL2NXZlU1VDFDU2hjT3ZXTGV6ZXZSc1NpVVNiakNsTEpwUGgvZmZmeDhzdnY0d2RPM2FnYTlldTZOcTFxNmp6N05teng2UWJRNXJyUTMxZVhsN28xNjhmWnN5WWdlM2J0MlB2M3IzYWJmUG56OGZhdFd2eDZxdXZ3c05ENkJsdmF2Sm03dHk1R0RwMEtMeTl2U0dSU0tCU3FaQ2RuWTFUcDA1aDhPREJBSUNiTjIvQ3hzWUdMVnUyeEtGRGg3UUpLWDJhbTIzR3RnRkFuejU5YWplaDBGbDQ3bFkrUWhLa1dLazIyRStwRWg0NzJGZ2pzWFRkZHE5V0hnYjdkRzNoQmtjYksxeE8xaTN6T1g4ckd5SCtGZGV4RUlNSkJhcFhQQnlBaE5KaWlsS0prREFvSy95VzhNSHlNUi9ocmpJZ0ZHbzhuUXlFTmdGQ0t2ay9uL2tBQ0h4SWJZSTE3WDQwQldVMHRtM2Joc3pNVERnNk9tTHQyclhsWHFTdVhidFc0WE82dUxpZ2UvZnVPSEhpQk1MRHd6Rm8wQ0JFUjBjak96c2J6czdPNWFyZTF1UmNGZEdmNVZEWm00ditOblBNakFBQVp4dWgwMGRWc2d1RTVUSjVSVUxTSUMxUCtETGx1T3dDNEdKcDRVNXZSNkJwYVlMQnAzbzNEb2lJaUN6dW45czVXTExuQ25aRUpWZTU3NVJlL3BqVTB4OURPbnByeHdiWE1LSHcyMisvb1dYTGxpYTFxRTVKU2NHT0hUdnduLy84eDJEOCtQSGpLQ3dzUkZwYUdqWnMySURYWDMvZDVQTnYzYm9WR3pac0FDQjhFRzNidG0ybCs4dGtNaXhjdUJDZmZ2b3BqaDQ5aWc4Ly9CQno1c3pCNE1HRDhjb3JyNWg4M3NwTW5EZ1JBd1lNME03UUtIdTlhRXhDUWdJdVg3Nk1jK2ZPWWRpd1lkaTdkeTlVS2hYR2pCbFRhYzJzcGsyYll1clVxVmkzYmgyV0wxK085ZXZYbTNRK2pkV3JWNXUwNUdINTh1WGxPbTJNSGoyQkdRclNBQUFnQUVsRVFWUWFZOGVPTmJxL2w1Y1hGaTVjQ0pWS3BlMldZU3FaVEthdEJRWUFmZnYyeGJwMTYvQi8vL2QvR0R4NE1KS1NrcENhbW9vdVhicEFKcE5oNU1pUkdEbHlaTG5ubVRKbENqSXpNNnVjR1dGdWovbTc0ZGV6dXYrUHd6cjVRQUpneThra0xCNnZLeHkzTi9vT0hHMnM4RmdMVjZUbkNBVkEvNDdMUUo4MnVxUkNURkkyRkVWS0JIanFrbVRuRXJNd3NZZjROcWpHTUtGQTlZcWJQUkNiS1h3dmdXNzJnVDZaRkhDdzFtMVRGQU1uYndzMUZxeWx1ZytER3I1T3VtVU9oU1ZBWS9QVUI2eFNiR3dzQUtCbHk1WUc0eGN2WGdSZ2ZIa0NBRzNCbW9vTUdUSUVKMDZjd05telo2RlFLSEQwNkZFQXdLQkJnd3lxM1pyalhNYjQrdnBxdjQrTmphMXc1c0hWcTFlMTM5ZEdacmN5cm5iQ2x6NlZXcWl2a1pZSHBNcUJkSVhRY3JReTZRcmg2MXlxc0x5bWVTT2gwR2V6UmtLTkJpSWlvcnJzMk5VTWZQTDdWUnk4bEY3cGZnNDJWbmlwZjB1OE03SXR2QnVaLzBMSnlja0ovZnIxTTJuZjZPaG8vUEhISC9EeDhjR3p6ejZySGRkME1SQnJ4NDRkMm1UQzlPblR5eFcxcm9pVmxSWGVmZmRkMk5yYUlqdzhIRzNhdElGYXJUWTZyYjg2Y25OekRmNHMrd0ZmcFZJaElTRUJNVEV4MmxrZHExZXZCaUQ4ZlNvVUNzVEZ4Y0hYMXhjelpzeW84bnpqeDQvSHNXUEhFQnNiaXkrKytBSUxGeTRzdDQ5YXJjYk5temR4L3Z4NWcydkt5TWhJby9VdHlycHo1MDY1TVZObU50eTlleGVUSjArdWNqOTkzYnAxdzdKbHk3U1BQVHc4MExOblR4dy9maHlYTDE5R1pHUWtBQ0hSQUFqdElTdFQyWGFwVkdyMmVncnRtN2dnTjBMWDI3NmxseU5lR3hTRXBYdXZRZzAxd3RwNDRjL0w2Zmo2cnh0WU1xRVRIRzJ0MGRMTEdpLzJEY0RpWFZkUXJGUWpySTBuNHUvbVlmSHV5d2owY3NTMHZycUVYYmFpR0IyYW1wNDBxZ3dUQ2xTdk5MWUhIRzJBYTVuQzBnVlRKT1VJeXlQeWlvVEVRbG5kbXdvSmhhc1pnSXNkNEdwdjNwaU51WFRwRXVMaTRnQUliUnYxYVY2d05HOGcrZ29LQ3JCang0NUtuL3Z4eHg5SG8wYU5rSk9UZzlPblQrUE1tVE1BZ09IRGg1ZmJ0NmJuTXNiZDNSMGRPM2JFcFV1WHNHWExGdlRzMmJOY0Z3ZUZRb0ZmZnZrRmdQQ0NYNTExanVZbWxRaXpESHljZ0M0K1FpMk9WRG1Ra0NVc24xRVVWMzU4a1ZMb01LSHBNdEhNQlFod0EveGRXZUNSaUlqcWxydTVoWml4SVFyN0xxUld1ZStVWHY3NC9MbGdlRHJiVnJsdmRRMGZQbHo3d2M2VWZUZHQyb1F0VzdaZ3hJZ1JjSEZ4UVdSa0pLNWZ2NDUyN2RvWjNMQXdSZmZ1M2JGbnp4NE1IRGl3MG1KL3hraWxVcno1NXB0NCt1bW50VVVnZCszYUplbzVLcUpwNTIwc29YRG8wQ0Y4ODgwMzJ1VVFnSEEzdjJmUG51alpzeWNLQ2dxd2NPRkNTS1ZTekpzM3o2UnVXbEtwRkhQbnpzVXJyN3lDdi8vK0c1Y3ZYMGFIRGgyUW5wNnVMWXA0OE9CQkhEeDRFQURRdTNkdjdVMmpUWnMybWVWbnJvcXJxMnU1MmJabDVlVGs0UGp4NDBhM1RadzRFY2VQSDhlYU5XdHcvLzU5eUdReTlPM2JGNWN1WGFxeVBXbEZSYzBCM2ZJS2Mrcll0Qkg4M095eE1TSUIwMHNUQVY4K0h3Si9EMGVzUFJLUFQzK1BoYitIQTc1OFBnU3ZEUXJTSHJkdVdsY0VlamxoWTBRQ1B0NTdGVTNjN0RFcXhBOGZqdStvcmNQdzNkR2JDUFIyUkZ0ZkpoU29nUXByQWZ4NEFRaHdCV3lOL0FzdTJ6NnluWWZ3VlpuOFlpRHFEakFsMkh4eDZqdDkralR5OHZMZzQrT0RoSVFFL1Bqamp3Q0VEOSthZFZ3YWJkcTBRWHg4UFA3NTV4OXMzcndaWThhTWdZT0RBNjVkdTRadnYvM1c0TTNER0d0cmEvVHYzeCs3ZCsvR2dRTUhrSjJkalRadDJoaWRSbGpUYzFWa3hvd1plT3V0dDVDWW1JaTMzbm9MTDc3NEl0cTNidzhBaUltSndmcjE2NUdhbWdxWlRJWnAwNlpWNnh5MVRRS2hUb0tmTTlDcnVUQjdJU0ZMV0hLVFcxajVzU1VxWVQvTjhweWd4a0E3VDJFMkRCRVJrU1Z0akVqQVcxdGlrUDJnOGt5NXA3TXRmcHI1T0laM3J2MVpoSlY5R0ZPcmRXdkdrNUtTc0dyVkttUm5DMit3Vzdac3dRc3Z2SUMxYTlkQ0twWGlwWmRlS3RkVjRlT1BQNGEvdno4bVRacGs5UG1iTjIrT2RldldWZnZtaGtRaU1lZ29VZDNpaVJVeHRrVFd5c29LQ29VQ0FRRUI2Tm16SjNyMzdvMmdJT0ZEWlhGeHNmWnUvb3daTXlxdFoxVldpeFl0TUczYU5EUnUzQmlPam82WVBIbXl0a3NZSUNRZDJyZHZqeDQ5ZXFCMzc5N2FHUWREaGd5QmpZME5wazZkQ2k4dkwzejExVmNBZ01XTEYrUGl4WXZZc21VTFpESVpvcUtpa0ppWWlGdTNia0Vpa2NETlRWeFJRQjhmbnlxN1pzVEZ4VldZVUdqVnFoVkdqQmlCL2Z2M0F4QzZTVFJxMUFoRlJVVjQ4Y1VYalI2emZmdDJLQlNLU3E5WFc3ZHViZUpQSU03R0dhRndlMlUzeG5WdEFqZEhHMGdrd0Z2RFcydTdQQmhqSlpWZy9xaTJtRC9LK0xLZGpOeEN2TGZ6SWpMV2pERmJuRXdvVUwwMEpCQTRGQStNYW1PZTV6c1VMenhuYlVsS1NzSjMzMzFuTUdablo0ZjMzMzhmRGc2R1ZTQW5UcHlJRXlkT0lDY25Cei8rK0NOKy9QRkhTQ1FTcU5WcXVMdTdZODZjT1ZpMGFGR2w1eHN5WkFoMjc5Nk44K2ZQQXloZmpOR2M1ekttUTRjT21EOS9QbGFzV0lHNHVEaWpmWDBkSFIzeDl0dHYxOXFMc0xsNU9RcGYzWnNDR1ErRVdUTHg5NnRlRmdIb1ppNjQyZ21KaFRidXdoSUpJaUtpaHlVMXV3RFQxcDh4c3J4QkRTR05ydE9ybFR0K205VUxYaTYxTnl2QlZKbVp3bHJYVTZkT1lkKytmU2dwS1VGWVdCaHUzcnlKMDZkUFF5NlhJelUxRlZPblRvVy92Mys1NDlQVDAzSDkrblZ0UWlFOVBWMzdJVm5URXJzdXpKUTBKaTh2VHh1amZ0ZXNidDI2WWRPbVRRYkxURFZrTWhtV0xWdUdBd2NPNEttbm5oSjl6cWVmZmhvQWtKMmRqYlMwTk5qYjI2TnIxNjU0NG9rbjBMMTdkNE00bWpScGd0RFFVQUJDUnpHbFVvbU9IVHRxOTlHMG9IUnhjWUdOalkyMjllTFhYMytOQlFzV1lNV0tGZG9iVGcvTHlKRWp0UW1GdExRMFpHUmt3TlBUMDJENWpMNzkrL2Vqb0tDZ3d1MjFiZmZzWGhqNzVRbUVMK2h2bHVjYnUvb0VkcytxZkphSFdFd29VTDNrNXd6Y2JRVDhmUXZvVS82OVE1U0lXMEFMMTlvdHF1ZnQ3WTNHalJzakp5Y0hqUm8xUXRldVhmSDg4OC9EejgvUDZMNXIxcXpCcGsyYmNQYnNXZVRtNXNMTnpRMVBQUEVFSmsrZWJGSlJtbGF0V3FGRml4WklURXlFbloxZGhlc1N6WEd1aW9TRmhhRnQyN2JZdTNjdlRwOCtqYnQzaGVJVlBqNCtlT0tKSnpCcTFDaHR4ZDc2eHRNQjhHd09QTkZVbUlWd0xWTllIbEdWN0FKaDJjM3BaS0hXQW1jdEVCSFJ3N0QyU0R6bWJmc0hjdjBlMjFBREVnbWdsaGprRTE0YkZJU3ZKb2RZSWt5ak5LMnZVMU5UNGVUa2hEbHo1aUFzTEF6WHIxL0h1WFBuc0dIREJqeisrT09ZT0hHaTBabVYyZG5aY0hVVnF0a25KQ1JnL3Z6NTJoa09TNWN1eGFlZmZtcjBnN21HbzZNanZMeThMSkowMEN3MThQUHpNK2hvMGFoUkk2TnR1VFVDQWdKcVhCelMxZFVWeTVjdlI4ZU9IY3ZWNENvckxTME4zM3p6RFlDS2IyTHB5ODdPUmtsSkNlenRIOEk2WXoyNXVibFl1blFwQUNFWkVoVVZoZW5UcDZOUG56NFlNR0FBMnJkdlgrNUduNStmbjBsTFJtcExXRnRQRE8vc2kxZCtQSWR2cDRycnZsSFd6STFuTWE1ckUvUnFiZDdyYnlZVXFON3E0Z09jVHdYMnhncXpDK3hFL212T0x4Wm1KclJ3RlZvTjFxYStmZnVhdkRZUUVENTB6NXMzeitnMk56ZTNjaFZ5alZtL2Z2MURPMWRGdkwyOThlOS8veHYvL3ZlL3EvMGNkWm0xRkdqVldQaktLZ0F1cEFvekVkUlZIS2RTNjJZdE5MWUhRbnlGQkFQck9CSVJrVGxkdlpPTGwzNDRoNy9qTW5XRDZ0SkVndVpkcC9RUFcyc3BmcHI1T0o3cDNxemM4MWhTNDhaQys2M09uVHRqL3Z6NTJwc1JpWW1KK09HSEg5QzVjMmQ4OE1FSGtFZ2syanZpbXM0SWFXbHBTRTFOUmVmT25YSHQyalVzV0xBQWNya2M0OGFOZzUrZkg3NysrbXZNbURFRDQ4ZVB4NEFCQTR3dUR4MDdkbXlGWFFocVFpNlg0KzdkdTJqVXFCR2NuSndNUHJTcTFXcWNPWE1HYTlhc0FTRFV4N0tFa0pES0UwdEZSVVU0ZVBBZ2Z2amhCOGpsY293ZVBkcGdpWVhtOTNIMzdsMDBiZG9VZ0ZDL0t6WTJGdGJXMXRveERjMk5MTTF4WmFXa3BHREpraVdWeHFUNTNaZVZrWkdCRHo3NEFIZnUzTUdJRVNNd2UvWnMvUGJiYi9qZi8vNkh3NGNQYTY5M2ZYeDg0TzN0RFVkSFJ6ZzRPTUREd3dQZTN0NVl0V29WQU9GM28xUXFvVlFxVVZKU2d1TGlZaFFWRldIUW9FRVlPSEJncGJGVjE3di9hb3RsKzY2aTc5S2oyRDI3RnhvNzJWUjlrSjZNM0VLTVhYMEM0N28yd2R6aFpwcmVyWWNKQmFyWFFueUZtUVhiTGdsVDBVMHQxSGcxUTZpWk1DU1E3ZjdJUE56c2dQNEJRTGNtUUV5YTBLclVHTzExWEtuNytjQmZONEVvVzZHbGFadjZPV21EaUlqcW1GOU9KbUhHaHJQSUw5WmJtMWYyVGFpVWs2MDFEczNyaXllQzNCOWloS1laTjI0YzdPenNETHBWN2RpeEE5OTk5eDI2ZGV1R1JZc1dhVCtNMjluWm9YSGp4amgyN0JpeXM3T1JsSlFFdFZxTkxsMjZZTXVXTFpETDVlamR1emRlZWVVVmJWWCs3Ny8vSGx1M2JzWFdyVnNoazhuZzRlRUJHeHNiV0ZsWmxldEFvRmFyb1ZLcG9GUXF0WCtXbEpTZ3BLUUVMVnUyeENlZmZHTHl6NVdSa1lHWFgzNVorMWdxbGNMZTNoNFNpUVQ1K2ZuYXd0bU9qbzU0OHNrbmEvUjNhRTV5dVJ6UjBkR0lpb3JDaVJNbmtKZVhCNmxVaXNtVEo1ZnJ4QkFRRUlDb3FDak1temNQN2RxMWcwUWkwYlpyN05tekoyUXlHWTRlUFlwMTY5WkJLcFVpSXlNRFVxbTB3aGtqY3JrYzRlSGhvbU5XS3BXWU0yY083dDY5aTI3ZHV1SDExMStIVkNyRmswOCtpVkdqUmlFOFBCeG56cHpCdFd2WGtKYVdabEEzd2hRU2lRU3paODhXSFpjWTgwZTFRNi9XSGdpYXR4L0xuK21NR1dFdHF6NElRZ0hHOTNaZXhPNVp2Y3crTTBHRENRV3E5M3lkZ1JlNkFPR0p3aDFmV3l1aGE0TzdnNjRkWk9ZRDRONEQ0YzlDSmVCaVczc0ZHS2xoYzdZQmVqY0h1dm9CLzZRRFYrNEN4U3JkOW9xNkN1VVdBdUczZ0xOM2hOazNiVDNaZXBLSWlNVExMMUxpdForanNURWlVVGVvS1pNZ2taUXJtZURsYklzLzN3bERwMllWVDZHM05QMU9WY25KeWZqOTk5OHhjZUpFdlBEQ0MrVSs5TC82NnF0WXMyWU5vcU9qSVpWSzBiZHZYL1RyMXc5Tm16WkZlbm82M25ubkhXMHlZZXpZc2VqVnF4ZisrdXN2bkQxN0Z1bnA2Y2pLeWtKUlVSRlVLaFhFTUxYZHBJYS92ejhjSFIyUm41OFBsVW9GbFVwbHNHVEQxZFVWd2NIQmVQNzU1K0h0N1MzcXVXdFRlbm82UHY3NFk2aFVLdGpaMldINDhPRjQ5dGxualM3amZmYlpaNUdjbkl6ejU4OGpJaUlDZ0pEMGVmenh4ekZyMWl3QWdLZW5KKzdkdXdkQTZHd3hlZkxrQ3BkenRHN2RHcDkvL25tbDhkMjRjUU52dnZtbXdaaVZsUlVHRHg2TWUvZnVZYzZjT2JDeTBoV3lzclcxeFpBaFF6Qmt5QkFBd3F5THZMdzhLQlFLbEpTVVFLMVdHeFFHMVNTVk5OK3IxV3JJWkxLSDBnSzlieHRQM1A5bUxHWnNPSXN0SjVQZzVtaUR4MXE0SWNUZkZTSE5oUUtYNTVPeWNQNVdOczRtWkNFM3Z4Z3R2UnpOV29EUkdJbGEvMitJcUo3THloZW1udXNuRUFEREJJT2JIZUFtY3NuV2QrZUFtVFZidGtTMXJLNytqZ3FWUXBMZzhsM0RjYzBycjBSaS9JYVJuVFhRMlJ2bzRNVzJrMFJFWkpycmFYbVk4RlVrTGlibjZJM3FaUkRLSkJPYU5iWkh4SHY5MGNLalp2VUJCZzhlWEtNbGttS3AxV3B0VWtBTWhVSWhxaGFDWmlhQzVvT2ovbm1sVXFuMnF6cXg2Tk5Nbzlja0ZtUXltY0dIM3JybXdJRURzTGEyUnMrZVBjdlZIQkJMcVZRaU96c2JNcGtNam82T3RmWnpLNVhLT3YxM0t2Yi8wTFU3dWJpVWtvdm9SQ0dCY0Q1SjZBWVMwbHhJTUhRTGNFTjdQeGUwOVROUGE4aktjSVlDUFZMYzdJV3ZsdUs2MEJEVkdsc3JvRmN6b0lNbmNESVp1RjE2alNmUnY3WXJYY3FxVnVuR0MwcUFNeW5DOG9uUUprQjdUMHRFVDBSRTljWFJxM2N4ZXRVSjVCV1c2STFXbkV4bzcrZUNQOThKZzYrcjVRck9WVmQxUDhDTExheG9aV1gxVUQ2RTZ0ZC9xQStHRFJ0bXR1ZXlzcktDdTN2dEw3V3B5OG1FNm1oYm1peDRNclJwMVR2WE10NzNJaUo2Q0Z6dGdPRkJ3TWpXd3ZjYTJrc2l2VmtLK3ZQR0NwWEE4U1JnKzJVZ3hZUk9Fa1JFMVBCc1BYVWJneitOMENVVHRPOGoraCs4ZFc4dUxUMGRFZkZlLzNxWlRDQ2l1b1VKQlNLaWg2aUpNL0IwQjZIT1F0bk9KSnBMUGUyTUJiM0VRbllCOEVjY2NPQUdrRlA0c0tJbElxSzZidkh1SzNqdTIxTlE2cjlwbEwyRHI3ZTJ6cy9WRHNjVzlJTzd5RXJ4UkVURzFKKzVOVVJFajVEMm5rQmdZMkgyUWJ6UUpjbGd0Z0tnMTlWTHBkdVlsQU1rNXdxMUZicjZBamFQMWd3K0lpSXlrVktseHZOclQyUHI2ZHU2UWUyeUJuV1pNZUZOeE4zSkJrZm45ME96eGpWYjkwNUVwTUVaQ2tSRUZtSnJCUXdNQUlZR2xwbXRvRDg3UVhOeHFIZHRxRklERjlPRmRxazNzeDVldkVSRVZEZmtGWlJnOFBKd3cyUUMxSVlySEVxSE5HTk90dFk0OUhaZnRQWnhma2hSRWxGRHdJUUNFWkdGK2JzQ3ozUUUvUFc2SkVrMFNRVE54YUdSWlJENUpjQ2ZONFZsRVBuNk5iaUlpT2lSbFp0ZmpENUxqK0xvMVF5OVVUV2dObEtvc0hSSUtnSDJ2dEVMajdWZzFXb2lNaThtRklpSTZnQmJLMkJvRURDd3BmQTlBTzNNQkcwT1FiKzlwRjVpSVNsSG1LMFFkKytoaFV0RVJCYVFtMStNc0krUDRVSlN0bTVRWFpwOU5qWTdvZFNuVDNkRy8zWmVEeU5FSW1wZ21GQWdJcXBEQXQyQXB6b0EzbnFkclNRd25KbWdHOVNORnltQlk0bkE3M0dBb3ZnaEJVdEVSQTlOaGNrRVl5MFUxYnJsRDArRk5zWGNFVzBlVHBCRTFPQXdvVUJFVk1jNHlJRFJiWUhPM3JxeGNrc2dJSHd2a2NMZ0x0UWRPYkQ5RW5CRmZ5WXNFUkhWYTFtS292TEpCQmhKSnFoaFVJU3hWeXQzL1B4Uzk0Y1ZKaEUxUUV3b0VCSFZRUklBUFpvS0JSdGxVcjFCelJJSS9hVVBwZDlyWmlzVXE0VHVFWC9FQVFXc3JVQkVWSzlsS1lyUVorblJNak1UZ1BKckhBQklkRE1UQWp3Y3NlK04zckNWOFhLZmlHb1BYMkdJaU9vd2YxZmd5UTVBWTN2ZFdObU9ZTnJ4TXJNVlV1VEFqc3RBdXFLV2d5UWlvbHFoU1NaY1RzazEzR0FrbDZDZlpIQ3l0Y2FCdC92QXpkR210a01rb2dhT0NRVWlvanJPMlFZWTF3NW82MUZtUTlta2dwRVdrL2tsd041cndQbTAybzJSaUlqTTYwR1JFdjJYSFN1VFREQ1NUZFlNNjNWMCtQWDFKOWdla29nZUNpWVVpSWpxQVNzSjBOY2Y2T092TnlpcDROSlNzd1FDdWoralVyZ0Vnb2lvdmloUnFqRnl4ZCtJdVoxVFpvdXhxUW1HL2p1dUE0WjI4cW1kd0lpSXltQkNnY2dFdmt6eTEza041WGZVemdNWTBRcXdMbjMxcnV6U3NzeGtCZTBTaU5TOFdneVFpSWhxUkswR252M21KSTVkeXpBY3JQQUFhTjhNK3JYMXhQdWoyOWRxZk1ZRUJ3Yy85SE1TUFVycTgvOGhKaFNJVEZCWUF0eDdZT2tvcUNLWkQ0Q2lCblRudmFrTE1MWXRZRzlkWm9PeHVnb1M0VHBVc3ltL0JQZzlGcmg0dDdhakpDS2k2bmoxcDNQWWVUWkZONkRYdGFFY3ZXUkNFemQ3L1BwNnp3cDNyVTF5dVJ6eDhmRVAvOFJFajRBYk4yNGdMNi8rM3UxaFFvSElCTzcyd0wxOFMwZEJGY2w4QUhnNFdEcUtoNnV4UFRDK1BlQnFwemNvTVhJVHE3U3JtSDRoUnpXQWs3ZUI4RVJBVmNsTkx5SWllcmcrM25jVmE0L2UxQTJVYlJlc1QyK2J0VlNDUFhONndkM0pNa1VZQXdNRG1WQWdxcVliTjI0Z0tDakkwbUZVR3hNS1JDWUlhZ3drNTFhOUgxbEdTaTRRMk5qU1VUeDhqaktoV0tPZjNuSVBpV2FkZzdFTDBESmpzZmVBZmJGQW9iSVdneVFpSXBOc09aV0U5MzY5WkRoWTFicTJVc3VlNm9TdUxkeHFKUzVUOU8vZkg5SFIwUlk3UDFGOWR1N2NPZlR2MzkvU1lWUWJFd3BFSm1qV0NKQkpnVXVjSmw3bnhLUUJkdGJDTW9DR1NDWVZhaXEwMUwrT05EWlRRWS8rdG5RRnNQTUtrRjFRYXlFU0VWRVZEbDFLeCtTMVozUURWYzBlMDlzK3NMMFg1bzVvVXl0eG1TbzBOQlIyZG5iWXRXdVhSZU1ncW05Ky9mVlh1TGk0b0d2WHJwWU9wZHFZVUNBeVVSOS80SzRDdUpodTZVaEk0NTgwNEg0KzBLdTVwU094TEtrRUdOUlNtRW1qVWVsTnJUSWI4NHFBMzY0S016MklpT2podW5BckcyTy9PQUdsZnJhM3NoZHh2VmxvSGs0MjJQcHFqOW9NejJSejVzeEJiR3dza3dwRUp0cXhZd2ZpNCtQeCt1dXZXenFVR3BHbzFaWGR4eUtpc3Y2K0JSU3JoR25tSGc0TmIrMitwV1UrRUw1U2NvV1pDUTA5bVZEVzhTVGdpbjVoY0poOFhRb0E2TkVVNk94ZE83RVJFWkdoREhraGd0ODdoTlNjMG1saVZiMW9sK25mOCtlOE1BenM0RldMRVlyMzVaZGZJajgvSDEyNmRFRlFVRkM5WGh0T1pHNDNidHpBalJzM2NPN2NPYmk0dU5UN1pBTEFoQUpSdGR6T0FXNW1DUjlzYmF5QlZMbWxJMm9ZL0p5Rmpoc2VEa0xOaElhNnpLRXFVU25BK1RTOUFaRlpoYlllUUYvLzJvbU5pSWdFaGNVcTlGbDZCRkVKV2NKQWxja0VDR3ZXU3FlWnZUbXNOVlk4VnpkYnpVVkZSU0U4UEJ3M2J0eUFrNU1UWW1KaUxCMFNrY1YxNmRJRmNya2NRVUZCNk4rL2Y3MWU1cUNQQ1FVaW9rZlF4YnRDSndjdE5ZUkZiaWErNHJkd0ZaWlJTQzNRZm95SXFDRjRlczFKN0loS052MEF2WVJEaHlZdWlQNXdNR3lzdVhxWmlDeUxyMEpFUkkrZ1RsNUFiLzNsSUlhelpJM1QyNTZZRFJ5NEFaU29haUU0SXFJRzd0TS9ycFZKSnBpUTdTMU5KampZV0dIWHJGNU1KaEJSbmNCWElpS2lSMVI3enpKSkJaUmVzbFkwNjZCTTBpRTVWMmdyV2NTMmtrUkVablB3WWhybWI3OVlaclRLdFE3YTcxWThGNHhXUGs1bWo0dUlxRHFZVUNBaWVvUzE5d1FlYjZKN0xFSGxMU1hMWHRObVBBQjJYd1B5UzJvak9pS2loaVV1VFk0bnZ6cXBTdytZc2d4TnJWdnIwSyt0SjE0ZUVGaEwwUkVSaWNlRUFoSFJJNjZMai9DbFljcnFCLzNFUW5ZQnNPc3FJQytxaGVDSWlCcUlMRVVSaG4zMk4vSUtOUmxhZGRVVEU2QXJ3dWhpWjQxZlhxa2JMU0tKaURTWVVDQWlhZ0FlYndLMDg5UTlybkttUXBscTQzbEZ3TzZyUUc1aExRVklSUFFJVTZ1Qjhhc2prWkNwMEJ1dElwdWdCcURXN2JObXltUHdkYldybGZpSWlLcUxDUVVpb2dhaVQzT2d0YnZ1c1VSU3hVeUZNaHZ6UzRBOTF6aFRnWWhJckkvMlhNR3hheGtpajlMTllCamEwUnVUZTdHZkx4SFZQVXdvRUJFMUlHRXRnQUJYM1dPeFhTSHpTNEM5VENvUUVabnMyTlVNTE41OVdUZGdVdnRlM1ZJSE53Y1pmbjY1ZTYzRVJrUlVVMHdvRUJFMUlCSUFBMXNDdm5vRndpdnQvR0NFb3BoSkJTSWlVNlRuRk9ESk5aRlFhWklJSmlVVFlMRFU0ZHVwWGVIcGJHdjIySWlJeklFSkJTS2lCa1lxQVlZR0FacWx1TnA2Q2t3cUVCR1pqVXF0eHJqVmtiaVhWL3BDcVhtZHJiSkRwRzZwdzhoZ1h6elR2Vmt0UmtsRVZETk1LQkFSTlVBMlZzREkxb0M5dGZDNHlpS04ra3IzMHlRVkZNVzFFU0VSVWYzMi9xK1hjUExHUFhFSHFhRmQ2dERJWG9hTk0wTE5IeGdSa1JreG9VQkUxRUE1eW9Ta2duWHBPNEdwU1FXSlh0OUpSYkZRcUpGSkJTSWluVU9YMHZISjc5ZDBBeUpuZ1FIQWl1ZUM0ZVhDcFE1RVZMY3hvVUJFMUlBMXRnZUdCT3F1YzZ2cy9BQzlHMmlsTytZVkFmdGlnWUtTeW80aUltb1lVckx5OGN6WEozV3ZwWHBMR0NxbHQxL3ZWaDU0TVN5Z2xpSWtJaklmSmhTSWlCcTRwaTVBM3hhNnh4S2d5cXlDM3F4Y0FFQnVJZkJISEZDaXFvVUFpWWpxQ1pWYWpRbXJJNUg5UUROdFMyMzRZbGtSdFc0L2U1a1Yvc2V1RGtSVVR6Q2hRRVJFYU9NT2RQSFJHekNoY0ZqWm91WDM4b0VETjB3dllrNUU5S2hadXZjcVR0KzhyeHRRbTdqT1FTL3BzT3pwVHZEM2NEQnpaRVJFdFlNSkJTSWlBZ0E4M2dSbzNraHZ3TVRNZ1A3bDhoMDVjQ3pCbkZFUkVkVVA1MjlsNDcrN0x1dU5pRmpxVUNyRTN4V3pCcmN5ZTJ4RVJMV0ZDUVVpSXRJYTJGTFhUbEpMWkNHeDYvZUIwOGxtQzRtSXFNNVRGSlpnd3VwSXFBd1NzZUptSjFoSkpQajVwZTRtclpBZ0lxb3JtRkFnSWlJdG1SUVlGaVMwbGRSUXEyRFNkYkgrZFhSTU9uQTV3OXpSRVJIVlRmL1pGSTJFVElYd29KcnJ2dDRZMWdvZG1yaVlMeWdpb29lQUNRVWlJakxnWWdzTWJxbDdyTi9Sb1RKbGl6bWVTQUp1WnBrNU9DS2lPbVpuVkRKK09uNUwvSUY2cjVkTjNPeng0ZmlPNWd1S2lPZ2hZVUtCaUlqS2FlSWkxRlFRcmN4TWhpTUpRRnFlV1VJaUlxcHpidDkvZ0duZlJ4a09WbVBKd2c4elFtR3ZQeldNaUtpZVlFS0JpSWlNNnVJRHRIRFZQVFo1RnE5RVYyTk1wUlk2UCtRVm1UczZJaUxMVXFuVmVPcXJrNUFYbEFnRFlwWTZxSFVGRzU4S2JZckJIYjNOSGg4UjBjUEFoQUlSRVZWb1FBRFEyRjc0dnV5U2hncXBBWW5ldTB1UkV0aC9IU2hXMVVLQVJFUVdzbXpmTmNNV2thYk9URkNydFlVWW5XeXQ4ZFhrRVBNSFIwVDBrRENoUUVSRUZiSXVMZEpvcTVtSkt6SHhKcHphNEE5a0Z3Q0g0NnRkcTR5SXFFNkpTVExTSXRKa3VzekR4MDkxZ25lanNxMTFpSWpxRHlZVWlJaW9VazQyd0tCQTNXTXh5NFAxNnprbTV3S24yRTZTaU9xNUVxVWF6MzF6Q2lXYUhwRnFOVXgrWmRUYnRWUFRSbmgxWUdDbHV4TVIxWFZNS0JBUlVaV2FPQVBCWlpmNG10cGlYZS83aStuQTlmc1Y3a3BFVk9kOXRPY0tycWJLOVVaRXBGbjFkdDA0SXhSVzBtcFVjQ1FpcWtPWVVDQWlJcE9FTmdFOEhYU1B4ZHlVMDU4TkhKN0l6ZzlFVkQvRkpHWGo0MzFYZFFONnhSV3JwUGM2T0xWM0MzUUxjRE5yYkVSRWxzQ0VBaEVSbVVRcUFZWUVBWnJPWmhMb3VqbFV5VWpuQnprN1B4QlJQVkp1cVFPZ0xhNVlKYjBFckxPZE5UNTd0clBaNHlNaXNnUW1GSWlJeUdTT01xSHpnNGFvZWdwNk94Y3BnZis3RGloWnBaR0k2b2thTFhYUXMreXBUdkJ3dGpWUFVFUkVGc2FFQWhFUmlkSzhFZERCczh5Z2lPdHF6VXlGN0FJZ0l0RnNZUkVSMVpweVN4Mmdoc21kSGZTV1JRaUZHSVBNSFI0UmtjVXdvVUJFUktJOTBReHd0OWNiRURIVFFIK213dlg3d0xWTXM0VkZSR1IyUnBjNnFNVVVZdFR0dTNGR3FNbXJKSWlJNmdNbUZJaUlTRFJOUFFWci9YY1JFVWtGL1YyUEp3SDM4ODBWR1JHUmVYMjQ1M0tacFE1Z0lVWWlvbEpNS0JBUlViVTQyd0M5bXVzTmlPeWNwcm5PMWhScExGYVpNVGdpSWpPSVNjckdzbjNYZEFOaTY3NndFQ01SUGVLWVVDQWlvbXByNHc0MGM2bmVzZnI1aDd3aTRLK2JaZ21KaU1nc2xDbzFKcTA5YmJqVW9acitPNjREQ3pFUzBTT0pDUVVpSXFxUmZnR0FySnBMSC9RbDVRQXhhV1lKaVlpb3hsWWVpTVBsbEZ6ZGdGN3J4eXJwdlE2MjlIVEU3Q0d0ekJrYUVWR2R3WVFDRVJIVmlMMDEwTWRmYjBCc3dURzlDKy9US1VDNndoeFJFUkZWWDJLbUFvdCt1Nnczb3E1dWwwaDhONjBicktTc3hFaEVqeVltRklpSXFNYUNHZ010WEhXUDFZRHBGOThTdzBrTmgyNEErU1htaTQySVNLd1h2anVEL0dLbDhFQXRabW9Db0o5OEdCUGloNEVkdk13ZEhoRlJuY0dFQWhFUm1VVllDOERPV3ZoZUFvaHJKYW0zZjM0SjhHZThlV01qSWpMVi95SnZJU0pXcjUrdHFGeUNMdmxnYXkzRlYxTkN6Qm9iRVZGZHc0UUNFUkdaaGEyVmtGU29OaVlRRURBQUFDQUFTVVJCVkwyTDl0UTg0Si8wR29kRVJDUktscUlJY3paZjBBMkluWjJndCt1OGtXM1FyTEdEMldJaklxcUxtRkFnSWlLejhXOEV0R3BzbnVjNmt3TGN6emZQY3hFUm1lS05YeTdnWGw2UjhFQU5RQ0p5cVVOcFJzRzNrUjNlL1ZjN2M0ZEhSRlRuTUtGQVJFUm0xYXM1NENEVFBSYmI5RUZkZW9CS0RmeDVFMURXdkdNYkVWR1ZJbUl6OE5QeFc3b0IwWFVVZFFjc2Y3WXpIR3lzekJJWEVWRmR4b1FDRVJHWmxZMFYwRmV2NjRQWWEzTDlHNExaQmNDcFpMT0VSVVJVb2FJU0ZWNzQ3b3h1UUMweWs2bTNlNWZtcm5pK3AzL0YreElSUFVLWVVDQWlJck5yM2dnSWNOTTlyc2trZzh0M2dlVGNxdmNqSXFxdS8rNjZqTVRNQjhJRDBVc2RZSkE1WFR1MXE5bmlJaUtxNjVoUUlDS2lXdEc3dVRCYkFSQ3V0YXU3OUFFQWppUUFoVXB6UlVaRXBITTVKUmZMLzRqVkd4SDlhcVg5N3NuUXB1Z2VhS1pDTWtSRTlRQVRDa1JFVkN2c3JZRW5tdWtlMTJUcFEwRUpjRFRCTEdFUkVSbVkrdDBaS1BVem1HSm1KK2gxZ1pCWlNiRGl1V0R6QmtkRVZNY3hvVUJFUkxXbWpUdmc0NlI3TEhaWnNuNFdJaWtIdUpwWjhhNUVSR0w5K0hjaXppWm02WTFVLzBWcTlwQldhTzdPTnBGRTFMQXdvVUJFUkxXcWZ3QmdWWHJOTFpHSXZGd3ZzL1BKMjBCdW9ia2lJNktHVEY1UWdyZTN4cFFaRlRNN1FiZTdtNE1NQzhkMk1GZG9SRVQxaHJXbEF5QWlRNmRPblVKRVJBVGk0K1BoNHVLQ0N4Y3VXRHFrT2lNNE9CaHl1UnlCZ1lIbzM3OC9Ra05ETFIwU21jRFpCbmk4Q1hDeXRGdURSQTBoblYyTlNvMGxLcUdWNU5pMmdGUjBTemNpSXAwRk95NGlNNitvQnMrZ3l5Z3NlYklUbk8xNFdhM0JhNW1LOFZxR0hqVVN0VnIwQkZRaXFpVXJWNjZFVXFsRWNIQXdBZ01ERVJnWWFPbVE2cHo0K0hqRXg4Y2pPam9hZG5aMm1ETm5qcVZESWhQdHZBTGN5eGUrVjZzQlNUV1RDZ0RRelE5NHpOZHNvUkZSQTNQeGRnNkMzeitrZXduU20yMGdWcENYRTY1OU9neFd6SElDNExXTUtYZ3RRNDhTSmhTSTZvZ2xTNWFnVTZkT0dETm1qS1ZEcVRkMjdkcUYyTmhZdlB2dXU1WU9oVXlRVlFEOGVybG1MU1ExcEJMZ3FRNUFJMXN6UEJrUk5UaWhpLzdVMVU2b1ZqSkJkOUQrdC9wZ2VHY2ZNMFpYZi9GYVJqeGV5MUI5eHhvS1JIWEF5cFVyMGJselo3NEJpelJ1M0RpMGFkTUdYMzc1cGFWRElSTzQyUUVoK3JNS3FsSDdUSk1DVjZuWjlZR0lxcWRjSVVheHlRUzE3cUMrYlR5WVRDakZhNW5xNGJVTTFYZE1LQkJaMktsVHA2QlVLakY2OUdoTGgxSXZqUnMzRHZuNStZaUtpckowS0dTQ3gzeUZtZ29BcW5VUkw1SHFrZ3AzRmNDbHUrYU1qb2dlZGVVS01WWm5vbTdwYTVkVUFudzk1VEh6QkZiUDhWcW1abmd0US9VWkV3cEVGaFlSRVlIZ1lQYXRyb2t1WGJvZ1BEemMwbUdRQ2FRU29HK0xHanhCbWFuSnA1TUJSWEZOb3lLaWhxSmNJVWFKeU15bVh2NWhjaTkvZEd6YXlEeUIxWE84bHFrNVhzdFFmY1dFQXBHRnhjZkhzMkJSRFFVRkJlSEdqUnVXRG9OTTFNUVphT0ZhWmxERU5iMEUwRjdVSzlYQXNVUXpCVVpFajdTTHQzUHc5WjgxZUsvUVMyamF5YVJZK21RbnM4VDFLT0MxVE0zeFdvYnFLeVlVaUN6TTJkbVpiOEkxRkJRVUJDY25KMHVIUVNMMGJGYW03YU5LNUJQb0hadVNDOFRkTTBkVVJQUW9tLzU5bE40RUEzVTE2cmpvRHBnMXVCV2F1Tm1iS2JMNmo5Y3lOY2RyR2Fxdm1GQWdzckNZbUppcWQ2SXE4ZSt4Zm5HeXFYbmJSLzNQQXBHM2dZS1NtajBmRVQyNmZqcGVwaENqV2lLeWpvdHVlb0tMblRYZUc5M09uT0hWZTN3UE5nLytQVko5eElRQ0VSRlpSQmVmR2hSb0xEMUVrMVFvVWdMSGs4d1VHQkU5VWg0VUtmSDIxbi8wUnRUVmVNM1JIYkJ3YkFlNDJNdk1FUm9SVWIzSGhBSVJFVmxFalFzMHdyQ2UyczBzSUNtblpzOUhSSStlRDNkZlJvYThzUFJSbWNxdUlqVnhzOGVzSVVGbWlZdUk2RkhBaEFJUkVWbE1UUXMwbGwwREhaNG96RllnSWdLQXBIc1BzUEpBbkc1QVhmMWtBZ0I4OG5RbnlLeDQrVXhFcE1GWFJDSWlzcWl5QlJxcjB4WmVjMGgrQ1hBbXhTeGhFZEVqNEkzTkYxQ3MxSHRSRVp0UDBEdTBZeE1YUE4vVDN5eHhFUkU5S3BoUUlDSWlpeXBib0ZGU2pZU0MvbWVFS3huQS9md2FoMFZFLzgvZWZjZEhVYTBOSFAvdHB2ZENDQWtsbEVBZ3RJQVFRVkFVcmtnVEFSdUtjbEZVRUwySUJVVkJRUVRFY2tVQmhWY1I5WW9GRmFWYUVKR085QTRoUUFnOUVFcDYzZXpPKzhjbXU3TWtrR1IzbHJUbisvbGNidWJzek1temEzWjM1cGx6bmxQRnJZKy95Qzg3VlJsR2U3S1ZxZytrR1VQYWFSQ1ZFRUpVTDVKUUVFSUlVZUZpSEN6UUNOamNTVngzd3RHSWhCQlZtYUxBcUs5MnFScXdMYnBTcGs2ZzZBT3BlM1J0ZXJhdW8xVjRRZ2hSYlVoQ1FRZ2hSSVZ6MGNFdERSenNSSFd0Y0RFYjRpODcySjhRb3NxYXZ6NlJRK2ZTTmV0djVpUHROZXRMQ0NHcUUwa29DQ0dFcUJRYUJVSmRQd2M3VVkxUzJIb0dEQ1lIK3hOQ1ZEa1p1UVdNLzJtL3FzV2VaU0t4SFBOQWJIM2FOQWpRSWpRaGhLaDJKS0VnaEJDaTB1aHkxU2lGY3M5NDFsbW5TZWNXd0xZeldrUWxoS2hLcGk0OXBGb21Fc3FkVFZCOThMam9kTHc3dUswbWNRa2hSSFVrQ1FVaGhCQ1ZSckFYUk5XeWJ1dnNXREplcC9wbU95Z0ZHb1dvVVU1ZHp1YkRsZXBsSXUzcHhYclFZN2Mxb25GdEg0ZmpFa0tJNmtvU0NrSUlJU3FWMkhybW1ncUFPWmxRM2dzQ3hmWVFLZEFvUk0zeHZIcVpTTHVTQ1ZpS043cTU2SGh6VUN0dEFoTkNpR3BLRWdwQ0NDRXFGUjgzODZvUEZuWXVJMWwwbUJSb0ZLSm1XQjkva2NYcVpTSjFkdFJPVUgzZS9PZk9wdFFQOXRJa05pR0VxSzVjS3pvQUlhcUNBMmZTT0hnMm5kMG5VOWh6S3BVOXAxSUJhQmNSU0x1SVFHNXFHRVRMZXY2MHJsLzFpamFscHFiaTcrK1BYbC8yL0tMQllNRFYxUlZkZVpmZ0VxS00yb1hCb1l2bU9naVc3RUI1cHo2b2Z0NTZCcG9FZ1p1azBZV29sb290RXduWVZUdWg4QkFmZHhkZXY2ZWxGcUdKYWlJdkw0K0NnZ0o4ZkNyUEZCakRoYU1ZazQ5Z1NJcWpJQ21PZ3ZOeEFMaUdSZU1hSG8xYmVFdGNRcHZpVmllcWdpTVYxWm1jV2dsUmlzZm1iZVBGNy9ieXk0NHpCSHE3OC94ZFVleDU2eTcydkhVWHo5OFZSYUMzTzR0Mm5PR2w3L2N5L1BQdEZSWm5ibTZ1emZhMGFkUG8zNzgvWjg1WXE5S2xwS1JnTUJoczludnV1ZWZvMTY4ZnljbkpaZjVkQ3hjdTVKRkhIbUhGaWhXT0JTM0VOYmpxb1ZOOVZZT2R1U3NwMENoRXpmQ0ZGc3RFcWo1bnh2WnRUckN2dTJQOWlVcEpVUlNiYzZiRXhFVDY5Ky9QZSsrOVo3UGZoUXNYYkxZM2JOakF3SUVEbVRsejVnMkpzelJwdjR3ajgvZTN5VDIwQ3Iybkg5NWRoaEg4ekZLQ24xbUtkNWRoNkQzOXlEMjBrc3cvM2lGdDhXc1ZIYTZveG1TRWdoRFg4UGVoWkFiTzNNU3NSOXZ6MkcyTlN0eW5kMkFZdmR0YXgyWi9zVDZSb0ZGTFdES21LN2UzcUgyalFtWDE2dFhNbmoyYmFkT20wYXFWZWI1bmZuNCt1Ym01bUV6bWRmTU1CZ01USmt3Z0x5K1BkOTk5bDVDUUVESXlNa2hLU2lJNE9KalEwTkF5L2E2Q2dnSldyRmpCbFN0WHFGT25qczFqR1JrWnZQbm1tMldPMjlYVmxYZmZmYmZNKzR1YUphb1c3RHNQS1lYbmZYWU1VckRaLytCRmlLNXRMdndvaEtnK2NnM0dxNWFKZEV5d2p6c3Y5MjJ1V1graWZQNzY2eSsrL3ZwcmgvcW9XN2N1Nzd6elRySDJqSXdNSmsrZWpLZW5KMU9tVEVHbjAyRXltY2pOelNVL1A5K3kzL3IxNjVrMmJScFBQUEVFRHo3NElBRHg4ZkVBUkVaR09oU2JvL0tQLzBQcWQ4L2cxL2NOdkc2NnQ4UjlYUHhxNDlHc20yVTdaK2Npa3FkMUpIRElITndiMzN5alFoVTFoQ1FVaENqQjFHV0grUHRRTW1jK3VodC9MN2N5SHplOFcyTUdkYWpId0ptYjZOTTJuRmZ2YnVIRUtLMUNRa0xJenM3bXJiZmVZdTdjdVFRSEJ4ZmI1K09QUCtibzBhTjA3dHlaV3JYTVpmUVBIejRNUU51MlpWOFNhKzNhdFZ5NWNvVjI3ZG9SR3h0cjg1akJZR0Rmdm4xbDdzdk5yZXl2cmFoNWRFRFhDRmh4eExwdFR5ZUtZcW14eHJvVE1DaGFvd0NGRUpYQ2pEK09rR3l6VEtRZFZCbkxDZmRFNCtNaHA4Z1ZKUzh2ajVTVWxISWZaelFhTGFNd1hWeGNTdHpIMTljWHZWN1AxcTFiK2VhYmJ4ZzZkR2l4ZmM2Y09jTi8vL3RmZERxZDVTWU5XTStaWW1KaXloMmJWakxYemlILytCWkN4bTVBNytsYjV1TzhPdHlQUjh1ZXBINzNEQjdOdXVIVGJhUVRveFExalh4YUNuR1ZxY3NPa1pTYXk5K3YzbUhYOFVFKzdxd2IzNTFSWCsxayt2STRYdXZ2L0t1WG1KZ1lCZzhlek1LRkM1a3hZd1pUcDA2MWVYelZxbFg4OXR0dk5HalFnRmRmZmRWUysyRHIxcTBBM0h4ejJiTFZKcE9KNzcvL0hvQ25ubnJLMG43MjdGbnExYXRuMlk2TWpPVEREeis4Ymw4UFAveXd6ZDBBSVVwUzF3OGlBdUJVV21HRFBiVVVWUHRmeklaalY2QnA4WnliRUtJS3VwS1p6OXZMNHF3TjlneGx3bnBNL1NBdlJ2ZHNxa1Zvd2s3OSt2V2pYNzkrWmQ0L096dWJYMy85bFVXTEZuSGx5aFVhTkdqQXNHSERTdHhYcDlNeGJ0dzRubnJxS1JZc1dFQnNiS3pOelkzYzNGd21UNTVNVGs0T1k4YU1zU1FVVWxOVGlZK1BKeXdzakFZTkdqajJCTzJVdVhZT3BveUxCQSszYi9TRzNpdUE0Q2UrSlczWkpMTFcveDgrM1o3V09FSlJVMGxDUVFpVnZ3OGxtLzluWnpKQmJlNWpIZWcyYlExZG8wTG8xdHo1MHgrR0RSdEdWbFlXZ3djUEx2WllzMmJOYU5XcUZlUEdqYk1wSnJSNTgyYkEvRVc1Y3VYS0V2dHQzTGd4VVZIbVlqNGJObXpnMUtsVDlPalJ3OUsyZWZObUprMmFSUGZ1M1huNmFmT1hrMTZ2eDh0THhwVUxiZHpTQUU2bkZSWmYxOWw1dmFBNmFFdGhnVWE5MUJRVm9zcDdjL0ZCc3ZLTjFnWjczdGVxejRkSmcxcmg1aUlseHFxQ3RMUTBGaTllek5LbFM4bk16Q1FpSW9LUkkwZHl4eDEzWExmUWRLMWF0Umc3ZGl3WEwxNmtSWXNXSkNRa1dCNXpkM2VuUzVjdWRPellrYnZ2dnR2Uy9zOC8vNkFvQ2lFaElkYzhYd0xvMmJObnVZcGNsMVgrOFgvSVA3N0Y3bVNDV3NBOWs3bnkrUkRjSWpyZzNpaTI5QU9FS0lVa0ZJUlFHVGh6RTJjK3VydjBIY3RveVppdU5IM2xONjdNR2FoWm4xYzdmZm8waHc0ZEFxQjU4K2JzMmJNSHNCWVQyclJwRThIQndmVHAwNGQ5Ky9aeCtQQmh1bmZ2enNHREI3bDQ4U0lBbjMzMjJUWDdIeng0TUZGUlVSZ01CdWJQbjQrbnA2ZGxkSUtpS0paNWppMWEzSmpwSGFMbUNmQ0FGaUVRZDhtOGJlL1VoNktMaG13RDdFK0dtRHFsSFNTRXFNeE9YTXBpenVxRTBuZThIdFdjcUNhMWZYajhHaldUaFBQbDV1YVNsNWVIbDVjWDd1N3VIRGx5aEtaTm14YTdRRTlMUytPYmI3N2g5OTkvSnk4dmowYU5Hdkg4ODg5ejIyMjNvZGZyeWMvUHg5M2QzZEtmdDdlM1pSVEMyclZyeWNzelQ0L3g5UFJrNWNxVmxxTFU1OCtmWjlXcVZkU3RXeGVBbFN0WEVoMGRUVVJFQkd2WHJnWGd3SUVESERodzRKclBvWHYzN3JpN2ExL01NL1c3WndnWnUwR3ovZ0tIek9IU1J6MEpIVjl4eGNSRjlTRUpCU0VLUFRadkc3TWViVytwbVpDV2JlQ3RwWWRZdXVzc1NhbTVOQXJ4WVhpM3hveTVxeG11THVhVEQ1T2k0RGRpTWRucXV5T0ZrbWIxSnl6QWsvY0d0K1hKK1R2NC9JbU9Ub2w3ejU0OXpKbzE2NXFQZi9IRkZ6YmJmbjUrZE8vZW5WOSsrUVd3Smd5S0tJckMxS2xUY1hkM1o5eTRjWmFoZlQvKytDTkpTVWs4L3ZqamhJU0VBTEJ1M1RvU0VoSm8wcVFKQXdjT0pEVTFWZXVuSndRQUhlckNrY3RnTEZ5MXdaNVJDb3JPZXN5dWMrWWtoVWZKMDJ5RkVGWEFLd3YzWVN4YXlzWGV1UTZxT1ZGdjNkc2FGeG02VkdIbXpadkhzbVhMZU82NTU2aGZ2ejZ2dmZZYXJWdTNadno0OFRhMW9RNGNPTUNTSlVzSUN3dGp4SWdSM0hycnJlaDBPdkx6OC9ub280ODRldlFvMDZkUDU1dHZ2dUhYWDMvbGhSZGVvRy9mdmdCODhza24xenhYaVkrUHR4UmVMUExzczgraUtBcTdkdTBpTEN6TVpyb25tQk1VR3pac29HZlBublR1M0JsWFYrMHZyZEorR1lkZjN6ZEtySm1RZDJRdHFRdEdVR2ZLRWRzSEZCTVhwclFEUTI2eFkycVAyNFRldHpaK2Q3MU0ycElKQkF5Y3Bubk1vbWFSaElJUXdJRXpxWnhOeWJHczVtQlNGTzZidlpsZEoxS1lOS2dWTGNMOVdCdDNrWEUvN0NNK0taM1BocHVUQS9GSkdXVG5HM24rcm1aRTFySDlvQzlLVER4NWV4TyszM0thdytmU2FWSFhYL1BZYjdubEZwdjZCU2FUaWErKytzcnlwZmpTU3kvWnJPRGc2dXJLaFFzWDJMaHhJd0NkTzNlbWRldldsc2N2WDc0TVFKMDZkZWpXelZ3aCtNaVJJeXhZc0FCZlgxL2F0R25Ed1lNSEtTZ280TXN2dndSZ3pKZ3hUaG5pSjBRUmJ6ZG9GUXI3aWxieFVqQXZmS3hjNTZDcjZJb0tOQUlHRSt3OEIxMHFaaXFzRU1KQnUwNms4Tk4yOVZxd2RpUUNWRG1JRnVGK1BIeUxmQ0JVRmcwYU5DQXFLb3E5ZS9jeWN1Ukl4bzhmVC92MjdXMzJ1Zm5tbTdudHR0c0FTRTVPWnZMa3lSdzVjZ1JQVDArYmFReHFFeWRPdEZrK095RWhnZm56NTJNMEdvbUppZUhoaHgrMjFKa3FpbVBCZ2dVQWhJZUhXODZMaXV6Y3VkTVN5OVdQYWNGdzRRaW10T1FTVjNQSVQ5eEsyZzh2bEhpYzhWSWlHSEx4dm1VWUxzRVJOby9wUE16bnExNGRIeVIzL3dvTUZ4TndxMTJ4SzFlSXFrMFNDa0lBQjg5bUVPeGpIYUwyejdITHJENlV6SS9QM3NJRE45Y0hvRmViTVBJS2pNejg4eWp2UE5pV1lGOTM5cHd5WjdsZjZ4OU5xTC9ITmZzUDhuYmp3Rm5uSkJSQ1FrSXNJd1l5TXpPWk5tMGE4Zkh4dUxtNVlUQVlXTE5tRGJWcjEyYjA2TkY0ZUpoam5EcDFxbVU1eWZQbno5c2tGSXFtUWFpWGhMeDA2UkpHbzVITXpFeGVmUEZGbTkvZnAwOGZXclpzYWROMjlPaFJldlhxZGQyNFRTYVRyUElneXFWZEdCeTZDQVdtd3B1S0pzcDNEYUhZN243b0lyU3BBMzZ5MUx3UVZjN29CYnV0RytxbFhNcERkY2hiOTdaR2IwOGZ3aWxDUWtMNDRJTVBtRHQzTHN1WEwyZmN1SEU4OHNnakphN0tzSGZ2WHFaTW1VSmFXaHBoWVdGTW5qeVpKazJhOE04Ly94VGJ0MDJiTnBhZk4yell3TmRmZjQxZXI4ZG9OSktkbmMzY3VYTVpQWHEwWlNXSHhNUkVTODJFOCtmUEYrdXZwSE1tTFJtVGo2THpEckJwVS9LenlGci9HVmtiUHJNa0I2NW1TRElYS3ZXNS9XbjBQcld1MmIvT013Qmo4bEZKS0FpSFNFSkJDR0QzeVJUYU53eXliSHU0dWpENnpxYmMxZHIyQzZKVnZRQk1DaVJuNUprVENpZFRxUmZrUmFpL0J3V0ZZN0dMcGtPbzNkUW9pRjBuVXJnL3RyN1Ruc1BSbzBkNSsrMjNPWFBtREk4ODhnaUppWWxzM3J5WjdPeHNWcTVjU1h4OFBKTW1UZUxLbFN1c1c3Y092VjZQeVdRaUtTbkpwcCtpYmZXWDQwMDMzY1NERHo1SVFFQUF2cjYrRkJRVThQSEhIeE1RRU1DVFR6NVpMQll2TDY5U2F5cnMzYnRYZzJjdGFoSlBWNGdKTTQ4c2dNS2JpMFcxRWNxajhLNmtTVEVYYU96WlJOczRoUkRPdFd6M09UWWZ1Mnh0c0NzUllCMmVFTk1nd0hMelFGUWVibTV1UFBmY2N6UnMySkE1Yythd2JOa3krdlRwWTdOUFZsWVdiNzMxRnVucDZjVEd4dkxhYTYvaDUrZDMzWDROQmdNTEZpemcrKysvdDB4am1ESmxDams1T2FTa3BQREtLNi93NzMvL215RkRodkRKSjU5Z01wblE2L1VrSnlkak5CcHRscVFzNlp4SlM0YWtPTnpDYlZjTHk5bjFDOW5idnNPdnoyc28rZGxrcnBwUjdMaUNwRVBvL2VxWWt3bW1Bbk9qdnZobG4xdmRWaGpPSGNTelZXK254QzlxQmtrb0NBSHNPWlhLODNkWjZ3aDBiQnhFeDhaQnhmWmJ0dnNjd1Q3dVJJYjZXSTd6OTNTbDEvdnJXUnQzRVpPaWNGZnJPbnd5N0NZYWhWaFhVMmpmTUpCWmZ4NXpTdXk1dWJsODlkVlhMRjY4R0pQSnhMUFBQc3ZBZ1FPWk5Ha1NBQysvL0RKcjE2NWx3WUlGUFB2c3N6ejY2S040ZVhueDZLT1BNbS9ldkdMekJZOGVQUXFZVjNjb29pN0VDREJseWhRVVJlR2xsMTdDMzcvNHFJdjY5ZXZ6M252dlhUZnVnUU1IeXJLUm90eGk2c0NCQzVCbnRKM0NVQzZxQXhKVDRGSTJoSGhyR2FVUXdsbU1Kb1dYRnpxWWtMWmtJODNldXEvMXRmY1ZGVzdBZ0FIVXJWc1hUMDlQUWtORExlY3BBRDQrUGt5ZVBKazllL1l3Wk1pUVVxZGY3dHUzajQ4KytvalRwMC9UdUhGanBrK2ZicW1wRUJrWnliQmh3NWc0Y1NKZmZmVVZSNDRjSVRnNG1JaUlDSm8zYjg2cVZhdElTRWl3MUozS3ljbmg3Tm16QkFRRTJOUjQwRkpCVWh6ZVhXeVh3UFNJdWdPdm0rNUY1KzVEMXZwUFN6ek9jRDRPbmFjdktmOTduUHpFYmFDWWNHOTZLLzUzVDhJbHlKbzhjdzJQSm52TEFxZkVMbW9PU1NnSWdUa3gwQzRpOExyN3pGK1h5TExkNS9qazN6ZFpscFRhY3pLVjFHd0REOThTd2ZPOW90aDNPcFczbDhYUmJkb2E5azNyUmFDM2VVaC8rNGdnZHA5S2NVcnNyN3p5Q25GeGNkU3FWWXVYWDM2WkRoMDZGTnZuMy8vK04vWHIxK2UvLy8wdjlldlg1LzMzMzZkNTgrYjg4TU1QSEQ1ODJHYmZZOGZNaVkvbzZPaGkvUUNzV2JPRzlldlgwN2R2WHpwMzdxejlFM0xBaVV0Wi9MRDFOTDRlcnZoNXV1SHI2WXFmcHl1K25xN21OaS96LzRmNFhYdDZpcWpjWFBYUVB0dzhzZ0N3ZjgxNTFYR2JUc0VBV2FSRWlDcGgvcnBFanB6UE5HL1krLzdYMlk1T3VLZDlYYTNDcXhGTVdaY3haYVdnWktkZ3lycUNLZHM1NXpkcXNiR3huRHAxaXNURVJKdjJnb0lDc3JLeWVQVFJSMHZ0WS92MjdZd2ZQeDZBWHIxNjhleXp6K0xsNVdWVHBMRkJnd2JNbWpXTGlSTW5rcDZlenRTcFUwbE9UbWJ2M3Iyc1dyV0t1TGc0UzBJaElTRUJSVkdjdXNwVndmazRYTU5zejhkY2drdXY5VkdRRkljcE53T3Z0bmZqYzh0akdDN0VrN1Z1TGxjK0gwTEk2QlhvUE0wM2cxekRXMUtRZE1ncHNZdWFReElLUXBUQnAydU84OHovZGpMNnpxWTg4eS96UERORmdTK2ZpcVcybndleFRjeVo2VDV0dzJoVFA0QitNemJ5eGZwRVh1d2RkYjF1TlRGMDZGRCsvUE5Qbm52dU9mejgvTWpOeldYdTNMbTBidDJhZSsrOTExS1FzVWVQSHNURXhGQ3JsblV1WFhSME5GdTNidVhvMGFNMGE5YU0zTnhjRGg0OGlKdWJtODBJaFNKbnpwemhvNDgrSWl3c2pLZWZmdHJwejYyOFRsek01dFVmOTVkNS8wQnZOM1BDd2NNVlB5ODNhdnQ1MExxK1B5M3JCdENxdmordDZ2bmo2U2JMQUZRMnJVSmg3M25JS2JCenBEUFlGSFM4a0FYSFU2Qko4VUZKUW9oS0pDdXZnRGQrdnZhU2ZXVlNORVdxOExQajNjRnRIZXV2bWpObFhTWS9jUnVHMDNzd25OcUY0Y3kxUm9jMGRGb01PVGs1TEZpd2dGOSsrWVdHRFJ2eXlDT1BXQjc3NUpOUFdMRmlCWjA2ZFdMMDZOSFhuWHJRb1VNSHVuYnR5bDEzM1VXWExsMEE4OUtRU1VsSlRKZ3d3WExlNCtmbng3dnZ2a3RlWGg0K1BqNDBidHpZVXNoeHg0NGREQmd3QUxBV1pHemV2TGxUbnJmZEZBWC9lOTlCN3hPTVd6M3ozN2Q3MU8yNDFva2lkY0VJY25ZdXdydnI4QW9PVWxRbmtsQVFBbWdYRWNpZVU2bjBEZ3l6YVRjcENxOHMzTWNIZnh4aGZQOFdUTHZmV3N4SHA0TytNZUhGK3VyZE5neFBOejM3VDZkWjJuYWZTcUY5aEhPdVZtSmpZNG1OamJWcy8venp6L3oyMjIvMDdkdVhCeDU0d0daZmRUSUJ6TFVSdG03ZHlvWU5HMmpXckJtN2R1MGlQeitmamgwN0ZpdVllT25TSmNhUEgwOU9UZzRUSjA3azRzV0xuRDkvM3ZLL2h4OSsyQ25QejVsU3N3MmtaaHRzMm43ZGE2MHBvZGRCb3hBZld0WHpwMVc5b2lSREFORjEvU1RSVUlGY2ROQ3hMbXc0NVVBbml1M056UzFub0ZHZytiKzVFS0p5K21qbFVaSXo4c3diOWhaaUJNdHhOemNKcGxlYnNGSjJybUVNdWVRZStJMjhZeHZKUDdrTFU5cTVDZ3RGVVJSV3IxN041NTkvenVYTGwvSHg4YUZYcjE0MnF6QjA3dHlaVFpzMnNYWHJWdmJ1M2N2dzRjTVpPSENnelQ1RjlIbzliNzc1cG1VN0t5dUxUei85bE56Y1hMNzQ0Z3ZDd3F4L0MrN3U3cmk3V3l2Mk5tM2FGRDgvUDNidTNFbDJkamJlM3Q2V29vOGRPenBuV1hBQTE3Qm9DczdINGVKWHUrd0g2WFI0Uk4xUnJObWpXVGR3ZGFmZ2duV0p5WUtrUTdpR3R5eTJyeERsSVFrRklWQWxGTnBhdjB6eUMwdzhQR2NMeS9lYzQ3UEhPL0RVSGJhVjJ5NWw1UEhiM3ZQY0doVkNrMUJydlFTVHlUekhzN1pxMVlmZEoxTnAzL0Q2VXlyczlmMzMzOXRNVzlpOTIxejUrdFNwVTVZNkNtckRoZzJqU1JQemMrblNwUXR6NTg1bDllclZEQnMyak5XclZ3TllsbUZTbXpsenBxWDQwS3V2dmxyczhjY2VlOHlTd1U5T1RtYjI3Tm5YalRzdkw2L0VMM3hITktydHpVdTlvMGpMTVpDV2JTQXR4NXd3S1BvNUxkdEFqc0ZZNXY1TUNoeS9tTVh4aTFrczMyTmJ2REl5MUllV2RmMXAweUNBNkxybVJJT3ovaHVMNGxyVWhqM25JY09CTWh3NnNHUVZNdlBoNEVWb0UxcktRVUtJQ3BHV2JlRDkzOVExZit4TkpsaFRpZTgvSktNVGl1UWYvNGZjZmN2SjJiY0NETGxsT3NZbHNCNHVvVTF4OFEyQkxUczBqV2ZIamgxOC92bm5sdVVmNzd6elRrYU1HRUZRVUJDYk5tMnk3TmVwVXljKy8veHpaczJheGJwMTY1Z3padzRiTm16ZzVaZGZMdGJuK2ZQbm1UdDNybVg3MHFWTFpHUms0Ty92YjlOZUpDSWlnaWVlZUFJd0p5TTZkKzdNcWxXcldMdDJMYTFhdFNJaElZR1FrQkNuVG5sd0RZK21JQ25PbkF3b0l5VTdoYndqYTNHTDZHZzdQVUl4Z2NtRXpzZGE3NkVnS1E3WDhKS251QXBSVnBKUUVBSzRxV0VRaTNhY3NXa2I5dGsyL3RoL250OWV1bzA3V3hVZlFtZFM0TEY1Mi9qUG5VMlpOZFM2TnZMUE84NWdNQ3I4cTZYMXltVG5pUlNHZEk0bzFvY1dqaDgvenE1ZHV3QnpnVVl3WjlhTGFpRVV5Yy9QeDJReU1YRGdRRXRiV0ZnWWJkcTBZZi8rL2Z6MDAwOXMzTGdSRnhjWHVuYnRXdXozTkdyVWlJTUhEeEllSGs3ZHVuVXQvMS8wc3pxVG41YVd4ckpseTBxTlhldGxJeHVGK1BEZmgyTkszZTlpUnA0bHlYQXBJNDhkaVNuc1NMekNqc1FVenFUa2xPbDNKU1Jua1pCY1BORndXMVFJL2RxRjA2ZHRPRzBiQkZ6amFPRW9IZEN4SHF3cG1rNXI1MXhxUldjOWJOYzVhRjRMM0dYd2lSQ1Z6dHZMNDBqTEtSeFI1bER0RlBPQlBhSkQ2ZGE4SEhkOXF5Rmp5bWx5ZGk0aVovY3ZtTkl2bEg2QXF6c2V6YnJoRVhVSDdrMXVzYjFZbmROVHM3aE9uVHJGN05telVSU0ZpSWdJeG93WlE5dTIxMDcrK1B2NzgvcnJyeE1iRzh2czJiUFp2MzgvWThlT3BWMjdkamI3NWVUa1dNNlhqRVlqQm9NQnZWNVBmbjYrcFIzTUl5UHk4dkpJVDArM09mNnV1KzVpMWFwVkxGcTBpRU9IekhVSHVuWHJwdm5ORVRXMzhKYmtIbHBacm1NVXhVVGF6K1B3N2p3VXYzNXZXTnB6RDY0RVV3RWVUVzZ4dEJuT0hjQ3piWC9ONGhVMWt5UVVoQUJhMXZNbmZiMTE2UHZQMjgrd2NPdHA3bXdWeW9FejZSdzRZL3VsTXVTV0NFTDlQUmpadlFtZnJENUdnTGNiZDdRSVpkZkpGQ1l2UGtqL2R1RTJ3eWhUc3d5MHFsOThOUVF0VEpnd0FZRERodzh6WnN3WUdqVnF4Snc1YzJ5V05jckt5dUx4eHgvSGFEUVd5NlFQR0RDQS9mdjNNMy8rZk1CY3FDZ2dvUGlGOE9PUFAyN0oxSmVtVWFOR05zTUtTekpxMUNnS0NncksxSi9XYXZ0NVVGdFZtRkg5MytweVpqNWJFeTZ6WFpWa09KOVd0cnMxQUJ1T1hHTERrVXU4K3VOK2hSbXppQUFBSUFCSlJFRlU2Z2Q1MGFkdEdIMWp3cm16VlIxOFBlVWpWMHROZzJGM0VxVG1Zdi9OU3F6WEpubEdjMjJHMkhyYXhTaUVjTnlGdEZ4bXJUcGErbzZsVVkxT21QNWdtK3Z2VzQwWkx4MG5jL1ZNY2cvOFhxYjlQVnIwd0RObUFCN043MERuNXVYazZNd2pBKzYvLzM1OGZIeDQ4TUVIaTkxOE1KbE1BTVV1NUh2MTZrVjBkRFJ2di8wMkkwZU9aTjI2ZFRhUE4yN2NtT1hMbHdQdyt1dXZzM1hyVnNhUEg4L3R0OTl1czkvQ2hRdVpQMzgrblRwMXNtbVBpWWtoSWlLQ1U2ZE9jZnIwYWZSNlBZTUdEZExrT1YrTFMyaFRsRjJMeW5XTTNxY1dYckVQa2IzMUczUWVmcmczdmhsRDBpR3kvcDZOUi9QdXVEZXpqa0kxNVdiZ0V0cE02N0JGRFNObnQwSUFyZXNIVURmSWl5L1dKeks4VzJOK0xoeXQ4TmZCWlA0Nm1GeHMvMXVqUWdqMTkyRFcwUFkwQ2ZYbGkvV0ovUGYzZUdyN2VUQzZaek1tRGJMT1IvdHN6WEVpNi9qUUl0dzVDUVV3cjZuOHdRY2ZZREtaZU9xcHAyeVNDUUR6NTg4bkpTV0ZFU05HNE9WbGV6SncyMjIzV2I0Z2RUcmROV3NobExZVWs5Rm9uVXJnNXVaR3ZYclh2eW9ycmIrS1VzdlhuYjR4NFRiMU1jNWN5YkVrRjdZblhtSG5pUlF1WjVZKzF2NU1TZzd6MWlVeWIxMGliaTQ2Ym91cVRkK1ljUHEwRGFObFBlZjlQZFFVT3FCVFBWaHBIaEhyMEpUcUl2dVRvVTBka055UEVKWEg1Q1dIeURXWUx5THRINTFnL1lEbzFib09OemR4empKL2xaa3AvUUlacTJhUXUzZUorZlc0SHIwTG5tMzY0ZFB0YVZ4RG05NllBRlZHakJoaCtUazdPeHRQVDAvMGVqMG1rNGx0MjdZQmxMaFVZMFJFQkhQbnprV24weFZMS0JUNSsrKy8yYnAxSzlIUjBjV1NDZWZQbitlYmI3NGhNRERRWmtRbm1CTVlqejc2S0crLy9UWmdMbmF0cnJ2Z0RHNTFvdEQ3MXlGbjV5SzhPdHhmNXVQOCs3MkJTM0FFT1RzWGtiWHBjL1Rld1hoM0hvcHZqOUdXZmJLMy80QnJjQVBjYWplNVRrOUNsRTVPbVlRbzlNV1RzUVNOV3NLZ0R2WDRibFJudmh0VitwS0liaTU2WHU3Ym5KZjdsbHpoOTJKNkhoTiszcy9Gandkb0hhNk55NWN2NCszdERjQ2JiNzVKNzk2OXVmLysrd2tMQzJQeDRzVXNYNzZjeU1oSVMyVml0WlNVRkRJenpVdHc2ZlY2MHRMU1NrMEdHQXdHamgwN1JseGNISWNPSGVMQWdRT01HaldLTm0ycTV4MmYrc0ZlMUErdXg4QU8xdGRseTdITExOeDZtcCsybmVaY2F1a2pHQXhHaGIvamt2azdMcG14Qy9jU0VleE4zeGp6NklVZUxVUHg4WkNQWTNzMERJUVFiN2lVWFhpdFlNZkZoZzdydFVhQnlUeEtvVlA5VWc4VFF0d0FpUmV6K0d6TmNRMTZzbjR3MUxTVkhVeFpsOGxhOHduWlc3OHA5cGlDZ3U2cUQwMjNoaDBKR0RBRmw5cVJOeXJFNjVvMGFSSjc5KzdGeDhjSGs4bEVkblkyY08xaWlLVk5RYmg4K1RKZVhsN0V4Y1h4OU5OUDgrQ0REM0w3N2JlVGtaSEIrUEhqeWN2TDQ2V1hYc0xUMDdQWXNhZFBuN2I4bkptWmlhSW9UcDN5QUJBd2FEckowenJpMGJJbmVpL2JFYVErM1ViaTAyMWs4WU5jM1BDNTlVbDhibjJ5eEQ1TldWZkkvR3NHb2E5dGRVYklvb2FSTTFnaFZKYU02Y3JBbVp0WU43NjdKdjBObkxXSkpjOFZyMGVndGJDd01HYk9uTW5PblR0WnNHQUJTNWN1WmZueTVjVEV4TEI3OTI2Q2c0T1pPbldxVFowRE1NOG5uRFJwRWxldVhNSEZ4UVdqMGNpYmI3N0poeDkrYUpOVXlNek1aTU9HRFJ3OWVwVDQrSGlPSHo5ZWJMcUNyNit2MDU5blpkSzVhUzA2TjYzRmpDRXhiSWkveE1JdHAxaTAvUXlYeWpCeUFlRFVsV3orYjgxeC9tL05jYnpjWEhpd1UzMUdkby9rbHFhMVNqOVkyT2dRYmgybFlPL1VCL1Z4QjVJaEpreEdLUWhSR1V6ODVRREdvcnZwOW81T3dIcGM3elpoeEVUVWpBSzZwb3hrTXY1NGw5eERmMEpCbnMxakNnbzZSV2R6TWF6ejlNZXY5emk4T2p4d2RWY1Zxa21USnNUSHgyTXdHTkRwZERScTFJZ0hIM3lRcUNqN2x1Wis0SUVINk5XckY0c1dMV0xKa2lWTW56NmRMNzc0QW5kM2QwNmZQczBqanp4QzkrN0Z6d1BYcmwzTGdnVUxBSEJ4Y1dITGxpM01temZQWmpTRnN3UU9tVVBxZDg4US9NUzNtdlNYK3QwekJBNlpvMGxmUXNqcGtoQXF0N2VvVForMjRZejZhaWR6SCt2Z1VGOGp2dGpCb0E3MTZCb1ZvbEYwcGV2UW9RTWRPblJneFlvVnpKdzUwN0xpUTFCUUVDZFBuaVFreEJwTFRrNE9FeVpNSUQ0K250cTFhL1BlZSsveDNudnZFUmNYeDBzdnZjVDA2ZE10YXpJWEZCUXdZOFlNeTdIZTN0NjBiZHVXMXExYjA2SkZDMXEwYUlHZm54OVhybHk1WWMrMXN0RHJkTnplb2phM3Q2ak43S0Uzc2ZyUUJSWnVPYzNpbldldEJjUktrV013OHIrTkovbmZ4cE8wcnVmUHlCNlJETzNTa0FCdmJZdFdWbGNOQXlISUUxS0tCb280T0VyQnFNQ3VKT2pTb05URGhCQk9GSitVd1hmL3FOZUh0YmY2cXZXd2QycEM3WVNDUExJMnpDTnp3MmUyS3pZb0Nvb09YQUFqT3B1WDBqMnlDd0VQekVEdlUvbW1nb3dhTllwUm8wWnAycWUvdnovRGh3L24zbnZ2WmR5NGNSdy9iaDBGbzlQcFNFOVB4OS9mT2pWeDQ4YU5USjgrSFlCLy8vdmZORzdjbUxmZWVvdWZmdm9KbzlISXlKRWpuVHFWMDczeHpYZzA2MGI2c29uNDMvT1dRMzJsTFhrZGoraWV1RGQwN0R4WGlDSTZSU2x0RXBVUU5jLzA1WEg4dnU4OFM4WjBKZGpYdmZRRFZDNm01ekZ3MWlZR2RhakgyRDRsVDRWUTY5bXpKNnRXcmJJM1ZCdW5UcDNpbDE5K1llWEtsUlFVRk5DK2ZYdFNVMU5KVERTWHdvK0tpbUxHakJsa1pHVHcrdXV2azVDUVFHQmdJQjkrK0NIMTY5Y25MUzJOTVdQR2NQYnNXVHc5UFhuaGhSZm8wYU1IQUo5KytpbDE2dFNoVFpzMk5HN2MyUExGbVp1Ynk4U0pFd0h6VklnREJ3N2c1ZVZWNmpKS2UvZnVSVkVVU3hYbXNXUEhFaHBxLzVwOVdyNk9XbG0yK3h6Zi8zT0taYnZQa1oxL2plVXFyM04rUE96V2hqemRQWkxPTW1xaFZJbXBzQ3FoOVAzS1NxK0RJVzFBY2pwQ1ZKd0JIMjFpMmU1ejVnMUhSaWNVNnRNMmpOOWVLcjRzY25XU3UyOEZHU3ZmdzVSKzN2WUJCVXRSU3ZVMEI1MjdOMzY5WDhVcjlpR0hmcThXMzhHelo4OW0yYkpsaElhR2xsZ2N1cnlTazVOSlMwdmpoUmRlb0cvZnZqYVBHUXdHMXF4Wnc0OC8vc2pKa3lmeDhmSGhsbHR1WWQyNmRSZ01Canc4UEJnelpndzllL1preVpJbHpKMDdGNVBKeEtCQmczam1tV2NBV0x4NE1YUG1tTy95eDhiRzhzb3JyeEFZNk5qb2w5SmV4NnoxLzBmZWtmVUVEcG1EM3J0OHY4dVVkWVhVNzU3Qkk3b25QcmVXcmNpMkVHVWhJeFNFS01Gci9hUHBHaFZDMDFkKzQ3M0JiWG55OXJJVnJQbHN6WEVtL0x5ZkpjOTF2V0VqRStMajQ5bTFheGNiTjI3a3lKRWpnSGtLeE9PUFAwNlBIajB3bVV5c1hyMmFyNzc2aXRhdFc3Ti8vMzdlZmZkZFVsTlRDUTRPNXUyMzM2WitmZk9FOFlDQUFONTU1eDNHangvUDZkT25tVDU5T3Z2MzcyZk1tREdNSEZuQ0hEM01veGVLUmtJVXljbkpLZFoyTFVYN0ZTMTVXWjNjMDc0dTk3U3ZTMFp1QVhOV0grT2psVWRMV0RHaTZDeTUrTmx5MGFpRk52VURHTm05Q2YrK3RSRitNZzYvUkkydkdxWGcwS3B5bUplRjNaVUV0enBudFZjaFJDbDJKS1pZa3dsZ2Z6SkI5V0V3L1lIcU96ckJsSlpFMnVMWHlFL1liTk51U1I3b3JDOUZVVExCTGFJREFmZS9qMHRRNVNvYWs1eWNUSEp5OFlMWWprcFBUMmYzN3QxczNicVZ6WnMzazVXVmhWNnZwMmZQbmp6eHhCUFVxbFdMWWNPRzhlV1hYN0oxNjFhaW9xSjQ5OTEzK2V1dnZ3RG8zNysvelVpSlFZTUdrWk9UdzVkZmZzbjI3ZHNaUG53NEgzNzRJUTBiTnRRODlpSSszWjdHTGFJRGx6N3FpZDlkTCtQVjhjRXlIWmU5L1FjeS81cEI0SkE1TWpKQmFFNUdLQWhSaWlmbjd5RHhZaVpCUHU3YzFDaUk5ZzBEYVI4UkJNRHVVeW5zUHBuS3poTXBwR1ViYUJMcXcyZVBsMXdrNkZvY3plcVBIajJhdzRjUEE5Q3laVXZ1dnZ0dWV2VG9VV3lsQjRQQlFINStQaSs5OUJJSkNRbTBhdFdLTjk1NGcxcTFpdC85enM3TzV2MzMzN2NNOGJ0VzRhTWlPVGs1ZHNkZnhOUFQwNkhDUnBWeGhFSkpQbDF6blBkL08weENjbGJ4QnhYVm1XOEpMNFczdXd1RE96VmdaUGRJT2tWV3ZtR3BGUzBoQlZZWGpscTFkOFVIZFNKQ0J6emNCc281U0VrSW9ZSGJwcTVoNDlGTDVnMUhNNFJBMzdaaC9GcE5SeWZrYkY5SXhoL3ZvdVRiZnErb1U5V21xejRUZlc1N0N0K2VMNEZPbTJINldud0hHNDFHbXhXakhQWHh4eC96KysrL1cwWW9iTnUyemJMVXRxK3ZMM2ZlZVNjREJ3NHNzUkIxUmtZR3UzZnZac3FVS2JpNXVmR2YvL3luMkNpSElsdTNiclZNRS8zZ2d3OGNtdnBRbnRjeGJja0VqRmRPby9jS3dLMXVLMXpEbzNFTk42OHlWcEIwaUlLa09Bem5EbURLemNBMXVBSCtBNmJhSFpjUTF5TUpCU0hLNFBDNWRBNmNUV2ZYQ1hNQ1lmZXBGQURhUjVnVERCMGFCZEdxbmo4dDZwWi9LVUJIdjRUMzdkdEhmSHc4WGJ0MnBXN2R1cVh1ZitYS0ZaWXVYY3JRb1VOeGRiMyszZTZkTzNmU29VUFZ5R1JYbFlSQ2tZVmJUdlBPaWpqMm5rNHIvcUNpQUhxZ2NKbTBFcTZNMnpZSVlNUWRNbXJoYWdzUFFIcGg3VEVOcmtGb0hnSzNPKzlta3hDaUJLc09YT0N1OTlkYkd6UjRNKytaMHJQYUZXTTBwU1dSOXZQTDVDZHVzMmxYVU5Dakt6bVo0T3BCNEFQL3hhTmxMMDFqcVNyZndmLzczLzlvM3J3NUhUcDB3TTJ0OURsdFM1WXNJVG82bXViTnJ6K0Y5ZXpacytqMWVzTER3Nis3WDJuSyt6b2FMaDdIbUh3RXc3bURGQ1RGVVpCMENBRFg4SmE0aGtmalZyYzFMcUhOWkdsSTRWU1NVQkNpZ2xXVkwrSEtycXEram4vc084LzBGWEdzajc5VThnNmxuRWo3ZWJveXRrOXpYdWdkSllrRjROZ1YrTnRjTWtTTEtkZm9nTUd0d2QvRHdZNkVFR1hXZHNLZjdEOVRRcksxUEZURGxQckZoTFBpeFZzMWlLenl5Tm54QXhtL3YyTXpLa0ZSRlBRNlVOU2ZmS29QUW4xQU9FRkQ1K0ZheDc3VkVhNm5xbjRIVnpieU9vcXF5SG5sU0lVUVFwU3FkOXN3MW8zdnpqOXY5S0IvdTVMdWJGeWQ4MVVLUnpDWVplUVdNR254UVNMSC9zYk1QNDg2TmRhcUlETFlldkZmTk56WExxcFY2bmFldSs2ZVFnZ04vYkxqckNxWjRNZzlMK3RGOWJUN1d6c1VVMldpNUdhUSt1M1RwQzk5NDZvcERzV1RDWXFpV0Y0R3Qvb3hoRHk3ekNuSkJDRkV6U1lKQlNHRXFBUTZONjNGc2hkdTVlRGJ2UmphUlRYR3ZtaWNxdVc4Mmx4U0N3V2J4TUxGakR5ZS8zWVBqVjc4bGY5dFBJR3BoZzQrMHdFM09UYmkxTnlQNmdiZjBTdldhUlJDQ09lYXNHaS9kVU94YzR5UjZxNzgzZTNDcTgxVWg0S3orN244eVQza0hmN2IwbVlkYUt5ekpCTXNkV0FLUDhnOG1uY24rTW52MEhrNXZuS0NFRUpjVFJJS1FnaFJpYlNzNTgvWEkyL204RHU5NmFKZUxyTG9ETEhvanBNTzgxV3ZvcUMraTNmeWNqYVB6ZHRPbS9GL3NuUlh6YnkxM3F5V3RaQ2l2YU1Vcmo1bSsxa0hneEpDbE9yN0xhYzRuSlJoM3RCaXpoSXc5YjdxTVRvaGU4c0NMczk3Q0dPcTljUElQS3VqK0l1a25zM3NkZE45QkQ3NktiaklHcmhDQ09lUWhJSVFRbFJDemNQOTJQUkdENzRlY1RPMS9WUVQrQzBuanpyVnRpWGJZTm50MExsMEJzN2NST3lrdjFoMytPS05DTG5TMEFFZHdtMjNIWldRQW1reVNrRUlwekVwQ3E4dk9tQnRzSHVaU09zdy8vN1ZZSFNDa3BkRjZzTFJaUHc2Qll3R2Mxdmh2MWZuRWl5YmhRLzQzUEVzL29PbTM2QkloUkExbFNRVWhCQ2lFaHZhdFNGSDN1dkRpRHV1cnRCYzBuMzN3dnZ4cW9kMm5FamhqdWxyNmZYK2V2YWNUSFZpcEpXTGVwU0NRMVN2NWE0a0Rmb1RRcFRvMjgybk9INnhxQ2FBTnJVVHBsVHgwUWtGRitLNS9FbC84ZzZ1dExTWlYzQ0Fxek11TnFPeGREcjhCNzZONzcvRzNKaEFoUkExbWlRVWhCQ2lrZ3YwZHVQVHh6dXdkZEsvYUZuUzBxUTI5UkowcWpOTGEvdWZCeTV3MDhSVkRQN2tINDZjejNCeXhCVlByNE9ZTU91MjNaY25xbS9KWTVjaEk5K1JxSVFRSlRHYUZONWNmTkRhb0VFK29hclhUc2lMKzR2TC8zY2Z4cFF6bGpiejRBdGRTYVY2VmNrRVBZRVB6Y2Fydy8wM0tGSWhSRTBuQ1FVaGhLZ2libTRTekw1cGR6SGo0Umg4UFZSTFJKWXdoOVo4VWwxWVkwRzFZc0dQMjg3UWV2eEtKdjV5Z1B3QzB3Mkl1dUpFaDRDN2kvbG5IZGhkVEVHeC9zamU4NXFFSm9SUStYcmpTZHZSQ1NWOXBwV0Y2ajMrMXIxVmQzUkMxcnE1cEg3M0RCUVVaakFMazhZbHZTeUtlbDBIdlF1QkQ4M0NvK1ZkTnlST0lZUUFTU2dJSVVTVjRxTFg4VUx2S09MZjdjMjlIZXFWc0lmdGxBZnJHYWkxMFdCVW1MSTBqcllUL21ScndoVm5obHVoOURwb1c4ZTZiZTlOVC9VNS9PRkxrRnZnU0ZSQ0NEV2pTV0hTWWxYdEJBMVdkcmlyZFIzYU42eUNveE5NQmFUOTlCS1pmMzJvYXJ4T2dxVnd4QUlBZWxjQ2g4eVJaSUlRNG9hVGhJSVFRbFJCZFlPOCtQbTVMdnd4OWpZYUJIdXBIdEVWTDJhbXMveUQrckk2L253R1hhYXNadXozZThuSk56bzM0QXJTS2hSYzFQVXI3Y3dxRk0wcU1Ta3lTa0VJTFgyeFBwSFRWM0xNRzZxQ2lvNllQS2lWNDUzY1lFcE9HbGMrZjRUY2ZjdFZqWERORjBTOUNvYmVsYUNoOC9CbzN0MjVRUW9oUkFra29TQ0VFRlZZcnpaaHhMM1RteUdkSTJ3ZnNGMU5VcVh3RExUd0N0bWt3QWQvSEtIbGEzK3dOcTc2clFiaDRRTFJ0UjN2UjMyRDhOQkZ5S3VlK1JjaGJxajhBaE5UbGg2eU50aTlzb1AxMk83UnRlbXNYbkszQ2pCZVBzbmxPUU14bk41dGFWT3VrMXpSb1hyTXhZMmdvZk53YjlyVitZRUtJVVFKSktFZ2hCQlZuSStISzkrTzZzVDhKenJpNWFZcUdsQlVPS0RFQlNGME51MG5MbVhUNDUyMWpQcHFKeG5WYkV4L1RKaDZPYldyYWxpV1E5RnhCaE1jU05ZaU1pRnF0dm5ycmhxZFlPOTBCOVZoYnd4bzZYaGdOMUJCMGlFdS85KzlHRlBQMnJUcnJsbEhRbFUxUWU5QzBORFBKSmtnaEtoUWtsQVFRb2hxWW5pM3h1eDg2MDZpdy8xVXJkYzVRVmNYYnNTY1gvaS9OY2RwTWU1M2Z0OVhmY2IxKzdoQlpMQjEyOTZib09yeisvMFhvSnJYdEJUQ3FmSUxUTHhsTXpxaGhPbGFaV0xORUhhT0RLWjdkS2pEc2QwbytjZTNjR1hld3lpNVJTdnZYRC9icVZQOWExN05ZUmJ1a1pKTUVFSlVMRWtvQ0ZIQlltSmlLanFFYWtGZVI3UG91djdzZkt1bjdSUUlTKzJBa3M3V2xXTEZCYzZsNXRMM2d3ME0rMndiVnpLcnh6cUo3VlJMU0RvMFI3dndaY28zd3NIcU4wTkVpQnZtMHpYSE9aK1dxMEZQMWpmMG0xV29ka0xlb1pXay9HODRpc0U4UXNNODd1RDZIMDZLNm5NNjRJRVA4SWp1NmRRWXkwTytnN1VocjZPb2lpU2hJRVFGeThqSUlDRWhvYUxEcU5LT0hUdEdabVptUllkUmFYaTV1L0R0cUU1ODlWUXMzbVZlTjdGNDBjYXZONTJrNVd0LzhNdU9zeVVmVW9VRWUwRjlmdzA2VXAzdjd6MXZya0VoaENpZlhJT1J0NWZIV1J2c2ZSK3A1aSsxYnhoSXJ6WmgxOW01OHNqWjhRT3AzNDhHazNsNm1hS0EzbHdaNFpvS0Y0NEV3SC9BRkR6YjlITjJtT1VpNXpLT2szTVpVVlZKUWtHSUNoWVpHU2xmd2c0NmR1d1lUWnMycmVnd0twMWh0elppeCtTcnAwQnduWUtOY0hXUmdRdnBlZHczZXpNRFB0ckVCVTN1SmxZYzlTZ0ZlK3NvcU9VV21KZVJGRUtVejl6VkNiYWpFelJZMmVHdGUxczczc2tOa0xWbU51bEwzN0EyS01WSzJoU25xc0hvZStmemVIVWM3TVFJN1NQbk1vNlRjeGxSVlVsQ1FZZ0sxcjE3ZDNidDJsWFJZVlJwTzNmdXBIdDNXUzZySkVWVElJWjNhMlJ0MUFHNjY1eSs2b29xT2xyM1diYjdISzNHcjJSRGZOVzlncTdyQjdXOXpUOWZzOTVaV2FoZXVqMHlTa0dJY3NrMUdKbW1IcDFnOTFxdVdON0lMZXY2YzNlN2NJZGpjeXBGSVgzcDYyVCtQZHVtN1hxZlJlYUhyTmtFNzA2UDRIUDdNMDRNMG41eUx1TTRPWmNSVlpVa0ZJU29ZTEd4c1hoNmVySjQ4ZUtLRHFWS1dyUm9FZjcrL25UbzBLR2lRNm0wdk54ZG1QOUVMTjgrM1FtZm9pa1FKVXh4c0ZXMERwdDFsWWpMbWZsMG43NldHWDhjY1dxOHpoU2pIaEd0WHNlOVBGVEhaT1pEd2hVSGd4S2lCdm5rcndRdTI5Um1jWHg0d3BUN0t2bm9CRVVoN2FjWHlkbnhvMDN6OVVZbTZGQUtSMUtaWHgrUEZqM3c2emZScVdFNlFzNWxIQ1BuTXFJcWs0U0NFSlhBODg4L1QzeDh2SHdSbDlOUFAvMUVRa0lDbzBlUHJ1aFFxb1FodDBTd2U4cGR0S2tmb0dvdG5PSnd2U2tRcXFLTlJrWGhwZS8zY3Qrc3plVGtHNTBjc2ZZYUI0R2ZlK0dHSTB0SXFuN2VsZVJvVkVMVURQa0ZKdDVaRVZmNmptVlJtSWRvV2RlZlFSM3FhZE9uTXhRbUUzTDMvMnB0c3Z6L3RaTXBDdFpWTDl3aU9oRDQwR3dIaDFZNW41ekwyRWZPWlVSVnAxTVVMV2FTQ2lHME1IUG1USEp5Y21qWHJoMU5temFWdVhRbE9IYnNHTWVPSFdQbnpwMzQrL3ZMRjdBZGNnMUcrbis0a2I4T0p0cytVT29kZTlzZFd0WHpaK256WFlrTTlYVkNsTTRUZHhFMm5DcmNjR1NVZ3NsNmJLK20wRERnZWdjSUlXYjllWlF4Mys0eGJ5aUsvUmZJcXZmdHdtYzZNN2hUQTAzaTAxeUp5UVNsMUFLTTZ1Zm5FdEtZV2svL2dzN0R4NW1SYWtyT1pVb241ektpT3BHRWdoQ1Z6UGJ0MjFtM2JoM0hqaDNEMTllWHZYdjNWblJJbFVhN2R1M0l5TWlnYWRPbWRPL2VYWVlHT3NCb1VoajIyVGErL2VlVXRiRXNGOWVLRG5UV0sybC9UMWQrL004dFZhYTZPb0JSZ1cvMlFwNmpBeXhVcjFlNEgvU1BjalF5SWFxdi9BSVRqVjc4bGFTaVlveDJKeFNzYjd4bWRYdzUvRzV2OUpYeHpuMEp5UVRyMklUcnhXdDlmbnEvVUdxTitobTlYeDBuQmVrOGNpNXpiWEl1STZvYlNTZ0lJVVFOTm5uSklkNWNmTkRhVU5ZNzlxcUxBUjB3Y1dCTEpnMXNWZGxINUZwc1B3dTd6NXQvdHZ1NnBuREtSTkdoOTdXRVdsNWFSU2hFOVRKM2RRTFBmRjFZdE0rUjBRa3FYendSeStQcWdyT1ZoY2xJMnFLeDVVOG1xRDlYM1gyb05lcG5YRUthT0MxTUlZVFFndFJRRUVLSUdtelN3SmJNZjZJaitxSnozTEtlNDZ1cWlTbVlFeE45L3J1ZTFHeURFNkxVWHVzNjFxZHE5M1hOVmVuNGZlY2RpVWlJNnF2QXFEQmw2U0ZWaTcxVEhheHZ1dkFBVDRaMmJlaFlZTTVnTXBLNjhEazdSaWFvSHRicENScjZxU1FUaEJCVmdpUVVoQkNpaGh2ZXJURXJYcndOVDdlcnZ4TEtjdkpyUGNGZmVlQUM3VjcvazRObjA3VU9VWE5lcmhBWjdIZy82bGZvMkJYSUtYQzhUeUdxbTY4Mm5yQk9kUUQ3RjNaUVpmL0czeE9OcTBzbEd4SlZtRXpJaTF1bGFpemJOQWZ6Z09IQ3FXUURwK0hXNkdZbkJTbUVFTnFTaElJUVFnajZ0QTFqdzRRZUJQdTRxMXBOWlRqU2R2bkprNWV6aVozMEZ6OXNQYTExaUpwVEx5SHB5TncvUlRWU1kvOEZSeUlTb3ZvcE1DcE1XYUlhbldEdm0wMTFYSWl2T3lQdXFHUjM3eFdGdEVVdjI1Rk1LTnlqTUZuaTNYVTRYamZkcDMxOFFnamhKSkpRRUVJSUFVREh4a0ZzZS9OZk5LemxYZGhpbXl5NFB1c2FqRGtHSXcvTjJjSUwzKzdCYUtxOFpYcHFlVUdkd3NMcFZ3MjJLQi9WdFVMY1JTZ29TeDVHaUJyaW04MG5PWFVsMjlxZ3dhQ0NzWDJiNCs1YXVVNWgwNWRQSW5mL0NsVkw2Y2tFNitlT2VSLzN5Szc0OVhyRk9RRUtJWVNUVks1UFl5R0VFQlVxTXRTWDdaUHZwRjFFb0twVlp6TjMrWnF1S2tidzBaOUg2VDU5TFJjejhyUU5Va050Vk1YVEhja25GTDA4ZVVhSXYreG9WRUpVRHlaRllkcXlPRzA2Sy94NDhmVnc1ZGwvVmE1bENEUC9ua1hPOW9XV2JhV01JeE1VckZWZFhXcEhFamprRTlESnFia1FvbXFSVHkwaGhCQTJhdnQ1c09tTkh0elpLdFRhcU5OUjVrdHVWZkpodzVGTGRKejRGNGtYczdRTlVpT05nOERIemZ5elEwWG5WY2RLY1VZaHpMNy81elRIa2pQTkd4b05WbnFoZHpOOFBWMjE2VXdET2R1K0oydk54OVlHUlVHUGpsS0hZcWhxSnVpOGd3aCs3RXQwN3Q3WFAwWUlJU29oU1NnSUlZUW94dHZkaFQvR2R1T1JXeUpVcldWTUt1aHNwMHFjdXBKTjU4bXJPVlFKaXpYcXNCMmw0RWcvUlM5TlJqNmNUSFc4VHlHcU1rWEJka2xhbmVNWkJTODNGMTdzM2R6aGZyU1N1MjhGNmNzbjJUYnFkS1YrU3Rxa0d2U3VCQTM5REwxLzJMVjJGMEtJU2swU0NrSUlJVXJrb3RmeHpkT2RlUDJlYUZWck9VWXFvTGZzbTV5UlI5ZXBmN1B6UklyR1VUb3V1amJZVE1lMjg3cEhVWTlTa09LTW9vYjdhZHZWb3hNY0w1N3dkSThtQkhxN09keVBGdkxpMTVDMmFLeGxXMUVVU2s4bHFENUJDeE92QVFPbjRsWS94amxCQ2lIRURTQUpCU0dFRU5jMTViN1dUTDJ2dGFxbGpEVVZVRUN4ZnMya1podTRmZG9hTnNSZjBqeEdSN2pwb1hrdFZZT2QxejA2MWN1U2xBbVhjeHdPVFlncVNWRmdzbnBsQjdzN3dwTGdjM2ZSODNMZkZvNzNxWUg4eEsya2Z2OGZVTXdWV0JWRk1iLy95L0Rob2Y3azlMcjVZVHpiMyt1a0tJVVE0c2FRaElJUVFvaFNUYmdubXJGOW9xd05aUzA0VURUTXVmQktPeXZmU00vMzF2RjdKU3MwVUd6YWd6MUpCY1gyWmRsYnVaNmlFRGZNa2wxbk9YU3VjSXFUdFZTQWZRcVBmZXkyUm9RSGVqb2Ftc01LTHNTVHVtQUVHQTJGTFVyaGtvOWxlSktxUkt4YnZiYjQ5NXZvbEJpRkVPSkdrb1NDRUVLSU1ubi9vUmorYytkVjFkWExORklCbXl2dHZBSVQ5M3k0a1orMm5kRXdPc2Y0ZTBCRWdLcEJneVVrRTY1QVRvRWpVUWxSTmIyKzZJQjFRNE5sSXZVNkdOOC91dlFkbmN5VWVZbVVMeDlETVJRTlB5cEh0a1N4Wmh6MXZyVUpIUG9aNkYyY0VxY1FRdHhJa2xBUVFnaFJack9IdG1kb2w0Yldodkl1alZCNG9WNWdVaGo4eVQ5OHNUNVJ1K0FjVkd3SlNUdEhLYWgvM0MrMUZFUU44OXZlSk52UkNmWlNyRXNxUHR3NWdvWWhGYnNDZ3BLZlRjcFhqMkhLTXE4TFc1Nm5wbE1QWDNKeEkramY4OUQ3QkdzZnBCQkNWQUJKS0FnaGhDaVhyMGJFTXJoVGc2dGF5enBTd2JxckFqd3hmd2NmclR5cVlYVDJxK2NIUlNPcTFhczJPT0pnTWhnMVdpNVBpS3BnMnJJNDY0WkRveE4wbG44bkRtenBTRWVPTXhsSi9lNFpDaTRjTVc4cmlpcTY2OU9oWUZKdEI5ejNIcTdoRmZ4OGhCQkNRNUpRRUVJSVVTNTZuWTV2bis1RTM3YnFaYzUwNWJzQVYrMzd3bmQ3YklkSVZ5QXRscEFFNjB3UWc4azg5VUdJbW1COS9FVTJIelBmd1hkc2RBS1dhL1crTWVGRWhmazVHcHBEMGhhUEp6OWhzMlZiS2ZQSUxLWHdxWmozOTdwNUNKNXQrbWtmb0JCQ1ZDQkpLQWdoaENnM0Y3Mk94V082Y21lclVHdGpXYyt4aStxWHFTNDRwaTJQNDVuLzdTcHpTUVpuYVJaODFSS1NkbEsvRkFlVEhlOVBpS3JnYmZYb0JJMk02MWV4S3p0a3JadEw3cDdGcXBheXJPVlF0S3UxV0tOcmVFdjgrMDdRT0RvaGhLaDRrbEFRUWdoaEYzZFhQY3RmdUpWdXpVT3NqZVdiV0d4ajd0OEpEUDEwSzZZS3pDcTRYcldFcE4yUnFKYVF2SmdOS2JtT1JpWkU1WGJ3YkRvckR4UVdEZEZvZEVMSFJrSGNwdjU4dWNIeUR2MUo1bDhmV3JhVmNoZGhOUCtvOHdvZ2FPaW40T0ttZlpCQ0NGSEJKS0VnaEJEQ2JwNXVMdncrdGhzZEdnV1pHK3dwUHFEYS9kdC9Ubkh2ek0wWWpLWnI3KzlrV2sxN1VGOTI3SlBpaktLYWUzUHhRZXRHR1ZkUkxKbjFBK0gxQVJWWGE4QndlZytwUDc1ZzJWWlEwSmZuU1JYdHF0TVJOR1FPZWorTlBsaUVFS0tTa1lTQ0VFSUloM2k3dTdCNjNPMjBiVkFIQ3RvSkFBQWdBRWxFUVZTMDdtSTU2eWtBNmdPVzdqNUgzdzgyVUZCQjFRejlQU0M4Y01xMkJqWGxBRGg2R2ZLTmpuUW1ST1YxOUh3bVAyL1hZQmxZQmN0cUNGRmh2dHpUdnE3amZkckJlUGtrS1Y4L0NVYURKUzY5ZWEyR01sQlFGT3RJQnQ5L2pjR3RVYXlUSWhWQ2lJb25DUVVoaEJBT0MvQjJZODJyZDlDaTJKVjRHUzdKZFlYL3FLWTYvSFV3bWZ0bmI3N21JYzdXcXJiMVo0ZG1ZQlFlYTFJZy9ySkRJUWxSYWIyOVBNNTZzYTFSSHZEVmZ0SGxYcFZXQzBwZUppa0xua1RKVFM5cUtWK09WQUZkWWVEdWtWM3c2VGJLR1dFS0lVU2xJUWtGSVlRUW1najJkV2ZOYTNjUUdlcGpiVlRLTVhWQloxdXBjZW51Y3d6KzVCL3RBaXlIUm9IZzVXb055OTVySkVWMVFTVEZHVVYxbEpTYXl6ZWJUenJla2FvOFFkMUFUNFoyYmVoNG4zWkkvZlpwakpmVno2Y2NXUTFGc1l5d2NBbXFUK0JEczZpUXJJZ1FRdHhBa2xBUVFnaWhtYkFBVDFhUHU0TUd3VjdtaHF1U0JLV3pQZm4rY2RzWmhuKytYYlA0eWtxdmcyalZLQVY3THduVXg2WG53ZGtNUjZJU292SjVlM2tjQmFiQzkzZzVhaFlXb3pydXhkN05jWFc1OFJmaTZZdGZKVDl4bTEzSG1nZGFGY2FzZHlWd3lDZm9QUDAxaTAwSUlTb3JTU2dJSVlUUVZNTVFiLzU4NVhiOFBRdHY4ZHR6aGFHYVovRGxoaE9NK0dLSE5zR1ZROHZhcGU5VEpxcDhpb3hTRU5YSnBZdzhQbHR6M05wZ2J3NUE5Ujd4ODNUbG1YOUZPaFNYUGJJM2ZrN09ybDlLRHFvVTVyU3BkWCsvWHEvZ0doYXRYWEJDQ0ZHSlNVSkJDQ0dFNWxxRSs3SDh4VnR4VTk5bExOZEFCZHVSRGZQV0pUTHhsd09heFZjVzNtN21xUThPVTcwRUoxSWgyNkJCbjBKVUFoLzhmb1I4VFZaa3NiN1hSL2RzaXBlN2l3WjlsbDFlL0JveVZyNW5qVWFCc21kSEZNeXZRR0hkaEdhMzRkM2xNVzBERkVLSVNrd1NDa0lJSVp5aVcvUGFMQmpaeWRwUTN0a1BWeDB3WldrYzg5Y2xhaFJkMldoVm5GRjlhTnhGKy9zUm9yTEl6QzNnNDcrT1dSdnNMalNDWmFxQXU0dWU1M3RGT1J4YmVSUWtIeU4xNFhQV2NCVHpsS2N5VTZ5cEI3MWZIUUlmL0ZEVCtJUVFvcktUaElJUVFnaW5HZHlwQVc4TVVBMzkxVkhPSzNQYjFSOUdmTG1EWmJ2UGFSWmZhZXI1bTVlUkJNZHFxNmtQUFhSUnMwTDRRbFNZV2F1T2twbFhZRzJ3Ky8xaGZUY003OWFJMm40ZURzVlZydCtjazBiSy80WkRRVjVoSkFyNmNoUmh0YW1ib05NUitJalVUUkJDMUR5U1VCQkNDT0ZVYjkzYitxcjE1SFcyeXgrVVJqWDl3YVRBQTdQL1lkdnhLNXJHZUQydFFyWHBweWd2a2xNQWlTbmE5Q2xFUmNqSk4vTGhIMGVzRFk1a3lBb3Z5UFU2R0hkM0M4Y0NLdytqZ1pSdlJtSktQMi9lVmtDUHJsekpCSFhkQk44ZVkzQ3IxMWJ6TUlVUW9yS1RoSUlRUWdpblcvaE1aOXBGRkJZazBBRzZjbDZCS05ha1FyN1JSSy8zMXhPZmRHT1dUR2hleTNZSXROMUY3RlVISHBKcEQ2SUttN2YyT0pjeTg4MGJqcXpzb0xvZ3Z6KzJQbzFDZks2enI3YlNGcitHNGRRdWF4emxXaDdXdG02Q1c4Uk4rTncrU3VzUWhSQ2lTcENFZ2hCQ0NLZnpjbmRoNmZOZENmWnh0NjhESGVha1F1RnQvdFJzQTczL3U1NlVySHp0Z3J3R2R4ZG9Wc3U2clVVSnVuTVprT0g4MElYUW5FbFJlUGZYdzZvV080Y25YSFhZR3dOYTJoMVRlZVhzK0lIY3ZjdXVHVXRaRk9WUWRKNStCRDQ4MjdFNVVVSUlVWVZKUWtFSUljUU5FVkhMbThWanV1Q2lQdkV1VHowRkhUYlRIMDVjeXFiZmpJM2tHYlM0eEwrKzZCRGJNTFFneFJsRlZmVEQxdE9jUzgwMWJ5aUtneGZTNW1QLzFUS1UxdlVESEErdURBck9IU1I5K2VTcndpajdjOUNoMkNRZ0FoNzRBTDJ2Vm12TUNpRkUxU01KQlNHRUVEZE10K2ExK2VqUmR0WUduYTZjUlJwQmZVbi96N0hMUFBKL1c3UUo3anBDZlNEWVM5V2d3VTNadzVla09LT29ldDVlRnFmYTBpYTlOcTdmamFtZFlNcTZUTW8zSThGVVdFeFNVY3IxREN6cHpNSUVoSGVuUi9DSXVrUGpLSVVRb21xUmhJSVFRb2diNmo5M051WHgyeHBaRyt5NkpyRmVpdis4NHl5dkx6cmdjRnlsVVk5U3NEY1JvSDZxdVFWd09zMlJpSVM0c1ZZZHVNQ0JzK25tRFlkcUoxaVBiVjNQbjU2dDZ6Z2FXdWxNUmxLL2VScFRScko1VzFIUTZjcGVoQkd3cVp2Z0d0b1V2ejdqTlE1U0NDR3FIa2tvQ0NHRXVPRStmYndEblNPREM3ZnN1U3F4VG4wQW1MWThqdS8rT2FWRmFOZlVURldjMGFGUjNxb3JtTU9YSEFwSmlCdnF2ZDgwcUowQU5xT1NKdHh6WTJvblpQd3hIY09adlVVQmxMTUlJN2FqR1Z6ZENSd3lCMXpjTkkxUkNDR3FJa2tvQ0NHRXVPSGNYUFFzZmY1VzZnWjYyajVRcmpOODJ5dUN4K1p0WTkxaDV4VW1jSGVCeUNBTk9sSWxJMDZrbWtjcUNGSFpIVGlUeGw4SEMrL3U0MER0QkZYZGhVWWgzanpZcWI0MkFWNUgzcUdWWlAvenRTb0dLRzhpVTFFOVgvKytyK05TcTlGMTloWkNpSnBERWdwQ0NDRXFSS2kvQjh0ZnVCVTNGd2R1OTZzT05SZ1Y3dmx3STBmUFp6b2UzRFZFTzZIMld2eGw3ZnNVUW12VHRLcWRvRHAwYkovbTZKMjhPa0xCaFhoU0Y3MThWUXpsS2NJSVlCMmQ0QjUxTzE2eEQya1VuUkJDVkgyU1VCQkNDRkZoYm1vVXhLZVBkYlEyMk01a0tMdkNZOUp6Qzdqci9YVk9XMDR5ekJjQ1BCenZSLzBVNDJYYWc2amtUbHpLNHNkdHB6WHF6WHhwSHVUdHh2QnVqVFhxczJSS2JnWXBDMGFBd2J3cWhUMWxIeFRGZXBUZXZ3NkJEM3lnYVl4Q0NGSFZTVUpCQ0NGRWhYcThXeU9lNjluVXNVNTBXT1psTzNzNVNTMUdLZWpBa2xWSXpZVUxXWTczS1lTemZQRDdFVXlXTEpnMnRST2U3eFdGbDd1TFEzR1Y5cnRTRjQ3R2xKWmsyUzUvdmxJMXRVT25JL0RoajlGNSttc2JweEJDVkhHU1VCQkNDRkhoWmd4cFI3Zm1oY3NvRk4xQ0xQZHFrdGJMQldjdUp4bWxLczdvMExLUHFsdWxUaXo5SUlSRFVyTHltYjh1MGRwZzl4Kzk5ZUxjeTgyRjBZNG1FVXVSdGZaajhoTTJGLzVxeGVFVkxuMjcvd2UzK2pHT0J5YUVFTldNSkJTRUVFSlVPQmU5anA5SGR5RXN3TFAwbmE5SHNWNDEvTHpqTE5PWEg3N096dmJ4ZElYR2dlYWY3WjJoQVRZM2EwbElnUUxuREtnUXdpR3pWaDBqeDJBMGJ5aU9GR08wSHZmVUhZMEo4bkhYSUxxUzVTZHVKWFBOeDlZR25lV2ZNbE5VRXlSY3cxdmljOGV6bXNVbmhCRFZpU1FVaEJCQ1ZBb2hmaDc4OUo5YnJLZjk5bHl0WDNYTTZ6L3ZaMjJjOXJmL1c2aW1QZWpzekNpb3I4c0tUSERzaW1NeENhRzFuSHdqTTFjZVViVTRYb3pSVmE5alhMOFdEc1YxUGFiTVM2UitQMXFWc2JPamNvS2lvQ3M4UnVmbVJlQkRzMEVucDh4Q0NGRVMrWFFVUWdoUmFkd2FGY0xyQTZJMTY4K2t3UDBmYitac1NvNW1mUUxVOHdPL29odXM1VjNQL2hxa09LT29iTDVZbjBoS3RxRnd5NUZwQTlaM3lPQk9EYWdiNU9Wb2FOZjROU1pTdjNzR0pTZTFjRnNwZDhnNkZKc2xJdjM2VHNBbHVJRjJNUW9oUkRVakNRVWhoQkNWeXB1RFduRnJzNnZxS1pUSFZjZGN6c3hud0VlYk1CaTFuVk1RRmFKTlAwV1hXaGV5ekFVYWhhZ01USXJDZjMrUHR6YllQYmZIZHZQVnU1MDNPaUh6NzlrWVR1K3gvbUtkanZLbEZCU3NZeFBBdldsWHZEbytxSEdVUWdoUnZVaENRUWdoUktXaTErbjRhZlF0QkhxN3FWb2R1NXJaZVNLRkY3L2I2M0JzYXRHcWhJSzkweDdBTnY5eFdFWXBpRXJpcDIxbk9IRXAyN3poU08wRTFaU0RPMXVGMHJwK2dDYnhYUzAvY1N0WmF6OVIvVnJIcWpEcXZJTUl1RitXaUJSQ2lOSklRa0VJSVVTbEV4Ymd5YmRQZDFLMTZHeXJHSmFWNnFMaTQ3K09zV2o3R2NlREsrVHRCblg5Q2pjY3FjNm9jdVN5TnRNbmhIRFUxS1dIVkZ1T1hKeGJqeDNicDdrRC9WeWJwVzZDaFozVE0xUnZ2c0FIUGtEdkUreG9hRUlJVWUxSlFrRUlJVVNsMURjbW5PZnZhcVpxc2VNSzRhcERobjIyamJoejZRN0ZwZFpjUGUzQndXWHBBSElMNEdTcTQvMEk0WWpWQjVNNWNMYndmV0pIVFVNcjY0VjlWSmd2dmRxRWFSRGQxYi9DOGJvSm9LQ29SbUY0ZFhnQTk2YTNhaG1sRUVKVVc1SlFFRUlJVVdtOU83Z3Q3U0kwV0tPeDhNRHNmQ1AzZkxpSnpOd0NMY0tqU1JDNGF2eE5LdE1lUkVWNzd6ZjFjcXVPakpteFh0cFA2Ti9TZ1g2dUxmUHZXUTdXVFREVEZTWVQ5UDVoK1BXZG9HR0VRZ2hSdmVrVXhaNHhwRUpVTXFtcGtKSUNPVG5nNmdvWkdSVWRrWEFHUHo4b0tBQXZMd2dPaGdEbnpNVVZsY3VKUzFtMG5mQW5HVVZKQUh2dm1LcU82OTh1bkdVdmFITUhjc05KaUx2a1dHaFhKMHNlYld1ZVVpSEVqWGJnVEJwdEp2eFp1T1hBOEFUVm9YVURQVGs1NDI1Y1hUUVl4cU9TbjdpVmxDK0dxbjZuSTdVZUFKMk80S2Qrd0sxQk84ZURxK0cyYk5uQyt2WHJTVWhJd04vZm56MTc5cFIra0JBbGlJbUpJU01qZzhqSVNMcDM3MDVzYkd4Rmh5U3VJZ2tGVWZXZFBBa21FL2o3bXk4MHZiMHJPaUxoVE5uWjVzUlJlanJvOWRDd1lVVkhKRzZBeFR2UGN1K3N6WTUxY3RXMTBmdUQyeksycitOenVwT3pZTW5oMHZjcmpUcTgySHJRM2dtanc0VW96U056dC9MZGxsUG1EVWVuT3hRZS9ON2d0cnlzd1h0TnpaUjVpVXV6K2xxbU90aXV6MUIyaXFKWVJpZjQzRDRLM3p0ZjBEVE9tbWpHakJrWWpVWmlZbUtJakl3a01qS3lva01TVlZ4Q1FnSUpDUW5zMnJVTFQwOVBubi8rK1lvT1NhaElRa0ZVYlFrSjVydldvYUVWSFltb0NCY3VRRllXTkdsUzBaR0lHK0NwTDNidyticEU4NGE5ZHlKVkYwaXVlaDNySjNUbmxxYTFISTd0eDRQV0pSODFHRUNCbnpzODNNYmhzSVFvbDNNcE9UUjRZUVVtRGM4TS9UeGRPVHV6UDM2ZXJ0cDFxcGk0TXU4aHkxUUhSUUc5cnZ5VE05UkpDTmM2VWRSNlpnbm9OWXl6QnBvNmRTcHQyclJod0lBQkZSMktxS1lXTDE1TWZIdzhyNzc2YWtXSElncEpEUVZSZFowOENiNitra3lveWVyVUFSOGY4OStDcVBabUQyMVBxM3IrNWcxN2h6WHJvT2l5bzhDa2NOK3N6YVJrNVRzY203bzRvNzAzZE5WUEtTTWZraklkQ2ttSWNudjMxOE9xWklJRFdRWFZvU1B1YUtKdE1nSElXanZIcG02Q1RxZllFYTFxUklPTEc0R0RaMG95d1VFelpzeWdiZHUya2t3UVRqVm8wQ0NhTjIvT3pKa3pLem9VVVVnU0NxSnFTazAxVDNPb1U2ZWlJeEVWclU0ZE1Cck5meE9pV3ZOMGMrR24vOXlDcTE1MTVXM1hOWTkxQ2Nxa3RGeUdmYmJONGRpYU96N0lBUlRicDNQNG9nWjlDbEZHS1ZuNXpGdWJxRTFucWxGQUwvYU8wcWJQUW9ZemU4bGNNOXZhb0toK1laa3BOa3ZLK3Y3cmVWeHF5N0I4UjJ6WnNnV2owY2c5OTl4VDBhR0lHbURRb0VIazVPU3dmZnYyaWc1RklBa0ZVVldscEpockpnZ0I1cjhGU1NqVUNORjEvWGx6VUN2YlJudVNDanJyMTkveVBVbk1YK2ZZaFpTbkswU29hb1RhZTI5WGZWbDBQQVVLVEk1RUpVVFp6Vm1kUUk3QnFHcXhkNnlOOWEvLzRjNFIxQTN5Y2lndW01N3pza2o5ZnJRbElXaWVKK1RJYUNWd3Jkc0tuMXVmMENTK21tejkrdlhFeE1SVWRCaWlCbW5YcmgzcjFxMnI2REFFa2xBUVZWVk9qcmtBb3hCZ0xzU1puVjNSVVlnYjVMWCtMWWh0SEdUZWNLUmduT3FxZjh3M3V6bWVuT1ZRWEMwMG1QWUExbXNsb3dJbkpFOG1ib0FDbzhLc1A0OWFHK3pOaUYxMTNDdjl0QzNFbUw1OEVxYjA4NWJmWlZjWkZVVmRTTVhkUE5WQko2ZkRqa3BJU0pEaWkrS0dhdHEwS2NlT0hhdm9NQVNTVUJCVmxhdXJyT1lnckx5OXpYOFRva2JRNjNSOC8weG4zRjBLdjhLdVduS3h6RlRIWmVVYi81KzlNNDl2b2xyZitEUFptalJOMDVhMmxFS2hHM3NCMldRUlFVQmswNS9LRlVWQkx5QXE2RVZrY2JtS2NyMnV1T0F1aW9CZVZ4QlVFRm1raUJSUVJOWkNvUlJhdXUvUXBrMlRacDM1L1RISlpKSW1iVEpKNlhhK24wK2dNNWx6NW5TYVpjNXozdmQ1TWZQRFAyR3hDczhiNzY0R1pHTEh0dUNlZUpPazdDckJ3eUVRdk9hYkkvbW8wQnJaalFCVmRwalV2ek5TdWdXdXRLL3gzSzh3cFAvTWJRdnhUYUM0ZjFoVWs1WkRITkU5RU1QcjhLaFVLaUlvRUs0cHljbkpDQWtKYWVsaEVFQUVCVUpiUmF0dDZSRVFXaHZrTmRHaFNJb093YXN6QTFBR2dTY3FuTXpYNE1WdDV3UjNKYUtBbmhIT1hRc2RrcDNDR3NCbzlYZ29nUkFRWHRzUmdMcW5nRlBJd1BLcGdmTk9vR3RLVWZNajM5R2RyYy9nS3d6ak1HS1V4ZzFHOEtpNUFSb2hJVDA5dmFXSFFPaUFrTmRkNjRBSUNnUUNnVUJva3l5YjBnczM5TFM1SVFxTlVnQUF5dEh3MVIyWitDdjdxdUF4OWVTYk13YkFKSjhCNjZWQUlEUVh2NTJyUUZhWlRaRDFKenFCVjRXOGQ0d0trd2ZFK0QwMnRsOGFtazJQZ3pIeFU1SUU1VG80QkErSkRHSDN2Q1BjZjRGQUlCQUlIRVJRSUJBSUJFS2JoS0tBYnhhT2hGektTMzBRMWhNM2c2Y1o0TzZQanFDMjNpeW9wMmdsb0pJNXVoVThJcDRZNFllK1FTQTB5Wm85V2J3dFAxUXczdVQ4bVZ2N0NPL0hCZDJCajJFdWNxeENDdFk3K0trT2s1K0dTQjNyMzhBSUJBS0JBSUFJQ2dRQ2dVQm93L1NJRE1aYnMzak80djZVVjdDdHNCWlcxZU94TDA4S0hsTnZuamxqSUh3VVN1dUFlb3ZnNFJBSUhza3ExV0wzR1lmSm9lQVZlOTRMUFZvVmhEbWplL2c5TnNCZGlVamZmUk1BZTRJRUw5Vmg1UDBCR1IrQlFDQVFpS0JBSUJBSWhEYk9ZemNuWTBMZmFIYkRyOVFIeDJUcTZ6OExzT1h2SWtIZDlIYXQ5aENBcU9wTEpFcUIwQXlzMlhQUjhYYng1M1hLYTd0a2NrOUl4UDYvNkYxTFJESkNCUStlYndJbFZiQ3BEZ1FDZ1VBSUdFUlFJQkFJQkVLYjU2dEhyb2ZTWG1JaFFHblJDelljUTJHVjcrVklsVklnaG1jOHpmZ1JSVzZIVkhzZ0JKcHFuUWxmSE1wejdBaEFxVWlGVkl4RkV3TGo5TzlVSWhLTUlDMkJBZ09HMTFBMTlkOGsxWUZBSUJBQ0RCRVVDQVFDZ2REbWlRMVg0TDA1Z3gwNy9KbkUyOXJXR2l5NCs4TWpnZ1FCdmprakZZQ3hYTkVEdFVZLytpRVFYUGhvWHc1TVZ0cXh3NjlTa1N6eng4WWpYQ2xyNUZqdmNDMFJLUlNHb2JoZlM1WndQUlREWi9uZEo0RkFJQkNjSVlJQ2dVQWdFTm9GRDQ1THdOU0JObWQ1djFJZkhHMy95cW5DdTc5ZTlMbUw1QWkyakNUWG45RFVkRjQ3a3ZaQUNCUVdLNE1QVWk4NWR2Z1ZSY08rU0VVVXNIeHFiNy9HQlFDMHRnSTFQem1YaUJSVzFjSFJqSklxb0o2NXh1K3hFUWdFQXFFaFJGQWdFQWdFUXJ0aDQ0TGhDQW1Tc0JzQlNuMTRibXNHOHE3b21qNlFoMVFFOUFqajdRaEEyc01sa3ZaQUNCQmYvNW1QQ3EwdDVNV2ZVcEZ3dEwxalNGY2tSQ245SFJwcXRpd0RZOVRaaHVaUDFRbkhqNnBwejBHa2l2WnpaQVFDZ1VCd0J4RVVDQVFDZ2RCdWlGSEw4Y3BkS1k0ZERJUk41aWw3WTZEZWJNVS8xLzN0Y3hlOUlweUhJUVJlOFFuVUdvRkszeTBkQ0lRR3ZQN0xCY2VHUHprNXZLYUJpRTdRSC8wYXBsemJlNDB6VXhRWW5XQkQybjBvRk1QdTludHNCQUtCUUhBUEVSUUlCQUtCMEs1WVBLa25oc2FIc3h0K1JTazRHaC9NdW9LTkIzTjlhaDJuQmdMaEU4azNveVBtakFSLzJYZXVIRmxsV25hREFZVG40emlhRGs4SXgyaStjWWdBckZVRjBPNTUzYkZENkp1R1lSeHRKVUVJbS9tV1grTWlFQWdFUXVNUVFZRkFJQkFJN1FxS0FyNTRhRGpFOXBtNFA3TjVuaVBqc20vVFVWNWo4THFwaUFKNlJqUjlYTk5qY1B5WVRYd1VDSDZ5WmcvZkV5UUFqcUVBbnByZXg0OStBREEwTkp1WEFCWVR1OGtBbElBM3JxdDFpdXFXSnlFSzYrcmYyQWdFQW9IUUtFUlFJQkFJQkVLN0k2V2JHa3VuOVBTL0kxNTRRRTI5R1FzMkh2ZXB1WitMdHJZeE9DWko5UmFnUkJ1QVBna2RrcXhTTGZhY3NaVmlaQUJCdFJqdDJOb21SQ294WTVoL2szYmRvWFd3bEp6amRTM01QWUZtQU1vMkxtblhnUWdlZWI5ZjR5SVFDQVJDMDBoYWVnQ0Vka3g5UGZ2UTZ4My9BMEJ3TUtCUU9QNVhLRnAybkRaTUpoTmtNdi9MWGJVMFo4NmNnVlFxUmQrK2ZaczhOaWNuQitmUG4wZHljckpYeC9QYktSUUt4TWE2citkZFgxK1BVNmRPWWZqdzRaQktwVjczU3lBRWt2L09TTUdtdndwUlZGM1A3dkRYZkE3QUw2ZExzZlZZRWU0YTNzMnI0Nk9WUUdpUS95VWYrY1BPcmdKaVZmNzFSK2lZdkwwN3l6RlI5eXR5eDlIK2ljazlJZkpEbUxDVVhVRGRiKys1Nzl6SFFkbkZCSWlsVU05ODJ6L0JoRUFJRU43Y1gxb3NGa2drd3FabGxaV1ZxSzJ0Ulk4ZVBUejJjZm55WmRBMGpjVEVSSWhFd3RlVGk0cUtVRlJVQkxWYTNlUjlZMlptSm1wcWFoQWZINCtZbUJqQjV3d2tCbzBaeGhvYWhpb0xETlhzQXdEazRSTDJFU0dCVEMyR0lveE1rWDJCUkNnUW1vZThQS0N3RU5Cb0FJa0VpSTRHK3ZWakg5SFI3RDZOaGowbUw2K2xSNHNqUjQ3Z2dRY2V3S0ZEaDN4dXE5VnFVVkJRZ1BUMGRCdzllclFaUnVjYkgzendBUjUvL0hFY1BIaXd5V09QSFR1Rzk5OS9IMy84OFlkUDUzajAwVWZ4N3J2dmVueis4T0hEV0xWcUZmN3puLy80MUMrQkVFZ1VNakhXUHpqTXNjT3Z1WVZqdmZSZlg1NUVqZDdzZGN1a0FKZ3o4cmxjemE3RUVnaStVSzB6NFgrSDgzbDcvSytnb0pKTDhOQk5pY0w3b1MzUWJINENvSzIyRVFrVEV5aitvQUNFVEZ3Q2NhY2V3c2RGNlBEczNyMGIwNlpOdzdScDA1Q2I2NXQvaml2UFBQTU03cjc3YmxSV1ZqWjZ6TU1QUDR5eXNqS2YrLy81NTUreGNPRkMvUHp6eng2UFdiZHVIUll0V29UZHUzZjczRCtmVjE5OUZjOC8vend1WExqUTZIRTZuUTVQUGZVVW5uLytlUmlOZmlycUFhTDRpQlpsSi9Tb0xUQkNKS01RMFVlQnhHbmhTSndXam9nK0NvaGtGR29MakNnL29VUHhFUklLNkF0RWZpRUVsdHBhSUNjSGlJc0RJaVBkSDZOV3N3ODdWNjRBcDA4RFNVbUE2dG92dTVuTlpuenl5U2U0ZXZVcUpCSUpxcXFxa0oyZERaMU81L2FoMVdxaDBXaFFWVlVGalVZRGk4WEM5U1VXaS9ITEw3LzRwRElmUG54WWtKQXhaY29VREI0ODJHbmY4ZVBIa1plWGg1aVlHSXdlUGRyblBnUEZ2bjM3QUFDVEprMXFzVEVRQ0FBd2VVQU03cjYrRzc3L3U0amRZWjlEK1RwbllXeloyUlNGOGxvamxueHpDbDg4ZEwxWFRYdDNBazZWMms3TGdKWHloY3psYkhNdGt4VW9ySEVwUzBrZ05NRUhxZGt3V1duZUhzR3VoMXpiUjhZblFtRjNIaFZBM1cvdndYcmxzcTFYUnBCdkFtQ3pPckUxbGNUMGhmS0dCd1dQaVVBb0tTbkJ4eDkvRExPWkZZNi8rZVlickZ5NVVsQmY5ZlgxT0gvK1BNTER3eEVWRmVYMm1QUG56eU05UFIyOWV2VVN0SktmbnA0T0FCZzJiSmpiNTNVNkhkTFQweUdWU2pGdTNEaWYrK2VmNTlLbFMxQ3BWSmc2ZFdxangrN2V2UnNHZ3dIWFhYY2RldlJvV1hHdnJzeUV3alF0WW9ZcEVaNGtkM3VNVkNHREt0WVJSVktkWTBEbWxxdm9QallVeXM0azByWXBpS0JBQ0J5bHBZQldDd3djQ0loOXVNR0lqQVRDd2xnaFFxMEdybkZZMU1hTkcxRlNVb0l4WThaZzFLaFIyTFZyRjk1NTU1MUcyd1FIQjBPbFVpRStQaDRxbFFwcXRacDdHSTFHU0NRUzVPVGs0T09QUDI2MG41dHV1Z25WMWRYWXYzKy96K05PU1VscElDaHMyclFKQVBEQUF3OElEcDN6bDdLeU1wdzZkUXBoWVdFWU0yWk1pNHlCUU9EejNwekIySlZlaGpxamhWY08wc2VKQ3dYd2xZRC9IYzdIN0ZFOU1DbWxjNU5OUTRPQUNBVlFWYy8yd3plaDl3V0djclRMcmlLQ0FzRjdUQllhSCszTGR1endLLzJIYlNpaWdDY205eEk4Smt0SkJuU0gxcm4wS2dUR2tkb2dFck9wRGlMaElnZWg1ZEJxdFpnL2YzNUErK3pWcXhkZWVlVVZyNCtuYVJxclY2K0d3V0JBUWtJQ2lvcUtrSmFXaHVIRGgyUHk1TWsrbi8vTW1UT3dXcTI0L25yM0FqVERNRmk3ZGkwQUlDZ29DQjk4OElISHZvWU9IZHBnc1VpbjB5RXJLd3ZSMGRIbzNyMjcyM2I3OXUyRHhXTEJtREZqSUJhTFVWOWYzK1M0S1lxQ1hPNllmRE1NZ3cwYk5uRFBQZmZjYzI3YktaVktQUHZzczlpOGVUTUE5cDV3K2ZMbEhzOXo5OTEzWThTSUVVMk9SeWlWWi9YUWxadlJhMFk0eEZMdkEvUERrK1FJN1NaRHdjRmFoTVRLRU5VL3VObkcyQjRnZ2dJaE1KU1dBbVl6MEV2Z3pZVkVBdlR1RGVUbnMzMTE2UkxZOFhuZzVNbVQyTHAxSzhMRHc3Rmt5UktuNXlaT25JZ2JiN3dSU3FVU1NxVVNJU0VoQ0FrSlFVMU5EYjc5OWxzTUdUSUVOOTk4czhlKzYrcnFjT2JNbVViUDM2dFhMOHlZTVFQRGh3OTMybDlZV0lnMzMzd1RrWkdSZU9HRkY5eTI3ZUp5amM2Y09ZUDA5SFRFeDhkajRzU0ozSDZyMVFxVHllUzJEN3Y2YnJGWVBIN0JTQ1FTbjN3UWZ2cnBKekFNZzVpWW1FYkQ3L2lNR3pjT25Ub0Z3cjJPUUdoSWpGcU90KzRkaElWZm5QQ3pKd2I4bWRpODljZHc2WTJwWHEzUUprVUFWY1hzejRISTZzN1RBQllha0pERVJZSVhmUE5uQVNxMHRyQmpmOFFFWHR1WjE4ZWhhN2hBRHlTTGthM3F3RlZSOFdOUXZLYktzUXNoaVU0VzFnK2h4YUZwR2hxTkpxQjkxdGJXK25UOFJ4OTloUFBuejBPcFZPSy8vLzB2L3ZyckwzejAwVWY0OE1NUDBhOWZQOFRGeGZuVW56MFZkdVRJa1Z5VWEwUkVCT2VwOE1zdnYrRENoUXNRaVVTNGNPR0MyMVFDaThVQ2htR2dVQ2dhQ0FwLy8vMDNhSnFHVkNyRnA1OSs2dlRjYmJmZGh0allXT3pjdVJNQUd4RjcrUEJocjhiZHFWTW5icEVLQUZKVFU1R1ptUW1SU0FTVHlZU0xGeSs2YlJjYUdvcXRXN2RDbzlGQUxCWkRvOUUwK2pldHFhbnhhanhDcUR5cmg5bGdSZnpONnFZUGRvTTRTSVNFU1dFb09hcEZaWVllVVNsRVZQQUVFUlFJL2xOYnkwWW1DQlVUK1BUb0FXUmxBU0Voelo3K1VGUlVoSmRlZWdrVVJlR1paNTVCV0pqemNsK3ZYcjF3d3cwM3VHMlhtcG9LaFVMUnFLQXdZTUFBcHduMTg4OC9qL1QwZEx6Kyt1dm8xNjhmQU1kazNUVU16djRGZE9PTk4zcHRsdmo1NTU4REFPYlBuKzlrdVBQNzc3OWo5ZXJWamJiOTRZY2Y4TU1QUDdoOTd2Nzc3OGNERHp6ZzFSanE2dXJ3NjYrL0FvREhMMFozcEtTa0VFR0IwS3c4TWo0Ui96dWNoeVBaVjhHVlRSQTBmM0UwS3E2dXg5T2J6K0Q5K3djM2NqeEx6d2pnbUUxUUVIcHVmaE1yQStScUFsU1drdER1V2IyVDkxbE1CY0NkRk1DenQzbHY1T3VLZHMvcnNGWVYycmI4TEYxcGkwNFFSeVVoWlB4amZ2UkZhR2xDUWtLYWpCRDFsZUJnN3llQkd6WnM0TzdiVnF4WWdaaVlHTnh4eHgwNGNlSUUvdnJyTHp6NTVKTjQrKzIzMGJXcmQxVk5hSnJHb1VPSEVCd2NqR0hEaG1IYnRtMVl0MjRkVnE5ZWpTRkRocUNnb0lBVEFmcjM3NDgzM25palFYVHB4WXNYc1hUcFVvaEVJcWZGSWp0MkQ2emk0bUpzM2JyVjZibVJJMGVpcUtnSXVibTVpSXFLUW1LaTkzNG5vYUdoM00vbDVlVmN4TzN6enorUE1XUEdJRFUxRlR0MjdNQXJyN3dDRmU5K3ZhU2tCQTg5OUJBQVlNMmFOZWpYcngvMjdObURYMy85RlMrKytLSlR2ODFKWFprSnVuS3pZREdCVCt3SUZYSlROUWlPa3BMMEJ3OFFRWUhnUHprNWJKcERvRWhLQWpJeWdPdXVDMXlmTGxSVVZPRFpaNTlGWFYwZEhuendRUXdaTXFUQk1XYXoyZTJxdmQxY3ByRlZmYmxjRHBGSUJBV3Znb1Y5a2g4VUZPUzAzeDBIRGh3QXdBb0szbkR3NEVGa1pHUmcwS0JCR0RWcUZBRGczTGx6T0hQbURMcDI3WXFCSHY0K0ZSVVZLQ3NyUTFSVVZJT0lCenVkTzNmR3Q5OStpKysrKzQ3YlI5TTAwdFBUY2R0dHR3RUFwRklwZnZ6eFIyemV2Qms2blE1RGh4Zkd2cG9BQUNBQVNVUkJWQTdGZFY3OC9iWnYzNDRyVjY2UVNoQ0VhOExuQzRZajVkbGZZYUVaUjhGNlFia0hqa25NaC91eU1YdDBENHhJYW54bUh5SmpLejVVNkFTZTB3MDVWVVJRSURSTmFrWTVzc3BzQm1QK2xJcmt2Vjl1Nk5rSkErT0UzYWliY285Q2YvUWJsMzZGVlhYZ0JrU0pFRFp6RFNBaXQ3VnRHYkZZakpTVWxCWTU5NlpObTdnVitkbXpaenVsYkQ3NTVKTllzbVFKaW9xS3NHTEZDcnoxMWx0ZWlRcW5UcDJDUnFQQnVISGpHdHpuNkhRNnZQamlpekFhamVqZnZ6L09uajJMOTk1N3p5azk0T3JWcTFpMWFoVk1KaE5XclZxRmhJUUVwejRNQmdPT0hqMktUcDA2WWVQR2pWeVZrNVVyVnlJakl3TnhjWEdjT2ZiaXhZdTUrME1BeU0zTmhkbHNScThtRmdOTkpoTmVmdmxsNkhRNlRKdzRrYnN1R1JrWnlNek14QXN2dklBMzNuZ0RVcWtVRE1QZ25YZmVnY2xrd3FSSms3akZzN3k4UEdSa1pHRDU4dVZZczJhTmt3RFJYQlNtYWRGclJuakErb3NiRzRyc242dlJaeVpaL0hJSCtlUWwrRWRlSG12QTZNNHpvYVlHeU00R2hnNXQrSnhlRHhRVkFUb2RJQkt4MFFoeGNZQlV5cVkvZE92RzloMGZIL0FoVjFWVllkbXlaU2d2TDhma3laTXhhOVlzMERSclZNVmYyVisvZmozV3IxL3ZzWjlkdTNaaDE2NWRicC83NnF1dkJKZkl1WFRwRW9xTGk5RzVjMmV2dmxnTkJnUFdyVnNIaXFLd2FORWlBR3lhdzd2dnZvdTh2RHpNbVRNSGI3Lzl0dHUybXpadHdvWU5HekJod2dRc1dMREE0em4yN2R2SGpjVnF0ZUxVcVZOUUtwWG8zYnMzQUhCbWx0dTJiWU5NSnNPS0ZTc1E2Y21VazhlQkF3ZHc1Y3FWZGxHdWs5RDY2ZDFGaGFlbTk4YXJPK3lydFVKREJSeHFCQU5nN21kL0krUFZ5UkNMR3U4cktjSW1LQWcvc3hPRk5ZRFJDZ1NSZEhGQ0k2elo0ejQwMlhjY3I5cWxBcjBUR0pNZU5Wc2NFeVpXbS9OZllRc2VQUStTTHNJakpnZ2RGNXFtOGNrbm4rQ25uMzRDQU54MTExMllPM2V1MHpHaG9hRjQ2NjIzc0hUcFVwU1dsbUw1OHVWWXVYSmxrL2RvZG9OcXRkcFpmS05wR3F0V3JVSkJRUUh1dlBOT0xGeTRFQ3RYcnNTZVBYdGd0VnF4ZE9sU0ZCY1g0N25ubnNPVksxZXdjT0ZDdDU1VXYvLytPd3dHQTI2NzdUWXVFcU80dUJobnpwekJxRkdqY083Y09XUm1aaUloSVFFalI0NTBhcnRxMVNxVWw1ZHpVYVh1c0ZxdGVQbmxsM0hod2dYRXhNVGdzY2NjRVVDTEZ5OUdRVUVCTWpJeThNa25uMkR4NHNYWXRHa1RUcDgrRFpWS3hVVXBBTUFqanp5QzB0SlMvUG5ubi9qa2swL3c1Sk5QTm5yZC9LWDRDR3ZBYVBkTVlLeEFaWVllbWp3RExQVTBna0lsaUJvUWpOQTQ5L2VlRmoyTlM3OVVvL3M0aHlHakpFaUV6b09WS1A1TGk2NGpTZDFtVjRpZ1FCQ09YZytZVE82ck9XaTF3T1hMbnR0ZHVNQ0tDRWxKZ01VQ0ZCY0RGeSt5WlNVcGl1MnpxZ3FvcndlYVdNMzNGWlZLQllaaE1HN2NPQ3hidGd3QW04TzJmZnQyckZpeGdqdXVaOCtlYm5QbGFtdHJjZno0Y1hUdDJwV2JVTHZTVkFSQ1kvejIyMjhBZ01tVEozdDFvN1YrL1hxVWw1Zmo5dHR2UjFKU0VnQmc2OWF0eU12TFEyeHNMTzY5OTE3Qlk3Rno4ODAzYytrZDU4K2Z4NmxUcDVDY25JelhYbnVOTytibGwxK0d3V0RBUGZmY3c0a0pmLy85TjdwMzcrNVJYTEY3T0pBSUJjSzE0b1hiKytPN0k0WEl2YUpqUDJzQ2tQcHdvVlNMRDFLejhjVGtubzIyU0k0QWpoUzZ0aFlPQXpaS29aOTc0M0FDQVZtbFd1dzVheXRENTYrS1pmcys2aHF1d0ozRHZBdjVka1c3NTNYUTJncllCeVJjVEhEOE1pSjFMRlNUbGduc2g5Q1JxYTJ0eFVzdnZZVFRwMDhEQUc2Ly9YWTg4c2dqYm8vdDFLa1QzbnJyTFc1QmF2bnk1Wmc5ZXpibXpKbmp0QmhsUjZQUklDMHR6VzFmSXBFSTQ4ZVBoMVFxeGNLRkN5RVNpZkRDQ3kvZ3hSZGZSR3BxS3ZMeThsQlNVb0w2K25xc1dMSENveG1rdlFRa1AvM1c3cGN3Y2VKRXJGdkhtcDdlZDk5OWd0NXJWNjlleGNXTEY2RlNxZkRhYTY5eGtRWGZmdnN0eXN2TDhjZ2pqMkQ3OXUyNC8vNzdZYkZZc0hmdlhnREE4dVhMRVI3dWlBNmdLQXBQUC8wMHZ2NzZhNjlUYUlWU1gyMkJXVTg3VlhNb1BWNEh6V1VEb2djcG9ZaVFRSk5uUk9IQlduUWZGd3BWTjJkUndheW5rZjliRFdoencxU3M4R1E1YXZLTU1OUllJRmVUS1RRZmNqVUl3akVZMkdnQ1BqVE5taXFXbFhtdTlGQlV4SW9FUFhrMzMxSXBhOGhvTURnRUJMSFllVHRBU0tWU3JGcTFDc25KeVJDSlJORHBkUGp5eXkraDErdWRWT1NiYjc0Wk0yYk1hTkErTXpNVHg0OGZ4OUNoUTdGNDhXS1A1MkVZQnRYVjFkeTJmZkpjVzF1THFxb3FBS3p3d0JjZmREb2Q5dXpaQTRCTnJUaDY5R2lqN3JjV2k0WDc4amgxNmhRZWZ2aGhtRXdtbEplWEF3Q2VlT0tKZ0svK256eDVzc0crOVBSMHBLV2xJVEl5RXZmZGR4ODMvdGRmZngxMWRYVll2MzY5Vy9kaElpZ1FyalZCVWhFK25UY1V0N3g1a04zaFQrb0RyK0VMUDJaZ3p1anVpRlFGZVR4YUlRRmlWVUJKQU10YjUxUVRRWUhnbWZmMlhuSnMrQ01tOE40alQwN3JEWkdBeVltNTRBVHFqMjFxK3NBbVlOK3lqdk9IM2ZVbUlDYmZJUVRmeU1qSXdPclZxMUZXVmdhS29qQi8vbnpNbWpXTGU3NmtwQVFuVHB4QVVGQVFicm5sRmdCQWRIUTAzbi8vZmJ6MDBrdkl5TWpBVjE5OWhlUEhqMlBod29WY2VMK2RuVHQzY3ZjNDdwZytmVHFtVFp2R1RmVGxjam1XTEZtQ1J4OTlGSmN1c2UvYndZTUhOekR0dG5QKy9IbGtabVlpT1RrWkRNUGcyTEZqU0VsSndhRkRoN2dxV3hSRlljZU9IUmc3ZHF5Z2F4UWRIWTIzMzM0Yk5UVTE2TmF0R3dDZ3NySVMzMzc3TFl4R0l3WU5Hb1NubjM2YU8vN2RkOS9GM3IxNzNmcVBMVjI2RkhsNWViajExbHNSR3hzcmFEemVZS3ExUWl4emZENHdOS0M1YkVCRUx3VWkrN0gzMjhvWUtReFZabHpOcW5jSUNneWd5VFdpN0dSZG83WXVZaGtGWTQyVkNBb3VrS3RCRUk1ZUQ3aWEzVnk1QWxSV3N1a0xOTTFHSHZDeFd0bm9CWDRxQThPdzBRcXVvV1BCd2V3NXdnT1hBMldIbnpQMnhSZGZvS2FtQnJObnowWnNiQ3luVlB0TGJXMHQ3cm5ubmdiN1Y2MWF4ZjE4MzMzM1lkNjhlZHoyenAwN29kUHBJSlZLc1huelp1VGw1V0hFaUJFb0tDaHdPeUdYU0NTY3NZOWNMb2RLcGNMcDA2ZGh0VnB4eXkyM2NHVWxkKzdjNmJZMFpVVUZ1MUswZi85K1pHWm1ObmgrK1BEaFRsK3dBUERYWDM4QllBV1R0TFEwakJzM0RnTUdETURjdVhPUm1KakloZDN0MjdjUFdxMFdLU2twSGtzWldTd1dBQ0FwRDRScnlxU1V6cGcyTUFhN3p0aFdiZ1V2a2xLY3daM1dZTUh5NzlMeHY0ZmRsd2F6a3h6aEVCVDhDbzZ3M2ZDVWFnR0RCWkNUYjNPQ0N6VjZNLzUzT00vL2puZ3ZWTFZDaWdmSEpqUjZ1RnNzUm1pK2R5MGQ1L3Vybi9mU0J3QW9odDRGYWJ6N0NSZUI0STY2dWpwODl0bG5YTXFxVXFuRXYvLzk3d2FMTjFsWldYai8vZmVoVXFrNFFRRUFJaUlpOE5aYmIySGR1blg0OGNjZmtabVppU1ZMbG1EdzRNR1lNMmNPQmc0Y0NLUFI2RldWSzd1WVVGWldoaDkvL0JFN2QrNkV5V1RDOE9IRGtaT1RnMU9uVG1IMjdOa1lQbnc0YnJ6eFJnd2RPaFFSRWF4eGp0M1hhc2FNR2ZqdXUrK1FscGFHRFJzMllPM2F0Y2pKeVlGWUxNYllzV014YXRRb3p2dUxEMk9yc09MSkM4eSsyTlcxYTFjbnY0ajE2OWZEYURSaThPREJtREJoZ2xNYnRWcU5tVE5udXUzUGFyV0NwbW51dk0yRm9jb0NlUVR2QzVGaHB4a2lxZlBualRoSUJLdlJNUlpqalJYRmYya1IwVk1PVmJjZzVPOTNYMzFDSGlHQm9jb0NkWGZQaXdjZEVYSUxRaEJPZlQwUUhlMjhUNjFtMHhWRUlqWkt3Ulc5bnYxZkttWE5IR3RxMkhlNldzMVdlT0N2VkFjSEF4VVZEZnNJSU9mUG44ZjI3ZHNSSFIzdE5qVWdKeWNIQ3hjdWROdjI1NTkvYnZDRndhK0lJSkZJbkw2Z01qTXpVVnRiaTM3OStuRmhZL3lVQ292RmdoOS8vQkVBcTF4djI3WU5BUERaWjUvaCsrKy94NHN2dnRpZ1hCQUFwL3JLQnc0Y3dJa1RKeEFXRnVZMDd0TFMwa1pMV0ZaV1ZxS3lzckxCL3M2ZE96dHRGeGNYSXlzckN3QWJsWEQ2OUdsa1pHVGcwVWNmeGV6WnM3bmphSnJHOTk5L3oxMFRUNUFJQlVKTDhkNmN3VWo5OXg2WXJiWWJDaUd6ZTRyN0J3RHc1Ui81K05mTnlSaWU2TmtwTVNFY09KVHZaL1E1NCtRTGlWd04wTGRweXhKQ0IrUHpRM25RbTZ6c1JtQUtPMkRCdUFTRUNGQ3Z0SHZmQkYxVEFzZGdJR2hBRE84WG9SUmhVRTM1dDg5OUVGby9wYVdsbkxlVlB3UUhCenVGM3A4OGVSS3Z2ZllhVjhhd1o4K2UrUGUvLysxektVaXhXSXhGaXhaaDBLQkIrUERERDFGWldZbFRwMDRoT3pzYlgzLzlOWGJ1M0ltcXFpcWtwS1FnSXlQRGJSL1YxZFU0ZXZRbzl1L2ZqOU9uVDROaEdQVHQyeGZ6NXMzRDRNR0RZVEFZc0hQblRtemZ2aDFIamh6QmtTTkhBQUF4TVRGNDZLR0gwTDE3ZDF5K2ZCazMzWFFUVnhrTVlDdGxEQm8waU50ZXZYcTF4OVFMQVBpLy8vcy90L3QvK3VrbmhJU0VPTzM3KysrL3NYLy9ma2lsVWl4WnNrU1FRRURUTkt4V0s3Y3RFb2tDNHFOaXgxQnRRVVFmUitRdkpRWWllc3BSZGJFZUlURlN5TU1scUMwd1FsZG1Sc3d3SlhlY05GaUVYcmRIUUtvVW9mNkt4V1AvOGdnSnFpNjRGMkU2TWtSUUlBakhYWVJDVUJPS25XMUZHbmw1YkduSXhFVFdoNkdreE5sREFYQkVLRFFUZXIwZWI3enhCaGlHd2NpUkl4SGtNblorVGx5WExsMGFkY0t0cnE1dU1HRlhLcFY0K2VXWHVlMm5ubm9LcDA2ZHdrTVBQZVRXeUNjMU5SVlhyMTdsekhQc2dzTGd3WVB4L2ZmZjQ4MDMzOFRhdFdzOStoSFUxZFZoN2RxMUFOalFNcjZMN2ovLytVK25DYiszdUpZdit2WFhYeUdSU0dDeFdOQzdkMjlRRklWdDI3YkJhRFRpaVNlZTRLN1pnUU1IVUZKU2drR0RCbUh3NE1IWXYzOC9vcUtpTUdEQUFLZitUQ1lUZ0FBS0NpWVQ2NzFCVWF5b0pSSjUvN09uRkIxQ3V5UzVjd2dlbjlRVGI5c042L3dwcGNlYjNTL1llQnluWDdyRm8ybDlrQmlJVXdNRi9wYmU1dldmVzAwRUJZSXpEQU44a0JxZ2RBZGJXeEVGTEozaXV4bWp1ZmdNOUVlKzVBME93aXROOEg2UjBOdFdnWklUYzdScmlWbEh3Nnl6d21wbXdGZ1kwRmFBdGpDZ0xZRmRkWDd3d1FjYlRSZndsbkhqeG1IbHlwWGNkbVJrSkJjRk9tZk9ITXlhTmN1dC80RzNqQjQ5R2tPR0RNRTMzM3lEclZ1M2NtVzdOMi9lREpsTWhudnZ2UmZQUGZkY2czYjJDbU5hclJZVVJXSEVpQkdZTVdNR0YxVmFXVm1KalJzMzR2Nzc3OGVNR1ROdzd0dzVwS1dsNGVqUm83aHk1UW9HRGh5SXNXUEhZdTdjdVY3ZlA2V2twRUNwZEV5Z1Q1OCtEYVBSMkNBeUl5TWpBenFkcmtGN25VN0hsZlFjUDM0OHVuYnR5dDNYK3NMOCtmT2R0aDk3N0RIY2NjY2RQdlhSR0lacUMrVGh6dmV1MFFPVk1GUmJrSnZxK09LTjZDVkhwOTY4U213eUNpSlowNTlMOG5BSkROV2VCWWVPQ2hFVUNOY1d1NUlaSE15S0NYWmtNalppb2JvYWlMZzJkZERXckZtRFl0ZVVERGpDOE1XOENlYVFJVVB3eEJOUGVPenIyTEZqalVZQU5JVk9wOFBubjM4T0FIamdnUWVjMU5waHc0YmhILy80QjM3NDRRZTg4c29yZU9lZGR4cE05QUZnN2RxMXFLcXF3cFFwVXhwRU1raWxVcjhuN1FhREFiLzg4Z3VHRGgyS1k4ZU9RYUZRWU5XcVZWaStmRGwyNzk0TmlxS3dkT2xTV0sxV2ZQa2xlL1A0OE1NUG82aW9DSysvL2pvU0VoS3dkdTFhcHk5dnM5a01xVlFhT0hYYWFHeVladU1MSWhFYkpSTVV4TDRtM1QwQ3FLUVRXcFpWZC9iSGwzL2tvMUpyQk9DSFFTUHZOWEdtc0FacjkrZmcwWWxKSGc5UGp2QmZVT0FQczZpV1ZIc2dPTFA3VENrdVZ6YWNGUGlPNDAweDgvbzRkQTMzMGRQSWFrYk45MHVkOXduOERHWEFnTEtOUlpaMEErUURwZ3ZxaDlBMHhob3JETlVXR0d1c01OWmFZYXF6d2xCMTdTWlJnVXFEZEwzdjZkNjlPNVl1WFlwZXZYcWhSNDhlQVRtSFhDN0hndzgraUduVHBxRno1ODR3R28wd0dvMllNV01HT25WeVgySXdKQ1NFSzBNNWFkSWtSTnVpZmMxbU03WnYzNDZ2dnZvS2VyMGV3Y0hCV0x4NE1WSlNVcENTa29MSEhuc01HbzBHWVdGaGJuKy94dmpYdi83RkdYY0Q3TDFtZVhtNTA4SVh3Rlp2dUhEaGdtdHp2UFhXVzdoeTVRcjNPd05BUWtJQ3R6RFVGTm5aMlRBYWplalpzNmZUMzllYmltRCtRSnNaWFA1VkE5ckNJSFprQ0lKVVl1akt6YWpNMEVNa29kQjVzTExwVGdoTlFnUUZnbkRzRVFScUgycFIyeWVUdGc5RERuc2YvRnd1ZHhFUUFlS3JyNzVDV2xvYUtJcHFFSzVsLzNEa2YrQlpyVmFQZVdiOE5rTDU4c3N2VVYxZGpaU1VGSXdaTTZhQjhlR0REejZJMDZkUDQ4S0ZDOWk0Y1NNZWZ2aGhwK2ZUMHRLd2QrOWVkTzdjbVNzZGFjYythZmVYWGJ0MlFhdlZZc0tFQ1RoMjdCZ0FOZ3JqMVZkZnhiSmx5M0RqalRjQ0FQYnMyWVBpNG1KTW5EaVJpK3E0NmFhYjhQdnZ2eU0xTmRYSnJkaHNObk9lQzYwQ21tWkZDVGY1aGh3U2lYdWhJU2lJTlJBbGdrT2JRU1dYNExXWkE3Qmc0M0YyUjRCTTY1N2JlaGIzamVxT3NHRDM3N3NlWVlDWUFxeCtMdXJ4MHg3eU5VQXZVaDZiWU9PRDFHekhCditGNGpPT2RrSktSV3IzdlFOcmxhMjBDUVBoa1VEODhwS1NJS2hudk81N0h3U1BtTFJXNk1yTjBKV1pVVmRtY3NvdGJ3bnNFWnJOd2FSSms1cWwzeTVkdWdCZ3ZRZnV1T01PM0hmZmZTZ3BLZkY0L0xoeDQ3aWZEUVlEOXU3ZGk4MmJONk9pb2dKUlVWRll0bXdaeG8wYkI3UFpESVBCd0VXZGhybmVQMThEdnYvK2V4dytmTGpCZnY3OVptVmxKYUtpUERzRUwxaXdBUG41K1hqdXVlZWNQQmtDalQyQ1FLcGc3K0UxdVVhWXRGWWtUZzZESXBLZDlnWkhTeUdTVUNnN3FVTjRzaHd5bGZkcXZMc0lDQUlSRkFqK29GQ3dBb0F2Z29KTjFZU25uQ3QrNkZrekNRcVptWm40OHNzdklSYUxjZi85OStPTEw3NXdlcjZ1cmc0QW5FTEQ5dXpadzFWZkNEVDUrZm5ZdG0wYktJckNvNDgrNnZZWXFWU0tsU3RYWXVIQ2hkaXlaUXVHRGgyS29VT0hBZ0J5YzNPeFpzMGFBTUNZTVdPd1k4Y09GQlVWb2JDd0VBVUZCWmc1Y3labXpKaUJwVXVYdXUyN01WNTk5VldFaFlXaHJxNE8zM3p6RFVKRFEzSGpqVGRpOWVyVjNERVJFUkg0N0xQUElKVktvZFBwOE1VWFgzQ0t2WjBISG5nQWFXbHArUHp6ejNIVFRUY2hLQ2lJQzJjTXFDRmpVQkFRRThNS0E2NFBxOVg5Zmw4Tmdpd1c5dUVwSGNjdUxQQWZjcm43WXdrdHp2eXhDZmh3WHpaT0YyZ0MwQnM3V2RMb3pYaHlVem8rbXovTTdWRlNFZEJkelhvZitBTi9qbmk1bWdnS0JKYkxGVHI4NmxRcTBuK1JjMkNjR2lPU2ZJc2V0SlJsUXYvSEJzY09GODhSYjZIQStwL2FVVTFhRGxGb1o0L0hFNXFHc1FMYUVoUHFpazNRbHBwZzBmdm1WMENKQUlsQ3hENkNSQkRMaGFjTnRFZm16NS9mWk9RbFRkTTRlL1lzMHRMU3NILy9mdWgwT3FoVUtpeFlzQUIzM25rblpESVpDZ3NMOGNvcnIwQXNGdVB0dDkvbUlnT3VKYi8vL2p2V3IxOFBBQmc2ZENoT25EalI0SmdkTzNaZzdkcTFlUHp4eHpGbHlwUnJQVVFuN0lLQ0twYTl0elRyckFBRlRreXdFeHpOQ3Y3R0dxdHZnb0tyNlNNQkFCRVVDUDRRSEF4b2ZMd2psc3ZaMWR5cUtvQ3ZaTmJZNG45NWVmL1E2NXNsL1NFaElRRktwUktMRmkxeXE1TGFTejN5VmVDZVBYdGk1TWlSSHZzc0xpNTJXMFhCSGJtNXVUaDM3aHhPbkRpQktWT200T2VmZndaTjA3ajk5dHZSczZmbk92YmR1blhEM0xsejhlbW5uK0tOTjk3QVo1OTlodERRVU96YnR3OTYyK1QyaHg5K2NHb1RFaEtDK1BoNDBEVE5sU0h5NWd2SllEQUFjSmdtYnRteUJiVzF0Wmd6WjQ3YmFBZjd2blhyMWtHajBlREJCeDkwVXFxN2RldUdpUk1uSWpVMUZkdTJiY005OTl6ak5oTEViMlF5d0ZmbG0yRlk3d1dqa1MxVGFvOVFzRDk4RlJ6czdmanZEWXBxS0RJb0ZNNG1wSVFXZ2FLQVQrWU94Y2ovL3VablIzQ0tVdGlRbG92RmszcGlZSng3d1RVeHduOUJnVTlSTFdDaEFRbTVyKy93dlB2clJWNGxoTUI0Z3p3OXZZOXZiV2tMTk44djR6NC8vZkdFWkhpTkpWMzZJbmpVUHdYMjFMR3htaGhvaTB5b0xUUkNXK1I3VktVOFhJTFFPQmxVY1VHUWg1SDhxc2J3Sm8yenZyNGU3Ny8vUGdvS0NoQWJHNHQvL3ZPZm1EcDFLdVJ5T2N4bU16WnQyb1N2di80YVJxTVIwNlpOYS9icUNPN0l5Y25CNnRXcndUQU1aczJhaFM1ZHVyZ1ZGS0tqbzJFMm0vSGhoeCtpVDU4K2lPZFhjcnZHeUNOWTAwVTdRYUZpZ0FIMGxSWUVSem1tdmZwS215bDRpRyt2NWZvcUM4TGlTWVVIVjRpZ1FCQ09Rc0dXaWZTVmJ0MkF5NWZaUjJTa0krODlOSlExYXJSanNUVEx5cTVjTHNjNzc3eURoSVFFdCs2NzlsS0tkdk1lZ0MwemFhL2U0STVqeDQ2NUZSUm9ta1p1Ymk3UzA5TlJVRkFBQUhqLy9mY0JzSk45blU2SGl4Y3Zva3VYTGxpd1lFR1RZNTh4WXdZT0hEaUFyS3dzdlB2dXUzamhoUmZRdTNkdnhNVEVvSHYzN3R3akxpNE9jWEZ4VU51aVIrenBHbUZoWWRpeVpVdVQ1NWszYng2S2lvcTQ3YzZkT3lNa0pBVC8rTWMvUExiNTVwdHZzR3ZYTG9oRUltaTFXcXhidHc0bWt3a21rd2xHb3hHbHBhVUFnRTJiTm1INjlPbWNvT0JxaG5uTm9TZzJxaUFvaUgwTnVtSVhHL2lDZzhIQVByeUZZVmlCekRXcVFTcGxSVFQ3bzZXdlJRZGxSRklFN2gwWmgrLys0b2RtQytpSW9yaEpHQU5nd1laak9McnFacmNMeEQzVXJNa2R6VGU4RjNDL2FCOHF6UUI1R3RhZmdkQngwWnVzMkhBd2w3ZEhxSmdBVGt5SVZnWGg3dXQ5YzhHdjIvOGhySlU1dHE0WWlFQUplWG5EbHV2QS9raUpvTDdyTFpKVzVnTldFd05OamdIYUVoTjBaYjZiSENvN1M2SHFKa05vWEJDa1NxSldCaEtsVW9tVksxZWl0cllXQXdjT0JFVlJvR2thQnc0Y3dJWU5HMUJXVm9ZdVhicmc4Y2NmeDdCaHc4QXdETXJMeXh0VTMycE91blhyQnBWS2hTRkRobURldkhrZUkzVkhqQmlCS1ZPbVlNK2VQWGo5OWRmeDBVY2ZPZm1RWFV1QzFDSll6WTVQRzNXOEhGY3k2MUY0cUJiUkE0TWhVNG1ocjJROUZFSzd5M3dXeDJnVEE1bWFDR3F1RUVHQklCeUZnbDBSdm5LRkZRYThKVHdjU0U1bUt6dGtaN1B1K3AwNk9hOHNWMWF5WW9MQ1J3TW9MMGxJOEZ4SHU2Q2dBRktwRk5IUjBjak5aVy9NTWpJeThNRUhIM2hzVStHbXZPWGV2WHZ4OGNjZk83bmxSa2RIWS9UbzBSZzllalFNQmdOZWVPRUZpRVFpUFBYVVUxNUZEb2hFSXF4WXNRS0xGaTNDb1VPSGNPN2NPWXdkT3haang0NXRzcTAvakIwN0ZtS3h1RUVKSVQ3MnlBNSt5VWordUVOQ1FxQlNxYURWYXJGNTgyWk1uODRhYWdVMFFxRTVzSHNrcUZ6Y3hLMVdRS2RqSDNWMTdQKzhVa2hlWVRhejBUcFZWWTV6OFFXRzFuNXQyaEZ2MzNzZGZqeGVES09GdGszdUJlYWQ4OW9jeTYzR2hvTzVXREN1NGVlTnhKYjJrR2VMVW1BWWdSb0c3K2ZjYWlJb2RIUTJIc3dOZUtuSUpaTjdRaUwydmlOTFdTWjBoejdsdGdWcVpTeTgzMEY1dzN4SW9qMUg4UkZzTUlDMjJJVHFIQU8weFNhZkw3NUVMa0pFTHpuQ2U4b2hJYWtNellyOVh0VHVvYkIxNjFhVWxwWkNxVlRpNFljZnhoMTMzQUdwVklxU2toS3NXYk1HbHk5ZnhrY2ZmY1Q1TlRRM1FVRkJlUGJaWnpGdzRNQW1xMkVzWExnUXg0NGRRMDVPRHI3OTl0dEdTNFkzSi9Jd0thUUtFYXB6REFoUGtvTVNBd21Ud2xCK1dvZnlkQjByQ0tqRTZEeElpVTU5Zkp0alZGMHlRS1lTUWE0bTAyZFh5QlVoK0VkOFBIRDZOR3V5NkZwNUlDYUdmYmhEcmZic3ZXQTJzMklEcjQ3dXRVS2owYUNpb2dLSmlZbE9INTZGaFlXTm11dTRxNWNzRm91aDArbVFrSkNBMGFOSFk4eVlNVWhPVGdiQXBoTFlQMndYTEZqZ3RveWtKK0xqNHpGdjNqeEVSRVNnZi8vK2pSNnIwK2xRVmxhRzJOaFlyL3QzUjBoSWlKT1pvanRtenB3SnNWaU1oSVFFUkVaR0lqUTBGQ3FWQ2lxVkNrcWxFaFJGSVM4dkQ4dVdMVU40ZURnWE5kSGlFUXBDRVl2WmlBWitWSVBSNkJBWGREcmZ5NTZhVE1EVnErd0RJQUxETmFSTG1CelAzdFlYcTM0NngrNEkwQ3JvazV2U2NkZndibTROR2hQREhZS0MwTWtmdjFsQkRVbDc2TWd3RFBDT3ZReXFYeDJCZTFISnhDSXNtdUM1WWtrRDdLa090SlhYbGY4cEYrS3dyZ2laOExpd2Zqb0lWaE9EcW92MXFNb3l3R0x3elJNQkFKUXhVa1QwVWlBMGpuelBOQmNTaVFSeXVaeGJ2VDl4NGdUMjdkdUh3NGNQYzhhTER6endBTzY4ODA2RWhJVEFiRFpqeTVZdCtOLy8vZ2VqMFloUm8wWjV0UWh6OWVwVjdOcTF5K2RKUFUzVHFMSXRjTmlyaWRsTFdUYUZVcW5FbzQ4K2lqVnIxalNyNmFJM2RCMmxRdWFXcXdqdEpvTTRTQVJ4RUlYWUVTR0lIZUY1VVl5UElsS0Mvck9kRjBvdEJob1Y2VHIwdVl1WUZibURDQW9FLzBsS1lrcys5dTRkbVA1eWN0ZytXNERUcDA4REFQcjI3ZXUwZityVXFVMldqWHoyMldlZDlnMGJOZ3hmZnZtbFd5VlpLcFhpdGRkZXc1NDllekJ6NWt5ZngzbjMzWGMzMkVmVE5QTHo4NUdabWNrOUNnb0swTDkvZjd6NjZxcytuOE5YM0ZXWWNDVStQaDdmZmZjZGdvS0N1SFFUUlRORm9iUUk5dFFKZTZrb21tYjlRZXdQaTQ5bHR4b1RHRUpEaVFkRGdIbDZlaDlzU010RlFaVk5DQks2d3N0enM5Zm96WGp4cDNONFovWjFEUTZMRDNPa1BWQVVCQzNsOHEwYnJBeFFXQXNrWEhzVGNFSXJJUFZjdVhPcHlBQm9ZdjhjMHdQaFN1OG5tTHJENndPVTZnQW5VVS85anpjQUtURzNkWWRSWThXVkMvWFE1RFNTaHNmWS9uRVJTa1ZTQ3VGSmNrVDA4czNwbmlDTU8rKzhFM2ZlZVNlMy9lZWZmMkxmdm4xSVNrckM5T25UTVduU0pNamxjbGdzRnV6Y3VSUGZmdnN0S2lvcW9GS3BzR3paTWt5WU1LSFIvaTBXQ3padDJzU1phSHNqS0p3NGNRSmJ0MjZGUXFGQWNYRXhLaW9xRUJNVEk4Z0FjdXpZc1JnNGNHQ0xWS0p3cGZ2WVVCUWNyRVhDcE1DTXBTQ3RGdDNIdVVtTEpRQWdnZ0loRUtoVWJMUkJmajdnYjEzZi9IdzIycUdSMFBybUpDMHREWUQzaW14anFOVnF6c1BBSFFrSkNVMU93SnRDcDlOaDA2Wk55TXpNUkZaV0ZtZW1DTENtUVBIeDhSZzFhcFJmNXdnMDlvaUUvUHg4QVBCWXA3bGRJQkt4S1Q3aDRleTJUc2VhTldvMHZua3cySEVWR0JRSzFyZzBJb0pFTHdTQUlLa0liOTA3Q0hkL2RJVGRJYlRFbll0QjQwZS9aV1BKNUo2SWozU3VkeTBSQVhGcXR1UWpBTUZ4NGE1cEQwUlE2Smg4a0hvcDRIMHVuK3I5UW9HMXVnaDEreDJwZ1VKVEhkaDJqamVRZk5EdGtNWVBGOUJUKzBaYlpNTFZDL1hRbGJ2eFJ1QXVIMld6ZHFFYmlBbVIvUldJU2xGQzFFcG1BcDkrK2lrT0hqelliUDNQblR1MzJVcEdDbVhod29XWVBIa3lWMkpibzlGZ3g0NGQyTDU5TzhyTHl5R1R5VEJ6NWt6TW1qVUxvZTQ4bm13VUZ4Y0RBSjU2NmluVTFOUkFyVmJqdnZ2dTgyb01rWkdST0g3OE9MY2RFUkVocUNxWW5kWWdKZ0NzLzBkSXJBd2xSN1dJSGFGcXVrRWpsQnpWSWpST2h1QW9zb2pqaVZieU1VSm84OFRFQUtXbFFGWVdHMTNnbXY3UUZHWXpHNWtRRnVZNVRhS1pLUzh2eDU5Ly9nbVpUSWJycjcvZTZibmR1M2ZqdDk4OHU4QmJmYzJkRHhCeXVSdzdkdXlBVHFlRFZDckZvRUdETUdqUUlQVHYzeDk5K3ZSQnNLM3NwajI5UUtQUlhOTXZWSHVhU0VSRWhKUGFuWnViSXlKbmRRQUFJQUJKUkVGVWk4MmJOd05vR0EzU3JsRXEyVWZYcnF3NG9OR3drUXUxdGNMNnE2OW5EVTJMaTltcUsrSGhSRnp3azVuWGQ4UFlmWkU0bUhVRkFPV2ZsNEx0cHQ1c1pmRDA1alBZL0ZoRGNTOHhuQ2NvQklCOERSdnhJQ0srZFIyS29xcDY3RHpOR3QvNjdaMWdhenVwZjJmMDd1TDlqWGpORDA4RFZyTnRDSXpnVkFlRzk1NmpGR0VJbmZac0V5MDZEclFGcU02cFI5V0ZlcGpxM0tRMU1Bd29rWWo3NkdMQU5DZ2RHdHBkaHBnaElhM09aTEdtcHNhdEgxV2c0UHRadFJha1Vpbmk0dUx3eHg5L1lPL2V2VGg2OUNpc1ZpdGtNaGx1di8xMjNIdnZ2VTB1dXFTbnB5TTdPeHNBb05mck1YUG1UTXllUFpzcmZUNXYzano4NHgvLzhKaUcwTDE3ZDJ6WnNnVW1rd2t5bVN3Z2dvRFJhSVJVS3VWU2h6VWFEY3JMeXdHZ1VTK3VRQlBWUHhpVkdYcmtwbW9RTnpZVWtpRGZYdk1XQTQyQ3RGcUV4c2tRMlMvd1plemJFMFJRSUFTT0xsM1l5SUtNRExhU2c3ZEdqWldWckdkQ1VsS0xSU1lBd01hTkcwSFROTWFQSDk4Z0REOHFLZ3BKamFSaFZGZFhJek16czdtSDJBQ3hXSXlsUzVjaVBEd2NmZnYyZFZ2U2tZOUVJc0dBQVFPYTdQZjgrZk13R28xTkh0Y1V1M2Z2eHFaTm13Q3d4b3dLaFFKV3E1V0xwSWlJaU1ENDhlUDlQaytiUkNZRG9xUFpCMDJ6b29KZFlHZ3NOY0xUQk5kZVJhSzRtQlV0SWlKWWdZR2tSZmpNaC9jUHdjQ1ZlOWtOZjd3VWVFMi8vN3NJVDArdnhwRDRjS2REK0drUFhCcy9xb09aYWJhRVpIZlB3VkdFZHNnN0FTc1Y2V2o2eEdUdkRSRHJULzRBYy80eFd4K01WMlh6UEE2QVAvbWQrZ3lvNFBCR2p1OFlNRmJnNm9WNlZKN1hnelk1ZjBBNFpUTlFGQ2NrMkxPbzdNakR4T2h5dmNxcGRGNXJZczZjT2JqdHR0dWFyZitZRmxxc2NrZDlmVDErL1BGSG5EaHhBdWZQbitjV3BaS1NrakJ0MmpSTW5EaVJFd1NhSWlVbEJZTUdEZUx1QjExL3o2NWR1emJxYVVCUlZNQ2pDajcrK0dQczJyVUx3Y0hCQ0FrSlFVMU5EWXhHSTJKall4dU4zRzBPb2xLQ0VSd2xSZmJQMWVnOFdJbndaTzlTT2FvdUdWQ1Jya1AzY2FFa01zRUxXdWVuQ3FIdG9sSUIxMTBINU9XeHp2VmlNYnR5YW44QWpvbVBYcys2NGdjRnRZZ0JveXYzMzM4L0Nnb0tNR3ZXckFiUERSczJ6R2NQaFd2RnVISGp2RDQySkNRRWI3enhScFBIdVphTkZFcnYzcjBoazhsZ05wdEIwelMzUXFCU3FUQjQ4R0RNbnovZjZ5L05kbzFJeEVibjJML1VhMnJZNmlrYU4wdlg5dEtFZHROUXVtRW9LMmNLV1ZqSWluUjJjY0hYeUtFT3lvQTRkV0RLU0FKT0F0RGlyMDdoaitlZGMyQ2xJcUJiS0d1b3lCMHU1RFM4SWVaV0UwR2hJNkUzV2ZIWmdjdThQZjZiSUNaRUtqRjFvSGRPOG95K0d0cGRyd2c3WnlOSTQ2NkRmUENNZ1BmYmxtQm9vRHJiZ01xeitnWkdpd3pEdnV0RkZNRFlLMnNDb0cxaWdoMnBVb1NvQWNFSVQycmRIaFN4c2JGK0cwaTNGUlFLQmM2ZVBZdHo1ODZoWDc5K0dEWnNHRWFPSE5ub3dwVW54R0l4WG56eFJTZ1VpaVlyTVZ3cmV0alNuL1Y2UGZSNlBVUWlFUklURS8xS3BmQUhaV2NwK3N6c2hPSy90TkRrR1NHUlVaQkhTTmhIT0h0ZlpLaTJ3RkJsUVgyVnhWWUpRa1FNR0gyQVl0aFBKQUloOE5UWHMzbmlmQUVCY0JZWWhKYUdQSEVDR0RyVTd5R2F6V1pjdlhvVlNxVVNLcFVLTkUyM21nL2s5b2JaYkliWmJJWkVJbW1lVXBFQmVrMjBLaXdXVmxpb3JHUlRKTnhobndUWWhZYkdVS2tjNGtJTDFZaHVLK1JXNnRENzZkMHdXd1B3RmNtYjdXOWJjZ051SCtKODAzenhLbkFnTDJDbmdGUUV6QjBjRUU4K1FodmdrLzA1V1BTL2sreEdnRXBGZnZ6QUVDeWE2TjNrcHViN1pUQ2MvWVhiRmh4a3c0KytFb2tSdVhnbnhKR0pRbnBxK3pDQUpzK0lpak02bU9zYUNna1VSVGxkWjNmWG5CSUJrZjJDRVRVZ0dOUTF1SzJaTkdrU1VsTlRtLzlFN1FTdFZndVJTTlNtRmxXMFdpMnVYTG1DME5CUXIveXZhSnJtN3F1YjY5N2ExOWVkc2NZQ1E0MFZoaXBXUURCVXN4R2g4bkJXWUZCRVNDQlRpMGxwU0I4aFY0dlFmQ2dVN0NPODlZWXJTcVZTcC9Bd0lpWTBIMUtwdE1tVURJSUxFb21qL0dwdExTc3VWRmM3SDJPL0FiZEhLdGlGQlhlcEVWb3QrOGpQWjRXRm1CaGhnbDRISUNGS2lVVVRrdkIrS3B1YkdxaUoybE9iMDNIcmRWMGc1cGtjSklRREIvUDlTM3VnNFBpVG0ybWdwQmJvU2d5cE93VHY3dzJzR2FOS0xzSGNHK085T3RhVS9VZEF4QVIyWmQzaHVxQzg4ZUVPS3lib0s4d28rYnNPeGhwbmJ5WUdnQWdVS0lvQ1k3T3RCQnFhV0FKQVNCY3BZa2VvV3AxUEFzR0JTdVdmVVdCTFlDOEY3aTNOS1NRSUpVZ3RRWkJhQW5YM05scXl2SlhTdXY3S0JBS0JRSEJQYUNpUW1NaW1CM1h0eXFZSzhiR0xCL3lJaGNieW1LdXFnUFBuZ1FzWDJKOUpzRm9EVnQzUkgwcVpMWkxEWHpIQmRuMHZsdFZoM2UrWG5aNlNpbHdtLzc2WGtHZmhqZkZ5QUkwZUNhMlgvZWNya0ZtcWRld1EvRHAxdlA4WFRVaUNRdVpGQkpQWmdKb2ZuM0hxUStpbkNMdnF6djRzRHUrR2tKc2VFOWhUMjhWVXh4ckE1YWJXT0lrSkRNTndxVkFNVDBxd2l6ZU9MVUFzbzlEdEJoVjZURkFUTVlGQUlGd3p5S2NOZ1VBZ3RDWHNVUXNwS1VDdlhteWtnU3VleEFGM0FvTk9CK1RtQW1mUHNwVmFHak9FN0dCRWhNand6SzI4S2lSQ1JSZUsrd2NBOEorZnprRm5kTDdPaWJ4QUxpWUFrUkNYcS96dmc5RDZjU29WNlpjbXlMN29SQlR3K0MzZW1URnE5NzBEV2x0dU96ZmpuK2JHTjJLODh6VkEwbkVxMWRCbUJtVW5kY2plVVFWdGtYTnFHeXUwaU54OGRGTU5ncVpVM1dUbytYOFJVTWVUbFZjQ2dYQnRJWUlDZ1VBZ3RGVlVLaUFoZ1kxYTZOelpZZFJveDU3NndOOEczQXNMWmpOYmJlWE1HZFpVMVZacXRLT3pZbG92ZEE2MTNhQlRmcFJnNEYzeUNxMFJxM2RlY0hvNk1keHhpTkNKR2Q5R3cyZ0Z5dW9FZGtSb0V4UlYxZVBuVXlXT0hYNFVWckJ6MS9CdTZCcmVkQnFVcGZRODlFZis1M1J1WVpLQ2MxU0RQR1VhWkFrakJQVFRCbUdBNmtzR1hOeGVoYXVaOVdCNGtVbDJ3MFhLM1djT0E2ZDk0aUFLY1RlcTBIMWNLTVJCeERtRlFDQmNlNGlnUUNBUUNHMGRpWVF0MVRwZ1FFTmhnWjhLWVlmL3M2dTR3RERBMWF0c09rUldWa1BQaGc2R1hDckdpek5TZUhzbzRTdkJ2SFp2N3NwQ1JhMmpOR3VEdEFlQi9mUC9uUGsxZnZaSGFOVjhrSHJKNGJ2aFgzZ0N4eE9UZXpWOUVHMUZ6ZFlWc00rQTJZOFQ0Uk5aVGtpVEJVTTEvVG5CL2JRbEROVVc1T3l1UnNuZmRiQWFYUXArVW5BckpOaDlVdmlYV3QwakNEMy9Md0toSkIrY1FDQzBJRVJRSUJBSWhQYUNYVmdZT0pCTmkzQW5MTmgvZGhVYTNGV0pxS3NETGw5bW94Ykt5dGd5cngyUUJlTVMwRHVHWjBRbE9JUUEzRFUybUdrOHUrV3MwOU5KQWZhdnpTYytDdTBXbzVuRzJ2MDV2RDFDUzBVNm1nNk1VMk5VY3RQTzdiby9QNGVsSXR2Um5CSW1adkRlRGdDQWtGdWVoQ2drU2xCZmJRWGFBcFNkMENGbnR3YUdhdDducWIwRUpCcCtETFBQdXhUQmtBQnhZMVRvTmtZRnNZeEVKUkFJaEphRkNBb0VBb0hRM2hDTFdlUEdnUU9CTGwzY3AwTFFkTU45bmt3Y3pXYWd1SmdWRm9xTE81eXdJQlpSZUhYbUFONGVQMWFEZWRmNDgwTzV1RmptTU5TTEQvZG5uZGVCZlVLaU1RQmFEOVZHQ1cyYnIvL01oOVpnOCtId0p6aUI5NEo3NXRZK1RSNXVyUzVDM1cvdjhab0xMMzlDMjhvZkFvQWt0aitDcjc5UFVEOXRCVzJ4Q1pkMlZPSHFoWHJ1YjhiQS90SHJxTlhnakUzb3BjQmRaa1drQk1tM1JpQzBCNGxLSUJBSXJRTWlLQkFJQkVKN1JTd0dZbU5aWVNFMmx0MjIwMWdGQ0UvUU5CdXBjUFlzKzcrcktOR09tVEdzSzRiRjIwTUkvUEJTQUxnWlA4MEFTNzg1emUwT0VqdW5QUWcrQSs5UG05ZXhNMWJhTFcvdnp1SnRDWHlsOEpwMURnM0N6T0Z4VFRhcCtlRnB3R0pQMWZHamxpbzNpUVpBaWFDZXNWcllaMUlid0ZKUG8vQmdMUW9PMU1LaWQzeG1Nb3k5REdSamYwSGE2YnBFcFFRajhaWXdVc0dCUUNDMEtzZ25Fb0ZBSUxSM3hHSTJVc0dkc0dDbnFRb0cvT2V0VmpaUzRleFpvS0tpdzVTY2ZHZjJkWUhwaUpjZnZldE1HWDdQck9DZTRsZDdDRVJhUFBGUmFIOGN6S3AwS1JVcGNDTE9hN1o0VWs5SXhJMzNZMGpmRG5QK01YYURZVUQ1NHdMSlM1TUlIdlVBSkoyOThHNW9nMVJkTk9EU2ptclVGdkpDaFd3NkRDc2t1STFKY0J4bjI1TElSVWk0Ulkzb1FjR0JDV01pRUFpRUFFSUVCUUtCUU9nb2lFUU9ZU0U2MnZrNWJyWFF3OTJxTzNOSGl3VW9MR1NGaFN0WDJyMndNS1pYSkc2OXJvdHR5OCs3ZWw1dHlPWGZwWE0vSi9DclBmZy9UMFNwRmpCMXJBeVZkczhIcWRtT2pRQVloQVpKUkZnMElhbnh3dzIxcU4zNWlxY3VmRHkzSTM1ZkZCSUoxYzNMaFBiVWFqSHJhVnplbzBIcHNUclFacDdwb2oyb3crUEZvMERibjdTOWtaVXhVaVRmRm83Z0tHa3pqcGhBSUJDRVF3UUZBb0ZBNkdpSVJFQmNITkMvUDZCVU9qL1hsQ2pBTjNTMFl6WUQrZm5BdVhOQVZWVmd4OXJLZUd2V0lJZ0NzVUxJbTFTY3l0ZGdWM29wQURidElWYmx1Wm0zTUx6L0MwaVVRcnVodk1hQUg0OFhPWFlJZmkwNjN1ZjNqZXFPaUJCWm8wZHJmMzBUVEwzZDVkUGhmZUR2dVVOdit3OGdsZnZSVit1aitwSUIyVHVxVUgvVjR0aHBpelpvN0xKUm9NQXd0RlBrUjlTQVlNUlBWQlBqUlFLQjBLb2hnZ0tCUUNCMFZPUnlvRThmSURFUmtMcFovZklrTG5qYWJ6UUN1Ym1zc0tCcG55VUdlbmRSWWU2TjhZNGRBVExFVy9sREJ2ZHpZb1FmZlRic21sUjdhRWU4enk4VkdhRFgzcFBUZWpkNnFLVWtBL1hITnp2dEV4NFk0VEIvbFNXUFFWQy9Xd1QyMVBxd0dobmsvVmFEa3IvclFEZlVFdERZVmFNQTBEeWhSaXlqRUQ5UmplaUJ3YzA0WWdLQlFBZ01SRkFnRUFpRWprNTRPSkNTd3BhYWRDMHY2UzE4a2NGZ0FISnlnTXhNb0xZMmNPTnNKYng0Wndya1V0dlhwNzhMaDd3b2hSMm5TZ0N3UGdxQlhJOHNyQTJJSFFPaGhUR2FhWHl5LzdML0hmRnk4Mi9zRlltK3NhR2VqNld0ckJHanZTa1hzeS9zeE56cXUxZ0s5UjJ2Tkg1NEcwSmJaTUtsbjZ1Z0t6TnorMXlLTTdpSG9zRFluQlRzeDhuREpVaWVIZzVsREVseElCQUliUU1pS0JEYUpxb0F4QVFUMmhma05lRWZJaEZiYXJKL2YySFgwbDBxaEY0UFhMb0VYTHdJbU5wUC9jSnVFUW84T2pFNTRQMnUrdWtjQURidElTWWtBQjNhVkFTVGxmVlNJTFJ0TmgwdFFKWE85ajRTT3E5M2FiZmtscDZOSHE0LytqVXNGWmZZcGd3RGtjQlVCM2FCM3RFMlpQeS9JRkozOFhoOFc0RTJNU2c2ckVWQldpMnNKcDVzeHpCTlZHK3dYUlBhT2NWQm5SQ0V4Q2xoa0FTM3ZkdnpRWU1HdGZRUUNCMFE4cnBySGJTOVR5d0NBV0RONFBUNmxoNEZvYldnMTdPdkNZTC9CQVVCdlhvQnljbUFyUEc4NmdiWW94UmNVeUswV2lBamd5MDEyVTZNRy85OWF4OG9wRzZxWmZpS2k1ZkM5cE5zbEVKOGdLczk1SkcwaHpiUHU3OWVjbXhRQWw4VXZIYmR3aFc0YzFoWGo0ZlNkWldvMi9lT28ya1RFK1RHWU96TDlRREU0WEZRamxrZ3NLZldRLzBWQ3k3dHFFWk52dEd4MC83NTVvWHd3bDRUdXhrdUVETk1pVzZqVmFEYTZKMjVWcXRGVGs1T1N3K0QwSUhJenM1R1hWMWRTdytEQUNJb0VOb3FDZ1ZRWDkvU295QzBGdlI2SUpqa21nWVV0WnBOZzRpTlphTVhmTUZkUlFpR1lVdE5uanNINkhTQkcyY0xFYWtLd3FNVEczZkc5eDdIZFhwMnkxa3dEQkFmeG50YWFJUTVyeDN4VVdqYkhNbStpdE1GdkQ4aUkvQkZ3WHRML210U2NxTVJCOXFkTDRNeDZWMmJDWU4zbnRBN1hnSEViVGljbndFcXorcHhlYThHRmdQTjI4K0E4a0lONERSRW5sOUN3czFxZE9xdGFKYmhYaXVTa3BLSW9FQzRwbVJuWnlNNU9mRFJnZ1RmSVlJQ29XMFNFZEV1YzdNSkFxbXRaVjhUaE1CQ1VXeVp5WlFVMW1kQlNIdlhDWXZSQ0Z5NEFPVGx0Zm1va21kY294U0VSbC93bG43UGw5VGlweFBGVU1tQUNONzhRbERQdkV1dk5RSFZCbUhESTdROEg2VHlvaFBBK0pIdXdEWU1rb2p3MExoRWo0ZWFjby9Da0xHYjI2WjQvd281clIxNXlqVElFa2NLNnFjMVlERXd5RTNWb09LTW52ZUxPYUlTR0MvZXFmeXNreUMxR01uVHd4RWMzWVlGRmh2ang0L0h5Wk1uVzNvWWhBN0VpUk1uTUg3OCtKWWVCZ0ZFVUNDMFZkUnFkdFcwb3FLbFIwSm9hY3JLQUlrRUNHM0VXSXpnSDFJcFd3a2lLUWtRdTRUNU56V0o5aFFDZlBVcW13Wng1VXJneG5tTmlWUUY0YkdiZVZFS0FTcWw5L3dQR1EyakZQenJFZ0NKVW1pcmxOY1lzT1Z2WHFsSW9TRXJ2R1lQM05ERGM2bElpd20xUC8zYnNlMVBtaExEY0tlbFpFcW9wajhudks4V3BxN1VqT3hmcXFDdjVKZHc4QzRxQVVBRHNTRTBUb2FrcWVGdDBpL0JIY09IRDRkY0xzZFBQLzNVMGtNaGRBQzJidDJLME5CUURCMDZ0S1dIUWdBUkZBaHRtUjQ5Mk5EcDh2S1dIZ21ocFNnclkxTmZ1bmR2NlpGMERNTENHcG8yZWp1SmRqY3BzVnFCL0h5MkdvU2hiUzZmUHowOVVGNEt6bEVLUHh3dmNoWVVCSnJ3OGE4NjhWRm9tNnpkbndPTHZWYWtYN2tIanNaTHAvVHllSlR1MEtld1Zqc0VESDkwTXY1d1F5WStEbEZJbFBET1dnb0dLRHVoUS83K0dsaU5qdC9JN29IQWVDRzRzRzlmeDRXTUhoaU11TEdob0FMdzBkR2FlT0tKSjVDVmxVVkVCVUt6c21YTEZ1VGs1R0R4NHNVdFBSU0NEWXJ4NXBPUVFHak41T2NETk0xT2NvS0RTUzU5ZTBldlp4KzF0V3hrQWhFVFdvYXlNcUNrcEtGUGdqK3pqODZkaFhrMnREQlBiVDZETjNkbEJhQW5oMnJRTHpZVUdhOU94amRuQWIyNThWYStNUGM2UU5iT0pqSHRHWnBoRVB2NERwVFgyb3ovL0tuYWFHTjgzeWpzZitZbXQ4OVpxd3R4NWIwcGdKVjkwVEVNQTByZ2U1cmZWaHlaZ01qRnV3QlIyM3J4bVhVMENnN1d3bERsaUVydytVL0ErMXlrUkVEY2phRlFkZlBSOExhTjhkNTc3Nkcrdmg3WFhYY2RrcE9UU1o0N3dXK3lzN09SbloyTkV5ZE9JRFEwbElnSnJRd2lLQkRhQnpVMVFIVTFPOUdVU0ZoWGVVTDdRNlZpOCs2RGcxblBCSkxtMExMbzljRGx5Nnd2Z2gyR1lRVUJiNzVhS0lvVkEva1RGcG1NRlluVTZzQ1B0NW00b2pXaSs5S2RxRGRiL2UrTU4xdlovT2hJZE8wU2gzT1ZBZXNTNHhPQW5zUnVwTTJ3OVZnUlpuNTRoTjN3VjdDenNXM0pEYmg5U0t6YjU2bzN6b0VwOTIvMmRHQ2NWdFg5SWVLaFRaQjJIeEtRdnE0VnVqSXpDdEpxUVZ0NFVRbndYa3lnNEZ6SlFTeWpFSCt6R3ZKd1NjREgyaG81ZHV3WTB0TFNrSjJkalpDUUVLU25wN2Ywa0FodGxPdXV1dzVhclJiSnlja1lQMzQ4U1hOb2hSQkJnVUFnRUFqQ29XbWdvSUQxUk9EajcrUW5MQXlJajIvbzJkQktlWHJ6R2J6UkRGRUtlNTY1QmJ1ekF6T3BBNERrQ0dCQ1FzQzZJelF6TjY5T3cyL243VjVCL29jbmRBdFhJUCtkNlc2ck94Z3lkcU5tOHhMYnFmeDUvekpzRlFwYmM4WGdHUWlkOGJyQXZscUdpblE5S2pPY1MxTXpZUE9FdmJ0cDV0V0RCU0FMRlNOK29oclNkdUtYUUNBUUNIeklKeHVCUUNBUWhDTVNzUlAveEVUblZBV3V2cnFYa3hMWDR6UWF0c1JrRzRrMmVuSmFiNWVLRDBKN2N2WlNPSnhaR05BVWhZS2F3UFZGYUY1eUt1b0NJeWJ3MW8yZW1OekxyWmpBbUhUUTdueEpXUDhOT25PSUNaUmNCZFdVcHdQVDd6V0FOalBJKzYzR1NVeGdyeDdsSWhFMEF1Tm9CUURLR0NtU3BvWVJNWUZBSUxSYnlLY2JnVUFnRVB3blBKdzFiQXdKY2Q3dmJSQ2MvVGorOFdZemNQRWlVRlRrdmswcklsSVZoTWR2NGVVSis3T1FURG11d1FzL25FTmNhQUFDQ1cxZG1LeEFoYzcvN2dqTno4ZS81VGcyQkw4RUhKRUd3VEl4SGg3dnZsUmszYjUzUWRkZDRiVVJkaloyMHUwWXJHclNDbERCQWtyT3RnREdHaXV5ZDFaRFYrWXdMYkZISlhqMUI2QW85aWpldFF0TGtpTitnaG9pU2VDaWpBZ0VBcUcxUVFRRkFvRkFJQVFHbVF6bzNaczFWblRGMnhCcWlySlZQT0Rkd0plWEErZlB0L3BLRUN1bXVrWXBDSjBGT3E1VGRrVWR6dWNGVmxBcEpGRUtyUjZqbWNiNkE1Y2RPL3pJUHJEenp6SHhVTWtiNXU5YkszT2cvK3NybDczQ1RrZ3o0SXdZSmJFcFVBeWZKYWlmYTAxdGdRazV1NnRoMXRIY1B0WkR3bnN0aDJGb3A2c1dQVEFZWFVlRytHMmlTU0FRQ0swZElpZ1FDQVFDSWJCMDZRTDA2UU5JcFk1OXJpSkJZOWpGQi83eDlmV3NxRkJSNGJsZEN4T3BDc0tTVzNyeTlnU20zdDZucWVjaDRuY2xwRnRlRzVMMjBQclpmTFFRdFFaN1pRRi92Qk1jN1ZaTTdlMzJpSnB0endFTXpaM0pIL1dDcnhtcVo3d1dFQlBKWnNWV0VyTHdVQzBZbnFjcUJmaGdTTWwrVm5ISFUwQzMwU3BFRFNBVnB3Z0VRc2VBQ0FvRUFvRkFDRHhLSmRDdkgvcy9IMTlXN1YyakZSZ0dLQ3hrMHlETUFheWxHRUNldnJVUFFvSnNxOENzemJ1d2puaExvK2RLYWxGV1djNDlKYWhMM3R5b1VnOFlMSjRQSmJROG4vek9UM2Z3d3p2QjF2VG0vdEZJakZZMk9NUndkaWZNQlNlNTQwVUNjeXRjWCtxSzYrK0ZwTE43QWFPMVlEVXh5TjFYZzZzWDZoMDdHVmM3eGFhZ3dEQ09TaldVR0lpZm9JWTZJU2pBb3lVUUNJVFdDeEVVQ0FRQ2dkQThTQ1JzQ2tSMHRHT2ZyMmFOOWpLVWZMUmExckN4cHZVdHRZY0ZTN0Y0RXIvbXVoOHJ0THltdi95ZDZWK1BMak9rd2xwQkl5SmNBODRYMStKSU5xOXFpcEEvT0FPbjk5aS9idTdaOEJCelBiUzdYblU2RHlQdzljcUE0VklkcU9Cd3FDWXRGOVRQdGNLa3RTSm5WelgwRlh5L0JBYVVpUEphVEtEc2tRbjJzcEJCRkJJbmgwRVpJMjJpSllGQUlMUXZpS0JBSUJBSWhPYURvb0M0T0xZS0JGOUVZQmpmRFJ2NVdLMUFkallic2RES3FoOC9OVDFBVVFvTU9DSGdhSFlsOGl1cS9Sb1hmeFRFUjZIMThrSHFKY2VHUDJhTU5ycUZLM0RiNEM0Tmp0QWRXQXU2cnBKM3REOHBPbzYycXNsUGc1S0hDdStybWRGWG1KR3pXOVBBTDBFRUN0NVdVbWZmMWpSM3lXUWhJaVJORFljOHZLRkhCWUZBSUxSM2lLQkFJQkFJaE9ZblBKeE5nUWppaFFMN0dxM2c3dGlLQ2lBcnExV2xRSVFGUy9Ib3hDVGVIajhzODNrVkgvYWZkRVFwK0puMVFId1VXaWw2a3hWZi9wRWYwRDRmdjZWbmcxS1JkRTBwZElmWGM5dmVyOHU3Z1dmeElPazZBSW9oTTRUMzFjeFVaZFVqZDE4TmFEUDcrOXFIVHZsd0JUaU4wSFpONWVFU0pFNEpoMVJKYnFrSkJFTEhoSHo2RVFnRUF1SGFJSmNEZmZzQ29TNnJsOTVXZ0xBZnkvOGZBSFE2MXJDeHJpNHc0d3dBSzZiMWhreHMrNHIxTFNuYkJjb1JwWEN4R09VYUxkZWxFT3pESU9Vald5ZGZIczZEM21SekJ4VHF4Y2liN0FaSlJGZzRJYW5CSWJVNy9nUFFGdTV3d2E4b25rOERBS2p2ZUVWWVA4ME5BeFFmMGFMMHVJNTdFN0NYMXpjcGhYc3IyMzVuWldjcEVtNEpnemlvbFp0UEVnZ0VRak5DQkFVQ2dVQWdYRHZFWXFCbno0YWxKV25hL2ZHZWNCVWdMQlkyVXFHVlZJR0lVZ1ZoM3RoNDNoNC9Wb0FwUnc5N2psL3dxenRld0FPSlVtaUZmSkNhSFlCZUhIL2srMi9vMGFCVXBDbm5UeGl6ZnJjZHl2Z1JuZUNzZUNpR3o0SWtwby9BdnBvUHUvbWk1cktSMjhjQXRxZ043MzkzWGdZU0FDQTBUb1llRTlRUWtTd0hBb0hRd1NHQ0FvRkFJQkN1UFYyNkFNbkpEZE1lL0MwelYxZ0k1T1Q0TGxBMEE4L2Myc2RSN2pGQTVmT09adVpEVTFjdlBPcUJOd3ppbzlDNk9KSjlGZWRMZUc2Wi9sZUt4TElwdlp5ZnM1cFJ1LzE1encwRW5vdVNxNkM2WllYd2Zwb0pqK2FMZ05kK0NXd2I1NnNVbml4SDNOaFFVT1F1bWtBZ0VJaWdRQ0FRQ0lRV1FxMEcrdlJocTBIWUNZVEJva1lEWkdZQ1JtUFR4ellqOFpGSzNETWl6ckhEbjkvTjF0VEtNRWc5bWNYdThsT2pJT1VqV3hlZjdNOXArcUNtNE1YamorMGRpYjZ4enVsRnVqODJ3bHBkeUIxTENSYTZHQ2M5SytUbVphM09pTkdUK1NMbGc0QmlUNG5ndDRoS0NVYnNpSkRBRFpSQUlCRGFPRVJRSUJBSUJFTExFUnpNK2lvRXVkUnQ5M1h5VFZIT2JRd0cxbGVoaFV0TFBudGJYOGVHWHdLQTQzZExPM3NaZW9QSnYrNXNrUEtScllQYWVqTTJIeTMwcnhPWG1lL2lTYzZsSW1sdEJlb09mT1RZUVRIK0pPSndFM054WkNLQ3I3L1BqNTRDVDIyQjBhUDVvdmRRb0VFN3RZZ2RFWUxvUWNFQkhDbUJRQ0MwZllpZ1FDQVFDSVNXUlNaalJZVVEzcXFmcTBEUUZIWmpSLzZLSzAyenBTV0xpd00zVmg5SjZhYkc5RUgya24wKy9rNThlTmZEYkxWaWY3b2Z1ZmJFUjZIVnNUNHRGMGFMYlNWZDhHdkUwYTV6YUJCbURPdnE5TFIyOSt1QTJjQTdoVEJKeW5YTlhuM25Ld0ZMNlFrRVY4N1ZvL0NRMXVsMUxxSjh5eEJpTTRwNDBRd1UwRzJNQ3VISjhrQU9sVUFnRU5vRlJGQWdFQWdFUXNzakZnTzllckhsSmUzNEtpcmcvOWs3OC9nbXF2V05Qek5KMnJSTjByU1VVbHJvemlxQ0lKdnMrNmE0NFBZVEFVVzhpT0RsZ3FJb0tPS0NjRkVCRllVTGVOV3JJQWl5aUlEc2xFMzJwZXhMYVdrcDNXaHBtN1JObTJUbTk4ZDBKcE0yNjB6YXNwenY1Nk4wSnVlY09lMms2Wnpudk8venduSEZpT3hzNE1vVjM2UlRTT0M5b1dLak9pOVhObmJZdnErZHB5N0RiTEZLR2t1Y0trRjhGTzRNdnRzcEVvZ2tyODF0SGYvWjM3NVVwRG45T0V4bi9oU09hVXI2N3dJamVnT3BXejhHVmZURGtzZnlLU3lRZGNTSW5GTWxkaWVGTW84ZVVqWE5nYUtCbUY0NkJNZjR1K3BHSUJBSTl5MUVVQ0FRQ0FUQ25RRkZBZkh4OWhVZ3BKZzFPbG85RkJjREZ5OXkxU0JxbWE1Tnd0Q3RTUmgzSUdjamx3SjRCYUcwM0l4OVo2OUpHay9jaFpTUHJIdDJuc3RGQ244VFdGYTJPWWEva3NicjRsS1JMSXVpZGRORkxYaGJRZ213ck8xWFVhV0dkdEM3VXFmcFUxZ3JjSDFQRVFxdW1NUm5RVkcwMTVvYnc5bzhGeWdGRU5zM0dKcElQNS9NazBBZ0VPNUZpS0JBSUJBSWhEdUxoZzJCaEFSN0VjRVgwUVdscFp4Wm84bmt2cTJQc1k5U2tJUHRaN0wxK0VVd0RDdlRtNEdrUGRRMWkzWlZTVitSZEQ5dHZ4L1BkMnFNVUkxdEFWeDZaRG1zdDY1VnRwTCtlMFJWbVp5bTl4dWd0ZUdTeC9NVjFuSVcxN1lWd25pelNpVUhpdmFxa2dOVkdUM0VHMVZTQ2lDdW54NkI0U3FmejVsQUlCRHVKWWlnUUNBUUNJUTdENzBlYU5hTVM0WHdKUlVWWEtSQ1NlMXV5dzlwMHhDdG9pcGQ4RVdSQm5Jb0xESGg4S1YwYVdrUG9xOUoya1Bka1ZOa3dycmpJbzhQcVY0RW9xaUd5UU50cFNKWlV6R01PK2JiaHBmaG5jQ3lOdkZLRWRJWVFWMUdTeHJIbDFRWUdhUnN1UTFUZ1MzeWlHVUJHcFNYWWdMQWdCRytQMXBGSVg2QUhnRmhTcGY5Q0FRQ2dVQUVCUUtCUUNEY3FRUUZjV2FOU2g4LzFGdXR3S1ZMd08zYnZoM1hEZE1mYjJrN2tLTW5pUHB1UFhaUjBsRGl2SEpTUHJMdVdMb25GUXgvQStXVlhBQUFkRTRJeFVNeGV1RzBZZnM4c0NhRGJYekowU3oyazlNOThRbWdxTnVkKzdKYkZsemJjdHUrTEdTbGhZcDNQMHJLem9CUjRVY2hmcUFlNmxBaUpoQUlCSUluRUVHQlFDQVFDSGN1L3Y2Y3FPQlhKWWRaeWs2dTJPU1JaWUZyMTRDY0hQbHo5SkQvNjl3WWllRWEyMXprVVBsdFpOMHV4c1dNWEVsRGlLZEFvaFJxSDRabHNYREhGZmtEaVhiaXhhVWlyWGtwS0R1eXd0YU9rcTRvc0xCVlVQRnYzZ2QrQ1Ywa2plT3JZdG8rQUFBZ0FFbEVRVlFyakZsbXBHNHZoTFdpU2xsSXI3ODlxaklOaE91b0RLQVJQMGdQLzJBZlIwWVJDQVRDUFF3UkZBZ0VBb0Z3WitQbkJ6UnZ6b2tMUEN6cm13b1FOMjRBNmVueTUrZ2hidzlwSnA2UXRFR3FwRXpzUEhsWmR0cERlckcwcVJDa3MrbFVGbktLeTIwbnBLejFXUWp2NlFZNmZ6elhzYkh3VXRHR0dmYnRKQnN4aW5vcVZOQTk5cUcwY1h4RTBmVnlYTjlkQkZhb3NzbHlLUTRTeGhMYlV5b0RhTVFQMU1OUFM4UUVBb0ZBOEFZaUtCQUlCQUxoemtlbDRrU0ZnQURiT1NsbEpSMzF5OHVydGJLU0wzZVBSWDB0TDR6SUtDRXBpdXMrbTVhRjNHS2o5Mk9JcmswaUZHcWZSYnRTYkFlUzN3ZTJMOGYxU1lCU3daMG92N2dMNXV0SEs4ZVdaOXdwTGpvUjFPMVYwTUVOcFE4bWs5dFhUYml4MzJEN2ViRXNLSnFQTXZBZW9XQkZFQ2NtcUlMSVl6R0JRQ0I0Qy9ua0pCQUlCTUxkZ1ZMSkdUVUdCZG5PU1JFVldCYWdxL3o1cTZXeWtuNUtHdStJb3hRb0dTSUdaUXYzM25YQys5QjVjYTU1aFpYelVpRFVEaGtGcGZnck9idnlTSDZsRGlWTjJaV0tOUHcxVy9TcTlNSEZTUkswcmdHQ2VvNlRQSlpjY2srWDR1WmhrWERHUjJkSStoV3lkVkpwYU1RUElHSUNnVUFnU0lWOGVoSUlCQUxoN2tHaEFKbzJCVFFhMnprcGZnU09SQWkrcktUWlhQMDFIekt1VHdMMGdieWhuWnlWcEszdndRdXBLS3Z3WGd3Ulh6MlRwRDNVR3QvdFNCRXRhYVduSXZBTWF4K0ZCc0ZxQUVEcGdmL0NtbitkYThLeXN1dzZ4SHFYZHZBMFVLb0E1NDFya0p1SGpjZzdLMUs4SkVkZFVCRExKQ29OamZpQklWQUdrc2RoQW9GQWtBcjVCQ1VRQ0FUQzNRVk5jNktDVHVmN3NmbXlraFVWdmgrN0VvMWFpYkc5NG0wblpHVmFjSjNMTFZic1AzZE4xcnlJb0ZBN1dLd3NsdXdSM1NzZnBEdE02SmZJRFZWV0JPT3ViMFJOcEhrTFZMMkdLcm9kMUswR3l4bEpHaXh3WTc4QnQ2K2E3TTZCa3ZiNHlvSUIvMDM1NlJTY21LQ1dHUjVDSUJBSTl6bEVVQ0FRQ0FUQzNRZEZBWW1KUUVpSTc4YmtveFpxUVZUNFovOG1VTktWQ3hsKzAxUUtvbjQ3VDE0R0s4TUhJdHNJV3dsRFFvMng1dWdORkpUdzd5MkpPKzJpKzlReVVvY2V6ZW9EQUF6YnZ3UmJVVkxaUms0cWhmMGJJZmpKV1ZJSGtneHJCYTd2TGtMUjlYTHgyY3FJSkNrdXBMYlNrUDdCQ3NRUDBCTXhnVUFnRUh3QUVSUUlCQUtCY0hkQ1VVQjhQRkN2bnUvRzR4Zmtaak1uS3BTWHUrNGprVWFoQVhpbVF5UDVBNG5tZk50WWhsUFhia29leXNweW9nS2habGtzTm1PVWlpZ1hZZUlBcmxTa0pmY3F5bzZ1bEQ4MllPZkVHTkRoLzZDb24rQ2lzZTloekN4U3R4ZkNtRlVsL1lpaTRiV1lRTUd1d290L3NBSnhBL1JRK0JNeGdVQWdFSHdCRVJRSUJBS0JjSGNUR3d1RWhkbWZrN3BUTDA0NDUwVUZrOGw1ZXhsTWZiUzV6OGZjZGNwN2MwYnhUeXJUNEx1NUVLcVRrbXRFMHFVODdvQ0ZmUWtGVDJGdEhnQTZ0UklqdThZQUFJci9FSlZ6RkpXVGxEUStIenpqRndUdGdDblN4cEVJVThIaTJyWkNsT1dMUFVGWTI5eThnUUpZeGlZbXFFTXF4UVEvSWlZUUNBU0NyeUNDQW9GQUlCRHVmbUppN05NZnBKYVVySXJGQWx5NlZDT2l3a014ZW5SSnJJeXVvQURKZVE4aXAvdkxtWG5JS3BCdWhuQ1QrQ2pVS0Y5dkV3cys4cXM3dk53OUZvRitDcFJmMk9HVE1wR1U2UDhBb09rM0NaUzZCcnhLbkdBMWNXSkNlYUZWT01lS0JCU3ZxQlFUS0Q0eVFhOUFYSDhpSmhBSUJJS3ZJWUlDZ1VBZ0VPNE40dU1CdmQ1MkxGZFU0UHRhTEZ5a1FsbVp2UGs1WVBLZ3BxSWpxU1h3WUxmZTJucjhrdFN1eUMwQnpJekVPUkJjVW01bThPTytOTnNKeWV0YVc4ZUpBNW9BVmpPS04zM2lnM0VyRisrVi9SVWhqUkhZYVlUMHdiekVVc1lnNWEvYktDK3kycDJucEVSYU9CRVRhQlVSRXdnRUFzSFhFRUdCUUNBUUNQY084ZkZBY0xEdFdJNm9RSXYrUkZxdG5LaFFXdXE4dlFTR3RZOUNveEJ4S1Q2SmN4VjFPM281SFNVbTd3d2xXZEcvV1NUdG9VWlkvdmQxRkp2NE1INkp1KzZpYnYwZmFJQ0VjQTFLLy80SlRGRVc5N0xJZU5CYnF0YUQwRDN4Q1VBckpJM2xMZVlTQnRmK0tvUzVSS3htU1ErekVJc0pmam9TbVVBZ0VBZzFDUkVVQ0FRQ2dYRHZRRkZBUWdLZzFkcWZreUlxOEVadWZGK0c0ZElmU2twOE0xY0FORVZWajFLUWdzajQzbUpsc1B2MFZhKzc4eEFmaFpyQnpveFJrbmVDOEQ4QVhLbElwcVFBeHQzZkN1Y29HVUV1RENpYmNXR3ozdkJMNkNKeEpPOHdHeGxjMjFvSWMyblYwQmdKMzRrRE1TR2VlQ1lRQ0FSQ2pVSUVCUUtCUUNEY1cxQVUwS1FKb05IWW41TUN5OXBIS2pBTWNQbXlUOU1mL3RFckhvRitsVHZCY2twSWlqb21KVjhGNDBVTlNEdGpSdUtqNEhQT1p4YmphT3B0MndtcDY5dks5M0hqMEFBTWJkc1F4aDN6N2N0RVNoNll0ZldrbGRBT2VWL2lPTjVSWWJBaTVhL2JzSlRaeEFRNW1TQU94UVJTellGQUlCQnFGQ0lvRUFnRUF1SGVneGNWZ29LcW4vY1dVY2s1QUxaSUJSK1ZsTlNxbGZoSHIzZ2ZqR1NiWTNGWk9ZNWR6ZkN1WjZXcVVGQUdsRnRkdFNaNHkveXRsMjBIUHZBS0hkODNFVXhlQ3NxT3JiS2RsQ2lhY2ZmZTFqZW95OHRRaERhV04wRVBNQlZhY2UydlFsakwrUW9PMGlNc0tGRDJZb0tHSm1JQ2dVQWcxQkpFVUNBUUNBVEN2UWxOQTAyYkFvR0J0bk5TL1JTcWlncFdLeWNxVkhqblZlQ01pZjJiZ09hSGw3eDdEWWlYWS92T1hKUFFuNE5FS2ZpTzRqSXpWdnlkTG04UVVmQ0J2NUxHMkY3eGRtVWlXUmtxaGRpSWtRb01RVkNmZjhxWXFHZVlDaXhJM1ZZSWF3VmJPUWZwbVVsY1VBOWpKeWJFRFNSaUFvRkFJTlFXUkZBZ0VBZ0V3cjBMTHlxbzFmTEhxaW9xbU0yY3FHQ3hPTy9qSWZIaFFYaWlYWlRvV2xKSHN1Vk1YTTdNUTA2aEY0WUlvbXNTUWNGMy9ISXdIYVVWbFNFZmNySVNLbm11WTJNRXBlK3hLeE1wMVlpeHFoU2hIZmdPS0ZXQTA5YStvT3lXQmFuYkM4R1krY2dFRnJRczd3ZUEvNkVxQTJuRURkQkRxU2FQdHdRQ2dWQmJrRTljQW9GQUlOemJLQlJBczJhQXY3L3RuSnhJQlRFVkZaeW9ZSldmSXpCNW9NaWNVZGFpMDlaNWIzS0tpM1pPdXhGalJoL3kzVTZ4UWFZVWMxRDd3My8yalVIeDVsbTJFeklGQ241blg5bWdHUUxhUFMxdk1EZVUzYklnYldjaG1Fb05qcTNNYzVBcUpuQlZMVGlVYWhyeC9mVlFCcEJIV3dLQlFLaE55S2N1Z1VBZ0VPNTlsRXBPVkZDcHVHT3BKbzFpZUhIQlpPS01HcG1xTHZYZTBiMVpHQjZLMW9zdklIRmV0aThQbkUrRHhlTDV2UGh2cWJnY0tEVkx1enpCeG9tMDJ6Z25EdmVRK3I2cjdOWTJSbytXV1gvWWxZbVVZOFFvN3F0N2FwYnpwajZnbXBqQXNxQWxQb1pTb0NvOUY3ajVLL3dweEEwSWhrcERIbXNKQkFLaHRpR2Z2QVFDZ1VDNFAxQ3B1UFFIMmtkLytzU0x3OUpTNE9wVjZaRVBsVXdaM0V4OEFha09kVUsvc2dvempudGh6aWhlbTJhUXRBZlpMRXRLRlIxSjNvY1h2cHJTTXh6RzNkOEl4N0prTVpFUm83cjFVS2lpV3NzWnpTVlZ4UVNBQlVYUmtyMGZHTmg4SHhSK0ZPTDY2K0duVmZoa3JnUUNnVUR3RGlJb0VBZ0VBdUgrUWEzbXFqLzRJa0toS2dZRGtPSkZpb0VEbnUvVUdBMTAvdTRidWtQMDdlMzExcHl4a3B0RVVKQkZ1Wm5CVC92VDVBM0NRbml2aGdiNVlYRFJLc0JzcW55TmxmNCtGaGt4UXFXR2R0QlVlZk4wZ1NNeGdYdjhsQ1ltaU5NY2FCV0YyUDU2K0FjVE1ZRkFJQkRxQ2lJb0VBZ0VBdUgrUXFNQjR1SnFadXlpSWlBMTFYMDdKeWdWRkNZT2FHSTdJVzhMR2dCd05ldVc1K2FNb2pYZURTSW95R0xsNFNwbWpETE5EcVoyVXFIaTVCcmJDUm1pR0N2cXErazVEclEyWE03VW5PSkxNWUZQYitEL3BaVkFYTDlncVBWRVRDQVFDSVM2aEFnS0JBS0JRTGovQ0FrQm9xTHN6OGxNVnhBb0tBQXlNeVYzSDljN0FmNUswWjlueVpIeXRrWGo3bE5YWFRTMElTN2RWMllCQ2swU3IwM0FzajNTaFNVQnl2YlB5TkwvMmM3TGVxK0tkdmgxRVFqcStxcU1zWnpqVXpFQkFNdlkrbEVLSUxhdkh1cFFwUTltU2lBUUNBUTVFRUdCUUNBUUNQY25FUkZBV0pqdDJKZHBFTm5abkxBZ2dWQ05IMFoyamZIZFhBQWN1bmpkYzNOR1V1MUJObGR6ak5oLzVSWjNJTlUzVVNRYWZOQThFL1RORTdiemN0NnJJcUZKTjJRNm9QU1RQcFlUSEJrd3lrbHpZQUNidUVJRHNYMkNFUkJHeEFRQ2dVQzRFeUNDQW9GQUlCRHVYMkppZ09CZyszT1NuZmlyOUV0TEE0eEdTVU5ORXBlUWxFb1ZjOFlqbDlPOUhpS1RwRDFJWXZFdWtaZUdUSjFLQlN2R3NHdmNOL1FBVm1SbXFJcHVCLzhIQnZwa1hER094QVNLRnIwWnZZSUNLNHFvb0dnZ3BuY3dBc05WUHBvdGdVQWdFT1JDQkFVQ2dVQWczTi9FeHdPQmdiWmpxVHZBL0k2eStOOHJWNER5Y3ErSGVpQktoODRKb2R5QjFMVVlBRkMyanZ2T2VtWVlLZjdPc3d6U0wzMi9Zckd5K0ZHMkdhUHRQVGkxd1dINGwrVlducFlUbmNCeTVSWXJDWDdTOTJVaVRZVld4MktDaERjUjk3Wm5iSE9tZ09pZU9nUkZFREdCUUNBUTdpVHVtWGl4UTRjT1llL2V2VWhKU1lGT3A4T3BVNmZxZWtvRUFzSEh0R25UQmdhREFRa0pDZWpkdXpjNmRPaFExMU1pM0F2UU5GZjU0ZUpGMitKZlRvNjZlTUhITU1EbHkwQ0xGb0RTdXorNTQvc200bERLRWVuejRDWURQdWIrV25ZQnNtOGJFQkdpOWJoM3VSWElMd1hDQXQyM0pYQ3NQNUdKZkdPRnpGRzQ5NUNlTHNOckFkc3JZLzdsd0hLcERwVnZ6WUNPTDBCUlAwSHVvSGFVRjFtUnR0MDNZZ0lBTUN3ckdEQUNRS091V21naWZaK2VRYWdabU54dFFNNEd3SEFXbEVvUHR1QkFYVStKUUtoN1Fyc0M1a0pBMndxSUdBYTZmdCs2bnBGUG9GaldWeTVVZGNlOGVmTmd0VnJScGswYkpDUWtJQ0hCdDM4a0NRVENuVU5LU2dwU1VsSnc0c1FKcU5WcVRKbzBxYTZuUkxoWHFLZ0FMbHdBTE1LS1NGNzZBOFBZK2djR0FzMmJlelZldVpsQjFLU044aGVub3U5allMdG1HTmF0dFZmZE96VUMyalNRTjRYN2lVR2Y3OFhXc3puY2dWVC9oRXIrWFc4alhnbzZWRG1XM0RLUmxWVVMxRnJVZjJzM0tMVk8rc1NxVUdHdzR0cldRbGpMMmNyTHlSTVQyQ3JSRkpHZE5BaEpWUHRpcW9SYWdEazNHV0RNb0VLN0FkcFdvSFN0Nm5wS0JNSWRBMXQ4RmpDY0JadS9CMUFFZ1g3Z3k3cWVrbXp1ZWtIaDAwOC94WU1QUG9nbm5uaWlycWRDSUJCcW1YWHIxdUhTcFV0NDk5MTM2M29xaEh1RmtoTGcwaVg3dEFWZmlRcDZQZUNsNEQxMVZUTG1icjVVZVNSMWRXckxtZEFHK09QelY0ZmE3Znk2bzVFT0dOTEVmVHNDa0Yxa1F1VEVqZHhQVzdLWXdIVnNyTHlOdzVGZmdoWlc1ZElHcEZENWRxN3NxbjMwZlFSMkhpVmxZZzR4R3hsYzIxb0lpOGtXUmlFblM0ZXRFcGtRM2lZUTlWdVJFSm03QmViMHEwRElJNkNqeDlUMVZBaUVPeDdtK2hLZzhBVG9Ob3ZyZWlxeXVLczlGT2JObTRmV3JWc1RNWUZBdUU5NTZxbW4wS3haTTN6MTFWZDFQUlhDdlVKUUVHZlV5Q1BMVFovbDBpbDRDZ3U5TGljNW9WK2liUW5KU3AwTEs2enVER1hsU0U3TjhxcDNsZ0ZnN3VxdGg5cGowYzRVMjBKYVVtVUhDUGQ1cG42TFRVeGdwWWM2aUkwWUZXSHhDT3o0b3FSeEhHRXVaWEJ0dTAxTVlGRlplbFRHbUdJeEliU3Btb2dKZHhITXVjbUFub2dKQklLbjBERmpBWDFiTU9lbjFQVlVaSEhYQ2dxSERoMkMxV3JGNDQ4L1h0ZFRJUkFJZGNoVFR6MkZzckl5SEQxNnRLNm5RcmhYcUZjUENBKzNQeWNuMUZ5TWwrVWtvK3NGWW5EcmlNbzV3Q2NPaVFmT3BYclVqcCs2bFFWeVMrUmY5MTZIWllFbGU2N0pHNFRpRnY4UCt0M0VvNEhuYktkbEdER0szelBCVDgwQ2FJVzhPVlppS1dPUXVxMFFsbEtibUVDRGttdy9RbFVSVEVJUzFXallRU056bG9UYWdzbmJCakFXMERGRVRDQVF2SUdPZVEyd0dNSGs3YXpycVVqbXJoVVU5dTdkaXpadDJ0VDFOQWdFd2gzQVF3ODloS1NrcExxZUJ1RmVvbkZqUUNzeUwvUmxkcUNYNVNUSDkwMFVIVWxlclFsOVQ2ZmVoS0hVdThvVG1RWnBsNzJmK090TU5yS0xURDRaYTA3SUJ0RVJLME5Ib2dReHpMOTVYNmlpSDVZNU13NXJCWXZVN1VVd2wxU21PYkM4M2lWdHBoUkYyZlhWeGZnanNoTVJFKzRxc2plQUN1MWExN01nRU81S3FORHVuSW5wWGNwZEt5aWtwS1FRODBVQ2dRQUFTRXhNeE5XclYrdDZHb1I3allRRXdLOEdYT1c5TENjNXBFMURSSWRXaG4xVGxBeHh3N1lEL1BjRjkyVU54WnZpbWNVU0wza2ZzVlFjblNEbEZyRUFRT0hSZ0xONDJQK0djSzdxenIzbjQ0a21RU3VoZSt3RGFlTlVnVEd6U04xZWlBcUQxWFpTVG1vUUFGYVVVNk9KOUVQanJwNVhJaUhjSVJqT2NzNzFCQUxCZTNRUEFzVm42bm9Xa3JsckJRV3RWa3NFQlFLQkFJQVRGRFFhc3B0RjhERUtCVmRPVXV5RElEZFNnZS9QTUp5b3dMaXZCMGhSd1BoK0NmWW41Rndid0lIekhxUTlpQzZUWStSU0h3aU95VGRXWU1NSmtUK0dSRE5HQlJqTTFHK3BjbGJhV0dMTGpjRE9JMEFIUjBvYVNReGpZWkc2b3dqbGhkWXFyOGg4YzFUT05haUJDdEU5ZGJJcVl4RHFDSldlVkhNZ0VDUkM2Vm9ES3Q5VjNxbHQ3bHBCNGZUcDAzVTlCUUtCY0FkQlBoTUlOWUphRGNUSDI0NWxSUWhVNlY5ZURsenpMT2YrMVo3eFVOTGlWWmFFT1lqYzhySnZHNUJ5TTk5MWUxWlU3QUxFUjhFVjN5ZWwyb3dySmI4OUtJelVIRUZqVmFFd2tKeU5mejZ5Z1ZMcm9PbnpMK2tEOGJPeEFtazdpMkFxc05oZFJUb1V4SVhHMUhvRllub0hnN3BybjB6dmN3b08xUFVNQ0lTN203djRkNGg4YkJNSUJBS0I0SXJnWUNCU3RMc3JNN3picm45UkVXZlU2SVo2R2o4ODM2bXh2T3RXd2Rzb2hXemlvK0NVYjNlSVVxNG9DWW9DQ3dUUUZYZzNlTHZkT1NuYUJHZVhZYnR4bXI0VFFma0hTUmhKTkJVR3VMNjdDR1czTEZWZmtUUWVWVGtvYnpicHAxVWd0cDhlbEcvOElna0VBb0ZRaXhCQmdVQWdFQWdFZHpSc0NPajE5dWZrQ2dzOG1abUF3ZjFxL1kxK1luTkdpZGNXZFR0Mk9SM2w1cW9MUktmTmtlVzVqK1I5eGQ1TGVVZ3ZLT1VPV05iNzhwNlZGU0VuYXZkQ3I3Q1pPa3F0N0NDdU1La0lqWlpmSnBJRk12WVdveVRITExxR3ZCUUh6aTZDbTZReWdFWmMvMkFvL0VtZUE0RkFJTnlORUVHQlFDQVFDQVJQaUl2alVpQjRXRmFlcUNCZWxLV2tBR2F6ODdZQU9pZld3d05Sb2h4THFXczZQdVBDWXNYeHl6ZGN0N1ZsU1NESDZKT3FsZmNjUzZ1V2lwVHdscWhIbDJCODhGN2JDVlpPWlFkYlQrM2dhYkxMUkdZZU1zQ1FXU0VhblpWUnh0Syttb1BDajBKY3YyQW9BOGpqS0lGQUlOeXRrRTl3QW9GQUlCQThnYVk1azBhbDBuYk9BMU5GbCtQeG9vTFZDbHk5NnRhZllXTC9KdEt2NXdDM2FRK3NiWDFzWm9DQ01wOWUvcTZudU15TTFVZEVvb3pFaGZaMC9WYjRVNXpSSVN0THFMTDFWY1YwZ0gvelBoTEg0Y2crVm9MQ2E2SnFKQ3dydmVvRXdLVTU4TjRPQ2lDMm54NStPcExuUUNBUUNIY3pSRkFnRUFnRUFzRlQvUHk0Y3BJOGNpTVV4S0pDYVNtUWtlR3l5NGl1TWRDcEt3VU5DbktTN0FFQVY3TnU0VmF4NTI2THhFZkJucDhQWEVlNXBWSlVraGhTRUtmS3h3dEJ4NFZqNlh2LzlyMTFqMzhrY1NTT3ZMT2x5TDhrVnBCa1JpYUloQktLQm1KNkIwTWRRc1FFQW9GQXVOc2hnZ0tCUUNBUUNONmcwZGliTk1xaDZtNTBYaDVRVU9DMGVhQ2ZBaTkxaTdXZDhFSGErZDR6S1I2M3pTWStDbllzMmlYNjJVbTVGeXp3aVg2VDhCWmdJVDA2Z1JGRnR3UzBleHJLOEVRWHJWMVRlSzBjdWFkTGJkTmtXUUMwRFAyS3NSTWpHdmZRSWFpQlN2TDhDQVFDZ1hEblFBUUZBb0ZBSUJDOHBXRkRRS3UxSGNzMHFiTWpMUTBvYzU1Yk1IR0FPTzFCL25VUG5rL3oyR1NQR0RQYU9KWjZHK2N5aTJXTjhiQi9Cdm9GWGhLT0phY1RzS0xvQVpVYW1nRnZTNTVUY1hvRk12OFdoYUlJWTB0N3J6RlZSSktvUjdUUVJ2bEpuaCtCUUNBUTdpeUlvRUFnRUFnRWdoVGk0d0ZWNVM0clJjazNhZVJoV2M1UHdXcDErSEppQXcxNk5BdXJQSklSSUYrNVBqU1VsU001TmN2MWxDci9MVFVEaGdxWFRlOGJsaVdKekJpbHJMVlpGbk5DTjlnZFMwWGNVOVBqTmRCQm9aTEdNV2Faa2JIZkpwSndGU09rUHlxeXJMMUkwdUNoSU9qai9TV1BSeUFRQ0lRN0R5SW9FQWdFQW9FZ0JhVVNTQlNGbGZPaWdpK29xQUN1WFhQNjhwZ2U4YUlqaWRla2JQME91akZuRkRVbGFROEF5czBNZmo1d1hkWVlUd1VsNDBFL1RzamgvQVdram1TTFRxQTE5UkhVN1IrU1Jpbk5zeUI5VDVIZDI0a1MrVzE0RDJXbnI0VTJWU1BzZ1FDSll4RUlCQUxoVG9VSUNnUUNnVUFnU0NVd0VHalV5SGZqaVZkZ3hjVkFUbzdEWnM5MWFvUWdQOTdRanBLNDVyTmQ2M1RxVFJqS3lwMjJaRVhUeWlMR2pQajFVRHBLS3lvalNGaDRMUWFvV0NzK0ROa2lIRmMxVlBRYzFrN0QwZzU2QjFCNm4wNVFYbVRGOVYxRllQbWlKU3dyeTU2anFoQ2hpL1pEd3c0YUdTTVNDQVFDNFU2RkNBb0VBb0ZBSU1paFFRTkFyN2MvSnpYMW9XcUVRMmFtUXo4RnRVcUJFVjFqcEYzRHlXV1BYRXAzK3JyNHV5RVJDc0RTUGFMb0VRbTNlb3oyYjBRb09HVkdWcGxJRmtKMGdqS2lCZFJ0bnZCNkNITUpnOVFkaFdBc3JEQW1LR2tHakR5TXFITlFBeFVhZDlQSkdJMUFJQkFJZHpKRVVDQVFDQVFDUVM1eGNWeEpTUjVmcFQ2d0xKQ1M0bkM4VjN1SzBoNmtldWFKK2h4MUlTandVd0dBUWhOZ3NraTQxajNDMVJ3akRsN041dzRrL015MVZEbmUwdThVam1XVmlSUUpFYm9uUHZaNkRLYUNSZHFPUWxoTnZKakFpeHRTMDJnNGdZU2ZsVHBFaWVoZXdUNnBSa0lnRUFpRU94TmxUVi9BbkhNRjF0ekxNR2RkZ0NYckFpelpGN2dMUjdTQXNtRUxxQnEyaENJOEVhb0dUV3Q2S2o0ak16TVRGUlVWaUk2T2hrTGhlUTNsb3FJaWxKV1ZvVjY5ZWxDcGFxNWNFc013MkxKbEMzcjE2b1dnb0NDMzdUZHYzZ3lyMVlwSEgzMFVOTzJaeG5UNzltMFVGQlFnS2lvS2FyWGFZWnZrNUdUVXExY1BVVkZSWHMyL0tpekxnbUc0a2xPZXpxK21ZQmdHRm9zRmZuNitkNmpPemMwRnd6Q29YNysrVisrcnFpUW5KME9sVXFGRml4WnUyNmFrcE9EOCtmTklURXowcUwyNFgwQkFBQ0tkbE00ckt5dkR5Wk1uMGFGRGh4cDlyeE1JZHd3MHpma3BYTGpnMjRvUEFGQmVEbVJrQU5IUmRxZmJ4NFdnZVVNdExnbzVDQkppNzRYUWRBcXBPUVc0YlN4RmlDYlFlZE5Lc28xQXJONWhzM3NldTFLUkVwaXMyd1V0elRsYnNpd3JKemhCd0wvbFFLZ2F0Zkd1dnhWSTIxV0VDaU1qakVkUk5LU0xDUlRBMk1wRCttbG94UFlOQmwzalQ1cUUrdzJEd1lDU2toSm90VnFQbm5NOW9iQ3dFUHFxa1dhMVFHRmhJVXdtazAvV0JuWDl2R3d3R0dBMm02SFZhdS82Wno5ZjNwZWFnakZjQUdXOENOWndCaWcrQ3hqT2NpOW9Xd0c2VnFCMHJjRUdOUU90OWZ6NVhpbzErbTRyV2pzVnhpMmZ3WFIrTzJpMUZvRmRYa0xvK0EwSUhiOEJnVjFlQXEzV3duUitLNHgvelVIUnV2ZHFjaXBPT1hmdUhIYnYzdTMwZGFQUkNHc1ZwKzMzMzM4Zlk4ZU9SWUdMV3VHTytPNjc3ekJ5NUVoY3VuVEpmV01aN04rL0h3c1dMTUMvL3ZVdmo5b3ZYTGdRWDMvOU5Td1d6N2VjTm0vZWpISGp4dUhxMWF0TzIzeisrZWQ0K2VXWFpYKy9XN2R1eGFCQmcvRHh4OTd2dmtqbCsrKy9yemJ2bzBlUDRxV1hYc0txVmF0cTVKb1RKa3pBeUpFamtaMmRMV3VjYjc3NUJoTW5Uc1Rldlh2ZHRqMTY5Q2krL3ZwckhEaHd3S3RyakI4L0hnc1dMSEQ2K3Y3OSsvSGhoeDlpNXN5WlhvMUxJTnpWQkFRQWpSdlh6Tmg1ZVVCUlViWFRyL2RKc0IxSVhwbmErdjE5M2pPandmczE3Y0ZpWmZIVC9qVEovU01VeGZpSDdxQndMTWM3UVlCV1FqZkV5MmNvRmtoUEtrSlp2dTN2UGkwNXpBVUFLQzdQb2ZJOXFGQlRpTzJuaDhLZmhDWVFmTStLRlNzd2N1UklyRisvM2lmanpabzFDOE9IRDVmOS9PV01sQlRuSXVUQ2hRdGRyZzNLeTh0eDQ4WU5qNjVUMDgvTHhjWEZXTHg0TVF3R3gwWTZuMzMyR1o1Ly9ubWNPWE9tMm10bXN4bUxGeS9Ha1NOSGFtUnVVcWl0KzFJVE1HZmVBQzU5QURaM0V5aGxNS2pZMTBCMTJjMzlGL3NhS0dVdzJPeU53S1VaWU01T3JQSDUxSWh1WEhIdGJ4U3VHQS90a0E4UTBHNll3ellLYlgzNE4ra2hISmNkWDRQY1dlMmhILzRkL09JNjFzUzBxcEdXbG9iSmt5ZERvVkFnSWlMQzRRN3ROOTk4Z3dNSER1Qzk5OTVEMTY1ZGZUNkhTNWN1WWNxVUtaTDZmdnZ0dDRpdXNtTUZBR3ZXckFFQVBQUE1NN0xtSm9kejU4NGhPenNiMGRIUmFOYXNtYXl4OHZPNTBOTFFVR2xsc0x4bDU4NmRXTGx5SlRadTNJamx5NWNMNm5lREJnMlFrNU9EOWV2WFk5aXdZVDVUeFgzSnNXUEhrSmFXaG9pSUNIVHAwcVhPNXJGanh3NEFRUC8rL2V0c0RnUkNuVkMvUG1Bd0FMZHYrMzdzMUZTZ1ZTdXV1a1FsbzdyRllzckswekJicTRhc2U0TXRzdUh2QzJrWTB0SHhiZ1pMMlphKzk2dWdzUGJZRGVRYksrdG1TZ2dJZVQvNEw2Z29QaUxBVnAzQk8xaTdTd2MrTWdwMHNPTm9NV2ZjUEd5RU1jdnNZRlFwOENWVHVTTmFTU0d1cng2cUlKSlZTN2c3aUkyTnhaNDllN0JzMlRLOC8vNzdEdHVrcGFYaHA1OStjamxPbHk1ZHFqMzNMRjI2Rkt0WHI4Ync0Y014YXRRb3J5SUg4dlB6TVdQR0ROeThlUk56NXN4eCt6eGQwOC9MMzMvL1BUWnYzb3c5ZS9iZ3JiZmVRb2NPSFR6cWw1dWJpMDgrK1FRWEwxN0V1blhyc0hEaFFqUnAwc1JoMituVHA2TzR1TmpoYTFLWU5tMGFHalpzV08xOGJkNFhYOExtN3dON2NpU29Gck5CUmIzZ3VKRi9BeUNzci9BM2dyMnhITXpPQkZCdC93Y3ExUGRyV2FBR0JBWGpudTlRY2UwUXdxYnNBNjMyM05FMzRPRm40Tit5UHdwWGpJZC9reDRJNnZHYXI2ZFdqZGpZV0F3ZVBCaWJOMi9HcDU5K2lzV0xGME9yMVFxdlc2MVdIRGx5Qk9YbDVVN2YrSEpScTlWSVNFaEFlbm82REFZRFltTmpYUzVVeldZekxsKytEQUFPdytLVGs1Tng0Y0lGUkVWRjFlbGlic3NXenIzNnNjY2VrejBXL3dGWnIxNDkyV081bzZpb0NOOTk5eDBBNEpWWFhyRzdGOUhSMGVqZHV6ZDI3ZHFGNWN1WFkrellzVFUrSDI5WnVYSWxBR0RVcUZGUUt1c216alE3T3hzblQ1NkVYcTlIdDI3ZDZtUU9CRUtkRWhzTEdJMkEyZXkrclRkWXJaeW9JUHA3cEE5VVlWajdSbGgxT0VQNnVCUWxMSTV6aTR6SXZGV0VxTERnNnMxRVgrZVZBRllXVU54bkc5RExra1RsTlNudkZJV21xbHc4b3psdDZ5N1ZXRUJreEVpcGRkRDAvcWRYM1crZEs4UHRGSlBkZUZLblFzRys1Q1ZGQXpGOWRQRFhTMC9iSXhCcW02ZWZmaHJyMTYvSHdZTUhuYVkrRkJVVllmLysvUzdIaVlpSXFIYXVVNmRPMkw1OU81WXZYNDdrNUdUTW1ESERvOVNLaXhjdll1Yk1tY2pQejBkaVlpSkNRa0xjOXFucDUrVTMzbmdEQ29VQ0d6ZHV4TFJwMC9EWVk0OEo1NXh4NU1nUnpKa3pCd2FEQWZYcTFjUGt5Wk5kcnFrdVg3Nk13c0pDbjgzWlpESTVQRitiOThWWHNDbGZnaTNZQjZyWEdWQktyZnNPbFZDTlhnUWFQQXIyNUNoT2FJajNMSUxkRzN5NjRqRHUrUTZNSVEraHIveFBVbjg2SUJpaFk1YWo2SThQVWJKM01ZSjZqUFBsOUJ3eWJ0dzRuRGh4QXRuWjJmamlpeS93MFVjZkNhK2RPM2NPUnFNUjhmSHhDQThQcjBVMlVLSUFBQ0FBU1VSQlZKSHJ4OFRFWU1HQ0JkaTFheGRtejU2TitQaDR2UGVlODlERnhZc1g0L0xseStqV3JadERid0plUFIwOWVyVGRMN2pKWk9MKzZMdkFaREpWUysvZ0NRand2SFowWVdFaGR1M2FCWURMcDFxN2RxM2JQdUhoNFU0WG4vd0hwRWFqUVprRHQzTnZjZmE5c0N5TGVmUG1vYmk0R0MxYXRIQW9ob3dZTVFKNzl1ekI3Ny8vanU3ZHU3djBIVWhMUzhPWFgzN3A4Yno0RUxKUFB2bkVvM3d0alVhRDJiTm5DOGZKeWNrNGZmbzBZbU5qMGJkdlgrRzgxV3BGUlVXRnd6SE1sUXNlaThYaTlHZXJWQ3E5eWg5YnQyNGRXSlpGUkVRRS92ampENC82OU96WnMxWUVJd0toVnFCcElDRUJ1SGpSTitOUmxNMlhnUzhsMmFDQjhQS1lIbkh5QklVcUhMbVVqcWZDSG5UNEdoOEF3UUxJTVFLUm5qL1QzUFdrNTVkaXh6bStqS2YzcS9BNUlSdHNCeElyTzNCSkNiWittcjcvQXVYdmViUmNjWG81Y2s2VnlKNEhEOFBhUjFrMDdxNURZUDA3TTkrWVFBQ0FSWXNXSVRNenM5cDVoVUtCNk9ob2ZQSEZGOVZlR3pCZ0FJS0RPWkcxVTZkT0dETm1qTjNyZi8zMUY5YXVYU3UwRWRPNmRXc3NXclFJTTJmT3hKa3paekJod2dSOC9QSEhTRWhJcU5hV1ovMzY5ZmpQZi80RGk4V0NnUU1IWXVMRWlSNTVkOVgwODdKS3BjTEVpUlB4d0FNUFlNR0NCUWdPRG5icitaV2NuQXlEd1lEKy9mdGovUGp4MEdnODIyeis1WmRmb05NNXJnN3o0b3N2d21Bd3VHenp4aHR2SUQzZHVkRndiZDRYWDhDbWZBbTJQQmQwQjJscFBwUktENnJqSDJET1RRR3VMUUFWUDhtbjgvT1pvRkJ4N1c5VVhEc2tXVXdRRS96NFJ5aFlOaHlxNklmaEYrdFpPSTFVQWdJQzhPYWJiK0tkZDk3QndZTUhzWEhqUmd3ZE9oUUFjUEFnbCtkWVVGQ0FTWk5zUC9qYzNGd0F3TXlaTXgwdXREcDM3b3ovKzcvL0F3Q1VsSlFJQzNsK3NWNVdWZ2Fqa1lzWDlmZjNoMHFsUXUvZXZmSG5uMzlpMTY1ZGFOZXVIUVlPSEZodDNPM2J0K1AzMzM5SFdGZ1lKazZzbmc5ejh1UkpKQ2NubzBtVEp1alJvNGZkYTJQSGprVldWcGJMbjhYVFR6L3Q5TFh0MjdlNzdDdG13NFlOd2tMMTU1OS85cWhQcDA2ZG5Bb0t0MjdkQXNEbE15MWN1TkRqZVRoajA2Wk5EajhBVnF4WWdZTUhEOExmM3g5dnZmV1d3L0NueG8wYjQ0VVhYc0R5NWN2eDJXZWZZZUhDaFE3L2dBRGNmYjRvWVVIaEtxZExqRGlhQmdCKytPRUhBRnhraFhqdXUzZnZ4ci8vL1crWFkvMysrKy80L2ZmZkhiNDJjdVJJakJvMXlxTTVHWTFHYk4yNkZRQ240bnI2L2JkcTFZb0lDb1I3aTZBZ0lESVN1SGxUL2xnc2E3L3d5OHdFZERyT3N3RkF2d2NhSUZLdnhzMUNrNnpGSWMvaFM5ZnhWRmZIZ2tKVlk4YjdTVkJZbG5UTmxoUWd6di93Z0Q3cXkraWlydlJla0xHSVp5SHlLUWlOUm1ESDRSNzNMYzB6STJOL2xkeG5PU2FNVlZJMklqdHJvRzFVT3cvWGhIdVhMNzc0QXVmT25YUFpwcWpTVDJidDJyVkNpcVV6T25YcWhISGpiQnVVbHk5ZmR1ci9WVkpTNGxCc2VPaWhoNFJudmFDZ0lNVEZ4UW12c1N5THc0Y1BnNklvOU83ZDIrRzQ5ZXJWd3hkZmZJSFpzMmZqeUpFaktDa3BjZGdPNEh3S2Z2LzlkeWdVQ2t5YU5Nbmhlc0FaTmZHOG5KS1NJanhmaWdrUEQ4ZjU4K2Z4emp2dkNPZjRuK3VTSlV1RWhiN1Zhb1ZHbzhHdFc3ZXFlVHNNR3pZTW5UdDNkbmh0dFZydGRqUFRWUnRQMHNscTY3N0loYzNmQjdaZ24yUXhRUXo5d0JkZ2pnd0Y5QjFCaGZvdU5kcG5na0xoaXZFSW03TFBWOE5CUC93NzNGclFIK0hUanZwc1RHZTBiZHNXZ3djUHhzbVRKOUdvVVNNQTNHNzl0bTNiaEsvRml6eCt0L2Y2OWVzTzM3QmlkV3ZreUpIVnpFdW1UWnNtZkQxaHdnUTgrZVNUb0NnSzc3NzdMaVpNbUlENTgrZERwVktoVDU4K1Fyc05HemJndSsrK1ExQlFFRDc1NUpOcUlUWU13MkRSb2tVQXVLZ0xmbDdmZi84OU9uWHFoQll0V3FCKy9mb092Ly9rNUdRQTNLTE9WUTRSTDdRQUVBd2NwMDZkS3ZSNTZhV1hNR0RBQUt4ZHV4WktwUklqUm94d3ExeG1aR1JnMjdadExuZkFlY1UxSWlMQ0oySDhqdTdaa1NOSGhPaU9TWk1tSVNiR2VYMzNVYU5HSVRrNUdXZk9uTUVISDN5QXVYUG5PcXgwMGF4Wk00OTM2UGx4Q3dzTDhaLy8vTWRodnBlcjcyUHYzcjA0ZS9ZczJyUnBnMGNlZVFRQUYyR1RuSnlNcUtnb3RHN2QydUVZdWJtNXlNN09SdjM2OVoxZXMwR0RCbGl4WWdWKy9mVlg0UnpETURoOStyVHdubENwVkZpN2RpMVdyVnFGa3BJU1BQend3M2pvb1lmY2ZnOGJObXpBclZ1MzdsZ0hYUUpCRmcwYmNrYUsvRU9Lbk4xZ2NUKytsT1FERHdBVUJZb0NYdXVkZ0EvWHVYNElkejAraEUzMzI4WXlwR1RsSTZGaGRaSHZmdlZSWUZnV1MvZUkwaDI4aUZDZ3dPSkQvV2J4Q2VtSUxxc2RNaDJnUFVzdEtDKzA0dnF1WXB0MlVCbFpJTmszZ1lLZG1XZTk1Z0VJU1hCYzhZbEE4SWJjM0Z5UHplNktpNHZkNXR0WDNYR2VQMzgrQU9ER2pSdTRkT21TWFVRblQzWjJObjcvL1hjTUh6NWNlTjQrZmZwMHRYWUFjUGp3WVdSbVpxSmp4NDVvSUlvY3E0cS92ejltekppQnExZXZvbWxUNTVYdGREb2R2dmppQzVoTUpwZlBvbzZvaWVmbG9xSWluRHg1RWpSTlY5dU00emRZeGFqVmFtUm1abFlUWmk1Y3VDQjhiVGFiWWJWYTBiMTdkOWx6bEV0dDNCZTVzQ2RIZ3VwVjNlaFNLbFRiLzRIZDJ3RlVYK2ZHK3Q3aUUwR2hhTzFVYUlkODROQXpvZnp5SGhUK1BCWU5QcmtzbkxOa25rSCtZdWU3NFlHZFhvVDJzUStoSGZBMml0WlBSL0NUczN3eFRaZU1HemNPTkUwTEM4Tk5temJCWURDZ1hidDIxWFozUjQ4ZWpSczNidUNISDM1d3Vram42ZFNwRTBwTFN3RndxdWl0VzdmUXFsVXJRYmtUTCtMQ3c4TXhkKzVjVEpreUJiTm56OGFWSzFmdzFGTlBZZW5TcGRpelp3LzBlajNtekpuak1CeG4wNlpOU0UxTlJiZHUzWVRGNDY1ZHV3Unp3WjkvL3JuYWpqYlBrQ0ZEWURhYjhlOS8vOXRsNkU2clZxMkVyek15TXBDVGs0UDQrSGdoZktsKy9mcFl2bnc1U2t0TDhlU1RUK0xGRjE5MCtiTUJ1Q2lRYmR1Mk9iMHV3ekM0WFdsdU5tL2VQTGMvYnltY09YTUduM3p5Q1ZpV3hkQ2hROUd2WHorWDdXbWF4clJwMC9EYWE2L2h3b1VMZU9lZGR6QnIxcXhxUDErYXByMUtGZUh4OS9mM3FwL0paTUtTSlV0QVVSUmVmLzExQUp3aXZHREJBcVNscFdIRWlCRk9VeTlXcmx5Sjc3Ly9IbjM2OU1HcnI3N3E5Qm83ZHV3UTdyL1Zhc1hKa3ljUkZCUWtHTkVvbFVvVUZCUmcvZnIxOFBQenc1UXBVeEFXRnVaMjdudjI3TUd0VzdkcUxXU01RS2gxNHVPQmMrY0FodkZKOUlBZ1NsUXBKZmxxenpqTVhIZE90SU1PN3hldUlrK0FvNWZTSFFvSzRpRnpqTExTNys4cXRwek9SbmFSS0JmWGkzdjViTkJKTlBQTEExQnB4Q2paTzhFbVNLbGlPc0MvbWVQZDBLcFl5aGlrN2l3RVkyRnRjNkFveVhFSnRvb08zSkcya1I4aUhyN3pUSW9KZHpjelo4NUV1M2J0SEw3MitlZWZZOSsrZlpnd1lZTFRuZUk5ZS9aZzNyeDVEbCt6V3ExNCsrMjNVVlJVaEtaTm02SnhsZW84di8zMkd6WnUzSWlTa2hLN0hYaEg4R205VHo3NXBIRHV5cFVyZHB1SHJ1QjN4V2ZNbU9GUnlmQ09IVHZpN2JmZnJuYStwcCtYZS9YcTVUSWwyeHVXTFZ0V1l4WFRYRkVYOTBVdXpKazNPQU5HTHp3VDNFR3BRb0JtSDRJNU93bDBLK2NWMjd4QnRxQmd6cmtNcGlqWFlUV0hpdFRES0ZvMXVkcDVXaDhKN2VEcU43VDgwaTVVWERzRXY4cnFEd0h0bjRQcHpKOHc1NlZBVmQ5NVRvc3ZDQXkwMWQyMldDeENwUVJYYVFDZU1IWHFWT0hyMmJOblk5ZXVYUmd6Wm96ZDRseE1YRndjdnYzMlcweWZQaDFyMXF3UjV0R3laVXZNbURIRFlWaDRkblkybGk1ZENuOS9mMkZCV1ZKU2dzV0xGd1BnMGgyY2lRbmVJTTdYZi9mZGQ1R1RrNFBYWG50TitGNVNVMVB4MldlZklTQWdRQkFUakVZampoOC9qbTdkdWpuOGhlUlRJNXp0VUJjV0ZvSmhPRWZzbWpBK09YZnVIS1pObXdhVHlZUjI3ZG9KUHo5M2hJV0ZZYzZjT1pnNmRTb3VYTGlBQ1JNbVlPYk1tWWlQai9mNUhOMnhiTmt5NU9UazRJa25uaERFcGpWcjFpQXRMUTJSa1pGNDRRVW5MckJlMEs5ZlAwRm9PWC8rUEU2ZVBJbkV4RVM3OThTbm4zNEtrOG1FNTU5L1hoQVRqaHc1Z3Vqb2FJZEdSWUQ3KzA4ZzNQWDQrUUV4TVp5Wm9pOFFMMlR6OG9EZ1lDQTRHSkVoQVJqUXFnRzJuczF4M3RjZG92Q0Q0MWN5OEZ6UGgwQzdXRGliR1NDL0ZBZ0xkTnJrbnVHL2U2VkZKNmhneGJ2QnRwUkJMMzBjYmYwQXNLSjdvWHY4SStlTlJUQm1GcWs3aW1BMTJlUURHclRreUFRS0FBTkdpSkFMQ0ZPaWNUZkhPY3dFZ2h6OC9QeWNicTd3a2IvMTY5ZDMyc2JWYzRWQ29jRExMNytNTDc3NEFsOTk5WldkYjBKQlFRSCsrdXN2cU5WcXZQTEtLeTdubUpLU2dwTW5UeUk2T2hydDI3ZTNtN3NqbnpNeFdWbFpkdVhudzhMQzdOWWl6bkJXd2FHbW41ZDVEaHc0Z0xObnowcnFHeHNiNjNHcWdNbGtjcnZaNUtxTkk5KzR1cmd2Y21BTUY0RHlMT2ZWSEdSQU5Sb0pObXN0R09NVjBCcjVoUWRrQ3dyVzNDdWdBdTF6eU5tS0VwVHNYWUtTZlV0QStWZVBXcUNENmlHd3k4dDI1eXk1VjJIWU1ROUJQViszVTkwcGRUQ3N1VmQ4TGlpY09YTkd5RFhpNmRDaEF6UWFEUW9LQ2xDL2ZuMkVob2FpWThmYUtXRUpBSGw1ZVRodzRBQ1NrcEtRa2NFWmJORTBEWVpoY09YS0ZTeFlzQUR0MjdkSDY5YXRFUjBkTFN6UXQyL2Zqckt5TWdRRkJXSEdqQmt3bTgwd0dBeTRmZnMyV3JkdWpjR0RCL3Qwbm1hejJlR0h5Y0tGQzhFd0RGNSsrV1hCS1hYVHBrMVl0bXdaZXZmdTdWQVZkTGVnNU1PM2REcWR6NnNXSER4NEVIUG16SUhKWkVLclZxM3cwVWNmZWJXd2JkS2tDZWJObTRkMzNua0hXVmxaZU9PTk56Qml4QWc4OTl4ejFlWmFYbDR1Zk5DN283eTgzS21aamxxdHRrdDFzRmdzMkxScEV3RE9RMlBzMkxHb3FLaEFUZzYzcUpnMGFaTFBkLzlQbkRoUjdkenAwNmVSbEpTRXNMQXdEQjgrWFBnKzVzeVpBNlBSaUdYTGxqa3NjVW9FQmNKOVFXZ29VRmhvS3lVcDB3alBqclEwcnBTa1FvRXhQZVBsQ1FxaUtSV1hsZU5pUmk1YVJsY1A0Uld2aWJPTjk3NmdVRlJxeHNaVFlpOE16Ky9kQ00wUlJDcTVrR3dXMG0rNzJQd3c0T0Zub1F4UGROdUhaWURyZTRwUlVXeTF1NzQ3ZzJhblVCUVl4allQUHcyTjJON0JvRWhCQjBJdHd6OGp5ekZNSHpCZ0FEWnUzSWpUcDA5ajY5YXR3a0wzZi8vN0g4eG1NMGFQSHUwMjBwSlBCWDM2NmFmdG5zMTR3M1ZITUF5RDFhdFg0OGNmZjBTTEZpM2c3KytQVTZkT29VK2ZQakNielJnMGFKQ2s2SUthZWw2T2pvN0dtREZqRUJzYkM0QjdCdlFtblZkTWx5NWRNSERnUUhUczJCRWFqUVl0VzdaMDJuYkVpQkZ1eC9Pa2paaTZ1Qzl5b0l3WHdhcHFzSXFFU2cvS2VBRzRFd1FGYzlZRnFCcmFPOTJYblZpTDBpTXJvQjM4SHRpS1VoaTNPdzQ1RW1CWkZLK2ZEa1Z3UTJoNnYySDNraXJ5QVpodm5vUDZnVUZ5cDJySHFsV3JjUGp3WWJ0eml4Y3Zoa2FqUVhoNE9MNysrbXZCOUtXbVlGa1dPM2Jzd09uVHAzSG16Qm5jRkpsM3RXclZDazgrK1NRNmRPaUFuVHQzWXRPbVRUaDA2QkFPSFRvRWdGdUFSVWRIbzBlUEhtalRwZzMwZWozMGVqMENBZ0pnc1ZodysvWnRxRlFxVEo0OEdSUkZ3V3cyNDkxMzMzVTREMzVSSi9aREVETjkrblE3NWUza3laTW9MeThId0tWeGhJU0VJQ29xQ2hNblRzUnZ2LzBtaEgxWnJWWnMyTUM1V2pzVE5YZ3ZCbWVMWGw0bERBb0tRcXJNSGI2b3FDajQrZm1CWlZuODhzc3YrTi8vT0FQUjVzMmI0OU5QUDNYb2crQ08yTmhZeko4L0h6Tm16RUI2ZWpwKytPRUhiTjI2RmVQR2pSTzhEQUJneXBRcEhoc1V2dmFhODVLcDMzLy92ZDNDWEtsVW9sMjdka2hQVDRkYXJZWldxOFdwVTZkZ3RWb3hZTUFBdEczYkZnQW43UENWTjhUdytXKzdkdTJ5eTIvajZkQ2hnMkF3eXNPL0IxbVdSVkpTRW5yMjdJa0hIM3dRTDcvOE11TGo0d1VsZDhlT0hUQVlER2pWcXBWRE1RRndmLzhKaEh1R21Cak9TNkdpd2xhMXdSZWlnc1VDcEtjRGNYRjQ4dUZJNkFOVktDdzEyM2tpZUlXb3o5SEw2UTRGQlRIWlJxQlZ6UlJCdW1QNGFYOGF6RmJ2RitGcXlvSTNkYnVGWTBweWdvakkvRkNsaHFiL1d4NzF5dnpiZ05KY1crbFNXbFFzeEZzb2lnTEwyaUlURlA0VVl2dnBRZnZkRHdrdmhEdUpnb0lDNU9mbmc2WnBZWkhyS1ZXclhyMzQ0b3ZZdVhNbldyZHVqYkt5TW1SbloyUExsaTJJaW9yQzRNR0RoYzBkUjk1Ym1abVoyTHQzTDBKRFF6MHUwMzdod2dVc1hyd1k1OCtmUjU4K2ZUQmx5aFFoclhyNzl1MUlUMC9ITDcvOGdnNGRPbURJa0NIbzNMbXpTMjh6TVRYeHZBd0FrWkdSMVo0REFjNFB6cG1oWWxXdVhyMktOOTk4VXpodTNicTFVMjh2bnBZdFd6b1ZSczZlUFF1R1lWeTJ1WFRwa3JCV2NVZE4zaGM1c0lZem9MU09EWko5QWFWckRiWTRHVlRFNDdMSGtpMG9XTEl1SUxETFMzYm4vSnYyUWtDN1lhRDhnbEN5OXo5dXh6QWxiNFE1NHlSQ1JuMFBLT3gzS3BVTlc2RDBrR2VWQXJ5aFg3OStRc20vclZ1M0NoVVFpb3VMSGY3aWlPRVg0Qys5OUpMVE5rMmFOTUZYWDMzbGNoeUtvckIvLzM2aG1rUkNRZ0s2ZHUyS1BuMzZJQ29xQ2tsSlNmaisrKy94NktPUFl1alFvVWhQVDhmZmYvK05ZOGVPNGVMRmkwaEpTY0ViYjd5QlZxMWFZZlhxMVFDNEQwcytiUC9GRjE4VVRDWlpsaFhNRjUzaExJU3Bhc25CblR0M0NsOHZYcndZSzFldXhOeTVjeEViRzJ1WFA3Uno1MDdrNWVYaGdRY2VFQmEyVlhHM1E4MS9HR1JsWldIczJMRXU1KzhPZmpGdU1CZ0V3ODF1M2JwaDBxUkpvR2xhY29tZDhQQndMRnEwQ1AvOTczK3hkdTFhNU9mblY2dGx5Ly9SS3kwdFJYcDZPbFFxbGN2U05HSU1Cb05nYnVObzRUMXJsczFqWk0rZVBUaCsvRGowZXIyZHEzRldWcGJMKzUrWGw0ZTh2THhxNTZzYURHVm1adUxTcFVzQXVLaUVVNmRPNGV6WnN4Zy9mcnlkWndiRE1QanR0OThBY01ha3ppQVJDb1Q3Qm9XQzgxUGdoVVZmUlNnQVFFRUJFQm9LVlhBd1JuZVB4Znl0VnlwZmtPZHdjT0xLRFl6bzh6QVVMaDZjTWwzN29kMFQvTGcvelhiZ3hZLzBINW9EcUs4VUczSkt1NzVZZTlMMEhBYzZ5SDFvYmU3cFVoU2xpUjZtV2VtMUhBQUtMR09iQkVVRHNYMkRvUXFxK1FkcUFxRXEvRE16UlZFNGNPQUFldlhxNVhIZnZYdjM0clBQUHF0MlBpa3B5ZTQ0TXpNVFR6MzFsSENzMVdyeDRZY2YyclhoRiswR2d3RkhqaHhCMTY1ZG5WNzM4dVhMK08yMzM1Q1VsSVRBd0VCTW5qd1pRNFlNc1dzemVmSms2SFE2Yk42OEdkdTJiY1BodzRkUnIxNDlEQjQ4R0VPR0RIRzdPMTRUejh1dWNKV1NVaFYvZjMrdjUvRHh4eDg3cmFJMmJOZ3dHQXdHbDIxZWZmVlZYTDkrM2VVMWF1Tyt5S0w0TEJEcmZKTlJOdG9IZ2ZTbFBobEt2cUNRZlFIS0NQc0lCVVZvWXlldEhjQ3lNQ1l0Z2lxcU5meWFWSGY3VkRac0NVdldlYm5UckliNEErajA2ZE9Db0tCUUtBU2hnYWVrcEFRcEtTblE2L1YydjJESnljbWdhZHFoSHdLL2tIZkVxVk9ua0pTVWhNek1UUHpqSC85QTkrN2QwYlp0MjJyK0NNbkp5ZmpqanovUXJsMDd4TWZISXpvNkd0SFIwWGorK2VmQk1BeHUzcnhaN1RwcjFxeEJhbW9xbWpWclppZU0rUG41U1E1UkV1L2NHNDFHSER4NEVDcVZDbWF6R1U4ODhRVCsrT01QdlBubW01ZzdkeTRTRTdrd1RJWmhzSExsU2dCY0djUGMzRnpzMkxGRENJZm40Y1VLWnp2VW9hR2hkbmxwVWpoMjdCZ0FUclVGdUhDd1diTm1ZYytlUFJnNWNpU2VlKzQ1RkJZV1NoNS80TUNCbURKbENzYU5HNGN1WGJyQVlEQlVldys5OVJhM28xUmFXb3JodzRlanRMUVU3Nzc3cnR0Y0xnQ1lPM2N1TWpNejBiWnRXNmRlQkFCM2IvaEtINU1uVDdienpYanBwWmM4TXNtc1NsWGxkK3ZXclZBcWxiQllMR2pXckJrb2lzTDY5ZXRSWGw0dUNETUFKMnpjdkhrVGJkcTBRZHUyYmJGcjF5N1VyMThmRHo1b3I3VHk5OTlYZ29MMTlnMllUcTBIRkVxQVZvS2lsWUNpOGw5YUNVcWhBR2dWUUN0QWlkc28vVUFwbEtCVUFhQ1UvcUQ4QWdDbEdwVEtINVFmTVJzaitJaWdJQ0FpQXNqTzVvNXJJUFZoYk84RW02QWdaV2hSSDVQWmd1VFVMTFJOaUtyV1JQQ0d0QUxGNVlETysrZkZ1NExMMlFhY3ZNNy9mZkQ4ZnVrb0UvNFpMRnFrVU1ML3ZFT1U2a0JyNmlPb3EzUHpYSjdDYStYSU8xc3FIa1R5KzR5NzEvWmlTSFRQWUtoRGZKdUNTTGlMTUY0QXluTUJpeEdzdFFTd2xnRFdVdmY5ZkFERE1GaTNiaDBBYmdOdDFxeFpTRXRMdzBzdnZlUlJtY0NJaUFpUG93bkVPTXFoNzlhdEd6NzU1Qk44K3VtbitPaWpqekI5K25UMDdObFRlTjFnTU9EdnYvL0dwazJiY1A0OHQ0N3AxS2tUSms2YzZEUlZJem82R3VQR2pjTXJyN3lDM2J0M1k4T0dEZmpsbDErd1lzVUtkT25TQlk4Ly9yalREYnFhZUY1MnhiWnQyenoyVXVETklqMkJqMXlWbkpybGh0cStML0ltZXhiUU92YmNBd0N3WnNCU0FxajBuaDFYUmZjZ1VPeWI2aEYxL2hlaC9Fb1NySGtwMEw3d1RWMVBCUUQzUzFUVkVmL0VpUk9ZT25VcTJyZHZiMmV5Mkw5L2Y0ZnR4UlFXRnVMczJiTTRkKzZjVUhLR0wwK29WcXNSRnhkblY4L1dVMmlhcmlZbVpHUms0S2VmZm9LZm54K21UcDFhelFSUlNzV0Jxdno1NTU4d21Vem8wcVVMRGg0OGlKNDllNkpKa3liNC9QUFBNV1hLRkh6MTFWZUlpWW5CenAwN2taR1JnVTZkT3FGMTY5YUNJV1YwZERTNmRlc21qTWZ2VURzVEZGcTFhbVZuL09jdFpyTlpVQnY1YWhRQTkrRXdhdFFvQUVCaVlxSmRlb3ZaYkVaYVdocG9tbllaUlZCWVdJaTh2RHk3bjZ1N0VLN0F3RUFNR1RJRXExZXZ4c3FWS3dXaHdSblhyMThYSWtKR2p4N3RzdTJpUll0UVVGQ0FRWU1Hb1VzWCs5cXlLcFZLOXFMZFpETGh6ei8veE1NUFA0eWpSNDhpSUNBQUgzNzRJZDU2NnkxczJiSUZGRVZoOHVUSnNGcXRRanJKMkxGamNlUEdEY3laTXdkeGNYRll0R2lSWFppWTJXeUdTcVh5NkVIQUU2eUZtVER1K3RvblkxV0Y4dGR3Z29PS0V4cWdDZ0R0RndCS0hRdzZVQTg2S0JSVVFERG9BSDNsY1Fqb0FEMm93QkNQZGhRSjl3bFJVVUJ4TVZCYTZ0dXFEeFlMa0pHQjVyR3g2QlFmaXNQWENnQklUYTJ3ci9aUVZWQUE3SWZNTnQ2N2dzTGlYYmFTMFhZMU05MHdYcmNQT2xvY2JpdnRYb3N2cVIwMEZWQzZUZzh6WnBtUitiZXRWRFYzKzZXL3p4alkzK3ZJamhwb0lrbEUyVDFIV1RwUW1nYTI5Q3BRY2cxczZUV2dQQSt3Rk52K1l6d0xINjlKZnYzMVY2U25wME9yMVdMcTFLbVlQWHMybGk5ZmpoczNibURxMUtsdW4zTmF0R2hSYmNQSFV4eVZqZXpVcVJObXpKaUI5OTkvSDE5KytTVVNFeE1SRlJXRlJZc1dZY09HRGJCYU9mK1NCeDk4RUsrODhvckREY2lSSTBkaTZOQ2hkbXNCUHo4L0RCdzRFQU1IRGtSeWNqSisrKzAzN04rL0gvdjM3MGRNVEF6bXpKbFR6ZCtocHA2WG5jRkhpdmdhL21mbWE5ODBBSFZ5WDJvUzV0QVF3SEFPZE9lL0FGMXIyL0VqMndCdHE4cmpzNkE3YlFLQ0hWZE04Uld5NzVZeW9nVXMyUmVnMEVvTCtUQWxid0tsMXNLL1dSK0hyMXV5emtQWjBMbHBSMjNBbDMzME5zKzdxS2dJeno3N2JMWHozYnQzUjgrZVBZVnlPTk9tVFJNVU9URzg2Y3hQUC8wa2VCR0llZUNCQjRTMEM3UFpqRm16WnNGc05tUENoQWwySlhBc0ZvdFBmakhMeTh1eGJ0MDZSRVZGb1duVHBzS0h5WUFCQTVDZm40OVRwMDRoTWpJU1pyTVpQLzMwRTJpYUZzS3VYbnp4UmV6ZXZSdkxsaTFENTg2ZGhmblVkTWc3WC9aRnFWUTZEYm1xK2dGODVjb1ZqQjgvSGxGUlVmanV1KytjanIxNjlXb3NXYkxFYSsrRnA1OStHaHMzYnNTMmJkc3dkT2hRcDNWdnJWWXJQdi84Y3pBTWd3RURCcmo4STVpVWxJUnQyN2FoUVlNRzFTcFY4SXQydVd6ZXZCa0dnd0Y5K3ZUQjBhTkhBWEFDM0dlZmZZWTMzM3hUcUNmODExOS9JVE16RTMzNzloVyt0MTY5ZW1IMzd0M1l2bjI3bmNPdjJXejJ5RDMzVG9BdE40SXROMHJ1VDZtMWxVSkRQZEJCOWFEUVI0SU9iZ2hGY0FRVXdaRlFCRGNFSGR6US9VQ0V1NS80ZU9EOGVhNlVwRnpFcTczOGZLQmVQWXpwR1ZjcEtBQnl3eFNTVTdOZ01sdWdWam4vRzVKdEJKcFdMMEIwMThPd0xINCtJQTZaOVN6ZklZUXV4VGpkUHEvN1ZjZFdZbExac0FYVWJWem51WllYV3BHZVpCUEh1ZktRTk9RbE85Z0lheG1Ba0NiZWV3MFI3Z1JZd0pRRmxLWndZZ0V2R3BTa0FLVnBBRnZoZm9nNjV1REJnL2o1Wnk0RmV2VG8wZWpVcVJPKy9QSkx2UHZ1dTBoS1NrSmVYaDQrL2ZSVG4xUTE4d2JlYTJyRmloWDQ5ZGRmTVdYS0ZBd2VQQmhKU1VubzBxVUxCZzBhNVBRNUR3Q1dMRm1DbEpRVXpKMDcxMkZrQU84M2NQMzZkZnp5eXkrNGRldFdqU3hhUFhsZUJyaFUyQ1pObW1EMDZOSFZGdUlmZi93eGpoMDdoZzgrK0FBZE9uUVF6bWRrWkdEQmdnV0lqSXgwT3crVGlTdlBXeFBQaG5mZGZkRzI0cUlVL0oxNEdWa0t1ZDlkUGtKSU9DNFJIWnNCcTVObjErSXpYSlNDRDVBdktEUnNBVXZXQmZoWGxucjBDcFpCK2FWZFVMZm9YODA3Z2NlU2RRSEtodExVUkYrUlhSbWU2aXhQUjB4R1JnYjI3OStQdm4zN0lqdzhIRHFkRHMyYk4wZjc5dTF4K1BCaEhEOStITU9HRGJQN0pUeDE2cFN3c0hhRU0zTVY4Yzc0VjE5OWhaU1VGSVNIaDhQUHp3OUxseTdGalJzM2tKNmVqbHUzYnVHUFAvN0F1blhyc0dQSERrKy9iUUJBMTY1ZGhWRDUxYXRYbzZDZ0FLKzk5bG8xbzVNWFhuZ0J6enp6REZRcUZYNzk5VmZrNU9UZ3FhZWVFbEpFb3FPajBhZFBIK3pjdVJOLy92bW5ZTnpvTHVWQkx2d0hwQ2RxS3c5Zi9jTmRYaFEvZDI4RmhYcjE2bUhFaUJGWXRtd1p2dnp5UzN6NzdiY09CWjhmZi93Umx5NWRRbGhZR01hUEgrOTB2TlRVVktIV2NyZHUzYkJ4NDBiY3VIRURHUmtaU0U5UHg3UFBQb3RodzRaaDh1VHFKVnpkOGRsbm4wR3YxOE5vTkdMNTh1WFE2WFRvM3IyN1lGWURjR0YyUzVjdWhVcWxRa2xKQ1g3ODhVZW8xV3FNR1ROR2FETnExQ2drSlNYaGh4OStRSzlldmVEdjcrODJPa1VLQ24wVWducU1BOHRZQUdzRldLc0ZzSnB0L3pKbSsyTkxCVmhURVppeVlqQ21Zc0JzY244UmliQW1BNndtQTZ3RkdTN2IwYm9JS0lJYlFxR1BoRUlmQlZvWHpna09JWTJnakdoZVkvTWoxQ0wrL2tDalJweVpJaUEvOVVIY1B6VVZ3enMydzhSZlRzSmtacVJiS0ZTT2FiWmFjVG9sRTUyYXh6aHRtaTFkWjd1ajJYZ3lDN2VNL0VMTDgzdjBsbTRYMUpSVmRFYXFlWUt0cTI2bzZ6S1JsbElHYVR1THdQS1haUUZLaGdzalZhVnJjSXcvR3JRbDZWOTNCU1dYd1JhZkJvclBnQzA2eVMwYW5DMG92RVdsQjVRNjdqK1ZIbEJvUUtsMGdGSUxOdjE3MzF6REFkdTJiY1A4K2ZOaHRWclJwMDhmREIwNkZBRG5QVFp2M2p4TW5Ub1Y1OCtmeDZSSmt6Qjc5bXkzMVIrV0xsMHFsR1YzeHpmZmZPTnk0UWtBenovL1BGYXRXb1ZkdTNaaDh1VEppSTJORmRKK1hjR3lMTTZlUFl2eThuSTBiT2g2UXlFbUpnYlRwMC8zdUdLWXQzajZ2UHpjYzgvaHVlZWVjL2dhSHhsZDFWK2hhZE9tTGpmb2VNckt5b1JVaDMvOTYxOXU1L3JlZSs4NUxFa1BRRWhsRjNQWDNSZGRLODVISWF5dnc1ZnA0UDl2Z2dBQUlBQkpSRUZVenR1QWlsdEFVQk1YeDNsQWtKUDNyK0VNNTZQZ0EyUUxDcXFHTFdFNnYxVlNYMHZPWmJBbUEvemluYnVFbW0rZWhicjFVS25UOHduNzluRTdEYncvZ0N1eXM3UHgzLy8rRnhrWkdYam5uWGZ3MjIrL0NXOTJaeTcvYTlldWRaZ3J0SGp4WW16ZXZObXBreW8vcnNsa0Vrd0djM056TVgvK2ZLRU5UZE40OE1FSFFWRVU4dkx5Y09YS0ZhaFVLcWUvZ0R4V3F4Vm1zMWtJK1M4cEtjR3FWYXNRRkJTRVFZTUdPWXlZVUtsVXlNek14SW9WSzZEWDY2dVpWbzRjT1JLN2QrL0dMNy84Z29FREJ5SWdJS0Nhb0xCMjdWcHMzcnpaNWR3OFFhdlZZdjc4K1RBYXVUK2lPcDNuZGJKVFVyZ1FWM2Z1d2J5b0lpV1Y1T21ubjhidTNidVJrcElpbEo0VTgrZWZmMkxseXBWUUtwV1lObTJheTN5MkhUdDJDRkUwdi8vK3U5MXJHbzBHc2JHeFF1bFJ3RE1CaEZlSStVWC82dFdyVVZ4Y2pCRWpSamlNZHVEUExWbXlCSVdGaFJnelpveWRJTk9vVVNQMDdkc1gyN2R2eC9yMTYvSDg4OC9YaUppa0NHa0VUZjgzM1RkMEFXTzhCYmFzQ0l6SlVQbHZNWml5SXJDbVlqQWxCV0NNK1dCSzhzRVliOEZxekFkYjZubHVvRWZYTDg0R1U1d05jOFpKaDY4clFocERXVDhCaXZyeFVJYkZRVmsvSG9xd0JKSldjYmRSdno1bnBtZzAybFp2TkMxdEFTaGU2SnJOQ01yTHh1TnRJL0hia1JzeUptZ2I4OGlsZEplQ1FxRUpNRmtBZFowblVmcVdIL2VKeEh3UDB4MGlsVVY0U1h2WWZVTlBxTHl2L2sxN1FkWDRJYWZOR0F1UXVyTUlGcFBvZ1phdjhpSGxzcURzbmtrQ3dwU0k2bEs3dTc0RUR6RmVyQlFQVG9NdFBnTVVuUUlZYVFiVDFkQzFCYVZwQ21pYWdncHFDZ1FsQ2dzVlI5U0VvR0F3R1BDZi8vd0hXN2R5NjR4MjdkcGh5cFFwZG0wYU4yNk1lZlBtWWZMa3lVaFBUOGZreVpNeGQrNWNsK015REFPR1lkQ2lSUXVFaERndXkzZjU4dVZxNWVXZEVSZ1lpSmlZR0Z5N2RnMjV1Yms0Y2VJRUZpOWU3RkZmL25scjJMQmhIcld2VjY4ZWZ2enh4MXAvWHY3cHA1L2Mvanl1WGJzR0FGaS9majBPSERqZ3N1M3c0Y09yTGRiNVNoV0E4eldUR1A2NTFsTTJiZHBVNC9mRmwxQzYxbUN6TnpyLzA2TUs0Zjd6OUxnS2JQRnBVQkZQKzJTdXN2LzhLOElUd1o3d1RPV3JDbSsycUl4MGJqakJtQXhRaE11dmp5bVZMVnUyNFB6NTh3Z0tDcklMMzNFRy84dkcvNUs0VzdnRHpoZDQvSzYxT3lkVnRWcU5aczJhZ1dWWndiZ3hPam9halJvMVFtUmtaTFhkNzlkZmYxMVFkNTJ4ZS9kdU95ZmN3TUJBYUxWYURCNDgyS2w2bVpPVGcyblRwc0ZrTWlFaElRRXJWNjVFUlVVRktpb3FVRjVlanZMeWNnUUVCS0NvcUFocjFxekJ5SkVqaFVVNUgxNVZVRkRnMXBYVkUvaVF0K0ppem9MY0cwSGgxS2xUQUlCbXpacTViTWQvMkVncE42bFVLakZqeGd5TUh6OGUyN2R2UjJob0tGNTlsVFBiMnJKbEM3Nyttdk1CbURKbFNqVWp3Nm8wYTlZTUVSRVJkdmUrY2VQR2FOeTRzUkJWdzFldzBPdjFRa1VRVjR3ZVBSbzNidGdXSXcwYU5JQkdvOEhUVHp2LzRGbStmRGsyYjk0TW1xWmhNQml3Wk1rU3UvdlBxOFVyVjY3RW80OCtLZ2dLVXR4L2F4SmFFd1pvd3VCTmFYWEdlSXY3ci9RMkdFTWVtSko4V0ExNXNPWmZoN1h3QnF6NTE4RlcrTWEweW5vN0E5YmJHY0RsUFhibktiVU95dkRFU3BFaEFZcjZDVkRXVC9UT0pKZFF1OFRGQVdmUDJpSU1mR1ZDZGVzV0puVnBhQk1VcEVUY2k4cE9ucitlZzFKVEJRTFY5dUtmZU5pY0VpREdmUkRmWGNNdFF6azJuUmJ0Y0huNDgzdEh0d01xaWx2WSs4cHpVenRrdXZNWFdTQTlxUWdWeFZiaG1qUWxKOGtCWU1BSzM2NmZoa1pNNzJCUXBLRERuVUh4YWJBRkI4QVc3QWNLRHRoQ20rVVNFQVBvMm9EU2R3Q2xidy9vM1QvdjFqVG56cDNEdi8vOWI4SGphdURBZ1pnMGFaTERpTTZJaUFoOC92bm5tRHg1TW5KemN6RnIxaXlQRm9MRGh3OTNXdnFROS83eUZONGZpbUVZYURRYXU5UmpaMlJuWnd2UGtpYVRDVTJhdUYvdjhBSkliVDh2Nzl1M3orUHJIVDkrM0cyYklVT0dWQk1VK0RWVXk1WXRYVmJLNDZzOHJGbXp4cXNxRDdWeFgzd0pHOVFNc0N6MytiZ0NGVVZnTmMxbDFJS3lJVDlDb1VGVDBMb0dLRHUrQmdFUFArTlZYMnN4bDBxZzBEdk9xU2s5dWdySzBNWlExWStYTzAxSmJOeTRFUXNYTGdUQWVRQlVYZFQ3K2ZuQlpES2hvcUpDMkdYbDFUSjM1Vlo4elRmZjFLeXBKVVZSR0Q1OHVFdDNYS1ZTaWR6Y1hBRGNINEp6NTg3WnZhNVdxNkhWYWxGYVdvbzFhOWJnOGNjZnI3WkxQV3JVS0xkbE96MmRMK0M5b0pDYm00c3paODZBcG1tM0FoSWZjaVhWN0RJeU1oTHZ2LzgrWnN5WWdWV3JWZ241VjZ0V3JRSkZVWGpqalRmUXQ2L2pNQ2N4UFhyMFFJOGVFbEtPdktCSGp4NVFLQlF1UStGNEYxOXh5VWdlbXFhaDBXaWcxV3BoTUJpd2F0VXFQUHJvb3dCcUx0MmxOcUUxWVp3UTRRSzI5RFlzQmVtd0ZtVEFlcHYvTndPVy9IUXdsWitGY21CTnhUQ25uNEE1L1lUOUN5bzFWQkhOT2JFaHZDbVVFYzJnYXRnQ1ZJQVQxMTlDN2VIbng2VStaSWpTWUh3a0xEeWlLRWFFMWcvWmhvckt4YkQwRXBJTVdCeTlrb0dlRHpvM3FjMDEzbHVDd2k4SDAyRzJWdDRIRDM5MGlhbzhQS2V4L2Y3UkZDdGFtbnNPSy9KT0NIajRXU2pxT1k4T3lUeGtRRW0yTFdXU2tpVW1VQUFZNGRvS2Z3cXgvZlJRK1Btd3hDbkJPNHdYd0Jic0I1dS9EN2g5RURCTHIwaGxoNllscUxDZW9FSzdBeUdkdVJTR080ekV4RVNFaElUQVlySGc5ZGRmdC9OZmNrU2pSbzB3ZCs1Y3pKdzVFMisvL2JZUWJWb2JGQlVWQ1l2WHNMQXdSRVZGMlZWOGNJVEpaQkxLYXNmRnhTRTFOUlc5ZS9kMjZMM21pTHA2WGw2d1lJSFRCZmJNbVROeDlPaFJmUGpoaCtqWXNhUEROcU5HalVKK2ZyN0QxL2lmb1NjVjBLVFFzMmZQR3I4dnZvVFd0Z0NqYmdqMnhuSlFqYnl2MU9ZS051TW5JQ2dPdE1ZM20vWStDVkFNZm1vMmNtZTFoMy9ML3FBRDdKOG9nbnE4aHFBZWptdG9CdlVjajZDZWpuUERtWklDR0hmTVEvaDdQZ29kZEFIdjlzbHo3dHc1L1BEREQ0S2phNjlldmZETU05WEZrb1NFQkZ5NGNBRVRKMDVFbzBhTlVGcGFpbVBIamtHbFVnbUdpNjdnRFZ5Y3dZZWJ6NW8xeTJta1E4T0dEYkZreVJLblk3QXNpeHMzYnZqRXBPYXh4eDV6K1hxOWV2VUVmNFdvcUNnRUJ3ZERxOVZDcTlWQ3A5TUpZZkdmZnZvcGlvdUxVVnBhS3V5Yzg3dlVmbjUrUGwxZzhvdGNUd1dGWDMvOUZRekQ0SkZISG5IN00rUER3NlJFS1BDMGI5OGVIMy84TVdiTW1DRlVjMUFvRkhqdnZmZmNmdWg1UWtsSkNiS3pzejB5d25HRlJxTngrOGY4MldlZmhVS2hRRnhjM1AremQrZUJUWlI1SDhDL016bWJ0RW52aTVhMnRGeHlsUHZVSXBjaUtvZTdySXFydTNndjZnSWVyNnVycTd1cjY3S3l1bmlzcmlncXJncmVMQ29naW5LRDNHY3B0UFNncGFVWGJkTzBUWlBNdkg4a21VelN0RTBtYWRQUTMrZDlWNW81bmp4SmVzenptK2Y1L1JBYkd3dWRUaWQ4L2xxdEZnekRvS2lvQ0E4Ly9EQ2lvcUxhZlBhWE8wWVRCWVVtQ29xVTdMWTdMYTJ3Vko2RnVTSVBsb3VuWWFuSWc3bmlkR0NXVTVoYllENS9CT2J6UjF3MnM5cG95Qk1HMlA1bkR6VEk0L3VEVVlaR2tzekxSbnc4Y09tU2Jla0Q0SDh3d1hGYjNHekd1OWVuNExxMTUremJ2YTlRSUdvTVFyV0hNeVVkQnhTNnAycGN0M2xqYTc3b2tYY1JoY2YxVytDOGtTOHRtQ0JPeEFpWkF1RXoyNjhFVkhXOENYWG5BcGQ1bnhlVnFHUmtRUG8wUFJSYW1wclFyUnJ6YkFFRXh3d0VjMjNuNTNoRGt3RW1PZ2VJeVFFVGN4V2c2UGxMNUZRcUZaNTk5bG1vMWVvMlpkWGJrNUdSZ2RXclYwTW1rM1ZwUU9HdHQ5NkN4V0tCVHFlRDFXckZUei85QkxQWmpBa1RKbmg5VGZQS0s2K2dycTRPRXlkT3hJTVBQb2g3NzcwWHExYXRnbDZ2eHpYWFhOUHArY0c2WGxZb0ZPMCtyMk9XaGx3dWw5UTN4NDNJN3I0cEsrYnY1eEpvN05CWHdQMlFDU1JjRDZhOThvOCs0bHVyd1ovOUc5aHBlUUZwRHdoZzJjakloZjlHM1VlTEVYMVhZS1ptMUgyMEdKRUxPMC9nNGEvTm16ZmoyTEZqQUlDOHZEeGtabWJpMEtGRE9IcjBLRmlXeGE5KzlTc3NXclRJWTltbGh4NTZDTXVYTDBkQlFZSHdpOHVSWmQrYkFieEdvK2t3SStpbFM1ZGdOQnFoMCtuYXZRc2VIZTM2UjhGZ01DQTNOeGVuVDU4Vy9tMXNiT3gwUFZtZ09KSXRkdVN4eHg0VGZ1SDZlNWUvTTQ0WkU1R1JuZjhRN3QyN0YxOS8vVFVBZUJYMWRVek44aVhobzd1TEZ5OWk1ODZkTHV0VnJWWXJObTdjaU1qSVNHUm5leGg4dG9Qak9CUVhGeU0zTjFmNFgwbEpDWVlNR2VLeWZLV3JlS293NFM0OVBSMGZmL3d4VkNxVlVMKzRxejc3a0NKWFFwNDhCUExrSVM2Yk9VT2xMYmh3TVErV2l0TzIvMTA4RTVDbjVJeTFhRDIzRjYzbjlycHNsOFZsUXBrNkFvclVFVkNram9ROG9lTmtWQ1FBeEVzZkF1amFlQWI5OUhLY3EyOWJSY2dyb3I5N1o4dXFZV2d5SVVManZGZ1cvMVdzQ3RETTY1N2dTSEVkemdpWkpyMWJ0ekJZVVlFYk5TYzdQYTVqdk1zeUNlMVY5N1NiRzZXKzJJVEtZMDJpTTZYbjM3US9zOHQxVHQ4Y0hkVFJsMWxTako2b3FkQWVQTEFIRVV3WE96N2Uva0V6RE1Cem5YeHZhckxBSk13R0UzOWRqMWpDSUlXVU85WGVMRFgyMTRVTEY5cmtDSWlQanhjcW0zV0U0emk4OXRwcjJMSmxDeUlpSXZENzMvOGVzYkd4ZU9hWlovRGtrMC9peFJkZnhQbno1L0hiMy82MlcxNkxneS9YeS81dzNNUjFIMWRaTEJZY09IQUFBREJ5NU1ndTdZTW5QZlZ6QVFCbTVCcndoKzhBTSs1L0FXbVBQM3dIbUpGckF0S1dROEQrV2lnenhrSFZQd2NOLy9zVGRIUCs0bGRiOVY4OUJkWGdtVkNtalE1UTd6emJ2WHMzWG5ycEpiQXNDNlZTaVRmZWVBTVpHUmxZdUhBaEdob2FNR3ZXTENFcG9TZjkrL2ZIMjIrL0RiUFpMSlJtOUtVODM3eDU4em9jZ0wvNjZxdjQzLy8raDRjZWVnaVRKMDl1OTdpOWUvZGkyN1p0eU0zTlJWbFptY3UraUlnSWpCczNydE1zcGQzSkVVemdlUjRsOWl6bjNrYWZmY0Z4bkxDT3E3TUVpNGNQSHhZRzNmUG16Y01WVjNSY3FyUyt2bDZvdnVIcjNYK080L0R6eno5ajQ4YU4yTHQzTHppT2cwcWx3b0lGQzFCWFY0ZE5temJoNE1HRE9IandJRkpUVXpGMTZsUk1tVExGWThUV2FEUmk3ZHExeU0zTlJWNWVuckRtQzdEOXNrNVBUOGZFaVJOOTZsOVhjM3oranFsdFhmSFpYeTdZaUhnb0krS2g3SCtWeTNaenlTRzAycGMzdEJZZjlIMG1Rd2VMdTYxVkJXaXVLa0R6SVZ1Q1QwYXB0UWNYUmtEWmR4UVVxU1BBcUNsQlcwQXBsVUNmUGtDcFAwa1U3UnhMSmhnR0RIaDhjRzBDSm45UzVwSVRRYXJEQldYSUdlWjVDV0tyMVphY01mSXlxQ3I0cmpnWm81ZHYySjhpTnpvZjhKQ2NQRUdZSWFDSmFuZDJaMU9sR2FXN0RLNVBKK25abkEySUwrNFRSMnNSbmh6NlM5RjZKaDZvMncvKzRyZmdLNzhCbWp4WDhYSTUzdkVCTTdETk5JSTk5dWpwZTB3L0Vrejg5V0FTWnJlZjJiMlhjSlJqOTNSRDBPR0xMNzdBOXUzYlBlNDdkZXBVdStmZGNNTU42Tk9uRDVxYm02RlFLSkNWbFlVSkV5WjBlalB4ekpreldMbHlKYzZjT1NPVTNYYmNXQnc1Y2lTZWUrNDUvUG5QZjhiYXRXdXhaODhlM0hQUFBSZzNibHlIcnlFUWZMbGU5b1hGWWtGaFlTRzBXaTNVYWpXT0hEbUN1anJic2gzM0c2cTdkKzlHUTBNRGREcWRWemtMT3VOTDFZV2Urcms0TU5HVGdkanA0RTQ5Q3ZhS0ZYNjF4WjE0MlBZN0ltcDhnSHBuRTlEd3N6Ym5QaGkzdjRuYXR4Y2ljdUcvd1dwOGkzSnh4bHJVZmJRWXFzRXpvYjN5cnM1UDhNT0pFeWZ3L1BQUGcrTTRMRnUyREZxdEZzODk5eHlXTFZ1R0JRc1dZUDc4K1Y0UEZCVUtSYnVCQkk3andMSXNPSTRUa3R6NU0wWGVrL1Buend2bElCTVNFcENkblkzaHc0ZGo4T0RCU0UxTmJmTU4vOG9ycndoSi83cWF5V1JDYVdrcG9xT2pvZGZyaGVsUUpwTUo2OWF0UTAxTkRhS2lvcENRMEU2TjFRNFVGaFpDcVZSQ3A5TkJxOVVLYlFPMlpEV3JWNjlHU1VrSldKYkY2TkdlZzFNY3grR0xMNzdBNnRXcllUYWJrWjJkTFNSSEJHd1IyN0N3TUpjL0VnYURBU3RXcklEWmJFWkdSb1pYQStMbTVtWWNPblFJdTNmdnh0NjllNFcxYW1xMUdqTm56c1J0dDkwbXRETjM3bHg4OE1FSDJMTm5EODZmUDQ4MWE5Wmd6Wm8xaUltSlFYWjJOb1lPSFlxTWpBeGtaR1JBclZaanc0WU5NQnFOVUNnVXlNN09SbloyTm9ZTUdZSkJnd1lKZFh3ZHl3dnE2dW82eklNUmFCY3VYQUJnbTBrai9yNHZMQ3pFdW5YckFBQ0RCd2UzTEd3b1V2UWRCVVZmNTdJcWErMTVtTS9iZ3d6RmgyQzUyTWswTm9heHJiTjIzTzBDMys2VWVMN1ZpTmFDWFdndDJBWEhUV2puTElhUlVQUWRDWGtRRStkZU5oSVNiRlVmbWdLd2RrRDBPMzlTb2dvM0R3akh1ak9OMGthZG90SHFrWUxTTmdFRjhXQzIwaGo2QVFXemxjUDdPMFdKdkx3WXJZOVhGV0ZxbUdPSkJHL1BZeUFoZDRJb3poY3hmUWtZUmR2Wlc2WUdLNHAvYWhBU0pmZ2JUQkNOVVFFQVVWbHF4QXlpV1dNQnhadUJtdTNnTDM0RHZuSVQwRnJad2JIMlQ1U0ZNeG1HL2ZjMTQrbkRadVJBOUdRdzhiUEJKTjRJS0RzdWwzaTVLaXNyZzFxdGhsYXJoVXFsUW5OenMxQ2h6WDBtcjlqaHc1NnJLWFZtekpneEdETm1qRmZIdHJTMFlPL2V2ZGk4ZWJOd0J6NGpJd05QUGZWVW14dEZvMGVQeGh0dnZJSGx5NWNqTnpkWE9HYmF0R21ZTUdFQ01qSXlYSzUxdlJXSTYyVXBXSmJGa2lWTGhDWGNEdG5aMlM0QkJZN2o4TkZISHdFQXJydnVPcDlmbytNYTJMSE1vcUNnUUVnRTNsNlZ0Sjd3dWZpQzZiY0VPUGN2Y0QvZkNHYmtHakFkVkcvd2hHK3R0czFNaUw4ZVRNWURBZTlmd09lemFYUHVoNkx2YUZUL2F5WWlybmtNWVdNODF5cDExN1IvSFJxL2Z3bVJDLy9kNVRNVEFPQ2RkOTVCYTJzckZpeFlnTm16Wjl2NjBOU0UxMTkvSFd2WHJzWGF0V3VoMFdnUUV4TUR1VndPbG1YQk1BeFlsaFVDQkZhckZSYUxCUmFMQlZhcjFlVnhmSHc4M256elRkeDExMTB3bVV5d1dxMm9yYTJGV3EzMmV6Mjd1NXljSE9qMWVvd1lNYUxUMnJ1QXJjUk9SMHN0QU50eWk2S2lJci83eHZNOEZpOWVMRVFLVlNvVkZBb0ZtcHFhaEcyZThsTjQ0LzMzMzNlWmNxWlNxYUJVS21FMm0xM3UxTStiTjYvTkZDNk80N0I3OTI1OCtPR0h5TSszWFFpT0h6OGVUei85dE12NnQvZmZmeC9mZmZjZFpESVp3c0xDSUpmTGhlZ3FBTng1NTUzdDlzOWdNR0R0MnJVNGR1d1l6cHc1NHhJdFRVMU54YXhaczNEZGRkZTFpV2huWm1iaTJXZWZSV1ZsSmI3NTVodHMyN1lOWldWbHFLbXB3ZGF0VzRXc3c5SFIwVmk5ZWpXV0xWdUdxS2dvREI0OHVOTVpNbks1dk5PcUVZQXRNdStvd09HUGpSczNDalYvV1paRldGZ1lyRmFyOFBsRVIwZGo2dFNwZmo5UGJ5ZUxUb1VzT2hYcTdMa0FBTjVrdE9kTk9JVFc0a013bHg0QmIzS2RrODRJLzRFOW1PQll1MjI3aXVWNHB0MmJyRzFtTWFoMVVQYWJDRlhtSkNnekozV1lSSTUwb0Y4LzRPUko1OUtIQUpVSmVQbXFHSHhiMUFSRHE0UTYyYUtaRGJrbGxXaHBOVU90Vkxqc2RxZzBBZ05DZk1MUjEwZktVZDhzdXZqMTR1My9jNlNvZEJzUDhCSStNOXNOWjNzeXhPaStDQnR6YzV0akxDMDhpcjZ2QjJmbTdlZndZTUZJVHNKb216WVA0VFdHSnl1UlBFNzZFajRpWW0wRVgvVTljUEViOEZWYkFHdGpCd2ZiUDBIaGx6THZuSmdnQkgzZDZFZUNTYjRGVE5JdmdBQ3RxdzVsTDcvOHNwRDN6RjFIT2MwZWYvenhkdmUvK3VxcjJMbHpwNlQrYk4yNkZXZk9uRUZlWGg1eWMzT0ZhZjZSa1pHNDlkWmJNV2ZPSEkvVktnRGJNbytWSzFmaWh4OSt3SWNmZm9pU2toSzg5OTU3ZU8rOTk2RFJhSkNlbm83NTgrZmo2cXV2OXJvLy9sd3ZPNHdjT1JKOSt2VHhhWmt2eTdLNC92cnJVVkZSQVo3bkVSWVdoc3pNVE15ZE85Zmx1STBiTjZLZ29BQXltYXpOUG0rOCtlYWIyTFJwRTFpV2hVd21Fd0lZc2JHeEx1T2RudmE1K0lycHR4U0lIQWQrKzFoZzRETmdVbTczNmp6Ky9Qdmd6LzdORm9nSThNd0VoeTVaSUtkTUg0djRKL2VqL3FzL292blkxMkREOUZBa0Q0RThhVERrU2JhcDVKYnlVN0NVNThKODRRUzRGZ1BrMGFuZGtvRFJZZDY4ZVpETDVTNTNvNis3N2pxTUdqVUttelp0d3A0OWUxQlJVWUh6NHV6YlBwZ3padzRBVzJLUjNidDNBN0FObnU2Nzd6N2hybkdnSkNRaytKUW9aUDc4K1Q2WGpaUktyVllqTXpNVDU4NmRnOVZxRmNwSHNpeUxqSXdNeko0OVc5SXZEOEJXTG5IZnZuM0N0RFpIMjRCdDRKeVdsb1laTTJaNExCMTA5T2hSL09VdmZ3SFA4MUNyMWJqNzdyczk5aU1yS3d2YnQyOUhhMnVya0lTUllSaGtaV1hoamp2dWFMZmNFR0RMclhEaXhBbWhsbTZmUG4wd2FkSWtUSnMyRFZsWldaMit2dmo0ZUN4YXRBaUxGaTFDY1hFeDl1elpnK1BIaitQVXFWTm9iR3pFa2lWTG9OVnFmVXJlR0I0ZTdsVStEZmV5a1ZJTkhEaFErS1BGY1p5UU15TWlJZ0lqUjQ3RW5YZmUyVzcwbUVqSHFMUlFaazJHTW1zeUhPK3UrZndSdE9idmdPbnNqallKR2gwWHNyendnTGMvRW9VWU9oamM4aTBOTUozYUROTXBXNjF3V1dRZktPM0JCVlhtSkRDYXdKZFR1aXlwVkVCeU11QzJkRTB5KzJlV3BKWGhMK09qc0d5SDU4emFYalFFZ0FFSEhzY0t5ekZ1b09lRVdaV1hRUjZGZDdlTHBxQjdjZnQvaHZvMFJxaktoT01aUnNvQW53Y2ptaUVVTWV0eGdIVmRvOHRaZ0tJZjZtQnBkcFNrNU1FeUxIaUo0UVFHQUNkS3dxaU9rcU52anM3UHRSTzluTG5HTmd2aDRyZEF6WGFBYi9WOG5DaEk0UHlkQzNzZ1VaaVc0QnIwQlFCVkVwamtYOW15dld1Q1UvMnNwOHJNek1TSkV5ZGMxdWZIeGNWaDNyeDVHRCsrN1FBcUlpSUM4Zkh4aUltSmFYY0dRMkppSXBLU2tueGF5dXhRVUZDQXp6KzNCZHlWU2lYR2pCbURhZE9tNGFxcnJ2S3FQWVpoTUdQR0RFeWZQaDJIRHgvRzFxMWJzWGZ2WHRUWDE2T2lvc0tyTXZaaS9sd3ZPenp3Z0xTNzJ0NmNOMnpZTUdpMVdzeWJOdzl4Y1hHZEhoOFZGUVdaVENiTUNzakt5aEp1OW5JY0I0WmhrSnFhaXFWTGw3ck1IT2hwbjRzVVRQUWtNTlB6d1oxWUNyNzhjMEFSQlVZM0hJZ1lCdWpzTnd3YmpnT0c0K0RyandBV0E2QkpEMmdDUm8vOTR2a0FaNEZ5WTY0NkIydmxHWmd2bklTbFBCZVdjdHVhSkhuU0ZaQW5EWVlpZVNoazhmMTlMZzA1YytaTWJObXlSWEsvZUo1SFkyTmpwK3VkV2xwYVlEYWJZYlZhaFZrSmptOVd4emV6SXlJbS9sb3Vsd3QvcUhtZWg5VnFiVGZxMVZ0d0hJZlcxbFp3SEFlMVdoM1E2VUdPejhacXRZSmhHSyt5N0g3MTFWZW9xYW5CZ2dVTHZLb0N3WEVjekdZekZBcUYxMzEzNURZWU4yNWN3R2FtOER5UHNySXlwS1NrQktTOTdtSTJtMkUybXlWbi8rMk12NzhUZWhQZVpFUnIvazZZOG5mQWRIWW51UG9MSFIvUDgvWllBaU82WWMyREE0QU9aakk0eUJNSFE1azEyVGFESVcwTW9BanhlZkZkN2RRcHdMNU1LVkN6Rkt3Y2oxRnJ5M0NzMmdTZlI0MmlnZldvckJUY04zdWl4OTBzQTl3NTB2WnZLS28ybUpEdzBQL0ErWEJWOUdQU0t4aXNzQ2ZTay94Wk9kOWdSVW8yb3UvN3RNM3VvcTMxUW5sSUhyRFBUSkFlVE9CRnp5a1BZNUYxZlJSa3FoRDk0SUtwdVFUOHhRMjJJRUxkejJpdmFLZExHZ1R4RGdZQUx5NFU2a2FtQVpOd0E1amttNEdZSFBUa2lBKzNPUmJzdGRWK3QxTllXQWlqMFlqMDlIUkpTYThkczBHN2VncDZSNXFibS9IMTExOWo0TUNCR0Rod1lFQ3FXZkU4ai9Qbno4TmlzYUJmUCtrQkpTblh5OTBoTnpjWFdWbFprZ0k0RG83WEpnNDJpUFhrendYdy9XZUlhendMcGpFWGZNTXh3SERjRmtnQWJJR0ZpR0ZnOUNQQWF3Y0dyRFJrUjdvOG9OQlZhUEJBQ0JHajN3blNXU3JQd3BUN1BVeW50OEpjNm5uYUtBQ2hHZ25yTXFQQnhsYkJIc0xNaG5iSmxWQmxUb1pxMERTb0JzOXNONHQ5cjliU1lnc3FCUGpQOC82S0Zreit0QnhtWDl0MTNqU0ZRaWJEdis2ZkI3bE1WQ0JSTkk2ZU93aElDTkZKUnk5dE9vTkhQbTcvKzkvZFBNMVJ2Qm43Q1FCSGtVai9CM3N4aTc4U1puSTZsQjh3b2phdldiU2x6YkRVSitLZlVGYkJvTitzU0toMDNadTFQS1NaNjhDWGZ3Nyt3bHFndnAwMStEd1BuckVIV3oxOVZJN3Q3ZjI2akw0U1RQTE5ZQkxuQUxMUStJRUtWRUNCa040cWxIK0dldmN0YzBJSUlaREg5NGM4dmorMFUzNEh6bGdMVSs0V21FNXZoYWxnRjJCeFR0c1ZabDNaLzhPREIydWY0dTI4TG5Zc21iQUZHT0ErekxLMHdwVDNJMHg1UHdMcm40WWlKUnVxd2RPaEdqU2RranM2cU5WQVlpSmdUeW9WS0dNVDFWZ3lVb2NWaCtwOU8xRTBLREpiclRoWlhJSHNmczRaVitLYjhwWEcwQTBvL09kSFVkMzZUdUppTW5CNE10SVp3UFNZTU04TDRrQ0Vhc2kxYllJSmRRVXRic0VFUitla2Nla21BNlJkcmFOZ2dqZDRNMUMxQlZ6WldxQnFpKzF4bTJONFp5NE1sckY5VDdoOVZJNlpYUXdIMncrTytIdEdFUTBtNVRZd2ZlOEUxS2xkOWxJSUlTVFFLS0JBQ0NGRXdHcWpFVGJtWmx0U09IT0xiVm5FNlIvUWN2cEgxL0tVakMxVTRFZ1A1MXFYMEhXZWduQVI3V0hFWlM0OUNuUHBVVFJ1ZVFteXFGU29CaytIZXZBTUtQcU9ick9PdkZkSlRyWlZmUWhBY2xTeFA0Mkx3dnVuR2xIVll2WHRSTkZIZCtSY21VdEF3YjNTUXlnNldIUUpaeW9jaWZNNlg3cHdxL1lBK3NydFB3OStMSFVRZmlZWUZycFpmM0RaMjF4dFFkbStqcEw1K2Zwc3J1UFhsTWtSME1STG4xN2NLOVFmQW45aEhmanlMd0N6NS9LOHdwSXdSdlE3emlXUTRQejlLSHppNGc4aWNpeVkxRVZnRXVjQ2JNK1lmazRJSWI2Z2dBSWhoQkRQRkdxb0JzK0VhdkJNNkhnTzV2TkhZTXI5SGkybnQ4SmFmVTUwSUNQNmw3Y0hHcHpERjlmSjRJNE1ETTZranc3V1MrZlJ0UHM5Tk8xK0Q0d21DdW9oMTBJOTdIb28wOGNDVFBEV3d3Wk5XaHB3NWt4ZzJySVBlaU9VTFA1eFpUUVdmVjhsdWFtajUxeHpib2cvdzZvUURTaTh0ME5VMWFpZEVxb09DbGp4dVA1N3Y1OVRISWZRakw4TmJHUWZZWi9aeUtIb3gzcG5lVWcva3pDNngwamloMnVnVDZQQnEwZW1DdkJsYThGZldBY1l6N2Jkei9NdTN5THQxYUpud0lOMytWNFNIU2ZUZ2tuNkpaaTB1NER3S3p5ZFRnZ2hJWU1DQ29RUVFqckhzRkQwSFFWRjMxRUl2L2IvYktVakQzK0I1cU1id0RWVWlBOTBaaTYzMXoxenptU3diNGRyZWtkaERZWG93cHh2dW9UbS9XdlJ2SDh0MkloNHFJZk9nbnJZRFZDa2p1anFWOXB6UkVRQTBkRzJtUXFBZndrYVdWYkl5ZkRiS3lLdzhtZ0RqbFQ1T1B2Qi9uRVpXMXFSVjFxRmdTbk9iTnlPcmpXWWdGWXJvQXloeVNWbUs0Y1BkaFdMdG5TOGZ1R3VpRDJJa3h1RkkxbXBsUjBjbjZWQ2pmQnB2eGYyY0dZZVJUL1VnMnZsbmNleURLU252R0xzYXpKc2RHa3F4QTBMYkxXcGtHYzFnci80TmZpeXRVRHRUbmhhVnNMYmwzSzV6RVR3Z0FFUGptZEVTeHBFeDRZUEJKTjZKNWcrTndNeUt0RkpDTGs4VUVDQkVFS0l6MlJ4bVFpLzVqR0V6M3dVclVVL28rWG9lclNjMkFUZUpKcWlMVXJlNkhtSXhyajhZMHZNd0lCblhPYzBjSVpLTk8xWmc2WTlheUNMN0FQMXNObFFEN3NCOHFUQlhmUGllcExVVktDK0hyQmEvYXYyd1BPQWt6TkNBQUFnQUVsRVFWUXVBWWszcDhaZ3dpY2RWL2RvUTd6c29hRFVKYUFnM2xmUkNQVFZTKzlxZDF0LzZBTHFtMFZyNGp0NG56Vk1LNWJvZjNJZWF2dVc5WWt6eTRoTitOV0x3WVRaM3pBZUtQNnBBYTBHKzVJVXgyY21NWlpneTJYaWZEWk52QUlwa3pxdWJ0VjdjRURORHR1U2hvdGZBOWFtdG9mWWc1Mk1lMkRBblNOZ3d6SE9aSXpDUG9XdFVrUGZSVURVcElEMW5oQkNlZ29LS0JCQ0NKR09ZYURNR0E5bHhuam9ibmdXcHJ5dGFENnlIcWF6MndHcmM1RG12dVNCY2Q3dmN6MUN1UHZuYVZFRVlLMHJnM0hIS2hoM3JJSXNOZ1BxWWRjamJQaU5rTVZtZE5sTERDcTVIRWhKQVlydGQ5QjUzbVcyZ1U4WVJoaWdqazlVNDQ2QjRWaVQ1OE1hZlZGVTZPRFpVdHc4WmFUSHc2cU1vUlZRY0ZudTBJbmZSZXhFRkd0TGtzaDdNOUQwZ0JjRmR0aUllR2duM1Nuc3F6aG9SRk9sT0xqQklsQkpHSlU2R2RLdTF2WEsxVU11ekRYZ3ozOEF2dlI5b1BsODIvMzJKUTBzQUo1eDVvVHhqQmQ5UE81SkZpUEJwUDRXVE45N0FGVkM0UHBQQ0NFOURBVVVDQ0dFQklaY0NkV1FXVkFObVFXK3VRN05oNzVBMDRGMXNGWVhpZzZ5WFhGenNHVkJiLy9tcXpPVXdBRGc3SU13bDV3TDFZVXcvdmdhakQrK0JrV2Y0UWdiOHl1b2gxOFBSaG1pWlFiYUV4c0xWRmNEUnFNektDQ1Y2TmJwaXB3WWZGWmdSSlBGeS9ZWXdERkVyVzlxUVhIbEphVEZSN1U1N0dJSTVWR29OcGl3OFpoMzFUU2kyQ1k4b05zdVBHWkUvL1VXQTRBVGpUdkRaendNeUpVQWJCVWRhZ0pZMFVFY1RwQ3BHR1JNMTROVitGL2FNbVRWL1F5K1pEWDRpdjhCZkd1YjNjNGxEYzRGV1IxeS9CeTZ6MmpSWklCSnV4OU15a0tBRGZPLzM0UVEwc05SUUlFUVFrakFNV0dSMEV5K0U1ckpkOEpjdEI5Tis5ZWk1ZFJtb1F5bDQ4WnVSNlhZSFlSU2JQYjBqaHdQTUc1MStzeGx4MkF1T3diRHQ4OURQV3cyd3NiY2ZIbmxXMGhQQjA2ZURFeGI5dUJNWEpnTXo0eUx3dU83YTMwNDJmbWVIOGt2OHhoUUNLVktEKy91S0FMblRGWFE0VGZpUXhIYm9HSEY1UUo5SDV6YktnTFlCL2x4bVFnYk9SOUFWMVIwY0M0YllsZ2diYW9lY2swdm5KckFOWU8vOEFuNGt0V0F3Y1BQRDIvLzBOMldXYldIWVd6QlRRWk0yMEJDNUhpd0dROEE4ZGRCVWcxUlFnZ0pVUlJRSUlRUTBxVVU2V09oVHg4TFhjc3phRDc4SlpvUHJJT2xNbC9ZNzdqMDV1M1RoOXZMbWk2VW8zUmJGaUZlR3NHYm05Rjg2SE0wSC9vY3NyaE1hTWJjakxDUjg4Q0VSWGJkQyt3T2FqV1FtQWhVMkJOZytwT2dVV1RaS0QxV25USWd2ODdjK2NHMko0YmpFenQ4cmd4ekp3MEY0Rm8wdE5WcVM4Nm9DNEVpQW05dkUxY3JhVCtpRUNkcnhKMjZQVjRkMng3M3U5NjY2NTRBR0Nid0ZSM2d1bFFvWmJJT1lURzk3SExQZUJaOHlUdTJTZzBXZzl0TzNwNU0wNzZrZ1FlOENHbmFsa0tBY1FzOHNHQVM1NERKZUFEUWVWNENSQWdobDd0ZTloZUdFRUpJc0RCcUhUUVRmd1BOeE4vQVhISUlUZnZYb2VYRXQ0REZWbTJBRWRZZ3Q1ZG53VW1vSkFGYm1NR1pmTTU1dkxXcUFJYU5mNFBodXhlaEhqd0RZV04rQldXL1NRRVppQWRGY2pKUVV3T1l6ZjY5QnRHNUNwYkJ5MWZGNE1ZTkZSMmM0SEt5OEZWNWJRTnFERWJFUkdqZDl0aVdQZlQwZ01MK2M3VTRVK0dZRmRCeGdPWVIzUTlRTTFiUkZpbXpFeUE4aHlKOUxKVDljOEJaRU9DS0RxN2loMnVnNjZzTVNGczlIbThCS3I4RlY3TGFYcW1oelFGdzVEbGdlTWFMbFVPT0F4ejVYY1JsSDhQQnBQd2FUUHBpUUozc2Q5Y0pJU1NVVVVDQkVFSkl0MVAwSFFWOTMxSFEzZkFuTkIvNUVzMzcxOEZ5TWMrKzF6N2JRQ2c5MlZscmpHaVdBaTg2eFg2aTFZeVdFeHZSY21JalpORjlvWmw0QjhKRy9TTDBjaTB3REpDV0J1VG51MjZUTXZnVXpYQzRJVU9EbVgzRHNLWEVmZjErZStkQ2VHdjNuem1QV2FNSHVXOUdsUkhvSCsxN3Q3clRlenZGeVJqYi95YnJJNnZId3ZDRG9pMFNaeWVJVHRIZCtHZUFCMHEyMVFlc29vTTdYYXF5ZDVTSE5GMEVmLzQ5OEtVZkFLYTJnYkUyazNsOEtzdmhkcXc2R1V6YXZXQlNmZ1BJcVZvR0lZUUF0aVMyaEJCQ1NGQXdLaTAwNDMrTm1BYzNJUHF1RDZFYU9OWHRBUGN6T2h0dE1jTC8yUTUzUGQ1YVd3TEROOCtoNmg5WHdiRHhCWEIxWmY1MHYvdnA5VUNVS0c4QngwbHJ4eTBROGUrclk2Rmd2UnhvaVE0N25PLzUvZXZwZVJUTVZnNGY3aTV4YnVqZzIycUovaWNvSGJNVE9wMGU3NWw0eG9FNmV5N2s4Vm1vT0dTRXNjSzlvb05FRE9PeVJFSWRMVWZLbFRycDdZV0MydTNnanZ3VzNMYmg0QXRlYkJ0TTRHMHpsNXpCQkc4K044Y2lLcmZqZGRsZ2h2OEhiTTVoTU9rUFVqQ0JFRUpFUW5hR1FuWjJkckM3UUFqcFFlaDNRdWhUcEk5RlpQcFlXR3VLWWR5NUNzMUh2aEtTT0xyZ2VXZFd4M1k0SzduWmwwN3d0dlhTUXI0R1V5T2FkcitMcGozdlF6VjRCclNUZmdORjJ0akF2cUN1a3BvSzFOZmJnZ21pVXBBK0U1V2Z6SXBVNEw2aEVYanRXSU4zNTlwdjBoZGRyRVc5c1FWNnJkcmwwNmh1QWpqZXRrNjlKL3J5UUJucW04V0RlYy9IOVpIVjR6YnRmdEZ4dnM5T2NQbDhXRGtpcm4wVTlVVW0xSndPVUVVSEJnREhDYmxINUJvVzZkUDBsMmQ1U040TS9zSm40SXRlQnhwUGU5Z1BnSFY4UmgyVmUzUS9DY0k1THFJbWdzMThCSWk1V25xZmU0dm95Y0h1QVNHaExZUi9oa0wyejQzQllFQkJRVUd3dTBFSTZRSHk4L1BSMkJpNERPa2t1R1F4YWRETmZRNXhqMjZIOXVyRmJna1ZHZnZkV01icmllZTgvUnpoRDU1NDFnTFB3WFRxTzlTK2ZSdHEvajBQTFVlK0FxemVKaWdNRW9YQ2xrL0JRV28rQmJmWkc4K09qNEpXNGUxbGdmUGN3L21sYlpya2VLREd5eFVVd2VDeTNLR0RVZWZEK3EyUU1iWURlSW16RThRMGszNExreWtHcGJ2ZEV3Vkt3NEFCenprREZvd01TSittaDB6VlF5TTVVbGtNNEF0WGd0czJFdnlKaDF5RENUd3ZKR3NWMXBaNEc1c1JQbE8zOXl0bUN0anhtOENPMjBEQkJHK1o2OEEzbkFoMkx3Z0pTWHpETWNEc1pVQy9Cd3JaZ0VKbVppWUZGQWdoQUd3QmhheXNyR0IzZ3dRWXE0MUcrUFNsaUg5c095SnVlQWF5Nkw3Q1BzY1FnSU85Rko4WDdZbG5MY0JlVVVJOHFMYVVuMEw5NS8rSHFoVlh3L2pUdjhFM1hRclVTd204aEFSQUZhQ3NoL2IzSUNaTWhxWFpYazZURnk5N09GZm1hVE1xZTJpTXI5cGd3dWJqb3VueEhjeE91RVhyekozQU1MN1BJT0JGc3hNWXRRNnFjWXZiVkhUd3BseGh1KzJEZDZtSzBuZUtIaXE5VEhKN1BVN0xCZkNubndMMzB6RHdaLzdxSVVlQ2JSb01BeDlUaWZEMnBRM3ViMzNjTldBbmJnRTc1bk1nY294ZlhlOTFJb1lDQmdvb0VDSkp3M0ZBTnl6WXZaQXNaQU1LVTZkT3hhRkRoNExkRFVKSUQzRHc0RUZNblRxMTh3TkphRktvb1JsL0cyS1hmZ2Y5cjE2Q0xDNVQyR1ZiSTgzWUFndnQxb1R3aEhHY0RDRzRZTWMxVnFIeGgzK2g4c1VjR0w1OURseGpkYUJlU1dEMTdkdjVNVDU2YkV3azlFcHZMZzJjZDRIUG5LOUNTMnZiV1IwOU5ZL0NPOXNMd1hreCtIeE0vNzB3TzhGZW9zR3Y1OVZjdlFURk84eHRLem9FS0F0ajRoZ3R3cE1VQVdrcjZCcFBnVDkyTDdqdEk4RVh2d2xZMjR0TytaTEVVdlJaTW02ekVoS3VCenQ1TzloUkgxSDVSNmtTYndKZnN5M1l2U0FrSlBFMVB3RkpOd1c3RzVLRmJFQmg3Tml4VUt2VitQTExMNFBkRlVKSUVIMzIyV2ZRNlhRWVBYcDBzTHRDdWhyRFFqM3NCc1ErOUMzME42K0VQTDYvY3hkczA3OTltYkVnYXRqKy83enI0TTVpUXRPZU5haGFNUVVORzU0Rlo2Z016T3NJRkozT2xxVFJRV3FwUWRFZGJyMlN4Vk5qSXpzNHVDME9QSTRWbHR1NklOcmVVd01LcTdjWGRucE1tcndXQzdTSG5SdWt4Qko0NSt3QlZwK0M2dVliWENzNitEUVk3bGhrUHhWaUJvWUZwckZncXY0ZTNQNzU0SGJsZ0MvL0F1Q2RwVHFsQjE3RWlSWWgrbjVud1NUZEJQYktQV0JIdkErRVh5RzExd1FBR3pjZGtHbkFGYjhWN0s0UUVsSzRvbjhEaW1pd0lieThLbVFEQ2dDd2RPbFM1T1hsVVZDQmtGN3EwMDgvUlVGQkFSNTY2S0ZnZDRWMEo0YUJldWgxaUhud2EwVGUraXJraVlPY3UyQ2ZzV0NmMHV6TE9KQVhWNGNRRDBDc1pqVC8vQkdxL2prVkRldWZCbGQvSVFBdklrQlNVNTBESklhUm5rOUI1TUZzSFJJMXZrMmJQMUZjTG5UQjhjN1ZtNEJXYS92bkJNTytnbHFjcVhEYzdXNS9nUHFJenBrN1FVcVpTQnZuT2FhaEsyRzhLSG96L01pWXlJQnhpUjFwNGhYb015R0Vxdzd3WnZCbEg0UGJkU1c0ZzdjQXRUdGNkOXQvamlVdkRYSFBrOERJd1BTNUJXek9makREM3dLMC9UczRtZmlDSGZKUG9QNFF1Q0lLS2hEaURhN3czNERoSk5ncmxnZTdLMzVoZUY3cUxZMmVZK1hLbFdodWJzYUlFU09RbFpWRmE2a0p1WXpsNStjalB6OGZCdzhlaEU2bm8yQUNBUUNZY3I5SDQ0K3Z3VkoreW1VN0Q5NmVtTitQd1lqN3Fhd01ZU1BtUVh2MVlzaWlVcVcxRzBpbHBjREZpN2F2cFZaOGNQUDJTUVB1K2FISzYrUERsQXE4Zk4rOE5rODl1eitRMG9PcUY5Ny8za0g4NThkenRnZnR4QW5TNUxYWWsveFAwUjBYM3dNS3ZHaDJnaVhsMTZnTFh5emFKLzBqY2dUTEhLY3JJMlRJdkM0U3JDSUVrekJhRE9EUHJ3WmZ2TXB6YmdTcEFRU1hoQXFpTmhnRm1ENEx3V1F1QTlRcDB0b21YdUZPUFFwWWpHQ2lyd1IwdzhEb2hnZTdTNFQwR0h6RE1hRGh1RzJKa0NJcTVJTUp3R1VTVUFDQS9mdjNZOXUyYmNqUHowZDRlRGlPSGowYTdDNFJRZ0pzeElnUk1CZ015TXJLd3RTcFUybVpBMm5EbFBlakxiQlFkdHhsdTNNUUozR2c0dWswaG9WNitJMEluL29nWkRGcDBqb2NDQndISEQ4T1dDd0JhOUxLOFJqd3dYbWNxL2UrelNkK05SM3BpZEV1YjlXWVpHQlVVc0M2NVJlVG1VUE00cTlnYkJVdE8vQXdzbjg5K2hQOEl0eDJEY0ZEU3RKRWUwNE9ob0ZWUFFCMUdhdkI4NEdmRU1vcUdXVE5qb0pDRzJLVFRjMlh3QmUrQnI3a0hRKzVFZnpKVmNIYktqekE3WE5sWkxaQVF0Yi9BYW9lOHMzWUMzQlZQd0FYMTl1U3pTbDBRTzJ1WUhlSmtLQmpvaWVETnpmWUVqQW0zUlRTeXh6RUxwdUFBaUdFRU9KZ3l2MGVodTlXd0ZwOXpuV0hYemMrZVhEd01QV2FZUkUyNmlhRXozZ1liSGlzdE1iOVZWTURGQlYxZmx4blJJUHN6L0tOV1BEdFJhK1B2M0g4RU53dzNuVWRlbDg5TUt1SFRCcGN1L2M4Ym4xamI0ZkhCR0oyZ3VNY1hxYkRwY3gxNEZpOXNKV0Z0Q1NNREd5bE9JVnhNZ1AwdXlZU1liRnluOXNLbXRaSzhJV3ZnaTk1RCtEY2E0cmFYNXlVNUpkdDNod0hGa3p5QWxzZ0lTeUlBVDlDQ0xuTWhWaFlteEJDQ09tY2F2QU14RDcwRFhSei93bzJQTTY1d3o3bTRIbGJnTUFYamh3TDludWdvaDBjbWc5K2hxcC9Ua1hqbHBmQW00S1FqVEFtQmdnVEplVUxRSUxHWDJacGtSM1hTV2xLMGZFbmlzcmI3TzVKaVJuZjJ5Rkt4dGpPKy9PRWZvdWZ3UVRZem1Ga3FPK3ozQ1dZd0VnTUpnQ3dMWE1RZFNWbFVrVG9CQk5NRmVCekh3ZTNiU1Q0b2pkY2dnbk9qOEdSZkVQcTdDSFg4NWpFZVdDdjJndG0yT3NVVENDRWtDNUdBUVZDQ0NHWEoxYUdzREUzSSs3aEh4QStmU2tZcFZiWVpVc2VhTHNqS3UzK3M0ZWhqOFVFNC9ZM1VmWFNORFR0WFFOWTI1WlM3Rkpwb29HVFAza1VSSVB0RlpPak9qblcrV1hSeFZvMG04d3VUYlJZZ01aVzZWMEpsQ3FEQ2QrZEVNMjI4UEQrOUpkWFlwNzJtSDlQWkgvaHhyZ0hZZEZrQzV0dEYxc1Nnenc4aEh3TUFCQTNWQU45ZWllQm5wNmdwUlQ4eVdXMlFFTEpPd0JuRW5iWllnQzhIOSttdk9lM00vNDZzSk4zZ2NsK0c5RDBrOW80SVlRUUgxQkFnUkJDeU9WTm9ZYjI2c1dJZTJRck5CTnVCMWpSblYyR3NSZVY4MzJ3NTB6NzVub3UzM1FKaG0rZVEvVXJzOUJ5WXFQMGZ2dEtxd1dpby8xdlJ6VEttOUZYZzV3K0haUWpGQ1hBNHdHaGZLUjRvRmpWQTJZcHZMZWp5UGtwdFRNNzRUSDlENkpIRXBjNk1BeE11dWxvanI3WnViV2RzYTkzWFBzUTBVZUorR3lONU5hNlJYTXgrT01QZ05zK0duenBCd0R2REt3NUt6WUFQQzhsbE9mNGwzRjlhMktuZ1oyNEZleklENER3Z1g1MW54QkNpRzhvb0VBSUlhUlhZRFJSaUxqK2FjUXUvUTdxb2JOZDk5a1hNa2k1WVNvK1N6eHd0TmFlUi8yNkphaDU0eWFZU3c1SzZyUFBVbElBVnZTblhYSjFDK2NyZWJHeldRcmlaUS8yOHBIaTk2RzZTVm9YQW1uMWR0RnloM1ptSjh6Um5uQWVJdVZKZU1DcXlvUWg4V25SSm4vdXdnTUFKM1JHRlNsRDZsVTlxR1NHTytOWjhNZnVCYmQ5TFBnTDZ3RGVXU1pUbUpIZzgwSWpPNWQxUnFJM05ISTgyUEdid0k3K0JLQktBb1FRRWhRVVVDQ0VFTktyeUtKU29MLzVYNGk1LzNNbytvNFM3YkVQZG5qYm5BVXBHRWQ0UVRRZ3QxdzRnZHBWdDZMdXYvZkJXbFVndmVQZVVDaUF4RVRuWTQ2VEZsUVFCU1hHSmFweFU2YTJnNE9kamhlV3Q1a0FVQlhrZ01MaDRqcWNMamZZSDNuK1hQOFErYjNvRVM4aHRNU0RsK3RSbDdJQ1lKWENNL2xlSVVMY0l1QVlQTXMxTE5LbjY4SElKRGZYZFJwUGdUdnlXM0E3SjRJdi93SUFaOS9CMjh0blNwMlJZR3REWERWREVEa1c3Smd2d0k3L0JvZ2M0KzhySUlRUTRnY0tLQkJDQ09tVjVIMkdJZnFldFloYytEcFlmYkp6QitOSUVDZGx4Z0lqNUpiamVkNWxLWVVwNzBkVXYzbzlETjgrRDc2MUM5Y0JKQ2JhQWd1QUtITytqM2plNWJ6bkowV0Q3U2d3WVQrMHVkV01vb3UxTHU5YnNCTXpydGtwcm43aGVYYkM5WnFUOWtkU1BuTWVnQzBKSTY5SUVMWklEU1l3YnYxZ1pFRDZORDNrNmg1MnlkWndETnloaGVCMjVRQVh2M1p1RndKeURCaUdrZlR0WjV1UTRDRmJpUzRiN0tpUHdZN2ZDTVRrK05WOVFnZ2hnZEhEL2pvUlFnZ2gzVXMxZUNiaWxtNkdkc3BpUUNZYWlJTUJKN215c20wd3hkZ1RQd3FqS3A1RDA1NzNVZjN5TldnNS9uWEhUVWpGTUVDZlBvRnB4MjVRbEFLM0R2QnVsb0pqMllORHF4VXdkbk4rU2dlTzUvSGhuaExuQmc4ZjU1T1IzNG4yTTVKQ0NzYTRCd0tXaEpGM3EzYVFlcVVPS24wUG1wcFFkd0RjZ1YrQzJ6TU5xQksvZC9iWHl3ai84Um5EOEVMT0NaZUFqQ1lUVFBZN1lDZitBTVRObE5welFnZ2hYWUFDQ29RUVFvaGNoZkFaU3hINys0MVFabDBwYkJheTYvTlNoMGdBR0Z0d1FUeSs1QnFyVVAvSnc2aDkrelpZYTB2YVAxZXFtQmhBRllCS0FLS0F5cC9HUlhhd2VzSjUzSW1pQ3JjdHdjdWpzT2xZQmFvTTl1b0NmTnNQY1lpeUhOZHBjdTJQcEh6SVBGcDBNOUFjYzZ2YlZqK0kraEEzVElPSUZLVS9yUVZPdzJGd0IyNEN0MjhXVVBPVGFJYzlZQ1o4YzBqNFNXRnNzM2w0bm5IOUhsTWxnTG5pUmJCWDdnS1RPTmVQemhOQ0NPa3FGRkFnaEJCQzdHVFJmUkgxbTlXSXZPME55Q0pGZC9rWnh4UnNhZmtWbkRlZFhjODFGKzlIOVN2WG9YSExTNERGNU9GTVA2U21pam9nY1lncnlxVXdJRXFKT1JudHpWSndqZ0tMUmVVakhZSVZVRml6cTlqNXdNTTQ5M0hkRnVjRENXK1JWWm1KUnJja2pOSzVKaXlNU0ZFaWZuZ1BxT2pRbUFmdTBLL0I3WmtKMUd4M2JoY25TWlNjZWRLWkk4RmxSb0k4QWt6L0o4SG1IQUNUdWdoZzVPMjJRQWdoSkxnb29FQUlJWVM0VVEyYWp0Z2xtNkM5K2dIbk1najdlbTYvN2o0NzZrbUlTd2xhelRCdWZ4TlYvN29XcHRNL2RIQ3VqL1I2SUR6Yy9yUitWSHNRQlNPZUdodnArVGhSODQ3eWtlS25ERVpBb2I3SmpIWDd6b3UydUw0SFE1VGx1RWFUWjN2Z2NvZmRPN3hNaDdyVWZ3WXdDYU56c1lWS0wwUHFsVUd1Nk5CMER2elJlOER0bWd4VWJYSnU1MkYvdi96N1NiQzE0OGlSWUgvbGpCSk0ydjFnY3c2RDZmY3d3SFpRc3BRUVFraVBRQUVGUWdnaHhCTzVDdUhUbHlCMnlXYlhaUkRDc0UvaUdubEFsUG5ldVoycnY0QzZEMytIUysvZkNhNit2TDNUZlNPZXBRQklDeXlJRWp1T1NWRGhtcjd0RFBKRXIrVkVVYm5MNDZvZ0pHYjhkSCtwNkZIYnorb0p2V2o5djg5dkM0djZQbjhYa2pEYWtpajZWUjlTT0p0Vk1raWJGc1NLRHFaeThDY2VBcmRqQXZpS0wwVTdITWtOSE1FWEtkOUw5dk1keTBzWTV3NG0rV2F3T2Z2QkRIb09VTFFUdUNLRUVOTGpVRUNCRUVJSTZZQXNLc1cyRE9LV1Y4RnFZMFI3Ykxuby9abXo0QWdzaUFlOHJmazdVYlh5V2pUdCsxQnl1d0tOQm9pS2NqN211UGFQN1lnb0VQSGttTTVuS1J3dmNpMGYyV1MySldmc1RpN1ZIZmkyc3hObWhKMng3L005R0dDTSt4MHNtaEhDWS91OEUya2RGYjlSREpCMnRSNEtUUkF1ejFxcndPYytEbTdiS1BCbEgwTmMvbEhvbk5TRWkwSU1qaGZOU3JDTG0ybkxrVERzZFVBZGdHU2loQkJDdWhVRkZBZ2hoQkF2cUlaY2k5Z2xtNkFlTVYrMDFWNFZ3SS9aMzd5akhhSGNIZ0J6Q3d4Zi94bVgzdjBOdU1ZcTZZMERRRXFLODJ0RzRucDMwVGxUVXNJd09VbnQrVGkzOHBIaXNmTEZicHlsY09GU00zYWNxWFp1Y0h2SlQrazN1ZXp6NWVNemgrZWdPZVkybDIxU1AzN2VNVjNGTG1WaUJEUngzWnd2d0h3SmZONno0TGFOQkYveURzQTc4MTg0dmpmOXdkaExxTUs5TGYwb3NPTy9BVHZxWTBBN3dLL25JSVFRRWp3VVVDQ0VFRUs4eElUcG9mL0Zja1F0V2dOV2x5RGFBZmlaMjk5ZVVZSVJEYjZBMW5ON1VMM3lPclFjMnlDOVlhVVNpSXR6UHBZeVM4RXRxZU9UN2VWU0VGZDdLQzUzR1Q5Mlp4NkZ0N2NWZXVvU0FHQ2s4anltaHVYYjkvazJPOEdxeWtSOThyT2lwdjJjblNKNjZ1aUJZZEJuQktBeWg3ZXNqZUR6LzI0TEpCUzlCbkF0d2k2ZTUrRTJqOEJuUWdsSTk0U0wydjVnUjd3SGRzSjNRT1I0UDU2QkVFSklUMEFCQlVJSUljUkh5bjRURUx0a016VGpmeTNhNmx5ODROOUF6SFg4enJjMG9QN1RSMUQzOFlQZ1d4cWtOZHFuajdOaWcrU00vRTZ6MHpVWUVlZGg4Q3RxKzBSUnVjdjdVTjJOTXhUZTJ5RmE3dUQyY3ArSTNPTHkyTnVRQUM4TFIxM0tDb0JWQytmNWxZU1JjejZ6TmtHQnBOSHRWZEFJTUs0WmZPRktjTnRHZ0M5WUFWZ2JuWDJ5SjRaa0dEK1RqN3BYa2dRQVZTS1lJUytCbmJ3VFNMakJuOVlKSVlUMElCUlFJSVFRUWlSZ2xCcEUzUEFuUk4vN0NXUlJ6dVNIanRYMDBvZGtqTWZjQ3FaVDM2RjY1U3kwbnQzZTNvbnRrOG1BeEVUblk2bGxKRVgrMk40c0JYdlR4UmN2d2REc0xJVloxVTB6RlBiazE2QlFpRjY0dnM2Unl2UElVUmM0OTNnZFhHSFJrUHkzZ0NSaFpCakdtWmtUZ0VMTG91OFVuYjhyQ3pySHQ0SXZXUVZ1MjJqd1ovNEttT3RFKzJ6L1lmeXVZZ0pSUk0zK2dtUmFNRmxQMkVwQXB0eUI0R1diSklRUTBoVW9vRUFJSVlUNFFaRTZBckcvM3dodHpuMEE2eHdzOGY0azZvUG5PK0JjWXpVdXJia2JEZXVmQnQvcTR5My9oQVJiWUFFSXlDeUZYMlJxTVNCSzJlNStIc0NwNGdyaEhXaHM3WjdFakIvc0toWTljbjJkVDBWdWR1N3hJYWhpakwwSFp1MFlVYXNTUDF2R3ZxVEYzaTFXRHFSUDA0TlZkR0UwZ2JlQ0wvMEEzUGF4NEhPZkFGb3IzUStRbm16UmNSb2pLaThxcnR6UTV6YXdPUWZCWkQ0aXpPd2doQkJ5ZWFHQUFpR0VFT0l2dVJMaE14OUI5RDFyd2VxVFJUc1krelJ5NlNVbW5RK2NqNW9QckVQMUs3TmhMam5rZldNc0N5UWx1YlluSmJCZzd3ZkRBRStPMFhzNlFQanFSRkdGNjdLSExwNmxZTFp5K0hodmlhZXVZS0txQ0pQVmhjN05YcjUyczNZc21tTi80N0pOY2hKR3Qvd1ZxVGw2S0hWZGQ4ZWVyMWdQYnVkRThDZVhBUzFsNGozMjhvLytMdERoblpVYlhCSkNYQVYyOGpZd1ExY0N5bGcvMmllRUVOTFRVVUNCRUVJSUNSQkZTalppZi84TjFFT3ZFN1l4WUNDNktTMGR3N2drQWVUcXkxSDc5a0lZZjNvZDRMMU10QmdmRDhqbFFudVNFalNLQm82M0RRaEh1azdSN3Y2VG9oa0tBRkRUN1B2VCtlS2JJK1dvYTNKV0tSQy82VTlJbUozQXlSUFJrUHk4OE5pZkpJeUFJL0dtVGNKSUxjS1RGQjBjN1llR3crRDJYZ1ArNkYxQTB6bm5kcUg3akMwSXdFdGR0dUY0Sjl4U04ycXl3STc2TDlpeFh3TGhWMGhxbXhCQ1NHaWhnQUloaEJBU1FJeFNDLzNOSzZIL3hUL0FLTzJKOWh4Sjd1elo4eVczN1g0Mno2SHhoNVdvZmZzMmNBYjNxZXllR21DQTVPUzIyM3hsSDVETFpRd2VHK1ZobG9KOTRHbzB0YUs0b2xiWTNOVXpGRnlYT3poTlZCVmhuRW8wYzhHYjE4d3FVWi82SW5oWnVIT1RQNStlS0JhaDY2dEU3QlZoMHR0cVQzTUp1Q09Md08yWkNkU0xaNjg0bGlQNG1TSEJYZ0tTNTkyK0V4VlJZQWIvSGV5Vk80RzRXZjQ5QnlHRWtKQkNBUVZDQ0NHa0M2aEh6RVBNQStzaFR4N2kzTWk0bG9XVWpuZTVXMjR1T1lqcVYyYkRsTHVsZzNQczR1SUFoVUxvajZRRWphSUIrZDFESWhBWDF2NjAvZHp6emtCSFRSY0dGT3Fhek5odzVJSnpnK2gxUGFyL1hyVGR1L1lNaVUvQ3Fzb1VtcEthRVlOeCt5SXNSbzZVeVRvSkxYWEFYQXMrOXcvZ2Rvd0RMcnFXR0xWOXZ6bDY0ZWZ5Qm81M21XVUJSZ0VtZlRIWW5FTmcrdDROTUhJLzJpZUVFQktLR0Q0d1Z6YUVFRUpJdDlwNjhRUU9YU3BFaWJFYTU1dHFndDBkUW5xOVZFME0wclJ4R0JXVmdha0pRem8vZ1JCQ1NNaWpnQUloaEpDUVVtOXV3bXRuTnVOQWJVR3d1MElJYWNmNG1DdzhPR0FXd3VWVTNZRVFRaTVuRkZBZ2hCQVNNbzdWRmVPbDA5K2czdHpGaS9FSklYNkxVVVhna1VFM1lMQ3VUN0M3UWdnaHBJdFFEZ1ZDQ0NFaDQ3dUtZeFJNSUNSRTFKZ00rT2FDRDZWTkNTR0VoQndLS0JCQ0NBa0pPNnBPWTFkVlhyQzdRUWp4d2E2cVBPeW9PaDNzYmhCQ0NPa2lGRkFnaEJBU0VqYVhId2wyRndnaEV0RFBMaUdFWEw0b29FQUlJU1FrVkxZMEJMc0xoQkFKNkdlWEVFSXVYeFJRSUlRUTB1Tng0RkZqTWdTN0c0UVFDV3BNQmxoNUx0amRJSVFRMGdVb29FQUlJYVRIWThHQUF4VWxJaVFVY2VBaFkraVNreEJDTGtmMDI1MFFRZ2doaEJCQ0NDRStvNEFDSVlRUVFnZ2hoQkJDZkVZQkJVSUlJWVFRUWdnaGhQaU1BZ3FFRUVJSUlZUVFRZ2p4R1FVVUNDR0VFRUlJSVlRUTRqTUtLQkJDQ0NHRUVFSUlJY1JuRkZBZ2hCQkNDQ0dFRUVLSXp5aWdRQWdoaEJCQ0NDR0VFSjlSUUlFUVFnZ2hoQkJDQ0NFK280QUNJWVFRUWdnaGhCQkNmRVlCQlVJSUlZUVFRZ2doaFBpTUFncUVFRUlJSVlRUVFnanhHUVVVQ0NHRUVFSUlJWVFRNGpNS0tCQkNDQ0dFRUVJSUljUm5GRkFnaEJCQ0NDR0VFRUtJeitUQjdnQWhnYkIzNzE1czM3NGRCUVVGME9sME9ITGtTTEM3UkxwQWRuWTJEQVlETWpNek1YWHFWSXdkT3piWVhTS0VFRUtJRzdvdWF4OWR5NURMRGNQelBCL3NUaERpajVkZWVnbFdxeFhaMmRuSXpNeEVabVptc0x0RXVsQkJRUUVLQ2dwdzZOQWhxTlZxTEYyNk5OaGRJdDFrL280VndlNENJVVNpTDY5Nk5OaGRJTjJFcnNzNlI5Y3k1SEpDQVFVUzBwNTc3amtNR3pZTWMrZk9EWFpYU0JCOCtlV1h5TXZMd3gvKzhJZGdkNFYwQXdvb0VCSzZLS0RRTzlCMW1lL29Xb2FFT3NxaFFFTFdTeSs5aE9IRGg5TWZyVjVzL3Z6NUdEaHdJRmF1WEJuc3JoQkNDQ0c5R2wyWFNVUFhNaVRVVVVDQmhLUzllL2ZDYXJWaXpwdzV3ZTRLQ2JMNTgrZWp1YmtaKy9mdkQzWlhDQ0dFa0Y2SnJzdjhROWN5SkpSUlFJR0VwTzNidHlNN096dlkzU0E5eElnUkk3QnQyNTJybC80QUFDQUFTVVJCVkxaZ2Q0TVFRZ2pwbGVpNnpIOTBMVU5DRlFVVVNFZ3FLQ2lnSkQ5RWtKV1ZoZno4L0dCM2d4QkNDT21WNkxyTWYzUXRRMElWQlJSSVNJcUlpS0EvWEVTUWxaV0Y4UER3WUhlREVFSUk2WlhvdXN4L2RDMURRaFVGRkVoSU9ucjBhTEM3UUhvWStwNGdvWUlCd0lJUi90ZWR0SEtWWDgrcFlHUUI3QTNwS2l3WXlCaTZ4Q1BkaC80R0J3YTlqeVFVeVlQZEFVSUlJYVEzK1Z2MlFnelNKUU1BNnN4TldMVDMzOTN5dkF5QVo0WXVRSW9tR3NmclNuRDRVaEcyVkJ5RGxlZThibU5tMG5EYzJHY016aHJLVVd5c3d1Zm45M1ZkaDBrYmQyVk93K3pra2NMamhidGVnWWt6dXh5amtTbngyT0E1YUxhYXNTTDNmK0JBMWNFSklZUjBIUXBmRTBJSUlkMUV4ckRvRng0dlBNNnRMKzIyNTc2aHoyajBqMGhFbUV5SmNURlpHQkdWNWxNd3dTRlJyY2RWY1lNd01YWkFGL1NTZEVROHM0VUYwMmF1U1lKYWorVWpic09JcUhSTWpPMlAzdys4cnB2bndCQkNDT2x0YUlZQ0lZUVEwazM2aGNkRHlUci85SjdxcG9CQ3ZFcUhoZWxYQ28rYnJLMTRLLytIYm5sdUFFZ09pOEtzcEJGWWZlNUh2OW9KbDZzOURLTzdoNW16b01WdE5rQlBvMlRsMENzMXd1TXA4VmZBekZueCt0bk5RZXdWSVlTUXl4a0ZGQWdoaEpCdU1qQWkyZVZ4YmtOWnR6enY0Z0hYUXMwcWhNZHJDcmVodHJXeHk1OVh3Y2p3eTc0VGNGUHFPTWdaR1U3VmwySnZ6Vm5KN2QzZmZ5WW14dzRNWUErOTkybkpYbnhVdkRNb3orMnQ4MDAxK1BQeHovQ1g0VGRESTFNQ0FHWWtEa01yWjhHcWd1NExJQkZDQ09rOWFNa0RJWVFRMGswRzZKd0JoUmJPak1MR3lpNS96aG1KdzVBZG1TWThQbGxmaXMzbHJvbS81QXlMYVFsRDhYK0Q1d1FzVWVTb3FBeThNdVpPL0tydlJNanR5Unh2UzcvU3IvWmJyTUdiSVZEV1hCdTA1L1pGUWVORlBIZmljNWZjQ3JPVFIrS09qQ2xCN0JVaGhKRExGYzFRSUlRUVFyckpJRkZBNFV6RGhTNVBtQmVqRE1laWZsY0xqMXM1Qy83dE52MDlSaG1PRjBmZWppaWxGZ0F3TFdFb3ZyOTQzSy9udkN0eldwc2NDNWRhamZqMC9GNi9Ybk9Cb1FMTjFsYndQQS9iL3dIZ2JmODZXMjNiL2hYNkZHRjJTRzFySTdaVm52TFFPaVA4bHdFQXhyYTRnbVZzSVpDOGhndVMrOTNkY2h2SzhQZVRYK0dQUTI4U2dqbnpVOGFpbFROamJmSHVJUGVPRUVMSTVZUUNDb1FRUW5xbG9mcFVMQjEwZmVBYTVIbmN2Lzl0V0hpcng5MlJDZzNpVkRyaGNYY3NkL2hkLzJ1Z2thbUV4MnVMZCtOQzh5V1hZMnBhRzFIU1ZDMEVGRzVObjR6dFZibG81U3crUFplY2tXRnV5aGo4c3U4RWwrVVZISGhzdkhBWUh4WHRSSk8xMVk5WEEyd3NQeUxwdk52VGM0U0FRclhKZ0RXRjIvM3FSeWc0VWxlTUZibGY0Lyt1Y000NnVibnZKRFJaV3ZHL3NnTkI3aDBoaEpETEJRVVVDQ0dFOUVybHpaY1Fvd3dQV0hzTjV1WjJnd2tBTUZEWHgrWHg2ZnF1RFNoTWliOENvNlA3Q1k4TEdpOWlmZWwrajhlK2YyNGIvam5xRGpBQW9wWGhtSnN5QnArVzdQWDZ1VVpIOThOZG1kT1FwSTUwMlo1bnVJRC9uTjJDUW1PVnBOZEEvTE92NWl4ZXlkdUlKUU5uZzRGdGRzYXh1dUpnZDRzUVFzaGxoQUlLaEJCQ2VxVlkwV3lCUUtocE5YUzRmNkF1U2ZpYUE0ODhRM2xBbjE5TXB3akRYWmxUaGNjV25zT3JaemExdTl5ZzBGaUo3WlduTUNYK0NnREEvSlJ4K0s3OEdPck5UUjArVDZJNkVuZG5Ubk1KWEFDQXdkS01Ed3AzWUV2Rk1iOWV4eCtIM0FTRHVkbm4yUkx1Qm9qZSt3UzFIdmRuemZTclBSN0FrVXVGMkZlVDcxYzczV0ZiNVNtRXlSU1lsVFFDZnozNUJXcE1IWCtmRWtJSUliNmdnQUloaEpCZTZXSkxIZjUrYWowNG5yT3Z3ZWZCODg0QnQ0S1Y0dzlYekJVZWJ5dy9nZ00xQlM1dE1Bd0RGZ3hZaGtHRHVibkQ1eHNncXZCUVlxeEdzNS9UL3p0eWQrWjBSTWpEaE1lZm45K0w0azVtQ1h4WXRCT1Q0Z1pDd2NnUUpsUGk1clJKZUN2LyszYVA3eE1XalZmSExCTFc2QU9BaGJmaW13dUg4V25KSGhndEpyOWZSM0pZRkpMZGdoWCswaXMwdURZcDIrOTJNclJ4WGdVVUloVWF2RHJtVHNoWldhZkhka2I4WGdQQXV4TVhlMzB1Q3dhdmpibXp3MlBleWQvcVYvNE1RZ2dodlE4RkZBZ2hoUFJLZGVZbTdPdWdoS0U0RHdBQWxEYlY0TkNsUWtuUHhZSkJWa1NDOFBpTW9lc1MvSTJLeXNCVmNZT0V4OFhHS3ErV0wxU1pHdkR0aGNPWTIyY01BT0NheE9INHV1eGdtNXdMRG1xWjgvM2hBZXlxT28wUENuZWcwbFR2M3dzUTRiczRhYVUvR01hN2FoVjE1aWJVdGphaXJ5WTI0SDF3L3g3MVYzRlRkVURiSTRRUWN2bWpnQUloaEJEaXAra0pRM0ZyK3BYdDdtZkJRQ1VhL0YwWk54aWpvek85YXR2Q1dmR1AzUFU0NTBXSlNTVXJ4LzM5bmRQNU9mQjQ5Y3dtV0huT3ErZjZ0R1FQcGljTVJiaGNEUm5ENHZhTUhDdy90YjdEYzA3VmwrSzl3cDl3MWxEaDFYTkk5V0hSVG15cE9BYU81MkRsT1hBOER3NDhPTjQydjRTenp5N2hQZFI3dUQwOUJ6ZWxqZ01BbkRHVTQvRWpIN1pwbnhIK2RRWUtHRkdsQndCWW1INmxFSER4UmFDWDEzUUZLODkxT291RkVFSUljVWNCQmRKbDhtdnJjYTZ1SG5rMWwzQ21wZzVuYXVzQUFBT2lJekVnSmhLRFlxTFFMMUtIek9qSVRsb2l2amg5K2pTS2k0c3hhdFFveE1YRmRYanN6cDA3Y2U3Y09VeWJOZzBwS1NsZXRkL2Eyb3AzMzMwWGVyMGV0OXh5UzZmSEc0MUdmUHp4eDlEcjlWaXdZSUZYejBGSXFMbllVdTlUZ2tlTlRBbU5UT24xOFRIS0NKeEQ1d0dGVzlJbXUxU1NZTURndWV6T2YwN0ZsS3p6MG1CQ1RIOE0waVhqdEllU2lRWkxDMTQvczduRFdSNkIxR1ExZFpyVFFRb1dERGhSR01KbFZvUmpDWXc5SUdQbHZBdk11RnQrNml0dzlsS1g3ZjNMOHp3NHdMWUV4eDRzNFlWakFBNGNGcVpkaWFrSlE0UjJIemp3RGt6dDVKZGdYTDVtM0xZeFlCaEhpVXdHRE1PQTR6bS9jMVVRMGwxYVdscGdOcHNSRVJIUkplM3pQSStXbGhZQWdGd3VoMElSMk5sQWdVTFgycVFub0lBQzZSTFBidCtIS21NemRDb2xCc1pFNGRhaEF6REEvc3ZzVEcwZHp0VFU0WWVpVXF4dk5TTmVFNFkvNVl3TGNvK0Q2OGlSSTFpNWNpVmlZbUt3WXNVS3Y5cmF1blVydnZ6eVMvejFyMy90TktDd1k4Y09iTjI2RlFNR0RQQXBvUERaWjU4aEtTbkpxNEJDVTFNVDFxMWJoNlNrSkFvb2tNdFdqS3ByTG1vZHZNbTNFS1hVNHNZK28xMjJNZkIvV3Z4dk02N0dINDUrMUdaN1pVdDl0d1VUM0tsWkJaNGUrZ3MwV2xwUVp6YWlyclVKOWVZbTFMVWFVV2YvdDc2MUNVWnI1M2tjZnRsM0FuNlJPaDZWcGdaVXRUU2dzcVVlbGFaNis5Y05LRzJ1OFRzZnhMRzZFci9PZDNEL1BxZzFOYUtGTXdla2JVSjZtazgvL1JUNzkrL0gzWGZmalFFREJnamJLeXNyc1d6Wk1zVEZ4ZUhGRjEvc2tzSCtLNis4Z3ErLy9ob0E4TTkvL2hQRGh3OFArSFA0aTY2MVNVOUJBUVVTVVBzdlhNU2ozKy9Fb3hORzRjWUJHUjZQaWRXRVlWS0tNK1AyK2pQbk1QV0RMN0JpeHBVWW5SVGZYVjN0VVl4R0kwcExTOUhhMm5WSjJyckx1blhyY1BIaVJkeDQ0NDNJeVBEOFBVREk1U2F2NFFKZU9QV1ZmU3ErUGNtaktNSGprb0d6RWFYVUFnQnlHOHF3cm5pM3NJOEJBRkZ5UndZTVVqVFJ1Q05qaW5CTWk3WHpRYU5XcGdMcjVicCtYd3pVSldOaWJIL3NxUTVPOE1DVEsrTUc0UXA5NTBIUVB4NWJpMVAxcGUzdVp3RE1TQndHSlN0SFNsZzBVc0tpMnh5ejR2UUc3S3JLODZlN0hzV3BkS2d5TlFTOFhXOUVLYlc0MUdvTXluTVQ0bzN5OG5LOC8vNzc0RGdPR28zR1pWOThmRHhTVWxKdzZOQWh2UC8rKzdqNzdyc0QrdHhmZmZXVkVFd0FnSTgrK2doRGhneUJUT1ovWXRWQW9HdHQwdE5RUUlFRXpEdEhUbUwvaFVwOGM4c2NoQ3U5anhiUEhkQVBVOU5TOE9qM096RXBKUW0velI3Y2hiMTBNaGdNdVBQT2pqTmUrMnJBZ0FGNC92bm5mVDdQTWZCZ1dWYlM4Nzd3d2dzb0xDekVDeSs4SU9uOFFQcnBwNStRbjUrUHlaTW5VMENCOUJvVkxYV29hS256dUU4clZ5SFNIa3dBZ0lPMTUzQzBycmpEOXR6dlJIc3pRNkcwdVJZUEhWaU5GRTBNQWhGV3VDVnRNdEsxdGxsT0MvcE83RkVCaFpwV0F6NHAyWU5JcFFhUkNpMmlsRnBFS3JYUUt6VENrbzBMelpjNkRDWTQvT1g0WjRoWDY1RmcvMSs4T2xMNEdnQityZzU4YWNpWmljTnhiOVlNck1yL0FkOVZIQTE0K3gzSjBNYmorZXhic0tzcUQ2c0tmcUJsRHFUSHNWZ3NXTDU4T1V3bUUzNzk2MThqSmlZR3pjMnVWWFFlZU9BQlBQREFBMmhvYUdpeno1MUNvWUJjN3QyUVo5KytmWGpqalRjQUFJc1dMY0ozMzMySGd3Y1A0dVdYWDhhamp6NHE3UVVGVUtoZGE1UGVnUUlLSkNEZU9YSVMxVTB0ZUhQMjFNNFA5a0NuVXVLdDY2ZmhoVjBIOE83UlUxaVVmVVdBZTlnV3gzR29xL004QUpDcW9VSGEzU2JPdmk1WGFrQ2hyS3dNaFlXRjdhNGwzTEJoQTk1NTU1MDIyeDNyQTU5Ly9ubVBrZmRseTVaaHlwUXBiYlk3Y0J6bjB1Zkd4a1lVRkJSQXFWUmkyTEJodnI0TVFpNUxBeU9TWFFiNHVRMWxuWjZqa2F0Y0hyZDRXV0x5UXZPbGRxc3krS3FWcytDUlFUZmkyd3VIc2FIc1lFRGFESlREbDRwdytGS1J4MzFhbVFwNnBRYWNGNGtvZWRnQ01hWE50UjczSzFrNXpMelZuNjYyY1VkR0R1YW4yS1llMzlkL0JveVdGdXlxRHZ3TUNFOFMxSHI4YWRndkVTWlRZa2JpTUF6UUplRXZKejVIamNuUUxjOVBpRGRXclZxRmt5ZFBBZ0QrKzkvLzRyLy8vVys3eDI3Y3VCRWJOMjdzc0wxNzc3M1hxeVdYUC83NEk1WXZYdzZPNDNEVFRUZGg0Y0tGbUQ1OU9wWXNXWUxObXpkRHJWWmo4ZUxGa3EvVi9CV0sxOXFrZDZDQUF2SGIvZ3NYc2Y5Q3BlUmZjR0pQVEI2RGU3N2VpdXlFV0l4SzdOb3BXZUhoNFhqNTVaY0QycWI3dER4dk9RSUszcFloYzFkUlVZR1ltQmdvbFo2VHZHazBHaVFrSkxUWlhsbFppY2JHUmtSR1JucnN1MXF0YnZjNURRWUQ3cm5uSHR4Ly8vMFlPM1lzQUdEUG5qM2dlUjdEaHc5dnR5K0U5RGFEZEgyRXJ5MDhoM3d2cWlHRXVTVnM5R2FHUXFBZHZsU0V1L2E5Q1ZNWHJORlhzUW9rcVBVbzZZSXloVWFyQ2NabS8zSWVPSFRGM2Z2U3BocmhheFlNbGc2YURlT0pGaHpwWk5hS3Z5SVZHanc3YkFFaUZjN2Y5YlpjRTdUMGdmUWM2OWV2eHhkZmZBRUF5TW5KUVZwYW1zZmpObS9lak1yS1N0eCsrKzJkdG5uRkZaMFBuTmV2WDQvWFgzOGRQTTlqMXF4WnVQLysrd0VBQ1FrSldMNThPWll0VzRiMTY5ZWpvcUlDVHozMVZJZlhSMTBoVksrMVNlOUFBUVhpdDBlLzM0bHZicGtUc1BaV3pKeU0rWjk4aTYyM3p3OVltNTdJWkRJTUhUcTBTNS9EVy83TVVLaXRyVVY5ZlQwaUlpTHdqMy84QTNsNXRqdGRYM3p4QmJadjN3NEF1T2FhYS9DZi8veW56Ymt2dlBBQ3RtN2RpZ2NlZUFBVEprem84SGxPbkRpQnNySXlqQnc1RWdCZ3RWcFJXbHFLMTE5L0hhdFdyWUpDb2NDT0hUc0FBS1dscFhqcXFhY0FRTWdMVVZ0YksyeHpOMmZPSEl3YlI4bUN5T1Zwa0Q1WitMcWdzY0tyUWFwN0JRaHZjaWc0WEp1VWpmTk5OU2hxckJSS0tVcGg0c3h0Z2duaWZ2VFJSR1A1aU50OGJqZE1wa1NDV285M0NyWjJHbEI0NmZUWFFybE54NUtTRVpGcG1KTXlGdlZtV3lMR2VudEN4bnB6RXhyc2ordk1UVjY5ejBwV2p0OWtURUdWeVphTThXSkxQU3BiR21Dd2VKNUMvV25KSG13b093REFGaHlTWXV2Rms0aFVhbkY3ZWc0QVFNN0k4UGlRZWZqVHNVOXcxbEF1cWMzT2FPVXFQRHRzQVJMVnprenZoY1pLdkhEcUs4bXZnNUJBMjdKbEMxNTc3VFhoOFpRcFU1Q1RrK1B4MktOSGo2SzZ1aHAzM0hHSFg4L1owdEtDTjk1NEE5OSsreTBBNE1ZYmI4UkREejNrY29NbkxTME5MN3p3QXA1NjZpbnMyN2NQUzVjdXhSTlBQTkZ1c0tNcmhPcTFOdWtkS0tCQS9QTHM5bjE0ZE1Jb1lSMVhZNnNacXc2ZnhMYmlNbFEzTlNNcFFvdTVBL3JobHFFRElCZjljdjQydnhocmp1V2l0S0VSY2Rvd3pCblFEN2NQSHdRNXcwQ3ZVdUgzNDdMeDF4MC80K21yUW5lUXlmTThMbDN5YnVweFkyTWpBRnRnb2JiVzg5UmJkektaREhxOUh2bjV0dlc5Qm9NQlc3WnNFZllmUG54WStIcnc0TUVZTVdLRXQxMzNhTnUyYmZqcXE2K0VQL2FSa1pFWU0yWU1ObXpZZ0EwYk5tRGF0R25ZdjM4L0FOdU1pWW9LMTd1d0pwTUorL2J0ODlqMitQSGovZW9iSVQwVkN3YjlJNXlKc1hMck8xL3VBTGd1ZVRCeFpuRHdQakF3Tlg0SUJ1cVNPeit3RTJYTnRYand3R3FYYmZtR0N2QndWbzhZSUhwdHZqcmp4ZUQ1WEdQYlVwblg5eG1Oa1ZIcG5aNTdwSzRZZno3K2FZZkhUSXdkZ05uSkk5dHNiN0dhVVdseUJCanFVZDVjaDI4dUhFSUxadzVJVllVdnp2K01TSVd6S29lamFzVWZqMzZNODZJWkRJR2dzcmVkcG5WVy9iblFmQWwvUHY2WlQ0RXFRcnJTcDU5K2lyZmVlZ3NzeTJMczJMSFl0MjhmL3Y3M3YrUEZGMS8wZUx6SlpBTFA4N2p4eGhzN2JQZVJSeDdCMVZkZjdYSGYyYk5uOGJlLy9RMmxwYVZnR0FaMzNYVVhicjc1Wm8vSERodzRFSysvL2pxZWVlWVo1T2ZuNC83Nzc4ZkNoUXR4NjYyM2VwMmZRU3IzYSsxQXVGeXV0VW5QUUFFRklsbkJwVHBVR3B1RkRMTWN6K094SDNiaGRIVXQ3aDAxRk9sNkhRNldWK0tWL1VkUlZOK0FwNjYwVFl2ZlZGQ01QMjNiaTNrRCsySFpoSkhJcmE3Rm13ZU80MUpMQ3g0ZWI3dXdtemV3SHpZWEZLUHdVZ015b25UdDlxRW5hMmhvYVBjUFUzdkt5c3E4UGljcEtRbHIxcXpCa1NOSEFBQ1BQdm9vY25KeXNHclZLbXpZc0FGUFAvMjBzQlFoRU1zUEhMa1JrcE9kQTVYYmI3OGRtemR2eHRxMWEyRTBHbUd4V0RCbHloUTg4c2dqd2pFMU5UVll0R2dSRWhNVDhkWmJiM2xzbTVaSFhINE1yV2FZTEZhMFdDMHdXYXd3V2Exb3NWaGR2N1phWExhWkxGYTBXQ3hvc2JwdXN4MXZBYUtDL2FwOGx4RWU3MUsyOGJRWCtSTUExeVVQelQ0Tytyd3BsZWlOUGg0cUhwUTBWZU9kZ3EyNEpXMFN3dVhTcC95MmNHYVVHSDFmN3NDQ1FZM0pnRU9YQ2hHdERFZU1LaHdSOGpDUHgrN3hvakxEZ0lna05GbGIyOHdJVWNzVTZLdUpSVjlOTEFEZzBLVkNmSFBoa00vOTdjanEvMmZ2dnVPanF0TC9nWC9PektUM1FraWpCQklnaFlTZWhZQlNwSWpkWFJVTE5uUVh4WVpkVjcvKy9LcXJ1NWExdTdqcVZ3VlVSQlJRQVdtQ2dJQkFnQ1JBZW1ncEpJVDB6Q1F6Yzgvdmp6dmx6bVFtbVRzenlTVGtlYjkySlhQTG1UT1RaSExQYzg5NW50SmZFZXJ0ajJrRHhPUm9RU3BmdkRENkJqeHo1Q3UzVlgvd1Zxanc5N1RyTURMSS9MbGQwOWFJRjNLL1JZTzIxUzNQNGFqYjFtNkdyMG9KWDVVS1Brb2xmRlZLK05oNTdHdDhyRFRzVjlsKzdLdFVRdVdoOWV6RWZacWJtL0hOTjk4QUFCNTQ0QUhvOVhyczM3OGZreWRQN25MSlExZTVFUVlQSHR4aG0xcXR4cXBWcTdCcTFTcm9kRG9FQndmam1XZWV3WVFKRXpwdEt5b3FDbSsvL1RiZWV1c3RiTisrSFY5KytTVjI3TmlCMjIrL0hkT21UZXVXM0FyVzE5cnVkREZjYTVQZWdRSUt4R2tsZFkwSThURmZoT1ZVMStKQXhUbThObk1LTGtzWUJBQ1lIQitOZGtHUHIvTUs4ZURFRElUNGVHTnRRU2xHaEllYUFneVpzUU54dmxXRE5TZEs4TkNrTWFhWkRFRSszaWl0YitpekgzSUtoUUl4TVk3ZHZXdHVia1pUVXhPOHZMd1FHUm5wMERuR25BZ0hENHJUYjhlT0hRcy9QejlUcE56YjJ4dCtmbjQ0ZVBBZzl1N2RhN01ONC9LSW4zNzZ5VFM3d05xa1NaT1FtWm1Kc3JJeURCNDgyR0lhWUZoWUdPNjk5MTRrSlNYaEgvLzRCd0J4K1lLZm4va0MzOGRIdk5QS0dMUFlUbnFPbm5QRDRONHdRSmNNMnEwSDc3WUc5QnFkVGhJRU1BWUdkT2I5VnNFQ1Y2YlpkMlpRSHd3b1dNOFVjQ1FoSXlCT1VUZVNtejlCSjVpVENMYnEyOUNvN1R3RHVwUy8wZ2ZCWHAzL252NWNrWTJmSzdJUnFQS0ZpamwzQWEzblhOYXNDeU1CSFA4cDNtS3hUY1dVQ1BjT1JMaFBBQ0s4Z3hEdUU0aHc3MENIU2ozK3QyUWIvbHV5RFVFcVh3ejBEY1ZBUDJPMWgxQkVHLzZOOUFuQzluTjVzdnZxaUhjS05pTEl5eDlqUXNWQlU0UjNJUDdmNkJ2dzdOR3ZIUnJ3WHhLVllyZEtoSW9wOFhUS3RSZ2RZaDVRMWJXMzRJV2NiM0hlQTBrWTgydmRreXpVbXBLeFRvTVB2cWJIS3R0QmpBN0gyVzlIMlExbFdZbVkwMnJKa2lXb3JxN0dWVmRkaGJWcjF3SncvNUlIUVJDd1pjc1dmUGJaWjZiWm9GNWVYb2lJaU1DYU5XdXdaczBhaDlzS0RRMUZXMXNiVHA4K2paZGZmaGx4Y1hHNDlkWmJNWHYyYklmYmNJVDF0YmE3OWZWcmJkSTdVRUNCT0syZ3RnNGpJOHhYK041S0JXNUtTY0tmNHFJdGpoc1dHZ0lPb0U2dFFZaVBOOXIxZWdSWVRkc0s5ZlV4M1lVTTlCTDNqWW9JUTM1dEhXWVpnaE45VFZCUUVMNzg4a3VIanYzNDQ0K3hldlZxK1ByNjRvc3Z2bkE0T2VQSmt5ZFJWbGFHMk5oWVJFWFpUcXhUVUZDQTlldlhkOXFPdmFVSUFCQVNFb0xZMkZnME56Y2pNVEd4dy81cnI3MFdHemR1UkhWMU5SSVNFcENlbnU1UTMvc3pEa2dHNHJwT0IrL2lOdVBYdWc2RGQra2RmSTJOYlcwNlBYVGROTUFuWFJzbENTaFVxT3NjSHR4YnpGRFFPWitRY2NlNTQvaHZ5VGFIajU4Zk94YjNEcDlsZC8vMHFCU01DMDlBUVdNbEdyV3QyRldUNzNUZjNFWEg5YWh1YTBCMVc0UFRiVFRwTkdocXJrSnhjOGVFbVFvd2NDZUNINDdRY3dIL1BMWVdMMlhjaE1SQThXOW5yRjhZWGhqOUYvejk2RGRkQnBQdVM1cU5JUUdSK0xSa3UwV0FSc1VVZURMbGFvdWxJUTNhVnZ4UHppcFUyaWx2MmxmcE9VZUxWb2NXclE2QWUyYm4yS05pck5NWkV4YkJDYVg5R1JqR3g4WmpMZG94N0ZQMHMrREZ6Smt6TzJ6YnRXc1h6cHc1WS9QNGMrZk9nWE9PbFN0WGR0cnVsQ2xUVENXczE2OWZqdzgrK0FBQUVCQVFnRVdMRnFHOHZCeHIxcXhCV1ZtWnJQNE9HellNcjd6eUNqNzQ0QVBzM3IwYjVlWGxLQzkzTEdBc2gvVzF0cnYxOVd0dDBqdFFRSUU0cmJDMkhqZW5qVEE5VG9rTVIwcGt4eW15djUwdVI3Q1BOK0tEQXdFQXQ2U054TE8vN3NVUEJTV1luVEFZUlJmcThlMnhRa3dmRW1jS0pnREF5SWd3ckRwZTJPMnZvN0t5MHBRVTBSWCsvdjRJQzNQdVEvLzA2ZE1BeER3SUowK2VOUDN4NjRwS3BjTEFnUU9SbFpWbDk1anJycnNPYytiTWNhcGZnUGk2ak1rZFI0MGFaZk9ZVFpzMkFRQVdMRmpnOVBONFdwdU5PL1lhcTRHNTVSMTU2MENBWkFwL2gwQ0FPUFhmR0FqUXV1SG5yVmZqWEZ4a3p3RnV2Q2ptSE15d0RXQUFFdzhEQTVneDRHRzQyeTBkdkRFYlgvVWwwZ29QeHh2UE9ueWV2d3N6RkxxVHY4b0gwd1lrWTlxQVpOUzJOL2VLZ0lJanRwM0xSVjZEK0RuYm9wTTM2SFJtSm9VY0drR0xsL0xXNE5XTVd4RHJKLzROU1FpSXd0OVRyOGVMdWF1N0xGczVQM1lzQmdWRTRQWGo2OUdrMDBESkZIZ2krV3BNREI5dU9xWkIyNHJuYzFiWkxZL3BTZHo0dVdENFFCQS9NcmpWWjRYeE0wTDZlZEx6bndrNnp0R3MxYUpaMnpPNUp3Szl2TndTdkRqYjFHd0lWRmdHTFh4c0JUUU0rM3VEUFh2MllOKytmVGIzR1hNb0dKZEsyQk1YRjJlNnBycnl5aXV4WWNNR2pCZ3hBb3NXTFVKWVdCaTBXaTN1dU9NTzJYMVRLQlR3OGZIQkN5KzhnR1BIam1IRGhnMjQ5VmI1U1dxN1luMnQ3VzQ5ZGExTkxtNFVVQ0JPSzd4UWp4SGhvWjBlczdhZ0ZMK2Ryc0JUVThhYjFqbk9HQnFQRzVJVDhjcnVnM2hsdHpoZFAyMUFCUDczVXNzcUF5TWpRbEZRMi8xM1VoWXRXZ1N0R3k0T0xyMzBVcnRWRERvakNJSnA2UUVnTG1Gd05LQVFIeCtQRHo3NHdKVFUwWnBHbzhHdVhic3daY29VQkFVRmRkbmVEVGZjQUsxV2E1cHVhR1NNM05zTEtMenl5aXY0L1BQUDdTWSs2aWtuRzVyd1kyR3A1VFI4RzNmc05WYmIydlVYK1FBZjRpQ2RHYlBwY2ZGQ25EUHhvdDMyUUo5RHZEY0w0MDZMcjVocGdNL041eGlhTjEzME0wa1lRTExOZXBQNUMyNTlpTVVyNkdzaXZBTXh3TWM4alRUZndZU01nR1dWaDk0VVVPaEowYjRoY0ZjZ1NlQWNsV3J6M3hOcHRRTjNxSEx4cm4ralZvMFhjMWZqdFRHM0lzdzdBSUE0ZTBHcFVFQ3I3enlnQUFDalF3Ymo5YkVMOGE4VDYzRGo0TW1ZRkdHZVRTYk9UUGpXN2NrZTNZV1pQbFNrMzJ0bTlWbGg5WE5nSTVqUTRST0NNVW13MHZJQWJ2eXY0WFBQSW9qQm1HRTdOM3hVTXZQblpBL3J5ZUNGTmVzbElmYVdraGlERnQzaDZhZWZ0cnZrNGJISEhrTmVYaDUrL1BGSGg5dFRxVlQ0NElNUDRDVzVlZVhsNVdYeDJCbXBxYWxJVFUxMXFRMTd1cnJXMWdrQ1dyVTZCQnVXUlhUMTJGcFBYV3VUaXhzRkZFaTNXWk5mZ3RmMkhNUk5LVW00SWRsOGNmUGNyM3V4NDFRNUZvOUx3OWlZS0p4cGFNSi9zblB4MEM4NzhlSGxNK0N0N05rRVMrNUtDT2pzSDZSang0Nmh2cjRlQXdZTVFHMXRMVFp2M3R4bGtpR3BrSkFRaElTRWROais3YmZmNHRWWFgwVnJheXZlZSs4OXU4RUFLWTFHWXlyektIWC8vZmZqNnF1dlJteHNMRnBiTzY3ckRRd014QU1QUE9Cd243dkx5ZnBHZkpIVCsrK1ltc2JyaGdFOWx3em9UWU43eGcyRGRHYTRpdytMQzJ6ajBOdmVnQitXaDR0SE1zc2R0cllCeGd0bnF5dndEb2RaWHAzM3pma0QzU3M1Sk43aXNhUDVFd0RBVHltZG9kQzkwN2g3Z3IvU0d6Y1BuWXF5NW5QWWZ1NllRK2ZjbHpRSDZhRTlWNWJOV1hYdExiaDcvMGN1dDFQZDFvZ1g4NzdEUHpJVzROQ0ZNcnhic01HaXBHTkN3QUNNRHJWTU1OZWdiVVdJbHo4QVlLQnZDTjRZZTd2RjcySzlZWmxEYncwbXVGT0h6eURlSVlKZ2RTeXpPc242ODlBY051MXduS0ZSYm5HZUlXaHI5ZGxwQ2w3QUhLZ1FneDJRUmxNc2doaXNGM3lpdHVuRm9MdWp1bU5TL3M2ZE8zSHk1RW1iKzZxcXFpQUlna05MUzlQUzBqQnUzRGdBemwrcjlWWjMvN2dOUlJmcThYOVhYNFpSRVdHbXgxOWNNeHNqd2tOeDk0L2JVSGloSHA5Y09RdHBBenJPSWliRUhTaWdRSncySWp3VWhSZnFFZWx2bWNCTDRCenYvbkVVSy9JS2NGZEdNcFpNTUsrcEw2dHZ4SmF5TTNoZ1FqcnV6QkF6VzQrUEhvQ1JFV0ZZdUc0ek5oU2Z4TFVqaHdFQUNtcnJNVExDdlhlUmJMRytHOS9UTm0vZURBQ1lOV3NXaW91TGNmRGdRZVRsNVNFdExVMVdPNmRQbjhhT0hUdE15eE55YzNNQmlDVWoxV3ExUStVb2pkTktwY2Y2K1BnZ0lDQUE4Zkh4OWs0REFIei8vZmZZdW5WcmgrMDZuVmdML3Z6NTg3ai8vdnM3N0E4SkNjR3JyNzdhWmQ4YzBmdlduSExUdEg3QWZBRnB1b1kwM1R4anNOaklHTUFabUhUNkFJUEZkU3F6YkFER2FRSzk3UjNvejVJbHl4MGF0SzJvVUR1ZWxNNWY1WjRaQ2lPRFk3RndxTzA3ZkxZTUN4cm85SFBaTTJOZ0t1NUl1QlFoWHY2NDBONk0zVFVGYUJkMFhaN1hJQ09acENjVk9WRCswbEduV21yd2VQWnlpendIL2twdjNESjBLaTZQSFd1YU0yVDA3Tkd2OGNqSUs1QVVKT1pma082dGEyL0I4em1yVU40TGx6bjBiZFpMc3JoVndNSXllc0VrL3hYL1VVQTY1Y0cweElzWm9zdWNHMmFQU1Q3N3VXUVdSVC82bERkZXozUm0rZkxsWFI1ejAwMDNtUUlLVXM4OTk1emRHWjZPV3JwMHFkMUtGTzVnNzFyYnFMRzlIVnBCZ0VhbnQzamNxdFdaSHVzRUFXbzdNMTE2NmxxYlhOd29vRUNjTmlJaUZJVzE5WmdTYjY1a1djdHoxZ0FBSUFCSlJFRlVvQlVFUFB2clh1dzZWWTYvVDUyQTYwWU90emlub3JrRkFKQXgwTEtTUVhKa0dIeFZTcFRVbVpOcWRYY2ltdDZndXJvYVc3YUlHY3RuejU2TnhNUkVIRHg0RUo5ODhnbmVmdnZ0THMvWGFEUll1M1l0ZHV6WWdaS1NFb3Q5YytiTXdTMjMzSUs0dURqTW56OWYxcklPYWVuSzJiTm40OGtubit6eW5QcjZlcHZKazR4QkNxMVdhM04vVTVQN3NvMFBDUW5DSGVtam9ESGtMekFtS3BSV0xyRFlabGorMEgxWWgxbThIZStLV2V5RTVZV256WG02SGZHT095M3ZpcG5XT2xqTlBqQmV2RnJkRCtzd09VRnlZU3RkMzBBNkpjMmY0R2k1U0NOcFVzWldGNUl5RGc4Y2lPR0I3ZzhTT0NJeE1CcjNESjlwVWVraTNEc1FsOGVPeGJxenRxdktTRldvTDJCbjlYRndBQUkzWnpJd0RjQzQrTFc0L0o2YmZ1YU5WVVlFY0l3UEg0WVl5ZktHVFpWSG9lc2tKMEdIV1QzU3g2YmZFL0ZmWnJpVG5IMUJYakszcmtpRENaZEdwZURPWWRNUmFwaUZZTzFDV3pPZXkva0dENHlZaDJrRExHZWhsVGFmYzF2NXliN09ZbFdGNmVOTEdxRTFKbjJ4UGttNkpvd1pQdnBzbmNOa0xJbXdqQ2d6NldlLzZmTVpOcjYyK0tMYk9icmt3Zmg0Z3h1ZjI5dmJHd0VCQVZpNmRDa21UWnJVWWYrV0xWdFFWRlNFTysrOEUvNyt0bjgzcEl6VnI2d2RQMzdjNVdzUVc3TTIzY25XdGJiVUYxZlBScDFhZzZHaHdlYkhtallNRFFreVBiNmcxaUFoMUhZVmgvNXdyVTI2SHdVVWlOTkdSWVJoMjBuTEpHTXY3TnlQdldjcThjNjhTNUVaMi9FaWRvamhBKzV3VlEzR1JnOHdiUys4VUErTlRvKzRvQURUdHZ6YU9zd2QxckYrOE1Ya280OCtnbDZ2eCtUSmt6RjQ4R0RFeDhjak5qWVd4NDRkdzlhdFczSFpaWmQxZWo3bkhKOSsraWtBY1JwZlZsWVdHaHNia1oyZGpXblRwaUV1VGh6UXpKMDcxelJUb0RPYk4yK0dJQWlZTjIrZWFadWpNeVh1dnZ0dTNIMzMzUjIyMTlUVTRKWmJia0ZNVEl6RFZTK2NOU1FrQ0E5T3pKQjlubld5UmV1QVJKdmVSaURDNXI2T1FRemoxMjA2Zlk5bUFiQzhLMlpqWFlOa1g4ZXB3blkyZEFoY1NDNnl6UWthekcxejZjSmp5WFpwZkVKNkRyTyswOWQzK1NxOE1EVFEvQmwzUWtiK0JLRDNKbVYwUktpWFAyNUx1QVF6QjZaWi9HenB1SUNmeXcvaGw4b2pEclh6emFuZlhlcUh0MEtGNlZFcHBzZlpkV1ZZWmxWeXNyY2E3QitKdnlaZWhsU3JaVFB0Z2c3ZUNsV0hiVy9sLzRRenJlZHg4NUNwcHZkOGZQZ3d2SnB4Qy81eC9BZlVlcUJNcENNNE0vNEhNSDlHY1BNeUw5dG5kVHlIU2JjYlBwZU15eENrb1NGN013bHNCVW1sQTNyanA1WEZOa2lldStjRmVLa2tBM3Y3bFNOOFZVb01EUFR2a0pUUnowc0ZienRCQTJlU01yb3pvREIvL256TW56L2Y3djZjbkJ6czNMa1RkOTExbDF2S1VhOVlzUUxCd2ZMS0pqNzExRk00Y2VLRXk4L2RGVnZYMmxJaFB0NFdaU1c3ZW15dFAxeHJrKzVIQVFYaXRHRmh3VmhYYUw3UTNYYnlMRGFYbnNhazJJRW91ZENBa2d1V0piem1KUTVCZkZBZ3Joa3hEQjhmUGdZZDV4Z1hQUUJuRzV2eDM4TjVpQThLeEZVamhwbU9iMnByeC9DTHVDN3U1czJic1h2M2JpaVZTaXhhdEFpQW1EWDRqanZ1d0t1dnZvcDMzbmtISTBlT3hLQkI5a3Y1K1BuNTRkSkxMOFdZTVdNd1k4WU1CQVFFNE1NUFAwUjJkcmJGY1E4Ly9ERDBlajArL2ZSVFpHVmwyVTBldEdQSERyUzN0K094eHg1ejN3dnRBM3lVNGdWVmQvKzB0WmtDRE9hS0VGMEhLU3lQYTlQYlBrY2F3T2c1dGk2eU95Umo2TGpkNWtWOVo4R0Uzai9OTnlrb0JqNEtGZklheEZrNEk0SmpMYWFuSDVjeFEwSEpGUEJpNWd0NlZ3SUtteXFQNHJPUzdRNGZQeTkyRE80ZU5zT3A1L0pXcUhCTi9BUmNINThKWDZYbE91V2MrdFA0YjhrMm5PM0J0ZnhUQjR4RW9Nclg5SGpOR2Z2bGNYc0xYNlVYRmd5ZWdpdmp4a1BKelBtRUdyVnEvRi9wcjBnS2lzSDgyTEUyejExOWVoOU90OVRpa1ZIejRhc1EzLzloZ1ZGNGMreEN2SFo4TGZJYkszcmtOZGpGTFFmNll0ekFlam9VdC9qSE51a2czdGJnWGhwTzdkblBEVytsUWh6RVd3L1FiUXp5ZlUzVkZsUVdWUm02T3RmdklpMHBtWmVYaHoxNzlqaDBySEZHNW9vVksrRGo0OVBGMFVCMGREU3V1ZVlhdS90OWZYMWxCeVlVaXA3SjkyVjlyZTF1Ri91MU51a1pGRkFnVGhzZUZvb29mMytzS3l6Rk5TT0dZWHVaZUNIOVI4VTUvRkZ4cnNQeFk2SWpFZTdyZzJlblRrQjhjQ0RXRlpiaXN5UEhFZVh2aDJtRDQ3QjQvR2dFZUlrL2t0L25seUErT0JCRFF6c21HN3dZNU9Ua21KWTBMRml3d0dMOTNjeVpNN0Y1ODJZY09uUUl6ejMzSE41NDR3ME1HRERBWGxNT1Y1WTRlUEFnVnE5ZWpZMGJOK0t0dDk1eXVKSUVjUjlqNENLazYrc2ZsMGdERjY3T3NyQWJ3T2pXcFNMV2V1ZkZjNERLQjVkR3BXQk9kRHFHQkF4QVR2MHA1T1dLbjRQUy9BbnRnZzZselIwL0UrM3hWMXIrZ0xnU1VCQzQwR1haUVNrOWwxL3hoQUdZUGpBVnR3NlppZ2dmeTJveWxacDZmRkc2QS90cmkyVzNhNlJrQ3FmNk5TOW1qT25yZ3NZS0hHOXd2R3luSjJRTkdJbTdoODFBdUhlZ3hmWWQxY2Z4V2NtdmFOS3BrUlJrZTlxejBmN2FJanh6NUNzOG0zcWRxY0pJaUpjL1hrcS9DZjhwMm9KdDUvSzZyZjlkWWxZRC9SNzZ0V2FBMVdEZDNnRGZhaEJ2S3NWby8zaHBlejRxWlMvOXBPb2Jpb3VMOGQxMzM4azZ4OUVLRDZtcHFaMEdGSG96NjJ0dGQ3cllyN1ZKejZHQUFuSEovMXd5Q1RPV2Y0OFpRK0x4eW96SmVHWEc1QzdQVVRLR3V6S1NjWmNoS2FPMU9yVUdIeDdLeGRaYnIzVjNkM3VGM054Y1BQZmNjOUJxdFJnN2RpeHV2LzMyRHNjODhjUVRXTEprQ1NvcUt2RG9vNC9pdGRkZU15MWZjRlptWmladXZQRkdmUHZ0dDNqbW1XZncvdnZ2SXpJeXN1c1RTWi9qeWNCRlYva3FUS1U3YmM2dXNMR3ZSd01YamtrT2pzUGNtQXhNamh4aE1mMDhOV1FRQXBRK2FORzNZVlNJK2ZlMXFLbFMxb0E0UUdVNVBWWHRRZzZGN2pZK2ZCZ1dEcDJHSVFHV1FjOW1uUWFyVCsvRHp4WFpUZ1VEcEJJQ292Qy82VGZpYkd1dFE4a2NBZkhPdDNUd0hlb2RnSmZUYitya2pLNzVLWDJnWUF6dGdnNmZsKzZRVmJXak0zRis0ZmhyNHF3T0ZTMnFOUFg0cUdnTGN1cFB5V3J2WkVzTm5qaThBaytsWEdNS2JLbVlFZytNbUllaGdWSDR2NUpmSWZTQ3RVVkt4bVFNNm0wUDRzM24yNzdUNzJQWVQzcS9LNis4RW5QbnpyVzVUeEFFckYrL0hzdVhMNGV2cnkrQ2c0TlJYbDZPcEtRa0ZCVVZZY0tFQ2JqdnZ2dnMzbnpwcWRrRTNVVjZyVzJ2L0tOY0YvdTFOdWxaRkZBZ0xudmpzcWw0Zk90dWZIekZUTGUwOS9qV1BYampzaXkzdE5YYmJOaXdBZSs5OXg1ME9oMkdEeCtPNTU5LzN1WWZ1b2lJQ0x6NDRvdDQ0b2tuVUZWVmhjV0xGK1BCQngvRW5EbHpYSHIrUllzVzRmVHAwOWkzYngvZWZ2dHR2UHp5eXk2MVIvcTNuZ3BjR0FNTGQvM3hidmMrVVJjbVJTUmlmdXhZeFBuWkxyMVYyRlNKUUM5ZnFQWHRHQlZrVGtSNFhHYitCRDgzemxEb1RoSGVnWGd1OVhxTGJWcXV4OC9sMmZqdXpENjA2TnhUN3JKUnE0YWYwcnZMdS9PZEdlZ2Jnb0crN3JzTE56WnNxTXNCQlcrRkNqY09ub3hyNGlkQUpWbmlvdWNDMXAwOWlGV25mM2M0Z0dLdHdWQXVjbkhTSE13YWFNNkRjMlhzT01UN1IrQ05FK3ZkOXYxeDFOb2JyN0FJQ0tqNitDQ1B1SmRLcGJLWlBERW5Kd2ZMbGkxRFlXRWhNakl5OE5SVFQySFpzbVVvTHkvSFN5KzloQTBiTm1ERmloVllzbVFKYnJqaEJseDMzWFVJQ2dxeThReDlHMTFyazk2TUFnckVaZU5qb2pBbFBnYXY3am1JWjdJbXVOVFdLN3NQWVByUU9Jd1phSCtLdnpzc1c3Yk1vWEpFenJyenpqc3hlL1pzMCtPNnVqcTgvLzc3cHVjY01XSUVYbnZ0dFU3LzZJMGNPUkwvL09jLzhjd3p6NkNscFFXdnYvNDZObS9lakh2dXVRZWpSbzJ5ZTE1bkZBb0ZubjMyV1h6MjJXZFl1SENoeFQ3T3VVT0pHd25wYWNiMXhwNldFZHF4TkpoYTM0NGQxY2V4cWVJSVRyZWVCeUJXVnBEbUVEalJLRytxdmIvVkRJVldmYzhPL0p3aGdHUG51ZVA0NnRSdW5IZHpBa0M5alNVYmdxR2FnMkNZL2NBbGQ5eVZUR0Vhb0d1NUhvMmRsSjhNOXZJejVhdG8xYmVoVGErRGdvbHAvQmhqVUVqKzlWRjZTYWEwdXphNVBUTWlDWXVHenpBdFN6QXFhcXJFQjBXYmNhcWx4cVgyQVRFSjV2dUZtM0NtNVR4dUgzYXBLYWZIbU5BaGVIM3NRdndqNzN1YzdjR1NrdkZCZ1YwZlJBakVHUW1IRGgzQ3FsV3JjUFRvVVlTR2htTHAwcVdZTjIrZXhVMFl4aGdXTGx5SWlSTW40b01QUHNEeTVjdXhldlZxekpzM0QzUG16RUZTVXBJSFg0Vjc5Y1ZyYmRKL1VFQ0J1TVdkR2NuNHY2UEhjZTlQMi9IRzdDeUVPSkFrUjZwT3JjSGpXL2RnK3RBNExCenQzR0Jaam9hR0JsUlhWM2RiK3kwdFlubk10clkyL1B6enoxaStmTG1wMXZIMDZkUHgrT09QTzVSSUtEazVHUjk5OUJGZWZQRkZsSlNVNE9qUm8zand3UWN4WnN3WVhINzU1Wmc2ZFNxOHZlVk5mL1B6ODhPU0pVdHcvdng1cU5WcStQbjVnWE9PYmR1MlFhZlRJVHpjOXQxWGU2cXJxenV0QTkzV0pnNkdHaG9hOE9hYmI5bzk3czQ3NzBSRVJJU3M1eWFrTzRSNUIyRG13RFJjRnAxdTk1aVRMVFhZVkhrRU84OGRoMGF3TE1tYUlzbk1MNENqUUdZeXZJNHpGQnd2K1dwdFh1d1l6STZ4L3pxc0tad1lLTzg5WDRTdlR1N3FzY0hwNDRlWG82U1RuQlR6WThmaTN1R3pBQUFuR3M3aWhkelZkbzk5Y2ZRTnBxVUdLMC91eG9hS3czYVAvYjgvM1crM2ZLT2pvbjFEY0cvaVpSZ1hacG5EUnFQWFl1WEpYZmk1SXR2dGl4SFdsUi9FbWRaYVBKWjhGZndONVVoamZFUHh6N0czNGEzOG4zRG9RcW1ibjVFUStRUkJRR0ZoSWZidTNZc3RXN2FncHFZRy92NytXTEJnQVJZc1dJQ0FnQUM3NTQ0YU5RcnZ2dnN1dG0vZmpoVXJWbUR0MnJWWXUzWXQ0dVBqTVhueVpLU25weU0xTmRYdVRaeS8vT1V2M2ZXeTNLcXZYV3VUL29NQ0NzUnQ3c3BJUWNiQVNGejM3UVk4TkNrRDE0NTBMSG5NOS9rbCtQQlFMdDY0TEt2SG9xVzMzWFlicnJycXFtNXJQem82R2lkT25NQUxMN3lBdXJvNkFPSkFmdkhpeFoyV1FySWxKaVlHNzczM0hyNzk5bHQ4L2ZYWGFHdHJ3NUVqUjlEUzBvSkpreWJKRGlnWXZmRENDeWdzTEFRZ3psd1FCUEZPMy9qeDQyVzEwOVRVaEUyYk5uVjVYR3RyYTZmSFhYLzk5UlJRSUI2akFNUFk4QVRNaVU3SCtQQmhGaG4yamJSY2o5OXJDckN4OGtpblFRSnBRc2JUTGVmUktuUEpndlVNQmJVTFU5TVZZRkN3N3BuZDBhcHZ4Ly9rck9wMGNFOUVYa3lKUHcvT3hQV0RNaTBxZUFEQWdRc2xXRmE4dFZ0TE8yYlhsZUdwd3l2d2JOcjFpUEVOQlFENEs3M3hiT3AxV0ZHMkN6K2MvYVBibnB1UXJqUTJObUx4NHNXb3FSRm41a1JIUitPdmYvMHI1cytmMzJrZ1FZb3hobG16Wm1IbXpKbjQ0NDgvOE1NUFArRHc0Y05ZdlhvMVZxOWVqV2VlZVFZelo5cGVMakJxMUNnb1plYmFLQ3NyUTJ0cnE2eHozS0V2WFd1VC9vTUNDc1N0eGtWSFlmdkM2L0RTcmovd1M4a3BCUGw0WTFSRUdFWkdoR0ZraEhnUlUxQmJqNExhT3VUWDFxR3ByUjN4d1lFOW5oUW1OallXc2JHeFhSL29ncUNnSU1USHg2T3VyZzdUcGszRDRzV0xFUlVWNVZSYlhsNWV1UFhXV3pGMzdseXNXYk1HT1RrNWVPMjExeEFZNlB3VTBzVEVSRk5BUVJBRWhJYUdZdEtrU1ZpOGVMR3NkZ1lQSG96UFAvL2M2WDRZT2Z2ZUVPS0tLSjlneklvZWpWblJveEhoYmZ2M3FVcFRqMThxajJKYlZTNmFkSm91Mnh3bENTZzRzODdlZUJmWnlKVWNDbWZWRjFEVVdPbnc4WEgrNFJqaFlLNEN0YjZkZ2drT21CQStEUGNNbjlVaGgwTmRld3MrS2RtRzM4OFg5a2cvenFvdjRNbkRLL0JFOHRWSUR4WHJ6aXZBY0h2Q0pSZ1NFSWtQQ24rUlZSR0VFSGNKRGc3R1BmZmNnL3o4Zk15WU1RUEp5YmFUZGp1Q01ZYk16RXhrWm1haXZyNGV2Ly8rTzhyTHkrMEdFd0RnNVpkZlJraUl2Qndyanp6eUNJNGRPK1owUDEzUlY2NjFTZjlCQVFYU0xaNmZOZ2xsOVkwb3JXdEFmbTBkVmgwdlJFRnRQUUJnWkVRb1JrYUVZZTZ3d1JnV0ZvS0UwSXV6L3ExS3BjTHp6eitQaW9vS3BLYW11cVhOeU1oSS9PMXZmK3YwbVB2dnZ4LzMzMzkvbDIwdFhib1VTNWN1aFNBSVlFeGNKK3lJd01CQWJObXl4ZlRZeTh2TDVRb1VoSGpDN1FtWDROcjRTVFluK1F2Z09GaGJnazJWUjNDNDdxVERiY2I0aGlMTTIzeEg3WVFUcFFyZG1aUXhwKzRVL2x1eXplSGo1OGVPZFRpZ1FMcjIyS2dyTVhXQTVkUmlEbUJMMVZGOFVicFQ5dXdWVnpYck5IZ3hkelh1VFp4bFVWYnowcWdVeFBxRjQ5WGpQNkN1dmFWSCswUUlJSmJNN216UUwvWGNjODg1VkRJN05EUzAwMW1oWDMzMUZUam44UFB6YzdpZlJzYlMzNTVFMTlxa3Q2Q0FBdWsyQ2FIQlNBZ054cXlFUVo3dWlzZUVoWVVoTEN6TTA5M29WRjh2cDBTSXM3Wlc1ZUxhK0VrVzIrcmFXN0MxS2dlL1ZPVTROUVU5V1pJL0FRQ09Pek5EUWJMa1FjdjEwTGxZZHBGNHp2WnplUllCaGJPdHRmaXdhTFBiU2s0NlF3REhzdUt0T05WU2czdUd6ekl0NzBrS2lzYWJZMi9IcThkL1FGRlRsY2Y2UjBoUDhmWDE5WFFYWEViWDJxUTNvSUFDSVlTUWZxbENYWWNtclJyQlhuN0lhemlEalJXSHNiKzJHSG9YQnZESkllYlpPalZ0alU0Rkpmd2xNeFJhZTdpMEgzR3Z3M1Vub2RhM3cwdWh4Sm96Ky9IZDZYMjlKa0MwcWZJb3pyWmV3Sk1wMXlCSUpRNnN3cndEOEZ6cW43RTArd3RjYUcvMmNBOEpJWVQwQlJSUUlJUVEwbTk5ZDJZZnNpK1VvZHhORlFwU2dzMHpGRTQwT0hjWDJrK1NROEdWQ2cra2Q5aCtMZzhiSzQ2NDdXZk1uZklhenVESnc4dng5OVRyRWU4dkpzVjk5dWpYRkV3Z2hCRGlNQW9vRUVJSTZiZCtMRC9rdHJaQ3Zmd1I2MmRlNG5TaVVYNytCQUFJVUpsbktLajF2WHVHZ2pObEpnRWdRT1dMb1FFRHdNR1IxM0RHemIzcVhUNHAyZTdwTG5TcVN0T0FKNCtzeE9QSlZ5SGNPN0JYQmo0SUlZVDBYaFJRSUlRUVF0d2d4VHAvZ3JNekZDUTVGRnAxUFp1MHJ5c3RraVVZRWQ2QldEUHRNWmZhZXlsdmphdGRJbTZnMXJmajVidzFTS1NFbklRUVFtU2liR3lFRUVLSUc2U0dtSk5pTmVzME9OMTYzcWwycERrVVhLbncwQjBLR2l2Y21nT2d1Sm1TL3psQ0FZWjR2M0JFK1haZnBuWU9vS2pKOFJLamhCQkNDRUFCQlVJSUljUXRwRE1VOGhzcm5HN0hNb2RDenk1NThMY3FXV210U2xPUGR3bzJvRXJUQU83aWM5VzBOYUpScTNheGxmNGhPU1FPRDR5Y2h3bmh3ejNkRlVJSUljUUNMWGtnaEJCQ1hCU2c5TUhnZ0VqVFkyZnpKMXdiUDlFaUQwTlB6bER3WWtvTThvK0FqZ3RRTWZ2M0czYlg1R04zVFQ2VVRBRXZwblQ2K1FTWFF4SzJuVzlyUWs3OUtRQkFTWE4xcDhkSzk1L3ZwQ0tIcjhMTHBkZnFxbU1OWi9IMGthOHdMaXdCTncvTlFtSmd0TWY2UWdnaGhFaFJRSUVRUWdoeDBhaVFPRlNxNjdDcDRnaThsU3JzclNsMHFwMjFady9nNElWU3pJOGRpK2xSS1U3bFVEamVjQmJ0Z2c0QVVOSjh6dUh6dEZ5UGZ4ZjhqTS9MZG1CMmREcm1SS2QzZXJ5ZUN5NlYyT3d1ZjlRVzQ0L2FZb2VPL2JKc3AwUEhEUXFJUkhaZEdjYUZKVmdremV4cDJYVmx5SzRydzZTSVJDd1lNc1ZqL1NDRUVFS01LS0JBQ0NHRXVLaXV2Um1QWm45cEdzaTc0bXhyTFQ0dTNvb3Z5M1lpMGp0STl2bnJ5Zys2OVB4MTdTMzQ5dlJlZkhkNm4wdnR1RXVib01QZTgrWUFUYk5PMCtOOUtHcXF4RnY1UDBFQmh0U1FRZURkTkx2Q1VYS0NKb1FRUWtoM29vQUNJWVFRNHFMU0xxYldPME9qMStLc0IwdjRkZGVTQkxtYWRScjg2OFI2VDNjRGdQaWU1RGFjOW5RM0NDR0VrRjZEa2pJU1FnZ2hoQkJDQ0NGRU5nb29FRUlJSVlRUVFnZ2hSRFlLS0pBK0tTTWp3OU5kSUwwTS9Vd1FRZ2dobmtGL2c5MkQza2ZTRjFGQWdmUkpUVTFOS0NrcDhYUTNTQzlSWEZ5TTV1Wm1UM2VERUVJSTZaZm91c3gxZEMxRCtpb0tLSkErYWZqdzRmU0hpNWdVRnhjak1USFIwOTBnaEJCQytpVzZMbk1kWGN1UXZvb0NDcVJQbWpGakJyS3pzejNkRGRKTEhEcDBDRE5telBCME53Z2hoSkIraWE3TFhFZlhNcVN2b29BQzZaTW1UcHdJWDE5Zi9QRERENTd1Q3ZHdzc3NzdEc0hCd1JnL2ZyeW51MElJSVlUMFMzUmQ1aHE2bGlGOUdRVVVTSi8xeUNPUG9LQ2dnUDU0OVdPclY2OUdTVWtKSG56d1FVOTNoUkJDQ09uWDZMck1PWFF0US9vNnhqbm5udTRFSWE1NDU1MTNvRmFyTVdiTUdDUW1KdEw2czR0Y2NYRXhpb3VMY2VqUUlRUUhCOU1mNEg3a3VsMXZlTG9MaEJBbi9URHRjVTkzZ2ZRUXVpN3JHbDNMa0lzSkJSVElSZUhBZ1FQWXVYTW5pb3VMRVJnWWlLTkhqM3E2UzZRYmpCa3pCazFOVFVoTVRNU01HVE5vYW1BL1F3RUZRdm91Q2lqMEwzUmRaaDlkeTVDTERRVVVDQ0dFOUFrVVVDQ2s3NktBQWlHRVhKd29od0loaEJCQ0NDR0VFRUprbzRBQ0lZUVFRZ2doaEJCQ1pLT0FBaUdFRUVJSUlZUVFRbVNqZ0FJaGhCQkNDQ0dFRUVKa280QUNJWVFRUWdnaGhCQkNaS09BQWlHRUVFSUlJWVFRUW1TamdBSWhoQkJDQ0NHRUVFSmtvNEFDSVlRUVFnZ2hoQkJDWktPQUFpR0VFRUlJSVlRUVFtU2pnQUloaEJCQ0NDR0VFRUprbzRBQ0lZUVFRZ2doaEJCQ1pLT0FBaUdFRUVJSUlZUVFRbVNqZ0FJaGhCQkNDQ0dFRUVKa280QUNJWVFRUWdnaGhCQkNaS09BQWlHRUVFSUlJWVFRUW1TamdBSWhoQkJDQ0NHRUVFSmtvNEFDSVlTUVBpRXBLTWJUWFNDRU9JRitkd2toNU9KRkFRVkNDQ0Y5UWtKQWxLZTdRQWh4QXYzdUVrTEl4WXNDQ29RUVF2cUUyVEdqb1FEemREY0lJVElvd0RBM0pzUFQzU0NFRU5KTktLQkFDQ0drVDBnTWpNWmwwZW1lN2dZaFJJYjVzV014TEpCbUtCQkN5TVdLQWdxRUVFTDZqRnVIVGtXUXlzL1QzU0NFT0NEY094QzNEcDNtNlc0UVFnanBSb3h6emozZENVSUlJY1JSelRvTjNpL2NoUDIxeFo3dUNpSEVqZ25ody9ISXlQa0lVUGw0dWl1RUVFSzZFUVVVQ0NHRTlFbS9uanVHN0xveW5HcXB3Wm5XV2s5M2g1QitiNUIvQkFZSFJHSmNXQUptRGt6emRIY0lJWVQwQUFvb0VFSUlJVDJCNjhDTFh3TXZmUmVBWUxtUEFYRDVyekUzTkdSb2N0aWpZRWxQdzk3cXhoOVB2SW5zaWcyMlRqWHhFdnh3ZGZWbllGQ1lEbm1qS2h2cjYwczdPNjNUbm4yemNENW1qeGpzeUF0eUhPZW9lZkFPQ0kwTnBzZGdEaWJ3bEJ5N2Yxd2JEby9XbW5ZeGNIQkR6eGxuV0JMeU9DSVVBNXpyWTBnSWtKam8zTGxXbXRxMGVIUEhJU3pibTROMnZkWFBrc1BmRmZ2RUZqZzRaeFp2bzBxaHdGMlRVdkRrakFrSTkvZDE2VGtJSVlSY0hDaUhBaUdFRU5MZFdrc2c3SnNMWHZvMkxJTUozT0lmK1RqTXR3VU1Jeit2TUNnbXJBWkxlaGIyL3N6WHF5dHh1R0tUZVlPZDhXZHMyeVF3UXh2R1EvTFVrdGtnRHQ2VGtEYWZGaFBoMERteU1BYmZyT2t1TjVOUzRBVW1lVWtjelBRYU9lUFlwdDRvdTE4bURRMUFSWVhMZlFTQUlCOHYvTCs1ZjhMQnBiZmdob3drNnljRkFMaHl2NGdaLzh1WVJUczZRY0IvOStWaHpKc3I4TzZ1STA2M1R3Z2g1T0pCQVFWQ0NDR2tHL0hUbjBMWWN5blFlTlM4alFPdTNrbG00SUQxamZqUVRDaW03Z0VpWm5SNjdxK2xuNE1iQXh1ZEREemoyaVpaUEc3akFzcmF4RmtBdk1PVDJ5WnRQY2pIR3pGQkFWMmU0d3kvTFBOcjVzejZtVHZCeklQdm9CWUY0cXFVbHJzbGJaM1E1cUZDZjlieFRsbS90NVdWUUYyZDQrZDNJUzRrRVAvNXl5eHNYZnhuakltMW5EbkJETUVBVnlhK01IQ3hIVmkrbXkzdE9yeTRlUi9HdkxrU2EzS0tIWTByRVVJSXVRaFJRSUVRUWdqcER1MDFFQTdkQkg3aUtVRFFXT3dTQjZsT0JoT1lHRWpnaGp2SXBzMkpUME9SK1RQZzNYbUp2dHJXTThpdDJtYmRtUTVVM0JleG1na1cyM0phYXlRRFMrYllLNUNNTmljT0d1aklHVTVSRFU2QU1uWVFBSWQ3Wm1BNXJUKzVRR1d4VjV5bFlINjhSZjJUQzcwRVVGWUdxTld1dFdGbGJOd0FiTHZ2ei9qc3B0bUlEd2swYldmTThFNjRPT0puTUs3S3NYd3Z6dFEzNGErcnQrS3kvNnpCdmxPVkxqMEhJWVNRdm9rQ0NvUVFRb2k3MVd5Q3NIc0tjRjR5Y09mY3haWHRockcvOWNRR240RlFaRzRDRy82NFEyMXNLLzRFanR5M2ptNGIwMkdieFhJSGgrOTltenM3T2liU3dYT2M0emR0cGxQblNkL09oRE1xK0dsWXh3TU1ML2VrcmhRbDJnTDVUMkljMUhNT0ZCVUJXbTNueHp2aG1yVGhPTGowRnJ3MGJ6S0NmYjNOTzVqcnl5QUF3NndZdzR3T2FVdEhLbXB3eFNmcmNNZlh2NkRzUXFOTHowRUlJYVJ2b1lBQ0lZUVE0aTc2WnZDOGh5Qmszd1pvcmFhMk04ZUg0QjB3RG5CdUdCQktCcnNSMDZISTJnT0VUckI3cWxSMWN5bE8xT3dXSC9ETzUwakVhVExORHd3ZHR3d295QStQcE1kMmQwQmhsdmtCTnd5QUhTRE5sYUFRR0VhVXFLeU9ZQll2ZDdQNlovbWRrMDZEMEdyRm9JSmduVkRSZFY1S0JlN1B5c0RoUjIvRjN5YVBoa3BodnRSanhqNjRHbGhndHVlQS9IUzhESDk2NXhzOHUyRVA2dFZ0TGowSElZU1F2b0VDQ29RUVFvZzdYTmdGWWRkazhQS3ZKQnVsc3hLY201OWducFZnbkhnT1FCa0lsdkk2RkJPK0E3eENIVzVyUy9ISGtvYnR6MU5RUUlYWXR2SFNEUkRBY2F4VmZrSkdxZTZlb2FBSURvRjNhb2I0Z0RGNVhaUXVleWowc3IzYjBGNjFVSVU4clpOSkNZMmRVcXVCMGxMbjJuQkFxSjhQL2pFL0M0Y2V2UVUzalJsaHViTEY5TUQxNUFmV3l5QjBnb0JsZTNNeDlxMlZlSC8zVVJ0VktBZ2hoRnhNS0tCQUNDR0V1RUxYQ0o3M0FJUUQxd0Z0NW5YazNPcGYyZXpOU2dqUGdtTHFIckJCZDhscTdrekRNUlRYSHBEMHluNkFZMkJiT3BUY3g3eUJBNldhQnJSeW5Xa0RjekFoby9Fd1g1VVN3eU5DWlBYWkdYNVRPMDlJYVEvajVvRnhhS01DTWVjc0w1RzRlSkRwOGJiV2pRNHRIZW40Uk4xVCtjR2UrSkJBZlBqbm1kajcwQUpjbFRMTXVqUGlQOXo1bjFNbW1lb2lmVDhhTmUxNDRaZTl5SHpuYS95UVcreGs2NFFRUW5vN0NpZ1FRZ2doenFyWkRHSFhKUER5Yjh6Yk9BQm1uSm5RRGJNU0pxNERmT05rdDdteDREM3BNM1I2ck1WeUJ3UHBjZ2VIczBGSVJxa1pWbFVJdW92dnBDekF5ekREd0lHZ2g1RjFaWWhSTm1jcG1KTXAxUE02SEd6NzNZV2VHcmk1OG9NOVNaR2grUHptT2RqMXdJMlltVFRJY3FmeHRiczRZY0c0RUVJYVdEaGQxNFI3dnQyS1dSK3R3Y0d6MWE0OUFTR0VrRjZIQWdxRUVFS0lYTzAxRUk3Y0FTSDdGcUQ5dkdrejU5d3dzOENWQ2c3dW01VmdsRit6RzVWTlJZWk9tdjVqa3dJS3hIY1JVSEI4NEdrK3NLY0NDdkR5aHUvRUtUYjcwQlZwL0NIeHBBbys3WmI3clZ2NlZiMFpXbTUxa0RPNm9mS0RQU2tEdzdINjlpdnd5MSt2dzRSNGMwVVFac2dUd1huSHBJdHlHUU12MGlVblJ5cHFNSGZaOTdqOXExOVFmTDdCaGRZSklZVDBKaFJRSUlRUVFtVGc1VjlCMlBVbjRKdzBNUitIZVJtQWs3TVN3QUVCYnAyVllQUkw0WWVTSitwOHVVTmtXd3BVM0U5OElCa1E1a29EQ282K1JNa0l2YnZ6SjBqNVRUVlhlNUNUUjRGTFppQW9CWWJFVXV2a2pJQTB1NllhYXZ6ZXR0UDVqdlpBNVFkN0pnd2FpRi8rZGoxVzMzRUZNaVRKTWhrekpGMDBCYmE3bERNVEFBQWdBRWxFUVZTY1pTekhhZG5HenlmS01QbmRiL0R3Mmgyb2JHcHhvWDFDQ0NHOUFRVVVDQ0dFRUVkb0tpQWN1Qlk4N3lGQVo3N0RLczVLY0Q2UVlHeURnMW5lSW5keFZvTFJ3YlByVWE4NVozZ2k4N1IwZTZTekU0eER3UVo5T3lxMTVzR2ZqSVVFcHErNnU4S0RsSGRxQmhUQllyNEd4cGpjcUlKSmFvRzM3V01rYjhBZXpVNm9lYXNUdllUdHlnOHVWbUNRYTJiaUlHeS83eS80NHVhNUdEa2d6S0p2NG5zblBuUytWd3pjcXQ2R3dEbFdITXJIK0xlK3dndS83S1dLRUlRUTBvZFJRSUVRUWdqcERHOEhMMzBid3E1TTRNSnVpMTNNT0N2QnFkR1dPWm1kUllKRDcwaXcwZSs3UENzQkFMUjZEYmFYZkdiZTBFbGxCMEFNTnNTMlRUUS9OblRyY0l0NTdidWo0MTBPYy9CQ3BWQWdaV0M0ZzcxMkE4YmdLNTJsSUNPWGdqUlBRbmk5QWxIbjdWd3FHZDRJTGRxeFU3TlZWcjRHdTlScWNmbURCMXlaa29EZEQ5NklqLzR5RTBQQ2dzdzdUQVVoeE8rb016L3FUSkoxUS9yejA2YlQ0LzNkUnpIMnJaVjQrN2ZEVUd0MU5zOG5oQkRTZTFGQWdSQkNDTEhud204UWRrMEJMM29aRUtScjNMbmh2ODR1YjdCb3hyU1ZEYm9MaW1rSHdHSVhPTld1dGQybnZvWmExMlI0THQ3bDdJVHc5aEh3RmNJNmJKZm1UM0JtM0p3ZUV3bUZPd2JjTXZoTm0yWDZXczc4RWM2TS94R05LclMxN0FFV2I4U0J0dC9SS05UTDc2UXRkWFZpb2tZUFVEQ0dHek5HWVAvRE4rUE5xeTlCZEpDL2FSOHpaQXBscHA5OTV4ampiOUx6R3pYdGVHbkxma3o0OTFmNDh1QUo2SVdlbmFWQkNDSEVlUlJRSUlRUVFxeHB5aUVjdmgzQ2dlc0I5VW56ZG00Y1VMbXd2QUhHd1pTa2plQjBLQ1p2QlV0NUhWQUYyVDVScHBiMk92eCthcFhwTVdOZDMxMk8wMHl5dWYyWVJZVUgrY2JFOVZCQ1JnbFYzQ0NvRWhKTmoyWGxBNUI4YTBhVWVjR3JpeHZuQWdSc2E5MG9zNGVkcUtnQTZ0MFVvSENDbDFLQk95ZW1JUHZSVy9IU3ZNa0k5L2VWN0RYV2lIUStxQ1lOOEVpL0wxVk5yVmk2YmljbXYvc04xaDhyZGE3emhCQkNlaFFGRkFnaGhCQWozZzVlK3BhWWRMRjZnMlM3WWRERG5KeVZZQm85V1lVaVZDRmkwc1hKMjREZ0RDYzdiZHYya3MrZ0U0eEovaHpMMmgrditaUHBhK1B4YlZ6QWliWTZHYTFZdDlDREZSNnNTSk16eXY2MkdiN25LaDFEa3Mza2pPWnFpd0NRcXoyTVdxRkdkaDl0UFNjQW9MUzB4eW8vMk9PalV1TCtyQXdjZnV4V1BEMXJJb0o4ektVMHpjdDBYS3NJWVd2S1MwbHRBKzc2WmpObWZiUUdlMDVXdU5JNklZU1Fia1lCQlVJSUlRUUF6bTgzTEcvNGg4WHlCczRoK1d2cHpNd0VRL1VHcTlOWjNBSW9MamxnU0xybzN1VUF0YTFuY2JqQ2VNZWNPN1JPSVZRM0ZQNUNwUGtVdy9aanJlY2htS29SZExWb1FrSXl5dlRFREFVQThKdHlLYUJVR2g3SmZZL054NmVkc0oyY2tVc080K0Q0cGZWSHVWMjBla3BKQWtrUFZINndKOURiQzA5TUg0K2N4eGZpeVJrVEVPeHJmaitNc3czTXNSQjU3N01rMW1iNHYva0g1MGhGRGE3K2REMys4c1ZQeUswOGIrdDBRZ2doSGtZQkJVSUlJZjJicGh6QzRZVVFEdDFvdWJ3QjNGQkNEeFpyNmgxbHp0WElMTWRZQVNPZ3lOd0FsdlkrNE5VOWlRbzNGLzNIOHI2eEE3ZVE0OVNaTnJjZlZUczNrRFBld2U3eGhJelNQZ1FFd21lTU9jbWtuRnZwVEhKQ1o4a1pwY2NWNmZKeFdtZElxdWhzem9oZVVQbkJubUJmYnp3MWN3SnlIbCtJdjE4MnlXSXBoSG5DQW5lcXU4ejBmM0ZwanJTTlg0dlBZdnFIMytHZWI3ZWk3RUtqQzYrQUVFS0l1MUZBZ1JCQ1NQK2thd0l2K0g4UWRrMENxcTNYdnh2V2h6dVgwbDRzQTJtOXZNRTdDaXpsRFNpeWRnR2h0bk1WdU1PWmhtTW9QTDlYZk9CQUlrYWplR24rQk1rcE9hMU9CQlFrNzF0R2JNOG5aSlNTSm1lVXRXRERxdHBrY3FHWDdlT3NIdi9TdXQ2d3c0VWdnSFNtZ2djclA5Z1Q1T09GUnk4ZGg1ekhiOFAvenB1TXFFQS84MDVKOVZQcjVJdU9ZakFHNUN6UC9pRzNHSDk2NXhzOHNtNG5LaHBiYko5TUNDR2tSMUZBZ1JCQ1NQL0N0ZUFuUDRUdzIxandrKzhEUXB0NWx5bmZvcHk2QUJhTkF3SzNMQU9wOUFjYi9yaGhlY09kQUZQYVA5MWxIRC9udjIxKzZHQkZ5eUI5TklMMDhZWW16R2ZvdVlCY3d3d0YzaUVCUkdlOU1QUFVjZ2NqbnpFVHdQd0RBQmhubXpnK3hKVitINVBLVkhhVE16TEpHMTBobEtOQWU4elo3b3E0MVRJVkQxWis2SXlmbHdwTHNqSncrTEhiOE9vVldZZ05EckRZYi9vdDRzNEdGZ3lKUkNYZk01MGdZUG5CRXhqMzFrbzg4ZU11VkRXMU92OENDQ0dFdUl3Q0NvUVFRdm9KRGw3NUhZUmRtZUFGL3dObzY2VzdUSGRGWlk5OGpPY1lGOVNiQm9JS3NQamJvTGprSUZqaTA0QXl3RzRUN3BKZHNSSG5tczNaOFIyZW5hQ2VZbjRnR2NqbWErclF6czBKSUp3SnNYZ3FJYU9KUW1HWm5GRXVTWExHRVNXMmt6T0szM3J6RDg0VzljL2dwc1FaYnVMaHlnK2Q4VlVwOGRjL2pVYjJvN2ZpcmFzdndhQlFxMG9scHNJUThzTUtZbnpQc3JJRUFHajFBajc3NHhqR3Zya0N6MjdZZzVvV3p5YXdKSVNRL29vQ0NvUVFRaTUrOWZzaC9ENERQR2N4b0Q0dDJTR3QzaUNUY1hRdDhJNFRHaUl2ZzJMcWJyRFV0d0h2S0dkN0xVdTd2aFhiaXY5cnNjM1IxelJFUGQzbVdibnFDNmF2bWF3M3lIend1TGllZWYyZDhac21yZllnTTJva0NiQWtGOWhlOW1BNDBQUlZyWEFlUjlzT09mNGNuZWxsbFI4NjQ2VlU0STZKS1RpMDlCYThkOTBNRElzSU1lMFRBM2JNOEhLY0xMMXErRjVJQXhQdGVnSEw5dVppekJzcjhQeW12YWh0MWJqMEdnZ2hoTWhqTzlST1NCOGpWRzhHenEwRG12TEF2RUxCTCt6eGRKZElkd2pQRXU4cUI2VUIwZGRETVdCVzErZVEvcTJsRUVMKy93RG50M2JjeCtGODRqelRnSVpadGhFNENvcVVmd0poV2M2MTY0SmZTejVIcTdiUjNEOEhYMXVJYmdnQzlRTWxXOHpuSFdtcE5uM05tZU5EUU9OU0FWK1ZFc2tlU3Nnb3BSb3lES3E0UWRDVm56RnNrZmw5TjR4L0krdVVpS3BWb2pwQzMrVXB2N1p0UnJyUE9DaGdXT0lpellzZ2gvRTg0NzlGUlVCeU11RFZXWEREczVRS2hsdkdqY1NDc1NQd2ZXNHgzdHFSallJYXNmUW9NeXdwRW9NQ1ZzdURITVFrZ1FYajF4cWRIaC91T1lyUC96aUdlLzgwR2c5T0c0TXdQeDgzdlNJaTErYjhVMWg3ckFSNVZiVUk4L2ZCN2xJcS8ybVVsUkNMZW5VYjBxSWo4T2YwUk14S0d1enBMaEhpRXNhZG1YOUdTQzhpSEZzS0NGcXc4S2xBVUJwWWNKcW51MFM2RVcvTUE1cnl3R3QzQU1vQUtGTGY5SFNYU0cvVVhnMWUrQko0K1Rld3VCc3RZNkRkQVlNNEd3SG8ySVp2SEZqU3MyQ3hOOExkSlNBZFVhZXV4SHUvMzI2WVppOEpkamdncmVsbWpHcTVWbndndVhFc2dPUHl3clZRQzEwUG5pMUkycGcwT0JvYjc3MVczdm5kcFBXWDlXaGErYW5oa2N3NzVKTEQ4NVBhc1dOS3U4M0R4TGtQNW9QbitGMkJ5VDZYT3RsamFjTld3UWcvUHpHbzRNRmtsM0p3RHZ4NHZCUnY3amlFdktwYW0vdVpVK3VOak4rYWp0L1BRRzh2TEo2U2p2dXpNaERpYTd2c0ora2VqNnpkQ2EyZ3g3U0VPS1JGUnlBdEp0TFRYZXAxOGlyUEk2K3FGanRLemlMQTJ3dHZYbjJKcDd0RWlOTW9vRUQ2Tk9Ib1BVRFlaQ2dHTC9KMFY0Z0hDS2MrQnVxem9jajRqNmU3UW5xTDltcndrbitEbi8zU0l0a2lJTjdOVkREbTNOSUdZNDRFNi9HYmJ4eFl3a05nZzI0SG1PZnVHSCtaL1RqSzZnNkxEMlNPbGVmWGZBaC9mVVNIN2NXYWV0eDljcXVoU2NlclJVaWYvcjRwNlhqNThpbWRIZDVqaE1ZRzFEeDRoMU96QkpqaEhRQUFuWXJqaTV0YW9MVTN4MU1TdFBKVEJPRGhvS2ZndzN6dEhDeW5FMVpCaGJBd1lOZ3cxOXZ0WVp2eVQrR05IUWR4dUx6R3hsNG5sMElBaHA5UW9jUDVRVDdldUQ4ckhmZE5TVWVRRHdVV3V0dWlWVnN3WldnTUZtWFN6UjFITGZzOUI5bmwxVmgydzJXZTdnb2hUcUVjQ3FUUEVvNHRCVUlwbU5DZktZYjhGUWdkQytINDQ1N3VDdkcwdGlyd0UwOUIyREVHL1BSL0xTczNnSU14Y1dxMFV4RjBXemY4L1FhRHBiNEZ4U1dId0FZdjhtZ3dvYUJtanlTWXdBR0Y0Njh5b2ozSkZFeXd2cjl3UkMwZDhNbTVtMjl1WjN5ODUvTW5HQ21DUStBemRxSmtpK1B2RTRkNU1LL1NNWXdvN21URnFHVGdyeFphc0lmdDY3amZHZGFCa0Y1YSthRXI4MFlOd2RiRmY4YmF1NjdDN0JIV1U3MDc1a2h3bERUb0l6Mi9xYTBkLzl4K0VHUGVYSWwvLzVhTjVuYXQwMzBublh0azdVNU1IaHBOd1FTWi9qWWxIZVBpby9ENCt0ODgzUlZDbkVJQkJkSW5DVFdiQVVFSHhSQUtKdlIzaWlGL0EzVE5FR3EyZWJvcnhCTTBGZURISDRld2N5ejQ2VThCTHAyS2JsaWpEUWJPNVF6aXVLUnFneFgvQkxDMGQ2R1lkZ0FzL25hQWVUWVZrY0IxMkZEd251VkdHYTkxa01ZOGU4QjZCa0p1NjNscG80NTNTakpnSGg4L3NKTURlNTdmSlpJN2dMSitKaXlsRm5SeHAxdnlIdXh0M0lJV0gwbTlTWGRPRE8zRmxSKzZNbTFZSEw1Wk9CLzdIbDZBMjhZbncwZGxMcWZLSkZVZDdQMHEybUo2MTIwa2I2eFh0K0hsTFg5Z3pCc3I4TWFPUTJqVTJGNjJRcHp6UzhFcDZBUUI5MlNPOW5SWCtxUy9UVTVIYzdzVzI0cE9kMzB3SWIwTUJSUkkzMVMxRGl5ODU1T2VrZDZKaFU4VGszS1Mva05UQVg1c0tZVGZ4b0dmK1J6ZzBydU8zRkNTd0xyMFF1Y1k0K2FCaS9XcEFVbGdveitFWXRwK3NMaGJBS2JzMklBSDdEbTFDbzF0aHBrRU12TkRNRERFcTgyZm85YUR0b090OG1jb2NHNCtNdHpmRjRQRGdqbzl2cWY1akowSUZoUXNQbUNBbkVBSms1UUNDYTlYSUtxbXEwc284V0Nkb01XdmlsMldTUlRkR1ZUbzVaVWZ1cElVR1lwM3JyMFVPWS9maGllbWowZTR2MlI1Q0dQbWI1T2NtSmJrZkE3THdFS2R1ZzJ2Ymp1QTlEZVc0K1V0ZjZCTzNXYXJDU0xUdXJ3U1RFMkk5WFEzK3JScENYRlltMWZpNlc0UUloc0ZGRWpmMUpRblp2b25CQUNDUndPTnVaN3VCZWtKbXJQZ2VRK0xnWVN6eXdFdXVmTXJYWnNnNSs0ekU1ZEZjRzY4UjI5WnRZR2xmd3pGMUQyR2hJdTk1ODltYzNzdGRwV3RORDFtQ25sMzNDUGJVK0RMeGJKKzRySVE4NzdUYmMxbzBvdDNjS1ZCZ2k1SkR1eE55eDFNbUFKK1U1eExrc2daTEdwbnBoUjJzY3lGbVFNUTJaVy9vRGJlM3h6d2NiYmlnODJPY2FDd0VORDI3YW44a1FGK2VIcldST1E5c1JCdlhuMEpoa3RMVGtvRGZESURDNlp5bGJCOHk1dmF0UGozYjlrWS9mcHkvSDNESGxRMXRicitJdnF4dktwYXBFVjN6TVZDSERjNkpoSzVsZWU3UHBDUVhxYjNYQmtSSW9kWEtGVnpJQ1lzT0Izd0N2WjBOMGgzYWp3TWZuUVJoSjNqd010WFdnVVNqR1JPWVpjTVVEb2tISXk0QklweFgwT1J0UXNzNW5yMHhqK1htNHVXUVd2S0ZjRmxqMDhIcWUwdmQ4aVJ6azV3Y21YQStFRzlhN21Ea2YrTWVhYXY1UTdwcFc5RlVxa0tYclorREtXTkcyZnVROERtTTU5YkpsRjBSNFVHNHpkZHB4UExTUXFDNjIxNm1JOUtpVHNucG1EL3d6ZGo1YTJYWS9LUUdNc0RUTytwdklrTFltQ2g0emxxclE3LzJadUxNVyt1d0tQcmY4UFpobVpYWDBLL0ZPcm5ROVVjWEpRZUc0a1FYeXAxU3ZxZTNuZUZSSWdqTHV6eGRBOUliME0vRXhjaERwejdDY0wrK1JEMnpnYXZXZ2ZBZXNBazUvYTU0WGpqUDlZakVlWU5GbmNMRkZsN29KandQVEJnTmp4UkF0SVJGWTM1eUsweTVBMHhsZHh6bkFJS3hHditKTmxpZWY1UjlYbkpIdWZ1cEkrUDY0VXpGQUFvWStPaEdpSU83Sm1waElkanVPUjRwZEJGY2thWVVnd0NBQXJQNzhVWlZnN0V1bkZhdUhTbWcxb05sRnc4MDZVWkV4TTQvblRQTmZqMS9yL2d1dEdKVUVwbTRaZ21MWER4UDNMekxIRFRmMFJhdllBdkRoekh1TGRXNHY0MTIxRjB2bS9tcHZDVVBXVVZudTdDUldFM3ZZK2tENktBQWlHRWtONUYzd3ArNm1NSXYwMkFjT1JPb1A0UGk5Mm1ORzBNZ0dSZHUxMkdVWWZGSFh6cCtObDdBRmppazFCTXp3RkxleGNJSE9tR0Y5R2RPTmFmZU5QOGtNbWZuVEN3TFIzZVBOQ2lUU2xwUUlITENLb3dTVWNtRHU2ZE14UUF3Ry9hVE9kUGxyeFZYU1ZudFA2MmJDeDRENGlKRVVzK1Nya3lXMEY2Ym1NamNQcmlTK3FXSGhPSlQyNjhERWNldXczM1RVbEhvTGQ1dVFremZBN0llUWROd1FoVDdrZnpkMG92Y0t3NlVvako3MzZEdTc3WmpPUG5McmorQWdnaDVDSkdBUVZDQ0NHOVExc1ZlT0dMRUhha2dlYy9DNmhQV2V3VzEvSnp3OURCZ1VDQzhTUXV6ajFuMGhFRUFBU21pQlVicGg4RkcvNGs0TjAzcHVzZVBQc2p6aldYaWc5a0pUZ3dpOWRJa2pGYXZZKzFlZzJxdEMzaVBqamVQQWRNZzl0aEVTRUk4dW1pRW9JSCtVMmRDU2lOaVRYbHZZR3lrek5LSmtGVU5oVWg3OXgySUNFQjhQTXpIK1BPSkkwMU5jQzVjKzVycnhlSkRRN0F5NWRQUWQ2VEMvSGkzTW1JRFE2d2N5U1g5WjZhcTBwSVd1REErbU9sbVBiK3QxaXdmQU1PbnJrNDMxTkNDSEVWQlJRSUlZUjRFQWRxZjRWdzVBNElPelBBeTk0RGRJMlMzZUlWUG1QRzljOWREZjY0NGIrR2tZRkZOamVEQWJPaG1QQTlGRm0vR1NvMjlONkJyN1htOWd2WVVyek12SUZCZHZsREJWY2hUalBSL05qcTd2aWg1bXBYdWdnQUdOZExsenNZTWY4QStJeWRKTmtpWTltRFZYTEcxSUl1a2pOeXkyVVYyNG8vZ1FBOWtKVFVmWlVmenA0RkdocmMxMTR2RStUampRZW1adUR3WTdmaTg1dm40TkxoY1ZaSGlCOFluTXRaREFGSm5OTHluQzJGcHpIMzR4OXd4U2Zyc09IRVNiZCtxd2docEsvemJBRnRRZ2doL1pPMkR2enNjdkF6WHdMcWt6WU80SlpKN2JxNGdHY3dURnRteGpvTlZvTnNuMml3dUp2QkJ0ME8rQTV5dGZjZXM2bndBN1RyTmVJRG1XVWlqV0xiSmtERnpYZkhyUWRjUnkzS1JjcVlveUE1ZFB5ZzNoMVFBTVJsRDIwSDk0b1BPSk0xVVVFYUlrZ3NVK0gzU1cxbzZ5UXVKVllaRU4rZ2VzMDU3RC96QXlZUHZrRU1LcHc0WWY1ZU92azlOWkdlWDFJQ0pDZGJ6b1M0eUtnVUNseVZNZ3hYcFF4RFNXMERQajl3SEY5bDU2UGVVQXBTT2l1SmMrNVFyaEZwcFJmcm4vNTlweXF4NzFRbEVzS0RjZCtVRE53eWJpVDh2T2hTbWhEU3Y5RU1CVUlJSVQzbndtN3dvL2RDK0RVRnZQQi9Pd1lUakpuU2pDblpPeHZsTVhObVJlbDBlL04rSlJBMUg0cHhLNkc0OUNoWTB0LzdkRERoWk4wUkhEdTNRM3pBNGZUQWM1Qm1zdWxyVzNHYUhMVzBiSm1jNXpDM05pNis5K1pQTVBJWk13RXN5RkFkUm94SU9Yd3VseXg3VUFvTWlhV2REeXF0Vzk1WitpWGE5QzNpWU4rZGxSK2s1MThrNVNRZE5Ud2lCQy9ObTR6alQ5Nk9ELzQ4RXhPc3lwWWFnd21jYzRkbkxaamVUYXZEeXk0MDRzbWZkaUh0OWVWNGVjc2ZPTmRNSlNjSklmMFhCUlFJSVlSMEwxMGorS24vUU5nOUdjS0JhOEdyZmdDNGRKRER4YnVIZ0NUUlltY0RLME1TUW00bjRPQS9IR3pFODFCTXo0Tmk3SmZBZ0xsaWNLRVAwd3RhckR2K3Vua0RjMjdPdFlyN0lrWXpBWUR0dVFlTituYWNhbSt5dTk4ZU1hQmplQTZGQWhsOW9Yd2NVOEJ2Nmd6Slk3bm5TNWM5T0xKc3h2d0ViZnBXL0ZhNlFud1FHdHF4OG9PclNScWw1U1FMQ3dHOTN2bjIraGdmbFJJTHhvekFMMys3SHJzZXVCRjNURXhCZ0xjNTRNTVlNODFnTWlaajdISXBsYVEwaERUdVZLOXV3NzkveTBiR0d5dXdaTTEyRkZUWHVmT2xFRUpJbjBBQkJVSUlJZDJqL2cvdzNDWGliSVQ4NTRDV0lxc0R6SGtPeENuaGRwaXFOQmhuSkxDTzR5MkZMMWpzalZCTVdnL0Z0UDFnQ1E4RDNnUGM5MW84YkdmWmN0UnJxZ3lQNUF6MUxjVnBKa0ZoV08xb3E0WERyWkw4Q1RKakZzWkIydWlZQ0hncCs4YmxoZitsYzB4Zk94V2lrU1JuSE5oVmNrWXIrODZzUVZPYllUWklUQXdRRWlKcDE0V2xENXdEQ29WNTVLdlJBTVhGenJYVng2VU1ETWRiVjErQ1kwL2VnWDlkT1Eyam9zSXQ5alBURWluQnRNcXFVNUphbGRMS0VGcTlnRytPRkdMS2U2dHcvZWMvWWx2UkdYZStERUlJNmRWbzRSY2hoQkQzVVo4Q3IvZ1d2UEo3R3dFRUFKeURNd1lGQTdoeEZvS3RxM2pESW5YVHpBVmJRUVNtQkNLbWc4VmNEemJ3Q2tBWjJLR1ppMEZ0Nnhuc09mVzFaSXR6QTAwR0lGNDl4YnpCUmx6aWFLdDB1WU56Z1l0eDhiMC9mNEtSTWpZZXFxSERvVHRaWXFqZUlHY2diM2xjU3FFWHpnMW9jL2k1QmE3SGx1S1BjWDNxcytLR1ljT0EvSHhBclJZZnU1TDV6enFvME53TW5Ed0pEQjNxZkp0OVdKQ1BGeFpscG1KUlppcjJuNjdDWi91UFlmMnhFclRyQmNNUnpQZy9tR1pBTWR1bEtKbmtlQTVEcVZUSno4ek9rbkxzTENuSHlBRmh1RDhySFRlT0dRbnZQaEpnSTRRUVoxQkFnUkJDaUd2YXpvRlhmaThHRVJvUDJ6NkdjMEJoVG5kbWU2eGt6b2ZBQk1NRmZzY29BaEErQlN6Nk9yRG9hd0N2TURlOWlONXI3ZkYvUWVCQzF3ZDJ3WWNISTdvOVEzekFPY0FVc0k3bTVMUTZtei9CYkh3ZnlKOGc1VGR0RnBwT2xvZ1BaTDVreHJocHVueGlxUXEvVCt3OE9hUHBPUVR4Mzl5cWJaZzY5R1pFQlNTSUFRQmpra1pqM2dOWFp5cEkxZFlDdnI1QWRMUno3VjBrTWdkSEkzTndOUDV4UlJaV0hzckg1d2VPNFZSZGsrUUljL0JTVE9Tb0FMZXhLTUwwV0RLN1NucE1RVTBkSGw2N0V5OXUzby9ieG8vQzNaTlNNU2cwcUR0ZUVpR0VlQlNGVEFraGhNaW5hd1EvdXh6Q2dlc2c3RWdETDNpK1l6Q0JHM01qR0RQWUE5WWpObVpJckdnb0RnbHg0cnlOalBzaFk4Rkd2U3ptUlppNERtelFuZjBpbUhDNFlnUE9OaHdYSDNCbmgvaWlJZXBMd0F4LzlqbXpMR1VJQUsyQ0RrVnQ5VEErbWF4eHJHVHcycGRtS0FDQVg5WjBRR25Nc1NIdkhlYkdXUTBRa3pNbUZUdHduMGE4clcxNnVMSGdmZk0rTHk4eHFHQjg4MTFOMG1pdHZCeW9vM1grQUJEaDc0dUhwbzNCb2FXM1l2MmlxM0hiK0ZFSThyR01CakhUN3drM0xZbXdsVzlCbXMxRitva0dBQmRhTlhoMzF4R01lWE1sYnZqeVoyektQd1dCNms0U1FpNGlORU9CRUVLSVk5clBnNTliRDM1dUEzQmhOOEIxTmc4ejNWUmxZbmpBOHRLWkcyWW9HS1lNYzJtUk5pdUJvOEJpL2d3V2N6M2dOOFN0TDZVdlVHc2JzYm5vUDVJdHR1NlRPbTVJeTB6VDE3WmF5V210TVgrdjVKWlJOQXg4ZzN5OGtCUVo2blFmUFlINUI4Qm5YQ2JhRHZ3dWJwQTdLMEJ5YkZxQk4vSlNiUDllZEdCWVVYS3k3Z2lLYXZjaktTSlQzTzduQnlRa0FLV2xqdmVoeStlU3ZLYXlNc0RIQi9EM2QxLzdmUmhqUU5iUVdHUU5qY1cvcnB5R1Rma25zZXBJSWJZVm5ZRk9FR2NHR1lPY1l2b0V3WkF6dHZNbEVWenlYNlB0Uldld3ZlZ01Zb01EY09la1ZOdytJUmtEQWk3ZXNwNkVrUDZCQWdxRUVFTHNheWtDUC9jemVQVUdvQ0hiZ1JPa3RkNlorUjl1dkRITDdCWm5BRk1Db1psZ1VYUEJCbDdaTDRNSVVyOFVmZ2lOcmtWODRPTFU5eEQ5VUFUcjR6cHQ2bWhycmZrVXlLdndZRHkycnkxM01QS2JOc3NjVUREK3dNcDRCOFQzbENHMFVZSG9hZ1dxb3JwYW9zSU1zeFRFNS9pbDhFTWtUcDVvbWtHQ3NEQXhVV05scGVRVUJxZnpLaGpQTmY1YlZBUWtKd1BlamxTbjZEOThWRXBja3pZYzE2UU5SNTI2RFd0eWl2RHRrVUljT2l0SlZtcVZXOEdRSmhiV00zN0VMUW93WXhVYnlTOWRSV01ML3JIMUQveHIrMEZja1pLQXV5ZWxZbXFDVmFVUFFnanBJeWlnUUxxTjBIUUNyRGtmdkNrWGFNd0RtdkxFSFVGcFFIQWFXSEE2ZU1CSUtJS1NQZHRSNHJLcXFpb29GQXBFUmtaQ29hQ1ZWSDBiQitvUGdWZHZFR2NpdEhhV0haNERuRm1zSXpjbE4rUGlwRi9Pelhmc3pHVWhKVlRCWUpHemdLaTVZQVBtQUtwZ3Q3K2l2dWhrM1JFY3JkcGllT1Q4V2djR2NiTEI0TlpwNW0xMjJqcXE3bDhKR2FWOE1zYUJCUVdETnpXYTN6U0hYNzdsUEp6a0FpOVVSVG1TbkpHWjN1YmExck00VXJFSlkyUG5tM2ZIeGdLdHJVQkRnL2hZR2hCd2hqU29ZQ3dubVp3c1dlNUJwTUw4ZkhCUFpocnV5VXpEcWJvbWZKMmRqMitQRmxybFc3Qks1R2plWUZnR1lWak1aZnFscy95OTBna0MxdVdWWUYxZUNaSWlRM0hYcEZUY01tNWtoNlVYcE9mcGREbzBOamJDeThzTFFVRzlOL2ZGaVhNWGtGOTlBYm1WNTVGYldZdThLdkZ6UEMwNkVxTmpJcEFlTXdBam8wS1JQRERDd3owbEZ6TUtLSkJ1SWVRK0FMUlZnWHVGZ2dXTkJvYitUUXdrQUdKZ29URVB2T3BIUUxjU2dtOE1GR252ZXJiREh2VGFhNitodHJZV1YxOTlOYVpObTliMUNkMW83OTY5ZVAvOTk1R1ptWW1ISG5ySW9YTktTMHZ4eUNPUFFLMVc0OGtubjhUczJiTzd1WmZFN2JnV3FQME52SG9qZVBWR29PMWNKOGR5MHgwNmJzeDB6cGdrZ0dENDJsaU96ZGFnekQ4QmJNQmNzS2k1UU5oa2dOR2ZJaW1kMEk2MXgvOWwzbURJT084TWJoakFERlZmWXRXZTVYRnRYTUJ4alhtR1FzZGttUFpKYnJUMzJSa0tZQXI0VFp1RjFnMC9HRGJJQzZoSXk1NG1ubFRoOTB3SGtqTUNGbS9ldHVKUE1UcjZNcWdVa2hOdFZYNXdKYWdncmZ6UTFpYVdreHd4d3YyNUdpNHlROEtDOFBTc2lYaDYxa1Q4Y2JvS3E0NFU0b2ZjWWpSbzJrM0hXTHlGaGtncTc3QXN3djc3WEhTK0hzOXUySVAvM2J3UGx5Y25ZTUdZRVppUk9BaEtCWDF2dXN2R2pSc1JIQnlNckt5c0R2dUtpb3J3MEVNUElUVTFGVysvL1hhSC9mbjUrZmo1NTUreFpNa1MrUHI2OWtSM08xankvYStvYW14QnFKOFBSc2RFWXZHVTBVaUxqZ1FBNUZXSkFZYjF4MHZRbU4yT21PQUF2SGZkREkvMGsxejg2Q3FPdUJXdjNRVitlQ0ZZOHF0Z2NUZmJQc2huSUJBNXk1ekE2T3hLQ051R2c0MzlFaXk4NDRkNmQxaTllalYrKysyM2Jtdi90dHR1UTJabVpwZkh0YmUzWTgrZVBkQm9OTGo4OHN1N3JUK08wbWcwcUs2dVJwMkRTYnVxcTZ2eDk3Ly9IV3ExR3ZQbno4ZlVxVk9oTmw3NDJ1SHQ3UTBsM1JIek1BNDA1b0pmMkFWZSt4dFF0dy9RdDlnNWxFdHUxakxEVmJOaFVDT1l5NlpaQmhDc0w0QVZRT2hFY1NsRDFEd2dZRVEzdmE2THc5YmlqOUdnTVFSMVhGanFZTXhWTWJBOUhUNDh4TkFjdHhrc3lHczliMG9VSjN0dWdtUlFQSEZ3SHcwb0FQQy81REp6UUlIWm1zUnVuL1NkVXdvTUkwcFV5RTEySUpjQ0F5Q0kzK01XYlQxK1A3VUtseVFzTk8rM1YvbkJXZGJuR3N0SkppUTQzMlkvTTJsd05DWU5qc2FiVjErQzdVVm44Tk9KTW13NFhvYWFGc25mUG1iNnhCUVpma1dzZjdlTStUazVNNGNlTkRvOWZzZ3R4Zys1eFlnSzlNT2YwNU93WU94SXBFWDNqenZNSjA2Y3dDT1BQT0p5TzhuSnlUWURBVVpWVlZWNDc3MzNvTlZxTVh2MmJDeFpzZ1FCQVFFT3RiMTI3Vm9zVzdZTU9wME96YzNOZU9HRkYxenVyeHkvbFpaajRWZWI4TnI4cWJoNTNFaWJ4d3dNR294WlNZTk5qMWNleXNld1Z6N0Q4bHZtSVl1VzF4QTNvNEFDY1J0ZThpYjRoVjFnMDNQQlZJNVBEMlB4dHdJRHJ3QS9mTHNZYUJqMmNEZjJVbFJWVllYOC9QeHVhNysrdnI3cmd3QWNQSGdRR28wR3djSEJUczlPS0N3c1JFRkJRWmZIalJzM0RuRnhjVTQ5aHkyblQ1L0cwMDgvamZQbnhlbDFHelpzd0lZTkc3bzhiK25TcFpnL2YzNlh4eEUzYXkwQnIvME52SGFYbUZCUmU4SCtzZHlRL2s4QmdERW94SlVOWWdEQmNPSExEVmZHZGxNcUJvMEdDODhDaTVnS2hFMmhwUXdPT3RPUWgvMW5ESU5hYm5ubld5NWpVWTNCR3ZQc0JGanJKd2dBQUNBQVNVUkJWSHN6RHc2MVNOYUl5d2hpU0FNVWNTR0JpUEQzekowNmQxREd4a09Wa0FoZG1iak1oOHVOckVpT1Q4MzNkaXlnWUxXMFl2ZkpiekErN2tvRWVFc3FtSGg1aWJNSVRwd0FERWtDWGNxcFlYMytoUXRpT2NtWUdPZmI2NmRtSmczQ3pLUkJlT3ZxUy80L2UyY2UzMVNaL2YvUHpkSWwzZmVGMHAyV2xyS0RnS3dLaUlMYnVJMmpYNTBCQkxmNWpveU80NHpieklDT293emk4aDBVUjBURlpVYkZINElvc2kreXI0VUMzVGU2YjdSTm03UkpjKy92ajV2azNxUnBtM3VUMHUyOFh5OGw5OG56bkR4TkFyM25QT2Q4RG82WFZtSGJ4VUo4ZjZrSVZ4cHR5eUxzNUdURUJXTFcvM0VBWUJmd3EyblI0NzBqNS9IZWtmTklqd2pHL2VOVGNkKzRsRUV2NU1peUxQejkvWkdVbENSNXJjRmd3TVdMRjJFeW1icWRGeGtaaVgvKzg1OVl0V29WZHUzYWhjek1URHovL1BNWU5XcFVsMnQwT2gzZWZQTk5IRGh3QUFBd2YvNThQUEhFRTVMMzZBcHI5cC9Hb2NKeVpQM2hJZmg1T1Y4YTgrREVrVmlVbm9DSHZ0aUJ1U05pc1dMVytGN2NKVEhVb0lBQzRSYTRnalhnMm11Z21MeEYxbnBHSFFqbXVxMWdMLzRCS0h3TFRLTHIwZW51ZU95eHgvRElJNC8wT0cvZnZuMVl1M1l0WW1KaXNHN2RPcWZ0ZTRpRXJpb3FLdERSNGZqR2N1L2V2UUNBU1pNbW9WSXN2dFVETVRFeFZxMkNZOGVPWWRPbVRUMnVlZTY1NTl3V1VNak16TVRLbFN2UjNOeU1HVE5tSUtHSDA2M3M3R3ljUEhrU0hoNGVpSXNiMmtKNzE0ejJhbkQxQjRBR2N4Q2hyYnlIQmNKdExtTnVhY2V4ZkcwNHh3aEhhNDUxelFINFpmQUJoT0FaUVBEMWdDckFiVC9LVUtHRE5XQnoxdDl0eHVTZlJadFB5emtQeE9oN3pwWTZveE1GRkNSNTBjTGNTUU5VUDBHTVp0WThOQmRaZEVNa1JoUVlJY0FTMkt4QVpMVUNWUkU5aVRQYVltVGJzTC93RXl3YWFmYzcwTXNMU0VyaXhSUUJXejBFT2RpdnI2amdYeU5vOExkaTdTMm14RVppU213a1hybmxlbHlvck1QM2w0cXc3VkloY21wc00vNXNQakZyQzFHTHhneGp6WGF4LzdmMlVuVURYdDV4RkgvOTZSam1KTWZnL25HcFdKU2VBQy9WNE16NFMwdEx3eXV2dkNKNVhWVlZGUjU2NktHZUp3SklUMC9IZSsrOWg5ZGVldzJscGFVSUNlaytDNlMxdFJWbnpweEJTRWdJVnF4WWdhbFRwMHJlbnl1czJYOGExVm9kdGl5NVhkYjZRRzlQYkZ0NkI1N1plaEJyRDU3QjcyZE5jUE1PaWFFS0JSUUlsK0hxRDRGck9DUTdtQ0JHTWVxZllFL2NCZ1JlQnliNGVqZnN6akZxdFJwcXRickhlY2VQSHdjQTNIcnJyZkQybG5jaThPeXp6NkttcHFiYk9YdjM3clVHRjV6aG0yKytRVUFBNzdCTm56NGRFUkZkcHhsLy9mWFhLQ2twY1V1Tkg4dXkrUHp6ejdGcDB5YW9WQ3Fuc2cwT0h6Nk0vLzczdndnT0RzYktsU3VSbXVvNFBZOXdrYWJUNEJwUEEwMm4rRC8xSlQydk1hZmFXbkp4R1hNcEEyY05MQUJkT2xSK28wUUJoT2tVUUhBRHUvTFdDNlVPTVB0OEx0cU0wVStGRXQyZll1bFpFeTYxOFJrckhPUTdxUk1HcW42Q0NLOXBzOUQ4MmI4Qms0a3ZlN0JrNXpnRlkvUFdwZWVwVVJYaGpEZ2poS05yQUtmTHQyTnE3RDBJMGNUWXp2SDNCK0xqK1JJRndIWGRBL3VnUWxFUjMvWEJ5YlJ2b210R1I0VmlkRlFvL2p4M01vb2FtczJaQzRXMjNTSUFhM2FDOEVtYXYzQ01SZXFSMTZRUi96UE1jcHkxL2FTUGh3bzNwY2Jqem93a3pFdUpIYlRCQlhmeXpqdnZvS3lzekdhTVpWbjQrUGpnelRmZnRJNjF0dkpsZ01YRnhmampILzlvSGZmeThrSmdZQ0MrL2ZaYmZQdnR0OVp4UHo4L3ZQVFNTNzIyNzRPRjVUaFVXQzQ3bUNCbXplMnpjT3VIMzJGS2JDU3VqNmZ5QjhKMUtLQkF1QXgzOWlFd2N5NjR6UjR6L2xOd0J5ZURtZHVkdW56dm85VnFjZUxFQ1hoNGVPQ21tMjV5MmQ3a3laT2RDbUoweDZsVHAyQXdHR3pHa3BLU3VrMEwvT3FycndBQXc0Y1B4d2NmZklDalI0OTJPZGVpZjNENjlHa3NYcndZQURCdTNEZzg5ZFJUeU12THd6dnZ2R010RlVsTlRVVkJRUUhlZmZmZEx1MjF0YlZoMTY1ZDREZ09JMGVPeE02ZE83Rno1MDZiT2N1V0xlc3pRYU1CaTY0SVhOTXBvT2tjdU1hVFRyWnpkSUE0NDZBNzUwUWREQVJPQkJNd0FVemdaQ0J3RXFEMGxmZWFoRU91TkdYaFJKazVLQ3VxdDVhSGNMS2VZTGpSMGJBTlowVGxEb3prUTNsaHdjVGhBejlEZ2RINHdHdmlWTFNkT0F3QVlCMmNGSGU3SG55V0FoZ0dTVVVxSEw3T1NYRkd6dkkvQmh4WTdNNy9BTDhjczdMenZKQVFYcUN4V2lTYzZtcm5CK3Nlek8wazA5T3BuYVFiU1FqMngrOW1qc1B2Wm81RHBiWVYyeThWNGZ0TFJUaFU2Q2hyekRZb3hXZUlpZU5OdHQvSFZrT0hWVy9CeDBPRitTbHh1SE4wRXVhbnhGRndvUXV5czdPUmw1Y0hUMC9QVGlWZzFkVzJnc1JlWGw0d21VeTRmUG15emJoV2ExdlMwdGJXaHNEQXdON1pzSm1IdnRpQnJEODRsM25oREpzZVdJQkpiMzJKZ3VjWHU4MG1NWFNoZ0FMaEV1eUYzL0lDak4xcEpyUlhnY3RkQmE1Mko4QWFBZi9SVUtTOERBUk9kamlkVVFjQnFYOEJtN1VDaW95dUJYVmNwYlMwMUNhNmJFOTFkVFU2T2pvUUVoS0NEUnMyT0dWVG9WQjAyUjNodWVlZXMyWVZ5T1hCQng5MG1PMXcrUEJoVkZSVTRONTc3N1VaWjFrVzFkWFZVQ2dVaUk2T1JuMTlmYWZJdkNQMGVyMTEzckJody9Eamp6OWk3ZHExL0kyeW1heXNMR1JsWlRtOTl5TkhqamdjZi9qaGh5bWcwQlVkV2tCN0VWekxKVUI3R1Z6TFpVQjdHZWhvNnIzWFpEd0EvOUZnQWljQ0FSUDVQNzNqZSsvMUNJZWxEckt4dER3RTRNVUZJTFJOYU12TDZ6RjBkanhQNjRTYmFHbnVzekNmWVlCeDBXRXlOOTIvOEo0MXp4cFE0TjhNNTZNc3ZHNEZQMWZKTWtqSlYrTkN1dEdwdGVZQ0l3QU1zbXNQNDByVFJRd1BjRkRQSFJNRHRMVUo3U1JaMXJWc0JYRkF3bVNpZHBLOVNKU2ZqN1VWcGJiZGlFT0Y1VGhZV0lhREJlWElxWFVzaGl3V2RtU0V5SUxkazN4d1lVdFdBYlprRlVDalZ1R20xRGpja1pHRW0xSUhabkRoK1BIaldMQmdnY3QydEZxdHc3YVA2OWV2ZDBzWnFNRmd3S0pGaTF5MjB4MVBmcnNQLzFnNHc2cVpvRzAzNHJVOUo3RHRZaUVhZEcwWUV4MkdQOTA0R2JPVGhKK25nMld4OXVCWmZINDZHOVhhVmlTRUJPRHhhV1B3MENUK2QwS1F4Z3QvdldrcW50cXlIMi9mT2FkWDkwOE1maWlnUU1pRzFWNEcyaXU3N3VZQUFLWVd2b1FCQ2pEcHE4RW9mY0FXdlF2MjFEMVFYTDhQMENRNlhNYkVQQVN1OGx1d0xYbFErSTdvbGYzWDFkVmgrL2J0UGM2cnI2OTNhaDdRZlVDaHQ5RHBkRml6WmcxYVcxc3hkdXhZcEtRSUN2cGxaV1ZvYjI5SFVsSVMxR28xL3ZDSFAzU3JubnpvMENHc1hyMGExMTkvUGY3MHB6OEJBSlJLSmFxcXFoQWNISXpISDM4Y3I3enlDaVpObW9TWFgzNjVTenRQUFBFRXlzcks4UEhISHlNNE9OamhuRFZyMWxpRmpZWThiRHZRbWd0T0t3NGNYQUxhbmRmVmtJVTZCUERQQU9PWHdaY3crR2NBUHFrQU0vQnVQZ2N5N2lwMVlBQndMS3hPeG5nOGFQTzhvMkFDQUp6UjFkb2FjUkp4dG54YWVEQzgxWVBqbHNKajlEZ3dmdjdndE0xOHVFU3lPS1B3eG96S2NUNmdZUC9wL0pqekxwWmY5NzdqeVltSlFFNE9vTk81WHZwZzM0cXl2WjNQVkVoTnBYYVN2WWlmcHhvTDArS3hNSTBQMk5hMjZuR2dvQXlIQ3N1eEovY0tLclcyblhlc0pXam1qNFRqWUM2SDZQd1o2WXhDY01GTHBVUk1vQy9tSkEzSG5PUVl6RXdjQmw4UDE3SWxyd1d1aWpKYVdMdDJMYTVjdVlKbm4zM1c1djRJNERNTFB2bmtFOWw3dk9lZWV4d0dLOXpKNWVvR1ZEVzEySFJ6V1BMZm5UaFhYb3VYNTA5QlRLQWZQajU1RWZkKytqMjJQM0luSmcvblM4OSsvOTBCZkhFbUIwdXVHNFVGcVhISXEydkV5ejhkeFpWR0xaNmZkeDBBNEtGSmFkaDhJUis1dFZlUkVrYjZLWVI4QnNkdmY2SlBZRnF5d2FtNy93ZUlLMTRQdE5kQ01mTW80TWtyU0N1Q3BvQTlPZzljd3hFd1hRUVVBQURxUURBdGw0RmVDaWhZbURGamhrMTkzT0hEaC9INjY2OWo4ZUxGK01VdmZ0RnAva3N2dllUTXpFeDg5ZFZYTmlmcnYvclZyM3BzbWRnYmFEUWFQUEhFRTNqOTlkZnh4aHR2NEwzMzNyT1dWdVRtNWdLQVZiVzRKKzBJeTNNS2hjSkdNeUkyTmhhYk5tMnlDa0VxbGNvdU5TVUtDZ3BRVmxhRzFOVFVicVAvUTdKMXBLRU9hTTBEMTVySGx5MW9Md090K1lDK3VQZGYyMmNFSHpqd3p3RGpOd3J3eXdBOEkzdi9kWWx1c1NsMU1DTy9xNFBnWENnWk5lSmFaNk5EZU5LaFU5ekNHbEhZM21SZEx5bTlYelIxNHZDQnI1OWdoVkZBTTJzZVdyZGJNdGhjRTJlTXFsYWcwbGx4Um5NM0ZUQkFwVFlQbDJvT0lEMThkdWQ1NG5hU2xqSTRWMFFhN1VzbVdsdXBuZVExSnN6SEcvZU1HWUY3eHZEM1BFVU56VGhRVUlhREJXVTRWRlNCQmwyYnpmeHVOVzVFdEhXWWtGL1hoUHk2Sm54NFBBdEtCWU9KTVJHNElUa0djNUppTURFbUFrcEYvd3NjeVJWbGJHNXV4a2NmZllRb2M5ZVNvcUlpbEpXVldlODU3cnp6VGpRME5DQWdJQUR0N2UzNDVwdHZaTzl4M3J4NUNBb0t3dEtsUzNzdDB6SzdwZ0dCb3U0NTV5cHFzVGZ2Q2o2NGR4N3VIcE1NQUppWkdJM1JxemRody9Fc1RCNGVnYkttRm54eEpnZkxwbWJnSDR0bThIdE5pVVcwdncrV2ZiMGIvek14RGJGQmZDQWswTXNUMlRVTkZGQWdYSUlDQ29Sc09PMEZNSDZqdTU5VHZSVk01TzNXWUFMWU5rRGxEOFhNRXozYVovekhnR3MrejYvdlJleWRZMHVIQnJWYTdkQnB0ampWWGw1ZXNvVWFYM3p4UldSbVp2WTRMeUVoQWUrODgwNlA4K2JObTRlOWUvZmk1TW1UK09TVFQ2d2RMTTZjNFd2clI0OFdQcWZzN0d4Y3VIQ2hVM2xFVDZqVmFtc2JwdUxpNGk2MUV5eTFoaHpIZGF1djRFeXJ5d0ZKZXlYUVhzdDNXV2poQXdaY2F3R2d2UWlZV25yLzlaVStnUDlZTUg1cGZPY0Z2d3dnZ05wRDlVYzZsVHE0NEJEeUI4ekMydm1SdjBQSFdiRmRCUnlGS282M1ZJbGVuNUdXb1NBS1FFd2NOdkQxRThSNHo1d3JCQlFZUnF5WjZBUU14TTArMDNKVnFJd3dkRE5mQk1mWUNGbnN5bHVQa1dIVG9XQWMzSzZwVkh3N3lVdVhYQzk3c0w2K1hUdEpUMDhnbWtUYitvS0VZSDhrQktmak41UFRBUUNaRlhWOEJrTlJPWTRXVjBKdmRLSXRxUU5NTEljVHBWVTRVVnFGMS9lZWdyZGFoWXpJRUl5TkRzUFk2RENNR3hhRzFMQ2dQZ3N5cUZUOGQ3MnRyYTJIbVk3eDkvZTNabUkyTkRTZ3JLd01QajQrMW01VVlrMnNKblBaVUVKQ0F0NSsrMjJuWDJQbHlwVTRkZW9VQVA2ZThQNzc3NWUxVjJlNFVGbUgwVkdoMXVzUm9VSFl0dlFPakJzbWxKaXBGQXFvbFVxMGQvRDNhTG5tOHBrRnFiYmxpdFBpbzJGaU9lekpLOFhpNi9pRHBySFJvY2lzcU1QdG82Um5neENFQlFvb0VQSnB6Z0xpSCszNmVjNEl0R1FEMGI4RWwvczNjRmMrNW12Qy9VWkRrZjVHbHhvS1Z2eEdBNlgvZHUrZSt3a0dnd0Z0YlcySWpJeTAvdklVdzdJc0tpb3EwTjd1cEVJNGdCVXJWdUNSUng3QjExOS9qZW5UcHlNMU5SVW5UNTZFUXFIQXBFbVRBUERhQ0gvNjA1L1EydHFLdExRMFpHUmt5TnAvZFhVMXRtN2QydTJjM054Y2E0YkVnSVhWQThZbXdOakk2eFlZNnNHMTEvQ1pCb1phY08yMTFzZG9yK2xkYlFON2ZGSUFuMlEreThjbkVZeFBNbDlDUkZrSEE0YWRlZThMcFE2Y1JlTkFIdUlENW1qL1ZNVHBaNk1lbG95cHJ0M2gwemJ0SWlXZXhJdW1UNDRkUkJrS0FKVFJNVkFucGNCWXdQOGJ4a2xOVW1BWVFaeXhXSTNEVXd6T2lUUENWa3Voc2EwYUo4dSt3NVRoZHp1ZTdPbkpaeXJrNXNvWFpyVGR1TzExWlNYZlRyS0wwalhpMmpFMk9oUmpvMFB4dTVuakFBRG5LK3R3dnFJV0Z5cnJjYnFzR21mTGEzdXc0Qmk5c1FNbnIxVGo1QlZiUWNLSk1lRklDUXRDU2xnUVJvUUZZa1JvRUpKRGU3K2JUMlFrL3p2czRzV0xPSDc4T0RJeU1xd0hPYzdDY1J4cWEydng3My96OTVEVHBrM3IxZ2JETUpJT2lLNWxodVdGeW5vOGRyMXdLT1Rqb2NMMThWSFc2OXBXUGRZZU9JUEs1bGI4Mmh4OEN0SHdQMHZKMVdZYlc0WDFqZVp4UVZSeWRGUW9QamptUG1GMVltaENBUVZDUHRvc1BtMjZLNHlOQUdjQ1Yvd2U0QmtPWnRTYkFOY0JydUJOc0tmdWh1TDZ2WUFtdWV2MS9xT0I1cjc3UjI3Ly92MG9LaXJxTkY1UzRrUTdQaWQ1OWRWWEVSc2IyMm04cWFrSjk5eHpqeVJiNGVIaFdMcDBLZjd2Ly80UGI3enhCcFl2WDQ3R3hrYU1IejhldnI2OElyKzN0emZ1di85K2JOaXdBV3ZYcnNYNzc3OHZxZk1Fd3pBWU1XSUUwdFBUc1hUcFV1dDRTMHNMUHZ6d1EremR1eGNhalFicjE2L3ZVWUJ5Mzc1OXlNM05oYWVucDZTZnMxdjBwZURLdjNSK1BtZmlnd0RHUm5ER0pxQ2pVUWdnR09UZG5Ma0ZkUkRnR1E1NFJJRHhqQUM4SWdHdkdEQStTWHpRd0x2emQ0WVlXRnhweXNMSnN1OUVJNXkxWGFkMEJHOVh5YWh3ejZnWFVmMkQ2SFN2RzdPblc3dHZhZHZsSzVwVCtnSCtCbmRrK09Cek9MMW56clVHRktRR1c4U3V2Wkpsa0pxdnhubVpXZ29IQ2pkaFhQVE44RlIyMGM3UjE1ZHZKK25nOTVWc3hKa0t4Y1Y4NElMYVNmWXJ4a1NGWW96bzVCcmdnd3pueW10eG9iSU9wOHVxa1ZsUko5dis2Ykthem0wdUFhU0VCU0xLM3djYXRSb2FEeFUwSG1xM2FqTDQrZmxoL3Z6NTJMVnJGMTU4OFVXWDdmbjcrK09CQng3b2RrNTlmVDNXcjEvdnRFMTMzZ2YyUkZaVkhUSWlReDArdDJyWGNieDFrRTlGZTJSS0JtWW04R1dtbzZOQ2tCWVJqRlc3amlQQXl3TlQ0Nk5RVU5lRVAzNS9DQjVLQlZvTndyOUZvNk5DY2FGUy92ZUVJQUFLS0JDOUNXdjVCNHVGNHJydnJHM21tT0NaWUE5T0JsZjBIcGhSYS9wdWZ6MlFuNS92TUtEUTBTRXZ6ZkJhY1B2dHQyUC8vdjNJeXNyQ1AvN3hEd0RBM0xsemJlYmNmZmZkMkw1OU8wcExTL0gxMTEvMytJdFdqRUtod0xwMTY2elh0YlcxK1BISEg3Rmx5eFpvdFZvTUd6WU01ZVhsZVAvOTkvSENDeTg0REZhd0xJc2pSNDVnMzc1OWVQcnBwOTFiZDZndkJWZXcybjMyM0lrNmtHKy82QkVLZUlUd2dRTFBjTUFqM1B6WS9KK1g2NnJUUlAvR2FHckR0MW12MlE2NnFkVGh4cVNsVURlR3dkVGVjN1pNZFljT2xVYXo4SnNvUUNDVkdRbUQ4enZyTlgwT21qLy9FREFhK2JJSHp0cEF3emxFNytlb3k4NEhGTXlMclkvMEhWb2NLdm9DODVLWGRUMDlPSmp2L0ZBcEVuSjFkenZKa1NQNWJBV2kzK0lveUhDbXZBWXN4NTlPRjlZMW9hQytDWVgxL0ovYWRpZExjVVRrMWpZaXQ3YlJYVnQyeUIvKzhBZGtaR1RnMHFWTHVIcjFLbGlXaFVxbGtwU3A0T1hsaGRqWVdDeFlzQUNob1k0ZGNndE5UVTB1YVNuMEZmZU5UY0h0bzVKd3BMZ0NyK3c2anBvV0hUYmVmeE1VRElNdi8rY1dQUDdOWGp6eTFXNEF2QWpvUDI2ZGlSZCtPRHhvQkhTSi9nTjlvd2o1K0dYd1dRcWVYYVM2cWl3QmhGbTJQZXM5STRHQWNlQzBXZDJmOXpSZjRMTVUrb2hISG5uRW9jN0FILy80UjV3OWU5YkJpcjZIWVJnOC9mVFRlUFRSUjZIVDZhRFJhREI3dHEyZ2wxcXR4dkxseTdGeTVVcDgrZVdYV0xCZ0FVSkNRcHl5ejNFY2lvcUtjT2JNR1J3NWNnUlpXVm5nT0E2SmlZbDQ0WVVYTUc3Y09Eenh4Qk00ZlBndy92YTN2MkhseXBYV0c0REd4a2JzM2JzWFc3WnNRYVg1cHZmYmI3L0ZrMDgrNmQ0M29UZFJlQUlxUDlGL0FZQTZBSXc2R1BBSTVqTUxQRUw0MXFmcVlNREQvS2Q2OEozZUV2TFpudk0yR3RzczJnVVdoMCtHTTg5d1puK1JYeHZ0bjRwcGNmZWc3R2VST253M0Irc25XNFRUUjQ2UjFpNVNiSFJxWEZRMzh3WXVqS2NYdkNaT1JkdXhRd0RraUdVS24yMUFpd0xES2hVb2ozSlNuTkdPWTZXYk1XWDRMK0RuMlkxakZCME42UFZBbzluWmM3VUV3bEU3eWZSMFhydUJHREJNTU91YlRJcnBySE5TMTZxM0JoZUs2cHVRYnc0MkZOWTNvdFhRZDRjbkNvVUNDeGN1eE1LRkMvSDg4OC9qMUtsVGVPT05OekIrZk5kNlFCczNic1FYWDN5QjVjdVhPNjBScFZLcE1HTEVDRVJIUitPWlo1NnhlUzQvUHg5UFAvMDBrcEtTc0hidFdwdm5ObXpZZ0V1WExyazN3N0lMTWlKRGtWVlZod2kvenBtSnFlRzhrT0xZNkZEb2pCMzQrKzRUdUZoVmoxR1JJUmdlNklmdkg3a0RaVTB0cU5icWtCYkIzNGM4dVhrdmdqVEN2dTAxR2doQ0R2UmJnWkNQZndhdm94QTYxL0h6S24vK05KWnpjQ3JEbVFDbHBudjcyZ3U4amdJaGllSERoMlBxMUtrNGRPZ1FmSDE5SFo0NnpwdzVFeU5IamtSMmRqWTJiTmhnMCtYQ0VhZE9uY0kzMzN5RDdPeHN0TGJ5em9wS3BjSzBhZE53eHgxM1lNS0VDU2d0TGNYdmYvOTdGQllXSWpBd0VNZVBIOGZHalJ1UmtKQ0EzYnQzNC9UcDAyQlpGc0hCd2JqcnJyc3dkKzdjVGkyY1hNWTdGa3pTcy9MV0tyMnRnUUxHSm1oZy9rL3RYTkNGSUxyamNzMUJaRmJ1dEJ1VnE4d3ZyRlV5S3R5VDhTSTRJNFBtVXBIMlNqZW16K2hFTmROU0JTRkZ3b0ZUNHdhdmJvZjN6TGxDUUlHeEZLVTQrejdaYWxlazU2aFJIdVc4TG80WUUyZkV6cnozY1hkR0R5bmdTVWxBZGpiZnBRSGdQMWVGUWw1d3dYNk4wY2dIRlZKVGdhSFlwV2NRRXVyampWQWZiMXdYNi9qdmNLTytIVHBqQi9TaS85cU1IZFl4blVFWS84dFBSM3Rsanl6TEIrRjZRN2ZBeDhmSEp1dFNqQ1ZZWU4vMUNnQisrOXZmdW4wdlhURTZLZ1FYS3VzeGR3UWZVTWl1YWNEUFJSVlljdDBvS01SWlVCSDhQVXBaVXd0R2hnZmpoK3dpcElXSElEazBBREVCL0tIZTBSTCtNR2RzbENEb1NBRUZ3aDFRUUlHUURlTS9CbHpWdG01dnJaalF1ZUJxZG9BeFh1VlBid0ZlQmIvNVBKakUzM1ZybjJ2T0JCUFpoUkFWMFNYbDVlVTRlcFQveFY1VFU0T05HemZpc2NjZTZ6UnYyYkpsV0xWcUZjYU1HZE9qellTRUJHUmxaVUdsVW1INjlPbVlObTBhcGsrZkRsOWZYNVNYbDJQMTZ0WFl2WHMzR0liQjh1WExjZlBOTjJQSmtpWDR6My8rQTREUGltQlpGcmZkZGh0Kys5dmZTaFpZY2hydldEREp6L1dPYllKd2tSWkRBN1pjZWtNWWNLV3JBOHlsRHVibGN4Si9qU0R2YU5SbjY1MCtTajlsbzU4Z1RSL0Frcy9ncVZKaWdvT1R6OEdDUjhZNEtBS0R3VFkyOEQrelJIRkc4ZVRFRWpVMGVnTjAzaEtjZTFFYnlhenFmWmdlOTB0RSt2WFFTdG5TVHJLOVhjZ3ljS1g4QVJCczZQVkFmajdmWGNJZFhTV0lmazJndHljQ3ZaMDdoZSt0Z0lKRm5GcUszbE5QNU9ibVl0dTJiZDNPYVc3bUJRMnJxNnV4WmszMzVia0pDUW00NjY2NzNMWS9NV09pd3JEMVVvSDFPcmUyRWM5OS96TmlBdnh3ODhnNDYvanV2Rkl3REpBZUVReWxnc0h6Mnc5alhrb3MxdDRoWkttK2YrUThncnc5TVVXVVZYYXVvdGJhcXBRZzVFSUJCVUkybkU4cTBQRjV0M09ZNUdmQjFmeklpekFtUGdPQUJadi9EejVOUFBhUjdsL0EwQVRPZDZSc21USlgyYnQzTC9Mejh6dU5GeGNYdSswMXhNS0c3bUxkdW5YbzZPakErUEhqY2U3Y09Yejc3YmVZT1hNbVJvMGFaVE52ekpneDJMUnBrMU1hQmlFaElmajN2LytOaUlnSUtCUUttRXdtSEQ5K0hELzk5Qk9PSFRzR2xtVXhkdXhZUFA3NDQwaE1UTVFYWDN4aGJjZDAyMjIzWWZueTVWaTJiQmtPSGp5SXBVdVh3b2ZFdllnaHlPYXNWMkF3bVRzdnVCQk00SmNMNjZQOVVqQWpudGRDYWNoMXJ0VmFjWHN6R2szQ2FibWtyWWljNmduRHdxSHFyUUJoZjRCaDREM3pSclJ1czlSWFM0NG9XRDlyQmtCNnJncW54a3JRVXJCN3VlM1piMlBwNVAvcmZvMVNLUVFWeksxKzNWTCtZS0dsaFJkcU5MZmhJd2gzc0hyMWFyUzBkRzZ0Yk5HeTJyQmhRN2YzRGhhaHhKOSsrZ2xaV1ZtZG5sKzRjQ0dtVEprQ0FLaXFxc0tPSFR1YzJsZHpjM09QY3lkTm10UnJBWVhVOEVBMG54RzBMbTRlR1kveHc4THd2Lzl2SDU2Zk94bkRBLzJ3STZjRUcwOWN4SlBUeDJKNG9COEE0TkZwWTdCeTF6RWtod1ppVEZRb3ZqbWZoKzh2RmVHZFg4eUJqNGZnL2pXM0dURFNYRHBCRUhLaGdBSWhHNFZmR2xpdktIQmxuNE9KZWREeEpPOTRLS2J1QUp1ekV1d0ZjNjE4eUV3b1JxN3F0cTZjdS9JSjRKTUFoVy9mUlUyTGk0dFJWbGJXYWR4Z2tDNWkxQlZ4Y1hIdzhPaTZsOWp3NGNNbDJmdmhoeDl3NHNRSitQbjU0YVdYWHNMSEgzK01yVnUzWXZYcTFmamdndzg2dlpZVVFjU1FrQkNjUEhrU3g0OGZ4NkZEaDlCb3J0Tk5TMHZEQXc4OGdLbFRwNkt5c2hMUFB2c3NNak16RVJzYmk5TFNValExTmNITHl3dExseTdGcTYrK2l2ZmZmNzlUclNKQkRIWU9sL3dIeFZjenpWZXVCUlBFNnhXTUFyOFk5U2NBZ0w2K0F3WXQ3MEJ5SEtCZ3VrNVdPQ1VxZCtEN1M4amJ6MkRWVHhEalBlY21JYUJnRGd6SWRjL1RjOVE0UGRZZ3FhTUh3d0NjT1V1aHJQa3lMbGJ2dzZpSUc3cGZaR2tubVpNakJCTmNLWCt3ckxkOGJ4c2FBTFVhaUltUlo0c2c3RGh4NG9UMXZzSVJtWm1aWFQ0bnBxU2t4R0VYQmtmNkM1TW5UOFpmLy9wWGgzYnk4dkt3WXNVS0pDY240KzIzMzNZNDU2ZWZmc0k3Nzd6ajFMN2traFlSZ2loL0gzeCtPaHNQVGh3SkQ2VUNYejI4Q0svdE9ZazNENXhCYmFzZWlTRUIrT2R0TTdINE91SGc2SW5wWTJEaVdIeDRQQXUxTFhxa2hBWGlvL3R2d2gyakVxMXpQamw1Q2ZIQi9oZ1JSZ0VGd2pVb29FQzRoQ0xqSGJCN2tvQ0lSV0RVZ1k0bithUkFNZUV6cDIxeWhqcHdlWCtINHNZY04rMVNIa3VXTE9sMVVjYVhYMzdaWWR0SU9SUVhGK085OTk0REFEejY2S1B3OC9QRGtpVkxjUGp3WVpTWGwyUGp4bzE0OU5GSFpkbXVyNi9INHNXTG9kZnpwNnVlbnA2WVAzOCs3cnp6VHFTa3BFQ3IxV0xEaGczWXZIa3pqRVlqNXM2ZGl5ZWZmQkozM1hVWHFxdDV4MlhPbkRuWXZYczNkdXpZZ2NqSVNEejRZQmRCS0lJWVpGUnA4N0U3LzkvQ2dLaFVRUjdDNGptSnYwR29ENS8yZWpWZnlFNWd1Z2ttQU1EWlZsRmJWS243RWMwZHpQb0pGcFJoRVZDbnBNR1lleG1BYlhhSVUxZytEQWJRNkJXSUwxR2hLTTdrOUhLT2c0MW14YTc4ZnlNdGZDWVVUQSszY0Q0K2ZCWkJZYUd3RDVhVkg4d1NsMDhBUUhVMUg3Z0lDK3QrSFVFNHdhWk5tL2kvV3lLcXE2dXhiTmt5K1BuNTRmUFB1OCtJL2V5enovRFZWMTloOGVMRitNVXZmdEhwZVVjbEV3cUZvc3RESGN0OGhtRzZuTk1idWc2T2VQY1hOeUR4MVkrd0tEMEJnZDZlQ05aNFlmVnRNN0g2dHBsZHJsRXdESjZhT1I1UHpYUXNaRm5YcXNlcnUwOGc5OCsvNmExdEUwTUlDaWdRTHNPTS94VGMyWWZCWExmVkxmYTRzdytER2YrcFcyejFWK2JQbjQrTWpBd0VCQVM0eFY1all5TmVldWtsdExXMVljYU1HVml3WUFFQVhuRG95U2VmeE1xVks3RjU4MmJNbkRrVDZlbnBrdTJIaElUZzFsdHZSVlZWRldiUG5vMHBVNmJBeThzTE5UVTErUERERDdGdDJ6Ym9kRG9FQmdiaWlTZWV3QTAzOEtkbmFyVWFPcDNPYXVmUGYvNHpubnp5U1h6ODhjZG9hR2pBOHVYTHI0bEtNa0gwRlIyc0FkOWtyUklHT0E1UVFHTC9RUjdlbnhNY3kySCtJekVqL2xlOFdSWm9MSEt1M0lIamdKT3RRb2FDZFAvU3JLTEFBRlBqQjMrR0FnQm9adCtFSmt0QVFYSkhERnRHNWFnbEJSUUFYclBDNG1vMXRWWGphT25YbUI3M3E1NFhCZ1VCc2JGQWFhblprRjFRUUNyMjYwcEwrVXlGd0M0T0ZBakNTUnhsVEZwS0RjYU9IZHRKR05FZWxibjdpRnF0WG93bmdnQUFJQUJKUkVGVTduR3V1ekNaUzRya3R0eVZ3cVlIYnNaRFgrekF0cVYzdU1YZVExL3N3S1lIYm5hTExZS2dnQUxoTWt6d2RDQjBMdGhMZjRBaS9aOHUyV0t6bmdZVHZnaE0wQlEzN2E1L01uLytmRm5yN0tQM0FORFMwb0lYWG5nQlZWVlZpSXFLd3ROUFAyM3ovTXlaTXpGMTZsU250QiswV2kwQU9IVHlseTlmRGdCb2EydkRzV1BIc0d2WExwdzZkUW9zeThMTHl3c1BQUEFBN3J2dlBtdU5ZMjF0TFl4R0l6UWFvWnVIajQ4UC92NzN2K1A1NTUvSDFxMWJjZTdjT1R6ODhNT1lNV1BHTll2MEU4UzE1S2ZjZGFqWFdVcW51SjVUQjdxQll3VkgwRVBwamZ2Ry9BVU1lUDJDcHVKMmNCWWZ0UWVITWJ1OUFXMmNwVFNDazNRekxCWmtUSThJZ2ErSCs0VFMrak5lVTJlZytkUDN3YlczbTM5NmlWb0tqRkJhRWxPcFJJQldnU1kvNTF0SWNvRE41M3FvNkF0TUhIWXJ2RlIrUFM4T0MrTUZHczNaWW00WFV5d3M1RHMva0RZTzRVYTJiZHVHelpzM1E2RlE0RmUvY2lKNGRnMm9xcXBDVzFzYmZIeDhZREFZc0gvL2ZnQkFhR2p2ZDBtWW5oQ051U05pOGN6V2cxaHoreXlYYlAxK3l3RXNTa3ZBbENHUVlVWmNHeWlnUUxnRkp2RXBvUEF0c0NkdUF6UCtVekJxYWZWWW5LR096MHdJWHdRbTRjbGUycVZqRGgwNmhOdHV1ODE2YllrNGYvVFJSL2owMDg2WkVoWU5oZnZ1dTg5bXZLMnR6YTNkQzFwYlcrSGg0V0ZOdXlzcEtVRjlmVDBZaHJFNjZRYURBYzg5OXh4eWMzUGg0K09EVjE1NUJYNStuVzh3bjNubUdYaDZldHBFN2JPenM2SFJhT0RqNHdNUER3OVVWbFppeTVZdEFJRElTTnRmTWpVMU5UaCsvRGhPbmp5SjA2ZFBXOStEOFBCdzNIcnJyYmp0dHR2ZzYrdHI4MTVZeWkvUzB0SnNiRVZIUitQZGQ5L0ZxbFdyY1Bic1dienl5aXNZTjI0Y1ZxOWU3ZXBiUmhEOWlzS0cwemhWM3IyU3VOUFlCUW51VFA4ai9EMkY3Z3BYOC9YQzFCNFVFYzZJdXp0SWRpNkhScnZJVHFnOTREWDlCdWozbXNYWlpHZ3pNcUpINmRrcUhKMHNVWTlIbEYzUWJ0SmhULzRHTEJxNXdybTFNVEY4MjhlR0JtbXY2UXdjQitUbEFTTkhBaEowZVFqQ0VjWEZ4ZGk0Y1NPT0hEa0NBSGppaVNmYzMySmFKbnYyN01ISEgzL2NhWHp1M0M3YXA3dVpGYlBHWSszQk03ajF3Kyt3NllFRkNOSkkrL3RXMTZySFExL3N3S0swQlB4MnhyaGUyaVV4RktHQUF1RTJtTVFWUU9CMTRBNU9CbEwvQWlibUlhZldjVmMrQVpmM2R6NFEwUWVaQ1VGQlFVaE5UWFhaenJGang5eXdHNEYxNjlaaDU4NmRVS3ZWVUtsVVZ2MkM5UFIwYTVEQnc4TURRVUZCOFBMeXdpdXZ2TktsSGtPZ2czVFVOV3ZXT014YVVLbFVuVElvY25OenJjSkRYbDVldVBIR0d6RnYzanhNbkRnUkpwTUpTNVlzZ1VhamdhZW5KMHdtRThyTHk5SGEyZ3B2YjIrSHRZeCtmbjU0NDQwM2NPREFBWHo1NVpmNDMvLzlYMmx2RGtIMGMzVEdKbXpPZXNWdTFJV1RZZEhTY1ZFTGtCWXVuRkFabWszUTFYWUlVM3Q0bWROaS9RU3BpUFFXaG9JZ294ak43UG5XZ0lJc0dReFJFQ0l0VjQyVEV3em9rSmlZSlU1d09WMitIZFBpN2tXdzl6RG5GaWNrOEVFRmN5YWFXN0FFdWt3bUlEY1hTRXZqU3lBSVFpSUdnd0V2di93eVRwOCtEWUMvVDFpeFlnVm16WEx0Tk40Um9hR2h1UDc2NnlVSEtzYVBINC9zN0d4clpsZG9hQ2ptenAyTGpJd010Kyt4SzM0L2F3S214RVppMGx0ZjRxODNUY1ZEazlKNlhnUmVnUEhWM1NldzZZR2JLVE9CY0RzVVVDRGNDaE44UFppNStXQ3pWb0NyM0F5b2c4RDRqd0g4UmdQK28vbEp6UmNBN1FWd3pabUFzUm5ReFBlcEFHTkdSZ1plZlBGRmwrM2NlZWVkVnFmZkhZd1pNd2FYTGwyQ3lXUUN5N0lJRFExRlVsSlNwMWFUSzFhc1FGVlZsZVJmYUltSmlTZ3BLYkdXVVhoN2V5TStQaDZMRnkvR3NHRzJONmd6WnN6QWIzN3pHeVFtSm1MQ2hBazJKUkVLaFFLaG9hRzRlUEdpMVpaR284R1VLVk93Wk1rU1JFZEhkN21IMmJOblkvYnMyVjArVHhBRGxjMVpyMEJuYkRaZnlUak90c0J3QUF0cmxDRFFLeElMVTM5bk0rVnFnYUNkMEZONXZJbGprYW1yRWMyVjFyTkFiSHA2UXRkL3R3Y2pxb1JrcUliSG8rTktNWjhESXZWanRiN1hERHc2R0NRWHFaQ2QzTkhUS2hzNENGa0tIRmo4a1AwMi9tZjhHODRiU0U0R3NyTUJkLzJ1RW4vWmpFYStxMFJhR3QrNmtpQWs0T0hoZ1huejVpRTNOeGNMRnk3RUwzLzVTNGNabCs0Z1BUMGRmL3ZiMzJTdFc3VnFWYzhUZTVucjQ2TlI4UHhpUExWbFB6YWZ6MGVndHlmR1JvZGlkQlQvSHdCY3FLekRoY282bkt1b1JYT2JBZkhCL2lUQVNQUWFET2VvS0pzZzNBRGJrZ2VtNVRLNDV2T0E5Z0lmU0FENHdJTGZhREQrWThINWpwVFZHcEw5S1JTS0JYV3U3WTlsMGRIUkFZVkNZUlh6SVZ5SFpWbTNsbjQ0L2JwdStFNFFoRHM0VXZJVmR1V3ZGNDI0RUZBUXJWVXdDaXlidkE2UmZpTnNuczdlWEE5VE85ZHB2aVBPNm1yeFZPa0JmcVpFYlQ1eGU4bmhnWDQ0OTh6UTY5U2kyNzBkMms4LzRDOWtpUnNLbjA5TmFBZStYZVNja0dZbkc2SVVpUWZIdllia2tPdWNYOTdSd1FjVjJ0dk41bHh0WTJxSFJzT1hQMXdEb1RxaS94RHkwdnVvWC9XWXkzWk1KdE9RMWxTUytqN20xVjdGNVpvR1pGYlVXWU1JQUt6QmhYSFJZUmdaSGtTdElZbGVoYndvb3RkUStJNEFmRWVBaWJ5OXl6bDllYnZSWGJzZ1FqNTlFVXdnaVA1Q3BUWVhld3BFTFNKZENpYkFadTBOaVV0c2d3a0Ftc3NNUWpEQm5JYmIzU21Cclg2QzVDTjI2Nk1ocFo4Z3d2djZPZEIrdVpFL2paZmhNRE1jQTg0c3pobGVwMEp3b3dJTmdjNkxNNXF0Mkh4MlArYThpOTlPK3dRTTQrUy92U29Wa0pJQ1hMN01CeGRjN2Z4Z2owNEg1T2NESTZRZkZoREVVQTRteUdGRUdCOHN1SDFVVWw5dmhSakMwSjAvUVJBRVFiZ0J2YkVaWDJhK0JKWXpPNGdjZXBCSDdCcmV0eE5DQTNHQll6QWovdjVPODY3bWk4b2QwSDB3QVFCT2lRTUtVaEVsTkE0MS9RUUxqTVlIWHBPdnQxNUxUZkxrdTRVSzM0blJsMlNlNnpDd2ZoNE4rZ3FjcnRndWJiMkhCeDlVc0FTQTNSRk1FTnRvYmdhS2lseTNTUkFFUWZSN0tLQkFFQVJCRUM3RDRhc0xmNFcydmM1NkRZWHNEcEY4aTBpejQrbWw4c1U5bzErQ2ZUWkJoNTVGUzRYUUthQW5uMURQbW5DNXZjRzh1NTU2UVhUUHRDRWFVQUFBelp5YnJJOFpNSHl5Z0JSRWIzdEtnUnFlUmhtYjRCaWJEM3hQL29kb043VktzK0h0eldjUmlMODRybVFxMkFkWEdocUE4bko1dGdpQ0lJZ0JBd1VVQ0lJZ0NNSkZEaFo5aHVLcm1kWnJxMmlmTEd5ZHVydEcvUm0rSHNHZFpvbkZHSjBoVTE4TDF1cjB5VWpYTisvSngwT0YxUENoVzQrckhwa0JaWmk1WlNjRGNKSWpDb0RseTZGa0dhVGtxU0E5S21IN0NiWjF0T0JRMFJmU3QrSHJDeVFtaW93eUFNdTZsckVnRGl4VVZRRjFwRzFERUFReG1LR0FBa0VRQkVHNFFQSFZjOWhmK0lsb2hKTWZTd0FzZWZFQWdBblJDekVpZEtyRGFlSnlCMmM0MFZJbGVnMkpxZnFpbjJoR2dwTnRDZ2N4M2pmY0xGeHdNcHh2MGR1ZmNkbUQ3K1FodzRUWTd6OWEraldhMnFxbEd3b01CT0xqaFd0WE5SVVVDdHZ2VjBrSjBOZ296eFpCRUFUUjc2R0FBa0VRQkVISXBOVndGVjlkK0p2Z2NIT3VsQkp3TmhxT29acmhuVnBFV2wrM3lnaGpxOGdMZGNMNU85a3FPSnRTZDhqWUNESU8zWElIQzk2ejVnbnZPU01qMzBPa2tSSFFva0IwbFR3dEJZNkQxWGxuT1JOMjVYOGd5dzVDUW9EaHd4MFlsN2twKzZCQ1lTSFEwaUxQSGtFUUJOR3ZvWUFDUVJBRVFjaUFBNHYvbkg4WmVtT3pkYVNuTGd0ZFlmVXZ6WjZwaDlJTEQ0ejdPNVFLdGNQNTRuSUhEdWpSK2F2dDBLUEVvQlVXeUdwM3lETXRuZ0lLQ3Y4QWVJNFhXalc2VnJBQWpNcFZ5N0lDV0VwUitMVVhxL2Vqck9tU0xEc0lEd2NpM2RTOXc1TGh3QW1CTnVUbEFYcTllK3dUQkVFUS9RWUtLQkFFUVJDRURQYm1mMlRydk1rTUpnQ3d0aEswY0UvR1N3anlqblk0MTJUZzBGemFMcnlzRS9aUHRBalpDVkpyL2prSXJxNm5Tb254dzhJa3JSK3NlSXZFR2ZsdUQvTFZHUk5LbE5Eb0ZESnNXQUpLZ3EzdE9XOUx0bUZsMkRBK1c4RmRpQU5YTEF2azVnTHQ3VjNQSndpQ0lBWWNGRkFnQ0lJZ0NJa1VOSnpDenlWZmlrWTRGMFFZQWJGek9UUCtnUzUxRXdCZU80R1RXSE4vb2xXc255QkRrTkc4dnduRHdxRlMwSzBEQUhpT25RQkZJQytXeVRBeVJUak5KL2dLamtGYW5zd1drcndCcTYwcWJUNnlxdmZLdHhVZnorc3E5QVlkSFVCT0RtQ1UwOXFDSUFpQzZJL1FYUUZCRUFSQlNFRGJYb2R2THF5MEhaUXJteUJrcXdNQTRnTEg0SWFreGQwdXFjOFIwc2FkOVdHUHU2Q2ZJQzZuSVAwRUVZeUMxMUl3STBlYlVjeW9IRFVZY1BLK1M1eXRrTVBPM1BkaFlsMXcyaE1UQVg5LytldnRFWmMvR0kxOFVNRmtjcDk5Z2lBSW9zK2dnQUpCRUFSQk9BbkxtZkJsNW90bzYyaTFqdkg2QnpLOVNVNXdJUDA4UXZETE1YOEQwODJ2NXBZS0F6cDBySGtwWjIzbDJCMDViVmVoRXp1WDhoUUVBWkIrZ2ozZXM0V0FBbU1mSFhJR1VXYURScTlBZktsYXRoZ2kzNnFVWDZzMTFPTm82ZGV5N0ZqM2xad00rUGdJWTNKRkdpMXJ4VUdGOW5hKy9JR1YwZDZDSUFpQzZGZFFRSUVnQ0lJZ25HUjc5bHVvMU9ieEY1ek5IOUxoQkJWR0JhUEVyOGE5Q205MTk2ZkM5VG1DR0NNamR0QzY0WVFvTzBHZVQ4aVpYdytZRXVjbTBiNUJnaklzQWg2anhnb0RMcFc5QU9rNWFzaE5kK0ZndS9SZzBXZlFHVjFvMThnd1FFb0s0T1VsWEx1SzJJWk9CK1RudXhhb0lBaUNJUG9jQ2lnUUJFRVFoQk9jTE51Q014VS9DQU1TeFExdHNSVmhYSmo2djRqeUc5SHRDbU1yaTVZS2cyakVPUWRQM0M1U0tueERDUDUxMGlOQzRPdmh1T3ZFVU1aNzluenJZMW5mQ0FiV3RxUERLNVR3YTNYRmNSZUNURWEySFhzTFBuTEJGdmoyajZtcGdJZUhhM2E2UXF2bFcwb1NCRUVRQXhZS0tCQURrK0RwZmIwRG9yOUIzd21pRjduU2xJVWZjLzRsREhDY1ZhaFFGcUlTaWRFUk4yTGlzTnQ2WE5LUUs5Sk80S1g5ZTF5alowMDRwNnNWQmlSM2l4VHJKMUIyZ2lPOEprOERvK0ZMQTV6TkdyR0hzWDRmR0dSY05vc3p5ajI1RjdXUlBGMitIYld0SmZMc1dGQ3ArS0NDdXBlQ1NZMk5RSEZ4NzlnbXJoblRFeHgzcFNHa1FlOGpNUkNoZ0FJeE1ERTJnbXZPNnV0ZEVQMEVydms4WUd6dTYyMFFnNVJHZlNXK09QY0NPSWpxdmVXMmlHUmdvNXNRN3BPQU85TC8yT015anVXN080aGUzaW5PNm1vNnZid2tSQzgwalFRWkhhTlV3WHZtalM0YUViNU5hVGtlVUpuQXYvY3VaY0h3Yk05K3kyVWI4UERnZ3dwS3BURG16bEtGK25xZ3ZOeDk5b2hyVHFPK0hWbVZkWDI5alFITitZbzZOTGRSVzFWaTRFRUJCV0pnNHBjQmFDbWdRSmhwdmdENGorN3JYUkNERUlOSmo4L08vUWx0SFMzOEFNZkpMeVZuT0lDRjFVbjNWUHJnZ1hHdlFxbm8rZVMzcWFRZEpvUGd3RG03aFpPaWRwR3U2Q2NBd1BWMGN0WWxtaHR1Rmk1RUdRSk9JMXJqMGNFZ3FjanN1TXRPVWhERUhrc2F6eU8vL29ROFEySThQVzJEQ3BhL0NPN1FWZ0NBcWlxZ3BxYm5lVVMvSkNNeUJGbFY5WDI5alFITmhjbzZqSTRLN2V0dEVJUmtLS0JBREV3aTd3SlhmNkN2ZDBIMEU3ajYvVURVWFgyOURXTFF3ZUdyODM5RnZhN01jZ2xHd2NoeXpCbkFIRXl3WEN2d3EzR3JFT0FWNGRSNiszSUhaN2Znc242Q2VjUHh3ZjZJOE5YSXRqWFlVVWJIUUoyVUlneTRlSGcvS3Rlc1dTQ3pld2l2OXlsczRzZWNkOEZ4YnVpbzRPM05DelVxUkxlUEhDYy9xR0MvN3NvVlBsdUJHSERjUFRvWit3dksrbm9iQTVyOUJWZHc5K2prdnQ0R1FVaUdBZ3JFZ0VRUk5oZFFhc0NXZk5EWFd5SDZHTFo0SGFBT2hpSmtUbDl2aFJoazdDbllnSUtHVTZJUlRuYVdOMmZuZE4yZTlnemlBc2QyczBLZ3Zja0VmVjJIWlF0T3RZb0VnTm9PUFVvTkxlYlhoMlNuanhIOXNMT1RZaVN0SFlwNHo3bkorcGlUNFdBem5LQy9FRjZyUlBCVkJlUjBvclRhZzVDbDBLQ3Z3TW55cmZJTTJhUFJkQTRxeUczL2FOOU9FdUQxRks1ZWRXMlB4RFZuYmtvc2ZEelVXSC8wZkY5dlpVQ3k3dWRNQkdtOE1DZDVlRjl2aFNBa1F3RUZZc0NpR0xVR2FEb0R0cGlDQ2tNVnRtZ2RvTDBJUmZycmZiMFZZcEJ4cWVZQWZpNytVaGlRNFpCM3RmYjZ1UHN3THZybXJ1ZmJVWDlaYnpmaW5JZDVYQ3VVTzRBQnBLbytpSjNpV1luREpLMGRpbmhOblFuRzB4T0FKUkZGNnZzTm0xcVcwWmZGcFREU293cDhHMGxoM2I2Q2pXanIwRXEyNHhBZkgyREVDTnV5Qi9uUk5qNDRJVjVmV0FnMGt5N09RR1BON2JOd3BxeUdnZ29TK2RmaFRHUlYxK09OVzJmMjlWWUlRaFlVVUNBR05Jb3g3d082WExEbkh3ZFg5amt2emtjTWFyam04K0RLUGdlYnVSelFsMEF4K2w4OUx5SUlDVlJwOC9GdDFtdkNnQXU2Q1F4ZzQ5U2xoRTdGL09UbFRxOW5qUndhaXdReFJpbXFpaWQxVlQxUDZoWmgzemZRcVZtUE1KNWU4Sm82U3hpUVZhNGdyRWt1VXNIRENFbWZ1VU43WmtlOXJhTUZld3MydW1MTUZsOWZJRm1VbnUyS3BvS2pUSVg4ZktDMTFiVTlFdGVjOWZmT1ExNXRJeDcvWmc4K1A1Mk44eFVrMU9pSTh4VjErUHgwTnBaOXRSc2xWNXV4N201WGhWMEpvdTlnT002ZE1yMEUwVGV3dFh1QTZ1OTRjVDYxUDlCd3VLKzNSUFFDVFBCMGNNWm1Yb0F4Nmk0cWN5RGNqczdZaVBlT0xVT0xvWUVmNERqWnVnbjhlbGdkd21pL0ZDeWU5QlpVQ2srbmw5ZG42MUYxdXRXNkYyZWROWTREYnNuN0RqcldLSFZwcDMyblJ3VGowRy92azdCNDZHTE16MEhEU3I1ckJ3ZVpyVVZGNy8zUGs5dVFsZDdCanlrZ3EveUJNZStFZjZ6QTQxTS9SSmhQbkhSRFhkSFlDQlFVdU0rZStNdXFVQUFqUi9MYURjU0FZazl1S2JaY0xNQ0Z5anI0ZTNuaWNGRkZYMitwM3pBak1ScE4rbmFNamdyRjNhTkhZRTR5bFpRUkF4dFZYMitBSU55Qkltd3VFRGEzcjdkQlhBUGNwQ2RPRUowd210cXc2ZXh6UWpDQkZ5eHdvVHVlNEJqNWU0Yml3Zkgva0JSTUFJQ0dISEc1Zy9QZi91ejJCdm5CQkFBY0l6akRwSi9nUE9ya1ZDaWpoc0ZVV1c3V01KQWpXQ2hFRk1ibGFKQ1YzaXkwRzVYeEx5QW4yZ2NIRnR1ejM4SnZKcTZWYktkTEFnT0J4RVMrVE1FZGlOOHZsZ1Z5Y29DME5MN0xCREZnbUpzU2k3a3BzWDI5RFlJZ3JnRlU4a0FRQkVFTWVUaU94WmVaTDZCS20yOFprWGU2RExQTHgxa2ZRYTN3d2tQajM0QkdIU0RKVG11VkVZWVcxcncvVGxxNVE2dW8vWjZjSDBPVXJrLzZDZExRM0Nqb1k4aUtSWWxhU1BvMnM0aXVzdHlxdVJCT0ZZazdsalNlUjNidHovSnRPU0lvQ0lpUGQ1ODljZm1EeWNRSEZRd0c5OWtuQ0lJZzNBWUZGQWlDSUlnaHo1WkxyNlBvNmptYk1Ubk9vTlZ2RTdXSHZIL3NTb1RLU0RHdkY3V0tsQnJjT05raTBrK1FtR0xCaVY1THFXQXdQWUVDQ2xMd25qa1hVQ29CT04rUm94T2lqMnh5Z1R2NjBqTTJXaDQ3Y3Y0Rmx1dHdnMTBSSVNGQW5KdEtLZXlGR28xR1BxaGdOTHJIUGtFUUJPRTJLS0JBRUFSQkRHa09GSDJLODFXNzdVYmxPWUwyc2tTM3B6MkR4T0NKa3UxMHRISFFYaEdkeUVyWWpwNDE0YnkrWGxncUkrWGVzbVQ4c0hENGVGQjFwQlFZalErOEprMFRCdVRVeklnK3M2aENQYnpiUloraHpCb2NjVkNxcWIwR1IwcStsbVduVzBKRGdWZzNwYm5iQnhVTUJqNm8wT0htUUFoQkVBVGhFaFJRSUFpQ0lJWXM1NnQyWVgvaEo4SUF4N21RV0c1Ykx6ODE5bTVKN1NIRjJHb25TT05NYXcwNDh4RzNMTjFsMFpyWlZPNGdDKzg1TjRtdUdIRnlnUE5ZUGdlV3c0M2xhVGIyNUJpMFgzR3dhQk4weGtZWkcrdUJzREQzQmhYRUFiSDJkaUEzbHkrRElBaUNJUG9GRkZBZ0NJSWdoaVJGVjg5aXk4VTNiQWNWOGtzZHhHa0VLYUZUY2RPSXgyVHRpMk9CaGp4UlFFSGlobzYzaXR0RnVpWmpPb3NFR1dYaGtUNEd5ckJ3L29MaFJTNWRJVGF6RVI0S0Q2czllZUlNWnN5QkNpUGJqcDE1NjEzYVY1ZTRNNmhnd1JKZzBldjVvQUxMdXRjK1FSQUVJUXNLS0JBRVFSQkRqcHJXSW54NTdrVndzRGdsWm1lRmsrNkE4LzZkNE9IRitLZmgzdEYvQVNQelYyeFRVUnRNN1lJOXFSVUxQN2VVMjI1T0VveDFrWWRTZ2FseGtWSU5FQURBTVBDZU5WKzRsdkc5RW4vd1hITXpibTRUdGNubDVFY1ZHRUUxRkptVk8wVkNwRzdHM1VFRmhlanZrMDRINU9YSkx2OGdDSUlnM0FjRkZBaUNJSWdoUlZOYk5UNDk4eXlNYkp2cnhxeGk5THp6RitHYmlJY21ySWJLY3Bvc2c5cEx0dVVPVWx5bTR2Wm0xSFdZZnk0WjVSc2NKK2duVEl1UGdrcEJ0d2x5OFo0MVR3Z0tNREp6UlVRZmZseW1GZ0ZlRVZaN2N1RkVRU01BK0Q3YmpTMGs3WEYzK1lPWWxoWUtLaEFFUWZRRDZFNkJJQWlDR0RLMGRiVGdrelBQb05Wd2xSL2dZUGF0WlBWV0JGaGhhYkQzTVB4NndocDRLTDFsNzYrMXlnaERzMG0wTlduN09pcnE3c0RKNlRBZ1NzMmZsVWpsRHE2Z0NBcUc1eGhCa0ZOZUMwa2grOFY0NlFKdUNmNmx6Wk9NSzFrSzVxWGx6ZGs0WDdWTGxoMm5jSGVtZ3ZoN3JkVUNCUVVVVkNBSWd1aERLS0JBRUFSQkRBbE1uQkdmblgwT1YvV1YvQUFIL3JlZ0s3NkkyYmZ4OXd6RDRrbHI0YTMyZDJtUDlkbmlWcEcycFJUT2NMUzFVcmh3MGNlYWxVU0NqSzdpUFVjb2UrQUZNcVYvS0l5b1hDTHFSQ1ZpL0FXQlJybCtOTWZCSm5pMEsrOEQ5MlRzZEVWdlppbzBOUUdGaGU2eFRSQUVRVWlHQWdvRVFSREVFSUREMStmL2h2TG1iR0dJNFZ4d3VxMnBEZENvQTdCNDRscjRlb1M0dEVOakN3dHR1YmhWcExRTWd6Yk9oRXhkbmQwZXBjQllNeUkwYWhYR1I0ZExYRS9ZNHpuaE9pZ0NBZ0dZMjNmS1Yvd0VBT2dQN2NHaXhNZEZ6OG12ZlJCbnY3UVlHbkNvNkhQWnRwekNVVkRCbGN3QzhjL2UyRWhCQllJZ2lENkNBZ29FUVJERW9HZmI1VGVSVTNkVU5DSUVCS1RBd0JLRTROZDZLbjJ3ZU9KYUJIcEh1YnpIdXNzNjJ3R0p6dFl4YmFWTlJnTWowZGtVcjUyZEZPT0tyMHBZWUJUd3ZtR0I2RnFtSGN0SFl6REEvM1FoeG92YmtYS3lDM1pzdm1OSFNyNUdVMXUxekEwNmlYMVFnV0ZjVExNUWNmVXFVRlFrZjI4RVFSQ0VMQ2lnUUJBRVFReHFmc3g1RjJjcWZyQWJsUkZNc1BnKzVxVnFoU2QrUGZHZkNQV0pjM21QckpIRDFRSlJ5cmtNSCt1WXFOeEJsbzhtV2tUbER1NURNL2NXNFRSZHB2TXZYcVRiK1QzbUpUMEN0Y0xUK3B6VTBoakJydURRbXpnamZzcGRKOCtPRk1MQ2dEalIzeGxYZ2dxQTdkcUdCcUM0V0w0dGdpQUlRaklVVUNBSWdpQUdMYnZ5MXVORTJSYWJNWG1IeEJ3NEZsYkhVTW1vOE9ENGZ5REtMOFhWTFFJQUduTGJ3Sm5NcjhUSjh6b1B0NGowRTF6MFdtY2xVa0RCWFNnQ2d1QTViakovd2NpVlVlUUV4NyttQ3FxY1lzeE9mRWowTkNNL28wUlVpbkc1OW1lVU5KNlhhVWdDb2FGQWZMemRIbHdQaWdBQTZ1c3BxRUFRQkhFTm9ZQUNRUkFFTVNqWlY3QVJSMHEvRWdiTVRvZDBaUUVPNElTK2Z3cEdnVitPWFltNHdESHUyU2dIMU9lSXhCaGxlSVk1K2tZMG1Rd1djOUxiUlVJNFJBLzE4Y2JJOEdESmV5QzZSbk9qVUtJZ3N5K0RqV2FBYnZkMlRJdTkxNmFOSk1lNm9rY2dyTjJlL1pic1hVb2lKQVJJU0JEdHdZVWFHd29xRUFSQjlCa1VVQ0FJZ2lBR0hVZEt2c0xCNHM5c0IyWDh4bVBBZ2JNTEp0dy9aaFZHaEV4eGZaTm1ta3JiMGFGbkFjaHJGUW5ZZFhlUWc4Z1htMDNsRG03SFk4d0VLRUpDQVppL1NqSk80M2tOVVg1ZCs5bVRRRU1qRm93UUN6VENoVGFTUXBaQ2JXc0pUcFZ0azJWSE1zSEJRRktTYThFRUMvWTI2dXVCMGxMWDdSSUVRUkRkUWdFRmdpQUlZbEJ4b213TGR1V3Y3L3dFSjkxcDRTQU9KaWo1WUVMb1ZCZDNhRXR0bGlER3lJQ1RWUTkvdk1XMWdBSWpPcUdlbFJqamtpM0NBUXdEelkyM2lBY2ttK0FZbTBRQ3RPN2NoclR3bWFKTUdjWnRiU1QzRkd5QXdhVHJlb0U3Q1F3RWtwTnRBd0t1YUNxSXFhMmxvQUpCRUVRdlF3RUZnaUFJWXRCd3Budzdmc3g1VnhqZ09Gc3ZUQkxDT2lXanhvUGpYbk43TUVGWDI0SDJScFAxMVJnWnY1WmJUVVpjYkd0d2NTZUNNemNubVFJS3ZZSG1oZ1dBd3Z6NXlqeVFGNWZENlBmOUJCaU5XRFJ5aFhnQzVCZFZDR1VEYlIwdDJGdndrYnhOeXNIZkh4Z3hRZ2dxMlAvcENoUlVJQWlDNkZVb29FQVFCRUVNQ3M1WDdjSzI3RGVGQVk0ejExWkxjMG9FbjR4ZnAxSjQ0SC9HL3dPSndSUGR0bGNMOWRtMnA4QnlzaE1PaTdzN1FJWitndWdsNDRMOEVCUGdLM2tQUk04d3ZuN3dtalJOR0pCeENpOXU5Y2kxNmFFL3ZBOWhQbkdZRUwxUS9FcnkyMGdxaEpVbnJueUhCbjI1REVzeThmTURVbE9Gb0FzQXNLeDdiRk5RZ1NBSW90ZWdnQUpCRUFReDRMbFl2UTliTHI1dU15WkgzQkNBdVpzRC85aEQ2WVdISi93VDhVSGpYTnhoWnpwMExKcExEZFpydWZzOXFoV1hPOGpxRjJsOU5DdUpzaE42RSsrNXQ5aGN5MHFlRVgxTlduZHNCUURNVFY0S1Q2WEdPaTY3alNRbmZzaGllL2JiOHV6SXhjZUhEeW9vbGZ5MXF5MGx4ZFRXQWxldXVNY1dRUkFFWVlVQ0NnUkJFTVNBNWtMVmJtek9lbFZ3b3ZoalhIbmRIQ0MwYlBSVWF2RHJDV3N3UEdDVSt6WXJvdTZ5M25aQXpvazFCeHh0clJJTlNOOEhRKzBpcnhrZWFhT2hESS9pTDJTM2tHU3MzMjVUeFJVWWN5OUJvdzdFckFSM3RaR0U5WHRVMkhBYXVYVkhaUnFTaVVZRGpCd0pxRlRtL2JneHFGQlRRNWtLQkVFUWJvWUNDZ1JCRU1TQTVWVFpWbng3OFRXYllBS2pBS1FtL2pNQTM4M0J2TTVMNVl2ZlRGeUxhUCtSN3R5dUZjNEVYTTF2YzlsT1Zsc2RkS3lSdDhuSnkzSVFoMTdtam9oMWVVOUU5MmptQytVSmNqTUp4Sit5YnRkMkFNRFUyTHRzMjBqS1ZtaTB2ZndwZHgxWXJrT2VMYmw0ZWZGQkJiV2F2M2EzcGtKSmlldDJDSUlnQ0FBVVVDQUlnaUFHS01kS04yTjdqaWdsMjZ4VUw5V1A0ZzlraGN3RWpkb2ZTeWE5alVpL1pIZHR0Uk1OK1hxd0hlWmFlQmRPWDQ5cVJka0pjdkxuUlVHSXRJaGdCSGg1eU40TDRSemVzK1paVDkvRjdScWxJVGpXYlNlUGdHMXFoSUpSNFphVUo5MnpTUVZuelFwbzBGZmdXT2xtOTlpVmdxY25rSmJHQnhjc2NKeThiQVg3UUVSZEhRVVZDSUlnM0FRRkZBaUNJSWdCeDU2Q0QvRlQzanFiTWQ1bmtDckFhRGtqNXRmNWVBUmh5YVIzRU9ZVDc0NXRka2w5dGxEdXdERHlmeFhibER2SWtlSVRMWmxONVE3WEJNWmJBNitwczBRanJ2UjZCTUN5ME8zNUFRQ1FHallkQ1ZhOUR4ZEtCVGpHSnR2bFFOR25hREc0MmtsRUJtbzFuNm1nRWZRaFpKVkFXQVZhUmV2cTZvRGlZdmZza3lBSVlnaERBUVdDSUFoaUFNRmhlL1piK0xuNFM5RVEzeHBTaW92Qm1HMXhvZzRRZnA2aFdEcnBYWVJvaHJ0cHI0NXBMbTJIc1lWWHIrYzRXV0VBQUVDanFSMEY3WTB1MlJHL2F6TVRTWkR4V3FHNThXYnJZMDUrcDBjcityMDdBQlBmZnZTVzFOOEpUN2lqUkFDQXdkU0dYWGtmdU1XV1pKUktYcWpSejA4WWN5V29JS2Erbm9JS0JFRVFMa0lCQllJZ0NHS0F3T0hiaTYvaFZQazJtMUZHYW10SXU2d0VBQWp6aWNPeXlmOUNrSGVVVzNiYUhUWG5oVmFSMW5JTEdSeHFGclgwazlVdVFCQmtWREFNWmlWUmhzSzFRcDJjQ3RVd1BuREZnSkgzK1RHTWtLVGtTd1VsQUFBZ0FFbEVRVlRRM0lTMkV6OEQ0TC9MazRiZEpzempPUGx0SkVXY3I5cUY4dWJMTWl5NUFZVUNHREVDQ0F3VXhsd0psb2lERWZYMVFHR2hmRnNFUVJCREhBb29FQVJCRVAwZWxqUGg2d3VyY0tGcWo4MjQxTU5kaGdGZzE5bytQbWdjSHBuOEwvaDVocnE2elI1cHFUU2l2WWsvU2ViQXVlUVRIYk1wZDVDTytIMjdQajRLR3JYS0pYdUVORFR6YjNYWkJpTUtSRmpFR1FHN05wS2l3SU04aE1YZlgxNExsOU1wNU1Jd1FGSVNFR3IzOTlSUjVvRXp0c1J2eXRXckZGUWdDSUtRQ1FVVUNJSWdpSDZOaVRYaXk4d1hjYW5tZ0RCb2RnYWtsamx3SEd5Y2o0eUlHL0R3K05Yd1VIcTdaYTg5VVhmUlBqdEJIaWFPeFluV2F0YzJJM3J4ZVNuVTNlRmE0elg5QnNERElvSXBVNXlSRXh4alkzNE9Pa3A0cDloTDVZYzVpYisybVNvM2VDVVdqcXhxS2NESnNxM3lETG1MdURnZ09scTRsdHRXMGxGUW9hREFmUzBxQ1lJZ2hnZ1VVQ0FJZ2lENkxSMXNPejQ5K3l6eTYwK0lSam5KdjcwWWRPNytNQ2Z4MTdnNzQwV1hSQkdsME5iUWdkWnFjNHRIODY3a2NrWlhpM2JPWkw3aXJLVUxVbUNvWFdTZnduaDZ3bnZHamFJUk9VNHhiTDVHdXAzZld4OWZOL3hPQkh0SFcrZHhyRHhIbVROM1Q3R3d0K0FqdEhWb1pkbHlHMUZSZkdCQmpEc3lGUm9iZ2J3OENpb1FCRUZJZ0FJS0JFRVFSTCtrMVhBVkg1MTZDcVdORjRSQnp1dzhTOUJNNEgwR3h1cDRLUmdsN3M1NEFiTVRIbmJ6anJ1bjVvSTRPMEcrdzhKeEhJNkx5aDFrSFd3RFZ1Y3IwaytEOUloZzJmc2g1S09adDhqbVduYUl5ZXdBNjQ4ZUFOZkNPL3NLUm9XYnhXMGtHVGxoSi9ITytOZG82MmpwTzRGR01hR2hmQW1FSllqQU1BRExkci9HRVF4akc0alFhb0hjWEhtMkNJSWdoaUFVVUNBSWdpRDZIYld0SlZoLzRqRlVhdk9FUVhPNWd2UXlCNkVGZ3FmU0I3K2VzQVlaRVRkMnU4N2RHTFFtYU1zTWRqdVRBd2VHWVhDc3BkSzFEWWxPWU9lbHhIVXprZWhOVkRHeFVDZWw4QmNNdzM5WEpTTktVK2pvZ0c3L1R1c3pJMEtuSWpGNG92VmFubjNMcXdqZjJUTVZQNkJLbXkvYmx0c0lET1E3UUNpVi9MWGN1Zzc3N0lhV0ZpQW54OW81Z3lBSWd1Z2FDaWdRQkVFUS9ZcmlxK2Z3NGNrbm9HMnY0d2NzUHBDVVJnNEF3TmwyY3dqd0RNZXk2OVloTm5DMDIvYnFMTFZadXA0bk9RV0RLcU1PcFlZVzBZZ01KMHEwWkY1Szc3YkpKTHBIYytNdDFzZFNtcFYwaFc3M0R3QW5uSzR2R3ZrVUZJekk0WllaVk9BQW03WGZaNjkxWVpkdXhNY0hTRXNEUEQxdHgrVzBsUlNqMC9GQmhZNE8xL1pIRUFReHlLR0FBa0VRQk5GdnlLemNpVS9QUEF1RHFjMDh3c2xvcWNkMUVsK004aHVCNVZQZVI0Z214bDFiZFpvT1BZdkdvbmJydGFzKzR6N3RGZXRqdVMwbkxaNnJnbUZJUDZHUDhabzZFNHdYTHdvcXV5aEJwT25JTnRTaC9ZeWdPUkxzUFF6VDQzNXBQMTMyNjFoZXFMdzVHMmNyZnBScnliMTRldkpCQlkxR0dIT2xoWW9GdlI3SXpnYU1SdGR0RVFSQkRGSW9vRUFRQkVIMEMvWVVmSWd0bDE0SForM3J5S2YzUzNOL09ONVpGaTFKRDUrRnBaUGVoVVlkNE1iZE9rL3RSYjJOMElHcmNtOEhteXVzaitXNFRPTHM3aW14a2RRdXNxOVJxK0U5ZTc1d0xUT0RRRndNSkc0aENRQXpFeDZFcjRkWko0Tmg1QWVpWVB0M2EzZit2MkV3dVN2N3hrV1VTbURrU0w0TVFveXJBb3Z0N1h4UXdXRG9lUzVCRU1RUWhBSUtCRUVRUko5aTRvejQ2dnhmOEhQeGw1MmVjOVlYc1BvNGR1S0xONmM4aVh0SC93VktoZG90ZTVVS2ErQndOVjh2RE1qMGJTdy9YNVBKZ0l0dDlRNmVrV0VNMUM2eXY2Q1p0MUM0a0gyeUxnUUtESmZPdzFRajZHeW9GVjYyQW8wdTFGYnc1VVQ4WTUyeENYc0xQcEp0eSswd0RDL1VHQlptT3liWGx1VWZJSU9CRHlxMHRYVy9oaUFJWWdoQ0FRV0NJQWlpejJqcjBHTGpxUlc0WFB1ek1NaHhacC9YT1VkQWxJVnRYYUpSQjJESnBIY3daZmhkYnR1ckhPb3U2Mkh0N2doT2RxNjU1ZWM3MUZ3dUdwTmI3aUFXWktTQVFuOUFHUkVGanpTUnRvZnNMQVhoQzZiYnNkWG11VkVSY3hBWE9NWXlVVGFjM2ZvVFY3NURiV3VKZklPOVFXd3NFR05YM2lTMXJhUmx2dVd6TUJyNW9FSnJxL3YyU1JBRU1RaWdnQUpCRUFUUkoxelZWK0tERTQranZEbmJacHlSME1tQnNlZ2xpQmptUHhLUFQvMFF3L3hIdW1lak11Rk1RSDJPa0ozQXVlREZXWDdFbjF2RTVRN1M3WEdjcFl3RUNOWjRJU015UlBhZUNQZmlmZVBOd29VNERVQW11b083d2JXMzI0d3RHcmtDakp0di9UaXcySjc5bGx0dHVvV0lDQ0E1R1ZDWWYxNUxXMG1wR1F2aW9JTEp4QXMxTmplN2Q2OEVRUkFER0Fvb0VBUkJFTmVjd29iVFdILzhVVnpWQzJuWmx2dDg1OTBvcnROcDZlU1kyN0ZrMGp0Q3ZYZ2YwcENyQjJ1MC9EU3VoQlA0SDdHZE5lR0VydG82SnU4UVc5akZ6U09wWFdSL3dtdlNOREMrZnVZclYxSUloRFI5L1lGZE5rK0YrY1RodXVGMzJzNlZMSHBxUmhUMEtHazhqNnpxdmZMczlDWUJBYnl1Z3RwYzhpUzN5NFY0SGNjQmVYbEFRNFA3OWtrUUJER0FvWUFDUVJBRWNVMDVVUFFwUGp2N0hOcE5sdFJoRG5DUWFkQXpnbUNqa2xIajN0RXZZMkdxcUVWZVg4SUJkWmRFMmdrdVpTZndiOHpSbGtwMGNHTEJTaG5HeFBvSjFOMmhmNkZVUW5QREF1dWxxK0tkQUtEYnVhM1QySTFKaXdXQlVvYVIvMEoyNjM3S2ZROUd0aDlxREhoN0ErbnB0aDBnQU9tQkJmdS9jRVZGUUUyTmEzc2pDSUlZQkZCQWdTQUlncmdtR0V3NmZIN3V6OWhmK0lsUS84LzNkNFFVdlFSN1R5YkFNeHpMcjF1SDlQRFpidHl0YTF6TmIwTkhtK0Q4eTRZVFNodU90bFdKaDJYYnMzQkQ4bkQ1K3lKNkJZMm83SUdSSzdraE9rMDMxVlRCY09Hc3pkTWVTZzNtSnkrM1d5UG5oY3pyeksvVlltakEvc0pQWkJycVpWUXFQbE1oS0VnWXN3UUlwRWJteElHSUsxZUFpb3F1NXhJRVFRd0JLS0JBRUFSQjlEcDFyU1Y0NzlneTVOZWZFQVk1RG94QzJzMDhaMWZqRUJjNEJvOVAvUkRodm9udTJhZzc0SURhTEZFclBabUsrZ3dZNjFLVzQzQklXMjd6ckl4dDJiU0w5UGZ5a0xVdm92ZFFoSVRCWTh3RS9rS0Nsa2duUkY4UDNlN3RuWjRlRjMyelNHUEVsU3dGeHNZaFAxcnlEZXAwcFRLTjlUSU1BeVFtQXNPRzJZNjdtcWxRV2Nsbkt4QUVRUXhSS0tCQUVBUkI5Q281ZFVldy9zUmphQlNkc0FQZ0hTWm43K1V0RTBVdEllY21MY1d2SjY2QnA4ckhiWHQxQjFmejIyRFVpVXNUNUFVVU9FN1FYVGh2cWtPTDBXZ3hLZTlBV2ZSbXo2WHVEdjBXemR4YnJJL2wrdmtNSjJRcHRKODlDYmErcnRPY1cwZiszbTdFbFV3YXpteUJ4ZFpMLzVSdjUxb1FHY20zbGxTSWJvSGw2Q3FJMXpRMEFMbTV2T2dqUVJERUVJTUNDZ1JCRUVTdndIRXNkdWE5aC85a3ZvUU8xbUFlbEpaaGJKMHFXaFRrSFlWbGsvK0ZHZkVQdUYyeDNtWHNzeFA0UGhRdW16MmxGR3ExWlNZOFFCeUd1SWtDQ3YwV3ozR1RvQWdJQkdEUlBaVCsvZUhzcW9oYWQzM2ZhVTZrWHpJbVJDOFVMWEpCNlVNaE5HKzkwblFSRjZwMnk3VjBiUWdNN0N6V0NFaDdyKzBGSHJWYXZxMWtSNGY3OWtrUUJERUE2R2QzWWdSQkVNUmdRRzlzeHNiVEszQzA5QnRoa09QQUtLVGNzM09kblBGeFVRdncrTlFQRWVrM3dtMTdkU2RYQyt5eUUxeFI2emN2VlhveStLbThSQmlYMmQzQjRqTUZhN3d3T2lwVS9yNkkzb1ZSUUROM29YakFaWlA2dlRzQVM0YUxpUGtqSG9XWEpjT0hjU0g0WmJkc1IrNi9ZRERwSE0vdEwxakVHbjE5aFRHcFhTRHNvNk42UFhENU1tRFhycE1nQ0dJd1F3RUZnaUFJd3EwVVh6Mkg5NDR2dzVXbWk3WlBPSHV2em9nZjhCZWVTaC9jTi9xdnVDUDlqMUFydk55NFd6ZkNBYlVYQkNlSzQrUTVhS0p1ZkFDQW1pZzlxbHQwc0E3THEzZXdQcUxzaFA2UDl3MDNpVVFENVZvUk5CaTROajMwaC9kMW11R2w4c1g4NUVmbHZvRDl5MW4vZ3V1TXpkaGI4SkY3N1BZbUtoV1FtZ3BFUkFoamNsdExXakFZK0tDQ3JwOEhWQWlDSU53RUJSUUlnaUFJdDdFejczMThjdVlaYU52Rk5kdVdtL09lUFNOSEtkNnhnYVB4NUxTUGtCWSswMTNiN0JYc3N4TVVjclVUQUp2c2hLTTIyaE9jTFA5Uy9KYVNma0wvUnhFUUJNK0pVMFVqOGh4Y1JyU3NkY2RXaDNNbURGdUVhUDlVeXdwWnJ3T2drMERqaVN2Zm9icWxVTDY5YTBsTURLK3JZTi81UVc2MmdzbkVsejgwTmJsdmp3UkJFUDBVVlY5dmdDQUlXM0pyaitGU3pRRlV0ZVREVysyUDRxdm4rbnBML1liNG9MSFFHN1dJOUUzR3FNZ2JNQ0xrdXI3ZUVtR21wcVVRMzJTOWd0cldFcHR4L3JEUGVTZUZ2MzBYNXM5TGZnVFQ0MzdsbmszMkpnNnlFMnk4T1NleEh2S2EzNExRZEEyMjd4TXB5SE9NWkovUGZoZnpSbEJBWVNDZ21Yc0wyazhkNVMvTStnWlM5VE1ZQUt5NTlNWlVjUVdHaTVud0dEVzIwN3piMC82QTljY2ZCUWR6UUl5VEtIWWl4cnlXQTR1dGwvK0paWlBYeWJOenJRa001RXNnOHZPRmtnVXA3NEY5OElIamVGdkRod1BoNGU3YjUwQ2hzUkc0ZXBVdkExR3BlSTBKNHRyaDU4ZnJlWGg3QThIQlFFQkFYKytJR01SUVFJRWcraEhiTHErQmlldEFmUEE0VEkyOUI1RitTWDI5cFg1SGxiWUFWUzM1dUZDNUJ6bTFoeDBvbFJQWEVnNHNEaGYvRi9zTFA0YUpzeFVqWThEMUhFeGdPSUR0bk5vZDVCMkYrMGIvcGQ5cUpkalRPVHRCSWF2Y3dUNDd3UmpONFdKVlBmK2NDejZlWmQyazRSSFVMbktBNERGcUxKVGhrVERWVk1sdUlXa2ZmOUx0Mk9vd29CRGhtNGpyaHQrQjQxZitIejlnWGlkUHJzT3lra0ZGY3c3T1Z2eUk4ZEczOUxTcWYrRGxCYVNsOFcwZ3hka0ZVdi95aWVkZnVjSTcxWEZ4N3QxcmY2YWtoTzk0NGUvUGw1Tm9OSDI5bzZHSlRzZC85eG9hK0FEUFVQb09FdGNVS25rZ2lIN0NOeGRXSWNJM0dYZW1QNGR4VVFzb21OQUZrWDVKR0JlMUFIZGwvQmxobWpoOG0vWDN2dDdTa0tXcHJSb2ZuL285OWhSOGFCZE1zTFNRNi80R25BSDRZSUtkSXYyVTRYZmg4U245VjNpeEUzYlpDWEk3Tzlocko0U21hZkRkNVFMUkJMbUNlY0s2ZVZUdU1LRFEzSHlIOWJIOHNuNVJDOG5NVXpEVlZEcWNkV1BTRXZoNkJGdlh1S003Q1FEc3p2OEFiUjB0YnJGMVRWQXFnZVJrSURwYUdKTmFBdkgvMmJ2ditMYktxdy9ndjZ0aFdaTDMzazVzSjNFU1o1cE1IQUlFeUlZUVZ2SlNWaG1oakxRRkNuMkJRbG1sb2JTbDlJVTJoYVpOV0tHRURKc0VRZ1lrelNhRERNZE9Zc2NqM2pNZUd0YTY3eDlYMHIyU1pWdTZWNDdYK1g0K0JsOUo5OUZqVzQ3MW5IdWVjOXpyTURRMERKMjJrc1hGM0ZYeDRjT0J5RWdLSnZRbGpZYjdHUXdmemdYTExnNlFMVWhrd0tHQUFpSDlRRjdCSDVFU05nNVRrMi9wK2NIRWFWcktVaVNFWkdKcjRUdDlQWlVoNTBUVjEzai8wSU1vYnpuajRWNXZydVN4blFvTXhnYWw0WkdwZjhlOGtZOURLZStuaFJjOThGZG5CK0ZXQjVtU1FjU29RR3dyRUc1M0VEbEJ3WlhWT1NPU1JRNUMrb0o2MWh3Z2dNc29ZVVNuRExqU2QxRkxJVUN1d2R5UlArTnZZQm1JeTR0QXB3S051NG8rRkRkT1g0cVA1d28yS2dUSnZPNDFGcnJqL3BpMk5xNVlvOG5rdnpuMk4yVmxYTmVNb2JqRm83K0xqUVcwV3U1blJJaWZVVUNCa0Q1MnZ2NFFiS3dWVTVPWDlQVlVCcVRwS1V2UllkV2pxT0ZJWDA5bFNEQ1lXL0haeVJlUlcvQTJURllEZjRkWDNSdFl3V1A1TjlzQjhrRE1IZkV6ckppMkd2RURKU3ZCd1ovWkNRTFJZOVhRV2MwNFdNcGZUV1pFN0hjUXhDZ1FyRkppVWdLOTBSOUlHSlVLbXRrM0NtNFJXWnhSOE5yUjc5MEoxdUM1QTBGVzdQVVlIajdKZnBLRXJBaTNBbzFISy9OUTFWb29jckErRkJRRWpCM0w3VWNYOHJWWW8rUHhSaU1YVk5EcC9EZkgvdUx5WlM0RFE5Z3hnL1F2c2JGY3dkRExsL3Q2Sm1TUW9ZQUNJWDNzYk4wZXBJWjMzdE5LdkRjOGZCTHk2L2IwOVRRR3ZhTEdJM2p2NEFNNDMzQlFjS3Y5amJKWFNRbWRheVdrUjF5RkoyYXN4ZlNVMjhFTXdEOUp6UmQ3S3p0QmphMEZwYkRaRnlLczJKV2Q0THo1bWNORjEyQWdmVWN6ZHpGL0lLVnppT08xWURMQjhQMjNYVDUyOGVpbklXUGtndWVUa0JZaGVQM2xGdnhSMmxoOVJhRUFSbzRFRWhNOTM5L1R6NFJsQVptTS8xNVlMTUM1YzF6QndzR2t1Wm1ybVVENnQ1QVFDaWdRdnh0NDc5NElHV1JxMm9zUUY1VFIxOU1ZME9LQ00xRFRWdFRYMHhpMHpEWWo4Z3IraUU5Ky9GL296TzV2Ukx3b3VzaXluZFlSSWFvbzNEWCtGZnhrMGlvRXE2TDhPdDhyaGdYcVQvay9PeUZxakJveUJZT3ZCZHNkeEdRbnVKdVhTUVc1QmlKNVREd0NzaVlLYnBHK0tOZHR6d05Zei92NXc5WHh1RHIxTHNuUEFjQitkWjc3dExiOUlvNVdmdVdmY2Z0Q1hCeFhzRkdwZEwzZFp2TXVxQ0I4RE10eSs5a3ZYZkwvUFB1S3djRFZUaUQ5bTBiREZXc2t4SThvb0VCSUgxTXJnNmtBbzBUeHdTTVFxQXpxNjJrTVNtZnI5dUM5QXcvZ2VOVTIva2I3MWZTZWw3Z3NuL3JzVEU2UVlWcnlVand4Y3kweW8zTjZaOUpYU0c5bEowUm1xbUd5MnJEemZEbi9HREhqZ2c5RXlCZ0dONDJpZ01KQXBibHhvZk56S2JVWkhWZkpiVTBONkRoNnFNdUh6aDUrTDBKVTBZSVRKUkFVRTkxVjlBSDA1cFp1SHR6UGFUVGNGZ2hoQ3o3SGxnWnZnMzdDYktPNk9pNWJ3V3IxN3p6N2drSkJCUmdIQW8zR3RTNElJWDVBQVFWQytsaHA4OG0rbnNLZ1VOcjhZMTlQWVZCcDBsZmczOGQraVM5T3Y0cVdqanJYT3hrdTQ2Q3JoUTNYclVDNGU1OFRHNVNHRmROV2MwVVhaUU9uNktJbnJBMm9POWw3MlFtN0wxeUMwY0l0TWpwL0o3MmRKRCtmYTlJU29WYlNtOGlCU2pWeENtUVJYQ1lQSTdxaG8rdXJTTGM5cjh0SHltVktMTWhjS2VJNVBEMHIvN3hHaXc0N0xxejJ5N2g5eHRFRklpV2xjOWFCTjF1VDNBTVA3ZTNBMmJOY2ZZV0JySzJ0cjJkQXZFVS9LK0puRkZBZ2hCRGlaTFlhc2YzQyszanYwQU1vdTN4S2NJK3dDV1EzeTF2VzBiMkJmMHlJS2dxM2pQNFZWa3hiamRpZ05ML1B1UzgwblRmQVl1Q3lFNlMwMS9PVW5RQUFYeGNLdGp1SUhwMC9jMTdtTU5HamtINkFZVnl5Rk1RM1grQURYK2J6WjJFcDY3cU4zS2lvbVJnUk9kWGxPY1c4RnQwRFlqOVdiOGVsbG53UkkvVXowZEhBbURHdWFmNWl1MENZVEZ4UW9XVUFaMjhRUW9Zc0NpZ1FRZ2dCd09KazlYYThlK0FuT0ZUK0pXeU8vZFZjTlRkMDEwQ09nZURLbk9CTnNrcXV4WnowaC9Ea3pJOHdNV0hlZ0N5NjZJbk40dHJaZ1dIRkwvbUYzOVBvc1Z4Mmd0WEdJaStmWCtpSnJyUXZtTmJpc1lNamtET1VhYTZmeDZjcU0rSTIyTENNYThhQTdwc3QzVDUrMGVpbm9KQUYySjlUZlBETS9hd3RaOStDamJXSUdxdGZDUXprNmlyRXg3dmU3azIyZ3Z2OUxBc1VGUUVWRmY2ZEl5R0U5TExCOGU2T0VFS0lhTFh0eGZqSGtaOWg4OW0zMEc0U1ZCNTNYbHJzcGhzOXkzSzVDNEpBZ3B4UllIcktiZmhGemlmSUdiYWNYNUFNRW8wRmVsaE5mUGNGS2ZVU0hlZktWUXdpTTduOXgvdEtxdEJpNUhyVnMvRHVZcWM3NFZYaE1iRVJpQXVtdmMwREhhUFdRSDMxdGM1aktaa3hEc2FEZTJGcjZicmllNGdxR3RlbFBTRDVlWGpjbkJ2MUZkaGY5cmtmeCsxRERBTWtKSENCQlpYSzlYWXhhbXVCd2tMQWJQYlAvQWdocEpkUlFJRVFRb1lvZzdrVlh4WCtDYXNQcjBCMTJ3WEJQU3dZcHB1Rk1sY2tnZnR3ZTlDNDJPdXg4dXFQTUhmRVl3aFVCSHM2ZTBDem1salU1d3V5RTdvTHR2Z2dab0lXams1OXVmbkZnbnVrano2ZnRqc01HcHA1Uy9nRDFxWGVvVzhjVjhkdE51aDNidTMyb1ROU2JrZU0xdkVhWWlTa3pMamFjL0VqTkJ1cS9USld2K0FvMkJnVEkrNTg0ZmRWcCtPMlFMUzMrMmR1aEJEU2l5aWdRQWdoUXd3TEczNm8ySUsvSHJnWHh5cTNkcnJTeVlBQnkzcGFLTnVEQ0RidVVjS2MrdFN3OFZneGRUV1dacjJBRUpYSU45UURRUDFwUFZoN1FYWlc3S1p5KzlrT1NxME1FUmxja1VxV0JUYWRMdkwwTUo4SWYzcHpLYUF3YUNnU2s2RWNNWm83WUJpd1lpTUtndGV0ZnVlMmJxK0dNNHdNUzhZK0o3eEIzSFBDdnQzQ1BtVXJhMFp1d2R1aXgrcVhHQVpJVGdaR2plcmNYdEtiYzRVc0ZxNERSRTJOLytaSENDRzlnQUlLaEJBeVJMQ3c0VlRORHJ4LzhLZllkdTVkR0N4dHdqdWRhd3ozSllycisxelhmcEZwRVpOeDMrUS80djdzUHlNdU9LTjNKdDVQV1BRMk5KNHpPSS9GMWs0UUxxb0FJSGFTMXZrOTNWL0tiM2ZnRWtCOGZ3N3VRaWQzWHJoYWhleWt3UnZnR1lvNkYyZVUxdkdCMWJYRGNIQlB0NCtPRHg2SnFVbUM3QWdwdFJTY0dVNWNkNTZ6ZGQwLzk0QVVGQVJrWlhHRkc4VVFaaXRVVmdJWExneU8xcEtFa0VHSmVrZ1JRc2dneDhLR1U5VTc4ZC9TVDlDb2R5djR4Ykxjb3BYcGFvbkFnclU1Z2dqOEltUmsxQXpNSG40UEVrSkc5ZDdFKzVuYWt6cittK1JMMzNrM3JPQmNWYWdjb2FuOHZtdmhkZ2ZXWGd6VFp3eGZRV0hoR0NyR09OZ0VUcG1KdHBCUTJGcGJ1TmNSSzczOWdtN2JacWl2dWFIYmg4L0plQWhuNi9iWTY2dzRXbGVLekZZUW5QcjF1YjhpSTNJS0F1U0RyTTZIVE1hMWxveUtBa3BLWE50Q3NpeDN2K056VCtjS2IyOXRCZkx6Z2JRMExsaEJDQ0g5Q0dVb0VFTElJTVd5TnZ4WXZSMy9kK0ErYkQ2N3lpMll3TDFaWlJqR3NaR0J3OWpiUXpyZnpQSVpDUXdZakltWmpjZW1yOEh5Q2E4UHFXQ0NxZFdLeXhjNytCdEVCaE1ZaG9Fd3NTRXVtMThjc0N5UWU2YnJObjQrUEl2ek02cWZNQWpKNWRETVdjQWZpOTJCSU9qYVlLMjZCTlBaMDkwK1BFQ3V4b0pSSzEwR0VGdEJoTXU4NGM1dE56VmpkL0VhVWVNTUNCb04xMTR5TWRHMXJhU2pFNFNuZjB1RXdRVEg1Mll6dHdXaXN0SnZkU3dJSWNRZktFT0JFRUlHR1M2UThBMytXL3FwaDZKbnJET1YzaVdRNFBqTXhyV1dFNzdKbFRFeWpJdWRnMnZTN2tHRU9ySFg1OThmMVp6UThRZFNMc3l5clBOVWRaUUNRZkg4UHV0RDVkV28xeG1jenlGMnU0UGpOS1ZjaHV0SEpJdWJLT25YMU5mUFEvdVd6d0diRFJJS2ViaWNxZjgyRndGanhuWDcrTkV4MXlBOTRpb1VOeDBGSUw1a3FQdDVoeTl0d3VTRUJZZ0pHcVFaTlF3RHhNVUI0ZUZBYWFscnNjWHVBZ3VPYzRYMzE5UndHUXRwYWE1ZEpRZ2hwSTlRaGdJaGhBd1NOdGFLNDVWYjhlNkJlNUJiOEVlM1lJTGdUU3ZEWDFka25QZlppeXk2dEg5VUlqdHhFVmJPL0JoTHh2NTZ5QVlUakUwV3RGVUk2eHFJRzhmOXRJUXBycW5Md3V3RWtlVVpJRnlxM1RneUJRRnkrak0vR01sQ3d4QTQ5V3IrQmlsWHJPM25kaHcvQW10ZHoxMFhiaDd6aktBVkxKOXA0RHZYRi9tV3MzK1FNTllBb1ZKeEJSdUhEUVBrY3Y1Mnh6OHFYUVVXM0cvVDY3a3VFSTJOdlRkWFFnanhFcjNUSUlTUUFjN0dXbkMwTWcvdkhyZ0hlWVYvd21Xam9DcTRNdzNCSGl4d2JMZG1BTENPaEdmWFFvdEttUXJUa3BmaUZ6bWZZRkhtTHhFYUdIdkZ2cGIrcU9vSDE5WnRZcGM4TnNHaUx6ZzVBSUVSZkpKZzUrNE9ZcXYzOHovSVJWUS9ZVkFURm1jVUg0QnlQVkgvYmZjdEpBRWdSQldONjlOL3l0L0FTbTJleXAxYjFYWWVSeXEyU0JobkFJbU1CTWFONjF5MGtXSHNXU2RkY0dRckFOempTa3U1Z28zZGRPa2doSkRlUmxzZUNDRmtnR3J0cU1NUEZibjRzZW9iZTZFMEFYdGFQc053cGYwQVp3eUJhelhITXAydWVrVnBVcENkdUFpVEV1WkJwZEJlbVMraW4ydXZNc0hRWUFIQWZVdGxETk9wemFhM2hGc1k0aWE2Zm45L3VGUWplYnNEd0M4UFpReURCYU9IaXhxRERBektFYU1oVDBpR3Rlb1MzemxFek10RzhGclRmNzhkUWJmOUR4aDE5d1VTcHlmZmhoK3J2a0dkcnRSZWkwSDh0Z3VoWFVVZllrek1OUWdLaVBETGVQMmFYTTRWYll5SkFjckxnVFo3MTUzdWZ2Y2RHUXpDVEFaSHdjYWtKSzRBSkNHRVhHRVVVQ0RFQzNYdEphalRsYUttclFnMWJjV29hZWV1Sk1ZRlpTQXVPQjN4d1NNUXJVMUZUTkRBZWdOdk5CcGhOcHNSSEJ6YzExTWhYbUpaRzg0MUhNRFJpanhjYkRybVlYSExGMXNVbk1TLzZYZnIxcUNRS1RFbVpqYXlFeGNpSld4OHI4OS9vS2s1enRkT1lCekJHQkZZUnpjTkFHSHBnUWdJa2J2Y241dnZ1dDFCVk5GK3dScmoydlFrQkt1VTNaOUFCanp0L0NWby9lZGZBWWgvM1FDQzE0N0pCTVBlbmRETXZibmJ4ek9NREV2R1BvZC9IUG1aaDBGOEk4eHZNRmtOK09iYy8rSDJjUy81UE02QUZSZ0lqQndKdExRQUZSV3UzU0FBejk5WCs5WTEyR3pjLzYxV29LeU0yd0l4ZkRnUUVJREJxckt5RWcwTkRaREw1Y2pLeXBJODNxVkxsNUNVbE5SbEVOZHNOcU94c1JFS2hRSlJRelZnWXpCd0gzbzkvMytBS3ppcVZ2UC9WNnY3ZHA2a3oxQkFnWkFlYkQ2N0NtMGRqVkFyZ2hFWG5JSHBLVXNSRjVRQkFLaHA1d0lNWit2Mm9zT2lRN0FxQ3JlTStWV2Z6WFhObWpYWXRHa1RmdmU3MzJIY3VPNkxhNTA5ZXhZdnZ2Z2lwaytmam1lZmZmWUt6WkNJMWRiUmdLTVZlVGhSOVRYYVRKNzJ6VHBhREhKN21sbDc4VVV3bmxjWmpteUVpUWx6RWFpZ05tU2VYQzdwUUVjTDEvdWRaVm5JWkRLdTVhTUl6amVyREJBN3Z2UFYzdzBuTDRpZUovOGsvS2VMeGd5czRDWVJSejF6TnRvKytSQ3MwV0R2emdKUlVRVkdjS0oreDFab2JscmNZM0FnUG5na3BpWXR3WkdLemZaQkdGRVZGZHdmbjErM0I1TWFmMEI2NUJRZlJ4cmdRa09Ca0JDZ3ZoNm9xdUtDQkVEWFB3ZFBnWWIyZGk1YklUNGVpSTBWWC9DbG56cHk1QWhlZmZWVm1NMW1QUC84ODVMSGEydHJ3ODkrOWpORVJrYml2ZmZlUTVDSGxweVhMbDNDaWhVcmtKQ1FnTFZyMXdJQTFxOWZqOU9uVCtPcHA1NUNaR1NrVDg5cE1CaFFWbGFHek14TTJHdzJXQ3dXbjg1WEtCU1F5YTdnanZYU1VzQmtBaFFLTG5BUUU4UDlIK0FEREpjdkF3ME5YQ0JyR0hVV0dvb29vRUJJRjBxYVRtRDlxWmN3ZitRVG1KZ3cxK05qTWxSVGtSRTUxWGw4b3VwcnJOcHpDKzRhL3lxR2hVKzRVbE4xTXB2Tk1CcU5zSFczQjlNdVBUMGRTcVVTTzNmdXhCMTMzSUhodzJrQjB0K3dyQTNuR3c3aVdPVlhLR3I4d1hPcVBjc0NNb2E3eXNmQzlVMm1oL2VTNCtMbUlEdHhFVklwRzZGYnJBMm9GV1FuQUl5NFlBTERBRGJXK2JPSUdxT0dRdVA2WnZCb1JaM2JkZ2NSODNYOHgzN3V6Vm5wdmc5Q0JoNmxFcG81ODZIYnVsSFNNSXpqOWMwd3NOYlZvT1BFRWFnbVQrdnh2RGtaRDZHZ2ZoL2FPaG9BT05wUVNsL0U1aGE4alNkbnJvTkNOc1M2R0RBTXQyQ0xqQVJxYTdrUDk3L25YV1VzT0xJVmJEYXV0V1JEQTdlNDg3QklIb2gyNzk2TnQ5NTZDd0R3NG9zdll0YXNXWkxIM0xKbEN6bzZPcENXbHVZeG1BQUFLbnNuRGVIQ3Y2S2lBa2VPSE1HRER6NklaNTU1QmprNU9TN24yR3cyTkRVMW9hNnVEclcxdGFpdHJjWEZpeGR4NGNJRlZGWldnbVZackZ1M0RoY3VYTUJycjczbTA1emZmdnR0VEpod0JkNWZ0cllDeGNWQWNuTFhXMmxDUTdrUGg0WUc0TWNmZ2ZSMGdESmZoeFFLS0JEaXdkNlNqMUhTZkFKUDVhejNhUy81cElUNXlJek93ZWVuWGtKRzVGVGtERnZlaTdQMGp0Rm9SRjFkbmNmNzVzeVpneSsrK0FKNWVYbFlzbVNKeDhja0pTVTVvK0UxTlRWNDhjVVgvVGEzeE1SRXZQTEtLMzRiYjdCb056WGhhRVV1VGxSOWpWYjdHM1ZYZ3VudUtqa0FBQ0FBU1VSQlZEZnQ5Z1VySyt4djdpWWpjaXJHeGw2TDBURTVVTW1wTm9JM0d2TDFzQmo1Ti9LTVRGQU16UmNzSDB5UXF4akVqT3Y4L2M4OVU4dy9YR3phdW1DTk1TTTFIdUhxSWJZUUc4STBOeXlFYnRzbSsrdlR0WCtMdDFpMzFBTDlON2xlQlJRQzVHb3NHZk1zUGpyaHlISVRsNlhBbmNrSEpGbzdHckNyNkorWU8vSXhFU01OQW5JNWtKREFaUmxVVjNOWkM0N0FncWVPRUo2Q0RCMGR3TGx6WEt2SytQZ0JtNDV1czludzRZY2Y0b3N2dmdBQVJFVkZZZWZPbmRpNWM2ZFg1ei84OE1OSVNrcnFkTHZSYU1TV0xWdkFNQXp1di8vK0xzOFBEQXdFd0Yyd2NYam1tV2N3ZnZ4NHZQUE9PM2psbFZmdzRJTVBZdG15WmM3NzE2MWJoMDgrK2NUaldDTkhqa1JhV2hvNk9qcWN0eWNtSmlJakk2UGJyNk9nb0tETDkzSitWMTNOMWZRWVA5NjFHMGxQb3FLQXNEQXVFQkVheXJWS0pVTUNCUlFJY2JPMzVHTzBkelRodnNsL0ZIVytXaG1NKzdQL2pLOEszOEYvU3ovRnJHSC80K2NaK3ViczJiTjQ3cm5udW4xTVhsNGU4dkx5UE43MytlZWZJeUtDSzVCbE1wbFFWbGJtOXprU29FRmZqblAxQjNDdS9nQXV0ZVI3ZnBETFpXaGhKa0xueFVOYXhHU01qYjBPWTJKbUlWQkJWd3A4WWUxZ1VaK3Y1Mjl3ZnQ5OUo2eWRFRHRKQzhiRGV6T1g3ZzUrc0dnc2RYY1lTbVNSVVZCTm5JS09FMGVjblZ6RWJYc1ExRElvUEFOTDVTVW9FcE43UEM4dElodmo0dWJnZE0wdUFPSzdvTGlmZCtqU2x4Z2Zmd1BpZzBlS0hIRVFrTXU1WW90eGNkd2lUN2lnN0M2WUlMeXR1Wm43aUlnQUVoTUhWSDJGaG9ZRy9QNzN2OGZKa3lkZGJtdG84QlJvOTB5NDBCZkt5OHZENWN1WE1YZnVYS1NtcG5aNXZxZUFBZ0RjZE5OTlNFbEp3ZHR2djkwcFd5SW5Kd2NsSlNXSWo0OUhYRndjMXF4Wmc5RFFVS3hkdTlabHUwSjVlVGtBWU9yVXFYanNzZTZEWjIrKytTWjI3OTdkN1dQOG9ycWE2eG95VXVUdm5VTEJ0VVl0SytQR2lvLzM3L3hJdjBRQkJVSUVTcHBPb0tUNWhPaGdndENpekYvZ1g4ZCtnWlRRTEtTRzkxNTZ1ZEZvZEVhNkhmL1g2WFJvYVdrQkFJU0hoK1BtbS9rQ1d6YWJyZHY5ZHhhTEJRb0YvMCtENDQrcGtFd213K2JObTBYUCtkQ2hRL2pkNzM0bit2ekJvdnp5S1p4dk9JU0N1bjFvTWxUMmZJSkxRY1hPSzRiVXNQRVlGM2M5eHNUTWhsb1o0cytwRGlrMXg5dkIycmN2UzhuZzVrcFljQ2VyUXVVSVQrLzh1M1Npc2g1VnJUcm5DYUszT3dqY09vNjJPd3cxbWhzWGNnRUZBQUFyS3RXRmRZdEY2TGR0UXNqREs3MDZkLzdJSjFEVStBTU01bGI3WUNKZnpHNlQzcHkvQ285Tyt3QU1NOFM3bkNzVVhPcTVJN0JRWDgvZjV5bXc0T2w3MzlURUJSWmlZcmhGbmk5WG52dkFqaDA3OE41NzcwR24wMkhVcUZGNC92bm5FUjRlM3UwNUxNdGkwNlpOV0xkdUhWaVd4YkpseXpEU3c4TFlZRERnODg4L2gxS3B4SDMzM2RmdG1HcDdab2ZKWk9wMFgyWm1KdjcydDcraHNiRVJwMDZkUWx4Y0hHSmlZcENSa2VHU2ZibHUzVG93REhObGF4K0kwZHJLWlNhSURTWUlwYVp5R1RKQlFiVDlZUWlnZ0FJaEF1dFB2WVNuY3RiN2JieGw0MS9GdXdmdXhYT3p4UysrZS9MQkJ4OGdOemZYNWJhWFgzN1orZm1xVmF2dzVKTlBBZ0ErL3ZoajdOMjdGKys4OHc0MG1zNkY0VXBLU3ZEY2M4L2hqanZ1d0cyMzNkYnRIeisxaFBUSmdBRjBoY1NmekRZamlodVA0bHo5QVp4dk9BaTk0ODIzQkNtaFdSZ2JleTNHeGw0TGJVRDNiN1pJejR6TkZseSt5S2VpTWxMYVJBbytUNWpxZVg5dWJyNS90enRNU294R2JGRDNMZi9JNEJPUU5SSHltRGhZNjJyNExBVVJHRUZFd1hCd0Q0S1hQd0FtcU9mRmdGb1pnZ1dqbnNTWFo5NndEeVMramdJREZxejlsNkZPVjRyOVpldVIwOGVaZnYyR1VzbTFtb3lQNTdJVjZ1dDdMdDRveExKY1hZYjYrbjVidUxHOHZCeC8rOXZmY1BUb1VRREF3b1VMOGZqamowT3A3TDVyVFUxTkRkNTU1eDBjTzNZTVVWRlIrTi8vL1YrTUgrLzVZczVubjMyR2xwWVdMRisrSE5IUjBRQ0ExMTkvSFZxdEZ2ZmVlNit6MEtMTlprTmpZeVBrY2psTUpoTTJiTmlBK3ZwNjFOWFZPZi9mM015M2JGNnhZZ1Z1di8xMmYzd2Ira1p4TWJmTndWL1MwNEV6WjRDSkUvMDNKdW1YS0tCQWlOM21zNnN3ZitRVFhkWk0rTjEzQzJHMkdUM2VGNjFOeFdQVDEzUzZYYTBNd1kwWmp5QzM0RzNjUFBvWnY4N1hJVFUxRlZkZGRSVUFyaHB4YlcwdFJvNGNpWkFRN2dwMXFLQmd6dVhMbDFGU1VvSS8vT0VQTGtFSEFMQmFyWGpycmJmUTNOeU1pb3FLL2g5Skh5RDA1c3Nvck51UHd2cjlLR2srRG92TjNQTkozUWdLaUVCNlJEYlNJNjlDUnVSVXlrVHdzNnJEN2Z5QmhEYVJ3cXVGSWNrQjBNUjRmalBzbCs0T0FvdkcwSGFIb1VvejkyYTBmZlFQN2tEc0dsR1lwV0N4UUw5eks3UkxQS2VNdTh1S3ZSNG5xcjdCeGFaajlsdFlsMjBVM3VMYTIvS1JqZTh2cmtOVzdIVUlVMVBxdEpOU3lXMWZpSS9uTWc5cWF6dTNtd1Q0ZjRjYzlWOGN3UU5INGNiYVdpQTZtdnZvWWNGK0pYejQ0WWZZc0dFRHJGWXJ3c0xDOE1RVFQyRDI3Tms0ZmZvMDNuLy9mZnptTjc5QlFrS0N5emxtc3hsZmZ2a2xQdjc0WTNSMGRDQW5Kd2RQUGZWVWwrMndhMnBxc0dIREJvU0hoMlA1Y3E3TzFmbno1N0Zueng2b1ZDcG90VnFjUG4wYTlmWDFhRzV1ZGlseXZYcjFhdWZuRE1NZ0lpSUNvMGVQUm5SME5HSmlZanhtUTNpanZiM2R1ZjJoSzNxOXZ0djdKU3N0NWJKZy9KbTVvbEJ3VzNaS1M2bjd3eUJIQVFWQ0FOUzJsYURWMk5obE53Y0F1SEhFSTdEYVhOdjdOT2pMY0t4eUswWkVkbDI4YW5MaUFweXAzWTE2WFRtaXRTbCttN1BEelRmZjdOelNzSHIxYW16WXNBR1BQUEtJeHlyQWp6enlDRTZlUElsOSsvWWhMeThQaXhjdmR0NjNidDA2RkJVVllmTGt5Vmk1MHJzMFYrTEt5cHBSM1hvQmxhMkZxR3d0UkZYck9UVHFLeVNOcVpBRklEVnNQTklqcjBKNlJEWmlnbWpCMkZ0YUw1bGdhT1IreDduMzRXTEx5OEdsMDBaY3R1ZnNoRlBWRGY3WjdpQTQ3L1lKSTN3ZmhBd0s2bXR1UU52bi8rWmF2QUVRdTEvSHBZWGt6bTNRTHI3RDYwWEdrakhQNHY4TzNnZVQxV2dmU2V5ZUljYTVHTGF5Wm13cCtBUHVtL3duRWVNTWNqSVpWd2d2S29wTFY2K3JBK3piSFFGMHZ3VUNBQ3dXYmd0RmRUVlhZeUV1cmsrTE42YWxwY0ZxdFdMdTNMbFlzV0tGTXloUVdGaUlvcUlpL09wWHY4S2YvdlFueE1iR3dtYXo0ZnZ2djhlYU5XdFFXMXVMeU1oSS9Qem5QOGVOTjk3WTVmZ3N5K0pQZi9vVHpHWXpIbjc0WVdlbTVULyt3UVhpbGk5ZkRybGNqc0xDUW1pMVdxU2twQ0FxS2dvRkJRWFE2WFI0OHNrbk1XellNTVRFeENBcUtzcGxlNmpRZSsrOWgrcnFhdWV4WHErSHlXUnlLV290ck8yd1k4Y083Tml4US93M1RpcTludnQzbzZ0dURsSkVSWEZCTDROaHdCWUdKVDJqZ0FJaEFPcjFwZEFvdTAvcm5KSjBpOHV4MldiRUIwY2VRMnJZZU55UThYQzM1d1lxZ2xHdksrbVZnRUozTEJaTHAwSkNUejMxRkw3NTVodk1talVMQmdQWHF1N2N1WE5ZdjM0OUVoTVQ4YXRmL2NwbHI2QmNMaCt5V3hTNng2SmVWODRGRDFvS1VOVjZEalh0eGJBNU45K0xGeGVjd1dVaFJGeUZsUEJ4a0ROOWYrVm9zR050UU0xUlBqdUJlL3Z0ZXpDQllSaXd3amFSbzlWUWFqMW4rMnp4UjNjSDhPZGx4a1FnS1hSd3RJZ2p2bU5VS21pdXVRSDZuZHU0RzBUWC8rQVg4N2JXRmhnUDdrRmd6dlZlblJtc2lzSk5JeDdGVjRYdjhLT0piSkRDeUJ5dFdobVVOcC9FaWFxdk1TbGh2dThERFJVaElkeUh5Y1RWU21ocTRoYUszbXBxNGo2MFdxN09Rbmo0RmQ4T2NmMzExeU16TTdOVEZzSWRkOXlCam80T3JGMjdGczg4OHd6dXV1c3ViTnk0RVpjdVhZSktwY0k5OTl5RE8rKzgwMlBOSjZGRGh3N2h4SWtUVUNnVU9INzhPQTRlUElqMjluYWNQSGtTQ1FrSnVQUE9PMkcxV3JGa3lSS1hzVmF1WEltQ2dnSk1tRENoMndLT0R1Zk9uVU5KU1FrQUx2dlQ4U0VzTGpsL1B2OWF6c2pJd01RZXRnVWNPWEtreHl3RzBZeEdMcHVndDhqbDNITlFRR0hRb29BQ0lRQnEyb29RRjl4OXl4NTNlMHMrUnBPK0NuZE5mN1hIZ2xIeElSbW9iaTNDbUpqWlVxYnBzMDJiTmprajcrNjJiZHZXNmJiS3lrcG5DcUREdEduVDhQcnJyL2ZLL1BvN0ZqYTBHT3ZRcEs5RWs2R0srNysrRXMyR0tqUVpxbUN4ZFM3UzVLdWdnQWdraG1RaU1YUVVFa05HSXpFMGsxbzc5b0dtY3dhWTlWeHFLMWRNVWR3NHJGdWJ5T2lzcnVzWi9PZkg4K0tleFBVSm5aTmRQR2E0OVBISWdLYVpkek1mVUdBWU1QYjZqTDdqVDlKdHovTTZvQUFBMlltTGNicG1OOG91bndMQWdMVUJrUGsrRWZjZ3hMY1gvb2JNNkt0cG0xZFBBZ0s0MmdpeHNWenJ5S1ltTGdQQjI2aU9UZ2VVbEFEbDVWd0x3SkFRcmdYZ0ZTcmk2QjVNY0ZpMGFCSDI3Tm1EMHRKUy9PVXZmd0VBM0hERERaZy9mejZDZzRQUjJ0cmFZMERCMFQ3U1lyRmc1ODZkVUNnVXNGaTRyTFNWSzFkQ3FWUjZyTlhnS0FiWklzeis4RUNuMDBHcjFlTGRkOTkxM3ZiUlJ4OWgzYnAxaUkrUHg3cDE2MXdlWDFaV2hudnV1UWVqUjQvR2xDbFR1aDE3N05peHVIanhJbUpqWTd0OW5DaDZQZUNocnBiZmFEVGNjL1JRVkpNTVhCUlFJQVJBVFZzeHBxY3M5ZnJ4ellacUhDemJnQmtwdHlOUzA3bS9zYnU0b0JFNFVyRlJ5aFJGR1Q1OE9PYk5teWRwalBUMHdWMHgzc1phY2RsWTB5bG8wR1NveEdWRERheXNwZWRCdktTU2E1RVFNdEllUU1oRVlrZ21nbFc5a0dKSWZHSTFzYWc3eFYvSll5UzFkdUFYK0xFVHRaQXBQWStUWDlNb2Vic0Q0RHJMeGRRdWNzaVR4OFFqWU93RW1QSzVLNkdpdHh3d2NMNldMV1VYWVQ2WEQrV29zVjZmdm1Uc2MvaS9BL2R4LzM1SzJEbkVuOHpBYU5GaDY3bS80UGFzMzRnZGJPaFJxYmc2QzNGeDNGYUk1bWJnOG1XdWhrSlByRmFnc1pIN0FMaHEvV0ZoWEhDaGg0Vzd2MWdzRmh3N2RndzdkdXpBL3YzN1liRllFQkFRZ0RsejVtREpraVhZdlhzM25uNzZhY1RFeE9ETk45L3NjYnprNUdTc1hyMGF3Y0hCQ0FrSndXZWZmWVpQUHZrRTExOS9QYkt6czdzOEx5d3NEQUFYVUdocGFVRlZWUlVxS3l0UlZWWGwvS2lzckVScmF5dnk4dkpjQWh2NzkrL3Y4bXVMaVluQkhYZmNBUURPak5HdVpHZG5PK2ZZVTdjdW54a01YRlpLYjlGb1hGdWVra0dIQWdxRUFLaHBMMEpja1BjWkN2dkwxa1BHeURBajlRNnZIaDhmbklIcU52LzJtdS9PM3IxNzhaLy8vQWVqUm8zQzAwOC8zZW4reHNaR3JGeTVFdE9uVDhmamp6OCthQW93WGpiVzRHaEZIc3hXSTh5MkRwaXRIYzdQTFRZVFRGWURkMnp0c045dmtGd2swWk5RVlF3aXRjbUlDUnFHY0hVQ29yV3BpTlFrSWtUVmkzK3dpV2gxSjNXd1dld3JIcGExZDNZUWc0OE1xRUxsQ00vbytrMjN5M1lIaUF0ZkNOdFNKb1lHWVd4Y3BJaFJ5R0NqdVhFaEgxQmdSQ1VIZEtMYm5vY3dId0lLWVlGeHVDNzlBZXdzK2dDT2lUQU15eFZjOUpHd3NHTis3ZmVZRkQ4UDZaSGRYODBsYmhpR0N3YllGOGJPNEVKenMzZkJCUUJvYitjK0tpcTQ4WlJLN2tPaDhHdEJSNVBKaE9QSGoyUGZ2bjA0Y09BQTJ0cmFBQUNSa1pGWXZIZ3hGaTllREpabDhjWWJiK0RFaVJOSVRFekU2NisvanNqSXlDNFg1VXFsMGxudklDMk5DN3lXbHBiaTg4OC9SMGhJQ0I1NzdESG5ZMjAyR3hvYUdsd0NCV2ZPbkFFQXZQSEdHN0JhTzI5cmxNbGtpSW1Kd1lnUkkyQXdHSndCaGFxcUtoUVg4Ly9XNzkyN0YyUEhqa1ZrWkdTM0dhUTllZTIxMXpCOStuUlI1M3JVVTRZQ3kzS3ZFMGVXU2svSDdod1pDbVRRb29BQ0lUNHltRnR4c25vN0ppY3NoRVlaMnZNSnZjeGlzU0EvUHg5SGpoekJuajE3QU1EWlJqSTVPZG5qT2F0WHIwWmRYUjFVS3RXZ0NTWUF3R1ZERGZhWCthL3RaM2ZDQW1NUnBvNUh1RG9PNGVwNFJHcVNFYVZOUVl5VzBzNEhrbzdMVmpSZEVGUkhGeGxNNEs2ajhvdWx4T25kMTJUWmVKb1BNSW90L2loczhiZDBuRzlidHNqZ3BabzhEYkxJS05nYUc3akZPQ00yUzRFL3ArUG9RZGdhNmlDTDhqNG9PalBsVGhUVS9SZVZyWVgyc2d6aW9odXM4Ny9jZVp2T3JzTEttUjhoUUU3N3NVVUxEZVUrSEpYM2RUcXVxR043Ty9lNWgwV3pDNWJsYWpXWXBHLzdjemg0OENCeWMzTng2dFFwWngwbnBWS0phZE9tWWM2Y09aZzFheFlVQ2dVT0h6Nk1QLy81ejJpMFowNVVWbGJpZ1FjZTZIYnMrKysvSDNmZmZiZnoyR0t4WU5XcVZiQllMSGppaVNkY3VtRTk5dGhqTGtFQUliVmE3YXp4a0ppWTZQeUlpNHZ6V0tEeDY2Ky9oa3dtZzF3dVIwTkRBMTU3N1RXa3BxYml6My8rTTRZTkcrYXhnR1JGUlFVS0NncVFuSnlNek14TWovTnd0THE4WWdvTHVTeUd6RXd1T09BNEhqMmFxNHZnT0I0MWlxdkJRWVljQ2lnUUFpQXVLQU0xN1VYSVVFM3Q4YkdGOWZ0aHNaa3hJYjdyU3NMdXF0dUtFTzlqalFadnJWeTVFaGN1dUxhZVc3WnNHUll2WG95Q2dnSzg5ZFpiTHZkWkxCWjg5OTEzQUlDNnVycE85N3ViT1hNbWNuSnkvRHZwZmtvaEM0Qktya0dBUWcyVlhBT1ZRb3NRVlpRZ2NKRGdEQ1NRd2FIaVlKdHpMUysrSGowREZqYm4yZUVaZ1ZCSGRmM245VXhOSTBxYVd1MVB5b3JmWGNGd2Jma0E0T1lzMnU1QWVOcWJGcVB0czM5eEJ4SjI4QWpQMVczUFJmRGREM2w5S3NQSXNEVHJlYngvOEtkKzNmcWdNelZqKy9uM3NYaDA1K3c3SXBKVzY3b1FOQnI1akFTakVUQ2IvUm84OENRdUxnNC8vdmdqWkRJWnJyNzZhc3lhTlF2VHAwK0gxajZ2dHJZMi9PMXZmOE9PSFRzZ2s4a3dkZXJVTHJzc0FOejdtNklpTG5EclhsajZndzgrUUZGUkVXYk5tb1hycnJ2TzViNkpFeWNpTWpMU0pXaGdNcG53MjkvK0Z1bnA2WjIyVnV6ZHV4ZC8rY3RmOE90Zi94cVJrWHlXbU5sc3h2YnQyekY1OG1TY08zY09RVUZCR0Q5K1BMWnYzNDZYWG5vSmI3MzFsc2U2Q1hsNWVTZ29LTUNrU1pQdzVKTlArdlpORk11UlFSRGF4VVV5cTVYUFFoQWVPd0pQN3ZlNzYrMGFEYVRQVVVDQkVBQnh3ZW1vYVN0R1JxUjNBWVd3d0Rna2hIaU9ISHRTMDM0QmNVRzkwODR0TkRRVUkwYU13QTAzM0lDaW9pTHMyTEVEVjExMUZXSmlZcENibTl0dEt5SkhSa04zb3FPakIweEFJVXdkaCt2U0hvQkNwb1JjcG9DY1VVSnUvMXdoQzRDY1VVQXVVMEloQzRCU3JrS0FYQU9WUW8wQXVRYUJDcXFPUDlRMEZ4dGhiTEszaVFTL09QY1ZLNmliSUE5Z0VEZXAreXMwd21LTW9wK1Y1YmM3SklSb01UbVJ0dE1RbnZyYW05RDI1U2ZjSXBCaFJBY1ZoRUVyL1hmYkVYVGIzV0FDdmM4TWlGQW40dHEwKzdDcitKK09BVVZ2ZlJBNlhyVU40K052UkdyWWVFbmprQzRFQm5JZjdtMEVyVll1dUdDeGNKOWJyZHdpMG1ybHRrSklNSHo0Y0x6NzdydElUazUycVVGZ3RWcXhiZHMyckZ1M0RwY3ZYMFpzYkN4Ky9ldGZJeXNycTh1eFNrdEw4ZHh6endFQXBreVpnaVZMbGpqdjI3bHpKelp1M0FpVlNvV1pNMmZpeXkrL1JIbDVPY3JLeXREYTJvbzFhOVowR3M5aXNVQ3BWT0xDaFF0ZzdkdmlBT0RNbVRQNC9lOS9EN1BaalAvKzk3OHV6N04xNjFZME56ZGp6cHc1T0hmdUhBRGc1ei8vT1M1ZHVvUXpaODVnL2ZyMXVPZWVleVI5ei94R3JlWXlETG9LS0l3ZXpmM2NIVCtYbm83ZFVVQmgwS09BQWlFQTRvTkg0R3pkWHE4ZWU2a2xINW5STTMwYXY3cjFBckxpdksrUzdZc1hYM3pSR2NGZnZYcTF5MzMzM1hlZlM1cmZtalZyc0huelp0eDg4ODE0NkNIWEswMGRIUjI0Ly83N1liVmFzV2JOR2dRRmNRdnM3cTRBOURkaGdYRzRadmhQK25vYVpBQ3dtVmpVSE5NNWo4VXZieGo3b29zVGYxVVFaQUZkajhheXdPY3UzUjNFcmZTRVo5MlNOYmdMcHhMZk1Xb04xRGx6WU5qOXRmMEdjYTh6UnRCQ0VpWVQ5THUraG5haDl3V01BZURxMUdYSXIvMGVOZTNGM05ZSG4yZkJ6MFpvYy83djhmaU1mMEVoVTRrZWtmaElMdTk2bjd6RWdBSUFqQmpoZXVIbHdJRUQrUERERDNIcDBpVUF3TUtGQy9Id3d3ODczL040Y3V6WU1ienh4aHRvYTJ2RHRHblQ4UExMTDd0MGJsaTdkaTBBN2ozUHFsV3JYTTRkTjI2Y3h6RVZDZ1hTMDlOUldGaUlpeGN2SWowOUhXZk9uTUZMTDcwRXM5bU01Y3VYdXdRVGpFWWoxcTlmajlEUVVNeWVQUnZ2di84K0FHNEx4OHN2djR3dnZ2Z0N5NVl0ZzgxbXM3ZEc1VG1PV1piMVdLK0JZUmovYjFYVmFMaGluVjF4LzduM2RPeE9yd2NpSXFUUGsvUmJBMmVsUUVndml0YW1vc09pNi9GeExjWmFHTXl0aUE4ZTZkUDRSa3M3b2pYRHhFNnZXOTM5WVJXMlFEcDE2aFMyYk5tQ3VMZzRQUHp3dzUzYUsrWGw1VUduMDJIcDBxVlhmbjhlSVZkWXpYRWRiR2JIN216eDJRbGNFVWZ1VTIyc0VxSER1MS9jN0MrdFFvUE9ZRCtWdjlMbE04RnAxTjJCZUtKZGNBc2ZVSkN5N1VGQS8rMVgwTTY3eGFjV2d0eldoeGZ3OThNUHdjWTZ0Z2FKRFhDd1hDMEdCcmhzck1YdTRuL2hwaEdQK2p3TzZiL01aak4yNzk2TkRSczJvTFMwRkFEWGJlcm5QLzg1Um84ZWpmTHljdXpmdng4MzNYU1R5M2sybXczcjE2L0gyclZyWWJQWmNQUE5OK094eHg2RDNPMjFPbXJVS05oc05xU21waUkxTlJYSnljbElTVWxCVWxLU3M1dURKNU1uVDBaaFlTSDI3OStQc3JJeXZQMzIyekNiemJqMTFsdngwNS8rMU9XeEgzLzhNUm9iRzNIUFBmZDBha01aRVJHQkZTdFdBQUFlZU9BQlZIUVJpTW5MeTBOZVhsNm4yM055Y3ZEeXl5OTNPVTlSMUdxZ29jRy9Zd3BaTEZlc013anBHeFJRSUFSQVROQndCS3VpY0tMcWEweEttTi9sNDFvNzZnRndCZm04ZGF6eUs2N1NmMUNLNUhtS1pUS1o4TlpiYjRGbFdVUkVST0Q4K2ZNWVA1NVBGUzBwS2NGSEgzMkV3TUJBWndzalFnWXJRNk1GemNWOElVYlJ3UVR1Wk81L3NwNExNUUxBRnllRjlVNUVickVRbkJrYnBNRzBsRGhSNDVEQlRSNFRqNER4azJFNmRkeSs3VUZjZjFJR0RHejJvSnV0dVJIR0kvc1JPT01hbjhhSTFxYmltdUgzNFB1TGEvbHg3VlB5aGZ0V2lZUGxYMkI4M0J6RUJmZk9sa0p5WlpsTUpqenl5Q09vckt3RUFNVEd4dUwrKysvSG5EbHp3REFNakVZam5uMzJXVFEyTmtLbFVtSDI3TmtBNEZ6Z0Z4WVdRcWxVWXVYS2xWaTRjS0hINTNqaGhSZEVCWEpuelpxRlR6LzlGQnMzYm9ST3A0Tk1Kc09LRlN0dysrMjNBd0EyYnR3SXE5V0thNis5RnBzMmJVSlFVQkJ1dSsyMmJzZWNObTFhcDliYzFkWFZPSC8rUEJJVEU1R1IwYm4yMXBneFkzeWVlNC9VYWlBZ2dBc3F1Rzl6a2FxK25nc21xS21JNm1CR0FRVkM3RzRaOHl1czJuTUxNcU56b0ZaNlhoZ2toMmJoNVRtN3ZCNVRaN3FNM2NWcjhLdHJOdnBybXFJRUJBVGc5ZGRmeDVkZmZvbGR1M2JoNmFlZlJrcEtDaFl2WG96Um8wZmpsVmRlZ2RGb3hHOSs4eHRFK2Z1UENTSDlDUXRVSG1vVEhvcGMxak9Bb0JCamRKWUd5cUNlMDFCejgvbnE0V0tURTRTVFhqU1d1b3FRcm1ubkwrRUNDdUFXNHpMNHZ1V0FkVXNvMEczYjVITkFBUUJtRGJzYitiWGZvMTVYQm9EeE9aamd3QVVpK09ESXh2dzM4ZWkwRHlCanZNK2FJUDFUUUVBQTdyNzdicXhmdng1MzNua241c3laNDdMdE1qQXdFTC81elcvdzdMUFBZdFdxVlpETDVUaCsvRGkyYnQwS204MkdqSXdNUFBmY2N4ZzJyT3VNMEs2Q0NXMXRiVGg3OWl6Q3c4TXhjbVRuTEZTejJReTVYQTZkVGdldFZvc1hYbmpCcGFqaXFWT25zSC8vZmlRbkp5TTdPeHZaMmRuZFpwQUN3S09QZHM2dXljdkx3L256NTVHZG5YM2xpaklDWE1lUEgzL2tXb3Y2YTZ1cjJReFVWUUVUSnZoblBOSnZVVUNCRUlHN3hyK0t6MCs5aFB1ei8reVg4VDQvOVJMdUd2K3FYOGFTYXRpd1lYajY2YWZ4NElNUFl2UG16Y2pOemNWNzc3M252UCttbTI3Q05kZDQ5eWJSWnJOaDd0eTVvdWZpdm1lUWtDdWw4WndCSFplNWZha3M3RnNPeEx3Y0JRdWFnQkE1b3JONkxqajExZGtTdEJxbFYwcG5CUHZoYnh0UFYyWkoxd0xHVG9BOElRbldxZ28rSTBCVUIwayt3OEZTZGhIbWMvbFFqaHJyMHhneVJvNmxZNS9IUDQ3OHpONFZCUkFUMG1NQk1ESUdqdDBUOWJveS9MZjBFOHdlZnE5UDQ1RCs2Y1liYjhRTk45elE1Y0ovN05peHVPKysrL0RCQngvZ2xWZGVBY0MxYzF5K2ZEbnV1T01PcitzK1ZWWldJajgvSC9uNStUaHo1Z3pLeThzQmNKMnpoQUdGdXJvNnJGdTNEdHUzYjNmZUZoRVJnUWx1aTJUSDFvVzB0RFE4K09DRFhiYnQ3dGZTMDRIaVlxNzlvejhVRjNOamtrR1BBZ3FFQ0F3TG40Q015S240cXZBZExNcjhoYVN4OGdyK2hNem9IS1NFZFYySjJOKzhXYWlIaElSZ3hJZ1JpSStQUjFzYmY2WDIyMisvUlcxdExaWXVYWXJwMDZmM1dQUW5QRHhjOUR4TkpwUExjeE55SlZpTU50U2QxRHVQR2RFVjRoaDdrVHRPMG94Z3I5WkVHd1RiSFVSbW45dlA0N3M3MEhZSDBoUHRnbHZSK3VGZjdVZFNpaW53NSttKzNvSXdId01LQUJBWG5JR2NZY3Z4MzlKUG5HT0sydnJBd3FYUTVONlNqekFtNWhwRWEzdW5WaEc1c2p3RkUzUTZIUTRlUElodnZ2a0dKMCtlQkFESTVYTE1temNQOTkxM24xZnZTWXFMaS9IeHh4L2p6Smt6dU94V2hEQWxKUVVUSmt6QXhJa1RBWEJiRHpaczJJQnQyN2JCWXJFZ0xDd005OTkvUHpadjNvelMwbEs4OTk1NytNVXZmZ0dHWVdBeW1WQlJVWUhRMEZERXhBemdqanZCd1Z5bmg3SXlJRFZWMmxobFpWeTJReEIxMEJvS0tLQkFpQnZ1emM2bitOZXhYMkRaK0ZlaFZvYjRkTDdPZEJtZm4zb0ptZEU1bUpsNlp5L05rbWMwR3FGU3FjQ3liSmM5bDF0YlczSHExQ2tjUFhvVSsvYnRRMHRMQ3dCZ3dvUUplUFRSUjFGWldZbFBQLzBVSjArZXhNbVRKeEVYRjRkYmJya0Y4K2ZQOTVpeUo1UEpzSDc5ZXRGejNyOS9QMzc3MjkrS1BwOFFNV3FPNm1Dek9Bb3hRbFQ2TndNR05rRWh4ckEwRmRSUlBmOHBiVGVaOFhWaEtUK085RFVkYnA5QTJRbWtaK29aczlIK24zV3d0YlpJYWlFcFRPYnBPSDRZMXJvYXlHTjhEMmhkbTNZZkN1djMyYmMrMklOa0VQZTd5TnEvR0J0cnc4YjhON0ZpNnQvaGwrcVRwTS9aYkRZVUZ4Zmo5T25UT0h6NE1FNmVQT25zZXFEVmFyRmd3UUxjZXV1dFBoV1JEZ3dNeEw1OSt3RHdBUVRIUjFoWUdHdzJHNDRlUFlvUFAvd1FCdzhlQk11eVVDcVZXTFpzR1pZdlh3Nk5Sb09SSTBmaWw3LzhKYlp0MjRhT2pnNDg5TkJEK082NzcyQzFXcnZzRXVIdS9QbnorTTkvL3VQeHZ1cnFhZ0JjdDRyWFgzKzl5ekVlZi94eFNSZDJ1aFFYQjFSWEErZk9jZGtGdm01L01KdTV6SVN3TUc0c01pUlFRSUVRRDJZTit4K2toR2JoM1FQMzRzYU1SekE1Y1lGWDV4MnIvQXE3aTlmZ3J2R3ZYckhNaEgvKzg1L0l6YzJGWEM2SDJXeUdVcWxFVWxJU21wdWI4YzQ3NzZDa3BNVDVCd3JnZ2dFelo4N0VraVZMTUduU0pBQkFSa1lHWnMrZWpVT0hEdUhUVHo5RlFVRUJWcTllamJWcjErTE5OOS9zdHQ4eklRT0JydGFNbHJJTzV6Ry9HUEVOdDAyQysxeW1aQkEzMmJ1ckw1dFBGOE5pNDlLOHhYWjNjRjhIMG5ZSDRoV2xFcG9iRnFCOTQyY0FZRzl6S3U3MUozd1Y2ci9KUmZDOWovZzhqb3lSNDdhc0YvQ1BJNC9hdXo2NDFrVHdiVDc4T1RWdFJUaFUvaVdtcDl6dTg1eEkvN0I5KzNaY3VIQUJwYVdsT0gvK1BBd0cwaDZIOXdBQUlBQkpSRUZVZy9NK21VeUdxNjY2Q25QbXpFRk9UazZuVGxYZVNFeE14S3V2dm9yUm8wZDc3T2p3OHNzdjQ5Q2hRd0M0b01XOGVmT3dkT2xTbDZ5REVTTkc0S1dYWHNLcnI3NktYYnQyWWRjdXZxNVdWNFVnM2RYWDEyUFBuajNkUHFheXN0SlpuTktUQng1NG9IY0NDZ0FRSDg5bEZwdzVBeVFsZVYrb3NiNmVxNW1Rbms2WkNVTU1CUlFJNlVKcStIZzhOM3N6Y2d2ZXhwbmFYUWhVaENBK0pBTnhRU01RSDh4VjNxMXVLMEpOK3dWVXQxNkEwZEtPY0hYQ0ZTL0FtSlNVQkp2TkJwdk5oc2pJU0R6d3dBTUlEdWFLU3JhM3Q2TzZ1aHBCUVVISXlzckNqQmt6TUhQbXpDNWJJMDJmUGgzVHAwL0g0Y09Ic1c3ZE9wak5acGVLd2drSkNmajN2Lzh0dnRXZFhYWjJOdjc5NzM5M2FxZEVTRzlnYlo0S01Zclk2OER3VjFNQklENWJDN25LdTkrRkRhY0UzUjM4VUl3eE5Ud1lXWEdSSWdjaVE0M21ob1Zvei8wQ3NGanN3UVNSYVFyMmxvMEFvTis3QTBGMzNnTW0wUGZxN2JGQjZhNWRIeGhHWEpvQ055azRKcldyK0ovSWpNbEJXQ0JkR1IySXlzcktzR1hMRnVkeFRFd01KazJhaE96c2JFeWVQQm1ob2FHU24yUEdqQmxkM3ZmNDQ0K2pvYUVCYytmT3hkeTVjNkh1b2pQQjFLbFQ4Zjc3NzJQdDJyVTRkdXdZR0liQm5YZmVpYXV1dXNxck9WeDk5ZFhZc1dPSHFQbGZNY0hCd01TSlFHa3AwTlRFdFlyVmFQZ1BBTkRyK1ErckZWQ3BxQURqRU1Xd1ZCMk5rQjQxNk1wUnB5dEJkYXM5Z05ER2JTMklEN1lIR0VKR0lFWTdERkZhMzF0RHZySnJqaytkSTN4UlhWME5zOW1NNU9Sa1VVR0ExdFpXaElUNHR1V2pyL1RtOTVFTWJQVm45SHp0QkJiMks2RysvZW5qenVBWEx1b29CZExtZHQyejNPWDVkUVprL3A1Yk9EbUs0b21KS1FpWGdNL2ZNQlZQejU0c1loUXlWTFgrODY4dzdObkpIVWdwcFNESUpnaTY4MTVvRjNYZkdxOHJOdGFLZnh4NUZMWHRGL2s1eVZoN1d3bnhVc1BHKzYyd012SEJzV05BZHJha0lRd0dBM0p6YzVHZW5vNk1qSXd1TDM0UWlYejlXUmtNZ05Ib0drQUFYQU1NMUJweVNLTU1CVUs4RUtWTlFaUTJCV05pWnZmMVZId1NIeDh2NmZ5QkVrd2dwQ3RtdlEzMXAvVnV0NHJaNmdBNFYyQ012UkNqbDc3NDhUeC9JREtZNEp5RS9lVGxrL3hVaFpzTUdkcjVTL2lBZ3BTSWd1QTAvVGRib0oyL2hMdDY2U01aSThmdFdTL2k3NGNmZ1pXMVNNaFFjRDIxN1BJcEhLL2Foc2tKM20xVkpQMkhXcTNHWFhmZDFkZlRJTzdVYXU2anQ3WllrQUd2NTZiWmhCQkN5QUJWZGJnTjltM2FYSWFCbUdKMGpuUHRvc2RxRUJEaS9RTHFDMEYzQjdFTEp1RVc4K3lrR0NTRWROL2ZuQkIzOG9Sa0JHUnhGZXpGWk9rNE1DeGZmOFRXMmdMajRYMmk1eFNsVGNXY2pJZUVvNHZPM2hGK1BkK2UvenQwcG1iUjh5S0VFT0k5Q2lnUVFnZ1psTm9xVEdpdk1qdVB4UzFWd0hWMXNKK3IxTW9RUFU3ajlibWxUYTA0VmQwQWdOL3VJSXJnUENyR1NNVFN6cnZGK2Jtejg2S1BXTGNzRzkyMlRaTG1OQ1BsZGlTSDhpMG91WTI0dms5TStQdmRZZFVodCtCdFNmTWloQkRpSFFvb0VFSUlHWFJZSzFEMVE3dGZ4aExXSDBtY0VRekdoNytjbng0dmRCMUw3QndFbnk4ZG55RnlGRExVQll5ZkRIbENFZ0R4blU1Z1A5dSs4b2VsdkFUbXdqTVNac1hndHF3WG9KUUZPb2NXODV2Q3hTSDRyK2Q4d3lIazEzNHZZVjZFRUVLOFFRRUZRZ2doZzA3dGp6cFk5SUtXZEtLNHBvV0hEbE5CRyt0Ylo1TFBUcHdUK2R3ODRmUm5weWNpV2t1RnI0aDR3aXdGZjlGOXZhWG5CM1VqTkRBVzgwWTk3bkticUdaQ2JpZHRMWHdIQm5PcmhKa1JRZ2pwQ1FVVUNDR0VEQ3I2ZWdzYUN3WDl5MFcyT1dWaGcrTktxVnpGSUg2S2IzMjFmN2hVaTZwV25YTTAwZDFXYWJzRDhTUDExZGVCMGRwZnl3empHckh5Z2ZEMTNISGlDS3gxTlpMbU5UbGhBVElpcHpxUFdadklvQUpZWnh6UVlHbWpyUStFRU5MTEtLQkFDQ0ZrMEdDdFFNVSsvb29rQy9HdDdZVjdzcE56UWlBUDhHMTE4OFZKdnJ1RGxQN01qbWRWeUdTNEpTdGR3a2lFQUZBcW9aa2o3SUFnTnVER3VMeXdkVjl2bGpZdkFFdkdQQXUxSXRnNUxkYkdpaWowd0xpY1UxaS9INmRycUtVd0lZVDBGZ29vRUVJSUdUUnFqcmZETE5qcUlDcHJtanZiZVJ3eFNnMXRuRzliSGF3MkZodGN1anVJWGJUeDg1ZzdLaFZCQWI3Tmd4QlBORGN1QkdUMnQ0QVMyalVLVHpUOGR4Zlk5alpKODlJR2hHUEoyT2Y0R3hoRzVOeGNNeSsyRnI1RFhSOElJYVNYVUVDQkVFTElvS0NyTmFQcHZORjVMR2FyQXdPdXE0TWoxem9nV0k2NHliNjNhUHl1NkJKYWpDWitYSkhiSFlSWkVyZE5vTzBPeEQ5a29XRUluREZiY0l2SWlJSnd5NFRKQlAxMzJ5WFBiV1RVREV5TW55dVltdWhmSHVlWDFXSFZZL1BadHlUUGpSQkNTR2NVVUNDRUVETGcyU3hBeFQ3QjFWRlczQktKaXlWd0N4aEdCcVJjRStKVFZ3ZUhMd1RaQ1dLTFFnclAwZ1lvTUhkVXFxaHhDUEZFTys5bXY0K3AzNTRMV0syU3gxa3dhaVZDVk5IY0FlUHlQeCs0OXJjc2FqeUNINnVsQnp3SUlZUzRvb0FDSVlTUUFhL21hRHNzUmtGWEJ4RVhOZDI3MWNWTzFFSVZKdmQ1SEtQRmlyeXpGOTFIOXAwZ29yQm9UQm9DRmI3UGhaQ3VLRkxURURCNkhIY2dlbXNCRjRCekJNMXNyUzB3SHRvcmVXNUtlU0R1R1BlU1M0YU82RzR0Z3ZPK09mZC9hT3Rva0RvOVFnZ2hBaFJRSUlRUU1xRHBhczFvTHBhMjFRRndYYkJvWXBTSUhDMnVQZU5YWnkraXcySjFqaW02dTROZ2hVZmRIVWh2MEFpeUZGaUc5YjMrSWJoWHFYRGhMN1dGcEVOUzZCak1HbjQzZndQRGlHd2xDWmV0RDV2eTMvVEg5QWdoaE5oUlFJRVFRc2lBWlRPenJsc2RJTGFyQTE4M1FSYkFJSGxXc09nNWZYN2lmTThQNm5FKy9OYUwwTUFBWEp1ZUpIMU1RdHlvSms2QlBEb1dBQmNVRUYydVFGQkt3VkplQWxQK1NiL003OXEwK3hBZnpBZlR4TFdTZEswNldkTDhJNDVWNXZsbGZvUVFRaWlnUUVpZkd4WStvYStuTUNqUTkzRm9xdjZCMytvZ2lXQ1ZralF6R0lwQWNYOGVhOXIwMkYxMENZQjlnU1UyVzBKdzJ1MFRSa0F1RTUzbVFFalhHQWFhK1V2NFl3bjFQaGhCZW9OdTJ5YUpFK013a09HT2NTOURLUXQwM0NDdWxhUXc0Z0ZnKy9tL284Vlk2NWM1RXJ0ZzhVRlljb1hSejRyNEdRVVVDT2xqQm5NYmF0cUsrM29hQTFwMTJ3VVl6YnErbmdhNXd0cXJ6YmhjMGlGOUlNSGFKQ3hOaGVERUFORkRmWEs4a0Q5Z1JGZFBBRVBiSGNnVm9wNDFCMHlnZlh1UDI4TGJOL3k1cHRNbllLMnU5TXY4d3RYeG1EZnFjY0hUaUt6M0lFaFVNTnVNK1BMTUcvNllIbkd3V0FDOXZxOW5RWHFpMTNNL0swTDhpQUlLaFBTeHVLQU0xTFFYOWZVMEJyU2F0aUxFQldmMDlUVElGV1Exc2FqWTMrbzhGcnNFZ3FDQW8wSWpRL3dVYVZkdTF2MXdWamk0dUNrQmNFd3FJVVNMYVNseGt1WkVTSGNZbFFxYUd4Y0tiL0hMdU8yNVgvaGxIQUNZbkxBQUk2Tm04RGVJMnB2QnVHUTJYR3JKeCtGTEc2VlBqbkRVYXNCZzZPdFprSjdvOVlCRzA5ZXpJSU1NQlJRSTZXTmo0NjdEeGNaamZUMk5BZTFpMHpHTWk3MityNmRCcnFEcUkrMndkdkNMQTlGTElNR1doSlJaSVpBcHhNL3BRR2sxS2xyYXVRT1dkU2xVNXhOQkhPS09DU1BGVDRnUUwybm0zZ3pJN1M5K0JwQVFvbk15SHR3RFczT2o1SEVjYmgzN0hEVEtVTzZBZ2YxM3pGZXVaK3dzK2dlYURWVittQjFCUkFUUTJ0cno0MGpmYW0zbGZsYUUrQkVGRkFqcFl5TWlweUpBb2FZckpTSWRLUHNDYW1VSTBpS3orM29xNUFwcHF6Q2hwVXppVmdlM3JPbm9MQTNVVVJLaUNRQStGV3gza0xRY0UxeEYvWi9KbVZKR0lzUXJzcEJRcUhPdWxUNlFvSVVrYkRib3ZzbVZQcVpkb0NJWXQyVzk0UHBjb2taaW5iK2dGcHNaRzg2OERuOEVVSWE4MEZCQUpnUHE2dnA2SnFRck5UV0FRZ0dFaFBUMVRNZ2dRd0VGUXZxQlJabS9SR1ZMSVE2VlUxREJGd2ZLdjBCdCswVXNHTFd5cjZkQ3JoQ3JpVVhGd2JhZUg5Z3RCcXlOdjdvWkdLNUF6SGhwS2FBNmt3VmZucm9nZUFaeHVCMFkzTm5aU1RISWlBcVZOQzlDdktWZHNGUndKSDdiQXlQSStqRjh0eDJzMFg5cDhHa1IyYmc2ZFpuYjgvazZpbXY3eWFyV2N6aFE1ci90R1VOYWFpcWcwd0cxVlBDeTM2bXA0YmFrcEtUMDlVeklJRVFCQlVMNmlhVlp6Nk5SWDQ2Tlo5N0VpYXF2VWQxMm9lZVRocURxdGdzNFVmVTF2ano5T2k0YnFuSHIyT2Y2ZWtya0NxbzgyQWFiU1hnMVVjVENoMldkaXg1R0RxUmNFeUo1Mi9pbTAwVXdXVzNPOGNWMmR4QmVjNzJic2hQSUZTU1BUNFJxMGhUK0J0SEZHVms0cnZpelJnUDB1NzZXUERlaDY5Ti9pc1FRL25kRFRDdEpWdkJmQU5oZC9FODA2TXI4TXI4aGIvaHd3R2dFU2txQWhnWXExTmlYOUhydVozRHhJbUF5Y1Q4YlFub0J3N0tpLzJJUVFucEJVY01SNU5mdFFVMWJFUUtWV3BRMis2ZWY5MkF3TEh3aWpPWjJ4QVZuSUN2MmVxVFROb2NocGJuWWlLcEQ3WDRkTTJGNkVNTFRBeVdQcytDRHpUaGNYZ01BWUNHdWZnSXJDSFFFeUdVb2V2Nm4wQVpJMjRaQmlDL001L0xSOU1iejNJSDk5U2ptVGFMd3RTd0xqMEQwbno0RTVISy96Yk8xb3c3dkhmd3BURmFEYzY2UXdhZGlqWUttRHdDQUdPMXdySmkyR2pMR2YvTWMwbHBhZ09abWJsR3JVQUJ0VWpQTGlFK0NnN2x1RGhvTlZ6T0J0am1RWGtUdlZBanBaektpcGlJamFtcGZUNE9RZnFXanhZcnFJNEpnQWdzUldRV01mYkhQQ1VvSThFc3c0ZExsTnNuQkJNRDFLdXVTckF3S0pwQXJUamxxTEJURE0yQXBLZUxySVlqSXRwRXhER3oyb0lLdHVRbkdnM3NRbU9PL3dya2hxaGdzR2ZNcy9uUDZGZTRHRWUwdVdiZlQ2blFsK083aXZ6QW4vU0cvelhOSUN3M2xQZ2doZ3g1dGVTQ0VFTkt2c1ZhZy9Qc1dzRGJIRGF5NG5RNkNZSUl5U0lia0hHa3RJaDMrL1lPZ1ZhU29kbmFPYy9sUDc4Nm03UTZrYndRdHVzMzV1WmcrQ3R4NXJyK2k3YmticEUzS2c5RXgxMkJ5d2dJUHordzlMcGpBbjdPdjlETlV0Snp0OHZHRUVFSTZvNEFDSVlTUWZxM2lRQ3RNN1k3NkJBQWo4LzFQbHpDWXdNaUJZZGVGUXFhVVdEZ0JnSTFsOGRueGM1TEhZUjJYU3dFa2hRWWhaM2lDNURFSkVVTjExWFRJbzJNQTJGK1NZbmZHTW96elZHdE5KVXluanZ0bmdnTHpSejJKU0UyUzR3a0YvL1dGYTNiREY2ZGZSWWRWNTQvcEVVTElrRUFCQlVJSUlmMVdjNUVScmVVbTV6R1hvdXo3QWtlNERTSDU2aEFFaFBobm4vVHVDNWRRMjg0VkhSUEVCQ1M1NTZyUjBnY2hSQ3hHNXRyeGdSRzdpY2UxeUtodW0vKzdHQ2xrQWJoei9HK2hrQ2xkbnRIMzNWQjhSWVhXam5wc0szelhmNU1raEpCQmpnSUtoQkJDK3FXT0ZpdXFmM0N0bStCcktNRjlZUkdkcFVGd2NvRFVxVGw5ZXJ5d3krZnloVEFROFpOc0NpaVF2cVdlZlNNWWpkWjVMTHA2dDZCSWdlbnNhVmd1bFVxZm5Kc1k3WERNSGZtNHkyMVNxNDJmcXRtSnMzVjdKSTVDQ0NGREF3VVVDQ0dFOUR2K3FKdkFYWFBrbHhiYU9DVmlKbWo4TnNkV293bGJDL2dGa3VqOTVvTFZ6L1VaeVlnTDl0OGNDUkZGb1lEbXBzV0NHNlFzMGZuZkMxMmUvMnNwQU1CVmlZc3hLbXFtdEVIY2ZuMXp6NzZOZGxPanRERUpJV1FJb0lBQ0lZU1Fma2RxM1FRR2dFMlEvS3dNa2lIbEd2KzJ6VnIvNHpsWWJEYjdGRm1JYTdEbnVvNzVuOG1qL0RBelFxVFR6bDBNeUIyZFJuenZvc0RqenpNZTNnZGJjKzhzMHBkbS9TOGkxSUxhSTc3dWZXRHQyeDdzMCsydzZySGg5T3VRbnU5QUNDR0RHd1VVQ0NHRTlDditxSnRnQTE4M1FhYndYeEZHb1UrRnhSaEZkbmRnQlprWHdhb0FMQnFUNW9lWkVTSWRvdzJDZXZhTnptTXAyeDZjdjc4c0M5M1dUWkxuNWttQVhJTmxFMTduNnlrNHlpSXd2c3ljcjZVQUFHV1hUK0ZBMlgvOE9FdENDQmw4S0tCQUNDR2szL0JIM1FUMzNSSEpzL3hYaE5IaGJHMFRUbGMzOE04bnVtb2RmK0pkRTBkQ0thYy95NlQvMEM2ODFma2FaUmpYeGJZdmhMOGUrdSsyZ3pVYXBFL09nMmh0S2hhTytvWHJqVGJQaiswUzQ1cU5zYnQ0RGVyYUwwcWZIQ0dFREZMMHpvVVFRa2kvNEkrNkNZRHI0ajU2bkFaQkNmNHJ3dWp3MGRFQ3daR0VsR2pCcVhkblo0b2ZoNUJlSUkrT2hTcDd1dlNCR01ENVlqZWJvUC8ySytsamRtRml3anhNaU9Nekt5QWlFTUxJK0tDQ2xiWGdQNmRmZ2NWbTZ1RXNRZ2dabWlpZ1FBZ2hwRjhRMWsxZ1dkYm51Z2xjdGpLL2NBaEtVQ0ptdlA4TEhKcXRObngyUXJEZFFXUjJnckRONU9qWUNJeVBqNUk4TjBMOFRidm9OdjVBWEl3UFhBMEcva2ovYlI1Z3NVaWNXZGNXalg0SzBkcFU5eGw0aldVQnlQZ3pHdlVWMkhGaHRYOG1Sd2doZ3d3RkZBZ2hoUFE1OTdvSk11RytheTh3REdNdm5NQXRBZ0pDNUVpZTVkOGlqQTdiQ2t2UjFtR2ZLOHZYYXZBVkkvajY3cjJLV2tXUy9rbVpOZ0xLa1dPNEE0WVJYWnVSRWFRTzJWcGJZTmkzMncrejgwd2hDOEN5Q2E5QktWTTVudDJsNDR0WFdPZC9BQUJIS2phanVPbW92NlpJQ0NHREJnVVVDQ0dFOUNtcGRSTzR4QVQrMHFsTUFhUmVGd3Fad3I5RkdCMCtQVjdvL0Z4a0xVWnVjV05mWUNsa01peWJTTjBkU1ArbFhYaXI0RWhjUklGYm4vUG42clp0bHRBNW9tY1I2a1RjTXVaWndTMWk5ay9CNWN2ZGVPWjNNRnJhcEU2TkVFSUdGUW9vRUVJSTZUTldFNHV5N3dSMUV3Q2ZLeHk2MTF4TG5oV0NnS0RlK2ZQV3FEZGkxNFZ5NTdIb2tJVWdFckZ3ekhDRUJQcS96Z01oL3FLYU9BWHl1RVR1d0sxb29VOEVHUTdXbWtwMC9QaURmeWJZaGJHeDEySkswczF1dC9vd2Q1YXgvM1BFbmFNM3QyRGptZC81YTNxRUVESW9VRUNCRUVKSW4yQnRRTmwzTFREcitMb0o5bnQ4R01WMXcwSE1oTjRwd3Vqdzd4L09RdEFCenk5K01wbUtNWkoram1GY3N4UkV0elZ4RGNLMWIvNWMvSnk4TkcvazQ0Z1BIc0hmNEF3U2VNZjkxL3hDNHhFY0t0L2dsN2tSUXNoZ1FBRUZRZ2doZmFMeVlCc01EWHhoTnNiblJZcnJ2dWpncEFCRVovbS9DS09EaldYeHdjSFRncWNYbWZvdGFETVpHNlRCZFJuSmZwZ2RJYjFMZmZWMVlJSUZkVWxFUnRRWVFmRlVTMGtSek9mUCttRjJYWk14Q2l5ZjhEcTB5akQ3QkFEV3h2b1lFM0Y5OEk2aTFhaHBLL0xiSEFraFpDQ2pnQUloaEpBcnJySEFnSmJTRHVleDcyc1RCbUJ0enJmNTZrZ0Zrbk42cHdpanc3Zm55bEd2TXdDd2QyZ1F2K0hCNmU3c1RDa1hld201Y2hRS0JBazZQb2l2SHdJSUYraTZ2QzhsVGNzYndhb29MSnZ3R2hqSDIxNzcxZ3RmdmdSaElNVEcydkQ1cVpkZ3N1cjlQbGRDQ0Jsb0tLQkFDQ0hraW1xdk5xUG11STYvZ1JWeHRWQndtVDhnV0k1aDE0ZUNrZnQxbXAyc09YSkdjT1NmL1E3VTNZRU1KSm81QzhCb3RBRHNBVFUvWkNsMG5Ed0t5NlZTZjAyeFMwbWhZekIvMU9NdXQ3RXM2M1ZRZ1hYMmVlWG1mZGxZaTAzNXEvdzZSMElJR1lnb29FQUlJZVNLNldpeG9ueFBpL09ZNi9mdXk1OGlCaXhyYzE1YVZLaGxHSDVqS0dRQnZYdVp2N0tsSGJzdVhBSmdqMldJekU1d3Jra0F6QndXaitTd1lEL05rSkFySUNBQW1wc1dPUTlad1FMYkYrNW42TFp1bERZdkwwMUpXb0p4c2Rmek56QWkya2tLRk5idnc5SEtQRC9NakJCQ0JpNEtLQkJDQ0xraXJDWVdwYnRid0ZxNVkyNXg3ZHRWVGhhc3M5YUNQSURCOEJ0Q29WRDMvcCt5RHcvejJRbFNRaGVNWVBGeS81U3hFa1lpcEc5bzU5NE1LTG5DcDRJR0NMNFQvQ0laRC8wWHR1WkdxVlB6eWkxam5uVXQwZ2pmaWpSQ2tGMEJBTnZQdjRkNlhlOW5XQkJDU0g5RkFRVkNDQ0c5enRIUndhTG5PenB3NytHOVhZMjQ3bmxtNU1Dd0c4SVFFTkxMK3h3QVdHdzJyRHRhNER3V3UzN2kxaURjVnhDbVZ1R1dyRFRKY3lQa1NtTzBRZEJjUDFkd2craVIrTTR1TnRzVnFhVUFBSEtaRXNzbnZBNjFnczhPWXQxN3ozYUhaVnkyUGxoc1pxdy8rUkxNTnFOL0owb0lJUU1FQlJRSUlZVDB1czRkSGJ6Lzg4TmxNZGo0cTRnTWtIcGRLQUxEZXorWUFBQ2J6eFRqc3NGZVFGTFFvY0ZYd3RNZW1wWUZoVTliUFFqcFA3UUxsZ3EyS29uZk5pRDhYZEx2MlFGVzF5NTljbDRJVmtYaHJnbXZDb28wd3ZkYUxvSUhOeGtxa1h2MmJiL09rUkJDQmdwNk4wTUlJYVJYTlp4MTdlakE4V0diQSt1NmlrL09DWUUyVnVtbjJmVnN6ZUY4Zmk1aXI4WUswaXNZQm5od1dwYjBpUkhTUjJUaEVWRG5DR29SaVA3RllQamRBMllUZEY5dmtUbzFyNldHamNjOFlaRkdodUhhU1hvN0FBdVhmOGJPMUg2SGs5WGIvVGhEUWdnWkdDaWdRQWdocE5lMFY1dFJlMExYOHdNOThQVEdQbjVxRUVKU0FxUk55Z2ZuNnBweHVMd0dBQ1FWYnhNdVV4YVBTVU5Na0ZyeTNBanBTOXBGUzUyQlBrWkNNUVhoNzdsKzUxYkFaSkk4TjI5TlRWcUN5UWtMQkpNUmJNUHdob3gxcWFld3RmQXZhTkpYK0hHR2hCRFMvMUZBZ1JCQ1NLL28xTkhCeHdXSCsvdjY2SEVhUkl3STlNZlV2Q1lzeGlpK3R3TUFodjlpS0R1QkRBYnl1RVNvcHN6a2IvQkRjVVpXcjROKzF6Wko4L0xWb3N4ZllsajRSTUY4ZlBndFp4bEF4amkvZHJPdEErdFB2UVNMN2NvRlJRZ2hwSzlSUUlFUVFvamZXVHM4ZEhUd1lUbk9nblZaYUlTbHFSQXpYdVBmU2ZaQWI3YmdzeFBuSkk4amJETTVLam9jT2NNVEpJOUpTSDhRdE9RdS9vQVJIM0FUWmdYb3Z0a0NXSzNTSnVZRGhwRmgyWVJYRVJZWTUzYUhsd093cm8rdDE1WGhtL1B2K1d0NmhCRFM3MUZBZ1JCQ2lOK1ZmYzkzZEhDTERmU01jUTAraEtRRUlIRkdjRGNuOUk3UFQ1eUR3Y3dWa25SYk0vaUlYeXc5TkoyeUU4amdvVWhLUmNDNFNjNWowVWtLZ3F3QVczTVREUHQyUzV5WmIxUnlMZTZadEFvcXVaYS9rZldobm9MOThRN0hLci9DMmJvOWZwc2ZJWVQwWnhSUUlJUVE0ajhzVVBaZEs5L1JnWVdQYlJFWWwxV0pObGFKNUp3UWY4N1FheDhjRW14MzhHVmZ0UUFMMXJsWVVpc1ZXRFpwbEQrbVJraS9FYlQ0ZHY2QVpjR0lEU3NJc3hTMmJoTDlPeWRXaENZSnl5YThLZ2htY3ZVVXZQM25pM0Y3NE9iOFZXalFsZmwza29RUTBnOVJRSUVRUW9qZlhOclhpdllxd2Y1aG40cTE4YjNkQVNBd1hJR1VhME9rcEFhSWRxUzhCdWZxbXdIQXZxaVFQb21mWkdkQ28xUklIb2VRL2tTWm1RWEY4QXp1Z0JFZFRvQ3c0NE8xcGhJZFJ3LzZZWGErR1JZK0VmTkd1bmQrOE82ZklENkxpZnNpekxZT2ZIYnlSWmlzQnY5UGxCQkMraEVLS0JCQ0NQR0xpZ050YUMzbmd3aytWVXZuem5CK3BneVNZZGljVU1nVWZSQk5BTERtQ044cVVrcEFRN2gxWThXTThSSm1SRWovNVZKTHdhMmRvdGZjZ28vdFgzMHBjVmJpVEUyKzFhM3pnL2RibmxpM3o1b01WZmp5ekJ2K25TQWhoUFF6RkZBZ2hCQWlXZFdoZHJTVWRQQTNzSjFUZ0x2a3R2Z0lDSkpoK0ExaGtLdjZKcGpRYk9qQWxqUEZrc2NSeGxObXB5ZGllRVRmYk4wZ3BMZXBKazZCSWltRk81Q1F6Y09BY2Y3aVdFcUtZTW8vNlkvcCtXeFI1aStSRmpIWjVUYnZ1OVM0ZnYzbkd3N2lZUGtYZnBvWklZVDBQeFJRSUlRUUlrbjFEKzFvTGphNjN1ajFtc0sxWXFNcVRJNjB1ZUZRYXZ2dXo5UEh4d3Bnc25JRkpYM3RUdUhBbFk2Z1ZwRmtpR0FZYUJmeHRSUlk1Mzk4SGNmMVVOZEhXUW9NSThPeThhOGhSanRjZUtzUEE3Z2U3aXo2QnlwYThqMC9saEJDQmpnS0tCQkNDQkd0N3FRZVRlZjVZSUx2YXdqK25iYzZVb0cwbThJZ0QreWJ6QVNBdXpqNmo0T25uY2RTZG9RN3ZyYUVFQzNtWnc2VE9ETkMrcmZBR2JNZ2o0b0I0RWhTRVBlN3d6QndaaW1ZOGsvQ2NxblVQeFAwa1ZJZWlIc24vd0hCcWlpWDI3MzYxNG0xMTRPeGZ3dHNyQTNyVDcwTW5hblozOU1raEpBK1J3RUZRZ2dob2pTY05hRCtqTjU1ekxLc1YzOVVQRjN4MThZcU1mekdNTWlVZlJkTUFJRHZpaTZocWxWblB4TGZMRktRbklDZlRoc0xtUitLT2hMU3J6RXlhQmN1L1gvMjdqcytpbnI3Ry9obnRtVTNtMTVJQVJJZ29STUlFQ0IwNmIyTHFDaWdZbjNRbjhyMWVtMTRWYnhlc1NBb0Zxd1hRUVFpSFlJZ1hYb0pQWlNFRkFncGtMclo3RzYyelBQSFpHZG5VM2MzazhwNXYxN2NtNW1kMlp3ZzJaMDljNzduOEp1c1M3VTkzSG5DRTRzM3I2dDliQzVTSzN3eHA5Y25jSk82OC90WWg4c3ZHTHUrRU5yU2ZQeCsvaDFZV0ZNZFJFb0lJUTJIRWdxRUVFS2NsbmROait3RUxiL05zb0RFZ1E3djNIMDcrNk84V2lzUVB0d2JqRlQ4T0owbGJNYklzcTRsQVZoQkhrSXFZVEN2VDFjUklpT2s4Vk1OSFFXSnR5OEFydExBMWNtUHdsU0U0ZlF4bU85bWl4R2VTd0xjdy9CSTlJZVFXRitnR0FBczQzRDFrdkJudVYyVWlQaHJYOVZCbElRUTBuQW9vVUFJSWNRcCtVbDZaSjR1NXJkWmNMUGFhMDRtTUxDVTIrZlR6ZzJ0aDNpQmFRVHZSbmVLdE5oMXpWWmU3WEpSZ2VDOEdWSHQ0YXR5cTExZ2hEUVZNaG5VRTRWVkNxeUxWUXF3dmFDd0xMUmIxNHNRbk92Q2ZicGpldGMzYkRzWXh5c3d1Si9GOXVwNE9tTWJ6dDNaSlhhSWhCRFNZQnJCSlJ3aGhKQ21vakROZ0RzbnlpVVRISHdyWVdHeHV3RDM2NkJFeS82ZUlrZm91cStQbk9ldisxM3RuTUNXTy91cFdHckdTTzR2N3NQR2d2SGdmcThaaG5GaGZLeVY3VHpkNFgydzVPZUpFSjNydWdZTnc3QjJUOWp0YzNSUlZQbUpOOXV1Zm81TXpRM3hnaU9Fa0FaRUNRVkNDQ0VPMGR3cXhlMGpHbjdiTmdIQmdROE1MQ0M4OUc3Und4MGhmVHpFRHRGbEdvTVJ2NTVPdE8xd3VWVGJWdUljRlJLQW1GWXRhaDhjSVUySlFtSGZTNEZ4c1JPSmNBbVZ4UUx0OWpnUmdxdWRJVzBmUTB6TFNYYjdIS25DNEJPTmZKTkdNOWFlZTR1YU5CSkNtZ1ZLS0JCQ0NLbFI4WjFTcEI4dTRpK0lIVzNBQ0d2SGRzRVZkMmcvRHdSMmM2L3lsSWF3K2t3aWlrdU5BR3hMT0Z3aHZCdjdUR3lVR0tFUjB1U29SMDBFNDY0R3dDWFl5dmROY1JRaitIMHEyZmNuTEVXRm9zUlhHeE02L1I4NnR4Z3MyT040TndWaC9sVlRtb3Zmejc4RGxpMi9FSXdRUXBvV1NpZ1FRZ2lwVmxHNkFXa0hpdXp1MmpNT05HQUVHTEFXMXRhTWdBRmFEL0dDYjZTeWppSjFqWVZsc2VMdjg3WWRyalpqaEsyMDJVZmxoaG5kSTBXSWpwQW1TS0dBZXZ3MGZ0UGxWUS9DMXhtekNTWHhtMnNibVFnWVBOanRIVVQ0OWJiZjdlZ1BLWGg1dVYyVWlPMVhsNG9YR2lHRU5BQktLQkJDQ0tsUzNuVTliaDNXMkZVbU9JYTdGV2Y5Z00xSWdQQmgzdkJxcmFpVE9HdGoyNVVVWkdyS0psYTRQaW5TN203cWszMjd3azNXQ01aV0VOSkEzRWNMcWhScU1UYlZya3BoYnp4WWJYRTFSOWNQQ1NQRnd6MFdJOVNybzIwblUxWit3RGlYUFRsN1p5ZE8zUHBEM0FBSklhUWVVVUtCRUVKSXBiTE9hcEY1U25qeHpvS1JPUHJCd0haUkxaRXhhRFBTQng0aGNsSGpFOHMzUjJ6VkNTemphbGQ2V3lXR1hDckJzLzFwdVFPNXZ6RktGZFJqSnZQYkxqZG5GSXlRWWZVNmxPemVMa0owdFNlVEtQQjR6eVVJVkljTDlqSU9WVGd4Z0YxRnc1L1h2MEZxL2puUll5U0VrUHBBQ1FWQ0NDSDJXT0RXNFNMa0p1b0V1OHB1M2Rmd21hRDh3MUlGZzNaamZPQWVLQk05VERGY3pzckZxVnZjakh1MkZ1VUpqT0JEeENNOU95SkFyUklqUEVLYU5QY3hrOEM0Y1V1Y2FsT2xJTHpyci8xeksxQmFXdHZRUktHVWVXQnVyOC9nNVJiWTR5V0NBQUFnQUVsRVFWVG8xSGw4ajFyVzJxNlJ4ZS9uMzBGdXlXM1JZeVNFa0xwR0NRVkNDQ0U4MWd5azdpdEVVYnJ0Z3AzckRWRHoyd1hMMnQvZGQvT1JJbUs4TDl4OEdtL3AvK2NIendxMkhKc3JYeDVicnVua0swTjYxVFlzUXBvRnhsME45ekcycVFpdVZpa3dzSTJmWkV1MDBPNXBIRlVLQUtCVytHSmU3NlZReTMzc0g2anhSMlVBaWExTG84RmNndFVKcjBOdjBsUi9HaUdFTkRLVVVDQ0VFQUlBTUJ0WTNQd3pIOW9zbzIybk5VbFF3d2NCWVVOQ0FQQnU0NGFJY2I2UXF4dnYyOHlkSWkyMlhFN210MnV4eXB2L2FtS1h0Z2p6OWF4VlhJUTBKK3J4MHdBNTF6dUZZUmlYT2pSeXJ5KzJiZTNPVFlESkpGS0V0ZWVyQ3NHOG1LVlF5UVMvKzQ1TTFHWHQvNzlBbjRYZnpyMUZreDhJSVUxSzQ3M1NJNFFRVW0rTVdndVM0L09oenpmYlAxQk5tVElqR0pkbVBZcVJBQ0Y5UE5CcW9DY2NLR3BvVU44ZXZjQi90bkgxem1uNWpnc3ZVM1VDSVhZWWR6WFVveWZ5MjY0T2ZCQ2V6R3FLVUhMZ3oxckZKYllBOXpETTYvMjU4MGtGTUhaTE9tNFZYc2JXeEUvcklrUkNDS2tURE90eWx4eENHby9qeDQvajBLRkRTRTVPaHBlWEY4NmRvK1pHelZHUEhqMmcwV2dRRVJHQlljT0dvVStmUGcwZFVyT2d6emNoZFc4aHpBYnJlbDR1MjF6OW13TUR3QUxoM1htWmtrSFlBOTVRK1RmT2ZnbENPcU1KbmY3N1B4U1hjdFVZTEZpWEZqeXdncW1Zc2VFaDJERi9pcGhoRXRJc3NKb2k1THo4RkdBc1cwb2wvTVZ4Nm9uQXYrUklmUHdRdVBRSFFOcTRsbFRsRk4vRVQ2ZGZoc0dzdGUxMHBEMUx1YitUQjlyTnhkQzJjK29reHZwdy9lNXhYTWs1aUt6aUpLamtYdFIwc29sbzQ5c0RPcU1Hd1I2UjZCbzhETzM5K3paMFNLUUpvSVFDYWZJKy8veHptTTFtOU9qUkF4RVJFWWlJaUdqb2tFZ2RTazVPUm5KeU1zNmVQUXVsVW9tWFgzNjVvVU5xMHJSWlJxUWRLQVJyTFV4Z1dUQ01wS3hCWVJVWUJxeUZ0ZnM4b0FxUUlmd0JiMGpkYXRGNHJSNTlkK3dpM3R4NUJJRHJ5UVR1WE52bmhOOGVHNGN4SGNPck81eVErNVptelk4bytYTXJnTEorS3k0a0ZCZ0FGc0huYnEvNUwwSTFaS1NJVVlvalUzTUQvenV6MEtta0F0ZWowVDZwTUwzcm00Z0tIbEZuY2RhVmJZbWZ3Y3lhME1ZM0dzRWVrUWoycE91eXBpUkxrNHlzNGlUY3pEMExoVXlKaVoxZWFlaVFTQ05IQ1FYU3BDMWV2QmhSVVZHWU1vWHVDdDZQTm0zYWhHdlhydUZmLy9wWFE0ZlNKQldsRzNEcmI0M3pOY2psTG96OU82a1EzRXRkbXlZRTljckNzdWk5OURlazUzUE56MXkrV1NvNEw4TGZHeWYrN3hHWG5vZVErNEdsSUE5M1gza2FNRnQ3SDdnMlZVV1lqSkFHaHlMZzR4Vm9qT3VyTWpVMzhNdVpsMUZxMXR0MjF2UWpNeXhnWVd4VkdJd1VjM3A5Z25DZkhuVVpxcWppTG42QU1KL3U2TnVhcnN1YWd4UHBHNUZSZEJYVHU3M1owS0dRUnF6eHZRSVQ0cURQUC84YzNidDNwMlRDZld6YXRHbm8yTEVqbGkxYjF0Q2hORG4zcnVodzY3QXdtZURFcCtxeXd4Z3BFRGJVQzhHOW0wNHlBUURpcjZieXlRUlhKMFdXUCszL2h2U2taQUloMVpENCtNRjkyR2grMjlYYldSS0c0YzgxWjkyQi9zUVJFYUlUWDRobmU4enA5U2tVVXFWdFowMDlGVmo3ZmdvVzFveTE1OTdHUFcxYW5jVXBwbTJKbnlITUo0cVNDYzFJdjdEcENQWHFoQjFYdjJqb1VFZ2pSZ2tGMGlRZFAzNGNack1aa3lkUGJ1aFFTQU9iTm0wYWREb2RUcDA2MWRDaE5BbXNHYmgxV0lQc0JLMXdMemNXc29vci9NcW1QTWpWRWtSTzhJVm5LMFdkeFZwWHZqNXlnZi9heFh4Q1dYa0M5NlcvdXhLem9qdUlFUm9oelpwNjhreEF5dlZZNGFvTVhKejRJRGhQdTNXOTY5bUpPdGJTcXpQbTlWNEtwVXh0MjhtOW9Ob2xEdXd4dG1QQWpaTmNkZlkxYUF6MzZqYllXcnArOXpnc3JCbDlXMDl0NkZDSXlHTERwc05nTGtIU3ZaTU5IUXBwcENpaFFKcWtRNGNPb1VlUHBsTUNTT3BXZEhRMERoNDgyTkJoTkhxbFJXWWtiYzlEVWJxQjM4ZGRoek5WVGpuZzFpemJWeTk0aE1vUk9jRVhDcy9HMVF6TkVaZXpjbkU4TFJNQTF6dkIxY29LWVRYQ2drSFJrRW5vN1pTUW1raDgvS0FhUEp6ZmRqa1B3TmhPTnQxT2h5R2g4U2FVUXp3NzRNbVlMNkdXK3dqMk1vQ2xtcGVmc3RkbGExSkJVNXFMLzUxZENMMnB1RTVqclkwck9RY1I3a3ZYWmMxVlc5K2V1SnhEMTFta2NuUUZSSnFrNU9Sa2FyNUllSkdSa1VoS1Ntcm9NQnExL0dROWtuYm1vN1RZTnQrY1pRRkp0UitvMmJMNTc3YURXdlJ3Ui9nd2IwamtUYk8rZjluaEJNR1dhNjBZV2Y1aUgvQlF5UEZFMzY0aVJFYkkvY0ZqOGt5Z0xBSG5hcFVDZHhmZjl0dGJ2R1dkT01IVmtVQjFPT2IzK1FyZWJpMXNPeGt1a1Z0dFN3WEIzMDl1eVcyc1RuZ2RKa3RwbmNicXFxemlKQVI3UkRaMEdLU09CSHRHSWt0RDExbWtjcFJRSUUyU3A2Y25KUlFJTHpJeUVoNGVIZzBkUnFOa1hlSnc1M2d4UDhuQmV2bk9NRlZjeXJQMkg1b0JRT0VwUmJ1eFBnanM1bDYzQWRlaHUxb2RObDlLNXJmRlNJbk02OXNGbm01eUVaNkprUHVESktBRlZJTnRrd3RjclZJUS92NmFVcEpRZXZsODdRS3JZejZxRUR6VjUwdjRLSU50TzVtcXE4T0FpbjgzR1VWWHNlN0NJckNzcGZJVEdwQks3a25USEpxeEVNLzJVTXJwT290VWpoSUtwRWs2Zjc1eFh6aVEra2YvSmlxcWJJbURRMVgrd3B0L0RCRFFWWVhJaWI1UStjdnFLTkw2OGZXUjh6QmJ1Q3QwVnl1dFdkakdaVW9sREo0YjBGMmM0QWk1ajNoTW5XWGZTOEdGWDhqeXY4bmFMZXRGaWEwdWVib0ZZSDZmcnhDb0ZveVg1VjlzcSttcElKQ1Vld3FicjN4Y0ovSFZSbW8rdlFjM2Q2bjU1eG82Qk5KSVVVS0JFRUthb2Z5a3lwYzRWSjVOS091YVh1NTYxczFIaXNqeHZnaUtWamZHcVd4TzBSbE4rT25FWmNHZTJqZHhlNmhIQjRSNHFtcytrQkJpUitJZkNOWFFVZncyNi9Mdkk4UGZ4aSs5ZWduR0c0a2lSRmUzMUFwZlBCbXpIQ0dlN2UwZllCMnZtYnFROVJmaXIzMHBjbVNFRU9LYUpuNkpTQWdoUkloZjRuREN0c1RCZXExZTFWaEQvcTY3ZFJ5a0JHalIzUjJSNDMzaDV0UDBHaTlXNW4rbkUxRmNhZ1JROXZPNnVPQkJlTjdMUTNxSkVoc2g5eU9QcVEvVnVrb0JBRmhoTDRXTmE4VUlyYzRwWlI1NEl1WUxSUHIzdGUwc20reFE1U3NUWTUvMVBYbDdNL2JjK0s3dWdpU0VFQWRSUW9FUVFwb0pRMkVWU3h5cXpDUndGNmZDUjVXK1VrU005MFZnbExzNFRRWWFnVkt6QmNzUENab3hPbkVuVUVpNG5ubFVoekJFQm5qWE1qSkM3bDhTSHorNGp4akxiN3RhcFNDY3ZsaDYrWHlUcUZJQUFMbEVpVWVqUDBUUDBMR0N2WXh3SXEwOXRpenJLM2doT3BxK0hnZHUvbExIa1JKQ1NQVW9vVUFJSWMxQS9nMDlrc3N0Y2JBMlRDaC9vYzVOWExNZkJjbElnYUNlYWtTTTg0V2JkL09vU3JCYWUvWXFzb3RMQUpUTnNIYzFVU0w0NVBMUzRKNjFENHlRKzV4NjRneEFyZ0JnclZKd0lhbFFkbWZmcXFsVUtRQUFBd2ttZDM0Tkl5TG1DM2Z5L1NFcVg2Rm12L2RneXE4NG10YjQrMGNRUXBvdlNpZ1FRa2dUWnRSYWtMYXZFSGRPRm9Odi9NMVBhS2prY3BTdE9BcFNGU0JENUVRL0JIUlJOWnVxQkNzTHkrTHpnMmRyL1R6Q1pSTFJvWUVZMENhazFzOUp5UDFPNHVNSDk1SGorRzJXY1cweGt2Q3NwbFNsWURXb3pTT1lHYlVJRWthWXpHV3FyOWtRSkYvMkpIMUhTUVZDU0lPaGhBSWhoRFJCckFYSXVWQ0NHMXZ6VUp4cHRPMEhXMkcydTkwRnVpQ1JJSkVCSVgwODBHNk1EeFFlemZQdFlNUDVHN2hkV0F5Z05vM2Y3TDAyTEVhVTV5R0VBQjRUSDdSVktjQzFJZ1VXOWljV2IxNG5TbXoxcVV1TG9aalQ2eE80U2NzMWVtV3JTQzJVcStqWWsvUWREcVdzcnVNb0NTR2tvdVo1QlVrSUljMllOc3VJRzF2emNQZGlDWVRqeUxuS0E0bmRCMmNXYktVWDZPb2dPZHBQOG9OZkIyWGRCOXhBV0JiNDlNQVp3UTdYQ2pDNE5jM2NtVjJEL1RHMlUzZ05aeEJDSE1WNGVrRTlaaEsvelRJdUZrb0pUaXE5bUFCVGFuS3RZNnR2NFQ0OThHeS9iK0h2M3NxMnMyd0pSSlhMSHdRdjhQdHYva3lOR2draDlZNFNDb1FRMGtTWWRCYmNPbFNFMUwyRk1HcUZtUVJCYzBYV1dwclAyajRJQzY1RTNYeWtDQnZxaFRZanZTRnpiOTV2QVZ1djNNVE4zTUt5TGRhbDVnbmM2aEhiQmZ1aVVmMUVpWTBRWXFPZU9BT01HNWZjNUh1OE9NMyt3N1Vtcm1uZXJmZFZoZUxadnQraFEwQ3NZQzlUbGlobTdidFFBaFdTQ2tmVDExTlNnUkJTcjVyMzFTUWhoRFFITEhEdmlnNDN0dWFoNkZhcGJiZjFJbEx3UVprRkN3dHJBY0RZZlg1V2VFalFhb0FuSWlmNHdyT1ZvcDRDYjFnZjd6dkZmMTNsSFQ0SFdLc1RlclZzZ1pFZHdtb2ZHQ0hFRHVPdWh2dll5Y0k5Y0dtT3BMQks0Y0xaSmxtbEFBQnlxUktQOVBnUXd5T2VGUFNIS091TFk2bVlHeTAveWVkbytucHNUZndFTEN3Z2hKQzZSZ2tGUWdocHhFcnVtcEMwSXgvWkNWcFlUTUpIV1A0aWtySFdKSlJWSkFndkxtVXFDVUw3ZXFEOVpEOTR0M1dyMTlnYjBwN3I2YmlXazg5dHNDeGNhZlZXUGdueDVzaStWUjFLQ0trbDliaXBZTnpMK2dlNG1FOFFqRWdBQUdqK1dDTkNaQTFuY0p2Wm1CMzlFZHlrN3JhZERGT2hncU95aEduQ25WMzQ3ZHhiTUZsS1FRZ2hkWWtTQ29RUTBnaVpEU3h1SDlVZ1pYY0JESVZtMndQOGhhVHRyaFhMV2lxTVE1UzZNUWpxcVVhSHFYN3diYTlzZHRNYmF2S2Z2MDd5WDR2UmlyRlh5eFlZRnRtcTVnTUpJUzVoM05WUWo1M0NiN3ZlUzhIMkcxOTYva3lUclZLd2l2RHZnK2RpdjBlSVozdkJYaTdqSW56Tlp5dDhBU1RsbnNUUHAvOFBPbU5SM1FkS0NMbHZVVUtCRUVJYUVaT2VSZFpaTGE1dnprVmhpb0hmWDNGNWcvVXVsWDF2QUltTVFXQ1VPenBNNWNaQU12ZmhxL3pobXhtNGtIa1BnTFVIUXUyckV4YU5wdDRKaE5RMTk3R1QrU29GQm94TEV4L0s5MUlvM3ZpYk9NRTFJQjlsTUo3cCt5MEdoajhzMkZ2Mjk4T3k5bE1neWxWMzNORmN4L2VuWGtDKzdrNDlSVXNJdWQvSUdqb0EwbnpwQzR3d0ZGcWd6ek5CbjgvOUFRQ2xyNHo3NHllRHdsc0tsYy85OGMrd3BLUUVjcmtjY3JtOHltT3VYTGtDRHc4UGhJVzV0azZiWlZtd0xBdUpwT1pQa1JhTEJSa1pHV2pkdXJWTDM0dUl5NmkxNE43bEV1UW42KzBtTjNES2xqZVVmY0psTGR5ZEtlSFNCa1lDK0hWUUlUREtIVkxGZlZhT1VNN25COC9hYmJ2MHR5SElLUFFQRDhIZ2RpMXJHeFlocEFhTVVnWDFoT2tvM3ZBckFPN1hVTUp5MVFxdU1wdzdEVk5xTW1SdElzUUpzZ0dOakh3YWtmNTlFSGRwTWJTbFpVdTZHR3ZEUmtFdWdiSFBLK1RyTXZIOXlSZndhUFNIYU9YZHRmNERiMGFLaW9xd2R1MWFoSWVIWSt6WXNYWDZ2WDc3N1RlNHVibGh4b3daZGZwOTZrcE9jUXB5dEtuSTBpUWhTNU9Nck9Ja0FFQ3dSeVNDUFNNUTR0a2VnZXB3dFBCbzI4Q1JrdHE2RCs5ZGtmcVFjVXlEckRNbEtFbzNRS0pnNE5kSmhYYmpmZEZ1dkMvOE9xa2dVVEFvU2pjZys0d1dHY2MwRFIxdXZWaTllalZtelpxRm5UdDNWbm5NRjE5OGdhZWVlZ28zYnR4dzZYc2NPM1lNczJmUHhycDExYy9nenM3T3hwTlBQb2tYWG5nQjJkblpMbjB2SzVabGNlZk9IZjU1akVZalNrdExIZjVqTkJwcjlmMmJ1dElpTTI0ZjFlRDZsanprM1NpWFRPQ25OMGhnTFViZ0NoTHNyNjU5STVYb01OVVB3YjNWOTMweTRmeWRlemgwTXdNQTE2RFM1VWFNZ2hQZkc5dS85b0VSUWh5aUhqTVpqSWNuZ0xJQkJpNDFaN1R2cFZDODZYZVJvbXQ0Ylh5ajhVTHNqNGp3NnkzWXk3MWdDU3VyV092L2x2MDk2RXdhL0hqNkpaekwvTFBlWW0yT05Cb040dUxpOFBmZmY5ZjU5MXE5ZWpVMmI5NWM1OStuTG15KzhqSCt2UEVOcnViOERhWE1BN0ZoMC9GYzM1VjRydTlLeElaTmgxTG1nU3M1aDdEN3hyZlljdVdUaGc2WDFOTDljV3VZMUp2aXJGTGNPcWhCY0l3YXZoR1Z6N2VYcXhUd0RMVjFtYzlQMWlOeFF5N0NobmhCSFZUMTNYdXhuVGh4QXV2WHJ4ZjFPZnYxNjRlSEhucW93bjZEd1lCZHUzWkJvOUdnVFpzMmxaNmJtSmlJbEpRVWRPclVDZTNidDYvMG1KcHMzcndaOSs3ZHEzSGtWbEJRRUh4OWZaR1JrWUV2di93U2l4Y3Zydkc1ZFRvZGNuSnlrSk9UZyt6c2JOeStmUnRKU1VsSVNrcUNWcXZGeUpFajhmcnJyK1A1NTU5SFdscWF3ekYzNzk0ZG4zMzJtY1BITnhmNmZCTnlMcFpBYzZ1U2hsbGwvL2xZaGdIRHN0eGE0a28rR1h1M2NVTlFEelhrSHBRYnR2cXZZTEtEcTQwanVFUUVkKzdRaUpibzNhcUZDSkVSUWh5aVVNQmowa3hvMXY1VXRxUDJTVkpEd3NsbVU2VUFBTzV5Ynp6V2N3bk9aR3pEbmhzcllUQ1g4SSt4ckRDZndvQ1JBR1dEZndBQVc2NHN3WjJpcXhqYllRRWtqTFFCb20rZUVoSVNzSHExYTZOS1I0NGNpWEhqeGxYWWJ6UWFJWk5WLzFFdEt5c0x5Y25WOXdueDgvTkQ1ODZkWFlyTldTbDVDZmo5d2lLTTY3QUEwYUZqS2owbTBxMHZJdjF0VFk0VDdzVGo0NE5UTUt2NysyamoyNk5lNGlUaW9vUUNFYzNkaXlYUVpodlJZYm92cEhMSFArRDRSaWpoMVVxQjlFTkY4QWhWSUxDcmU4MG5pU0EzTnhjWExsd1E5VGxEUTBNcjNiOTM3MTVvTkJwRVIwZWpTNWN1bFI1anJTb3dHQXcxZnNCZnNHQUJmSHg4N1BhbHBxWWlJU0VCYXJVYWt5Wk5Bc0JsMHIvNjZxdEtuOE5pNFc2Rm56aHhBdSsrK3k2VXlvb0pvR2VlZVFiKy92N1E2L1dZTVdOR3BkVUVMVnEwUUZSVUZOcTFhMmUzZjlDZ1FaQktxNzVZMGV2MU9ISGlSTFUvWjNPa3pUYmkzdVVTRkdkV1VwbkJXdThwY1NNZkdhQkNKa0dta3NBM1FnbmZTQ1hrYWtva0NGM055Y1B1YTF3eWk2M0ZuRWpoUklpM1JsTHZCRUxxbS92SWNkRHUrQU9Xb2tMWVJ0ZzQrUXR0cmZrdk82MTQ4Ky93ZWZrdGtTTnRXTDFiVGtLSGdQN1ltdmdwa25MTGtxbldaQUxMTFpYalhndnRYeEJQM2Q2S3pLSWJlQ1I2TWR6bFBwVThjOE13bTgzOE1vSjU4K1poOXV6WkRwMjNaODhlTEZteUJINStmdmp0dDk4cXZmYTRmdjA2RGh3NGdQUG56K1B1M2J2UWFEUlFxVlFJQ0FoQWRIUTBoZzBiVnFzUDNRVUZCUzVmVTNicjFnMEFzR1BIRHY0NXJEZUc4dlB6OGRGSEgxVTRaK1RJa2VqVHB3OU9uVHFGNWN1WFYvdjgvZnIxYytqR1VXMGRTbG1ObFB3RXZEcm9kN2pKMUE2ZjF6TjBIRG9GRHNLNkM0c1E2ZDhYZzlvOFVvZFJrcnBBQ1FVaWlyc1hTMkRVbTlGbXBMZEw1MHZkSkdnN3lnZDNUbWh3OTFJSkFydlZUMUlCQUdiUG5vMVpzMmJWNmprdVhyeUl0OTZxK2tMRldySlcxWnRqV2xvYWpodzVBZ0JJU1VsQlNrcEt0ZDl2L3Z6NUZmWnQyclFKQURCdDJqU28xZHdMdVY2dng3NTkreUNWU2l2dDNXQk5JcHc5YTcvbTNHZzB3bXcyWS9iczJmRDM5NGRTcWNUa3laTlJYRnlNa0pBUXBLZW5ZOSsrZmZqSFAvNkJNV01xejBBdlhMZ1FIaDRlVmY0TUdSa1o5MVZDUVpOUmlydVhTcUM3WjZyNFlObkZNc3N3MWtuakZYaTJWc0F2VWdrUFFYVVBzYmRrMzJuYmhvc2Q0bG5XTm81emVQdldWSjFBU0VPUUsrRHg0R01vK21rRnQ4MHdZRnpwcFNENElHMDRleEttMittUXRYS3RSMUZqNWVrV2dOblIvOFdGckQzWWRXMEZkS2F5WmFSTVdhdkc4aU9BeXR3dVNzU0tZMDlpV3RkLzJkMHRib3EyYmRzR0FCZy9mbnlGWkVKK2ZqNldMbDJLWThlT1ZUaFBvOUZBbzlFZ0pTVUZtelp0d3NDQkE3Rnc0VUo0ZW5xNkhNdlFvVU94Y09GQ3A4NnhWaUZjdm53WisvYnRzM3RNcTlWVzJBZllraERDNzl1blR4KzdmWGw1ZWZqcHA1OVFIdzZsckVheElROXplN2xXY2FxU2UySmU3NlhZZnZVTEhFNzlEWVBiUENweWhLUXVVVUtCMUZweFZpbTAyVWFYa3dsQ29mMDhrYktuQU82QjhucGIvaUNYeTZGU3FXcjFIRzV1YmxVK2R1TEVDYVNrcEtCSGp4NklqbzRHQVB6NTU1LzQ2NisvTUdmT0hFUkZSZUhISDM4RUFQajQrR0RseXBXVlZndkV4Y1ZoMWFwVmFOV3FGZno5L2UwZUt5Z293TjY5ZStIdTdvN3AwNmRYT0hmQ2hBbDQ4Y1VYSGY1NXZ2dnVPOFRGeGRudGUrNjU1L2l2TjIvZXpDY3FTTlgwZVNZVXBobFFtR2FBVVZ1aDA2Sk4yY1ZlK1VzK2hZY0V2dTFWOEcybmhGUjVmL2RHcUVseWJpRzJYTDdKYjd2ZU84RjI1cnVqWTJzWkZTSEVWYW9oSTZIZHRnSG11emtBWEIzL3l0aFhLZnl4Qmo3Lzk0WklFVFl1M1lOSEljSXZCanV2Zllrck9RZHREekNBZGNRa3l6SjJ6UnBMaklWWWMrNE45R2sxQmFQYlB3ZVpwT2tsckpPVGs1R1ltQWlKUklMeDQ4ZmJQWmFlbm80MzNuZ0RPVG5jdjZFV0xWcGcyTEJoNk5peEl6dzhQRkJjWEl4cjE2NWgvLzc5eU1uSndaRWpSNUNhbW9wUFB2a0VnWUdCL1BPY1AzOGVlWGw1QUxnRUJRRGN1M2NQKy9mdkJ3QzdCSVJVS25YNW12S1ZWMTdocjlVdVhMaUF0OTkrRzRNR0RjSS8vL2xQL3BpTkd6ZmlsMTkrcVhDZDJMRmp4d28zZU5MVDArc2xvWkNTbDRDVS9BU1hrd2xDRXp1OWpKL1B2SXd3NzI0STkrMHVRblNrUGxCQ2dkVGFyWU1hZEpqdUs5cnp0UjdpaGFTdCtlZzAwNy9tZzBWaU5CcFJVbElDYjIvN3BNaXZ2LzZLZ1FNSFZpam50enA2OUdpMUpYSVdpd1VyVjY0RXdDMGZzTzVidTNZdE1qSXlNSDc4ZUNRa0pPRFlzV09RU0NRb0tDakFwazJiOE9TVFQ5bzlUMnBxS3RhdVhRdUF1L05mdnRwZzFhcFZNQmdNbUR0M0xqdzlQWkdXbGxiaFp5SDFRNS9QSlJHSzBnd29MYTRtaVZBRlJncDRoN3ZCTjFJSjk4RDY2eW5TMUgxMjRBei90YkRLd0JuQzgwWjNERWUzNFBwN0RTS0VsQ09Sd0hQV1BCUjh0WVRiTHJlRXdXR0M0dzFuampmTEtnVXJ0Y0lYTTZNV0lhM2dQSFplWFk0Y2JXclpJNHl0c2Erd2EyUFoxNmR1YjBGeTdtbk02djV2dFBDby9IcW5zYkpXSjhUR3h0b2xBWFE2SGY3OTczL3p5WVNaTTJmaWlTZWVxSEQ5Tkhqd1lNeWRPeGMvLy93ek5tellnSXlNREh6d3dRZjQvUFBQK2NxQk5XdldJQ0Vod2U2ODVPUmsvT2MvL3dFQXRHdlhEZzgvL0xEZDR3YURnVjlhV2gyR1lmamtnSEFTV0VZRzExdzRKQ1RFTGtGUldzcjFYYXJ0alRBeC9YNWhFVjRkSkY3ajA0ZTd2NC9sUitmZzlhRk5zeUhsL1lnU0NxUldNbzV4RFJpdFBSTjA5MHk0K1dkQmhlTVVYbEswbjJSTE91UmQxeVAzbWc3R1lqUGtIbEw0ZDFUQnJ3UDNnaXB6a3lDb3B4b1p4elZvR2V0NjJabWp0Rm90bm5qaUNiUnUzZHB1bmRxbFM1ZXdhdFVxcEtXbDRlMjMzMFpwYVNrVUNsdjJ2ckN3RUI5ODhBRkNRMFB4MGtzdlZmcmNPM2JzUUhwNk9vWVBINDRPSFRvQUFBNGNPSUNNakF4MDY5WU5Bd2NPeFBQUFB3OEFlUGZkZDdGaXhRckV4Y1ZoNU1pUi9PaEluVTZIano3NkNFYWpFVk9uVHExUTVuYnIxaTNzMkxFRFBqNCsvR2loeno3N0RNbkp5WHhXMjJReVFhZlRPZngzWWpKVlVwYnZwSXlNakdyZjhLeHY4czJCdnNDTW9ySktoRktOMmFYblVQbkw0QnVoaEhkYk4waGtWSTNnakZzRkdzUmRFRXhHWVNSdzluNG1WeFVzN0ozUXRFdUFDV2tPM1BvT2hLeHRKRXdwU1dWN1hHeU9jcDlVS1ZpRisvVEE4N0UvNG56bWJ1eEwvaEZGaG52Y0EzeC9CWEJ6M2l5MjNoUjV1Z3g4YytKcERBaC9DQSswblF1NXRQTEcybzJKVnF2RjNyMTdBWUR2SFdXMWV2VnEzTHAxQ3dDMzNIVGV2SGxWUG85Y0xzY3p6endEczltTWpSczNJakV4RWR1M2I4ZlVxVk1CY0ZXZTF1VUVXVmxaMkxwMUs4TEN3dmgrRCtWN1dnSEEvL3QvLzgraEJ0Vnl1YnpTNlY4WEwxNEV3RlVlbFArWkFmQkxXeHZhNWlzZlkxeUhCVTcxVEtpSlN1NkZVWkhQWUd2aXA1amMrUitpUFMrcE81UlFJQzdUNVp0Z0xMSFlUWFBRNVhFZlJFTmkxQkMrNlF0SDJkMjdyRVAyT1MwQ285eWhiaUdITnR1SXpGUEZzSmhZQkhUaFBvRDZSaXBSbUdxQXZ0QUVwWGZkL2pOVnE5WG8yclVyOXUzYmg3Ly8vaHVEQmcwQ3dEWDVBYmcxZVV1V0xNSHQyN2V4Yk5reS9rUEg3dDI3WVRLWk1HSENoRXFmdDZTa0JLdFdyWUpNSnNPY09YT2cxK3RoTkJxeGV2VnFNQXlERjE1NEFhdFhyMFo2ZWpwR2pScUZBUU1Hd0dLeDRMMzMzc1BiYjcrTjVjdVhRNlZTNGUyMzM4Yk5temZSb1VNSFBQWFVVeFcrei9mZmZ3K0x4WUo1OCtaQnBWSWhJU0VCaVltSkNBc0w0OStJZHU3Y1dlMjR5cG9rSmlaaXpabzEvSFpXVmhZQWJobkdnUU1IQUhDbGhNTEV5b0lGQzF6K2ZrMUJxY2FNZ3BTeUpFS1I4MGtFUmdwNEJDdmdFYXFBWjBzRk5WaXNoVS8ybjRIWndnOUpBK05TY2JUdEU4ZjR6bTJvT29HUVJzSnI5bFBJVzF5V0FIQzFsNExnOTl0dzVqaE1hVGNoQzI5YWQrSmQwU05rTkxvR1BZRGo2WEU0bXI0Qk9tTVI5NEJ3M1VPNUhNM1J0UFc0a0xrSG85cy9oNmpna2ZVY3NYUCsrdXN2NlBWNmhJYUdvbmR2MnhoTnJWYkxWeTYwYTljT2MrYk1jZWo1NXMrZmp3TUhEaUF2THcvcjE2L0hsQ2xUd0RBTWhnNGR5aC96eHg5L0FPQXFCMmJPbk1udnR5NS9zT3JidDYvZFZLL016RXhjdjM0ZEVSRVJhTldxRmIrL3N2NVd1Ym01T0hyMEtPUnlPV0ppWXV3ZUt5cmkvaHRXMTZPcXZtUnJVbENrejYxeW1rTnQ5R281SHBleTkrR3VOaDJCNnVaWlVkU2NVRUtCdUt5MHlGeGg1cjArM3dRM0x5bjhPbForWjVxMUFQZXVsTUEzVW9rVzNibkdpK3BnT1F4Rkp1UmUwL0VKQllCTFFoZ0t6WFdlVUFDQXA1OStHa2VQSHNYWFgzK05tSmdZbU0xbTdOKy9IOEhCd2VqWnN5ZU9IajJLeE1SRTdOcTFDK1BHallQRllzR09IVHVnVkNveFpzd1lKQ1VsVlhqTzdPeHNGQlJ3MVJybE0rTmp4NDVGKy9idHNYcjFhbmg3ZS9QOUNRWU5Hb1FwVTZaZ3k1WXRXTFJvRVZRcUZTNWN1SUN3c0RCODlORkhGZGJNWldSazhNc2wwdExTOFBYWFgvTU5GcDk5OWxtK3gwRkVSQVI2OXV6cDhOL0hoUXNYY1AzNmRYNjdzTEFRNTgrZjU3ZjFlajBBYm4yZXRTelBXbEZoTldYS2xFcmZLSzJLaTR1eGE5Y3VoMk5xU0JZamk1SjdKdWh5amREbG1xRExOY0drYzM0NWc1dTNsRXNnaENyZzNrTE8zVWdudFpLV3I4RnZDVmRyOVJ6YzliVHR0ZXlkVWRRN2daREdRdDZoQ3hSZGU2RDBNdmNleERJdVZDa3c5cjBVTkhHcjRidHdrYWh4TmxZeWlRS0QyanlLZnEybjQ5VHRMVGlhdGg1YVkxa2xhUlZMdzRwTDg3SHg4a2M0bGg2SDRSRlBOdHFtamR1M2J3Y0FUSnc0MGE3Q0xDRWhnYS9LZlBEQkJ5R1JPUFptSzVmTE1XYk1HS3hkdXhaMzc5NUZTa3BLaFNXdlo4NmNxZUpzZTlabHJsYmJ0bTNEOWV2WE1YcjA2RXA3WFFtdFc3Y09Gb3NGbzBhTnFsQ0pZTzNsVUw0cTR0S2xTeFd1dWF6WG9IWGxia2txM09WMVYwbXNsSG5pcmphRkVncE5BQ1VVaU12MGVTWW8vZXovQ2VuemJmdFlDeXA4WUdJWW9NMEliMGpkN0IrUVNCbXdadnU3aWtvL0dmUjVKbmlIVmQzd1VDd0JBUUY0K09HSDhjc3Z2MkQxNnRYdzgvT0RUcWZEbzQ4K0NvWmhNSGZ1WE96YnR3OC8vdmdqQmcwYWhQUG56eU1qSXdPVEprMnFzdXlzYmR1MkdEQmdBT1J5T2J5OHZDQ1ZTckY1ODJhNHU3dnpsUVp2dmZVV3JsMjdCaTh2TC82OEYxNTRBYW1wcWZ3SCtJQ0FBSHo4OGNkMngxZ0ZCUVZCclZaRHA5TmgvLzc5TUp2TjBHZzBpSW1KUWQrK2ZYSDM3bDBBUU5ldVhmSHNzODg2L1BlUm5wNk9POWx4b1g0QUFDQUFTVVJCVkhmdW9FVUxyc045Ykd3c24rMDNHQXlZTVdNR0RBWURYbjMxVll3Y2FYOEhZL0xreVNnb0tNREREejlzdDBTa1BJMUdnOERBUUFRRkJUa2NWMzFnelZ5bGpUQjU0T295Qm9tY2dVZXduRThpeU53cGd5QzJmLzk1ekRwdDArWGVDWXhnSk4za3J1M1FJYkR4akZFamhBQ2VqejZGM0xlc0ZYQ002Mk1reTVTZVB3TmowalhJSXp0V2ZYd3pJNWNxTVNCOEZ2cTJub1pUdHpmalNPbzZXMktoQ3BtYUcxaHo3ZzJFZUxaSGJOZ01kQW9jQklXMGNhemR2M2p4SWxKVFV5R1h5L21sQjFhWExsM2l2eTUvaDc4bTNidDM1M3RXWGIxNjFTNmhvTkZvY083Y09YNzc5T25UNk55NXM2akxEeElTRXJCcDB5YTR1Ym54MWExeXVSeFNxUlJKU1VsSVRFeUV1N3Q3aGViY1I0OGV4ZEdqUjBXTHd4RlptaVFFZTBiVzJmT0hlRVVpc3lnSlhWb01yZmxnMHFBb29VQmNwczgzd2ErVDRJMkZCZlFGSmtnVkRKSjI1TU5RWUlaRXhzQ25uUnVDZTNtQWtRSmdZSmVFWU0xQVFhb2VoV2tHQkhTMUh4V3A5Sk1oNzZyajYvNXJhK2JNbVlpUGowZGNYQng4Zkh5Z1Vxa3djZUpFQUZ3SDM4Y2ZmeHhmZi8wMWZ2bmxGMXk3ZGcwU2lRUVBQZlJRdGMvNTNudnY4VjkvODgwM0FJQW5ubmlDenl3ckZBcEVSVVh4eDJpMVdxeGF0Y3J1elRBdkx3OXIxcXpCbzQ4K2F0ZHdDT0JHRGExZHV4WktwUklzeStMWlo1OUZTVWtKMzVmQk9zZVlZUmlVbHBiQ2JIYnNnM0ZnWUNBQ0F3TXJuZUp3NXN3WkdBeUdTcy9UNi9VWU5Xb1VBRzZlZEhWOUcyUXlHVjh1YURBWXFwMlVVV2ZLL3MxYUV3ZTZYQ1AwQldaWDI0a0RBSlMrZ2lxRVFMbnI0d1pJamE1azUyR3JjTEtEUzQwWWJlZEpHQWJ2ak9vbldueUVFSEhJV29mRHJlOUFHRTV5NDVXdEkzYWRKdXlsRUxjYXZ2LzZRS3dRbXd5WlJJSCtZUStoZjloRHVIcjNiMXpLMm9mTHdxa1FsY2pVM01DbXkvOEZBTFQzNzRlT2dmM1IxcmNuL054YlZYdGVYZHE2ZFNzQTRJRUhIcWd3NXZIZVBhNW5oSWVIQjN4OW5Xc2FIaHdjekg5dG5laGdkZkRnUVJpTlJnQmNzK3kzM25vTG5UcDF3c2NmZit4MC9KVkpTa3JDaHg5K0NJQ3JNbTNSb2dYKytPTVBmUHZ0dDVETDVmejNIamx5WklXcWk0a1RKK0tCQng2dzI1ZVRrNE1sUzVhSUVsdGxzalRKaUEycnZ0cWlOb0k5MnVQazdZMTE5dnhFUEpSUUlDN1Q1NXVnOUxYOUV6SVVtY0dhdVFaMUxicTdRNmFVb0RpekZIblg5VEJxTFFoN3dQNE9lM0dtRVduN0NnRUFxZ0FaL0R2Wlo3MlZ2akxvODJ2ZkhOQlJDb1VDeno3N0xONS8vMzNrNXVaaSt2VHBkbXZVSmsrZWpPM2J0L052WWlOSGpyUjc0NmxPY25JeU5tL2VqQzVkdW1EeTVNa1ZIamNhamRpOWV6ZCsvdmxuRkJZV1FxRlFZTzdjdVZBcWxmamhoeCt3ZmZ0MnhNZkhZOGlRSVJnM2JoeWlvNlA1RDBIV3hvZng4ZkZJVFUzRmd3OCt5Qzgvc0w3NXlHUXlmUFRSUi9qNzc3K2QranVaTldzVzVzK2ZiN2Z2OE9IRC9OY2FqUVovL2ZVWFg2VXdjK1pNZmptRU05cTNiNCt2di83YTZmUEtNMm90eUx1dWc4WEVsdjBCTENZV3JKa1Y3TFA5WVYwclBBREFMY2x4ODVGQjZTdURtN2NVU2g4WmxENVNTT1NVUWFndjcrNnl6UlYzc1ZXYjNabFA5TzJDZHY0MEhZV1F4c2h6MWx3WVRoMERXSXQxRW1LdEpqNlVYcm1BMHNTTFVIU09xdnI0WnE1VDRDQjBDaHlFaVNZTkxtYnR3N25NUDNHbjZGcTE1OXpJUFlFYnVTY0FBSjV1QVFqMmFBZTFRcnhKWDQ0b0tDamdyMmZLTjJNRXVHc1RBSEIzZDYvd1dFMkU1NVMvbm9tUGowZHdjREN5c3JMUXBrMGJSRVZGNGErLy9zTGl4WXN4Yk5nd3UyTlBuRGlCOWV2WDg5dTV1YmtBdUxIYlI0NGM0ZmRQbXpZTmd3WU5RbTV1THY3eGozOUFxOVZpMHFSSi9NL1ZzMmRQZE92V0RXYXpHVXFsRWwyN2RzV3NXYk93YU5FaUZCVVZZZTdjdVJnK2ZEaGlZMlBSbzBlUENuOVAwNlpOcyt2bElLYXM0aVFFZTFSZG9XQmhUU2cxNjZDVWVUcTBYVjZJWnlReU5SV1hGSlBHaHhJS1JEUXlsUVN0aDNoQjVTZmpHOHg1dGxKQUltTnc3NHF1d2hJSnBZOFVFZU44VUtveEl5dEJpNXZ4K1lnWTc5dWdIOGdHRGh3SVQwOVBhRFNhQ3VNZ3BWSXBubjMyV2J6MTFsc0FVR0ZFVUZWTUpoT1dMRmtDcVZTS2hRc1gybVdWczdPenNXUEhEc1RIeC9OcjNmcjA2WU9YWG5xSlQxYjA3ZHNYMzM3N0xZNGZQNDc5Ky9kai8vNzk4UGYzeDhpUkkva1AreHFOQmovKytDUDgvUHp3K09PUDg4OXZUU2hZMTlXNXU3dnpjNXEzYk5tQ3NMQXd2cmRDWEZ3Y09uZnVqSzVkdTFiWjM2QzR1QmlIRGgyQ1NxV0NUcWZEOTk5L0Q2UFJDSVBCZ0FrVEptREVpQkg4U0NPaEF3Y093R2cwNG9FSEhxaTByMEpJU0loRGY1YzFLUzAyNDk0VmNhdGFHQ21nOUpGeHlRTWZLZHk4WlZENlNpRlQwdktGaG5ROExSUDdrcmdPM3JZcUF5Y25Pd2lXU0hpNnlmSG1pTWE1VHBnUUFrZ0RnNkFhT2hLNkE3c0JjTDBVWEtwVEVDeVhLRjYvQ243dmZpSm1tRTJTVXVhSlBxMm1vRStyS2NqVFpTRGhUanpPM2ZrVHhhVjUxWjZuTWR5RHhqcEJvaDdGeDhmRFpESWhJaUtpMHRIZDFvcEhaNlpiV1FuUEVTNDFUVWhJd1BYcjEvSFFRdy94aVlKWFgzMFZhV2xwdUhEaEFpSWo3VDlZRnhZVzJ2V2lzbGFJM3IxNzE2N3lvYkNRdTdIbTcrK1BlZlBtNGZidDIzamhoUmY0eDl1MWE0ZWxTNWRXaURNeE1SRUZCUVhvMmJObmxUMnlmSHg4N0o2cnZ2MTQraVZrYTI1aWZwOHZFZXpabnQ5K3V1OEtCSGxFbEcwbjQ0bVlaV2pwMWFuQjRpUzFSd2tGNGpKckJZRmN4YTJUbHlvWWVMV3V1R2JlcTdVYmwxQW9NTnNsRkdRcUNXUXFDWlIrTXNqY3BValpYWUQ4bTNyNGx6VjBMRjhCVVI5Mjd0ekpaN1ovL2ZWWERCNDgySzdzMzlwZEYrREdOWWFIaDlmNG5OOS8vejF1M3J5SmVmUG0yVFV1VEU1T3hnc3Z2TURQS2U3Y3VUTWVmdmhoREJnd3dPNzhsaTFiNG9NUFBzREZpeGZ4MjIrLzRmVHAwOGpOemVXWE13REFWMTk5aGFLaUlyejk5dHQyMmZYeTNZQTlQRHo0WGdyeDhmRjJ2UlhpNHVMUXMyZFBQUEhFRThqSXlLZzBvYkI3OTI2VWxwWml4SWdSMkx0M0wyYk1tSUV0VzdaZytmTGw4UFgxeGNzdnYxenAzOEdwVTZkUVVGQ0FCUXNXd051N2tkNEJaZ0EzTDJsWjhrREtKeEVVSHBRNGFJemUybWxiSzhvd3JxMVJFYTZRV1BoQWIvaW9HbURaRFNIRVlSNHpaa04zWkQ5Z05ITEpCSmQ2S2RpT055WmZSK25GQkNpaUhHOWEzTno1cVZwaVJNUjhqSWlZajd2YU5Od3V2RkwySnhFNTJwU0dEbzl2aWcyZzBvcFBBUHd5QjQxR0E0MUdVMkZKUkhXeXM3UDVyd01DQXZpdjE2NWRDN2xjanNHREIvTUpCYmxjemxjS1dCdFVXNDBlUFJxalI0L210N2R0MjRibHk1Zmo2YWVmcnJJcG8zVk1aVk1SN0JHSnJPSWtSTHBWbm96WEd6VXdzMGFVbXZYbHRuV0NiUk8vWFY2bUpna2hkZGlqZ1lpSEVnckVaZGFFZ21jb2wwUXdGSnBSY3M4SW43Wkt1MmFNbHJKbWl6SWxBN09CUmRFdEF6eEM3TWZrS1gyNEQrMUdyYTF6Zm1WTkgrdVNUcWZEcWxXcjRPYm1ocWlvS0p3K2ZScmJ0Mi9IbENsVHVIajBldnp3d3crUVNxV3dXQ3hZdVhJbCt2WHJWKzBrZzAyYk5tSGp4bzN3OXZaR1dGZ1l0bTdkaXJ0Mzd5SXpNeE14TVRFWVBYbzBDZ29LTUdyVUtIVHIxZzJBcllOdmVTMWJ0c1JycjcyRzI3ZHY0L2p4NDN4Y08zZnV4TDU5KytEajQ0UE16RXlzWExrU0JRVUZLQzB0eGVEQmd3RlVQaVBaV1VhakVldlhyMGRvYUNnNmRlcUV2WHYzSWp3OEhHKzg4UVlXTFZxRUpVdVdZTTJhTlEwNkcxbmhJVVdMSHU2UXlCZ3dFb2I3ZnluWDlKT1JNcEJJVWZiL0RCZ1pBNGtFM1A5THVlTkkwN0RyYWhyTzNlRWFqZ3A3SURoRGVGNHJidzg4MTcrN3FERVNRc1FuOGZhQmV2UWthSGR3NjZwWnhzV2xUb0pFaEdiOUt2aFRRcUZTZ2Vwd0JLckQwVE4wSEFDZzFGeUNMRTBTOUNZdGpHWURqQllEakdZOWpHWUQ5aVI5Vnk4eG5UeDVFdG5aMlZDcjFSZytmSGlseDNUdTNKa2ZsWDMyN0ZtN3NZODF1WERoQXYrMTlicnM1TW1UU0VoSXdQRGh3eXNrSjRLRGd4RWNIRndob2VDS3BVdVg4a3NqYXFMVmFnRUFiNy85dHNQUC85SkxML0hOdHNVUTdCbUJMRTF5bFZOQTV2ZFpBYTJ4QUFIdVlmeDJpYkVRL3U2dGJZK1g1aU5BWGZuTnVhemlHd2oyYUM5YXZLVHVVRUtCdUV6cEowTlJ1cTA1bjZIUWhEdkhpeUZWU093cUZRclRESkRJQUpVLzk4SDd6b2xpK0hkU0liaTM3WU5uOFIydVRGNVlrYURMTThHblRmM2RNVnkzYmgzeTgvUHgyR09QWWN5WU1YamlpU2V3YXRVcWpCZ3hBaDRlSHZqOTk5K1JtNXVMR1RObW9LaW9DSHYyN01IR2pSc3hhOWFzS3AvVG1rVXZMQ3pFKysrL3orK1hTQ1RvM2JzM0ZpNWNpTUxDUWp6NDRJTk94YnBueng3K2Erc0lvNEtDQXZ6NDQ0LzgvaTVkdXVET25Uc0FJTW9ieVBidDI1R2JtOHVQdUxUcTM3OC9ubi8rZVhUbzBBSHU3dTdWTm42MFdDeVZQbDVaODBkWHlOVVNCSFp6ZnMwa2FWcmUvVlBZeWRyNWhkVGw2eG4rUFNZV2NpbFZvaERTRktnblBZaVNmYnZBNmtwY3JsSmdHSWFyOG1NWW1OSnV3cEJ3RW00OWFjbFRUUlJTZDRUNVZKNThyYStFZ25YaTFLaFJveXFNMHJhS2lZbUJSQ0tCeFdMQjVzMmJIVTRvR0kxR3Zqb3pJaUtDYjRTOWV2VnFBT0FiU2RlVmhJUUVaR1ptT25YT2lSTW5IRDdXbW9RUVM0aG5lMXpKT1ZUbDR5cTVGMVJ5TDRlM3k4c3N1b0Z1d1pVbmpVampRZ2tGNGpJM2J3bk1SdHVsdVdkTE55aDlTM0RuaEFabXZScHlEeWswdHczSXY2RkhjQzgxcEc3Y0c3NS9SeFZ5citvZ2tURndieUdIUHMrRXU1ZTBVQVhJN0JJSWxsSVdDdS82dVcyY25wNk9kZXZXd2QvZkg3Tm16WUpTcWNTRUNST3daY3NXckZtekJ1UEdqY1A2OWV2aDQrT0R4eDkvSEZxdEZnY09ITURhdFdzcmpDc1NHanAwS0ZKVFV4RWFHb3JRMEZBRUJ3Y2pKQ1NrMGdrS1NxV3lRa09kOGs2ZlBsM2hBL25reVpQUnZYdDNCQVlHd3MvUEQzNStmdkQxOVlWY0xzZC8vOHQxWlc3WnNpVUFydnpQMnZ6UVlERGcwcVZMZHMwUXo1dzVBNTFPVitGTkp6OC9ILy83My8rZ1Zxc3hac3dZL1BYWFgzYVBXOHYzOXUvZmovLzg1ejlWeGwvVlZJeVZLMWVpYmR1MjFmN3NoQUJBM0lVYlNMckhyVG1GaTJNaUlmajhFUlVTZ0dsUlZGSkpTRlBCdUt1aG5qZ0R4UnQrTGR2QmdBRUwxb25FWXZta1l2SEd0WENMN3VQODhnbFNyN0t5c25EcTFDa0E0S2R3VlNZZ0lBQWpSb3pBbmoxN2NPblNKV3pac29XdjZxek9Eei84d0ZjSUNQdGtSVVpHd3MvUEQ1R1JrUTVWSWhnTWhnb05IYTNiT3AyTzc1dGc1ZWJtQnFWU2laVXJWOW90Wnkwdkt5c0xIMzc0SWJSYUxZcUxpNkhYNnhFY0hBeVZTb1ZGaXhaVkdDVlpudGpUdEFMVjRUQ1l4RTFTQ09sTnhRaDByNXVHa2tSY2xGQWdMbFA2eUNGWFNaQ2ZySWR2aEJLTUZHZ3p3Z2ZaNTdXNGU2a0VKcjBGQ2s4cFFtTTk0QnRoeXlJSDkxWkRycFlnTDBtUGUxZEtJRlZLNE50ZWhSYmQxZnlOeHJ3YmVpZzhKVkI2MS8wL1VaWmxzWFRwVXBoTUpqei8vUE44eHZ1eHh4N0R2bjM3QUFDZmYvNDVqRVlqbm5ubUdhalZhcWpWYWt5YU5Ba2JOMjdrZXkxVVJ0Z2dzU1lCQVFGWXZIaHh0Y2RNbno2ZDcvRmcxYU5IanlvVEVaY3ZYNGFucHlkZm9hRFQ2UkFmSHcrQWF4YVpscGJHVnpFQTNNaWl0TFMwQ205b08zYnNnRmFyeGR5NWMrMG1YNVFYRkJSVTZaMkFvMGVQd21nMFl1REFnWkRKS3Y0M3JlNDVDYkV5VzFoOCtOZEpmdHZWMFhIQ3p3eWZUcXI4ZDVjUTBuaXB4MDVHeVo5YllTbmlQcGl4cnF4OUVMd1FtTkp1d25ENkdOejZES2ptQk5MUWR1ellBWlpsMGIxNzl4cDdXRDMxMUZNNGZmbzA4dlB6c1dMRkNwak5aa3lkT3JYQ3VFV0FxMHo0K2VlZnNYRWp0NVFtTmpiVzdscG0zTGh4ZGcwYWE3SjE2MWFzWExteTBzZCsrZVVYL1BMTEwzYjdIbi84Y2N5Wk02ZktpZ3NBT0hUb0VENy8vSE40ZTN2aml5Kyt3SUlGQzZEWDYvSHBwNTlpNGNLRmVQWFZWL0hPTysvWWpTS3ZheTA4MnNMVExRQUpkK0w1WlRGaU9aT3hIYjZxVUFSNmhOVjhNR2x3bEZBZ3RkS3l2eWNTTitUQ3E1VUNVamNKcEc0TVF2dlc4T0dRQWZ3N3ErRGZXVlhwd3lhOUJUbm50ZWowWVBXWlZyRWNQbndZTjIvZXJQQUc0dVBqZzk5Kyt3MjdkdTFDWEZ3Y1ltSmlNR3JVS1A3eDJiTm5ZOWV1WFRoMDZCRDY5T25qMVBlMFdDeElUVTJGdDdkM3BSK3dYV1UwR25IbnpoM2N2bjBiS1NrcHlNcktRdi8rL2ZuSFc3Um9nVFZyMWdEZ212K01HREVDTDc3NElnQ3VmSERXckZsOFU4WjU4K2J4NThYR3hpSStQcjdHcFJsZHVuUkJseTVkS3V5Zk9YTW1DZ29LOE1vcnJ6VGVwb3lrMFZ0MStnclM4N21FR3N1aTdBT0JrdzBaQlNza3BuUnRoNWpXUVdLR1NBaXBEM0lGUEI1OERFVS9yZUMyWFo0amFUdEg4OGR2Y0l1SmhWMFRLTkpvQ0pjalZEWXFzangvZjMrODk5NTdlUFBOTjFGY1hJeHZ2dmtHdTNidHdzaVJJOUd1WFR1NHU3dWpzTEFRaVltSjJMdDNMM0p5Y2dBQUhUdDJ4T3V2djI1WC9kYSt2WFByK051MmJWdHQ5V3A1NVNkRUNHVm5aK1BycjcvRzBhTkgwYUZEQjN6d3dRZnc4L1BqSHc4S0NzSm5uMzJHTjk5OEU2KysraXBHalJxRitmUG4yeDFUbDZaMGVRMGZINXlDVG9HRG9KSTczdnl5T3RyU0F1eEwvZ212RGRrb3l2T1J1a2NKQlZKcllVTzhrSDZvQ0cxSDFiN3hId0NrSHl4QzJGREhNOEcxTldqUUlFeWRPaFV4TVRFVkhsTXFsZWpVcVJPNmRPbUNWMTU1eGU0eEx5OHYvUHZmLzBiNzl1MlJuSnhjNWZPekxJdk16RXpjdUhFRDE2OWZ4OVdyVjNIOStuWG85WHI4OTcvL3JmYU5wQ1k1T1RuNC9mZmZjZWZPSFdSa1pDQTdPN3RDZFVGc2JLekx6MjhWR1JtSnhZc1hWNXM5SjZRdTZVMW1mTHp2dEcwSDQweUJNMGM0SmxJbWtlQzlzZjFyT0lNUTBsaXBobzVFeWU1dE1OMU9CK0Rhd0FkaEFzSjg1eGIweHc5RDJkL3hCbjZrL2h3K2ZCZ0ZCUVh3OGZIQm9FR0RIRHFuYytmTytQTExMN0ZreVJJa0ppWWlKU1VGMzMvL2ZhWEhTaVFTakJzM0RzOC8vM3l0bHdiRXhNUlVlazNwak1MQ1FzVEZ4V0hUcGswd0dBeVlPblVxbm5ubW1Vb2JnUWNGQldIRmloWDQ4c3N2c1h2M2JodytmQmhqeDQ3RnBFbVQ3S2FMMVpWWjNkL0h1Z3VMTUs5M3hmR1dybGgzWVJGbWRYKy81Z05KbzBFSkJWSnI2aUE1UEVJVnVITkNnOUIrdGN0TzNqbWhnVmRyQmR3RHE1NmNJRGJybTBoVk9uWHFoR1hMbGxYNm1IWDJyM1gwbzFCV1ZoWSsvZlJUSkNVbFZlaEpFQjRlam03ZHVqazBkckk2YXJVYU8zYnNnTVZpZ2Flbko2S2pveEVaR1ltMmJkdGl4WW9WS0MwdHhjQ0JBMnYxUGF5b3h3RnBTTjhmdjRpNzJyTFJVbngxZ25PRXB6elRQd3F0ZmNTNW0wSUlhUUNNQko2UFBZUDgvM0pkN2huR3hUR1Nnbk9LLzFnTFpleGdxbEpvaEt6TkdNZVBIKzlVWldlclZxMndmUGx5bkQ1OUdvY1BIOGFsUzVlUW01c0x2VjRQTHk4dkJBY0hvMWV2WGhnMWFoVGZiNm9ocGFlblk4ZU9IZGk1Y3lmMGVqMkNnb0t3WU1HQ0dtOE9LWlZLdlBiYWE0aU5qY1hLbFN1eGVmTm1iTjY4R2QyNmRVT2ZQbjNRcTFjdmRPalFvZElsSDdYVnhyY0hJdjM3WXZ2Vkx6Q3hVK1hqd3gyMUxmRnpkQW9jaERDZmJpSkZSK29ESlJTSUtBSzd1dVB1cFJLazdDbEE2eUZla0xrNTk0SmwwbHVRZnJBSVhxMFZDT2pTdUx2MEd3d0dsSmFXUXExVzgxMkVqeDA3QmdCd2Q3ZkY3dS92ait2WHI4TmtNcUZidDI3OG55NWR1dGlOSGJJMjU3bDc5eTcrK2M5L1Z2dTlTMHBLN0xiVmFqVSsvUEJEdEc3ZEdrRkJ0dEx0YmR1MlFhdlZZc3lZTVM0dE1iRDJhWENtNGQwUFAveUFyS3lzU2grekpsU1dMbDFhNVlWQVZGU1VRMDJUeVAxSFcyckNad2ZPOHR0Yyt6VW5KenNJcWhPOGxRcjhjMWh2VVdNa2hOUS9SWmNvS0tKNm9mUWk5L3JBdFZKd2J1bURjT0tET1NjVHVzUDdvQm95c280aUp0V1JTcVYyVTZ5c1VsSlNjT25TSlRBTWd3a1RKcmowM0dKVURUamk3Tm16V0xod29WUG5SRWRIWThxVUtYam5uWGR3NWNvVkFGd0R4Y2NmZnh5elpzMXlxbUppOE9EQmlJMk54ZGF0VzdGaHd3WmN1blFKbHk1ZHdvWU5HN0JzMmJJNnExZ1kxT1lSSEU3OURUK2ZlUmtQZDMrLzJ1a05sZEdXRm1EZGhVWG9GRGdJQThJcmIrQk5HaTlLS0JEUkJIWnpoM3VnSEVsYjh4SFVVdzNmU01mSzQvTnU2SkZ6WG91d29WNzFXcG5ncXFTa0pMejhNcGVCbGN2bE1Kdk5mSVZDOSs2MmNVcHl1UnhmZmZVVlFrSkNLaTFSSzg5Z01DQWhJY0hwZU1xL1FlYm01dUw3NzcrSFFxSEFuRGx6cWp4UElwSFlaYXBidEdpQnYvLytHMmxwYWJoKy9UcS96MUduVHAzQ3paczNxejNteUpFalZUNG1sVW9wb1VBcXRlelFXV2dNM0doWkZxNU5kaENlODY4UmZlRHBwcWptYUVKSVUrSDV5RHprWGtyZ3ByNkFjYnFWQWd2NzQ0czNyWVZxNERCQXBISEdwUGFzMVFuOSt2VVRaUXgyWFNvb0tFQkJRWUZUNS9qNitzTEx5d3Q5K3ZSQlJrWUdwa3laZ3NtVEo3dmNjMG91bDJQR2pCbVlObTBhamg4L2p2ajRlRXlmUHIzT2x6OE1idk1vd3J5N1lmblJPUmdWK1F4NnRSenYwSGxuTXJaalgvSlBtTlg5ZmFwTWFLSW9vVUJFcFE2U285Tk1mMlFjMTZBZzFRQ1pnb0hTVDhiOThlWCt1ZW56VGREbm1hRExNM0dqSVQwbDlkYUFVUXh0MnJSQm16WnRZRFFhK1JHT1BqNCtHRDU4ZUlYbEJjNjhlTGRzMlJMZmZQTk50Y2ZNbmoyN3dwU0g4dno4L05DM2IxOUVSVVZWKzhacjdXWnN0V2JOR2l4ZXZCaW5UNStHbTVzYkJnNGNpQkVqUmpnYy8zZmYxYzhNYW5KL3lkY1o4TTNSQzdZZExuUnpGMVpCdC9YendsTjk2WUtGa09aQzFpb2NxcUdqb0R1d3UyeVBLODBaR2I3eXlaSjdEN3FEZTZBYTduaFRQVkozZERvZFA2cDY4dVRKRFJ4TjFZWU1HZUp5enlwcjVlYnMyYlB4MEVNUFFhRVFKK0V0a1Vnd1lNQUFEQmhRZjlOTHduMjc0L1dobTdFMThWTmN5dDRMcGN3TElWNlJDUFpvanhCUHJtZFlwaVlKV2NVM2tGbDBBM3BUTVh4Vm9kU0FzWWxqMk9vR25oSlNDNFpDRS9TRlp1anp1QVNDUHQ4RUFGRDZjZ2tHbFo4TUNtK3BTNk1oUjQwYVZXbFpIT0dZeldaSTc3TzdLL1J2b25sYXVQVVFmamwxcFd6TGxROEs5Z21GWHg4ZGkvR2RhYTQxSWMySnBhZ1E5eFkrRGRaZzRIYlVzcGVDeE1zYmdVdC9BT1JVeWVTbzkvYU93THNqOW9yK3ZMZHUzY0wrL2ZzaGxVcng2S09QdWxTaFJzVGg3SC9qZTlwMDVHaFRrRmxVbGtEUUpBRUFRanpMRWd4ZTdkRkMzUVlCYWhvTjJkUlJoUUtwTTI3ZU1yaDV5K0FkVnJ0dXVjUjU5MXN5Z1RSUDEzTHlCY2tFVjRmQzJaWkl4TFJxUWNrRVFwb2hpWmMzMUJNZlJQRWYzRmhrTUZ5WEZhZnVtQWxHVDFxS0NxSDljeHZVRTJlSUhTcHhVdXZXcmF0ZHZra2Fyd0IxR0FMVVllalNnaWFuTkhmVXhwWVFRa2lqdEhEcklmNXJsb1h6alJoaGY4NG5rNGVJRlJvaHBKRlJqNThLaWE4ZnYrMThBUzdETGFrcW85MFdCN1pFVzgzeGhCQkNBRW9vRUVJSWFZUzJYMG5Cc2JSTUFDNVdMOFBhN1ozelVJOE82QjRTSUdLRWhKQkdSYTZBNTh6SGJkdXVsTVl6dHFvR1ZsY0M3Ylk0VVVJamhKRG1qQklLaEJCQ0doV2oyWUkzZHdvbmdyalE2a2ZRdWwydGtPSGZZMTFybGtVSWFUcVVnNFpEMWtxd0h0dUZsdzVoSWxLN2V4c3NoYzUxN0NlRWtQc05KUlFJSVlRMEtpdU9uRWRHWVRHM3djTHBKbHpsUDBNc0doMkxJQTkzY1lJamhEUnFubzg5WTl0d3FVaEJrRkl3R2xFYzk2c1lZUkZDU0xORkNRVkNDQ0dOeGoydERwOGVPR1BiNFVwRGI4RVNpUjZoQVRRbWtwRDdpS0pMRk54Njl1RzNXU2ZMRkZnQWpPQVUzYUc5TUdkbWlCUWRJWVEwUDVSUUlJUVEwbWk4dStzWWRFWnV4Q3hjbkdwc1RTWklHQVlycGc5M2FTazFJYVRwOG56a0NZRGhMbkVaTU02L2xqQ3NMUkhCc3RDc1h5VnloSVFRMG54UVFvRVFRa2lqY0RIekhuNC9kNTNmWmwzSkJBZytPRHcvb0RzNkIvbFZjekFocERtU0JyZUUrNGl4Z2ozT3ZwWXdkbFVLaGpQSFlVcEpFaU0wUWdocGRpaWhRQWdocEZFUWpva0U2OEpxQnhaOGVVS29seHB2ak9oVC9mR0VrR2JMWS9xallKUXFib09CQzFVS0RJUWRXWXJXL0NCYWJJUVEwcHhRUW9FUVFraURpN3R3QTJkdTV3RGdydnRacDhkRTJtY2dsazE5QUNxNVRNUUlDU0ZOQ2VQaENZOXBqd2gyTUU1UGZXQUVMMFRHNjRrd25EOHRVblNFRU5KOFVFS0JFRUpJZ3lveG1yQW8vaGkvelRET1ZTZXdLRnNuWFdaU2wzWVkzcjYxZUFFU1Fwb2s5ekdUSUcwUlVtNnY0MW1GOG9uTjRuWFVTNEVRUXNxamhBSWhoSkFHdGZ4UUFyS0xTd0FBTE90c1QzYjc1SU5hSWNQSGt3YUpGaHNocEFtVFNPQTE3em5idHYwcUJxZVpicWRCZitSQXJjTWloSkRtaEJJS2hCQkNHa3lXcGdUTERpZlk3WE8yZDRKd2FmUTdvMklSNU9GZSs4QUlJYzJDb2xzMDNIckgybmE0c1BSQmVMaG0vU3JBYkJJbE5rSUlhUTRvb1VDYXBCNDllalIwQ0tTUm9YOFRUZE5iTzQrZzFHemhObGlBY1hxeUE4dVBoZXdSR29ENS9icUpHaDhocE9uemVtdytJSE85cDRwdzRvTWxQeGNsZStORmlLcDVhZU5MNzhITkhmMDNKbFdoaEFKcGtqUWFEWktUa3hzNkROSklKQ1Vsb2JpNHVLSERJRTQ2ZlRzSG15OEpmbzlkYWNSWWRwS0VZYkJpK25DNE1tbVNFTks4U2Z3RG9aNzRvR0FQQzhhWk1nV0dPOGVxZU5QdllBMTZzY0pyRm5SR0RiSTBkRjNXWEdWcWJrQnYxRFowR0tTUm9vUUNhWklpSWlJb29VQjRTVWxKaUl5TWJPZ3dpQk5NRmd0ZTJyVGZ0c1BKa1c2MlZBTG4yZjVSNkJ6a0owcHNoSkRteDJQU2c1RDRCM0FiREFQV3lRd213ekw4NnhTckxZWjIyeDlpaDlpa0JYdEVJcXM0cWFIRElIVWtTNU9FWUUrNnppS1ZvNFFDYVpLR0RSdUdzMmZQTm5RWXBKRTRjK1lNaGcwYjF0QmhFQ2Q4Y1NnQjEzTHlBWENOR0owdUxXQUJhMG9oMUV1TnQwYjJGVGRBUWtqeklwZkRhL2I4Y2p0ZG4vaWdqZDhFUzFGaDdlTnFKcm9HRDhQTjNETU5IUWFwSXpmenppQXFhSGhEaDBFYUtVb29rQ2FwVDU4K1VDcVYyTFJwVTBPSFFocFlYRndjdkx5ODBMdDM3NFlPaFRnb09iY1FueDRRWEhnNnZVNkJzVHRsMmRRSG9KSzd2ajZhRUhKL2NJdnBEM25Icmk2Znp6QU0rRGswUmlPSzE5TVlTYXYyL24yaGtLbHc0dGJHaGc2RmlPeG8yZ2FvNUY1bzUwL1hXYVJ5bEZBZ1RkYkxMNytNYTlldVVWTGhQclpod3dZa0p5Zmp4UmRmYk9oUWlCT2VqOXNMWTFralJ0YnB3bU9BWlMzODF4TTZ0OFh3OXExRmpJNFEwcHg1elhzZVlLeVh2ODVOZkdCaDM2QlJkM2d2VExmVHhBeXZTWnZZNlJWa0ZGN0Y4WFJLS2pRWFI5TTNJTHY0SnNaM2ZLbWhReUdOR01PeVRpNWNKYVNSV2Jac0dYUTZIYUtqb3hFWkdVbHI2WnU1cEtRa0pDVWw0Y3laTS9EeThxSmtRaFB6ODhuTCtNZTJ3d0M0NWNqT04xRzBkVS93Vmlwdzh1VkhFS0JXaVJvaklhUjUwNno1RVNWL2J1VTJ5amRrcVpIMXNwazdTUkhWQzc2dnZTdGlkRTNmanF0ZndHRFNvYTFmTklJOUl4SGkyYjZoUXlKT3lOVGNRSlltQ1RkenowQ2w4S0prQXFrUnJNS24rd0FBSUFCSlJFRlVKUlJJczNEcTFDa2NQSGdRU1VsSjhQRHd3UG56NXhzNkpGSUhvcU9qb2RGb0VCa1ppV0hEaHRFeWh5WW1wMWlIbUtWcm9DM2xacml6TE92VW1Nanl4NitaUFE1ak80V0xIaWNocEhsajlUcmNYZmdNV0UwUnR3MFhjZ3FDRTN6L3RSaUtMbEVpUnRqMEpkMDdpY3M1QjVHbFNZSlNya1pxUGwyWE5RVnRmS09oTnhZajJETVMzWUtHSTRLV09SQUhVRUtCRUVKSXZYaGtkVHgyWHlzckQyYTVKbWV1VG5tYzNhc1Rsazk3UUxUWUNDSDNGOTNodlNqNmZybHRoN01sVTRMalphM0M0UC9oTXNGU0NrSUl1WC9RS3g4aGhKQTZ0K1h5VFZzeUFTNGtFd1M1NzFBdk5UNmFNRWk4NEFnaDl4M1Y0QkdRUjNTdzdXQVk1MTZUQk1rSDArMTA2SThjRUMwMlFnaHBTaWloUUFnaHBFNFY2VXZ4ZWxuZkJLRHN4cDRUNXd2SFNqSU04UFBEbzZGVzBGUUhRa2p0ZUQyMXdLNnF3T21hWGNIeG1nMi9Bc1pTY1FJamhKQW1oQklLaEJCQzZ0UTd1NDdpcmxZSHdOb0h3Y2tuRUJ6LzZwQmVpR2tkSkY1d2hKRDdscXhWT054SFQ3VHRZQUJueGo0d0RQZ3hrcGI4UEdoM2JSVTNRRUlJYVFJb29VQUlJYVRPSEUzTnhPb3pWMjA3bkZtaVhQYS8xa0xrN2lFQitPZndHREhESTRUYzV6eG5QZzZKcnorL3piSU1IRTBxY0dNa2JTOXEybTF4WUlzMUlrZElDQ0dOR3lVVUNDR0UxSWxTc3dVdi9MSFB0b01GbkZ5bERHc0d3azBteGM4UGo0Wk1RbTliaEJBUktSVHducitBMzJRY3p5ZndyRlVLckY2SDRvMXJSUXlPRUVJYVA3b3lJNFFRVWljKzJuc1N0d3JLN3RheExGZ25jd25Dd3hlUEc0QTJmbDZpeFVZSUlWYUtxRjV3aStuUGI3Tmd3RGlhVkdEc3F4Uks5c2JEZkRkSDVBZ0pJYVR4b29RQ0lZUVEwVjNOeWNOWGZ3dm1qanZiUVYxd01UOHNzaFdlN050VnJOQUlJYVFDcjduUGduRlRBckQyUm5DQzhIaldBczNhbjBTT2poQkNHaTlLS0JCQ0NCR1YyY0xpdWJoOXNMRFdMZ2pPWVZudzVRbmVTZ1crZlhDRXFQRVJRa2g1RW05ZmVNeDgzTGFEZ2VOVkNyQ3ZxREtjUGdiampVVFJZaU9Fa01hTUVncUVFRUpFOWVYZjUzQXg4eDRBYm0yeGN5c2RHTHNwRUYvUEdJRUF0VXJNOEFnaHBGTHVveWRDMWphUzM3WXdUcjUrQ2VaT0ZxMytRYnpBQ0NHa0VhT0VBaUdFRU5GY3lzckZCM3RPOE52T0xIUmdBYkN3OE51UDllNk1zWjNDeFF5UEVFS3E1VDMvUmY1ckJvemdGYWxtd3RjN1Uwb1M5SWYzVlhNMElZUTBENVJRSUlRUUlvcFNzd1ZQcmR2TmJ6dTcxSUZoYlNNaXczMDk4Wi94QTBXTWpoQkNhaVpyM1FidVk2Zncyd3pyK0xUYjhoTW5pMzcvR2F6QklHcDhoQkRTMkZCQ2dSQkNpQ2plKy9NWWt1NFY4dHZPbEFxekxBdmhXb2Z2SHhvRnRVSW1ZblNFRU9JWXp3Y2ZnOFRYbjl0Z2JHTWhIVloyT0tzcGduYno3K0lHUndnaGpRd2xGQWdoaE5UYWtkUTcrUGJZUlg3YjZlb0VRVExody9FRDBidFZDNUVpSTRRUUp5a1U4SjYvUUxDRHNldVBVQzBHRUw0Q2FuZHRnVGs3VTh6b0NDR2tVYUdFQWlHRWtGclJHRXJ4OUxxL2JEdFlaeHN4Mmk2K0ozWnBpK2Y2UjRrVkdpR0V1RVFSMVF0dU1mM3RkenFhS1dVWTI2Rm1NelJycUVFaklhVDVvb1FDSVlTUVd2bS9UUWVRWFZ4U3RtVy9kS0ZHTEdCZEhOSEd6d3ZmMEloSVFrZ2o0VFh2ZVRBcWQyNkRZYmdlQ1E2eUd5TjU3alJLTDUwVE5UWkNDR2tzS0tGQUNDSEVaWEVYYm1ETDVadjh0ak5MSFZqWXVwMnA1REtzZld3ODNPWFVONEVRMGpoSXZMemhOZWRaZnR1NXlpdllOMmo4NVZ2QTRzek1DRUlJYVJvb29VQUlJY1FsV1pvUy9HUHJJWDZiRlV4cHFFbjVZNzk1Y0RnNkJQcUlIaU1oaE5TR2N1QURjT3NSdzI4NzJrb0JzQy9XTXVkay92LzI3andzeW5KL0Evajl6czYrbzZpQjRBWXBha1ZsNXBaWWV0eXlOQ3ZOTkczUnNyVEYzRHFuTExXMFRFMDlXa2VMTXBkY3l1Vm5xYVdKb3BibXZtOGdpb0JzQXNNK3kvdjdZNWlCWVoyQkdRYmsvbHhYSHVhWloxNitjcnpnNVo3bitUN0kyN1hkaHBVUkVkVVBEQlNJaU1ocWVsSEVTK3QzUTEyb01ReUk1bzBWcTFjeWQ4eUQ5MkxRdlNHMkxaQ0l5RWJjWDNuTHRQWEI2aDFkcFJLSW5GL1dRVlJuMjdZNElpSUhZNkJBUkVSV20vdkhVUnk1a1F5ZytIN1p5clhBeHB2eWpnRysrR3hBTjlzV1IwUmtReEozRDdpUEhsOW0xTkpUSHdUVHNaTmlRVDZ5ZjJTRFJpSzZ1ekJRSUNJaXF4eUl2WVdGKzQrWEdyRmlEWENwcVc1S0JkYU8raGZrVXY0b0lxTDZUZFcxWjVtdEQ0TEYzL29rcFJMWGdzUFIwRnkrWU92eWlJZ2NobmR4UkVSa3NaU2NmTHkwZnJmcHNRakx0enFVYnNJb0VRU3NlYUVmQXR4YzdGQWxFWkh0dWIveUZnUVhWd0MxMi9xUXRXb0pHelFTMFYyRGdRSVJFVmxFTDRvWXZXNFg3dVFYQWpBMFZyU1VLTUtzQ2VPaUlUM3hhTXRtTnErUmlNaGVES2MrdkZveUlNRHlMbzBDVEZzZmRFbTNrTGRybSswTEpDSnlBQVlLUkVSa2tYbDcveW5UTjhHeU14M0szbTZQZmFnOVJ0NGZhdXZ5aUlqc1R2V0krZFlIeTVsL3YxUnZYZ045Wm9hdHlpSWljaGdHQ2tSRVZLMERzYmZ3eGI1alptT1doZ21DS0pxV0IzZHRHY0FtakVUVW9KWGUrbUJzdW1qWkRvaVNCbzBvS29KNjdiZDJxcENJcU80d1VDQWlvaXFWN1pzQWlCYnZIeFlBMDJiakVCOFBySDNoWDVCS3JEd1Nnb2lvSGpGc2ZYak45RmlBWVBFV01MTUdqWDhkWUlOR0ltcndHQ2dRRVZHbGRIb1JJMy84cmFSdmdoWHZ4WlcrdlhaVHlyRjU5RUM0S1JWMnFKS0lxRzZwSHVrQjVVT1BXdjI2c3JGRDFzb2xnRTVybTZLSWlCeUFnUUlSRVZWcTZvNFlITCtWWW5vc21MMi9WZ1d4SkhZd25PandMd1I2dWRtalJDSWloL0FZTnhFU2IxL0RBOEh5WXlRQm1PYnFrbThoZC9zbW05ZEdSRlJYR0NnUUVWR0YxcDI0aE8rT25ETTlOcXpvdGVTT1dUUTdVNDBuT2hEUjNVaHdjb2JueFBkTHZ0OEpnSFdwZ2tIT3RvM1FwU1RidERZaW9yckNRSUdJaU1vNWxwQ0N5VnVpU3daRXk4NWRONFFPSlJNbmR1dkVFeDJJNks0bGI5ME9Mb09mS1RWaVRZT1o0dkJCcTBYMnFxVTJyb3lJcUc0d1VDQWlJalBKNmp3OHYvcFhhUFY2dzRBb1FyVDBIcm5VdkdjNnRjR3N2by9ZdmtBaW9uckU5ZW5uSVcvVjFteE1zR0NsZ2dEQm1NS2k2TUlaRkJ6Y1o1ZjZpSWpzaVlFQ0VSR1pGR3AxZUc3MXIwalBLeWdlRVFIQmtyNEpBa28zT2U4ZTBoekxudTV0bnlLSmlPb1RRUUxQaVZNaHFKeE1ReFp1RGpPVHZXWWx4THhjbTVaR1JHUnZEQlNJaU1qazljMTdjU1lwRFVEcEV4MnF2alVXaS84MHJrNElEL0RGbXBFOEhwS0lHZytKankvY1I0OHZOV0xaVVpKQ3FlK3hZbzRhNm5YZjJhZEFJaUk3WWFCQVJFUUFnQytqajJQTDJXdG1ZOVZGQW1LcFB3R2dwYmM3Zmg0ekVDNEttYTNMSXlLcTExU1A5akk3U2xLd29QR01ZVHRaeWJ6ODZOK2h1WGl1MHZsRVJQVU5Bd1VpSXNJdlo2NWl6aDlIU2daRXNmaWRzOHFKTU93VE5zN3pjM0hDMXJHRDRlMnNzbU9sUkVUMWw5bFJrb0JGcXhTS0o1byt6UHBtRVZCVVpPdlNpSWpzZ29FQ0VWRWpkK2g2RXNadjJsc3lJRnAycElOUUhDa0FnS3RDamw5ZUdvUVdIcTUycXBLSXFQNHJlNVNrSUFnUUlhSzZyV09HZVFhNnRCU29OLzlvMzBLSmlHeUVnUUlSVVNOMk9UVVRJMzQwUDlIQm92TWhBUmpEQkJlRkRKdGZHb1N3SnQ3MktaS0lxQUdSdDI0SDE2ZWVNejAybk9aZ3dZcXZVcGxEM3M3dDBNYkgycWxDSWlMYllhQkFSTlJJcGVUazQrbnZ0a05kcUFGUS9QNlp4V0dDZ1pOY2hwOWZHb3lJRnY2Mkw1Q0lxSUZ5ZVhJNEZLRWRTZ2FFNm52U0dQb3pGcWNLb2g1Wks3NEVkRG83VlVoRVpCc01GSWlJR3FIY0lpMmVqdHFPSkhYeEVXVml5ZmFGeXBSZHRPc2tsMkhUNkFFTUU0aUl5aElrOEh4ckdpUmVKU3Uzak9mbVZQa3lRVEI5bzlYZXVvbmNiUnZ0VnlNUmtRMHdVQ0FpYW1SMGVoR2oxdjZHQzdjekFCaHVjaUVJRUtyWTQydFlqbHR5TTJ3TUU3b0VCZGkvWUNLaUJraHdkWVBYNUptQVZHb2NnV0Z6V2RYZmEwcy9uN1AxSjJnVGJ0aXRSaUtpMm1LZ1FFVFVpSWdpOE9yR1B4Qjk3WlpwckxyVEhBQkRtR0RjRHFHVVNSa21FQkZaUUJiY0d1NmpYakU5dG1oVG1TQ1ViSDNRNjVHMWZBRzNQaEJSdmNWQWdZaW9FWGw3V3pTMm5MMW1lbXpSa1dabHdvVDFvL296VENBaXNwQlQ3MzlCMWJWbnFaSHFZMXl6clE4M3IzUHJBeEhWV3d3VWlJZ2FpYW4vRjRQVi8xd3dQUlpGMFhEVFdnblIrRWZ4SExsVWd2V2orcU5IU0hQN0ZrcEVkSmZ4R1BjbVpQY0VtUjdycXpsR3NzS3REemZpN0ZNY0VWRXRNRkFnSW1vRVB0dHpGQ3YvUGx0cXhJSXdBYUpwZmE2elhJYU5MdzVnbUVCRVZCTnlPYnplL2dDQ3N3c0F3eG9GRWFMWlVaSGxsRnFsQUwwZW1mLzlBdEJxN1Y0cUVaRTFHQ2dRRWQzbC92ZlhXWHkrNzFpcGthcFBkQ2hwd0dpWTQrV2t4STVYaHFBN3d3UWlvaHFUK1ByRDg0MHBwc2NDQk9nRm9Lb21qWWFqSkEwZjZoSVRvTjc0Z3oxTEpDS3lHZ01GSXFLNzJBLy9YTUMwSFRHbXg2SUlDdzR1SyttWjBNVFZHYnRmZXhvZEEzenRXQ1VSVWVPZ0NMOFBMazhPTnoyMnJFbGp5WWQ1djIyRjV2S0Z5dWNTRWRVeFFiU29JeGRSL2JiN1lqeTJuTHVHczhucDhISldJaVkyMGRFbGtSMDhHdHdNbWZtRjZORFVCME03dGtaa20wQkhsMVN2L1hqc0lpWnQyVmRxeEhBS2VtVTNzTWFlQ2NhZEVNSGU3dGc2ZGpDYWU3amF0MUFpb3NaRUZISG44NDlRZFBha2FhalVRb1RLWGdSanNpRHg4WVB2WjBzaEtGVjJMTEoyQ2s0Y1JlSFJnOURHeDBIaTZvYWlDMmNjWFZLOW9RanRBSDF1RG1SQndWQTkzQjNLVGc4NHVpU2lXbUdnUUEzZTVDM1IwT2gxNkI3Y0hCMmErcUFEMzBtOXE1MU5Tc1BaNUhUc3U1WUFGNFVjQ3diM2NIUko5ZEx5UTZmeHdXK0hUSStyYThCWWRodEVlSUF2Zmg0ekVON085ZmVHbFlpb29STHo4NUQrbjNlZ3U1MWtlQ3dDRXFHYVVLSFVpVHRPUGZyQS9lVTM3VjlvRFdTdldncFJyNE1pTkJ5eW9HRElBNE1kWFZLOW83a1JCMjE4SEFyUG5ZUkVxWUw3UzY4N3VpU2lHbU9nUUEzYXVKOStSOWVXQVJqM2NBZEhsMElPOFBXaDB6aCtLd1ZmUDlQSDBhWFVLL1AyL29QNWYvNWp4U3ZNdzRSdXdjMnc5b1grY0ZISWJGNGJFUkVaNkZKVGtQN2hPeEJ6MUFDS2cxOElsZTZERUlybkdFTUZ6emVuUXZsZzF6cXExaktaeXo2SG90MjljTzR6d05HbE5CaTV1N2RERTNzRm51UGZjWFFwUkRYQ1FJRWFyTWxib3RFaHdCc3ZQeHp1NkZMSWdiNCtmQnBYVWpQeEJWY3FBQUJtL25vUUt3NlhXbG9xQW1MbDk2ZG03M2dCd0xDT2JiQnM2R09RU2RoaWg0akkzclJ4VjVIK3lkU1MweHVLVjVOVmZuTmVFZ0FMS2lmNGZyb1VFcC82c1RJemU5VlNTSU5DNE5LbnY2TkxhWEJ5ZDIrSExqRUI3bU1tT0xvVUlxdnhqcEVhcEYyWDRxSFY2eGttRUY1N3BDTnlpalRZYytXR28wdHhLRkVFM3ZwbG4zbVlVTndRb2RLZUNhWENCRUVBUHVyYkJWOC9FOGt3Z1lpb2pzaUNXOE56d3JzbEEwSjF4MGtLaG0vNEFNU0NmR1F1blFlSWVydlhXWjNDRTBjaDZ2VU1FMnJJNVlsQkVBdnlVWEQ2dUtOTEliSWE3eHFwUWRwNjlocTZCVGR6ZEJsVVQzUVBibzR0WjY4NXVneUgwWXNpeG0vYWd6WEhMNXJHUkFBaUpLaG9SNjdodVpLZUNpNEtHZGE5MEI5dmR1dGNOd1VURVpHSjhzR3VjSHR1VEtrUkFmb3ExaWdJcFVJRnpiWEx5Tm04MXM0VlZxL2c2RUVvUXJuOXREWVVZUjFSZUNTbStvbEU5UXdEQldxUXppYW5vME5USDBlWFFmVkVlSUF2emlTbE9ib01oOGpUYVBIc0Q3OWkwK2tycGpIRFBseWd3a1d6SW9xZk00UUp6ZHhkOE1mNFlYaThMVS9NSUNKeUZPZitUOEdwZTZUcHNTQ1VoQVpsaVFMTXRxcmxidHVJb3ZPT1BVVkJHeDhIV1JDYkw5YUdMQ2dFMnZoWVI1ZEJaRFVHQ3RRZ2VUb3BlWm9EbVhSczVnc1BsZExSWmRTNWxKeDg5UDM2Wit5OWVyTmtzSkxUSEVRWXR6aVVqTjNYM0EvUmJ6eUR0bjZlOWkrV2lJaXE1RDV1SWhUdE81VU1WTEZsRFlCWjRKQzVkQjcwV1psMnE2MDZFaGRYbnVaUVMvS1dJWkE0OFpobWFuZ1lLRkNEZERBdTBkRWxVRDBUMDhqK1RWeEt1WVBlLzkyRTg3Y3pUR09pQ0xOM3JVemp4VThLWlpvdi92cktVendXa29pb3ZwQkk0RGw1Qm1UM0JKbUdqTisvSzFUcW1Fa3hSNDNNcno0RGREcDdWMW1ob290bkhmSjU3elpGRngyNzBvU29KaGdvRUJFMU1BZGliK0h4cnpjalNaMXJObDVCbG1CWWxTRENGQ1lvWlZKOFBxZzd2bjRtRWdvcGZ3UVFFZFVuZ2xJRnI2bWZRTm9rb1BSb0pTc1ZCTE1iZWMyVkMxQnYrTjZ1OVJFUmxjVzdTU0tpQm1UOXljdDRPdXIva0Z0a09HS3M2bk4vRGFzU2pFRkRTMjkzN0owd0ZHTWZhbS92TW9tSXFJWWs3aDd3bmprWEV1L2lyWjFDY1RoY1NaTmRBVEN0WXNqN2JTc0tqLzlkVjZVU0VURlFJQ0pxQ0lwMGVyeTdiVC9lMkx3WGV1T1JZWlUxN0RMOVdmS2UxcE1kV3VIQXhPRUk5ZmUyZTYxRVJGUTdFazl2UTZqZzRXVVlFQVNJWXNYckZFVEFyRDlPMW9xRjBLV20yTDFHSWlLQWdRSVJVYjJYbUoyTEo3NytHVkZIejVjTUZ2ZEVLSHQ3S1VJc0hqUDhxWkpKc2VqSm52ajIyY2ZoTEpmVlRjRkVSRlJyVXI4bThKNDVGNEtiT3dERHRqWVJJb1FLcytTU2hncGlRVDd1TFBnWVlrRituZFZLUkkwWEF3VWlvbnBzMzdVRWRGKzZ3ZXhZVE5IUUZLSGNYTU9haEpMeDFyNGUyUGZHTXhnVkVWWVhwUklSa1kxSm16YUR6OHk1RUZ3TTNmOEZDTkJYbkNpWUFnY0EwQ1hlUk9hU2VaVTNkQ1Fpc2hFR0NrUkU5WkJlRlBIcG5xTVlHdlYveU13dkJHQzRMelNjL0ZnbVRDaStYelNPQ2dJd29XdEhSTDh4SEcxOGVTUWtFVkZESm0xMkQ3eG56SUhnNUF6QStETkFMTmRTd1JncUd6T0Vvak1ua0xQaGh6cXRsWWdhSDY1L0pTS3FaKzdrRitMRnRUdHg2SHFTYVV5c2VGRUN4RExIUVFaN3UyUEZNMzBRMGNLL0xrb2xJcUk2SUx1bkpieW5mWUtNdVRNaEZoWUFFR0RNRmNwbXpLVWY1dTc0R1lKQ0NaZW5ucXU3WW9tb1VlRUtCU0tpZXVTUHl6Znd5T0wxWm1GQzJSME9obDdmaHJlZ2pHR0NSQkF3c1ZzbnhMejVMTU1FSXFLN2tDeTR0V0dsUXZIMkJ3QWxvVUpwaG1NZlRBOXpmbG1Id3FPSDZxQkNJbXFNR0NnUUVkVURXUVZGbUxCcEw1NWQvU3RTYzBzMTBpcjc3cE5vK0tOc3I0VGZ4eitOV1gwZmdVb21yYU9LaVlpb3JzbUNXOFBub3k5S2pwUUV5cTFRTUE2V2JwK1F1WHdCTkZjdjJyczhJbXFFR0NnUUVUbllINWR2NE9GRjY3RGgxT1dTUWVPTllPbVZDWVlHQ3FZd1FTSUltTlQ5UGh5WStDdzZOL09ydTRLSmlNaGhwRTBDNFBQUjU1QUdORGQvb2t3RFJrRVFTOGEwV3R6NTRtTm9FMjdVVVpWRTFGZ3dVQ0FpY2hCMW9RWnZiSzVnVlFKZ0hpU1UyZDRBQUYxYkJ1REF4R2Z3bnljZWhrTEtiK1ZFUkkySnhOTWJQaDkrRG5sSW01SkJRU2l6cUUwbzNpOW4rQmtpNXVYaXptY2ZRSmVTWExmRkV0RmRqWGVoUkVSMVRCU0JINDlkeElNTDEyTDl5Y3VsbnpIL3lIUjZnM25UeGRVaittSDd1Q2NSNnU5ZEovVVNFVkg5SXppN3dIdkdYQ2c3UlpTTW9iaFpyL2xNVXpDdHo4NUN4dHlaMEdkbjFXV3BSSFFYNHlrUFpEY1hibWZnWWtvR3ppU2w0VXhTT3M0bXB3RUFPalQxUlhpQUR6b0crS0dkdnlmQ212ZzR1RkxIRTBVUkZ5OWVSRmhZbUUydWQrSENCUlFWRmFGVHAwNFd6Yy9NekVSOGZEejgvUHpRckZrem05UlFtbDZ2aHlpS2tFcTV2LzlrWWlyZTJScU5VNGxwWlo0UlVYSUxXTndqb2RRZG9adFNqdmQ2UmVDMVI4SWg1NG9FSWlJQ0FJVUNudS9NUk5iL2xxQWdacTlockhpbFFtbWxENFRRWjZUaHpxY3o0ZjN2ZVJDY1hlcTIzbnBHbzlGQW85SEEyZG5aMGFYVWlDWWhIcnFFRzlERXgwSjdJdzdhRzNFQUFGbGdNR1NCd1pDM2JBVnA4M3NnYnhIazRFcnBic1pBZ2V6aWpaLy9SSEoyTGp5ZGxBZ1A4TVg0cnVIbzBOVFFRT2hzc2lGZzJIYitHcktQRnlIQTNRVkxubnFzem10TVRrN0dMNy84Z2xkZmZkWHNGMTNqTDc4MUpaRkl6SmFtVjZlZ29BQnZ2ZlVXNHVMaXNHREJBblRzMkxIR245dG85dXpaU0VsSndlKy8vMjdSL05PblQrT1RUejdCc0dIRDhOcHJyOVg2ODVjMWJkbzBuRGh4QW12WHJvV2ZYK1BjNjUrYW00OS8vM1lJRzA5ZE1SczNIZ2NwRnQvdUdWWWptUC83R1JVUmhuOC8vakI4bkZWMVZ6QVJFVFVNZ2dRZXIwNkN2RVVnMU91anpKK0NjYkdiQUFrQWZmSFBHZTJ0bThqNDlBTjRULzBZZ3F0YjNkZHNJM3E5SGprNU9jakt5a0pXVmhiUzB0S1FscGFHMU5SVXBLV2w0Ym5ubmtPYk5tMHFmZjNmZi8rTlR6NzVCRU9HRE1HRUNST3MrdHhUcGt4QlltSWlWcTFhQlpXcTduOCtaMzJ6R1ByTURBZ3VycEFIaGNDNTcyRElBb01Cd0JRdUZCdzlCREU2RnhKdkgzaTgvRmFkMTBpTkF3TUZzcW45c2Jjd2F1MU9mTmEvRzU2L3YxMkZjNXE0QlNLeVRhRHA4WnBqRnhFeTUxdXNIdEVQandiYi90M3hpdWoxZWt5ZlBoMEpDUWxJU1VuQkJ4OThZQW9WWnMyYWhVT0hhbjY4MHF1dnZvcG5ubm5HNHZrcWxRb2hJU0dJaTR2RDBxVkxzV0xGQ2tnazllc2RhTDFlai9UMDlDcm55T1Z5ZUhwNjFsRkZEWWRHcDhmU2d5ZXhNUG80Y291MHBuSFRlZ1JCTUN4UEZjb0hDVU03dHNhMDNnOGl4TWVqVG1zbUlxS0d4N24vVTVDSHRFSG0wdm1tTFEwaURNRzFSQ2gxYUZEeEI5cjRXS1RQbWdMdmY4K0R4TDErL0p4SlQwL0hsaTFib05WcW9kVnFvZFBwb05WcVVWQlFnTHk4UE5QLzV1WGxRYTFXUTYxV1Yva21rSWVIUjVXQndzR0RCNkhYNjlHdVhjWDNyRlZKUzB0RFNrcEtyZDZFcW9taTg2ZVJ1V2d1M0VhOUFxZnVrUlhPa1hwNlFkbnhmdFBqL09nL2tESitCRHduejRBaXRFTmRsVXFOQkFNRnNwa0YrNDdoUU93dG5IMXZGTnhVQ290Zk4vS0JVQXk0TnhpajF1NUVaSnRBVE81eG54MnJOSkJJSkpneVpRcW1UcDJLbUpnWWZQcnBwNWd4WXdZa0VnbENRa0tRbjIvZUlPL3MyYlBRYXJYbzNMbHp0ZGYyOS9lM3VwNXg0OFloSmlZRzE2OWZ4L0hqeHhFUkVWSDlpNG9WRmhaaTFhcFZabU5xdFJvQThOLy8vdGVpYXlRbUpnSUFUcDQ4YWZhYXdNQkFEQnc0RUdxMUdpTkdqS2p5R3UzYnQ4ZWlSWXV3ZnYxNjZIUTZqQnc1c3NyNVdxMFdQLzMwRTN4OWZkRzNiMStMNm14SUNyUTZSQjA5ajJVeEo1R1luVnZtV1JFUURYdGFEVG1DZVpBd3ZGTmJUSG5zQVFZSlJFUmtGWGxvQi9qTVdZek1oWE9naVRXc2lCTktoUW1pY1R0ZDhmSTQzZTBrWk14NkQ5NHo1a0xpNC9nVmhPbnA2VmkvZm4yMTg1UktKWlJLSlpvMmJRbzNOemU0dTd2RHpjM045Si94Y2RPbVRjdTkxbmlQcDlGb2NQRGdRYmk2dWlJaUlzTHMzaytsVWxtMTJyU3U1R3pkZ0tMenArRzcrRnRJbkN6ZnB1SFVzdytVRVYyUXVXZ3VsSjBlZ012QW9YYXNraG9iQmdwa0V3djJIY050ZFI2MmpCMWNvOWQ3T2lteGZkeVRlSGZiZml6Y2Z4eHY5N2kvK2hmVjByMzMzb3ZaczJkait2VHBpSTZPaGt3bXcvdnZ2NC9SbzBlYnpkUHBkQmd3WUFEOC9mMHhmLzU4aTY5Lyt2UnByRml4d3VMNVVxa1U3dTd1K1BiYmIvSHR0OTlXTzkvVjFSWHo1OCtIUnFQQkw3LzhVdUdjeXNZcmMvWHFWVnk5ZXRYME9DSWlBZ01IRG9SU3FjU29VYU5NNHhzM2JvU0hod2VlZU9JSjA1Z3hTTm04ZVRNMEdrMjFnWUpHbzBGVVZCUkNRMFB2cWtCQlhhakJxci9QNHI4SFR5RTlyNkRjODhabWk0YjdGUE9ibGVmdmE0ZDNlejJBWUcvM3VpaVZpSWp1UWhJUEwzaC85QVhVUDY1RTN1N3RwbkhEYWdYRGxnZEJNQjVGTEVDWG1vTDBXZS9EKzkrZlFlclh4SEdGbDlLcVZTdE1tREFCS3BVS1NxVVNLcFhLOUo5U3FhenhML3RGUlVVWVBMajh2ZXJRb2VhL1lLOWF0UXFCZ1lIbDVqbFN6dFlOMEdkbHdIdjY3QnE5WHVMaUN1K1pjNUVWdFJ5NTJ6ZkJaZEF3RzFkSWpSVURCYXExL2JHM2NDRDJWbzNEaE5JV0RPNkJnU3UzNHVIQXB1amEwdjdiSHpwMTZvVDMzbnNQbjM3NktlTGk0cENkblYxdTJmNnRXN2VnMCtuUW9rVUxxNjZ0VnF0eDVjcVY2aWVXa1pWbFdlZGxOemZEbmtkWFYxZHMyN2JON0xtWFgzNFpLU2twNWNZcmMvRGdRY3liTnc5RGhnekIyTEZqVGVQR2JTQXFsUW92dnZnaUFNTzdCNnRYcjBiLy92MU5Zd1RjeVMvRTBwaVRXUFgzT2FnTGl5cWRaOXptWUNTVkNIaXVjenU4M3pzQ0xUeGM3VjhvRVJFMUNtNHZ2QXhGMnpCa2ZiOENvam9iUVBIeHcyTEo0WkxHUGo3NnpBeWtmL2d1dkNaTmg3eGRld2RXYmVEdTdtNXhZK21hWHI5WHIxN2x4bzhjT1lMazVQcDNyR2JSK2RNb09uKzZ4bUZDYVI1akppQmp6blRJMjRSQkVlcjQvNitwNFdPZ1FMVTJhdTFPbkgxdlZQVVRMYlI2UkY5RUxGcUhhek5lc3RrMXE5SzdkMjhvRkFwRVJFUkFwVktob0tEQWJHVkJXcHFoRy8vdDI3ZXhhTkdpU3EvVHAwOGZkT2hRc2kvdGtVY2VzZmdYK3Bvb25jNDdPVG5aNUpveW1hemFheDAvZmh3QTdQcUR2cUVRUmVCQTNDMnMvdWNDZGx5SVE2RldaL0ZybTdtN1lGUkVHRVkvZUMrYXVEYk03dEpFUkZTL0tSOTZGSDczZGtUMm1wVW9PTGpQTUZqcUZBaUo2VUJKQVdLT0dobHpac0J0NURnNDk2MzltMFQxbWErdkw5NTg4ODF5NHg5KytLRXBVUGptbTI5TVcwZ3JjdWZPSFFEQWtpVkxURy9BdlA3NjZ6YTdKeXN0YzlGYytDNnVmdldxcFR3bnpVRGFsUEh3WDc3R1p0ZWt4b3VCQXRYS0d6Ly9pYy82ZHpQcm1iRHgxQlY4ZGVBRXJxWmx3cy9WR2NNNnRzSFUzaEZReXFRNGNTc1ZmVlpzcnZSNjR4NXVqL2tEdStPako3cGcwcFo5V0R5a2ZIcHNEOTI2ZFROOVhGaFlpQjA3ZHBTYms1Q1FnSVNFaEVxdjBiWnRXN05BUVNLUjJPV0hpalVxV3RaWFcvLzg4dytrVW1takRoUnU1K1RoeDJNWHNlYllCY1RmcWZ4bW95eEJBQ0xiQkdMTWcvZWliN3NnU09yaC9rd2lJcnE3Q0s1dThIanRiVGgxNllHc1ZVdWh6OHdvZmdKbXh4VWJWeTJvMTZ5QzV1b2xlTHd4eFNIMTFvV01qQXg4OTkxMzVjYmo0K05OSCsvZHU3ZmFodFFBekU3VWV2bmxsMjErNzVmMXpXSzRqWHJGMUROQkxNaEh6cVkxS0RoNkNQb2NOZVF0VzhIMTZlZWhhRi9xdmt6VUkyL1BUdVR2M1FsdFNoS2s3cDVRZEx3ZmJzTmVnT0RxQm9tckc5eWVIWTJzVlV2aE1XNmlUZXVseG9lQkF0WFloZHNaU003S01Udk5JZXJvZWJ5N2JUOG1kTzJJT2YwZnhlbkVOTXpkY3dTWkJZWDRjbkFQdFBCMHhleC9kUzEzclYyWDRuRWc5cGJwOUlkUkVXSFlmT1lxTHFmZVFWcy9yN3I2S3dFd2JDVll2WHExNlhGVVZCVDI3Tm1EdDk5K0cvZmZYNzYzdy9idDI3Rmh3NFlxci9ucHA1L2k5dTNiTnFrdk1qSVNnd1lOc21odTZiNEhWWW1QajhmKy9mdXJuVmRVVklURGh3K2pjK2ZPY0hGcFhHZFhYMHE1ZzUyWHJtUG54WGdjdlprTWE1bzYrN3M2NFlVSHd2RFNRKzNSekwxeGZkMklpS2grVUhSNkFMN3psa0g5MC9mSTM3dXp6TFBtQVhmQjN6SFF4TWZCNCtVM0lXOGJWbmRGRm91TGk4UHMyYlZiM2g4VUZGVHBmVkJtWmliV3JsMWI1ZXRYclZwVjVRa09FeWRPeEsxYnQ3QnUzVHJTRSs5K0FBQWFFVWxFUVZUVHNaRzJ2amZTSk1SRGZ5ZmQ3RFNIekNYem9ZbTdBcmZoTDBMcTY0Kzh2VHR4NS9PUDRQM0JwNUMzRGdVQTVHN1pnSnd0NitIYzcwbTR0UjhEN2UwazVQeXlEcHJMNStIejhVSkFKb05UcnlkUThOY0JhQklUSUc5bTNiWmVvdElZS0ZDTlhVekpnS2R6eWJtN2VSb3RQdHAxR0JPNmRqU0ZCajFDbXFOUXA4UDJjN0hRNlVYNHVUaGhRdGVPWnRlNWxISUhjLzQ0Z25kNjNvKys3WUpNNDU0cUpTNm1aTmc4VUVoUFQ4ZThlZlBNeHJwMjdZb2hRNFlBTUt3c0tOMFYyTGpjclYyN2RoVjJDemIyTXFqSzVjdVhxMXpkWUkzU3F5Q3FZMm1QZy8zNzkxc1VLQnc1Y2dUNStmbm8yclVyZExxUzVmMkNJTlM3b3k1clM2Y1hjZWg2SW5aZGlzZHZGNi9qZWthMlZhLzNkM1hDZ0h0RE1PamVFSFFMYmdhcGhLc1JpSWpJc1FRblo3aVBtUURWdzkyUS9iK3ZvRXRMcVhTdUx2a1dNbVpQZzNPZi9uQjlkalFFcGFyU3ViYVdtWm1KNk9qb1dsMmpZOGVPbFFZS3djSEJXTHg0Y2JueE9YUG00TysvL3daUWZUaGczSHJxNHVKaXR4V3B1b1FiRUZ4TDdqTzFjVmRSZE9ZNFBDYThDOVVqUFFBQWlyQndwRTRlaTd3L2ZvVkg2MUJBcDBYT2pzMXc2dDBQYnM4YnRnOHJBRWg5L0pDNWFBNEtULzBENVFOZERIOEhGMWZvRXVJWktGQ3RNRkNnR2p1VGxJYndBRi9UNHordjNvUzZVR01LREFxMU9paWtVcnpiODM2ODI3UGlVeHRFRVppMFpSK2FlN2hneW1QbVJ5VjJhdWFMVTRscEdOeStsVTNyTGlnb3dJa1RKOHpHN3Jubm5rcm5HL2ZTMWVRNFNLUHFVbTVyV05QWjJOS1ZES1hEZ2FvWXQ0SXNXYklFUzVZc01ZMjNhZFBHN0xqSjNOeGNQUDMwMDZiSGVYbDVBSUJYWDMyMVhoN0RaSFR3ZWlMK2lrL0dvYmhFSExtUmpEeU4xcXJYTjNGMXhsUGhyVENvZlFpNkJBWFlxVW9pSXFMYVVZU0Z3M2ZlZjVFZnN4ZTVPMzZHTHFYeVJvUjVmL3lLL0w4T3dPV0pnWEIrZkNBRUYvczNFQTRORGNYa3laT1JsSlNFV2JObXdjZkhCM1BtekxIb3RmUG56MGRzYkN5YU4yOWU2UnhCRUNvTUFZeTlFSXlTazVPUmtKQmcxWEhldHFTSmo0VThLTVQwV05xc0JieG56SVVzdUhYSkpLa1VrTWtnYWpRQUFERXZEODZSL2FGNjZGR3phOGxhR081MTlWbDNUR1B5b0JCbzRtUEx6U1d5QmdNRnFyRXpTZWtZM3pYYzlQaHNVanE4bkpSSVZ1ZGg5THBkT0hFckZTNEtHVVk5RUlhUCtqNEN1YlQ4TzlpYlRsL0IwWnUzc2ZIRkFWQ1VlVDQ4d0JmZi9IWEc1blg3Ky92anE2KytBZ0NjUEhuUzdJaEd2VjZQd3NKQ3MvbTNiOStHU3FXQ1RDWXpPNlBZU0ZQOERWeWowWmllbDhsa2tNdmxwam1PZXZjK01qS3kra2tBa3BLU1RNMFdLM1B6NWszODg4OC9BQXdOR1lPQ0RLdEo5dXpaWXpiUDM5OGZDb1hDYkt5Z29BQTZuUTRxbGNyc2ExRlZzeU43dXBSNkI3Y3ljM0F6VTQzNE8yb2N1cDZJb3pldDM1S2lsRW5SdFdVQUhtdDlEM3EyYW9FT1RYM3NVQzBSRVpFZHlPVndlcXd2bkI3cmk0Sy9EaUIzMndab0UyNVVPRlhNVVNQbjUzWEkyYjRKVGwyNlEvVndkeWc2MnUrSWJ5Y25KN1JxMVFxdFdyVkNpeFl0a0pDUWdOemNYSFRzMkxISzE4WEh4eU0yTmhZQVRDdFBLNUtlbm82dnYvNjYzUGoxNjlkTkh4Y1dGdUwxMTErSFhxOUhWRlJVdVZQQTZvTDJScHhaZzB4QnFZSzgxTWtNK3V3czVHN2JDSDFHQnB4ZjdtZVk0K1p1V3BsUVd1SHhJd0FBZVhBYjA1Z3NLQVI1di8rZnZjcW5Sb0tCQXRYWTJlUTBkR2hhc2tJaE5UY2ZXcjJJWjMvWWdaY2VhbzhwajBYZ1FPd3RyRGg4R2psRldpd2UwdFBzOWFJSWZCbDlEUGMzOTBmdk51VlhDSVFIK09KTVVwck42NWJMNVFnTE0rd0hURTFOTlh2dTJMRmptREZqUm9XdnE2N0I0ZEtsUzdGMDZWSUFodDRGcGJjYmxPNGFYRnY5K3ZYRFUwODlaZEhjeVpNbld6UnYvLzc5MVFZS216ZVhOTlBzMmJPbmFmVkQyZGN0VzdhczNHdmZmLzk5bkRoeEFsOTk5Ulg4L1B3QUFQbjUrVFp2R25uampocmZIVDJIZkkwVytSb3Q4b3EweU5Ob2tLL1JRbDJnUVZ4R0Z1N2tGMVovb1NxRUIvaWlkM0dBMExOVjVlOStFQkVSTlJTcUx0Mmg2dElkUldlT0kzZjdaaFJkUEZ2eFJJMEcrUWYySXYvQVhnaXVicEMzYWd1cHUrMSswVGErTVZQNlRaaytmZm9nS2lvS3YvenlTN1dCd3NhTkd3RUFuVHQzUmtoSVNLWHpzckt5c0duVHBpcXZwVlFxOGRSVFQrR0hIMzdBeXBVcjhkNTc3MW42MTdBWjdZMDR5QUtESzN3dVorTnE1RzQzL0IyYyt3eUFJaXk4d25rQW9JMlBSYzdQNjZCODZGR3oxUTJ5b0JCbzQyTnRXelExT2d3VXlHWTBPaDNVaFVYNHVOOGplT05SUTZmWnZ1MkNJSW9pdnY3ckRLWkZSaURBcldRLzJoOVhidUJ5YWlhaW5uL0NVU1dYNCtYbGhhNWR5emVOdEZiWkxSUXBLU2xJVEV5czlYVUJJRHZiZkMvLzk5OS9ienJhc3V5Y0JRc1dXSFJOWThQSVk4ZU9sWHROWkdRa21qUnBncDA3ZDVxTzFiUUZKeWNuYk51MnphYXJOMjVrcXZIVmdaTTJ1WlpLSmtWYlB5KzA4emY4RitydmpTNUJBZkJ5VXRyaytrUkVSUFdOSXZ4K0tNTHZoejRqRFlXbmpxSHc5SEVVblRzRnNhRDhDazB4UjQyaVU4ZHMrdmx6YzNNTmRaUmE2VGhvMENCczJMQUJNVEV4T0gvK1BPNjk5OTRLWDN2NThtWHMzcjBiQURCMjdOZ3FQMDlJU0lqWlZrMmpXYk5tNGZEaHc2Ykh3NFlOdzdadDI3QnIxeTRNR0REQTlJWlVmYURxMmd1cUI3dWk2T0pacURmK0NGM1dIWGkrT2JYY1BNM1ZTN2p6NVNlUXRRaUV4OHZsajhva3FpMEdDbFJqSFpyNjRteHlHcHE0R1U1bWNGVVkwdVQrWWVaSmFyL1FsbGh4K0F3dUpHZVlCUW8vbjc0S2Q1VUNmZHUxclBENlpYczAxSVhXclZ0ajFxeFpOci91OHVYTGJYNU5vd01IRHBnZGMxVGF6cDFsdXpoWExTNHVEbkZ4Y1daanJWcTF3bSsvL1FhZFRvZm5ubnNPYTlaVWZtWnhVVkVSY25KeTRPenNiT3A0WEJXOVhvLzgvSHhJcFZMSVpJNzVkaFRzN1k0Z0wzY0Vlcm1obFk4bjJ2cDVvcDIvTjRLOHFtKzJTVVJFZERlU2VQdWF0a01BZ09iU09SU2VQWW1paStlZ1MwbUcvazcxeHluV2hMSG5VdW1HMSs3dTdoZzZkQ2hXcjE2TlpjdVdZY21TSmVYZWpORHBkRml5WkFsRVVjVGpqejl1MFMvK1pmc2xBT1g3VkRrNU9XSGt5SkZZdG13WlZxNWNhZkViTmJZaUN3eUc5a1ljcEo3bEc1VExtaHZldkpLMWJBV3hxQkE1bTlaQWUvTTZaUGVVM0ZjWC9IVUFXZjliREVXNzl2QjhheG9FbFhuZkNHMThMR1JCbGEva0lMSUVBd1dxc2ZBQUg1eEpTamNkOVJqaVkxanlwdEhwemVicGlwc1JPaWxLL3JucFJSRTdMMTNIZ0xEZ2NyMFRqQndSS0RSRTMzenpUYm1HajZtcHFYai8vZmVSbEpTRTk5NTdEMzM2OUFGZzZKV2dWcXNSR0JnSWxVcUYzTnhjVEo0OEdUZHYzc1NFQ1JQdzVKTlBscnUrUkNLQlhDNUhTa29LSWlJaXFnd1U5dS9majNuejVtSE1tREVZT1hKa3RiV3ZXTEVDTzNmdXhNS0ZDNjA2dmFJeWdaNXVlUCt4eWhzblNTUUNtcnU3b3FXM0lVQm80V0gveGxKRVJFUU5uYnhkZThqYnRUY2IwNldtUUp0NEEvbzdHY2ordHZ4Mng1b3dyckQwOGpML0JYcllzR0hZdlhzM0xsKytqTysrK3c3anhvMHplLzZiYjc3QnhZc1g0ZW5waVZkZWVhWENhNjlac3daWHJsd0JZRmlaV2RFYlNKY3VYU28zMXI5L2Y2eGR1eGFuVDUvRzBhTkg4ZUNERDlibzcxWVR4a0JCV2R5dlFwdHdBMFVYejhBNThsK0FVSEwvYkF3UmRHbXBwby96ZnYwRjZ2VlJjT3I1T056SFREQTBieXlEZ1FMWkFnTUZxckdPQVg3WWR2NmE2WEZrY1IrRW4wOWZ3YlRJa20rMk95OWVoN05jaG80QmZxYXhDN2N6a0YxUWhPNGhsZTlCUDVtWWltRWQyMVQ2dkQxcE5CcE1talRKNnRlOSsrNjdhTldxL0trVWUvYnN3YUpGaTJwZGw0K1BENktpb3N6R3lxYjA4Zkh4bURsekptN2Z2bzJ4WThlaWI5KytwdWVpb3FJUUhSMk5yNzc2Q21GaFlYQjNkOGZjdVhQeDVwdHZZdm55NVVoS1NzS3JyNzVxdG5jUkFBWU1HSUFlUFhwVXVoS2l2Z2owY3NQVTNvN3B4RXhFUk5TWVNQMzhJZlV6bklCbHEwRGgyalhEZldXelpzM014cDJkblRGOStuUzg4ODQ3V0w5K1BkcTFhNGR1M2JvQkFIYnQyb1dmZi80WmdpQmd4b3daNWNJSW84dVhMK1A0OGVOUXFWVFE2WFNtUnRPQVlZV2xYcSt2OEhVS2hRTERody9IbmoxNzRPcGF0MjlFeUZ1MlFzSFJRNmJIdXFRRXFILzRCbElmUHlqdmU4ZzBYbmpxT0NBSWtOOWphSmlkdi9jM3FOZEh3ZldaVVhBWk5LelM2MnV1WHpNZFAwbFVVd3dVcU1iYStYc2krM2lSNlhGTGIzZTgwcVVERmtRZmh3aWdhOHRtaUw2V2dKVi9uOFhNUGcvQnBkUUtoZFBGelJZN04vTXJlMW1UN0lJaWhQcFgvRVBCM2tSUnhKVXJWeUFJQXBUSzZ2Zk1HMzhRVlhRS0JBQm90Vm9VRkJUQTFkVzFSc2RQYXJWYTNMaHhvOXIrQlRFeE1aZy9mejd5OC9NeGV2Um9QUC84ODlWZXUyblRwbGk0Y0NHbVRwMktMVnUyNE5TcFU1ZzBhUkxhdHpkL0o2TDA4a01pSWlJaVd6TUdDb0dCZ2VXZWE5KytQY2FORzRmLy9lOS9tRDE3TnY3em4vOGdPenNiWDM3NUpRQkQzNFQ3N3J1djBtdFh0cVgxMHFWTG1ESmxDcG8wYVFJdkw2OXlSNHNEaGhNamhnNGRXdWRIWDB1YjN3TnhmNTdwc2ZLK2h5QUxibzJzLzMwRnQyRWpJZlh4UjhHSm84amYreHVjL3pVRUVsOS82TytrSTN2TktraDkvU0VvRk1qYnRjM3Ntb3AyN1NGcmFYanpTNStiQzJuejhsOXJJbXN3VUtBYUMydmlnd0IzRjZ3NWRoRWpId2dGQUh6YXZ4dnU4WFREZDBmT1lmR0JFN2pIMHcyZjl1K0dWN3FZTDJkUHpEWTAzV25oV2ZFdnFkOGZQWStXM3U1bzQrZVlRTUVvTURBUUsxZXVySGJlL1BuejhmdnZ2MWM3NzVGSEhzSDc3Nzl2ZFIycHFha1lNV0pFcGMrcjFXb3NYNzRjdi8vK095UVNDWUtEZzNINzl1MXllLzJNUy9uV3JWc0hEdzhQcytlTVA3emo0dUl3ZWZKa2RPdldEYzg4ODB5bHpZK0lpSWlJYktXd3NCRHg4ZkdReStWbzNicDFoWE9HRHg4T3RWcU45ZXZYWTlhc1dhWlZCU05Hak1Cenp6MW45ZWU4ZHUwYXBrK2ZEcGxNaGxtelpsVjRsQ1FBaC9WNWtyY0lnc1RMRy9uUmY4Q3BaeDlBSm9QM2xJK2czcndHT2RzMlFaK1ZDVm5UQUxpUEdRK24zdjhDQUJTZS9BZlFhS0JMUzRGNnphcHkxM1I3Ymd4a0xWc2g3ODlka0RWcENubXpGblg5MTZLN0RBTUZxcFVsVHoyR2tEbmZZc0M5d2ZCMFVrSVFnRGNlN1dRNjVhRXk3L2E4SCsvMnJQajg0clRjZk16NTR3Z3VUeDlqajVLcmxKK2ZqKzNidDFkNWRuRjlvdGZyc1hYclZxeGV2UnBxdFJyKy92NllPWE1tdG0zYmhuMzc5cFdiWDFSa1dGRnk3Tml4Q2s5WFdMeDRNUTRkT29RMWE5WWdKaVlHTVRFeGVPT05OOHA5UFk0ZlAyNWFMYUZXcStIazVGVHVXa1JFUkVTV09uandJTFJhTFRwMTZsUnU2MlZwZ3dZTnd1N2R1NUdSa1FFQThQUHpNeDFsYlkxang0N2g0NDgvaGw2dngyZWZmVlp1bTBWOTRmSHlXMGdaUHdMS2lDNlF1TGhDY0hXRCsranh3T2p4RmM0djNVeXpNdnJzTE9ScytoSCt5MWJibzJScVpCZ29VSzJ0SHRFUG85YnV4UFp4NVJ2NjFjU290VHV4ZWtRL20xekxHdWZPbmNQOCtmT1JtNXZiWUFJRmlVU0M1T1JrNU9Ua1lQRGd3Umc3ZGl4Y1hGd3FYVlV3ZS9ac1JFZEg0NHN2dnFpMEEzSklTQWdpSXlQeC9mZmZJeWtwcWNJZjBzYXd3YWdtMnppSWlJaUlqSGJ0MmdVQXB0NElaV2swR216ZHVoWGZmLzg5Q2dvS29GQW9JSkZJa0pxYWlwZGVlZ25EaHcvSGtDRkRxdDJpcWRmcnNXSERCbnozM1hkUUtCU1lPM2R1dVcyZTlZM241Qm5JWERRWDNqUG4ydVI2bVl2bnduUFNESnRjaTRpQkF0WGFvOEhORU5rbUVPOXUyNDhGZzJ2WDJPWHRMZEVZRUJhTWg0T2EycWk2cXQyNWN3Y0FjT2pRSVd6ZnZoMmlLS0pmdjdvUE0ycmp0ZGRlUS8vKy9SRVVGR1N6YXdZRUJHRGF0R25RNi9VVnJtUVlOMjRjSWlNakFSZ2FVWmFsMCtsTXF5RUFtSllrYWpTYUNzZUppSWlvOFlxUGo4ZUpFeWNnbDh2UnExY3ZzK2Z5OHZLd2UvZHVyRisvSHVucGh1TXEyN1ZyaDZsVHAwSW1rMkhCZ2dVNGRlb1VmdmpoQi96MDAwL28wNmNQSG52c01ZU0hoNWU3aDdsNTh5WVdMMTZNVTZkT3djZkhCeDkvL0RIYXRtMWJvNXF6czdNaGtVaWdVQ2hxOXBlMmdpSzBBNVNkSGtCMjFITERpUTIxa1BYdE1pZ2Y2QUpGMitxUDFpU3lCQU1Gc29uSlBlN0R3djNITVhEbFZxd2UwUmRlemlxclhwK1dtNDlSYTNkaVFGZ3dKbmJyYktjcXl6dDB5TkE1TnkwdERjMmJOOGZiYjcrTlRwMDZtWDdwalkrUHgrT1BQMjZ6ejNmNDhHRzg5dHByVnI5T3E5VlcrcHhFSWtGV1ZoYm16NTlmN1hVdVhyd0lBUGp4eHgvTDlWQW9TNkZRWVBMa3lSVSs1K0xpQWo4L1EwUE50bTNibG10Y3VYcjFhcXhlWFg0WjNlalJvNnV0a1lpSWlCb1BVUlN4Y09GQ2lLS0l4eDkvSEo2ZW50RHBkRGh6NWd6Mjd0MkxQLy84MDdUTjBzUERBeSs4OEFJR0R4NXNDZ3MrLy94elJFZEhJeW9xQ3JkdTNjS09IVHV3WThjT3VMdTdvM1BuemdnTkRVV1BIajN3NTU5L0lpb3FDanFkRG1GaFlmand3dy9oNCtOalZzZnQyN2NCQUNwVnlYMXNUazRPWkRLWjJkaU9IVHVRbloyTkprMmFRRnJCY1l6MjRESndLSEszYjBMR25PbnduRFFERWxmcm1tWHJzN09RdVhndWxBOTBnVXYvcCt4VUpUVkdEQlRJWnQ3dWNUOGVEbXlLaUVYcjhORVRYVEFxd3JMazgvdWo1ekhuanlOWVBhSmZuYTFNQUlDQ2dnSWtKU1VCTUp3eFBHSENCTE1mRm9EaEIwcGxXd05LaTQrUE4rM2xxMHBlWGg0U0V4T3RybFVVeFNxZlQweE14SjQ5ZXl5NmxrUWlNVHNxcVRKT1RrN2xBZ1YvZjMrTUdUTUdvYUdocHJFUFB2akE5TEducDZkVnl3WnYzYnFGek14TWkrY1RFUkhSM2VYbzBhTTRkKzRjVkNvVlhuenhSVnkrZkJuVHBrMkRXcTAyemZIeThzS1RUejZKSVVPR3dNWEZ4ZXoxZ2lDZ1Y2OWU2TjY5TzZLam83Rmx5eFpjdUhBQjJkbloyTDkvUDg2Y09ZTW5ubmpDMUp0aDlPalJlUGJaWnlHUlNKQ2JtNHUzM25vTFVxa1V1Ym01U0VsSmdadWJHM3g5ZlUzWDM3RmpCMWF1WEFtNVhBNG5KeWNVRlJXWkFvNysvZnZYelJlcG1NdWdZWkMzQ1VQYWxQRndlM1kwbkhvOVlkSHI4djdjaFp4TlA4SnowZ3l1VENDYlk2QkFOdFcxWlROY20vRVNKbTNaaDgybnI4TFRTWWxPelh3UkhtRDREd0RPSktYaFRGSWFUaWFtSXJ1Z0NDMjkzUjNTZ0ZHbFVtSFdyRmxJVEV6RW80OCtXdUdjSmsyYVdQVE92NlduUEVSR1J0cmxsSWQrL2ZyVnlWWU5mMzkvakJ3NXN0TG5JeUlpRUJFUllmSDFGaXhZZ0owN2Q5cWlOQ0lpSW1xQUhuendRWFR2M2gzMzNYY2ZmSHg4NE9Qamc4NmRPK1Bnd1lQbzNMa3ordlRwZzE2OWVsWFpxQkVBcEZJcGV2ZnVqZDY5ZXlNdUxnNzc5dTFEVEV3TXhvOGZEdzhQRDNoNGVHRHQyclZtUFJaY1hGeVFsNWVIdERURGNlWStQajZZT0hHaTJWYUpWcTBNUnl4cU5CcG9OQm9BaHZ1aGZ2MzZZZmp3NGJiK2NsUkxFZG9lL3N2WElHdlZVdVFmUGdDSnF5dmtRU0dRRmY4SEFOcjRXR2pqWTZHNWZnMzZ2RnpJL0p1eUFTUFpqU0JXOTlZblVRMWRTYjJEQ3lrWk9KV1laZ29SQUpqQ2hjN04vQkRxNzFXam95RjkvcjBDNlo5VTNOMjJQakwyRkpESlpOWCtRS1NhYVdqL0pvaUlpTzRXdDE5OEVrMSsyRnJqMTJzMEdyUDdvOXpjWEdnMEduaDZldHFpdkdycGREcm85Zm9xNzlHTWN5UVNpZDIyT1ZqN2RkUWtKa0NYRUE5TmNZQ2dqWThGQUZPNElHL1pDdExtZ1R3YWt1eUtLeFRJYnRyNEdjS0N3ZTFiT2JvVWg1TktwVHhha1lpSWlLZ0NaWCtSTDd1dHdkNmtVbW0xSVlFbGMrcWF2RmtMeUp1MWdPcWhpbGZhRXRXRjh1M2JpWWlJaUlpSWlJaXF3VUNCaUlpSWlJaUlpS3pHUUlHSWlJaUlpSWlJck1aQWdZaUlpSWlJaUlpc3hrQ0JpSWlJaUlpSWlLekdRSUdJaUlpSWlJaUlyTVpBZ1lpSWlJaUlpSWlzeGtDQmlJaUlpSWlJaUt6R1FJR0lpSWlJaUlpSXJNWkFnWWlJaUlpSWlJaXN4a0NCaUlpSWlJaUlpS3pHUUlHSWlJaUlpSWlJck1aQWdScWtSNE9iT2JvRXFtZjRiNEtJaU1neEZLRWRIRjNDWFlGZlIycUlHQ2hRZzVTWlg0aXpTV21PTG9QcWlkT0phY2d1S0hSMEdVUkVSSTJTUGpjSG1odHhqaTZqUWROY2o0VStQOWZSWlJCWmpZRUNOVWdkbXZyZ2JISzZvOHVnZXVKTVVockNBM3dkWFFZUkVWR2pKQXNLaGphZWdVSnRhT05qSVFzS2NYUVpSRlpqb0VBTjB0RHcxdGgzTGNIUlpWQTlzZS9hVFF3TmIrM29Nb2lJaUJvbDVjUGRVWFR1cEtQTGFOQUt6NTJFcWtzUFI1ZEJaRFVHQ3RRZ1JiWU5oSXRDanE4UG4zWjBLZVJnLzQwNUJTOW5GWHExdnNmUnBSQVJFVFZLcWs0UFFGQ3FrTGQ3dTZOTGFaQnlmOXNDaWFzYmxCMDZPN29VSXFzeFVLQUdhOEhnSGppZWtNSlFvUkZiZHZBVXp0NU94L3lCM1IxZENoRVJVYVBtL3RMcktJcTlndHhkREJXc2tmdmJGbWh2WElmN2k2ODV1aFNpR2hGRVVSUWRYUVJSYmJ5M2JUOXlpelRvRnR3YzRRRys2TmlNZStudlpxY1QwM0FtS1EzN3JpWEF5MW5KTUlHSWlLZ2V5WTVhRHJHZ0FJcXdjTWlDUWlCdnliNEFaV211eDBJYkg0dkNzeWNoY1hOam1FQU5HZ01GdWl2c3VYd0RXODVkdzVta05MaXJsRGdZbCtqb2tzZ091b1UwUTFaK0ljSURmREUwdkExNnRXN2g2SktJaUlpb2pNTFR4MUZ3SkFiYStGaEluRnhRZFBHc28wdXFOeFJoNGREbjVVQVdGQUpWbHg3YzVrQU5IZ01GSWlJaUlpSWlJcklhZXl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L2g5RUNlWnlBbHhmNmdBQUFBQkpSVTVFcmtKZ2dnPT0iLAoJIlRoZW1lIiA6ICIiLAoJIlR5cGUiIDogIm1pbmQiLAoJIlZlcnNpb24iIDogIiIKfQo="/>
    </extobj>
  </extobjs>
</s:customData>
</file>

<file path=customXml/item9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QyMDQxNjc4MzM4IiwKCSJHcm91cElkIiA6ICIyNDAyMjY2NTUzIiwKCSJJbWFnZSIgOiAiaVZCT1J3MEtHZ29BQUFBTlNVaEVVZ0FBQTEwQUFBSDRDQVlBQUFDeE5ZY3JBQUFBQVhOU1IwSUFyczRjNlFBQUlBQkpSRUZVZUp6czNYZGNFL2ZqQnZEbkVoSjJRaEJ3b3VCZ1Y3WjdheDNWMXFvZFV2ZlhxcTJ0bzF0dGJhMjF0ait0dHRxaDFRNVgxVmJ0bnE2cWRRTEtjQUdpZ2dvdVZzSW1KUG45Z1dJcFF3aUVnL0M4WDYrK3ZpWjM5N21IQlAzbXlkMTlUdWplcTc4QlJFUkVSRVJFWkJJU3NRTVFFUkVSRVJHWk01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MkxwSWlJaUlpSWlNaUdXTGlJaUlpSWlJaE5pNlNJaUlpSWlJaklobGk0aUlpSWlJaUlUWXVraUlpSWlJaUl5SVpZdUlpSWlJaUlpRTJMcElpSWlJaUlpTWlHV0xpSWlJaUlpSWhOaTZTSWlJaUlpSWpJaGxpNGlJaUlpSWlJVFl1a2lJaUlpSWlJeUlaWXVJaUlpSWlJaUUyTHBJaUlpSWlJaU1pR1dMaUlpSWlJaUloTmk2U0lpSWlJaUlqSWhsaTRpSWlJaUlpSVRZdWtpSWlJaUlpSXlJWll1SWlJaUlpSWlFN0lRT3dBUkVSRVJVVTBGQlFYQzA4TURQcDNhbzVsS0NhV0RDcmszcnNIWnE3UFkwV3JsMXZrWTJMVjBoVG9yRTJrWldUaWZlQmx4OGZHSWlvb1dPeHJWZ3RDOVYzK0QyQ0dJaUlpSWlPNG5PQ2dRSTRjTWhHOXdDSExPUnNEKzFPK3dMTkJBMEtSRDBLUkJ5TTRRTzJLZE1OZzd3cUJ3Z2tIaGhFSXJCYktEaDhIT094U25JOFB4MCs3OUxHQ05FRXNYRVJFUkVUVm9QdDVlbURrcERBN3BTVkNkK3h1U000Y2hHUFJpeDZwWEJva1Vlci9leVBMdGp3d0hWM3k2WVN2aTRoUEVqa1hWeE5KRlJFUkVSQTJTQUdEaHpDbndjV3NOKzE4L2hqVHB0TmlSR2dTZHV6K3lSOHpDMlV2SldMSm1JL2hodnVGajZTSWlJaUtpQnNkUnBjS2FWUi9BYnNOcmtDYWVFanRPZzZUckZJTHNDVXZ3ekp4WGtLVldpeDJIcXNEWkM0bUlpSWlvUWZGeWM4WGFGVXVoV0RxR2hhc0swZ3VSVUM0THc3cFZ5OUNoYld1eDQxQVZXTHFJaUlpSXFNRUlhdDhHYjA5OUFvcEZ3eUhrYWNTTzArQUpPWmxRdkRrTVM2YUZJZEN0bGRoeHFCSXNYVVJFUkVUVUlEaXFIUERhRzY5RHVYNk8yRkVhSGRYNjJaaS9hQkdVQ29YWVVhZ0NMRjFFUkVSRTFDQ3NXYlVDaW1WaFlzZG90T3lYUFlXMXF6NFFPd1pWZ0tXTGlJaUlpRVQzOHJOVFliMWhIazhwckFVaEp3TjJXeGJpeFJtVHhZNUMvOEhTUlVSRVJFU2k4dmIyUW9CYks4Z1RUNG9kcGRHVFhZaEFjRWMzZUhoNGlCMkYvb1dsaTRpSWlJaEU5ZXlrTUtoK1d5MTJETFBoOE50cXpKekUwelFiRWd1eEF4QVJFUkZSMHhVU0hBaW5qQ1NqYm55czJCd1BYV0kwY3Q5K3NzTGxzdTdEWWYzOEtoUnNmQnRGdXpkRDFtYzByR2NzdSsrNHVXOC9DVjNDU2RqTzN3U3BYdy9vcjE5Q3pzdURxOXhHMHJvVDdKYjlBUURJVy9VOGlzUC9CQUJJUFlKaCs5YTNLUHp4VXhUdStMRFM3YTBtTG9SOHlLUnl6MWRuMy84bHZSUU5sK3dVQkFkMHhzbm8yQnB0UzZiQjBrVkVSRVJFb25sMDhBQW9ZM2ZWeTc3MEtZa28rbk5ENldPcG15K2tYcUVvanRvUC9jMHI5OWJMdkZsbU8wbkw5cEQ2OVlEdXpORkt4NVlQbVZpcmJJS3RBaWpNUStFZlg1ZDUzcURKTUdvOGg3TUhNWExJY0phdUJvS2xpNGlJaUloRTR4TWNDc25XRitwbFg3cUxzZEJkdkZkQzVNT2ZodFFyRkVWLzcwRHh5VDBWYm1QSXVBN0JSZ0hMQnljZ3I3TFNaV01QZWErUjBOOU1ocVI1TzZPeUNiWks2TE51VjNrMHJDWWs1LzZCei9oRmRUSVcxUjZ2NlNJaUlpSWlVUVFGQlVKN0xoeUNRUzkybE1ySkxLR05PZ0NMb0FFUW1yV3NjQlY1MzhjQlN4c1V4eHd5ZWplQ3JSS0dITFhSMjVlakxZSTJNUnFCQVFGMU55WVpqYVdMaUlpSWlFUVI2dFVCdHFkK0Z6dEcxU1JTRk8zOUJwQklJUjlZd2VRVWdnRDU0UEhRWFRnRmZVcWkwYnNSYkpVdzFQRjArY3BUZjhEUHMxT2Rqa25HWWVraUlpSWlJbEYwN05nQlFuNjIyREdxSkFnUzZPTENvYjhTQjNuL0p3R3ByTXh5aTREK2tMaTBSZEh1ellERStJL1dncTBTMEJWRGNHb0Z3ZDZ4dHJFQkFJWThEWHc3dWRYSldGUTd2S2FMaUlpSWlFU2hkSENBb0VtdjFSZ1NGMWRZVFhxcjRtVXQ2cTV3Rk83WkF1dXBTeURyOWhDMFIzNHFmVjQrWkNJTTZqUm9UL3dKK2NDeFJvOHYyQ3BoRWRBUDlxdEtUbEUwNUdSQ2UvZ25GT3o4Q01qUE1XcE1pU1lORGlxVjBabW83ckIwRVJFUkVaRW83QndjSVdqU2FqV0c0T0FDK2VBSmRaU29jdHJEUDhKcTdDdVFEeDVmV3Jva0xkdkR3cThuQ24vOEZOQnBhelYrL3FiRlFFRXVZTkJEY0dvTmVjOUhJUjg2R2RLTy9zaGQ5Q1JnekhWdjZqVFlxNXJWS2hmVkRaWXVJaUlpSXFwUzE2NWQ0TzdtQnRlMmJhQlFLT3BzWEl0OE5ZUnM0NlpFdjB1WGNQSys5K21xRTBVRjBCN2NDZmxEVXlGeDg0VSs2V3hKMmRQclVMUjNhNjJIMSs3ZlhuWjN2MzRCbTFlL2dFWG5QckFJR29EaWszdHJQS2FnU1VOMjZwWDdyMGdteDlKRlJFUkVSQlZxM3J3NVhudnRaYmk3bWVpNm9LSUNHT3dkYTEyODZrdmhuaTJRRDVzQ3l3ZkhJMy96RXNoN2o0STJjamNNV2JmcWZtY0dQWXIyYllORjV6NlF1bm9hVmJvTUNpZll0MnBiOTltb3hsaTZpSWlJaUtpY3dJQUF2UGJheTdDMHREVGRUblJhR0JST2phWjBHVzVkUlhIMFFjaTZENGN1K1R4Z2JWY3lnWWFKQ0pZMkpmczE4cG91S0oyZ3lhemROWE5VTjFpNmlJaUlpS2dNcFlNU2MrZk9MaTFjMmRrNStPV1hYNUY4NVFyeTh2THFiRC9UeGoyQmpnb25JQ1doenNZMHRhTGRtMkFSMkI5V1Q3d0kvWlU0Nk9JaWFqK29wUTJnMXdIYXdudlBXZG5DY3NRMHdLQkhjZXcvUmcxclVEb2hQU096OXZtbzFsaTZpSWlJaUtpTVdjODlDNFhDSGdCdzhkSWx2TE5rS2RSWmRYamozanRPeHA1Rk8ydDdTT3Q4Wk5NcGp2MEgrdXVYSVducGpzSTlXNnE5bmNVRHZTQlkyWlo1emxCVWdNSnZQNERVMVFNMkw2MURjZVJ1Nkc5ZmcrRGdERm0zNFJDVVRpamMrU0gwMXk4WmxWVnJyVUI4NG1XanRxVzZ4ZEpGUkVSRVJLVmNuSjBSSEJ3TUFOQnF0VmkrZktWSkNoY0FuSTVMd09CUkQ4SHExRjhtR2Q5VWl2WnNodFdZdWRBZS9ySGEyMGc3K0VQYXdiL3NrM25aS1B6MkEralRVcUJMT0FtTG9JRVE3QjJBZ253VVh6Nk5vdlVMVUJ5MTMraWNPWUVQNGZUT3h2WGFtaXVoZTYvK0JyRkRFQkVSRVZIREVCb2FnZ1h6WHdNQVJFYWV4THRMM3pmcC9uYnQyQTZiVjNwRDBPdE11cDhtUjJhSjdIZjM0dkd4NDhST1FnQ012MjAyRVJFUkVabWR0bTFkUy8rY2xKeHM4djJkalR3QnZWOXZrKytucWRINTljYlpreWZFamtGM3NIUVJFUkVSVVNscks2dlNQeGNXRmxheFp0MzRZZmZmS1BEclovTDlORFc1ZnYzd3crNERZc2VnTzFpNmlJaUlpRWcwVVZIUlNGVzJoYzdkLy80clU3WG9PZ2JodW5WenhNVEVpaDJGN21EcElpSWlJaUpSZmJKaEt6UWpab3NkdzJ4a2o1aUZqemRzRXpzRy9RdExGeEVSRVJHSktqNCtBYkVYazZEckZDSjJsRVpQNTlrVkorTXVJVEV4VWV3bzlDOHNYVVJFUkVRa3V2Zldia1QyaENVdzJLbkVqdEpvR1JSTzBJeDlFOHZYYlJRN0N2MEhTeGNSRVJFUk5RalB6SGtaT2E5dUZUdEdvNVh6NmxaTW4vT3kyREdvQWl4ZFJFUkVSTlFnWktrMWVQM054Y2ljdGtyc0tJMU81clRWZUhYQlFtVG41SW9kaFNyQTBrVkVSRVJFRFViQ2xSUzhzWDQ3Tkl2L2hNSE9VZXc0RFo1QjRZVHNKYnV4NFBOdmNQbmFkYkhqVUNWWXVvaUlpSWlvUWJsNEpRWFRacitNckZlMlF1Y1JLbmFjQnF2WW95c3lYOWlFLzgyY3k4TFZ3TEYwRVJFUkVWR0RvOVpvRURabE9nNTFHSWJNMlY5QzF6NUE3RWdOaHE1akVETG5iTURmN2tQdzFOUm5rSjJUSTNZa3VnOExzUU1RRVJFUkVWWG0vejdmQUE4UER6dzNlUmFjTlNsUW52MGJrak9ISWVpMFlrZXJWd1lMT1hSK3ZaSGwyeCszYkZ2Z3N6V2JPQzE4SThMU1JVUkVSRVFOV2tKQ0F1WXNlQnNCQWY0WU0rUmgrSXhmREgxaUZLeFAvZ0VoVHdOQmt3NUJjeHVDSmwzc3FIWENvR2dHZzhJWkJxVVRETmIyeUF0NUNKSU9BVGdiR1k3dmYvOGJNVEd4WWtla0dtTHBJaUlpSXFKR0lUbzZCdEhSTVFBQWYvL082T25qQVhmZmpsQTZxR0NyYW9iYzYxZmg3TzB2Y3NyYXVSMFhDOXNXYlpDYm1RNTFaZ1l1SmliaTJQYS9FQk83WE94b1ZBc3NYVVJFUkVUVTZNVEV4UEtJRHpVYW5FaURpSWlJaUlqSWhGaTZpSWlJaUlpSVRJaWxpNGlJaUlpSXlJUll1b2lJaUlpSWlFeUlwWXVJaUlpSWlNaUVPSHNoRVJIZFY1Y3VvZkRvMUFrcWxRT1VTZ1VVQ2lXVVNpV1VTZ1VzTFMzRmpsZEdZV0VoMUdvTjFHbzFOQm8xMUdvTk1qT3prSERoQXNMREk4U09SMFJFVFJCTEZ4RVJsV05uWjRlUTRDQ0VkZ2xCVUdBQXJLeXN4WTVVYlphV2xuQnhjWWFMaTNPNVpRVUYrVGdWRlkzdzhBaWNQQm1Gbkp3Y0VSSVNFVkZUdzlKRlJFU2wycmR2ai9Iand4QVlFQ0IyRkpPd3NySkdqKzdkMGFON2R3REFxYWdvYk52MkxSSVRMNHFjaklpSXpCbExGeEVSb1dYTGxoZy9QZ3pkdTNXRElBaGl4NmszUVlHQkNBd0l3TkZqeDdGdDZ6YWtwRjRYT3hJUkVaa2hsaTRpb2liTTJka0pqejAyQmdNSDlJZFVLaFU3amlnRVFVRFBIdDNScldzWDdOdTNIOTkrdHdNWkdabGl4eUlpSWpQQzBrVkUxRVFGQndmaHhSZm13TWJHUnV3b0RZSlVLc1hnd1EraVY2K2VXTFhxWTRSSFJJb2RpWWlJekFTbmpDY2lhb0tlZk9KeHZMNWdIZ3RYQld4c2JEQnYzcXQ0L0xFeFlrY2hJaUl6d1NOZFJFUk5pRnd1eDZ6blo2SlhyNTVpUjJuUUJFSEFVMCtOUmVzMnJmSFpaMnRSVkZRa2RpUWlJbXJFZUtTTGlLaUpVRGs0NFAzMzMyWGhxb0crZlhyanZhVkxvRktweEk1Q1JFU05HRXNYRVZFVElKZkxzWERoQXJpN3VZa2RwZEZwMzk0ZGI3dytIM0s1WE93b1JFVFVTTEYwRVJFMUFiTm5QdzkzZDNleFl6UmE3ZHU3WTliek04V09RVVJFalJSTEZ4R1JtUnM5NmxIMDdORmQ3QmlOWHE5ZVBURjYxS05peHlBaW9rYUlFMmtRRVpteEh0MjdZZHk0TUxGam1JMXg0OEp3T1NrSlVWSFJZa2RwRklLQ0F1SHA0WUdPSFR2QXdjRUJLcFVEVWxKVDRlZnJLM1kwa3pwejVpeGF0MjZGek13c1pHWm00dUxGUzRpTGorZnZUUjI3Ky92bDA2azltcW1VVURxb2tIdmpHcHk5T291UzU5YjVHTmkxZElVNkt4TnBHVms0bjNpWjd6dVZZdWtpSWpKVDF0YldtRDc5YVVna1BLbWhya2drRXN5ZTlSeWVlMzRPOHZMeXhJN1RJQVVGQldMd2c0TVFFaEtNNk9nWUhEeDBDSEh4OGNqS3lrSm1aaGF5c3JMRWpsZ3Y3cFpNbFVvRlcxdGJqQmorRUY1Zk1BL2hFWkhZczJjdlA0Z2JLVGdvRUNPSERJUnZjQWh5emtiQS90VHZzQXcvREVHVERrR1RobWJaR2FKbGF3ZkFZTzhJbGNJSjdSUk84TE5TSUh2VU1OZ3RtSWZUa2VINGFmZCt2dTlObU5DOVYzK0QyQ0dJaUtqdVRaZ3dqcWZEbWNqM1AveUl6WnUvRVR0R2crTHQ3WVdKRThZak5UVVZKOElqRUJsNUVucTlYdXhZRFlwRUlrR1gwQkIwN2RvVkxzMmRzV25URnNUSEo0Z2RxNXp4NDhJd1pzeG9BTUEzVzdkaDU4N3ZSVTRFK0hoN1llYWtNRGlrSjBGMTdtOUl6aHlHWUdnY3YxOEdpUlI2djk3STh1MlBEQWRYZkxwaEsrSWE0UHRPcHNValhVUkVac2paMlFrUGp4Z3VkZ3l6TldMNFEvajU1MStoVnF2Rmp0SWdQRE5qR2x4ZFhiRmg0NllHV1NJYUNyMWVqK01ud25IOFJEaTh2Ynd3ZWRKRVhMcDhHZXZYZnlsMnRBWkxBTEJ3NWhUNHVMV0cvYThySVUwNkxYYWtHaFAwT2toakQ2Qlo3QUU0dVB0ajBkT3pjUFpTTXBhczJRZ2UrV2c2ZU00SkVaRVpHanYyU2Noa01yRmptQzI1WEk2d3NVK0tIVU4wS3BVS216WitoY05IanVMMU45NWs0YXFCODNGeG1ML2dEUncvZmdKZmYvMEZsRXFsMkpFYUhFZVZDdHMzZlltdWNiL0E0WlBwamJKdy9aZjBjZ3djUG40YTNSTCt3TFlONitEQTk3M0pZT2tpSWpJemJkcTBRZDgrdmNXT1lmWUdEUnFBdG0zYmloMURORzd0MnVHRDVlOWo1bk96Y2ViTVdiSGpORnFuVDUvQjNEa3Y0cU1QUDBCYlYxZXg0elFZWG02dVdMdGlLUlJMeDBDYWVFcnNPSFZPZWlFU3ltVmhXTGRxR1RxMGJTMTJIS29ITEYxRVJHYm1mMU1tUVNxVmloM0Q3RW1sVWt5ZU5FSHNHS0p3YTljT0V5YU13OVNuWnlBbkowZnNPSTJlV3FQQmxQOU53NlJKRTFpOEFBUzFiNE8zcHo0QnhhTGhFUEkwWXNjeEdTRW5FNG8zaDJISnREQUV1clVTT3c2WkdFc1hFWkVac2JhMmhwK2ZlVS9IM1pENCtmbkN4c1pHN0JqMVNxVlNZZUhDQlhobnlWS3hvNWlkZDVZc3hkdUwzNEpTb1JBN2ltZ2NWUTU0N1kzWG9Wdy9SK3dvOVVhMWZqYm1MMXJVcE4vM3BvQ2xpNGpJakFRSEI5WHJ0VndHZ3dGUnAwN2VkNzMwOUhURXhzYlVlT3pxMHV2MVNMeHdBVGR2M3FqUlBtcExKcE1oS0Npd1h2Y3B0bFVmcmNDY3VTK0pIY05zelozN0VqNzZhSVhZTVVTelp0VUtLSlkxdlhzTDJpOTdDbXRYZlNCMkRESWhsaTRpSWpQU3RVdG92ZTd2MDA4K3hvb1BsdVBISDZxZVVuckxwbzFZOXY1NytHYkw1dnVPbVphV2h2ZVh2b3Z2dnQxZTdSeEZSWVZZOU5aQzdOcTVvOXJiMUpYQXdJQjYzNmRZbnBreERjdVdyK0FwaFNha1Zxdng0WWVyTVgzYVZMR2oxTHVYbjUwSzZ3M3p6UHFVd3NvSU9SbXcyN0lRTDg2WUxIWVVNaEdXTGlJaU0xTGZSMTJHREJrS0N3c0w3Tnp4SFU1R1JsYTR6dkhqeHhBUkVRNUxTeXYwN2RmL3ZtTmFXMXNqSmVVYWZ2bjVwd3FQam4yK2RnMld2ZjlldGZKOXYyc25GaTk2eTZRM01nN3c3Mnl5c1JzU2IyOHZ1THE2TnVwSk0rVHkyaDBGRmdRQmRuYTJGUzVyMGFKNXJjYit0OWpUcDlHK3ZUczhQRHpxYk15R3p0dmJDd0Z1clNCUHZQK1JjM01sdXhDQjRJNXVUZXA5YjBwWXVvaUl6SVNIUjZkNnY3Nm9rNGNISG45aUxBQmd4NDV2eTkwTVY1MlZoUy9YcjRNZ0NIam0yWmxvMDZiTmZjZTB0YlhGMUtlbkFRQysrbUk5Q2dvS3lpeFBUa3BDWXVLRmF1VkxTVWxCUWtJOGlvdUxxN1crTVJ3ZEhlSGgwY2xrNHpjVUV5ZU14NmJOVzhTT1liVDI3bTQ0c08rdldwV2pWcTFhWXZjZnYwQ3BMSHZ0VFh0M04zeS9ZeHU2aEliVU5tYXBUWnUvd2NRSjQrcHN2SWJ1MlVsaFVQMjJXdXdZb25QNGJUVm1UbXA2cDFjMkJidzVNaEdSbWZBMDRiZWpHNzcrQ25sNXVSVXVNeGdNa0Vna2NIWjJ4dG8xbjVaYmJtdG5CeXNySzBSRW5FQkV4SWtLeCtqZW95Y0NBNE5LSHdjRUJpRTRKQVFuSXlNUkhuNENmZnIwclpzZnhFUThQVHlRa0ZDOUl0Z1lCUWNISWZYNjlScmRoOHZkelEzZmJQNEtwOCtjeFl4bloxVzYzclBQVE1PRWNXRjQ0ODIzc2YvdmczVVJ0d3hCRUNDUkNKREw1UUFBZzk0QXFmVGVkODQ2blI3ZTNsN29Xa0ZoMHVsMDJQek50dnZ1WS9oRHc1Q1ZwY2FwcU9nNnkzM3UzSG5jdm4wYkFRSCtpSTZ1MmZXUWpVMUljQ0NjTXBKcWRSOHV3Y0VaOHFHVElmUHZDNGx6RzhCQ0JvTW1BN3BMc1NqNGRnWDAxeS9kV1ZFQ1djOUhJTy8vSkNRdDNTSFlxMkRJMDBDWGRBNzVuN3dBUTNiR3ZURmRYR0g1OEF4WWVJV1dqQWxBbjVhS29qODNvR2p2TnlVcldkdkI4cUdwa0lVT2djUzVOUXhGaGRCZFBvM0NuUjlCZDZubVA0LzBValNjTmRjUUZOQVpwNkpqalg0OXFPRmg2U0lpTWhQT0xzNG1HenY4eEFsb05Pb3ExNGs2VmZXOWRJNGVPVkxwc25idDNPSHA2WVhjZjEwck5IandVSGg3KzhEYnl4dTNiOTBDQURSemNxcEI2dnJqb0hJUU80SkpQVGhvSVBiL2ZhQkcyMXhPU3NMRmk1Zmc1K3NERnhkbjNMcDF1OEwxQnZidmg5emNYQncrY3JRdW9wYXphdVZ5aElUY0svUS83Q3A3cldDL2dVUFIyYzhYRXljOGhaT243cFVtWjZkbWNITnp1Mi9wa2txbEdEcGtFQklUTDZKSDk2NFZycVBWRnVQWThZcS9jS2hLZUVRa0hodzAwT3hMMTZPREIwQVp1OHZvN1dYZGhzTjYrdnVBcFRYMHFSZWhQYlVmZ0FFUzV6YXdDQm9BeWRGZlNrcVgxQUsyOHpaQTZ0TU4rcHZKS0k0NUJCajBKZXQ1ZDRWZzUxQmF1aXo4KzhMbWhUV0FSRUR4NlNNb1BuY0NFcVVUcE82K2tIcDFBZTZVTG1ucmpwQVBIby9pOEwrZ1Bmb3pCS2ZXa1BjYUNZdEYzeUYzeVRqb0VtcCtqekdIY3dmdzZPQ0hXYnJNREVzWEVaR1pVRG1ZN29QL3UrKzlCNzIrK3JNSjFwU3RyUTMyN042TmI3ZVgvNEM3WmZPbTBqOS90bllkQUtDb3FBaGZmYm0rOUhtZHJ1UzB4a3NYTDVWNS92S2xTNmFLWElhRENWLzdoaUFrSkJqTGx0ZDhScjNkZS9iaDJXZW1ZVUQvZnRqK2JmbEpUbng4dk5HcVZVdjg5dnVmS0NyUzFrWFVjcGIrMzNMWVdGdWpYNzgrR1AvVVdEdzlmU2FBa3VzZjU4NStEa1ZGUlFDQTlQUU12UExhZ3RMdEJnM3NqemNXekFOUWNscWh5c0VCTG5lKzJQRHk5RUJPVGk2dXBhU2dhNWRRcUZRcWhJU295cFM3Zjh2TXpNVHdSOGJVT0h0RVJDUmVtRHU3eHRzMU5qN0JvWkJzZmNHb2JTMkNINFQxOHgvQm9MNk52SlV6b0R0VHRyd0xpbWFBdE9UanJxejNLRWg5dWtGNzVHZmtyM2tKK05jTXFZSlRLeGh5NzAzZ1lUMTFDUUFEY2hhT2dUNzUvTDhHbEVEU3FrUHBRMTNxUldUUDdRL2szL3ZDcURqcWI5aTh2QTd5d1JPUmIwVHBrcHc1REoveGkydThIVFZzTEYxRVJHYkNsRWRiVkNwSGs0MTlsNGVuSjBhUGVhektkZVJ5T2VTV2NraWxGamh5dU95Uk0wdExLMlJtWnBaNVhxc3RNa25XLzNJeDRWRkdzUVVGQlNJNk9xYmM5WHJWc1dmdmZqd3o0MmtNSEZCeDZYcHdZTW5FS24vdDNsUHJuSlc1Y2VNbUFHRFVxSkc0Y3ZVYUxsMU9BbEJ5RGVSL3J4ZXNUTmlUaitPaFlVTWhDQ1dQbHk0cCtVRDh3Y3FQTUczcUZCdzQrQS8rcjVKU09pNXNMQjU4Y0lCUjJZdUxpM0gyN0RuNCszZEdUSXg1SHZVSUNncUU5bHc0YkF3MS8vMkNsUzJzcDc4SEZPUWk5NTJub0wrUlZHNFZneWE5OU0vU2RqNEFBTzJSbjhvVUxnQXdwS1dXL2xtd1UwRm8xaEs2aXpGbEN4Y0FHUFRRcC96clZPSzg3SEw3TEk2UEtCbkgwcnJHUHhJQUNEb3R0QmVpemZwOWI0cFl1b2lJeklTRGc4cWs0MnMwR2x5czVnUVdqczJhb1YwN3QwcVhuemw5R3UrLzl5NkNRMEx3d29zdkF3QThQYjNnNmVsMTM3RVh2ZjFPOVFJRDJMOXZMeTVldkZqcldldnV4OVN2dlpnOFBUeHc4TkEvUm0xNzQrWk5uRGx6Rmc4ODRJY1d6WnZqeHMyYlpaWVA2TjhQYVdscHBhZjFMVjYwRUlNRzlzZkF3UThoUC85ZUlXcnY3b1l0bTc3Q3R6dDJZZFhxZTljTldsdGI0WCtUSjJMUW9BRndWS2x3NjladC9QYjduOWkwWld1WmttaHBhWWtIQi9iSHpsMC9sajZuVkNxUmsxUHhkWXIvdGVMRDFWang0V3IwN05FZHkvL3ZYWXgrZkN6VWFnMG1qQXVEczdNelhuanBWYWpWR2d6bzN4Zi9IRDRLcmZiZVVUdTlYb2VpUXVQTC84R0RoK0RsNldtMkg3NUR2VHJBOXRUdlJtMHI3ek1hZ3AwRENuZXRxckJ3L1pjKzR6b0F3TUszRzRwaktyOSswSkNiQlJUbVFkcXFBd1FIWnhpeUtqNDF0akxTOWc4QWdGR25GdDVsZi9KM0JIcDdtZTM3M2hTeGRCRVJtUWxUbmw0SUFGZVNrN0hpZytYVldyZEh6NTZZK1Z6SjVBbUhEaDNFeHErL3hpTWpSMkxrbzZNcTNhYW9xQWdIRC93TksydHI5TzdkcC9UNXJkOXNSa0pDQXA1N2JoYWNYVnhxbEhuQXdFRVlNSEJRamJZeGhxbGZlekYxN05nQmNmSHhSbSsvZTg4K1BQQ0FId2IwNzR1dDI3OHJmVDdBdnpPY25aMndkZnQzTmJvUjlsMXl1UnlmckZvSkQ0OU8rTzMzUDVGODVRb0MvUDB4ZmRyLzBMeTVDLzV2K2NyU2RXZE0reDlrTWpsKy9QblgwdWM2ZGV5QTFOUjdSemRjWEp5eFpkTlhwWS90Yk10UERYLzM5RUdKUkFvQTZOejVBWHkzWXhlU3IxeEZTRWdRbGl4K0M4L1BmckhNaEJveW1ieE1DYXVwN0p3YzlPelp3K2p0RzdxT0hUdEFPSEhNcUcwdC9Ib0NBTFFuL3FqVyt0cURPMkU1WWpya3c2ZEJzSFZBd2JjZmxEa1NWc3BnUU9FZlg4UHkwZWRndC9oNzVHOWFqT0xJS283R1d0cEFVRGhDWXVjQWFhZEFXRDc2SEhUbmpxTnc5NmJLdDdrUElWOERIOS8yUm05UERROUxGeEdSbWJDMXJaL3A0cjI4dkRGd1VNVkZKaVVscGR5TmtuWEZ4U2dzTElCT3A2dHlYQXNMQzJ6ZnRoV3RXclVxVTdxdVhybUt4QXNYQUVIQXFnOVhWakZDMWF4dGJEQjl4ak5HYjErVitucnR4ZURnNElDc3JDeWp0OS8zOXdITW5mTThCZzdvVjZaMERieHphdUh1M1h1TkduZktwQW53OXZiQ0s2KzlqaU5IU3o2MGI5dStBMisrTVIrUFBEd2NtNy9aaHRUVTYzajhzZEVZKytUamVIL1pDaFFWRmVIbkgzZEFyOVBEeGNVWksxYXVLcDNKVUszUjRPTlAxNVNPSHhqZ2o3RlBQRjVtbi8zN2x2eGVmcm4rTTd6ejd2dDRiZjRic0xBb0tXQmpuM2djNTgvSGxadkJVQzZYb2FnV3BTc3pNd3NxTTU2b1JlbmdBS0dpNGxNTkVoZFhBSUQrK3VWcXJXL1FaQ0IzY1Joc252OFFzbjZQUTlaOU9BcDNiMGJoejJ2TG5TWll1UE1qUUsrRDVjaG5ZZlBDR3VndXhxRGd1eFhscmhrREFGblhvYkNlc2F6MHNmYllyeWpZdUJnb3pEZnE1d0lBUVpNT2hjcDhqNkEzUlN4ZFJFUlVJODdPenVqZW8yZUZ5ODZmTzFldWRGV1hSQ0pCeDA2ZGNQN2NPUlFWRlpWTzhYM3o1azNZM1psMlBqYTI0bE50REFZOWlvcUtJSkZJSUpQSksxekgzdDdPcUZ4Tm5VcmxnTXhNNDB0WFZwWWFrWkduMExWcktGcTBhSTRiTjI1Q0lwRmdRTDgrU0VwS1JzS0ZSS1BHSFQ1OEtDNWV2SVR6Y1hGd2RMejM0VFE2SmhaRGh6d0kvd2NlUUc1dUxzWS9OUlpmZkxVQlAvL3lHd0JnMWVwUFlXRmhnU3RYcjhHZzErT2ZBM3Z4L093WDhmb2JpM0Q2WHpkK1BuOCtIZ2NQSFM1OTNDVTBwTFJjSHpod0NDdVh2NC9YNWk5RWVFUWtPblJvang3ZHUrTEZsK2RoeXVTSk9Iam9IMXk2VkZJRVpESlo2V1FkeHNqTXlJREswZlRYVklyRnpzRVJnaWJOdUkxbGxvQkJEK2lyL2tMbjMvUXBGNUR6K2tqSSt6ME95MUhQdy9MaEdaRDNmUXg1bjh5Rjd1eS9qcmdaRENqY3RScmFvNy9BOHZFWElPc3lETGJ6TjBGNzVDZmtyNThQL090NjBlS3p4NUMzOGxrSTlpcEkyM1NFclBjbzJDMy9FM2tmUFFkZFhJUlJQNXFndVExN1ZUT2p0cVdHaWFXTGlFaEVDcVVTZGphMnNMRzFocFdWRlN5a1VraWxVa2lrRWtna1VrZ2xVa2lrVWxoSUpaQklwWkJJSkpEZVhTYVZRaXFSM0hsT0t2YVBVaWZjM2R2ajdKa3p1SHJsQ2pwMDdJamk0bUtrcGQxR3AwNGVzTGUzeDVkZmI2aHd1NU9Sa2ZodzVRY1lQZVl4UERwcWREMm5ObS9YcnFYVTZrZ1hVSEtLWWRldW9SZzRvRCsrMmJvZFFVRUJVS2xVK0hhSGNRWGQzdDRlVHMyYXdhbFpNL3o2VThWVGpTdVVDcWpWR29TTm40eTh2THpTNS9mdHZ6ZjF2WmRueWIzdGJ0NjZoWlNVMURJV3doaS9BQUFnQUVsRVFWVGJhelFhYURUM1pyTjdLdXdKSERwOEJNT0dETWJHemQ5QUVBUk1HQitHOEloSVRKczZCYWVpb25IOFJEakdqQjRKWHg5dnZQenFmQUFsMTVQVjVwcXV6S3dzcEZ4TE1YcjdoaTduK2hVNC91dmVXRFZoeU00QVdyaEJVRFdISWZQbS9UZTRTNjlEMGY3dEtEcjBQU3hIVElQbFkzTmcrOHFYeUprLzR0Nzl2TzZ1ZXYweThsZlBSbUU3SDlqTWVCK3luaU1CblE3NW43OTZMMGY2ZFJTbmwxd3ZwZ1ZRK1B2WHNGdjZFMnhtcmtUMm5MNGx4YkNHQkUwNnNsT3YxSGc3YXJoWXVvaUlhc0hXeGdZS3BSSUtoVDNzN094Z1kyTU5PeHRiV052YXd0YldCclkydHJDMXRZYU5yUzJzckt4Z2IyOFBPMXNiMk5qWXd0TFNVdXo0UnZubm4wTTRjdVJ3aGN1TXVUYm4zOXpjM1FFQWx5OWZSb2VPSFhINzlpM285WHEwYXQycXl1MHVYQ2k1YWErdnIxK3Q5bThzZzhHQWR4WXZFbVhmcHVicDZZSDNsaTdCamgyN2NDb3F5cWd4RGg3NkI2OFd2b0NCQS9yaG02M2I4ZURBQVRBWUROaTlwK3lwaGRYOS9aRklTcVlSUEI4WGozVmZmRlhoT3NuSkpSOVkxMzYycXRLam41WjNqcVordEhJWmlvc3JQMXF5L0lNUEVSd1VoTGt2dm9KaFF3WURBRlovc2diV1ZsWUk4TytNWGoyN2wwNUYvOFZYRy9IMUYydExiMm9zbDh0UldJc2pYU29IQjdSdTB4b2JOMzBORzJzcm84ZXBDWWtnZ1FFbDc4WERJNGJEdjNObmsrM0wwYzBOQm50SENFWVVMOTNGV0VnN0JjSEN2eSswQjc2Ny93Yi9WVnlFd2g4L2hTRXZHMWFUM29SODJCUVVmTFd3d2xYMXllZVE4ODVUc0Z2Nk0yUjlScVBnMitXVlRyQmh5TGlPNHFnRGtQVVpEVW1MZHRVKy9iSE1HSXBtc0cvVnRzYmJVY1BGMGtWRWRJZUZoUVdVU2dVVWlwSVNaVyt2Z0VKaGYrYy9CUlQyOWxEWUs2QlEycGN1dDdCb2V2K01ObXZXckxRYy9WZTJKaHNKQ2NaUHV0QzJiVHNBd0xXckpSK1lyNmVXZkh2czZscnk0ZVA4K1hNNGYrNWN1ZTBpSThJQkFOSFJVVGg5dXZ3cGlFNU9UdWpUdDUvUnVlNUhFQVQ0K2ZtYWJIeXhlWGw1UXVtZ05Icjd2UHg4SERsNkRBUDY5ME83dHE3bzI2Y1hZaytmS1ozTy9hN0N3a0lBZ0ZLaExETjdvYk56Mlp0aWF6VFp5TXZMZzROU2lSTW5xajU5YSt1Mjd5Q1JTTW85UDJMNE1IUm9YekpSZ1VxbHd2SGpKM0QwV01VM01INW8yQkRzMi85M21ka1hEUVlEckt5dHNHRGVLemg0NkREU016TFF1blVyYUxWYUpDUmN3RFBUcCtLWm1iTmhhV2xaN2FucEs2SnlkRVJtUmdiYzNkd2hrWmIvT1V4Tm9WQ1k5bmM3UHhzR2haTlJwVXQ3K0VmSWgwNkcxY2hub1QzeGU1bDdaZFZFOGVtU0w1RWtUbFYvdVlQOEhPZ3Vub2JFcFMwa3pWcEJWOVdzaG5kLzU0eTQxUUlBR0JUTzBHUWFkNjBiTlV4Tjc5TUNFVFZaRW9rRXpzN09jR251akJiTlc2QzVpd3VhTjNkRzgrWXQ0T0xpREtYUytBK1ZUWW1Qank5bVBEdXp3bVhuejUzRHUwdU12NmxuaXhZdElKUEpjT1hLbmRKMS9VN3BhbHRTdXVMajR2RDlycDJWYnYvVGp6OVUrTHkzdDQ5SlMxZXhUZ2NMTXpuRjAxUjI3OTJQQWYzN1llTEVjVkFvRlBpcmdnazBrcTljQlFBRUJ2cmpqejkzbHo0L1pQQ0RaZFl6R0F3NGN2UVlIaHcwRUk4OFBMejBlcTI3M056YUlTa3BHUUR3NTE5bFo1Mnp0N2ZIeXkvT2hxMnRMUll0ZmhjcmxyK0hOOTlhakhtdnZvU0xsNUt3YWZNMzVTWjl5Y3pNUWxKeWNybnkxaVUwQkczYXRFYWJOcTNSdjEvSkpCdGFyUmJaMlRsd2RGU2hXOWN1c0xTVVE2MVcxK1NsS3NQUlVZV01qRXkwcitTTGprYlBZSUJCNFFTa0pOUjRVOTNsTTlBZTJnVlpuekd3bmJjQitaKytDUDJ0c3Fma1NacTNnOEdnaCtIV1ZjaDZQSXppQzFFdzNMNVdaaDFabDZFQUFQMjFrZ3lDb2hrc0F2cENlL2luTXRlTENmYU9zUEFLQVhSYTZHNlVITDJTZGd5QUxySHM1Q21TbHU2UUJRK0MvbVl5OURlVGEveHpBWUJCNllUMGpFeWp0cVdHaWFXTGlNeUtRbUVQbCtiTjBhSjVjN2k0dUtCNWN4YzBkM0ZCaStiTjRlVHNaRGJYUHBrcmlVU0NGaTFiNHRxMWtnL2YxNitYWEdkejkwalhYUys5L0FxOGZYeVFuWjJERitiTVF0OSsvVEZoNHNUU3gvMEhETUM0OFJNQUFOT2ZubXJ5M09ucEdmamtrMC92djJJak5IQkFmOXkrbllib3FKaGFqWFBzMkFsa1orZGc4S0NCS0M0dUxuTnQxVjE3OXU3RDFDa1RNZnY1bVpCS3BiaHg0d2I2OWUyREJ5bzQwckoyM1pmb0VocUtlYSsraEM2aElUaDM3anhrY2htNmhvWkFrRWp3N0hOenlxd3ZsVW93L0tGaGVHYjYwNGlKamNYTTUrZkN0VTFyQUNWbDc1bm41dURkeFc5aHlPQ0IrSHpkbHpqMHoySG9kQ1ZIS1k0ZEx6a0Mxdm8vcDdudTJic2ZCUVVGdUhZdEZXcU5HdG5aT2FWSHRhWk1ub2diTjIvQzF0WVdCUVZYalg3ZGJHMXRrWGp4SWhJdlhJU0RZLzE4TWVUUnlRTWRPcFFjQlR4OCtJaEpiMTQ5ZUVBZjlMVlJ3TmgvbWZPL2VoT0N0VDBzUWdmRDdvUGQwTVZIbGhRZEt6dEltcmVGMU4wUGVhdG5vZmpXVlZnODBCdldNMWRBbHhnTlhYSWNBRURhemd2U1RrRXdwS1dnOE5jdlNnYVZXOEY2eGpKWWpYMFZ4WEhoTUdUZGhtRHZDSmwvWDhCV2djTHR5NEhja3V2OXJNYStBc0ZPQlczMDN6RGtxaUZ0NFFaWjk0Y0JRVUQrdW5sR3Z5NWFhM3ZFWGJoMC94V3AwV0RwSXFKR3lkTFNFbTV1N2RDdWJWdTBhZE1hN3U3dWNHL3ZEbHViaGpOMWQxRlJFZkp5ODVDYmw0ZTh2RHprNXVhVy9KZVhoOXpjUE9UbjVTRW5ON2YwZnd2eUM2RFg2NkhUNjZEVDZhRFQ2YUhYNjZHLzgyZWRYZ2Y5M1dWM250ZnI5TkRwOUNnb0xNQTc3eXlDbjYvcFQzRTdIM2NlSDY5ZVZlRXlqY2I0Yi9UdmF0RzhCYTVldVlMTXpBeWtwcVRBeWNrSmRuWmxaeDZVeWVTd3NySkdVVkhKVk54U3FlUS9qeTFnWldWZDZ5elZkZnYyTFp6NTE4eDM1a1FtazJIRThJZVFtVlc3YjkyMVdpME9Idm9ISTRZUHd6K0hqeUk3Tzd2Y09yZHUzY2FMcjh6SHJKa3o4TXBMYzVHWGw0OERCdzloOGJ2djQvUFBWcGRaOS9yMUczaDYra3hNbnpZRklTSEI2Tld6QjlMUzBuRHVmQnkyYnZ1MmREMTdlM3NNSGZJZ3hqN3hHT3p0N2JGMjNSZjQvb2VmeXUwN05mVTZwajg3QzVNbmpjZWJiOHlIUnBPTlBmdjJJeUx5SkNJalQxVjR5d09kVG9jREJ5dStjZlRYR3paQktwV2lkYXVXT0hyMGVFMWZybEw5K3ZYQmp6LzhqSmhLWnU0MGhmSGp3a3BMVi9LVkt5YjkzWmJKWkFnYU5ReVdKLzgwYmdCdElmSSttZ21MME1HUTkzMGMwZzZkSWZVTWhpRlhBMzM2ZFJSK3Z4cTY4eVduSHhmOXZSMlFXOEtpZzMvSkRZeDFPdWh2WDBYUkwrdFErT3M2R0hKS0pvd3hxRytqY05jcVdQajNoZXlCM29DVkRRdzVhaFJmT0lXaVBWdFFISDN2QzRQQ1A3Nkc1ZERKa1BkOURJS3RFZ1pOT3JRUmY2SHdwelhRcDE0MCtuWEpEUjZPMDk4YStacFFnOFRTUlVRTlh1dldyZEN1YlR1NHRtMkQ5dTd0MGE2dEs1cTNhRjZ2R2RSWmFxaXpzNkhScUtIUlpDTmJrdzIxV28zc25CeGtaMnVnemxLWGxLdmNYT1RtNWRkNnRqZGpaTlZpV3UrYVNMdDlHMm0zcTdpV29aYUdQVFFjRDQ4Y0NhWFNBYW1wS2ZEMDhqTFp2dXBLZmIzMllvaUtpc2JyQytaQklwRkFiK1QxS1hjdGZYODVscjVmOVEyMm82TmpNSFY2K2ROWGUvUWVVTzY1bE5SVXZQWDJ1NVdPWld0cml5MGJ2NFJTcWNCdnYvK0pMNzdjZ013cS9tNXF0VnFzLytKci9QalRMd2g3OG5FTUh6WVU3bTd0RUJGeHNzck1kMDJjTUE3RnhjWEl5ODBGQkFFOXVuZUZ2YjA5b21PTU8wb29rOG5nNCsyTnQ5OWVZdFQyalVGVVZEU3NGOHlEUVNLRlVJT3AzLytyT0dJM2lpTjJWN21PTHVFVThoTk8zWDh3YlJFS3YvOFloZDkvZlAvOW50eUw0cFBHM1d1dU1nWUxPU3c3K0NNbWR0bjlWNlpHZzZXTGlCb01lM3M3dEcvZkhtM2J0b1diVzF1MGJkc1diVjFkUysvWFpBb3BxYW00Y2VNbWJ0eTRnZlMwZEdpeXM1R2RyWUZHblEyTkpodWFiQTF5Y295N09MdStWZlZoc2k3MTd0MEhUMCtmVWVHeXVQUG44ZDdTMm4xQTlQRDBCQUJvMUdyazVPU2dxTEFJRzc3K0N0bloyWEIxZGEzVjJLWlNYNis5V01Jakl0RWxOQVRIVDRTTEhhVkdjbk56TWVmRlY2RE9VdGZvUGJwOU93MnJQMW1ETlo5L1VhT3lHZWpmR1NFaHdhVTNYRTVQejhBWFgyMUE1RW5qWm4wTURRMUJSRVNrVWRzMkptY2pUeURZcnpla3NlVlBPVzJLZEg2OWNmcGs0L3E3UnZmSDBrVkVvcEJJQkxScjJ3NmVYcDd3OXZLQ2w1Y25YRnljNjN3L0JRVUZkMHJWVFZ5L2NRTTNiOTdBOWVzM2NPUG1UYVRkdmcyOXZuWlRuRGNrOVhtMHBiSnI0eXFhSlM0Z01Bano1cjhPRnhlWEtzZE1TVW5CcFVzWGNlM3FWVnk5Y2dWSlNVa0FnTk9uWTNINmRDemF0bTNYWUV1WE9SL3BBb0E5ZS9haVQrOWVqYTUwQVNpZFVLTWljZkVKRlI1QnUwdXIxWlo1bkpLU1d1WDZMN3o4R29DU3Z3ZUNnTkpyd296VnJXc1g3Tm03cjFaak5BWS83UDRidmtQNndaYWxDd0NRNTljZlAvNzJ0OWd4cUk2eGRCRlJ2YkMwdElTSFo2ZlNndVhwNFFrYm03cTU1aVk3T3djM2J0ejQxMzkzU3RiMUc3VytEcVV4dVh5bnBEUTBLcFVLS3BXcXpIUEZ1dUp5Ni8zNnk4LzQ1OURCMHNjT0RnNElDUWxGSnc5UGVIcDZ3czNkSGIvKzhyUEo4eHFqb2I3MmRTVXFLaHFQUFRZYTNsNWVPQjhYSjNhY0JxKzJwMkVDZ0srdkQxUXFGV0ppNnU5YUxyRkVSVVVqOVlsSDBkN2RIOUxMdFp1d3BiSFRkUXpDZFp2bVRlSjliMnBZdW9qSUpKUU9Tdmg2KzhEYjJ4TmVYbDV3ZDNlcjljeUJlcjBlS2FtcFNMcWNoS1NrWkZ5K25JVEVpNG5Jem00Y3AvK1oydW5UWjVDYm13dGJXMXZSTXVUa2xyd1hVa25aOXpvdkx3L1cxdFlRQkFGNnZSNG5JMHRPbWJLM1Y1U3VFeElTQ250N2UzVG8yQkVkT25TRWsxUFplek1abzZDZ1pISVNDTFVlcWxKNWVYazRmZnFNNlhiUVFHemF0QVdUSjAzRS9BVnZpQjJsU1pnMGNUeldyYS80eHMvbTZKTU5XN0hvNmRsUWZXejYyVVlic3V3UnMvRHhaNXZGamtFbXdOSkZSSFZDTHBmRHo5Y1hBUUdkRVJBWUFOYzJiV28xWGtGQlBwS1RydUJTY2pLU0xsL0c1VHRGNjcrbis5QTl4Y1hGaUlxS1JxOWVQZXR0bjFxdEZtOHRmQU5TcVFSU0N3dWtYQ3U1LzAzekZpM0tyUGZoeWc4UUh4Y0hhMnRyYUl1TFVYVG5KcmplM2o2bDZ3U0hoQ0E0SktSRys3ZXdzRURuenY1bzA2Ymt0RU9KUkFJbkp5ZGtaS1JqL211dklyOGdId0NnVUpodXF1MVRwNkpRWEZ6K3lKMjVpWTlQd09YTGwvSEFBMzVOb21TS0tTREFId2tYRXBHWW1DaDJsSG9USDUrQTJJdEo2TlVwQk5JTDVuOGRXMFYwbmwxeE11NVNrM3JmbXhLV0xpSXltbXRiVndRRkJDQWd3QjgrUHQ2MW12QWlKVFVWOGZFSmlJK1BSM3o4QlZ5OWVzV3NycmVxTHlmQ0krcTFkTWxrTWtna0VpUW5KME92MThQUzBnb0JnVUVZUEdSb21mWGF0SEhGK1hQbmtKdWJDNkRrbE1QZWZmcWlSOC9hWmJXeHNjR3I4K2FYUHJhenM4TkhxeitCVnF2Rk05T2ZSbUZoSVp5Y25EQnMyRU8xMms5VlRvUkhtR3pzaG1iZCtpL3g5ZGRmWU82Y0Y2SFdhTVNPWTVaVUtoVm1QVDhUVTUrdWVMSWFjL2JlMm8zWXZtRWRsTXZDSU9RMG5WUERBY0NnY0lKbTdKdFlQdlZac2FPUWlRamRlL1hucHhvaXFoWmJHeHY0Qi9nak1NQWZBWUVCY0dyV3pLaHhDZ29La1ppWWlQajRCTVRGeHlNK1BwNm5DTllSR3hzYmJQajZDOGhrTXJHalZFaXYxMWM0MlVaMXBhV2xJVDA5RGE2dWJXSFRBTzdKcHRWcU1XbnlWT1RuNTRzZHBkNG9sVXA4OU9FSG1QSy9hV0pITVV1Yk5uNkZtYy9ORm5YVzFQSGp3akJtekdnQXdEZGJ0MkhuenUvcmJkOE9TZ1hXcjFvTyt6ZUgxZHMrRzRMc0pidnh2NWx6a0oyVEszWVVNaEVlNlNLaUt0bmIyNkZIais3bzNxMGJIbmpBejZnUHpMZHUzVUpjWEFMaUV4SVFIeGVQeTBsSmRYS2hPWldYbDVlSE0yZk9JakF3UU93b0ZhcE40UUlBSnllbk9ybldxNjZjT1hPMlNSVXVBRkNyMVhqcnJjVlkrTVlDdkxOa3FkaHh6TXJDaGE5andZS0ZqZVkyRmFhUXBkYmc5VGNYNCsxcHE2QmFQMGZzT1BVaWM5cHFMRml3a0lYTHpMRjBFVkU1U29VQzNidDNRNC91M2VIcjUxUGpEOHJaMlRtSVBYMGFNVEd4T0hueUpESXltdFpwSW1MYnNIRnpneTFkNW1iRGhrMWlSeERGbGF0WHNYSGo1cEpURGVlK0JMVmFMWGFrUmsybFVtSFZSeXV3WU1GQ1hFdEpFVHVPNkJLdXBPQ045ZHZ4M3VJL1liL3NLUWc1R1dKSE1nbUR3Z2s1cjI3RmdnVUxjZm5hZGJIamtJbXhkQkVSZ0pLaTFhTjdOM1R2MFFPK3Z0NDFLbHJGeGNWSVNFaEFkTXhweE1URUlERXhrZGRqaWVqS2xTczRmUGhJdlY3YjFSUWRQbndFVjY1ZUZUdUdhSzVjdllxNWMxN0VSeCt0d01vUFYrUDA2ZE5pUjJxVUFnTDhNZXY1bWFLZlV0alFYTHlTZ21telg4YmFWVnVoK0dZaHBBbm1kZTFrc1VkWGFNTGV3b3laYzVITjk3MUpZT2tpYXNLVURrcDA3OVlOUFh0MGg0K1BEeVNTNnMrcm5YbzlGVEhSc1lpT2lVVnN6R2tVRkJhWU1DblYxT1l0VzlHOWU3ZGFUOU5QRlNzcUtzS216ZCtJSFVOMGFvMEdVLzQzRGRPZW5vcHhUejJKVFp1L3dibHo1OFdPMVNqNCt2cGcwc1R4U0xpUTJDUW56YWdPdFVhRHNDblQ4ZHFNeVFnWStnd1V2MzRNNmFWb3NXUFZpcTVqRURURFp5TXk3aEpXVEgxRzdEaFVqMWk2aUpvWVcxdGI5T3ZiQnoxNmRJT1BqOC85Tjdnakx5OGYwVEV4aUkyTlJWUjBERzdkdkdYQ2xGUmJ0Mjdkd3Q2OSt6Rmt5SU5pUnpGTGYrM2VnOXUzYjRzZG84RlkvOFdYOFBEd3dNUUo0NUNXbG9ZVDRSR0lpSWhzRWxQcDE0Uk1Ka05vYUFpNmR1MENSNVVLNjlaL3hlbkJxK0gvUHQ4QUR3OFBQRGQ1RnB3MUtWQ2UvUnVTTTRjaDZCckhMVVFNRm5Mby9Ib2p5N2MvYnRtMndHZHJOdkY5YjRJNGV5RlJFMkJqWTQxdTNib2hOQ1FFM2JwMXFmWjIyZGs1T0hIaUJJNGNQWWJZMk5PYy9LS1JVU3FWV1BmNVo3V2F5cC9LeTh2THc4eVpzemhsZWlVQ0F2eng0S0NCQ0EwTndkbXo1M0R3NENGazUrUWdNek1MbVJrWnlNektFanRpdlZBNU9FRGw2QWhIUjFYSmwxMzkrc0RIMnhzUkVaSFlzM2NmWW1KaXhZNVlLVEZuTDd5ZmdBQi9qQm5TSHo1Qm9kQW5Sc0g2NUI4UThqUVFOT2tRTkxjaGFOSkZ6V2RRTklOQjRReUQwZ2tHYTN2a2hUd0VTWWNBbkkwTXgvZTcvMjdRN3p1WkZvOTBFWm14SHQyN1lkQ0RBeEVZVVAxSkZYSnpjM0VpUEFKSGp4NURkSFFNZERxZENST1NLYW5WYXF4Zi95V2VlNDczZmFsTEgzL3lHUXRYRmFLall4QWRIUU1BOFBmdkRDOVBUL1RzMlFNcVZVa0pTVTFKaForZnI4Z3BUZXZNMmJObzFhb1ZNak15a0pHUmljU0xGL0hqRHovajdiZVhpQjJ0MGZ2djcxZFBIdys0KzNhRTBrRUZXMVV6NUY2L0NtZHZmMUd5M1k2TGhXMkxOc2pOVEljNk13TVhFeE54YlB0ZmlJbGRMa29lYWxoWXVvak1qTXBCaGNHREIySFFnd09yZlIrdC9QejhPMFhyS0tLaVluaEtrQm5adTI4L1dyWnFpZEdqSGhVN2lsbjQvb2NmY2Z6NENiRmpOQm94TWJIOFpwOU1ocjlmMUppd2RCR1ppUUQvemhnNmRBaTZkcTNlNllNRkJRV0lqSXpFa1NQSGNQTFVLV2kxTEZybWFzdVdyV2pldkRsNjl1Z3VkcFJHN2RpeDQ5aXlaYXZZTVlpSXFCRmk2U0pxeE81T2lqSHNvYUZvM2FwVnRiWTVkLzQ4OXV6ZWk2UEhqcU9vcU1qRUNha2hNQmdNV0wzNkU3UnEyUUx1N3U1aXgybVVrcEtTOGRHcWoyRXc4REpvSWlLcU9aWXVva2JJcVZrelBQTElDQXdaTXJoYWt5VEV4eWZnN3dNSGNQeEVPTlJadklscFUxUlVWSVIzbC80ZjNuOXZDWnljbk1TTzA2aWtwYVZqeWJ0TCtTVUZFUkVaamFXTHFCRnhkVzJETWFOSG8xZXZIdmU5LzFKQlFUNE9IVHFNMy8vNEM4bkp5ZldVa0JxeTlQUjBQUGY4SE15YytRejY5dWt0ZHB4RzRlQ2hmL0RaWjJ0WnVJaUlxRlpZdW9nYUFUOWZYenc2YWlTQ2d3THZ1KzZWNUN2NGMvY2VIRGh3RVBuNStmV1FqaHFUb3FJaWZQVFJhcVJjUzBGWTJKTVFoT3JmRUxzcE1SZ00yTGI5Tyt6WXNWUHNLRVJFWkFaWXVvZ2FLRUVRMExWTEtFYU5laFFlSHAycVhGZXJMY2J4NDhmeDUxOTdjTzdjdVhwS1NJM1pqcDI3a0p5Y2pCZGZuQXRMUzB1eDR6UW9lWGw1V0xYcVk0UkhSSW9kaFlpSXpBUkxGMUVEWTJGaGdYNzkrdUxSa1krZ2RldXFKOGU0ZWZNbWR1L1poMzE3OS9HK1FWUmo0UkdSbVBuY0xEengrT01ZTkdqQWZVOVpOWGM2blE3Nzl2K043ZHUvUTJabXB0aHhpSWpJakxCMEVUVVFFb21BZnYzNllleVRUOERadWVxSkRpNWZ2b3lkdTM3QThlUEhvZGR6TmpVeVhrWkdKdFordmc2Ly9QSUx3c0xHb2tlUDdrM3VsRU9Ed1lCang0OWp5NVp0dUg3OXV0aHhpSWpJRExGMEVUVUFvYUhCR1AvVVUyamJybTJWNjhYRnhXUG5yaDl3OHVUSmVrcEdUVVZLNm5WOHNPSkRkUHpwWjRTRlBZbWd3UHRmUDJnT29xS2pzV1hMTmx5NmRFbnNLRVJFWk1aWXVvaEU1T0hSQ1pNblQ0UzNsMWVWNjBWSHgyTFg5OS9qekptejlaU01tcXJFeEl0NDU1MmxzTE96UTNCd0lMcDBDVVZRWUFDc3JLekZqbFluQ2dyeWNTb3FHaEhoa1lnOGVRbzVPVGxpUnlJaW9pYUFwWXRJQks1dDJtRDgrS2ZRcFV0b3Blc1lEQWFFaDBmZ3V4MjcrQzA4MWJ1Y25Cd2NQUGdQRGg3OEJ3RFFwVXNvUERwMWdrcmxBS1ZTQVlWQ0NhVlNDYVZTMGVBbTRpZ3NMSVJhcllGYXJZWkdvNFphclVGR1ppYmk0dUp4OHVRcHNlTVJFVkVUeE5KRlZJOGNIVlVZOTFRWSt2WHJDNGxFVXVsNnA2S2lzSEhURmx4SnZsS1A2WWdxRng0ZWdmRHdDTEZqRUJFUk5Vb3NYVVQxUUNhendNaEhIc0ZqajQydThxaEFZdUpGYk55NEdXZk84alJDSWlJaUluUEIwa1ZrWXI0K1BuaisrV2ZSb2tXTFN0ZTVkaTBGVzdkdXc3SGpKK294R1JFUkVSSFZCNVl1SWhOUk9hZ3daY3BFOU83ZHE5SjEwdE16OE8xM083QnYzMzdvOWZwNlRFZEVSRVJFOVlXbGk2aU9TU1FDSGhvMkRHRmhZMkZqVS9HTWJ6azVPZmorK3gveDIrOS9vS2lvcUo0VEVoRVJFVkY5WXVraXFrT2RPblhFekdlZmdadGJ1d3FYR3d3RzdObTdENXMyYlVGdWJtNDlweU1pSWlJaU1iQjBFZFVCbWN3QzQ4ZU53NGdSd3lHUkNCV3VrNVNVak0vV3JNV0ZDNG4xbkk2SWlNajhCQVVGd3RQREF6NmQycU9aU2dtbGd3cTVONjdCMmF1ejJOR2FoRnZuWTJEWDBoWHFyRXlrWldUaGZPSmx4TVhISXlvcVd1eG9EUkpMRjFFdHVidTU0YVdYWGtEcjFxMHFYSjZYbDQ5dDI3Ymo5ei8rZ0Y1dnFPZDBSRVJFNWlNNEtCQWpod3lFYjNBSWNzNUd3UDdVNzdBTVB3eEJrdzVCazRabTJSbGlSMnd5MmdFdzJEdENwWEJDTzRVVC9Ld1V5QjQxREhZTDV1RjBaRGgrMnIyZkJleGZXTHFJakNTVlN2SFlZNlB4K0dOaklKVktLMXpuOE9IRCtPcXJUY2pNeXF6bmRFUkVST2JEeDlzTE15ZUZ3U0U5Q2FyWW5aQnNuUXRiQXllZ0VwdVFuUUVoT3dOSVNZQU5BSnVvUDJHUVNCSHExeHVkQnZkSHhoT1A0dE1OV3hFWG55QjJWTkd4ZEJFWm9XWExsbmpsbFJmaDd1Wlc0ZkliTjI3Z2swL1c0T3k1Yy9XY2pJaUl5SHdJQUJiT25BSWZ0OWF3LzNVbHBFbW54WTVFOXlIb2RaREdIa0N6MkFOd2NQZkhvcWRuNGV5bFpDeFpzeEZOK1h3ZmxpNmlHaEFFQVk4OFBBSlBQVFVXY3JtODNISzkzb0NmZi80Rlc3ZHRnMVpiTEVKQ0lpSWk4K0NvVW1ITnFnOWd0K0UxU0g4OUpYWWNNb0wwY2d3Y1BuNGEzVHFGWU51R2RYaG16aXZJVXF2RmppVUtsaTZpYW5KMmNzSUxMODZCdDVkWGhjdHYzYnFORHo5Y2hiajQrSHBPUmtSRVpGNjgzVjN4OXNJRnNGODZCa0tlUnV3NFZFdlNDNUZRTGd2RHVsVmJzZUROeFVpOGtpSjJwSG9uRVRzQVVXTVFIQlNJVmF0V1ZscTQ5dXpaaXpselgyVGhJaUlpcXFYZ0RtMnc2SDlQUUxGb09BdVhHUkZ5TXFGNGN4amVtUmFHUVBlS0p4OHpaenpTUlZRRmlVVEF1S2ZDTUdyVW94Q0U4bFBCcTdQVVdQM3hwemdWRlNWQ09pSWlJdlBTek5FQnI3NytPcFNMaG9zZGhVeEV0WDQyNWkvK0U5Tm12d3kxcHVtVWFwWXVva3JZMjl2aDFWZGZocCt2YjRYTGp4MC9nYlZyUDRkR2sxM1B5WWlJaU16VFp4K3RnR0xwR0xGamtJblpMM3NLYTFkdFJkaVU2V0pIcVRjOHZaQ29BdTNidDhlSEsxZFVXTGkwV2kwKy8zdzlsaTM3Z0lXTGlJaW9qcno4N0ZUWWJKakhVd3FiQUNFbkEzWmJGdUtsR1ZQRWpsSnZXTHFJL21QbzBDRjQvNzEzMGF5Wlk3bGx0MituWWQ3OE4vRG5YN3RGU0VaRVJHU2V2TDI5RU9EV0NyTEVrMkpIb1hvaXV4Q0JvSTd0NE9IaElYYVVlc0hTUlhTSFRDYkRDM1BuWU1iMHB5R1RsVC96OXVTcEtMend3a3U0ZE9tU0NPbUlpSWpNMTdPVHdxRDZiYlhZTWFpZU9meTJHak1uaFlrZG8xN3dtaTRpQUFxbEVndGZuNCtPSFR1VVc2Ylg2N0Y5KzNmWXNYT1hDTW1JaUlqTVcwaHdJSnd5a295LzhiRkVDc1htZU9qT0hFWHVleE1yWE1WMnlZK1F1dnVoWU10U0ZQM3gxYjFOVzNlQzNiSS9vTHR3Q3JtTG5xaDBGNVpqWDRIbHd6T1F0M29XaWsvOFVmcThZS3VFL1dmSEFBczVjbDRmQ1gzUzJZb0hFQ1NROVh3RTh2NVBRdExTSFlLOUNvWThEWFJKNTVEL3lRc3daR2VVMjhRaWRERGt2VWRCMnNHL1pQMzhYQmpTVWxCMDdGY1UvYnErSk5lano4SHk4UmZ1YldUUXc1QitBN3JMWjFDd2F4WDBWOHZPcW13N2Z4T2tmajJnbWVBSjZIVVZqNkhYd2FCT1EvSFpZeWo4L21Qb2J5WURBT3hYSFlUZzFMclMxd2hBbGU5QlJhU1hvdUdzdVlhZ2dNNDRGUjFiN2UwYUk1WXVhdkphdEdpQnR4ZTlDUmNYNTNMTDFHbzFQdmpnUTV3NVc4ay9va1JFUkZRcmp3NGVBR1dzNmI3WWxMVHVDS203SDZEVFF0NW5kSm5TcFUrNUFQM1ZlRWc3QmtKd2JBbER4dlVLeDVCM2ZRakl6MEh4cVgxbG5wZDFId0ZZeUFGZE1lUjlScU9nb3RJbHRZRHR2QTJRK25TRC9tWXlpbU1PQVFZOUpNNXRZT0hkRllLZFE5blNaYXVBemV5UFllSFhFeWpNUTNGY0JBeFp0eUVvSENGMTlZSzg5K2pTMG5XWDl0aXYwS2VsUUxDUVErTHFBWXZRd2JBTDdJZmNkOGREbDFDOUcwdHJUL3dPUTFvcUJCdDdTTjM5SU92MUtHVEJnNUR6MXVQUXAxeEEwWUVkRU93YzdyMG1ENDZESVM4YjJpTS8zM3M5cjlmOGJDQ0hjd2Z3Nk9DSFdicUl6Rm5IamgzdzVzSTNZRzl2VjI1WlhGdzhsaTFiZ2N5c1RCR1NFUkVSTlEwK3dhR1FiSDNoL2lzYVNkNTdOQUJBZS93UHlIbytBa2s3YitpVHo1Y3UxeDc1R1paalg0R3M2N0F5aGV3dWFRZC9DQzZ1MEI3YUJXaUx5aXlUOVJrTi9ZMGtHSExWa1BWNEdBWGZ2QWZvaXN1dTAzc1VwRDdkb0QzeU0vTFh2QVFZREtYTEJLZFdNT1QrYStJUXFReTJyMzRKYWNkQWFQZHZSLzYyL3dQeXlrN2FKV25uWFM1ajBZSHZvRHR6OU43UFBHQXNyS1l1Z2VYSW1jaGIvblExWGlXZ2FQLzJNbVBjUFFKbTllUkx5RnY1REFwLytLVE0rdkwrVDhDUWNSTUZtNWRVYS96S1NNNGNocy80eGJVYW96SGdOVjNVWkhYcEVvcDNseXl1c0hBZFBud1lyNy94SmdzWEVSR1JDUVVGQlVKN0xoeUNRVythSFFnQ1pMMUdRcGR3Q2tWL2JRQndyNFRkVlhUc0Y4QmdnS3piUXhVT0llcytvcEc0MDNjQUFDQUFTVVJCVkdTOXd6K1dlVjdTc2oya0hmeWhQZkU3dE9GL1FyQjNoRVZBdjNMYlM5djVBQUMwUjM0cVU3Z0F3SkNXQ3VUbmxENjJIREVOMG82QktOcTNEZmxmdmxHdWNBRW9VeGdyVTNUbys1S2phUzNkNzd0dVpRcC9XZ01VRmNEQ3U2dlJZMVNIb05OQ2V5RWEvdjZkVGJvZnNiRjBVWk0wYk1oZ3pIdnRGY2psOG5MTHRuLzdIVmFzWEFXOTNrVC9CMEJFUkVRQWdDQ3ZEckE5OWJ2SnhyZDRvQmNFVlhOb2ovd0UzY1ZZNks5Zmdxem5JNEJFV3JxT0lTMFZ1Z3RSa0hZTWdPRFVxdHdZc3E3RFlNaThDZDI1NDJXZjczUG5DTnFSWDBwT3NUUG95eFU2QU5EZk9XWFJ3cmRiMVdFRkFmS2hrNEg4SEJScys3K2EvcWhsaDdLMEJnUUpET3AwNHdjeDZHRlFwd0ZXTnJYS1VoMzJKMzlEb0hjbmsrOUhUQ3hkMU9STW5qd1IwMmRNZ3lBSVpaNHZMaTdHaXBXcjhPMjNPMFJLUmtSRUpMNS9mK2tvUUtoaXpkcno3TmdCUXI3cDdua3A2ejBhMEJWRGU3eWsyR21QL0FSQjBRd1cvbjNMcktjOVduSmRrcXhyMmFOZFVxOVFDSTR0b0QzNlM5bWpWSUlBZWErUjBDZWZoejdsd3AxU2RnSVdnZjNLWFBjRUFOcURPMkhJeVlKOCtEUllUM3NQZ3FKWmhWa2xiYjBoS0J5aGpUMVU1dWlYTVN6SHpDblo5Lyt6ZDkvaFVWUmRBSWQvVzlON2dZUU9JZlRlZXhVRlJRRVJBU2txSXFKaUYzdnZpbDBSd1Y2eDQ2ZFlVRUFVcGZmZUlTUzBKS1J0eXZidmp3blpMQWtwbXpMWjVMelBzdzg3c3pOM3ppWXN6Tmw3NzdscmYvYThFZDhBTkJFeE9NNGNyMUFzWmFISnphSnRYUE1xdjQ2YUpPa1NkWVpHbytIV1cyWnp4ZVdqaTd5V2w1ZkxZNDg5eWVyVnExV0lUQWdoaEtnNVRwMCtVL0M4WHIzb0tyMVdjR2dZbXN3SzlNYVV4QzhRUS9lTHNPMVlqZE9rVEJld3JQNFJBT05BOXg0cDY5cGZ3RzRya25RWmVsK3FuRmVvV0FTQXZsMWZOT0V4YnZzdHE1ZUEzb2loci90OWhqUHpMTmxQVHNLUnNCZkQ0S3NJZW0wbFBoUHZCZjhndCtPMDBRMEJjSnc0VXU2M2FodzZFZC9KOStNNy9URUNuL2tSNDhYVHNDei9Fc3NmbjVlN0xRRDBSdnl1ZXh5ME9xei8vT0JaRytXZ3lVd2xPQ3lzeXErakppbWtJZW9FalViRExUZmZ4TEJoUTR1OGxwcDZsaWVlZklyanh4TlZpRXdJSVlTb1dZNGNPVnJ3dkczYm9rVWJLbE5RYUJpYXpKUXFhZHZRYXhRWWZaVzVWUG1jeVluWTkyOUMzMlVvQkFSRGZoRUxaOVpaYkx2K1E5OXhJSnJJQmpoVGtwUXk3NzFHNGtnNmlPUFlidmUyQjQ0RHB4UHJtcDhLOWxuWC80YmZkVTlnNkQ4V3k3SlAzWTUzSkIzQTlOQVZHQWRmaGMvWVcvRVpQUXZqb1BIa3ZIVUg5bDFyQU5BWWZKU0Q3VmJQM212Qnhlemt2SFFEdHExL2xhc05uMHV1eGRGekpOcmdjSFF0T3FJSmo4RzJZelhtbnhhV081N3kwbVFtRXhSV2ZBOWdiU0ZKbDZqMVNrcTRqaDQ5eGhOUFBrMTZlcm9La1FraGhCQTFUMEpDQWphYkRiMWVUMHhNREdQR1hNR1NKVCtXZnFJSFRDY1RDQzltalNwUE9IRXZVbUVjTUJZQVhhc2U2SnEyYzcyZzBZREJpTEhQWlZqKy9LSmd0L1hmbjlCM0hJaWg5eWdzUHk5QzE2NDNtdUFJTEw5OTVINGgzd0FNM1VmZ3pNbkU1NUpyM1dNd3BhRnIwUkZ0Z3pnY1NRZmR6M1BZc2F4WWpPWHY3L0c1YkNZKzQyOG40TjczTVQxd0dZNlRoM0ZtS2IxeDJvaVljci8zN09lbVlkKzlEbDE4Ti96bnZJNy96YTlnZW1Sc3dScGJaYUh2a24rZlpEWGpTRHFJK2VkRldKWjlCbFZWNUtRUVRXWXFXU2NTcXZ3NmFwS2tTOVJxSlNWY08zYnM0cG5ubnNPY1oxWWhNaUdFRUtKbXN0dnRmUC85RDB5WWNCVUFVNmRNeHQvZmo2Ky8vaGFielZiSzJlVVRFTk1ZWjFBNG1nb2tYaHIvWU9XSk9kZTFMN29SdWxiZEFUQU9uMXpzZVlZQjQ5eVRybzNMOExNOGhhSDNwVmgrWG9TeHoyWGdkQllaV21qb2VRbjQrS0h4OGNONGFmSGwyQTBEeG1KZS9GTHhBZHNzbUplOGpUTW5DOS9wajJJY2VSMTVIenlDL2ZBT2NEclJkeGdBR20zNWt4MkhIZnZlOWVTOE1ZZUFSNzdFNzRabnlINW1TcGxQejM1dW1sdkorT3JrREk0Z0tMYXhLdGV1THBKMGlWcnRRZ25YcGsyYmVPNzVsN0RiN1NwRUpZUVFRdFJzWHk3K21yaVdjWFR0MGdXdFZzdFY0Ni9raXN0SGs1U1VSSFpPVHFWZFI2OEJaM0JraFpJdWJUM2xadDJSN0pvbVlCd3dGalFhY2w2Y2dXM2JxaUxuK04rekNIMlhJV2hqbXVFNG1UK0hLaThiNjVZVkdIcU5RaHZUSEgzM0VkajNiMUtHR2haaUhEZ09iQll5YitwWnRPQ0ZUay9RTytzdzlyc0M4MWZ6aXBTSUw4eTJRNWxIcnMydm1Pak16c0MyOVMvMFhZWmd2R2dLbG1XZmxQdG5BV0RmdHhIclA5OWpHSGdsaHI2amxTSWdOWnd6T0lyTXRDcWEyMWREU05JbGFxMGJaODJVaEVzSUlZVHcwQXN2ek9PNmE2ZHp5U1VqQURBYWpUUnI1dm02VDhYS3ljUVpIQWxKK3oxdXdqajhHZ0JzMi80dTJHZm9Qd2F5TTdIdC9MZlljNnhyZmtMZlpRaUdBZU13Zi8yeWEvOS9QMkhvTlFxZk1iUFJCSWE2elFjRDBFUTJRTmU2cDVMSUZWZGgwRzdEdHY0M0RFT3VSdCsrSDdZZHF6SDBIWTN0d0JhY3llNXp4dzA5THdIQWtlaDY3M2xmdmtCZzI5NzRUbmtRTkJRZDNxZlRvMnZWdlVqNSt2UGxmVFVQUTYrUitGN3pBTmJOS3lBdnU4VGoxZVlNaVNUMWJPMWVHMVdTTGxFcjNUaHJKaU12SGxGa3Z5UmNRZ2doUk5sWUxCYmVYYmlJYmR1Mk1XSEMrTXBQdUFEMFBqZ0RRa3MvN2p6R1VUUFFOV3FGTnJvUnV0WTlzTzllaTIyN2tuVHBXdmRBRzkwWTZ6L2ZnNzM0NFpEV2pYL2laODdGT0dBTTVtOWVLZWlSc20xZEJkbVpHUHFNQnJ1MW9OUjh3WFh6ZTlDczYzNjlZR3lXLzM3Q01PUnFEQVBHWWR1eEduMkhBZmpkL0RMMmcxdXhIOXVyeE5pa05icVdYWEdtSkdIKytiMkNjeDFKQjhsNWRUYit0NytGNzdSSDhibHNKcmE5RzhHU2l5YThQcnFtN1hCbW5zVjAzOGdTZno3TzlHVE0vM3NYbjZ2dXhQZksyOGo3L0xuU2Y2Z3FzdmtGcy9mQVliWERxRktTZElsYVorclVhNHBOdVA1YnM0YVhYbnBGaFlpRUVFSUk3N1YyM1hyV3Jsc1BRTk1tVFFnTUNxeTB0bHUyakdOQzkxR0ViU3puQXNsT0I0WStsK0UwNTJCZHNaamNMNTR2ZU9uY0FzWFdkYjlkK0h4empqS1VzUGVsNk5yMWNjMWxzbG13YnZnZHcrQ3JzRzM2RTJkMmh0dHBoZ0ZqbGQ2c1RYOWVzR243bm5VNDA4OWc2REdDWEw5QUxDc1hnOUVIZll0TzZKcDNBTHNkUi9KeExEOHR4UHp6UXB3bTkySmV0aDJyeWJybklueEdYbysrODJBTTNZWUQ0TWhJeHI1blBaWlYzNWJwUjJSZXVnamprQWtZTDU2TzVhOXZjU1FkS05ONWFqQjFHOFdPcjByNGZkVUNtajc5aDF4NHNLa1FYbWJva01ITW1YTkxrZjFyMTY3bnBYa3Z1eTM0S0lRUVFnajFmZmZOWXZ6dkhZREdJYU5RNmlLbjNrajJzOHNaUC9FYXRVT3BVckk0c3FnMU9uWHF5QzIzekM2eVh4SXVJWVFRb3ViYXRYRWRqdllEMUE1RHFNVGVmZ0E3TnExWE80d3FKMG1YcUJXYU5XdkcvZmZkaTFici9sZDYwK1l0dlBEaVM1SndDU0dFRURYVWttVXJNYlVmckhZWVFpVTU3WWZ3NDdLVmFvZFI1V1JPVnhYeTBUbG83SjlESS84Y0d2dm4waWdnaDNxK2VRVHFiZmpwN2ZqcmxJZWZYcnJUSzI0bGZQUkJrYjJqZ0ZGRnAzZVZXYTVOUjQ1ZGVlVGFkSmhzZWs3bitYSTgyNStFSEQrTzUvaVRrT09QMlM3Zlh3Z2hoQkNlMkx4bEsyY21qQ0d3V1NkMFI3YXBIWTZvUnZhNHJwejByOGZXYmR2VkRxWEtTZEpWaVlJTlZqcUZadEExUEkydVllbTBDTXhHcTVVcGM5N01UNjhreFJFbEhPTndhRGhrQ21CeldpaWIwOExZY2pZVWswMCtXa0lJSVVSWnZmWFJGengrd3h6QzNpeCtzV0ZSTzJWZGRodHZ6dmRzUFRKdkkzZUdGU0JKbGdEUWFwMjBERGJSTXRqRTFVMFNjVGcxN004TUxFakN0cWVGU0JJbWhCQkNsR0RmdnYxc1AzU00vaTI3b3p1d1VlMXdSRFd3dCtyRjVyMkhPSGp3b05xaFZBdXBYdWlCSUlPTm9kRm51RGoyTkoxQzA5Rm8xSTVJMUZST0oyeE5EK1czRS9WWmZqcWFISnRPN1pDRUVFS0lHbXZ4UndzSmVYRVNHbFB0WGlpM3JuTUdSNUorNThkTW1sRzBBRnB0SlVsWE9kVDN5K1BxeHNlNXZPRkovSFF5RDB1VVQ2NWR4NC9IWTFsOHJCRm56RDVxaHlPRUVFTFVPR0dod1N4ODdTV0NIaTE1OFYvaDNiS2VYc2FNVzI0bk15dGI3VkNxalNSZFpkQXNJSnRybXg5aldQMHphRFh5NHhJVlkzTm8rTzFrZlQ0NzJwaUViSCsxd3hGQ0NDRnFsRlpOR3ZENERSTUpXM1M3MnFHSUtwQTI4dzBlZlBjTGppU2VVRHVVYWlWSlZ3bkNqQlp1akR2QzZOaVRNbGRMVkRxSFE4UC9rbUpZZEtnWmFSYWoydUVJSVlRUU5VWmM0d1k4KytSakJMMDRHWTNwck5yaGlFcmdESTdFTlBjTDVqNzRhSjFMdUVDU3JtTHBORTZ1YnBMSWRjMk9FbUN3cVIyT3FPV3lyWG8rT055VXJ4TWFZbmZLQkVFaGhCQUNJQ1E0bUFXdnp5UDQ4MGZRN2QrZ2RqaWlBbXp4dmNpYzlCaXpicitITEpOSjdYQlVJVW5YZVhwRnBISkg2NE0wQ2NoUk94UlJ4eHpMOXVlRjNhM1ltaGFxZGloQ0NDRkVqWEhmckd2cDNMSUp3VCsvaWU3d1ZyWERFZVZnait0S3hxVzNzV25mWVY1ZStKSGE0YWhLa3E1OGVxMlQyK01QY0dYakpMVkRFWFhjdHdrTmVITi9IRmFITExnc2hCQkNBTVRIeDNQTHRaT0l5a3dpWk5kS3REdFhvN0ZiMVE1TEZNT3BOMkp2UDREMHRrTklEcXpQMng5OVVXZkt3cGRFa2k2Z2dWOHVUM1hhU2V2Z3V0bmRLV3FlM1JsQlBMNmpMWWs1VW1oRENDR0VPS2R6NTA1Y2VmRVEybmJ0Z2VQZ0Z2dzIvWW9tSnhOTlppcWF6R1EwbWFscWgxaW5PSU1qY0FaSDRReUp4T2tYUkU3M1VXaGJkR2JYeHZWOHYyd2wyN1p0Vnp2RUdxUE9KMTBEb3BKNXJNTWUvUFZTQWw3VUxOazJIYy9zYk0xZlo2TFZEa1VJSVlTb2NUcDE2a2kvdGkxb0ZoZEhTR2dZQVdFUlpKODhUbFNiVG1xSFZpY2s3OTFPUVAyR1pLZWxrcEYybGtNSEQ3Sm05MkcyYlpkRXF6aDFPdW1hMHZRWU44Y2ZWanNNSVVvMGYzOXpQanZhUk8wd2hCQkNDQ0dFaC9ScUI2Q1cyUzBQTWJWWmd0cGhDRkdxbStNUDQ2Tno4UDZoWm1xSElvUVFRZ2doUEZBSGt5NG45N1RaejdoR2RXOTlBT0c5WnJRNGlsSHI0SjBETGRRT1JRZ2hoQkJDbEZPZFNycDBHZ2NQdDkvTHhUR24xUTVGaUhLYjJpeUJBTDJOZVh2aUFWblBTd2doaEJEQ1c5U3BtdFEzeGgyUmhFdDR0WEdOVGpDN3BjeERGRUlJSVlUd0puVW02YnE2OFhHWnd5VnFoYW5ORXJpNjhYRzF3eEJDQ0NHRUVHVlVKNUt1NGZWUE02ZVZMTW9tYW84NXJRNXljY3dwdGNNUVFnZ2hoQkJsVU91VHJsWkJXVHphZmc5YW1RSWphaEd0Qmg1cXQ1Zld3WmxxaHlLRUVFSUlJVXBScTVPdVFMMlY1enJ2UUsrdHMwdVJpVnBNcjNYeVRLZGRCT3F0YW9jaWhCQkNDQ0ZLVUt1VHJrZmI3NkcrbjFudE1JU29NakYrZVR6Y2ZxL2FZUWdoaEJCQ2lCTFUycVRyNnNiSDZSK2RxbllZUWxTNWdkRXBVbGhEQ0NHRUVLSUdxNVZKVjJQL0hHYkhIMUk3RENHcXplejRRelQyejFFN0RDR0VFRUlJVVl4YW1YVE5iYnNQbzh6akVuV0lVZXZrM3JiNzFBNURDQ0dFRUVJVW85WWxYYU5pVDlJMVBGM3RNSVNvZHQzQzB4a1ZlMUx0TUlRUVFnZ2h4SGxxVmRJVmJMQXlKMTdXNHhKMTE2M3hoL0RYMmRRT1F3Z2hoQkJDRkZLcmtxNmI0ZzRUWXBRYlRsRjNoUnF0ekl3N29uWVlRZ2doaEJDaWtGcVRkRFgweitHeUJqSzBTb2dyR3lWSlVRMGhoQkJDaUJxazFpUmRrNXNjbDBXUWhVQlpOSGxpRXlraEw0UVFRZ2hSVTlTS3BDdkNhR1prN0NtMXd4Q2l4aGdaZTRwSUgxa1lYQWdoaEJDaUpxZ1ZTZGVFSm9uNDZCeHFoeUZFamVHamMzQlY0MFMxd3hCQ0NDR0VFTlNDcEN0UWIyVk13eE5xaHlGRWpYTkZ3eE1FNmExcWh5R0VFRUlJVWVkNWZkSTFNRHFGSUlOVUxCVGlmTUVHR3dPaVU5UU9Rd2doaEJDaXp2UDZwT3VpZW1mVURrR0lHa3MrSDBJSUlZUVE2dlBxcEN2VVlLRmJSSnJhWVFoUlkzV0xTQ1BNYUZFN0RDR0VFRUtJT3Mycms2NkxZMDVMbVhnaFNxRFhPaGxSLzdUYVlRZ2hoQkJDMUdsZW5YUU5yRmVENTZzWUFxSGYvV0FJcUhoYi9SK0N5RFlWYjBmVVNUWDZjeUtFRUVJSVVRZm8xUTdBVXdhTmczWWhHV3FIVWJ5NFVURHFIUWhwREUySHd1TFJZUGR3emFSMmsyREkwekRvY2RnNEgxWTlEbmt5cExKVVBxSFE5UWJYOW9rTmNHeVZldkdvcUcxd0prYXRIWXREcDNZb1FnZ2hoQkIxa3RmMmRMVVB5OEJZRTRjV2hqU0Y4ZDhvQ1JkQTg0dGczSmVnOGVDR042QWVqSHhUZWE3VlE4L2JZT1ptMFB0WFhyeTFsWDhrREgvSjlXZzVXdTJJQUExcWZPUjhkQTdhaFdaVyszV0ZFRUlJSVlUQ2EzdTZla2VjVlR1RTRtVWNoUit1Z2F1K0EwMytEWGJyc1REeUxmaGxkamthMHNEbEg0QmZoR3VYd3dwTFo0RXRwd0lCYWp4TEFFdmtCS2U5a3R1c1lUUjZNQWFDVDVEeXB6SC9UNTlnOEFsUi92UU5BV1Arbno0aDRCY0d2dmtQdnpEd0RZVmZiNFZOQzZvOS9LNWg2V3c1RzFidDF4VkNDQ0dFRU42Y2RFWFcwS1FMWU44U1dQVVlESDdLdGEvYlRaQnhEUDU5dm14dDlKMnJERk1zNElUL3pZRER5eW9XVzYvYlljU3JGV3ZqZkxtcE1DOVNlVDdzUlRCVWNrOWM0bit3ODR2S2JiTXdyUkhHZmFFa1VRWi9aUjZld1Y5NUdBT1ViYjF2NVZ3cnVtUGx0Rk5PWGNQVGVmK1FLcGNXUWdnaGhLanp2RExwMHVLa2VhQko3VEJLOXM4ekVOc0Q0aTlYdG8vL0MzdVhsTzNjaG4yVmVWeUZMWDhBZG54YXVURldoVzQzS3IwOGxVbnZXN1ZKbDhPaS9LN09EUW10U3ZYVVNibzZocWFqeFlrRGpTclhGMElJSVlTb3k3d3k2V3JrbjRPdU91OGRMM2tMMm80di8zazZvK3Q1ZUV1WS9sZlp6dk1KVnVad0ZkYjdUdVhoaVp4VVdORE9zM1ByaXRQYktpL3BjdGpBa2dYbVRNaExkMzlrSkZUT05jcEpwNEZvM3p4TzVmbXBjbjBoaEJCQ2lMck1LNU91Sm9FVm1kUGtBZDlRcGFoRlJRUkVWL0Q4Q2x5L2NBS1hzQnBXUEtBODd6Z2RJbHNyejUwT1dQblFoZHNJYWdBOWJuVnRIMTRHUjFjcXo2M1YvUHVvQ3NkV1FYZ2NXTExCbXEyOEoydTJhL3ZjbnhvZERIekVkZDZoMzJERmcyRE9UN0lzV1dETFZlOTlsS0JKWUk0a1hVSUlJWVFRS3ZET3BNdS9GdHprcStYa1J1VUIwS2kvSytuQ1dmSjhzNWp1N2tsWHdqK2x6MDg3OWpkOE9xejhNZnBId0YybnluOWVSYXg5V1htVUppek9QZWs2ZXdoT2JhbTZ1Q3BSVS84YzFoRlIrb0ZDQ0NHRUVLSlNlV2ZTRlZETlNkZC9MOEtPenp3N3QrY2NWMEVNYXpaOFU4b3d4VUZQUUlPZXl2UE1SUGg1cG1mWExjeHVxWGdiSG5HQzAxYisweHcxdUJLaVQ3RDd0aGV0bVZidG54c2hoQkJDQ0FGNGFkSVZZYXptSk9MTWR1WGhpVlpqWE04ZE5tVTRXa2tLOXlaWnMwcy92aTdyUEFPR3YxRDhhNXJ6MXNQcWNUTjB2dFo5WDA0cXpHOVZ2bXNHeGJwdm02cTVSNjRDWW56ejFBNUJDQ0dFRUtKTzhzcWtLOURvUWUrSnFIME1mdTdybUpWRTc2YzhLaXE0b2Z0MlZsTEYyNndtOHJrUlFnZ2hoRkNIdHZSRGFwNUF2ZHc4Q3BWRXRuSGZQbnRRblRnOElKOGJJWVFRUWdoMWVHVlBWNURjUEFxQTQvKzVLakdlci8xa2lPN2cyazc0Qnc3KzRuNk1KMVVYQzYrejViUjdWZElsbnhzaGhCQkNDSFY0WmRLbDZqZjJnYkZ3Ni82eUg2L3pjVDMzQ1lIN1MxblVXZS9yZWg0UlgvcnhoWjNjREI4UExQdnhialR1ODgvT0Y5YkN3M2FyMEtuTnlxTTRuV2U0YnlldEw3M2FZbW0wUm1qUXk3VjlaaGZZdldlZWxGSHJVRHNFSVlRUVFvZzZ5ZXVTTHFQV2psR240czJqUmd1R0FNL1BMOWU1bXZJZGIvQXZkeml1UzJsaHdnK2VuMStUQk1ZcWEyNlZ4YVNseXRwYlpXSHdkNThYRmxnZkpudFk2TVNXQzErUDlleGNEMG5TSllRUVFnaWhEcTlMdWl5T010NGdpN3FyNlpDeUg5dmk0ckluWGVjTGlGYk85NFExMjdQektrRFZMeXVFRUVJSUllb3dyMHU2VkdjNkNXKzFMUHZ4ZzUrRTlwT1U1NVlzV05pMTVPTXZXK2hLR3RJT3crZWwzTlJmOFRFMDZsdjJlT3FDcG9PTDMrOFhBWlpzcnhvU0tJUVFRZ2dodko4a1hlWGx0RU5hT1lvbm1ETUxuZXNvL2R6Q3hSMGMxdEtQdCtXV1BaYVNPTzN3YnVjTHZ4N1ZEcTVjWERuWHFtcE5oeGJkRjl3UXJsME42VWZncXpIZ3lGL3J6WllIMmpKOERMUUc5N1cvSEZad09rRm5kTzF6MnBXMTJNckNKb21mRUVJSUlVUmRJVW1YY0VuZWVlSFhDaGY0cU1saXVrTlk4Nkw3MjEydC9CblpHc1ovRGQrTUI2Y05uZzhzdmMyUUpqQjdsMnQrbmQwQ2I4VkJYZ2JjZmd4OFE1WDlxZnZoM1U1S1FpYUVFRUlJSVVRK3IxeW5TNGdMT2plVTgzeDJzK3Q1cXl0ZzNPZGxtOHVsMGNIbEg3b1hOTm55UG1RZUIwc21ySC9UdFQreURmUzZ3N080aFJCQ0NDRkVyU1ZKbDZoRk5LNGVyZk50WGdUSC8zVnR0NTBBbzk5WHppbkpzQmZjQzNQa0pNTmZqN2kyMTcwS09TbXU3U0ZQUWIwU2hta0tJWVFRUW9nNlI0WVhsc1dJMTZEckRaNmRXOVhyZEJVK3ZuNlhDeC8vUW9neTU2ZzJheklRZ2hvb3o5TU91dzh6dEptVkV1MHoxa0ZvTTJWZnArbEtGY0ZmYnltK3ZWNTNRcCs3M2ZmOWVpdmtwcnEyODlKZytYMzVDUnpLNzN2OE4vQkJIOGhOUVFnaGhCQkNDT25wS2d1OXJ6Szh6SlBIK1VVYVNqdmViY2licG56SG4xdERyTGhIYVQwNnRVSEg2YTduQjVZV2ZUMG5HUmFQVnFwSW50UHRKbVVlMlBsNjNnWWpYbmJmdCtGdDJQMTEwV08zZmdoSFY3cTJ3K09VOWI4TVpaZ3ZKb1FRUWdnaGFqM3A2UkpWSnlJZVJpMG8vM21lRk8wSXFBOGRKcnUyRC93TVBlY1VQUzU1Ri93d0ZhNytRYWttdVdRNm5Oem9mc3lneDJIZ1krNzdqcTJDWlhkZTRPSk8rT0VhdUhHcnNuWVhRSU9lTUcwRmZIbXBrdXdKSVlRUVFvZzZTNUt1c2xqekV1ejR6TE56Kzl5akZHNEFzSmpnaTVFbEh6L3NCZGU2V3hrSnlzMThTVWE4Q3JINVBUV3ArK0NuQ3d5RGRKWlN5bHlqaGFIUFgvajF3UG9sbjEvc09USFFiVmI1ei9ORWoxdGRRemxQYlZXR0YxN0kvaDloNWNPUWRnUjJmZW5hci9PRnk5K0g5cFBkanorMUZSWmZYbkpWUXROSitPNXF1T1ozVnhuNTJCNXcvVnI0YmdLYzNPVForeEpDQ0NHRUVGNVBrcTZ5U0R1a1BEelJZWXJydWRNT3gxZVhmSHhlbXV1NUxiZjA0ODBacnVjV1UrbkhYNUFHK3QzbjRia3EwL3REOTltdTdUM2ZsbjdPNm1mZHQwT2JLM094WXM1YnZQck1EbVdCYWtzbXBUcjJsNUlrWC9tVmEwMnZzT1p3M1gvdzE2T3c5aFVwSnkrRUVFSUlVUWZKbkM3aC9UcGZCMzdoK1J0TzJQbEYrYzV2TXg1bWJpcWFjSjNZQUI4UGhwd3paVzlyejdmdzQzVDM1RXBuaEdIUHc2eHQwUEt5OHNVbWhCQkNDQ0c4bnZSMENSZHI5b1ZmMDJoQjcxZSs5bzZ0Z2s4R2x6OE92MGk0cDR6em9QVCswUDhCMTNiQ2FrZy9BbUZ4cFo5ckRJYVJiMExIYVVWZk83QVV2cC9rWG5TanJIWjhCdGxuNEtwdndSamsyaC9aQmliK0JDYzNLNzFlZTc0RGUxNzUyeGRDQ0NHRUVGNUZraTZoY05yaCtSS3E3Y1YwaHhzMlZGODhaZFZ2cnF0TVBNRG1oV1U3TDI0VVhMb0FnaHNWZlczZGE3RHNic0RoZVZ5SGw4R2k3c3BRdy9ybnJkc1YweFhHZmdZWHZ3YnZ0Q3RmVDVvUVFnZ2hoUEE2WHBsMFdleGFqTG9LM0JCWFJQMHVjTzAvWlQrK090ZnBxZ25TRG9OUHNQSThLOG16TnB4Mjl6bDAyUmRJU29JYVFKOTdYZHM1S2JEN205TGI3MzAzWERTdjZINXJOaXk5U2VtcHV2cEhhTlRQMWU3ODFtV0xmZmc4Nkh5dGEzdEJCK2gxQi9TK0U3UUc5Mk4zZkY2dENaZkZMcU9KaFJCQ0NDSFU0SlZKbDhtbUoxeG5VZWZpR2wzK3VsY2VLdGU1bW9wZFN3Mkx1cForVEdueTB1Q3RNZ3dQSFBvY0dQeGQyeHZmQnJ1NTlQTzJmYXlVa3c5cDR0cVh2QXUrdlFwUzlpamJQaUhnRjZFOGQ1UmpVV2xqb09zOEFMdFZXVHg1Mjhkd3lldlFiTGl5UHlOQnFhQllqVXcyci95NEN5R0VFRUo0UGEvODZqdExiaDY5U0RrWFpRNXVYTGJqZEw3UWZxSnIyMktDOVcrVjdkemNGUGg2ckZJZEVpZXNlMTBaQ25ndTRRSlg5VUVBUnlubDlzc2laVGQ4ZGhGOFBCQU8vd0cvM2dMV1Vub3hLNWw4Ym9RUVFnZ2gxT0dWZDJFV2g0cTU0dW50OEVhejBvOExpRmFLSnB4YkxCZVVvZ3dMT3BaODN1WHZROU9oN3Z2V3Y2a1VYaWpPMk05Y3crRFVFdFlDVEtlTFR5TGFUNExlZDhGZmo4SEJwU1cwRWFjTStXc3hBdDd0QkdjUGxIeE5leDRjK3QxVkRYRDlHMG95VlZhbnRzQVBVeUF2SFk2dUtQcTZ0dEJIb3pMTHZDZjhBNStQcUx6MnlrRjZ1b1FRUWdnaDFPR1ZkMkdxSmwwT0MyUWNMZmtZbnhDWThJTjd3Z1hnZEpSK3JqVzM2TDZlYzVTZWtrMExpcjUyWkxreTV3amc3TUdTMjY1TURmdkNGUjlEMHlGS01ZcDMycnIzRkFGbzlERG9DUWlQZzBrL1E5STYrTzAyT0xIZS9iaCs5eXZIblZ0VWVQVDc4UEVnd0ZseURGcy9VcEt1bkdUNDc4WHl2NGU5MzEvNHRjSno4V3kxbzhLZ3llS1ZIM2NoaEJCQ0NLL25sWGRoSjNOOGFSZFNoc1ZxMWFEM2c0ay9GNjFZNXhFbkJjUHpSczFYMmw3M3F2c2hxeDZyaE91VVFHdUFlcDJnelpYdSsrTkd1bThYTisrcHkvVkt3blZPYkkvaTUxeGxKTGdTTG9ER0E2REhyYkRoelpKak8vaUxVdnhpK2YzdWkwUlhoc0p6eFN6Vk93eXdxc2p3UWlHRUVFSUlkWGpsWGRpeEhQL1NEMUtEMXFpc3pkUzRmLzRPSjZRZmhkQXlERWNzVHVwK1pUaGFseHNBRFl4NEJRTHJLMGxHYWIxQW52S0xoSVo5b0ZGZnBUZXJRWSt5cmMrbE9hLzNVZThIQXg1eDM3ZmxmVGk5cmVpNU83OVExc3BxY2JGcjM5Qm5ZZDhTeUR4KzRXdmFjbUhaWGJEMWc5TGpLeSsvTU5menlrN29WRkpqUHpkQ0NDR0VFTFdjZHlaZDJUWHc1dEVZQkJPK2QxV25BeVU1Q20wTzNXWjUzdTdTbTVScWVLM0hLdHQ5NTBKMCsvejVTR2tWaTdrd2pSWnUzcWVVcVMrUG5CUmx1T0Q1aVVuZnVSRGMwTFZ0eVNxNVd0OHZzK0dtbmE0ZUptTWdqSHdidnJxODVPdVhkVjJ1OHREb3dEL1N0WjFkeG9XYWE3Z2ErYmtSUWdnaGhLZ0R2RFBwTXRXd204ZUFlakRwRjJYUjIzUFd2YTdNTXhwVnpEeXM4bkRhNGZ0Sk1QbFhaZjRVS0F2N3p0d0VTNmJCOGRYbGE2L2pkR1dZWDJ3UGlPbFM2QVZOK1JLdUhaL0Rxc2NoclpoNVpNR05sS1Nyc0grZUxubE5xdlFqOFBjVE1Pd0YxNzc0MGRENlN0ajdYZG5qcWd5aHpaVEU2eHhQMXh1cllXcmM1MFo0bFo0OWV4RGZzaVZoWWFHRWhBUVRIQnhDU0VnSUlTSEIrUGo0bE41QU5US2J6V1JrWkpLUmtVRm1aZ1laR1pta3BhV3ovOEFCMXErdmdZdThDeUdFcVBXOE11azZtVmVERmdRT2k0TnJmb2V3NXE1OXV4YkRzanNyN3hwMk0zeDFoVEpYck1sQVpWOW9NNWkrQ3RhOUJuODlxc3h0S290QmowTm8wN0lkYTg2RXhEWEtFTWU4TktYbjZaelV2Y1VuWEFERFgzS2ZFNVc2RDlhK1Z2cjExcndDN1NhNXo0ZTc1QTA0dkV6cEthc3VCY05EODZYdXI3NXJWeEc3RXhKenl6Qk1WSWg4Z1lHQmRPL1dsUjQ5dTlPMVMyZDhmYjNuNzQrUGp3L1IwVkZFUjBjVmVTMHZMNWZOVzdheWZ2MEdObTNhZ3NsVU8rWnNDaUdFcU5tOE11a3kyUXdjeUFxa1paREsvMW5HWFFwakhVSTcxQUFBSUFCSlJFRlVQblpmREhmWFl2aGhLcFUrNThxU3BhenpkT2tDNkh5ZHNrK2pWY3F4dDdzYS9yeFBtUnRWMm5WUHJMOXcwbVU2Q1FtcmxkNnpoSC9nMURiQW9id1cwNzFzY1RZZHBzUlQySyszS2xVZlMrTzB3ZEliNGZxMXJqbGlRYkZLb3ZqSDNXVzdmbVU0TjVUem5LUzExWGZ0S25MWUZFaXUzU3MvN3FLYU5XL2VuQ2xUSnRHbGMyVVVBNnA1ZkgzOTZOdW5EMzM3OUFGZzg1WXRmUG5sVnh3OGVFamx5SVFRUXRSbVhuc1h0dmxzcUhwSmw5WUF3NTZIM25maXR2anYxZy9ncDVrVUpDcVZ6V0dCbjY1WHlzY1BlNkZRWXRKQVdhK3J6ejN3ejFPdzl3Y3VtSHdsclllMkU1VG5adzhveVZWQ2ZwSjFvWjZyc3RMN3dXWHZ1dS9iL1EwYytiUHNiWnpZQUJ2ZWdwNjN1ZmIxdkUzNTJTYnZxbGg4WlJFZTcxcjdDeUF6c2ZqaUgxNW04OWxRdFVNUU5WeE1UQXhUcGt5aVQrL2VhRFRsWE5UY2kzWHQwb1V1blR2ejM1cTFmUG5GbHlTZE9LbDJTRUlJSVdvaHIwMjZ0cVNGY25XVHhPcS9jRmdMR0xjWVlzL3IrZG53bHJJR1ZWVlZGU3hzelR4STNnTlhmT1JlOEtGK1o3anFPMGpaQzV2ZWdXMGZGeTF3c1c4SlpCeFRrcXpzMDVVYjErQW5sWi9QT1pZc3BicGdlZjMxS0xTYjZGcm5US3RYaGpaK01yaHk0cndnRFl4ODA3MFM0ODR2cS9pYTFXTkxtaVJkb25oUlVaR01IMzhsdzRZT1FhZlRsWDVDTGFUUmFPalh0dys5ZS9WaytmSVZmUFgxTjV3OVc0bUZpb1FRUXRSNUtxNHlYREZiem9iaXFJYjhwb0RPVnltQmZ0TU85NFRMNllBLzU4SnZjNmlXaE91Y2cwdGhmaHVsb01YNUlsdkR4YS9EblNmZ3lxK1VZaFM2L0hsd2FZZGd6N2VWbjNERmRNL3YrU3RrK1FPUTVVRmliTTRvV3Vtd3lTQm9lM1h4eDFlV2Z2ZEQ4eEd1YmJ1bDlMWEN2SURUS1QxZG9uamR1blhsdFZkZlpzUkZ3K3Rzd2xXWVRxZGp4SWlMZVBPTjEralpvNHhEcW9VUVFvZ3k4TnFrSzh0bTRKQXBzSG91Rm44NXpONmw5T1FVWHJQS25BRmZYZ1pyWHFxZU9NNlhtd0pMcHNBWG81UUZoczluOEZlR0VnNTd6bjN4NGNxbTkxZUdOeGF1K0plNEJqYSs0M21iVzk2SFUxdmM5dzEvc1d4cmhubWk2eXdZK296N3ZqWHpTbDRuekVzY05BVmlzaG5VRGtQVU1GZFB1SXFISHJ3ZmYzK3BhbmsrZjM5LzdyOS9MbGVOdjdMMGc0VVFRb2d5OE5xa0MrRHZNNUdsSDFSUlVlMlVCWThMVnljRXBhTGQrNzNoMEs5VkgwTnBEdjBLNzdTRHY1K0V2SFQzMTJ4NThPMVZZTW1zdXV0Zi9DcEV0SEp0Mnkzd2MwWG50am5nOTl2ZGQ0VTBocjczVnFETjRtaGg4Rk5LZ1pMQzgvTk9ibForbnJWQXRYeE9oTmN3R28zY2ZkY2RUSnc0b1U3TjNTb3ZqVWJENU1rVHVlT08yekFhcS9CTEt5R0VFSFdDVnlkZHY1Nm9qN09xUi9RbDc0S2xzOTMzYlhrUEZuVlZ5cWJYRkZZVHJIb00zbWdLZnowQ3VhbksvcFVQVjIwaGlKYWpvZXVON3Z2K2ZxSnlpbDRrL0FPN3YzYmYxL2MrQ0l5cGVOdWdsTjJmdGdJR25EZVVNZk00ZkROT0tkWHY1WnhPK09WRWZiWERFRFZFV0dnb3p6Ly9EUDM3OTFNN0ZLOHhhT0FBbm52MmFjTEN3dFFPUlFnaGhCZno2cVRyUks0Zlc5T3JZYTdLMXZkaDExZVFrd3hmalZGNmNjcTZMbFoxTTJjb0N4Ry8zbFNKYysyclZYdTk0Ly9DNnVmQW1xTnNKNjJEZjE4bytaenkrT05lc09VcXozTlRsV0lscGxNVmI3ZnpER1hJYUpOQjd2dlRqOENudzVSaUk3WEExdlJRVHNyNlhBS2xoK3VSUng2a1dkTXlydE1uQ2pSdjNveUhIM3BBZXJ5RUVFSjR6S3VUTG9DbFNkWDBMZjR2czJGQkI5ai9ZL1ZjcjZLc0pxVkhycXJLMTUrVGR4WldQcWo4YkE3K0NqOU9CNmU5OHRyUFRJRC9Yb1J0SDhIYnJaVUV1RElLbGlUOERiYnplcktPL1FYdjkxSks2ZGNTMWZiNUVEWGViYmZkU3JObXpkUU93MnMxYjk2TU9iZmVySFlZUWdnaHZKVFhsb3cvWitYcEtPNXFmUUIvZlNYZTZCY25yNDZYRHo2NUVaNHFZZjVIK21INGNsVFZYSHZWNDVYZjV0a0Q4UDFrbVBTek11OXQxZU93NW1XcVBFbXRScmsyTFN0T1I2c2RocWdCeG8wZFE3KytmZFFPdyt2MTc5K1BJMGVPOHYwUFM5UU9SUWdoaEpmUjlPay9wRG9McjFlSjJTMFBNYlZaTWRYN2hDaE5tL0hLa01oYVVLWHdmSjhlYWN3N0IxcVVmcUNvMWZyMjZjM2RkOStKVnV2MUF4dHFCSWZEd2RQUFBNZVdMVnZWRHNVcmRPM2FoVmJ4OGNURnRTQTBOSlN3c0ZDU1RweWdmYnQyYW9jbXF0bk9uYnRvMENDV3RMUjAwdExTT0hUb01IdjM3WlBQVWlYcjJyVUxyVnUxb2sxY1V5TENRZ2tKQ3lQblZDS1JyVHBXZXl4bjltd2pNS1lSR2VscHBKeE5aOC9CSTNYNmQxNHJrcTVJSHpQZjlGK0xqNjcyOUZJSVVSRm11NWJ4Ly9RbTFlS2pkaWhDUlg1K2Zyd3ovMDFDUWtMVURxVldTVTlQNTVaYmJ5Y25KMGZ0VUdxa3JsMjdNT0tpNFhUdjNvMnRXN2V4NnUrL01abXlTVTlQSnkwdG5mVDA5TkliRWJYU3VjUTdMQ3lNZ0lBQUJnOGFTS2RPSFZtL1lTTi8vUEZubmIwWnI2aHVYYnR3eGNYRGFOZXRPNlpkR3dqZS9BcytlVmxvc2xJaE14Vk5ab3Bxc1RtRHduRUdSK0lNanNUc0cweFd0NUVFdHVuQmpvM3IrWEhaaWpyMU82OFZTUmZBM0RiN0dOUG9oTnBoQ0ZFamZIV3NJYS92YTZsMkdFSmxVNmRldzdpeFk5UU9vMWI2L29jbGZQcHBNWXZUMTJGdDJyUm0ydFFwbkRoeGduWHJON0J4NHlZY0R2a3lWSlJNcTlYU3MwZDNldlhxUlhTOUtENzU1RFAyN2R1dmRsaGVvVzJiMXR3OGZSS2hxVWNKMjcwUzdjN1ZhSncxL3pQbjFPcHd0QjlBZXJzaG5BMXR4TnNmZmNIZU92QTdyelZKVnlQL0hEN3Z1eDY5dGxhOEhTRThabk5vR1B0M0grbmxxdU9pb2lKNSs2MDNNQmhrWWV5cVlMRll1SEhXeldSa1pLZ2RTbzF3MDZ5Wk5HclVpRTgrbFJ0bTRiazJyVnN6YmRvVURoODV3cUpGNzZzZFRvMmxBUjY1K1RyYU5tMUEwTTl2b2p1NlErMlFQR1p2MW9tc3krYXc2L0F4bm43bjQ4b29sVlpqNlJvMWJsWUZWUXFxWDZiVlFKU1BtZFloV1dxSElvU3F2a2xveU1velVrQ2pycHN4NHpyaVdzaWN2cXFpMCtudzgvTmo0NlpOYW9laXFyQ3dNQmErTzU4dkYzL040c1ZmazVxYXFuWkl3b3VscEtTd2ZQa0tyRllyTDd6d0xILzl0UXF6MmZ2WHpLeE00V0ZoZkxUd2Jaci8rVGIrdnkxRW0zNUc3WkFxUkp0K0d0LzEvNk1CT1l4KzdGWCtYUGszZWJYMGQxNnJabGEvZTdBWjZSYjVWbGZVWGVrV0E0c09TbG53dXE1aHc0WU1HamhBN1RCcXZlSERoOUs0Y1dPMXcxQk4weVpObVBmUzg5eDh5MjNzM0xsTDdYQkVMYkpqeDA3dXVQMHVYbnQxSG8wYk5WSTduQnFqVGJOR0xIajVXWUtmdlJMZHdjMXFoMU9wZEFjMkV2TGlKQmErL2lKeGpSdW9IVTZWcUZWSlY0YlZ5RUs1NFJSMTJGdjdXNUJqOS9xVklFUUZYWC9kZEhRNm5kcGgxSG82blk1cnAwOVZPd3hWTkczU2hLbFRyMkhHRGJNd21VeHFoeU5xb1l6TVRLNjdmaWJUcDArVnhBdm8xcUloajE4L2dlREhMMFdUazZsMk9GVkNZMG9qK05HUlBEVnpFbDJheGFvZFRxV3JWVWtYd1A4U1k5bVRFYVIyR0VKVXV6MFpRZnh5SWtidE1JVEsvUHo4YU45ZXluRlhsL2J0MitIdjc2OTJHTlVxTEN5TVJ4NTVrS2VlZmxidFVFUWQ4TlRUei9MRWs0OFJFaHlzZGlpcWlRZ1BaZTVERHhHeTZIYTFRNmtXWVl0dTQ0SEhIcTkxdi9OYWwzUTUwUERTbm5pMXd4Q2lXdG1keU45N0FVQzNibDFyVGZFTXA3UHNVNm9kRGdjSER4emc5T2xUVlJoUlVRYURnYTVkdTFUck5kWDIrbXN2Yy9zZGQ2c2RocWhEN3JqamJsNTc3V1cxdzFETi9OZGVKdmpGU1dxSFVhMkNYcHpNZ3RmbnFSMUdwYW8xaFRRS1N6SDdZTlE2NkJRbVZhVkUzZkQ1MGNiOGRsSjZ1UVJjTmY3S0dqM1BLQzh2bDFPblRuUDQ4Q0YyN2R4RnZYcjFNQnFOYnNla3BLVHd4bXV2Y3VKRUV1M2JkeWhUdTJaekhuZmRlVHNtVXhZOWV2YXFpdEF2S0M4dmovWHJOMVRyTmRWeTA2eVpmTG40YXhJVGs5UU9SZFFoWnJPWkk0ZVBjc1VWbzltMGVZdmE0VlNyZTJiUG9PWHl0OUdkUHFwMktOVktZOGxGbjdTUDJCRVRXTE9wZHF6bFZXc25meXc0MEp5MklabDBDNWRGR0VYdGRzYS9QV2M2M0VDUDBFUVNFaEk1YytaTXVYb0lSTzFTSGIwdURvY0RpOFdNT2MrTTJhdzhjbkp6eU0zSndXVEtKaWNuRzVQSmhNbGtJaU1qZzh5TURESXkwc25JeUNBN085dXRyWlNVWks2ZTZQNE5ycCtmSDBsSmllemN1WU0yYmR2U3NXTW50OWZmWGZBT0dlbnB6TDMvZ1ZKai9mNjdiOW01WXdmM3pMMnZ5b1lCZHU3VXNVcmFyV25hdEdsTm8wYU5wR2hHTFhOdS9xZmRidmU0RFI4Zkg1eE9KeGFMeFcxL2VIZ1lXVmttckZacmhXSUUyTDVqQjVNblgwMThmRHo3OTllTlpRbmF0R2xONTZheEdKYld6U3FwaGdNYjZIcko3RnJ6TzYrMVNaY1REWTl1YjhlbmZkWVQ3bFB4RDdzUU5aSGRMd3JOK0srWjR1OHFFWitYWnlZeEtaSEU0MGtrSmlWeS9MankvTlRwa3pnY2tvelZadkh4TGF0OGZ0R2ZmLzdCUng5VWJQMGNIeDhmUWtQRENBME5KVDA5SFlmRGdWYnJHdTBlRUJEQWpCdG1NdStsRi9uZ3ZVVTgvK0k4ZkgxOUMxNC9kdlFvS1NuSlpicFdVbElTKy9mdncyYXpWU2pta29TSGh4TWYzNUw5K3c5VTJUVnFnbWxUcC9EUng1K29IWWFvWkU4Ky9naTV1Yms4L2V3TEhyZHgvOXk3TVpsTXZQenFHMjc3Nzc3emRpSWpJNWcxZTA1Rnd3VGdrMDgvWjlyVWEzajRrY2NxcGIyYWJ2YjBTWVF0ZlVYdE1GUVZ1dlFOYnA0K2h6c2Vla0x0VUNxczFpWmRBR2tXSTQ5dWI4Y2IzYmVpMWFnZGpSQ1Z5NG1Hakl2ZXcrSHZ2aWFYcjY4UGNTMWFGTHRHMDVHalJ6bVJkSUxFeENRU0VoSTRrNUpDY25JeUdla3lGTGMyYUJWZjlmUDZIUG5maGhzTUJnSUNBdkQxOWNQSHh3ZGZYMS84L1AwSkNQREgzeitBZ0lBQUFnTURDUWdJSkNnNGlLQ2dZSUtEZ2dnS0RuWkxvQzZrYzVldWRPdmVuVTBiTjdKKy9Ub0dEaHhVMVcrdFFsckZ4OWZxcEt0YnQ2NmNPSG5TNDRXUE8zZnF5S1NKRTJnWjE0S29xRWpNWmpNSnh4TjU3ZlczMkw1alo2WEcycVoxSzE1NzVTVysrdVpiUHZoUW5TU3hZNGYyTEpqdlNrQ2NUaWVwcWFuczNMV0hSZTk5eUpHajZnOFYwK21VTHpvTUJqMG1rNzFnRzhEaGNPSjBPcGs4Y1VLUjRiOEFtelp2WVVjcFBaN0J3Y0gwNzllSCtRc1dWVnJNdTNmdklUazVtYzZkTzdGMTY3WkthN2NtNnQ2dEM1Rm5qMVpvNFdOZCs3NEVQUEFKNW05ZXhiems3U0t2YXdKQ0NKcS9CdlJHVEE5ZGdlT282M2RxSERFVjMrbVBZZjd4SGN4ZlgzZytYY0FUMzZKcjNvR3NXL3ZoekVncDJPODcrWDZNbDk2QWJmTnljbDZlNWZsN09MeVZxTXhFdW5idXlPYXQyejF1cHlhbzFVa1h3T2EwTU9idGlXZHVXKy92bGhTaXNLd0JMMkdON1ZldWM1bzFiVXF6cGsyTDdEZWJ6YVNrcHBKOEpvV1VsR1NTVTFKSVNVNGhPU1daTTJkU1NFbEpxZERRRTFFOW9xS2pxdTFhQXdZTzVQb1pNeXUxelp5Y0hMSUxsUjhmTWVJUzJyUnBTNXZXYlVnK295d0FHaEVaV2FuWHJDeWhZYUZxaDFDbExobytqQlVyLy9MbzNKa3pydVc2YTZlUmxXVmkzZm9ObUxLenFSY2RSWWYyN1duZXZGbWxKMTBoSVNFRUJRVlN2MTY5U20zWEV6dDI3R1RyOWgwWURRWmFORy9PNEVFRDZOMnJCemZNdW9YRGg0OVVTd3o5K3ZaaC9MZ3h6SDNnNFlKaGZ1Y25oUUNqTHh0VjhQeXp6eGN6ZjhGQ3JwMCtsUk1uVDVLYzdMcVo3dHFsTTNhN3ZkU2s2NUlSd3pFWURPVGs1REJ3UVBIL1Z4MDhkSmdUSjA2VzYvMnMzN0NSaTRZUHEvVkoxNWdSUXduWi9sMlZYc1BRNXpMUUc4RnV3emh3SEhtRmtpN3JtcVg0VG5rSVErOVJGMHk2TkpFTjBNVjF4clpqdFZ2Q2hVYUxvZC9sWUxlaTd6UUlUWEE0enN5ekhzY1p1dnN2eG93WUxVbVhOMWlTMklBZ3ZZM1o4WWZWRGtXSVNyR3ozbFJ5QW9jUWE3VmhNRlQ4WSt6ajQwT0QyRmdheEJhL0xvYlQ2U1E5STUyVTVGUlNVbE5KVFVraE5mVXNLYW1wcENTbmtKcWFTdXJac3pnY2pnckhJandYRnVyZE4vN0wvL3lEcnhaL1dXVC9aNSs2ZWl2bUwxZ0lnTVZpNFlQM1hkK2cyKzNLMzczRGh3Njc3VDl5dUhyKzNRLzE4cDk5YWJwMzc4YUxMNVcvZWx5REJyRmNPMzBxUjQ4ZTQ4Ylp0Mkl5dWViMCtmdjVFUnhTK1NXaDE2NWJ6K2d4NDBsTFUzOU85Nll0VzFtNDZJT0M3V2xUcitHbUcyY3dkc3psdlB6SzY5VVN3NmlSRjlPclZ3ODBoVWI4N050L2dDblRyZ2ZnemRkZjV0ZmZsdkhMcjc4RDhNeFRqNU9ibDFkdzdKZUx2K2IzWlgrNnRqLy9HQUM5WGsrcitKWUFoSWFFWURBWWFOZTJEUmFMaFVPSGp6QjJ6T1VBUEhEZlBSZU03YVdYWCtPSEpmOHIxL3Zac0dFamQ5NXhXN25POFVadHUvVkErOFdkVlhvTnc4QnhPRTRkeFptZGdhSHZhUEkrZnc3c3lsQnNaOVpaYkx2K1E5OXhJTnFtN2R4NndRck83M01wQU5aLzNYK0grbzREMElSR1kvMzNSd3o5cnNEUTkzSXN2MzNrY1p6YW5hdHBPK1ZKajgrdktlcEUwZ1h3NmRFbUJCcHNURzJXb0hZb1FsVElwMGNhODg2eVJQaFUrWStzVWNPR05HZ1FTNU1tVFdqVXFDRXhNZldKalcyQXI2OVBwVjFUbzlFUUZocEdXR2dZTFZ2R1hmQzRzMmZUU0VsSklTVTFoZE9uazhuTXlDQTlQWjMwakF3eTBqTkl6OGdnTFMydDB1SVM3cnk5dHlXK1ZTdkdYVG0reEdPTVJpTkdIeU02blo1L1YvL3I5cHFQank5cGFXbHUrNjFXeS9sTlZJbm9hdXhsckc1ZHUzWmg2OVp0SG4ycEV0OHlEbzFHdytwLzE3Z2xYQUE1dWJuazVPWldWcGh1VWxNOS8xYTlLcTFidjRHYmJweEJnTXBydTVuTlpnNGZPVXBvYUFoaFlXRnMyNzZEdzBlVUlZOTZnNTdjTXZ4ZVFrTkNlQ08vakx2UmFNRHBkTktuZHkrU1RpVHh3NUtmYU5Tb0lUZmVkQ3ZIRXhPTFBmK1huMzd3cU1DR3pXWmoxNjdkZE9yVWtXM2J2THZuNDBLNmR1MkNkZmQ2L0oxVjkwV21OcVk1dWhhZE1QODRIMmRPRnI2VDdrUGZlVEMyVGE0RTIvcnZUK2c3RGxSNnU0cEp1b3g5TGdOTEh0WU52N3Z0Tnd3WUIxWXplWjgrZzc3ellJd0R4MVVvNmRMWXJWZ1BiUFg2MzNtZFNib0Ezam5RZ3ZxK2VWd1VjMGJ0VUlUd3lCOG5vM25uZ1B0Y3JlT0ppUnhQVEdUdHV2VnUrNE5EUW9pSnFVOU12WHJVcjErZmV2WHFVYjkrUGVyWHExZGxOK2ZoNFdHRWg0Y1JUOHNTajh2SXpDUXpQWU8wZEtXaW5aS1laWktlbnM3WnMyZkp6czRtMjVTREtUdUx6TXlzS29tMU5nb05EYXUyYTYxZnQ0NkRCdzVXV250VHBrNmpiYnQydEdyVnV0UmpIMy9pcVRLM3UyTDVueHc2ZEFpanNXclhMcXZPbjMxMWF4VWZ6NnEvLy9IbzNOTm5sSUlublR0M1JLdlZscGk0VGIxbUVyTnZtc250ZDk1TDQ4YU51SExzRmNUR3hwS1JrY0VmeTFld2NOSDdXQ3l1bS9TL2x2L08zbjM3ZU92dEJkdy85MjZhTm0zQ25EdnV4bUsyc09qZHQzbi93NDk1LzRPUDNkcSs4KzY1dElxUFovVG9VVVJIUlhIeTFDa1d2ZmNoeTFlNEQ1M1U2YlJjTTNrU2w0MjZoSHIxb2ptVG5NeFhYMzlIU0Vnd002NmJ6c3hadDdCcjk1NXkvenlhTjFPR2R4YzNOTy9pRWNNWk4rWnlXc1MxUUsvVGtYRDhPRXQvK1oxdnZ2Mit5TTh0T2pxS2E2ZFBwVS92bmtTRWg1TmxNckZseTFiZS8rQ1RndmxpdzRjTjRjbkhIM0g3ZVFHODlmWUN2bGo4TlFDakx4MUZUbTR1bXphNXlyQ0hob1JnS2pUTTkwSlNVbE1aTmtJWmt2amhld3ZZdVdzM0w3LzZCdjcrL255eitGUCsrSE1GTzNmdHBsV3JlUEp5Y3ptV2NMemdYTDFlajBhandXejI3RXVSVmF2K3BuV3JWbDU5QTE2U3JxMWJFTEQ1bHlxOWhtSGdPRUJKckp3NW1maE92QmZqZ0hIdVNkZkdaZmhabjhiUWF5VG14Uys1bmErdDN4UnRrN1pZMXl5RnZFSmZxUGdGWXVnK0hPdm01VGl6em1KZDl5dkdvUlBSTm1xRjQvZytqK01OMnJTVUxtM2FlUFh2dkU0bFhRQ1A3V2hIc3RtSHlVMlBsMzZ3RURYSWV3ZWI4Y0hob3ZPeExpUXp2MVQzdnIxRi81SHo4ZlVocGw1OUlpTENpWXFPSmpvNmlxaklDQ0lpSTRtS2lpSXlJcUl5UXk4aUpEaVlrT0JnR2pWdVZLYmpzL1BuK21TWlRKaXlUSml5c3pGbG1jak9WdlpsWitkZ3lzckNsRzBpTnplUDNOeGM4dktVUDNOeXF1YWI5SnFvT29jWG5pc0pYMWx5Y25Ld1dDeXMrbXNsdm41K0RCZ3dzT0MxTHo3L2xQMzc5M1BMTFhPSWlvNHVvWldpaGc0Ynp0Qmh3eXN0emd2eDlxR2RKWW1MYThIZWZaN2RMTzNldllkdDIzZlFxV01INXIvMUd2TmVmcDJEaHc2VmVNNE5NNjRGNEwwUFBpSTdPNXNSSTRZemVlSUVHalZzeUgwUFBPeDJySytQRDA4LytSZ3JWLzNONzh2K0pDMHR2Y1JlcEp0bnp5SXA2UVR6WG5tZG9NQkFicDU5STA4ODlqQUhEeDV5U3dvZWYvUmhoZzBkek01ZHUxbjY2MitFaG9aeTR3M1hrNTd1MlpCRmYzOS91bmZyd3EwM3oyTDdqcDBzL2VWWHQ5ZnZ2dXQycmh4N0JVZVBIdU9ISDM3RVpyUFRwMDh2YnA5ek14M2F0K1hoUjExRHE1bzJiY0w4TjE4aktDaVE1U3YrNHVqUlk4VEd4bkR4aU9IMDZkMmJXMisvaXoxNzlySjMzMzVlZnZVTlJsODJpdmlXY2J6K3h0dlk3SGEyYjFjS005U3ZWNDhwMTB6a3A1OS9LZWh4ckYrL0hnRUJBVzd6ckdiUG1zblVLWk1MdG1OajZydkZIaHdjVE11V2NlemN0UnV0Vmt2TE9PV0x3YmZmVVlZQzMzbjdyVGpzZG02ZTR4b3FaOHhmd04zVG51Z3NrNGwrL2ZwNmRLNDNhQlhYQXMyNk5WVjNBWTBHWS84cmNCemJneU5KS1FCazM3ME9mWmZCYUFKRGNacnkvNTduWldQYnZBSjlyNUhvbXJYSGZzUTEvOUxRNXpJQXJQOHVjV3ZhME9jeU1QaGcvZmNuNWZYVlN6QU9uYWpNR2Z2OE9jOUR6czJpYmJ2bUhwOWZFOVM1cEF2Z3JmMXhwSnFOM0JwL3lHMk1zeEExa2RNSnorNXF6ZElUbGJmNHNUblB6TkZqeHpoNjdOZ0ZqNG11RjAxVVJDUlJVWkZFUmlxUGlNZ0lJaU1paUl5TUlEQXdzTkxpS1UyQXZ6OEIvdjVFbC9PRys1eThQRE41dWJua21aVkVMRGN2ajl6Y1BHVmZvZVRNYXJWaXRWb3hXeXo1enkxWUxWWXNWaXNXcXdXcldYbmRZclZnc1ZpeEZCeG54V3cyVi9LN0xyK0FnT29ic2pSNHlGQ21USjFhYWUwWmpjcHcyTVZmZmtGc2JLeGIwblU4NFRnSER4d0FqWWJYWC9XOGZMS2Z2ejgzenJxcHdyRVdwenAvOXRYdFhHbC9UOTE3MzRNOGNOKzlEQms4a0k4L1hNaUtsYXRZK040SEhEOWUvTEF6UHo5ZnJwc3hxMkNlM3JyMUcvSDM4MlBRd0FGMDdORGVyZkJHZkh4TG5udGhIai85N09vVmFOZTJ6UVZqeWNySzRzR0hIM1BiZnZYbEZ4azkrbExlZW5zQkFQMzY5bWJZME1IOC9jKy8zUCtncTZmb3UrK1g4TkVIQzh2MTNxK2ROb1ZycDAwcDJONjFldytQUC9tTVc0OWQ3MTQ5dVhMc0ZheGR0NTc3SG5pa1lNamRleDk4eUhQUFBNblFJWU1aT0dBNWYvK2pESnQ5K0lHNUJBY0hjZHNkOTdCNWkydlIyUC85dEpRRjg5L2cvcmwzTS8yNm1TUW1KcEdZbUVUWExwMkpieG5IRHovK3IrQzZrWkdSdlBUQ002U25aL0R1d3ZlWmZkTk1oZzhkUWxoWUtLZE9uMmJQM3IxbzhtK1Evdmh6T1JzTExVajh3RnozT1ZwREJnOUVxOVV5Zk5oUUlpTWplT1N4cHhoLzlUWGs1dWJScG5Vck9uWm96OTMzdXErcFp6Q2VTN284VzlJbkxTMmRNQzhmVGwyUzROQXdOSm1wVmRhK3ZsMWZOT0V4bUg5enpaZTFyRjZDWDdzK0dQcU94ckxzVTlmKy8vNkh2dGRJREwwdlBTL3B1aFNuS1EzYmR2ZGVjT09BY1Rpek03QnRWWHFQN2ZzMjRreE94TkR2Q3ZLK2VBRThIREtweVV3bE9NeTdSeFRVeWFRTDRNdGpqVWsyKy9Cdyt6MFl0Ykoya2FpWkxBNE5UK3hveThyVG5pVWJGWEhtOUJuT25MN3dVRnlqMFVoMGRCVGg0ZUZFUlVVUkVSR3VKR1JSa1VSRVJCSVZHWUdmbjE4MVJueGh2cjQrbFRySHJUUjVlV1ljRGdkMnV4MkhRM25ZN0E0Y2RqdDJoeDM3dWVkMk93NkhFM3YrZm04cVJLTFg2L0gxcmZ6ZmIxekxsdXpadlJ1THhWSlFxdnIwNmRNRUJnYmk2K3ZMOXUzRkR5MXhPaDFZTEJhMFdpMEdROUVTMXdCQlFkWDNSVUZ0RWhZV1dxR2lGQ1pUTmc4OThqZzl1bmZqcGxrM01Hem9ZQVlPNk1lQ2hlL3g1ZUp2aWh6LzNmYy9GaVJjNS95ODlGY0dEUnhBcjU3ZDNaSXVreW03b0FCRVdmejYyekszN1MzNTFkQWFGaW9pTkh6WVVBQVd2dmVCMjdHSmlVa3NYNzdTcmNwZmFjNVZMelRvOWRTclY0OCt2WHZ5eGFjZjhzUlR6eFVNMlJ3MThtSUEzbnhyZ1ZzU1lyYzdlTy85aitqZnJ5OURCZy9pNzMvK3BVbmpSclJ0MjRZVksxZTVKVndBTzNmdDV0Ly8xaktnZjE4YU5JZ2xLZW5FQmVNYWRja0lmUDE4bVhQNzNlVGw1ZkhMTDc5eDlPZ3hzck96MmJKMUcwOCsvaWdtazRtNUR6eE1Ra0lDWjgrNjV1TGVNL2RCdHlSODFNaUx5YzdPWnR1MjdiU01pK081WjU0c1NHeW5UWjNNcnQxN1NFNU80YnBycC9IaFI4cE4vcm5QcU5uaVdVOVgydG16aElXSGUzU3VOd2dLRFVPVG1WTDZnUjR5REJ3SFRpZldOVDhWN0xPdS93Mi82NTdBMEgrc1c5SmwyN29LY3JJdzlCcEozcGZLV203YVJ2Rm9HN1RFOHNkbkJZVTNBTFQxbXFDTDc0cDF4V0t3dS80dVcvNzlFWjh4dDZEdk9BRGJ0bFVleGF6SlRDWW9yR3BINFZTMU9wdDBBZng1cWg3SHMvMTV2c3NPNnZtcS95MjFFSVdkenZQaC9pMGQySmNWcEhZb3hiSllMQVhmcEY2SXdXQWdQRHljME5BUVFrSkNDQTBOSVRRMGxOQ1FFRUpDUS9ML0RDVTBORlQxaWVXVnFUb1R2T3AyYnVrQXZiNXEvdnRvMXF3NXUzYnU1SGhDQWkzaTRyRFpiS1NrSk5PeVpUeEJRVUc4LzJIeGs3RTNiZHpJcTYvTVk5eVY0eGt6ZGx5VnhGWVNweE9lZXVyeGFyOXVkVEFZRE54OTl4MjgrT0k4c3JJOEgxSzZZZU1tTm16Y3hPQkJBN2gvN3QzTXVXVTJHUm1aUlpLbXBLU2kvNmFjeVo4YkZuN2VqZmFKa3lmTHRaekZ1WGJPc1ZnczVPWGxFVmdvSVcvV3RBa1dpN1hZa3U1bmtzdTJLUGM1NTFjdmpJcUs1SU5GQzNqb2dibHMzcktWckt3c21qWnRqTmxzTG5idHJzTkhqdUp3T0dqUVFFa0ttelJ0QW5EQjRaNkhEaDltUVArK05Dd2w2ZnJrc3kvNDl2c2w1T1RrQUhBczRiamI4TXB6aWl2TFhuaDRhSWYyN1locjBZTDFHemFRa3BMS20vTVg4Tzc4TituWW9UMVpXVmtNSE5DZlcyNjdDNTFleHczWFQyZnR1dlhzMmJNWEh4OGw2Yko0T0tjckxUMmRwTVFrcGx3em1WYXRxbjU5d3VxbXo4MUFrMVdKeFdDY2hUb1hmQU13ZEIrQk15Y1RuMHV1ZFQvTWxJYXVSVWUwRGVKd0pPWFAyYlZac0c3NEhjT2c4ZWhhZE1SK2FEdUczc1ZYTFRRTUdBdUFKcXdldnBQdkw5aXZpVkJHNmhnR2pxdEEwcFZLMWdudkxvWlhwNU11Z0gxWlFVejdyd2NQdGQvTHdPaXErMVpCaVBMNCswd2t6K3hzVFphdGFpZi9WeldyMWNycDA2YzVmZnAwbVk2UGpvNGlKQ1NFNE9CZ0FnTURDQXdJSkRBd1VIa2VHRVJnb0QrQmdVRUVCQVlRRkJEbzlkWDZ2SkU5dnpldXFwS3VwczJhQVhEa3lCRmF4TVdSbkh3R2g4TkJiSVBpbHpNNDU4QUJaUzNHZHUzYVYwbGNwZEpBKzNidDFMbDJOV2pmcmgwNlhlWDh6djlhOVE5SlNTZjQ0TDEzbVRwbGNwR2t5K0VvT3Zva0pEUUVLTm96a2xlb3RIbFpPQ25hdHROSndWQTZVSmJRc0Z5Z0I4WlF3Yi8zeWNrcExGLzVGeE5tWmRoWkFBQWdBRWxFUVZUR2o2TnQyOWFzVzdjQnJWWlg3SHN1N0Z3dnVFNnJMR0Rzc0JmZks2NUJlUi8yVW5yTkx4OTlLWk1tVHJqZzY5RlJVVGdjOW9MeThNWDU5cnNmR0Rwa0VNdisrTE5nd2ZPa3BCTk12R1lhSmxNMmI3ejJNcXYvWFZPUXVQMjNaaTIzekw2UlcyKzdDNS84WHV3TC9aeExFeFlhU29PR0RUQ2I4MmpmdmhaKzdpeDVPSVBDSzV4NGFmeVZKUm1jRnRmY1prUFBTOERIRDQyUEg4WkxieWoyUE1PQXNXNkZNeXovL1EvRG9QRVllbzFTa3E0K2wrRThjeHo3Z2MxdTV4bjdqd0ZBMzJVSWRCbFN0TjF1RjVIckh3UTU1UytRNVF5T0lDaTJjYm5QcTBucWZOSUZrR1V6Y1AvV0RselI0QVIzdEQ2QWo4NTdodmlJMnNWczEvTGF2cGI4bUZqeURXWnRkZVpNY3BGdm9rdmo2K05MVUZBZ0FRRUJCQVFFNE92cmc4Rmd3R0EwWURRcXozMThqQmdOUmd3R3ZWSnlQUDloTU9UL2FUUmdOQmlWWVloK3Z2ajYrdUxuNjF1dDg5YThSVjcraFB0ek4xbGJ0MnptazQ4dmZHTldtbHR2dTQzbXpWMFZPUnMzVnI3SlR6eXVmS041TW45Q2Y2Tkd5bisyZS9ic1pzL3UzVVhhMmJoQnFkNjVkZXNXZHV3b09nUXhNaktTZ1lNR2V4eG5hVFE0QVpra1hGWUhEaDRpSXlPRG1QcEZGekNPalkwcE1uU3ViUnRsbnRhUkkwVjdneXBiU21vcVRabzBKakl5a3BRVTl5OWpteGF6dUh4NTZYVTZBQXg2NVV1MXhPT0pORy9XbEVhTkdoYVo1OWFzYVJPMFdpMUhqeXJ6YjQ4ZlYzb0JXN1VxdmtKc3MvenFpTWVPbGR3anNIUFhiajc5N0lzaSs2T2lJcmwyMmhTc1ZodGFuWmF3MEJBV3ZmOVJzU1hrMDlMUzZOU3hBeSsrOUFyWFRuZk43elNac3BrOGNRSmRPbmZpbGpsM1VMOStQWHlNUmxiL3U0Yjc3cjJMN3QyN2twMi9mSUNuMVF2RHdzTkpPMXN6bHdXb0ZIWXJ6dURJQ2lkZDJuckt2NXVPTTY2L1Y4YUI0OEJtSWZPbW5wQjdYcysxVGsvUU8rc3c5cnNDODFmekNuckk3THZXNEV4UHh0QnJGTlkxUDZPdDF3VHpEMis3bjlxbUY1cW9obGgrV2tqZTRoZUx4R0s4OUFaOEo5K1BzZmVsV0ZZc0x2ZDdjUVpIa1psV2RmUGNxb01rWFlYOG1CVEx0dlFRN21xOW4rNFI2aStxS09xV0xXZERlR0YzS3hKeUF0UU94YXZrbWZQSU0rZVJuRkoxUGRWQlFZSDQrZm5oazUrTStlWS8vUHhjejMxOWZOSHBkZWgwT25SYXJmS25Ub2RXcTBPcjFhRFRLOC8xT2kxYW5RNmRWb2V1MEhPdFZvZEdXN0U0cTZPbkpUdGJ1Vm55eng4T21wdWJ5NWt6cDB1Y1MxVWNpOFdNMCtrc01wRytmdjM2R0F3R0VoTHlrNjZUK1VsWFkrWG1ZZC9ldlh6LzNiY1hiUGZISlQ4VXU3OU5tN1pWbW5TaDBmRElJN1Z6ZU9IVUtkZXdkdDE2ajRwcGRPN1VFYWZUeWJiOGlubm5kT2pRbnZEd01QWVVVMTExMHNTcldMNWlKYm01U2k5V1NFZ3dWMTA1VnFsdTZXSHArdkpZdTI0RDNicDJZZWFNYTNudWhYbHVNZmZ2MTZkQ2JjZkUxR2Y0c0NGWUxGWjI3RlRtcGkzN2N6a0RCL1puemkwMzhlRERqMk96S1hOa2REb3RNNjVYaG4rZDZ3MDhlT2dRaDQ4Y1plaVFJWHozL1k5dTg5dmF0bTFELzM1OTJMaHhNOG5Kcm44UHozMW1JeUlpT0hueUZBQ0hEeDhwTW55eWY3KyszSHpUamJ6eDFqdjA3ZE1iazhsRWVubzZZOGRjem1OUFBNMmhRMFVYR24vMTliZUtIWlk0ZHN6bDZIUmFGc3gvQXdDbjAwbE9UZzQ1T1RuTW1qbWpvTEpobnJsOFBaWG5oSWVIY2Zac0dwOS9zWmdmLy9lelIyM1VaRE92bVVCY2NDUWs3ZmU4RWFNdnh2ejFzbXg3MWdLZ2lXeUFyblZQWllqZitRa1hnTjJHYmYxdkdJWmNqYjU5UDJ3N1ZpdjduVTZzNjM3QmVQRjBqSmRNQjhENjc0L3VsenRYZ242OWUyWE9jNnhyZnNaMzBuMFlCbzd6TE9rS2lTVDFySGV2OHlsSjEzbU9aZ2R3MjZZdURLNlh6TzN4QjZubjU5ay9DRUtVMWVrOEg5N2NGOGNLRllwbGlMTEp5akpWYUM1TGRmbnMwNCtydklyZXVXK1hRMEpDM1BiMzZObUxPYmZkWHVaMm5ubnFTZmJzS2RwanBkVnFxUjhUUTJLaWNpTjM4cVF5TCtWY1Q5YzVkOTl6TDIzYXRpVXJ5OFNkdDg5aDBPQWhUSjAycldCN3lOQ2hYRE5GK2ZiOXhodG1sUDBOZWlqYmxNUE9ZdFplcWcyMmJOMUdhb3BuM3pESHhzYnc4SVAzY1N6aE9EdDM3aUkzTjVlWW1CaDY5K3FCeFdMaHJma0xpajN2a3cvZjQ4L2xLM0U0SFl3YWVURVJFZUhNZStWMTB0TXpLdkpXeXVUN0g1WncrV1dqR0gzWktCbzBpR1hUcGkzVXIxK1BZY09Hc0dIREpucjE2bEhNSU1YaWRlL1dGYVBSaUZhaklUbzZpbjU5KytEajQ4TnJyNzlGUmtZbUFDdFdydUxQNVNzWlBtd0lIMzJ3a0gvL1c0UGRicWRQcjU2MGFoWFBaNTh2ZGt1dW5ubnVSZDU4L1dYZWZ2TlYvdmh6QmNjU0VtZ1FHOHVJaTRhVGxwYk84eSs5N0JiRG5yMzd1T3pTa1R6eTRIMnMvbTh0aHc0Zlp0MjZEUVd2TjJyVWtGdHV1cEV1WFRyejlMUFA4OC9xLytqYnB6Y0FyNzg1bjhrVEovRCt3dm44dFBSWFB2OWlNYWRPdVlhTGYvZTllN253Y3g1NTdFbDgvZnhJVGs0bUswdFpYc0xoY05DMmJSdmF0MjFEVUtEeTVXSmVubWZ6NlFNQ0FqaDQ2QkRIU3FqQTY4MDJiOTlGVTc5Z2RCNmM2M2ZqOC85djc4N0RvaXozTjREZk04TU1PelBEcWdnb3NpK0tvdUFDYXBwWm1wVlpWcGFkOWswenE5TitXbXpmdGF4c1QwdFQ2OWUrbXZ2T0lvcXlDY3FPSUxJendEQUxNL1A3QTZOR0ZsRVlYaGp1ejNWMUhYbmU1MzNuTzFBZTduazJBSUFrT0JyaW9TT2gvZjdkdHVsOHNpbFhBeUlSOUVrZEJ5TUEwQjM0RmRMcDEwTTZaZjQvb1F1dDY3ZGtsOTRDNmFRcllDaklnUEhVdjBLNHpBN1MyTXRncWlxRklUKzlnNmNDcHBweUdISlNJQW1OZ1hqSUNCakx6Mi9VdXNYZUJka24yZ2YvZ1lTaHF4TzdUbnNnc2NvVk40OG94aUwvWWtqRm5ISkl2VXR2Rk9QclFsOThWVEFjR3NPRi9OVktaSzYycnM3aW9ldnY5WGx1YnU0V2U0MGhYa05RVWx5TTJ0b2FsSldXd3QzZHZkMVVUNmxVQmpzNys3WXRzQ1VTOFZsZlcyWjN4YzdVOW1CTDlmNHVKeWNIY3krZmd6MTd6MytVS2VYUVlmenc0ODhZTXlZS015K2VEb2xFZ3FycWFtelp1aDNydjk3VTRlWVI3My93TWNhT2ljS1ZWOHlCbzZNajh2SUw4Tjc3SDJMSHpndGJnSCsrbXBzMVdMejBRZHkvK0Y1TW5qUUJFZUZoeU00NWp2OCs4Z1F1bWpZRkV5YkV0RzFBY1M2UkVlR0lqQWdIQUtpYm01R1pkUXdiTm42REF3bEpadjJlZS80bHBLVm40SXE1YzNEOWdtdGdNQmlSbTV1TFo1ZS9pRzNiZDVyMVBYWXNHM2ZjZVM5dXYrMFdUSmdRZzVrWFQwZE5UUzErLytOUHJGbTdEbFhWNWdINTE5LytRRmhvQ0taTmpVZFFVQ0RlZUdzbGdOYVJ1MnZuWDRVWjA2ZmowT0hEdU9YMnU4d0MxZDgyYlBvV3FVZlQ4TWhERCtDN2I3NUdVdkpCN0QrUWlJVEVwTGFSczdObDUzUThRcE9WZFF4WldjZXc4SVlGTUJpTVVLa3VMRVJmZE5GVS9QVGpMK2Z1T0VDbFpSL0hKVmZQaHUzaHplZDlyOGpCR1RiUk0yQ3FyWUJtNCt2US9mWnAyelhwbEt0YlI3UCtkUUR5MlF6SGttQ3FxNEEwWmhhYTdaM2FSc1FNZVVkaFBGMEVzZGZ3ZHFOYzB0akxBRHZIMWwwTHU2QlArQldTMEpqV05XUC90L0s4M2xmanVEbEkvK2I4dngvOUNVTlhGelFHQ1Q3Tjg4ZnZaVVB4SC85Q3pCNTZHbEt1OTZJZTBobkUrTFYwS05ZVkRFZUYxbnAzdWFPK1YxZFhDNTl6YkRqUkUxcXRGcVdsSnlFU2lURE14OGRpcnpON3p1VzQ0cXFySUpjclVGWldpcERRVUl1OVZtK3BxeHZZMDE2NmtwcDZCUDk3NmdtSXhlTHpQdGFnb3FJU2I2MTQ5N3p1MGJmb3NmcWpUN0Q2bzY3UHhMcm80a3M3Yk0vTU9vYkpVMmFZdGEzN2VpUFdmYjJ4dy80WHoycS9CWHgxZFEyZWYvR1ZkdTEzM0g0cjlIbzl5c282M3hrUUFOTFNNOXJWMEJXVHlZVHZ2djhSMzMzZjhmVFlzeFVWbCtDNTUxL3FWdCtXbGhhODh0cWJlT1cxZnpaR1dIakRBaXhkY2gveTh2THh6SFBQWTlmdXJnUDFzV1BadU9QdXhaZ3hmUnF1blQ4UHk1WXVSbjVCWWFlaDY5OGl3c013WVVJTVZLb0dhRFFhdUx1NTRZYnJyMFZHWm1hN293RzZReXFWSWp3c0RNOTM4LzBQUkttcFIyRC8xQk13aVNVUUdidS9PeWNBcU45WjB1bTF4b2N2UHZjRFRDWTBMT240NE9uTzd0ZnYrd242ZlIyUGV2NmJidHNHNkxhMVgwdDR6cEpzWkxBTmlNTFJ0UFpyeFFZU2hxNXVLR3UydzJ0Wm9mZ2l6eCtML0l0dzViQlRrREY4MFhscU5randVNGszdmk3eVE0MjIrMnRmaUxxcnJnZG5LWFZIWmtZR2pFWWpnb0tDTFhvR1czQklDQUJBVlYrUHhzWkc2TFE2ckYzekJSb2FHdURyNjJ1eDErMEpTMy92aFpaOE1BV3hNZU9SbUpRc2RDa1dKNU5KSVJLSjJ4MTRQaVYrTXNhUEc0dGR1L2VhSFc0OEVHMzY1anRrWldXM1cydDNManQyN3NhT25idmg3T3pVN1NuWE5qWTJ1T1htbXlDVnRtNGMwdExTZ3N5c1kzanRqYmZQY1dmSFltTEc0K0RCbEF1NmR5REpURW5DdU1ncGtLVHRFcm9Vd1JraXB5RDkwTUQvdTRlaDZ6eFVhRzJ4SWpzWUgrVUc0R0t2Q2x6bVhZNHhpanFJdUdFVmRjSmtBbzdXS2ZCWG1SZTJudmFDdW9YVENNbHlMRDNGYmQvZVBRQ0FpWk42dHBsQVowcExTNUdmbjRlVEpTVW9LUzVHNFptcForbnBhVWhQVDRPZjMvQitHN3FzZVhvaEFHemR1ZzFUcDhRUGl0QTFkTWdRZlA3cGg5aC9JQUZGeFNXUWlNVUlEZzVDM09SSnFLcXV4cXIzVmd0ZFlvOTF0TG5KdnozNitGTmQzbjkyNE9wb1ZQQnZSOVBTTVcxRzY2aWtqWTFOMjBZaEYycmloRmhzM2JhOVI4OFlDSDdhc2hNaGwxNEVPVU1YMUpIVDhmUHZPOC9kc1o5ajZMb0E2aFlKZmkwZGlsOUxoOExMVG92TGhwWmpobGNGZ2x6Ni8wSjc2aHZINnAyeDQ3UW50cFY3NGJTR1V3aXBiMWh5dE9YMDZYS2twQnlFblowZHBreWQxdTY2MFdDQVJ0TitXK25PZERSTjdiZGZmOEhlUGYrczIxRW9GQmcvUGdaQndTRUlDUW5CQ0g5Ly9QWnIvMXpIWWUwalhhbXBSM0R0dGZNUkZocUtZOW5aUXBkalVaVlYxZmpsMTk4eGFlSUV4TVZOaG8xRWd2TFRwL0hOdDkvaHEvVWJVVnRydlZOSkxhMm5nU3NpSWh4S3BSSkhqN1kvRnNMYUhFNDlnb3JyNXNISlB3cVNndmFIVkE4V2hzQm9uSEx3d2hFcitKa3pkUFhRYVkwdHZpd1lqaThMaHNORnFrZVVzaDdSeWxwRUsrc1E0TlFFc2JpN2V4elJRR1UwaXBEWDZJakR0UW9jcmxIaWFKMGNLdjNBUHRTWUJxYU9OaVhvTGQ5Kzh3Mk1SaVBtWEQ2M2JidjRmenQ0TUJrSEQvWnNGR1Q4K0JnNE96c2pJREFRQVFHQmNIZnYrV1lkR28ybU5lQlplRWFDSmIvMy9jVlhYNjNIcmJmOEIwOCs5YlJGbnQvVnVxdStwRmFyc2VyOUQ3SHEvUStGTG9YT2NzdC9GdUdUVDc4UXVvdys4LzdhRFZoKzUxSW8zK3Y0RU9QQm9HSHVBM2h2OVZkQ2w5RXJHTHA2a1VvdnhkNEtkK3l0YVAxRndWWmloSitER3I0T2F2ZzVOTVBYVVEwdk93MmNiRnBnYjJPQWc2VDFIM3ViODFza1NYMm51VVVDdGFIMW4rWVdDUnBiYkhCYVk0ZVNKZ2NVcSsxUm9uWkFzZG9CV2tNUEQxZ2k2Z1hwNlJsb2FtcUNvMlB2bnZXV2s1T05wTVFFdUxxNllzN2xsM2ZZUnk1WFlQanc0ZDErWmw1ZWJ0djVRWDhiTjM0OHhvMGZmMTYxMmRqWVlQVG9LUGo0dEU0N0ZJdkZjSGQzUjAxTk5aNTgvREUwbnhsOWMzR1JkL1dZSGxHcjFVai8xNWJlMWlvbjV6Z0tDZ293YWxUa29IaS8xTCtNR1JPRjR5ZHlrWnViSzNRcGZTWW41empTOG9vUUh6UWVraFBXdjQ3dGJJYVFDVGljbldjMVAzT0dMZ3ZTR3NRNDBlQ0VFdzFPNSs1TUFJQ3hZNkx3N0xQbW42S2VPSkdMeHg1L1VxQ0tpQWFPbHBZV3BLWWVRWHg4WEs4K055Z29HSk1tVDhia3lYR2Ric01lR2hiV0srZDBuUzhIQndjODlzUS9mejg0T1RuaG5WWHZRNi9YNDk2Nzc0UldxNFc3dXp0bXoyNi9RMTF2T1h3NHRjZlRwZ2FLVHo3OUhHdldmSVlIbHoyTWVwVks2SEpva0ZBcWxWaDYvMkxjY2VjOVFwZlM1MTc5NkV0c1d2c0o1RzhzaEtoeDhFeHROYm00UTNYRHMzampqdnVFTHFYWGlDYkZUK2Y4TitwWFZxeDRFLzRqUnBpMXZmRENTMGc5TW5qbk5CTjFWM3g4SFA3NzhJTzkvbHlUeVFSUlA5ZzFxS3FxQ3RYVlZmRDE5ZXR3bXFNUTNsN3hEdmJ0Mnk5MEdYMUdMcGZqblpWdjRiYmI3eEs2RkJva3Z2cnlDeXhlOGdBYUd3Zm4ybm1sd2dXZnZQTW1uSitkTFhRcGZhYmhwUzI0WThreXFCcWF6dDE1Z09DY0tPcDMxcTl2UDZmLzV2OHNFcUFTb29IbjhPRlU2UFc5djUxMWZ3aGNBT0R1N282UWtOQitFN2owZWowT0hUb3NkQmw5cXI2K0hzODk5d0tlZWJyckhlNkllc016ei93UFR6MzF6S0FOWEFCUVc2ZkMwOCs5Z05xN3p1L011NEdxOXE1VmVPeXBaNjBxY0FFTVhkUVBIVDU4R0NkT21NL2Y5Ujh4QXJHeDU3ZldnMmd3VXF2VnlNaklGTHFNUVNNakl4UE56ZDNmdGRGYUZKZVU0TXN2MTJITm1zOGdsMXR1dlJ3TlhrcWxFbDk5K1FYV2ZMRVdKMHRMaFM1SGNEbEZwWGptMDAxUXZiQVpKaWRYb2N1eENKT0xPeHBlMm9LblB0NkFncE5kSDBBK0VERjBVYi8wNVpmcjJyWGR2SWlqWFVUZHNiYUQvMzdJTXRhdXRZNWR0UzVFY1VrSkhsejJNTjVaK1JaR2pSb2xkRGxrUmNhTWljSmJiNzZHeFVzZVlPRDZsOXppVXR6MXdDT29lM1FERE1FeFFwZlRxMXFDSjZEMm9hOXcrK0lIclRKd0FZREUxODkvdWRCRkVKMnRzcklTNGFGaDhCcmkxZGJtNHVLQzB0SXlGQmVYQ0ZnWlVmOVhYMThQbjJIRDRPZm5KM1FwVm0zZnZ2M1kvTmNXb2NzUWxGYXJ4YzgvLzRxcnJyd0MxeTI0Qm1XblRxR3lza3Jvc21pQWlvZ0l4Nk9QUEFSYk96c3NYLzRpZERxZDBDWDFPMXF0RnQvLy9DdDhMMWtBeFp6L1FGWlpESEZ0dWRCbFhUQkRZRFRxYm40VkI0eHVlT1M1bDZ6Nlo4Nk5OS2pmQ2dvS3hCdXZ2MnJXZHJyOE5CYmZ2eFJHSS8rMUplcUtwNmNuVm4rd0NoS0pST2hTckpKT3A4UDlTeDlFWldXbDBLWDBHOEhCd2ZqUHpUZWhxcW9LU2NrSGNmQmd5cURaMVpFdW5GUXFSVXpNZUV5WUVBdFhwUkpmZnJYZWFyWUl0N1RnNEdBc3VYVWhQRlNsa0dmdWhEaGpIMFNHM2wvVDI5dE1OaklZSXFlZ0xudzZLcDJHNElPMUd3YkZ6NXdqWGRSdjFkVFVJREJnSkx5OXZkdmFuSnljVUZGUmlZSUM2eitJbEtnbm1wcWE0T3JxaXNEQUFLRkxzVXAvL0xrWisvY2ZFTHFNZnFXNnVobzdkdTZDUnF2RjlJdW00WUdsU3hBZUhnWVJBRGQzTjlqYjJ3TW1FelFhamRDbGtrQ1VDZ1c4dmIwUkVEQVNRVUZCdVBYV20zSFAzWGRCSWhaaisvWWQyTGpwRzlUVTFBaGQ1b0JSWFYyTnpkdDNJNi9SQU9Xa1M2RzQrU2xvUjQ2RmpSZ3dLWWRBWk5lNjRaQklxeGFzUnBPTEcwd2V3MkgwRFlWeGVBUWFyMXlHbGdXUDQ2ak9BWi8vdFE5ZmJ2eDIwUHpNT2RKRi9aci9pQkZZc2VKTnM3YktxaXJjZSs4U0dJMUdnYW9pR2hqa2NqaysrWGcxWkRLWjBLVllGYlZhamNXTGwvS2NxbTZJaWhxTjBKQVFCQVlHUUtsVVFPbnFpckxTTWtSR1JnaGRHdld4ak14TWVIdDdvN2FtQmpVMXRjak55ME5POW5FY1RVc1R1alNyRWhVMUd2RVJRZkFmNlE5bnBTdWNsSzVRbnk2RmU4am9QcStsTWpzTmprTjgwRlJiamZyYUd1VGw1aUloSzMvUS9zd1p1cWpmZStTUmh4QTNlYkpaMjhlZmZJYk5tLzhTcUNLaWdXUG14VE93WkluMUhDN1pIN3oreGx0SVRFd1N1Z3dpSWhwQXVIc2g5WHZyMW0xb3Q0YnJ1dXV1NGFmM1JOMndiZnNPL1BEalQwS1hZVFYrK1BFbkJpNGlJanB2WE5ORi9WNVRVeE9HRFBHQy80Z1JiVzMyZHZab2JHeENUczV4QVNzakdoalMwelBnNCtzRFAxOWZvVXNaMEJJU0V2SFJSNThJWFFZUkVRMUFIT21pQVdIamhrM3QxbkJkTS85cTJObmFDVlFSMGNCaE1wbXdhdFg3S0Nnb0VMcVVBYXV3c0FqdnZQc2VUQ2JPeUNjaW92UEhrUzRhRU5ScU5aUUtwZGxPYkxhMnR0RHF0TWpLT2laZ1pVUURnOEZnUU1xaHc1ZzhlU0ljSEJ5RUxtZEFxYXFxeHJQUExVZGpZNlBRcFJBUjBRREZrUzRhTUw3OTlqdm85ZVpudnN5L2VoNlVDcVZBRlJFTkxOWFYxVmh5L3pMczNyTlg2RklHak4xNzltTEovUStndW5wd2JHbE1SRVNXd1pFdUdqQTBHZzJjbkJ3UkVoTFMxaWFWU3VIcDVjbnpjb2k2eVdBd0lERXhDVWFERVpHUkVSQ0pSRUtYMUMrWlRDWnMzUFF0dnZoaURRd0dnOURsRUJIUkFNZlFSUVBLaVJPNXVIam1ETmpaMnJhMStmcjRJUGRFTGs2ZEtoZXdNcUtCSlN2ckdBb0tDaEFiR3dNYkd4dWh5K2xYMUdvMTNuNTdKYlp1M1NaMEtVUkVaQ1VZdW1oQTBldjFxSzJ0eGNTSkU4emF3OExEc0dYTE5uNGlUWFFlU3N2S3NHUG5UdGpaMnNIZmZ3VEU0c0U5NDl4Z01HRGI5aDE0NDgyM2taZVhMM1E1UkVSa1JSaTZhTUFwS2lwR1JIZ0V2THc4MjlvY0hSeGdJN1hCMGFPRDg1UnpvZ3ZWM0t4QnlxRkQyTDkvUCtSeU9YeDlmUWJkbEVPVHlZU0V4RVM4L3ZwYjJMbHpGelFhamRBbEVSR1JsUkZOaXAvTy9XOXB3UEh5OHNKN3ExWkNLcFcydFJtTlJqejgzOGRRVkZRa1lHVkVBMXRnWUFBV0xyd2UwV1BIQ2wxS24wZzljZ1RyMTI5RWZqNUh0b2lJeUhJWXVtakFXbkR0TmJqeHhodk0ybkp6OC9EWTQwL3lMQjJpSG5KeWNzSzRjV01SR3h1RDZMRmpZR2RuTDNSSnZVS2phY2JoMUNNNG1KeUNsRU9IdVEwOEVSSDFDWVl1R3JCc2JHend6c3EzTVd5WXQxbjdKNTk4aGo4My95VlFWVVRXS1RZMkJzRkJRVkFxRlpETFhlRGlJb2RjTG9kYzdnTGJmMjFzMHg5b3RWclUxNnRRWDE4UGxhb2U5ZlVxMU5UV0lqczdCNGNPSFJhNlBDSWlHb1FZdW1oQUN3MEp3YXV2dm1UVzF0emNqQ1ZMbHFHMnJsYWdxb2lJaUlpSS9qRzR0NnFpQVM4N0p3ZmJ0bTAzYTdPM3Q4Y2RkOTRxVUVWRVJFUkVST1lZdW1qQVcvdmxPdFNyVkdadGNaTW5ZMXowNE5nSWdJaUlpSWo2TjRZdUd2Q2FtcHF3WnMzYWR1MzMzSHQzdjF0clFrUkVSRVNERDBNWFdZWGR1L2NpUFQzVHJNM0QzUjNYWDdkQW9JcUlpSWlJaUZveGRKSFZXUDNoUiszYXJyNzZLb3djT1ZLQWFvaUlpSWlJV2pGMGtkVW9MeS9IaGcyYjJyVS85dWpEc0xPMUU2QWlJaUlpSWlLR0xySXlQLzcwTTBwTHk4emF2THk4Y05mZGR3aFVFUkVSRVJFTmRneGRaRlZhV2xxd1l1VzdNQmdNWnUwenBsK0VxVlBqQmFxS2lJaUlpQVl6aGk2eU92bjUrZmhxM2RmdDJ1Kzc5eDU0ZVhrSlVCRVJFUkVSRFdZTVhXU1Zmdm5sVnh3OW1tYldabWRuaDhjZWZSZ1NpVVNncW9pSWlJaG9NR0xvSXF1MWN1VzdxSzJyTldzYk9YSWtGdDEwbzBBVkVSRVJFZEZneE5CRlZxdGVwY0xiYjcwRGs4bGsxajV2M3BXSWlob3RVRlZFUkVSRU5OZ3dkSkZWeTh6S3dnOC8vdFN1L2FHSGxrSHU0aUpBUlVSRVJFUTAyREIwa2RYYnVQRWJIRDkrd3F4Tjd1S0NoeDVhQnBGSUpGQlZSRVJFUkRSWU1IU1IxVE1ZREhqcnJSVm9ibTQyYTQrS0dvMGJicmhPb0txSWlJaUlhTENRK1ByNUx4ZTZDQ0pMVTZ2Vk9IWHFGT0xpSnB1MVIwU0VvNlRrSkVwS1RncFVHUkVSRVJGWk80WXVHalJLVHA2RWs1TVRnb09Eek5walk4WWo1ZEJoMU5YVkNWUVpFUkVSRVZrelRpK2tRV1hObXJWSVMwczNhNU5LcFhqbTZTZWdWQ29GcW9xSWlJaUlyQmxERncwcVJxTUpiN3p4Rms2WG56WnJWeXBkOGN6VFQwSXFsUXBVR1JFUkVSRlpLNFl1R25TYTFHcTgrUElyMEdqTU45Ync5L2ZIc21WTEJhcUtpSWlJaUt3VjEzVFJvTlRRMElEQ2drTEV4OGViYlJ2djUrc0xrOUdFekt3c0Fhc2pJaUlpSW12QzBFV0QxcWxUNWRCcXRSZ3pKc3FzUFRJeUFnV0ZCU2d0TFJPb01pSWlJaUt5Smd4ZE5Lamw1T1RBWjlndytQbjV0YldKUkNKTWlJMUZSbm9tcXFxckJheU9pSWlJaUt3QjEzVFJvTGZxdlE5dzRrU3VXWnRNSnNPenovNFAvaU5HQ0ZRVkVSRVJFVmtMaGk0YTlQUjZQVjU2NVRYVTF0YVl0ZHZiMjJQNThtZmg1ZVVsVUdWRVJFUkVaQTBZdW9nQXFPcnI4ZHp6TDZHcHFjbXMzY1hGR1MrK3VCeXVyanpEaTRpSWlJZ3VERU1YMFJrbHhTVlkvc0pMME9sMFp1MGU3dTU0NFlYbGNIRnhGcWd5SWlJaUlockl1SkVHMGIvVTFOUWdOemNQVStMaklCYi84NW1FaTdNenhveUp3cTdkZTJCb01RaFlJUkVSRVJFTk5BeGRSR2NwTHorTmt5ZFBZdEtrU1dabmVDa1ZDb1NHaEdEZnZuMHdHbzBDVmtoRVJFUkVBd2xERjFFSFNrNmVSRlZWRlNiRXhwaTFlM3A2d3Q5L0JQYnZUNERKWkJLb09pSWlJaUlhU0JpNmlEcFJVRkFJblU2SHFLalJadTNlM3Q3d0h6RUNpWWxKSFBFaUlpSWlvbk5pNkNMcVFuWjJEcHdjSFJFY0hHeldQbXpZTUlTR2hHRC8vZ01NWGtSRVJFVFVKWVl1b25OSVRUMENUMDhQK1B2N203VjdlWGtoSWlJTUIvWW5vc1hRSWxCMVJFUkVSTlRmTVhRUmRVTktTZ3A4ZlgzaDYrdGoxdTdoNFlFeFk2T3dmLzkrNlBVTVhrUkVSRVRVSGtNWFVUZVlURUJTVWpLRytReURuNit2MlRWWFYxZU1pNDVHUWtJQ3RGcGRKMDhnSWlJaW9zR0tvWXVvbTB3bUV4SVNFdUh1N29hUkk4Mm5HaW9VQ2t5WUVJUEV4Q1EwTjJzRXFwQ0lpSWlJK2lPR0xxTHpsSHd3Qlk0T0RnZ0pNZDljdzluWkdaTW5UVUppVWhMVWFyVkExUkVSRVJGUmY4UFFSWFFCVW84Y2hkRm93cWhSa1didGpvNE9pSXVMUThyQlEyaG9iQkNvT2lJaUlpTHFUeGk2aUM1UVZsWVdWSFgxaUI0WERaRkkxTlp1YjIrUGFkT200RmhXTnFxcXF3V3NrSWlJaUlqNkE0WXVvaDdJemN0RCtlbHl4TWJHbWdVdm1VeUc2ZE9uNFhURmFSUVZGUXRZSVJFUkVSRUpqYUdMcUllS2lvcFJXRmlJU1JNblFDd1d0N1dMeFdKTW5EZ0J0cloyU0V0TEY3QkNJaUlpSWhJU1F4ZFJMeWd0TFVONldnWW1Ub3lGVENZenV4WVdHb0tBd0FBa0h6d0lRNHRCb0FxSmlJaUlTQ2dNWFVTOXBLcTZHdnNQSkdEOHVHZzRPenViWGZQMkhvclk4ZU9SZlBBZ3Q1UW5JaUlpR21RWXVvaDZVVk5URTNidTJvV1FrR0I0ZW5xYVhaTXI1TGhvNmxTa3BXZWd0clpXb0FxSmlJaUlxSzh4ZEJIMU1yMitCYnQzNzRHSHV6djgvYzBQVWJhenM4UDBpNmFodUxnRXBhVmxBbFZJUkVSRVJIMkpvWXZJQWt3bUU1S1RENks1dVJsUm82UE1kamFVU0NTWUVoOEhlM3Q3WkdSa3dtZzBDbGdwRVJFUkVWa2FReGVSQmVYa0hFZE9UZzRtVG95RmpZM1U3RnBvU0FoaVlzWWo5Y2hSTkRVMUNWUWhFUkVSRVZrYVF4ZVJoWjArZlJwSlNjbUlpUmtQUndjSHMydEtoUUtYekp5Qmt5ZExVVnBhS2xDRlJFUkVSR1JKREYxRWZVQ2xhc0R1M1hzUUdSRUJOemRYczJzMk5sTEV4OGRCcVZEaWFGb2FweHNTRVJFUldSbUdMcUkrb3RYcXNIUFhiamc0T0NBNE9LamQ5Y0RBQUV5Y0VJdTA5SFEwTkRRSVVDRVJFUkVSV1FKREYxRWZNaHFOU0UwOWd0emNmRVJIajJsM2tMSmNMc2VNR2ROUlcxT0xnc0pDZ2Fva0lpSWlvdDdFMEVVa2dGT25UbUhYcmowSUNnNkVoNGVIMlRVYkd4dE1tQkFMWHg4ZkhFcE5oYUhGSUZDVlJFUkVSTlFiR0xxSUJLTFJhTEJyMXk2WVRDYUVoNGVaYlNzUEFINSt2cGc2WlFxS2lncFJVVkVwVUpWRVJFUkUxRk1NWFVRQ01wbUF6TXdzWktSbklqbzZDdmIyOW1iWEhSMGRNWDM2UmZCd2QwZG1aaGIwZXIxQWxSSVJFUkhSaFdMb0loRTNFaVFBQUNBQVNVUkJWT29IS3F1cXNIM0hMZ3ozODRXM3QzZTc2eU5IK21QNmpJdHd1dncwVG5KcmVTSWlJcUlCaGFHTHFKL1E2WFRZczNjZnFxcXFFUkVaQVpuVS9EQmxlenQ3eE1mSElTZ3dBRWZUMDZIVmFBV3FsSWlJaUlqT0IwTVhVVDlUVUZDQVhidDJ3OGZIQjk1RGg3YTc3dTN0alprWHowQjl2UW9GQmR6aGtJaUlpS2kvWStnaTZvZWFtelhZczJjdlNrdFBJU0lpSEhhMnRtYlhaVElaSnNUR0lDSThBcGxabVdocVVndFVLUkVSRVJHZEMwTVhVVDlXWEZ5TUhUdDN3OFBkRFg1K2Z1MnVlM2w1WXRZbE15R1RTWEhpUkI1YURDMENWRWxFUkVSRVhSRk5pcDl1RXJvSUlqcTMyTmp4dU8rZWU2QlFLanE4WGx0WGl3MGJ2c0dPSFR0Z05QSS9hK3Bkc2JFeENBNEtnbEtwZ0Z6dUFoY1hPZVJ5T2VSeUY5aWVOUkk3V0dpMVd0VFhxMUJmWHcrVnFoNzE5U3JVMXRiaCtJa1RTRTQrS0hSNVJFVFVqekIwRVEwZ2pvNk91UDMyV3pCait2Uk8rNVFVbCtDekw5WWdMUzI5RHlzamErUGs1SVR4NDZJUkV6c2UwV1BId003Ty90dzNVUnVOcGhtSFU0OGdPZmtnRGgxS1JXTmpvOUFsRVJHUmdCaTZpQWFncUtqUldMTGtQbmk0dTNmYUp5VWxCVjkrdFI0blQzS0xlZXEra1NOSFl0R2loUmc3Wm96UXBWaVZ3Nm1wMkxqeEcrVG01Z2xkQ2hFUkNZQ2hpMmlBc3JXenhkWHpyc0s4cTY3c2RIcVh3V0RBWDM5dHdhWnZ2a1ZEQXo5cHA4NE5IVG9VaXhZdHhLU0pFeUVTaVlRdXh5cVpUQ1ljU0VqRXhnMGJVVnAyU3VoeWlJaW9EekYwRVExdzdtNXV1UG5tUlpnNk5iN1RQbXAxTTc3NzdudjgrTlBQZlZnWkRRUWVIdTY0OXRwcmNQR002WkJJSkVLWE15Z1lEQVpzMzc0RDMzejdmNmlwcVJXNkhDSWk2Z01NWFVSV0lqQXdBSGZlY1R0Q1FvSTc3Vk5SVVlsMTZ6ZGczNzU5ZlZnWjlWZmp4a1hqNFllV3djSEJRZWhTQmlXMVdvMTMzMzBQeVFkVGhDNkZpSWdzakZ2R0UxbUptcHBhYk51K0E2V2xweEFVR0FoSHgvYS9TRHM2T21MeXBJbTQrT0laY0ZXNm9yaTRCQnFOUm9CcVNXalhYN2NBOTkxM0QyUXltZENsREZwU3FSVHg4WEV3R28zSXlqb21kRGxFUkdSQkRGMUVWcWE0dUJpYi85b0NyVTZMb0tCQVNLWFNkbjBjSFJ3UUdocUNPWE5tdzhQREhTZEx5N2k3MmlBaGs4bnc0TEtsbURObk50ZHU5UU1pa1FpalJrVmk2TkNoT0h3NEZRYURRZWlTaUlqSUFoaTZpS3lRMFdqRXNXUFoyTFpqQnh6czdSRVFFTkJoUDRsRWpJQ0FrYmo4OHRudzlmVkZSVVVGMTVoWU1hVkNnUmRmWEk2bzBhT0ZMb1hPTW1MNGNJeUxqc2JCZ3lrY2ZTWWlza0lNWFVSV1RLdlJJaVhsRUhidDJnT0Z3Z1crdnI2ZGptNzQrZnBpMWlVekVSNFdodHJhV3B3K2ZicVBxeVZMa3Nsa2VQR0Y1K0R2N3k5MEtkUUpwVktKVWFNaXNXdlhibzU0RVJGWkdZWXVva0dncWFrSkNRbEpTRXBLaHAyOUhVYU1HTjVwWHk4dkwxeDAwVFRFeG94SFkwTVRTazZlN01OS3lWSWVlbWdaUm84ZUpYUVpkQTVLcFJKRGh3eEJRa0tpMEtVUUVWRXZZdWdpR2tUcTZ1dVJsSlNNclZ1M29hcXlDajQrdytEbzZOaGhYNlZTaWJpNFNaZzZOUjU2ZlF0S1NrcGdOQnI3dUdMcURmT3Zub2U1YytjSVhRWjFrNStmSC9RNlBZNWxad3RkQ2hFUjlSSnVHVTgwaUluRllreWVQQm56NWwyQmdKRWp1K3hicjFKaDk2NDkyTFo5TzBwS09QbzFVRXllTkJILy9lOURFSXZGUXBkQzU4Rm9OT0tsbDE5RmF1b1JvVXNaRUtLanh5SWtPQmpoUVNQaHBwUkRybENpcWZ3a1BFTDc1L3JGaW1OSDRUVFVGL1YxdGFpcXFjT3gzQUprNStUdzUwMWt4Umk2aUFnQU1HcDBKT1pkZFNXaXg0NDlaOThUSjNLeGZjY083Tm16RDgzTnpYMVFIVjBJZTN0N2ZMajZQY2psY3FGTG9RdFFWMWVISmZjdmcxcXRGcnFVZm1sYzlGaGNkZW5GaUJnM0hvMlpCK0Y4K0EvWWFsUVFxYW9oVWxWQjFGQWpkSWxkTWptN3d1VGlEcE9MTzdSMkxtZ1lOeHRPWVRGSVQwbkd6MXQyTUlBUldSbUdMaUl5NCt2cmczbnpyc0xVS2ZHd3NiSHBzcTlXcTBWQ1FoSzJiOStCekt3c21Fejg2NlEvdWZubW16RC82bmxDbDBFOThNT1BQMkhkdXErRkxxTmZDUThMeGVKYkZrSlJYUWhsMWs2SU0vWkJaTEtPcWM4bXNRVEd5Q21vaTVpT0dvVXZQbGk3QWRrNXg0VXVpNGg2QVVNWEVYVklxVkRpaWl2bll0YXNtWEIwYUgvUTh0bkt5OHV4WThjdTdOaTVFOVhWL2ZzVDVzSEF3OE1kSDd5L3FzTnoybWpnME9sMHVQdWV4YWl2cnhlNkZNR0pBRHl6K0RhRWp4Z0c1OS9lZzZRd1hlaVNMTXJnSDRXR3VVdVJtVitFbHo3OEV2eGxqV2hnNDBZYVJOUWhqVWFEbzBmVDhNY2ZtOUhZMkFnZlh4ODRkQkcrbkp5Y01HcFVKT2JPbll1UWtDQzA2RnR3cXJ5Y20yOEk1STQ3YmtOZ0orZXowY0Foa1VoZ2IyK1BsRU9IaEM1RlVLNUtKZForOGdGR2J2c0FEcHMvZ2JpdVF1aVNMRTVjZHhwMnliOWdHTlM0NHJtVjJMWnpEelJhcmRCbEVkRUY0a2dYRVhXTFdDekcyTEZqTVdQR05NU01IOSt0RVpTbXBpYWtwQnhHY3ZKQkhFNU41YUd2ZmNUSHh3ZnZySHdMRW9sRTZGS29GeGdNQmp6ODM4ZFFYRndzZENtQ0NCM2hpeGVlZlFyT2J5eUVTSzBTdWh4Qm1KeVVhSGhzQTU1ODlnWGtGWmNLWFE0UlhRQ09kQkZSdDVoTUpwdzZkUW9IRGlUZ2p6LytSRlZsRlZ6a2NyaTV1WFo2ajB3bXc0Z1J3eEVYTndsWFhYa0ZRa0tDWUd0bmgrcWFhbWcxL01UV1VoNWN0aFRlM3Q1Q2wwRzlSQ3dXWTRpWEYzYnYyU3QwS1gwdWVxUVBucjc5ZXNoWDNBeVJmdkQrblNIU2FXQzc4MnRNdnVzeDVCY1Vvcnl1UWVpU2lPZzhjYVNMaUhwazZOQ2htRGx6Qmk2YU5nMnVyc3B1M1dNMG1wQnpQQWZKU1FlUm1KU004dkp5QzFjNWVOamIyK1BMdFo5ekxaZVYwZXYxdVBXMk93ZlZUb2F1U2dVK2ZQdFZ5SmRmTG5RcC9ZcnFoYzI0NjRGSFVLOGFuS04rUkFNVlI3cUlxRWNhR3h1UmxwYU8zMzc3RGRuWk9aQ0l4Umc2ZEVpWFU5dEVJaEU4M04weFprd1U1bDQrQjNHVEprSHBxa1J6Y3pOcWFtcjdzSHJyTTNIaUJNVEh4d2xkUmp1cStucElaVEtJUktKdTlUZVpUQ2dySzROT3ArdHlMV0ZmYUdwcWd0Rm9QT2R1bnBZa2tVaFFXRmlFNHVJU3dXcm9hMnMvK1FBdXIxMDNxRWU0T2lJNytBZG12dmd4dnYvNVY2RkxJYUx6d05CRlJMM0NaQUxLeTA4aklURUp2Ly8rSnlvcUt1RHM3QXgzZC9kejNpdVh5eEVSSG81Wmw4ekU3RXN2UldCZ0FPUXVMdEJxdFZEeDA5enpzdURhYStEbjUyZXg1MnMxR3JQdzhmNTdxL0R4Ung4aWRrSXNuSjJkQVFEMWRYV1FTQ1Jtd2Z2Skp4N0hwbzBiRUQ5bGFyZENsRmFyd1FQM0wwWlJZU0dtVHB2VysyK2ttNHFMaXZEeVN5OGdPenNiRXlkTjZuWm90QVNOUm9QazVJT0N2WDVmZXVTK094QzQvUVBZbkM0VXVwUitSNlJyaGsxcERvYk9Xb0NFUXp6TGkyaWdFTzVqT3lLeVdzM056ZGl5ZFJ1MmJOMEdOemRYeE1URUlEWjJQQ0lqSXM0NTdVMnVrQ011YmpMaTRpWURBT3BxNjVDWmxZWE1qRXlrWjJiaTVFa3VJdTlLZFBTNUQ3ZStVUHYzN2NPWGE3L0FJNDgranVDUUVBQ0FYcStEVnF1QjBXZzY4N1VlYjczNU9uUTZIUjUvOG45d2RYVkZZMk1qS2lwT1E2RlFkQ3VFZDJYem4zL2cyTEdzQzdwMzZRTVBudmRvbFZ5aEFFd21IRWs5akM4Ky93eDMzblgzQmIxMmJ4Z1ROVnF3MSs1TFlXR2hHRFBDRzdMZkIvZU9qVjJSbmppSWNaZmRoK0RnWUJ3L3puTzhpQVlDaGk0aXNxanE2aHBzM3Z3WE5tLytDM2EyZGhnN05ncmpZOFpoWEhRMDVITDVPZTlYS0JYdFFsaEdaaVl5TTdPUXdSQm1Kamc0eUtKVDhWeGRYZEhjM0l4Vjc2N0VTNis4Q29XaS9ScStyNzVjZzRLQ0FveU5qb1pTMlhvOUx5OFhBQkFhRnQ3akd2THo4M0FvSlFVeW1Rd2lrYmhiOStoMFdwaE1wbmJIRitqMWVoZ01MVjNlYTJzcnczMUw3c2Rycjd5TTA2ZkxvYXF2aDh4VzF1VTlOalpTaTB4RmRIVjFSWEJ3RUk0ZlA5SHJ6KzVQN3J0bElaUy9yeEM2akg1UDhmc3FMTDVsS1I3ODMvTkNsMEpFM2NEUVJVUjlScVBWSUNFeENRbUpTUkNMUlFnT0NrWk16RGpFakI4UFh6L2ZiajFEb1ZRZ1BqNnViZDNTdjBOWWVrWUdTa3ZMTFBrVytyV1E0R0NMUGo4c1BCeHpyN2dTdi83eU16Nzc5Rk04OHVoalp0ZjM3dG1EblR0MndOdmJHL2N0dnI5dEt0NlIxRlFBUUZUVW1GNnI1ZkVubjBKSVNHaTMrcjZ3L0RrY1A1N1RybjNkVjJ1eFkvdjJici9tc2F3c0xMN3ZublAyVzNqaklsdytkMjYzbjNzK1FvS0RyVHAwalI4M0Z1NDFoZWQ5OExFa2VCd2NuL3NHQU5EOC9vUFFKL3pXWlgrSEI5NkR6WVRaTUo0OGdjYkhaMTl3dmIzQjlvcDdZSHZEbzJoNjZTWVlqaVYxK3o1Si9oRjRxRTRpZXN4b0hENlNac0VLaWFnM01IUVJrU0NNUmhPeWMzS1FuWk9EZGVzM3dOUFRBN0d4c1lnWlB3N2g0V0hkSGlrNE80UTFOamFpc0xBSWhVVkZLQ3dzUWxGaElZcUtTNkRYNnkzNWR2b0ZEMDhQaTcvR05kY3VRTE5hamN1dnVMTGROWDkvZndRSGgrRGUreGFiamJnZFBwUUNBRkNwNnJGbjk2NE9uK3ZqNnd0Zlh6OGNQZEs2UmtXdjE3WGUwNkJDeXNIV2RVeVdlbjlEaGd4dEc1WHJEVjBkbzlCVENxWENZcy91RCtiTm1nRjUydmM5ZW9aczFzMWRoaTZSNnhEWWpMK2tSNi9SWHlpeWRtSGVyQ3NZdW9nR0FJWXVJdW9YS2lvcThkdHZ2K08zMzM2SHJaMHRRa05DRUI0V2h2Q0lNQVFIQlVFbTYzcEsxOStjbkp3UUdSbUJ5TWlJdGphajBZalNzaklVbVlXeElsUlZWMXZxN1FoQ3FiRGNMK1JsWldYSVBkRzZkbVJrUUFDT1pXWGlHSUNxeWlvQXdLR1VnMUFvRkxobytuUmtaeDlEWGw0dUprMk93L0djSEZTZitUNXYzUEIxcDgrZmU4V1ZjSGYzd0RzcjN6WnJMejE1c3ExdDJrWFRMZkRPZ010bXo4SE1TOXIvRXQ3VTFJUW5IMzhVM3Q3RGNOL2lKYTNydXdTbTZBYzFXRkw0dUJpSU56eDB3ZmNieS9JZ0NSNEhzVjhvak1YWkhmYVJ6YndSZ0FtbXFvRS9OVm1jc1EvaGkxNFF1Z3dpNmdhR0xpTHFkN1FhTFk0ZVRjUFJvNjJmM2txbE5nZ01DRVI0UkJqQ3dzSVFGaG9LQndmN2JqOVBMQmJEMThjSHZqNCtadHVwTnpRMG9xaW9DSVdGaFNnb0xFSnhVZEdBSGhXejVDaElWbVltMXE3NXZOUHIzMzZ6eWV4ckp5Y25USm9jaDgyYi93VFFHcXI4UjQ3OHA0UEpoUGRXdlF1WlRJWjc3bHNNNzZIZXNMT3p3NktiL3dNQWFHbHB3YWFORytEcDZZVlpsMTRLQVBEeDhjV2VQYTBqWmErLytzcDVyZW02RUp2Ly9BTTFOVFVZTnN5blh3UXVBUERzZzlGTW9VUkhqNFUrS3hrT0p1TzVPM2VpSmVNQVpONEJzTDFrRVpvL2Y3cDlCeHNaWk5OdlFNdVIzWkQ0UjdTL1BzQ0lESHJvVHh4QlZOVG90cjh2aWFoL1l1Z2lvbjVQcjIvQnNleHNITXZPQnZBanhHSVJSb3p3UjNoNFdPcy9ZYUhkMnBUamJNN09IWTJLbVZCVFc0T0tpZ3BVVmxTaG9ySUNWWlZWcUtpb1FNV1pyMXRhdXQ1OFFTZ2RiV3pSVzZMSGpjT1FJVVBhdmphYWpQanUvNzVGZmw0ZUFPQ3V1KytCbTlzL094TktiQ1Nvckt4RXlzRmtBTURZNkdpek5WaTF0YTNuc2JtN3UyUENoSWx0N1pmTm5nTUEwR2lhc1duakJyaTV1YlcxQVdnTFhmNytJK0hrN05TdDJuT3lzOUhZMk5obG43UzBvOWk5eTN6cVk5clIxcW1PelpwbXZMZnEzVzY5MXFLYi85T3JVeFhQWnNtZnNkQmlRZ1BnZVBpUEhqM0RXRjRBUTFZaXBIRlhvWG5qNjRDNndleTZkTkpjaUZ4Y29kdTZIdmFMVndCby9mZENQRHdjVHEvOGdwWkQyNkJlY2EvNVEyM3Q0ZkpoRWd4NWFXaDZlUkVnRWtNMjgwYklwbDhQOFpEaFFFc0xESVdaYUZweEw2QnBhcnZOSnVaUzJGNXhOeVMrSVREcG1xRlAvQk10cVR2ZzhPaG4wRzU2RTlwZlArN1JlLzJiODZFL01EWXNsS0dMcUo5ajZDS2lBY2RvTkNFL1B4LzUrZm40N2JmZkFRQytmcjRJRHd0RldHZ1lSbytPZ0ZKNVlldHF4R0lSM04zYzRPN21Cb1IxM0tlMnJoYW55eXRRVlZXRnlxb3FWSjZ1UVBucENqUTBxS0JxYUlCSzFRQ05Sbk9oYisrQ1dYSjZvYXVySzF4ZFc3K25UVTFOK09DOVZjalB5NE5VS29WZXIwZkNnUU53ZFhQRExiZmVCbHRiV3dEQWU2dmViZHN4c0xLaTBpeDAxWnlaY3VqdWZtRWpOOWZkY0VPN2pUUzBHZzIrL2ZZYmVIc1B3OFV6WjdhMWI5dTZGVlZWbFYwZTJGMSs2aFNTRWhNNnZKWjc0Z1J5VDNSdjg0cjUxMXhyMGRCbHlaK3gwQUlEQXlCSzZ2aG4wRzBpTWJSYnZvTERnNnNobTNvTmRKdlhtbDJXWGZvZkdFOFZvQ1Y5SHlEKzU4dzFZMUVXREhscHNCa3pEU0pIT1V4TjlXM1hwTEd6QVZzSDZIWnNCQURZM2JvY3NwazNvdVhRVnVqMmZBK1JpeXVrNHk2QnlOWWVwak9oU3piekp0amQ5anhNTmFlZzI3NFJKcTBhMGdtellUT3E5dzh1RnpXckVCNHg4dHdkaVVoUURGMUVaQlZLaWt0UVVseUN2LzdhQ2dCd2tjc3gzTThIdnI1KzhQUDFoZDl3WC9qNStzTFIwYkhIcjZWVUtLRlVLQUdFZE5wSHA5T2hvYUVScWdZVkdsV3QvNnRxYkVSRHZRb05qWTFvYUZDaDRVeDdRME1qVkNvVm1wdWJlMVNYbzZQbHRvdi9XMEZCUGxhLy94NU9uVHFGZVZmUFIwbEpNUTZscEtCWjA0dzl1M2NoUHo4UHl4NThDSFYxZFVoS1RJQllMSWJSYUVSRnhXbXo1L3o5dGJ0SHo4N3QramV0VG9lL052K0owYU9qekVKWFIrdTF6aFkvWlNwR1IwVUJBSnFhMUhqNXhlZGJ6eHA3NHFuejJzRGpRa05rZC9YRnoxZ29jb1VDSWxYUDExbTJwR3lEcWZvVVpKY3NNZ3Rka3FCb1NQd2pvZm1xNHpWUXVoMGJZWC9YcTVCT21BM2RqbitteThxbXpvZEpWUU45OHBiV3I2ZGNEV05aSHRRcjdtdnJvLzMybnkzdVJjNnVzRnYwRkV5Vko5SDRiT3U5QUtEOWFYWGJEb3U5U2FTcWhvc0ZnejRSOVE2R0xpS3lTcXI2ZXFTbjF5TTlQZE9zM2QzTkRUNitQaGd4ZkRoOC9Yemc2K01MWDE4ZjJOblo5ZXJyeTJReXVMbTVYdkJPZGhxTkJnYWpFVWFERVVhREFRYWpFUWFEQVVhakFRYWpBWVl6N1VhakVRWkQ2elZMMG1vMCtPNjcvOE5mbS8rRTBXakVmMjY1RmJNdXZRd3JWN3dGQUxqN252dVFsSmlBSDc3L0RzOCsvVC9NdTNvKzdPenNNRy8rTmRpMDRXdms1K2VaUGErZ29BQUE0T3ZyZDBIMTZMUTZhRFRtSVZXcmJWMjdaVEFhMmwzN201MWR4MnNCSFJ3YzJuWmMzUEQxT3VoME9zVEZ4MlBVNkg4T0pQNzR3OVhZdTNjUDdyMXZDZUtuVExtZ3VxbHpUZ3BYaUZSVlBYK1F5UWpkdHE5aGUvMGpzQms5QlMxcGV3RzBqbkpCMHdUZG5oODZ2RTJmOEJ2c0YvMFAwdmg1YmFGTDVEWVVrckFKMFAzMktXQm9YZXRwcXErQzJHMG9KQUZSTU9RZGJmY2NtNWhaZ05RVzJ0OC9hd3RjclMrZ2hlN1BOYkJmL0hhN2UzcENwS3FFczlLdFY1OUpSTDJQb1l1SUJwV3E2bXBVVlZmanlKRi9mbGtTaVVSUUtCVHc4dlRFa0NGZThQVHloSmVYSjd5OHZPRHA2UWszVnplSS96VVZxUy8wZGdqc3FWZGZmUm01SjA1QXFWVGk3bnZ1TXdzamY1dC96YlVZTW1Rb1B2M2tJd3dkNm8wbi8vY01BZ0lDOFB1dnZ5QXZ6engwRlJVVkFnQUNBb082Zk4yR3hnWjg5My9mSWpIaEFGNTkvVTBZREszVEZWOS83WlZPNzhuTXlNQ2R0OS9XNGJYUHZsalRMbmo5Zlo0WTBMcEw0OVl0V3lDVHlYRHRndXU3cksydmlRQVlZY0tMTHk0WHVoU0xzR211aDZpaDV0d2R1MEczNHh2WXpuOEFza3NXb1NWdEwwUUtEMGhqTDRWdTU3ZEFjeWZyKzdUTjBPMzdDYktaTjBIazdnMVRWUmxrVSthM1BtL25QeU5VemV0ZmhzT1NGWEI4NFhzWU1nNUF1MlVkV2c1dGJic3U4UTRBQUJnS3pEL3dBUUJqVFhtdnZMOS9FNm1xMFZCVzNPdlBKYUxleGRCRlJJT2V5V1JDYlcwdGFtdHJrWjNUL2hCZHFkUUdIdTUvQnpGUGVIcDV3Y3ZMQTE1ZVh2RHk5SVNUVS9jMmRCaklycDUvRGZidTJZTmJiN3NkVGs1TzBHbzBXTDkrSFlLRFEzSFpaWFBnNXRiNlNmdmt1RGlFaFllYnJXc0tDQXpDa2RUREtDakloNy8vU0dnMEdwdzRmaHhTcVJTK3Z1YUhZaHVOUnVUa1pMZWR6WFd5cEFRblMwb0FBTFUxTldocGFSMXRpQm96dHQxVXV4WjlDNUtUazZCUUtCQWUwZkhPZEJMSlAvKzMxOUxTT2pwb1k5TzYxc3RrTXVIelR6K0JYcS9IdFF1dWc0ZEgvOW9wMEFSQUJCRWlPM2x2QTU1T0E1T3phNjhFTDFOakxmUUp2MEU2WlI1RTd0NlFUYnNXa0VpaDI3S3U2eEsyYjRUc2trV1FUYjRTMmw4K2duVEsxV2pKUEFEajZhSzJQaTJIdHFIaG9SbXQvYVpmRDRlSFA0UWhPeGxOcjkwRzZMV0F0UFY0QzVPdS9XaXJ5RWJhNC9kMk5wT0xHNXk5TDJ6RW1JajZEa01YRWRFNTZQVXRLRHRWaHJKVFpSMWVkM1J3d05DaFE2QlFLdUhpN0F4bkYyYzRPanBDTHBmRHhka0Z6aTVPY0haMmdZdVQwNEE5M0RZcWFneWlvc2EwZmYzbm4zOWc1NDd0bUQ1akJpNmZPOWVzNzlrYlNVUkdSdUpJNm1FY1RFNkd2LzlJWkdaa1FLZlRZZlRvS0VpbC8vd1NldXhZRnQ1ZHVjSnNwMEZIUjBkY011dFNUSncwR1o1ZVhsQ3IxUUNBMjI2L0ErN3U1dXZCVkNvVmtwT1Q0T2MzSEl1WExEM25lL3A3c3hPYk03OEk1K1htSWllbjlXeW5JMGRTa1ptUllkYS90TFQxWEtkZmZ2NFJ1M2Z0N1BDWmQ5OXpMenc4UGMvNTJ0UUJneDRtRi9kZUcrM1NidmtLMHFuekladDJMV1JUcjRFaEt4SEcwdHd1N3pHVzVNQ1Ftd3BwM0ZWb09aWU04WkFSMEd4NnMxMC9VMzBWdE4rOUErMVBxMkYveTdPUXpyZ0Jzb3NXUUxkMVBVeDFGUUFBeWJDQWRtZUZpYjE3ZjhNTGs0c0hWTFhXZGVZZ2tUVmk2Q0lpNnFFbXRScTVlZm5kN3UvbzRBQm5GeGM0T3p2QnhjV2xMYWpaMjl2RHhzWUdFb2tFWXJFWUVySDR6Sjhsa0VqRUVKOXB0em56WjRtNDlacFlJb1pFTE1HWU1lMm4vUFdXWDM3K0NYbDUvL3pDK25jZ0tTc3RhMXZYOVcvWFhMTUFmc09IQXdER2pSdVA5ZXUrd29IOSszRE50UXV3Zi84K0FFQk1iS3o1VFNhZ3NiRVJjcmtDNDJOaXNIM2JWdmo1RGNlMUM2NXI2MUpmMzdxcjNJVWNFWEEyN1puUTVYQm14TXhnL0dkZFhGZTdGWmFWbGFHc3JPTUFidGxkSzBXQXlJUm5uckhPNllWMzNYUWRBbDNjZ2RManZmSThZMEVHRExtcHNKMTlPMkR2Qk8zNmw3dDFuMjc3UnRqZjh3WnM1eStGcWE0U0xZZTNtMTBYeWQxaHFqK3o5cXhGQjEzQ2I1RE91QUVpUmV2SWFFdmFYdGhlK3hCc0w3OEwrcFJ0cmFOZkFFUk9TdGpPdWFOWDN0dS9tZVR1cUs2cDdmWG5FbEh2WXVnaUl1cGpUV28xbXRScWxQZnk4bzcxNjc2MDJPNTJ4Y1hGeUVodkRWcGFiV3V3a01sa0tDd3NOT3VuMSt0Z05Cb3hhOVpsYlcwZW5wNElEUTFEZHZZeC9QSDdiMGc1bUF5SlJJSng0MlBNN3ZVZU5neVBQdjRFUm8wYURaMU9pKzNidHBwZE41bE1xS3FzaEpPVEUyeHNiRkJYWi82TFptTmo2M2JkK2haOXUyc2lrYmhkVUd0b2JEM0RTUzV2SFgwTUNnckdaMStzNmZSNzhNWG5uK0hBL3YyNDg2NjdNWEhTcEE3N3lHUzJuZDdmY3lZME5hcVJrZEYrclpBMU9KU1dpZUgyenVoOFkvL3pwOXV5RHZhTFY4QlVmUW90S2R1NmRZOCs0WGZZTDNvYU5xT25RUHZ6YXNCZ2ZpNmY4enU3b0UvOEE0YVR4eUd5a1VFNjdScWdSUWQ5VXV0QjRJYThOT2dUZjRkMDR1VndldVVYNkpNM1F5U3pnM1RTWEJpS2pzSEdmVmd2dmtOQWIrK003QlBkLzlDSGlJVEIwRVZFWkNWcTYrb3NGcnJ1WC9vQWdOWXBlTTh2ZnhZK1ByNTQ4ZVZYek02K1VxdlZlUFMvRDhOb05DQWdNTURzL2t0bXpVSjI5akY4czZuMXJLT3AweTZDaTR1TFdSKzVYRzQyaGZGc0ZSV25vZFBwNE92bmg0YUdCdHkvK0w0Tyt4M0x5bXAzemQzZEhlK3Nlci90YTVQSmhMSXowd1U5ejB3SEZJdkZuZTV1Q0FBU2NldDd0YkdSZHRuUGttcnI2Z1I1M2I2UW5uMGNzNjZlQTd2RGYvWGFNL1dKZjhMdXBxZWcyNzRCTUJtN2VaTVdMVm1Kc0JrL0U3b2Q3YmQ0MSsvN0NUYWpwMEk2YVM1TVRYVXduRWlGK3IxbFpsTUptMWMvQW1ONUlXUlQ1c04yN2wwd1ZwWkMrL09ITUp3OEFac3hGL1hXMndNQU5JMjdIT25mYk83Vlp4SlI3MlBvSWlLeUVuVjF0ZkFaNW0yeDUrdjFlbno2NmNjd0dvMjQ0Y1liMngwMi9PMm1qYWl2cjhQQ0d4ZTFDeVV4c1JQZ1BXd1l5a3BMSVJLSmNPVlZWNTMzNng4LzNqcnRMUFJmaHlKN2VIZ2lKamFtczFzQXRCNk9mTGFxeWtwb05CcTR5T1Z3Y25McWRJdjVmL3Q3K21GTGk3N0wvbEtwck11RG1Idmk3QkU4YTVLYWVnVDJUejBCazFnQ2tmSDhqa0F3SEQ4RTFVMkJIVnpRbzJIeHhBN3ZhYmluazM5djdKMWdNeW9PTFdsN1lhb3FiWGU1K2ZPbnUxR1FIdHIvV3dudC82MDBhNWFFVFdqWFZmdnJ4OUQrK3ZHNW45a0JrNDBNdGdGUk9KcjJ4Z1hkVDBSOWg2R0xpTWhLMU5WYWRoU2tycllXOW1mQzFEc3JWMkRhdElzd1o4N2w4UEQweEYrYi84UzJiVnN4ZlBnSVhESnJWcnQ3Nit2cm9HNXFuZjRuRm92Um9HckFrQ0ZEeit2MWo2U21BZ0JDUXNQYTJvYjUrT0RHbTI3dThyNDl1M2UzYXp0eFpzMVdRRUFBVkNvVkZ0OTdkN2ZyK096VFQvRFpwNTkwZXYyT08rL0M5QmtYZC90NTU4UFNQMk9oWmFZa1lWemtGRWpTZGdsV2crMWx0d0IyanREKzJ2blB1TDh3UkU1QitxRmtvY3Nnb201ZzZDSWlzaEtXbm5ybTRlbUo1NTUvQWVscGFmanhoKyt4ZGN0ZjJMNXRLOExDdzVHWmtRR0ZRb0gvUHZvWVpES1oyWDBhVFROV3JuZ2JkWFYxa0Vna01CZ01lR2ZsQ2p6ejNIUGREbDVxdFJwSFVsTmhhMnVIMExBd3RMUzBuUHVtTGlRazdBY0FSRWFPZ28yTkRTSWlJODk1VCtuSms2aXJxOE13SHg4b0ZKM3ZRcWwwdmJBRHNidkRtcWNYQXNDUFczWWk0dEtMNE5qWG9VdGlBN3NGRHdQMmpwRE51QUg2eE45aE9KYlV0elZjQUhYa2RQejBlOGM3YVJKUi84TFFSVVJrSmZwcUZHVFU2TkVZTlhvMHRtL2JoalZmZk5hMms2RmNya0RweVpOdy9WZm8wR2lhOGRZYmJ5QS9Mdzl1Ym01NDRxbi80ZU9QUGtUdWlSTjQrY1VYOE5qalQ4TFhyLzBaUXlhVCtkZmJ0MjJGVnF2QnpKbVh3TUhCQVNxVjZvTHJyNit2UjNwYUdrUWlFY2FOajRHRGd3T2VmT3JjVThZKy9uQTE5dTdkZ3l1dXVBcnhVNlpjOE92M2hMV1BkS1dtSGtIWmRmTXcwajhLa29LajU3NmgxNGdnblhFOVlESkN0KzFyYURhODNvZXZmV0VNZ2RFNDVlQ0ZvMGZUaEM2RmlMcUJvWXVJeUVvVW5MV1RvS1dVbHBiaXI4MS90RTNiaTRpTWhLcGVoYUtpUXJ6KzJpdndIemtTVHovekhKcWFtdkQybTIrZ3FLZ1FMbkk1bm5qcWZ4ZzYxQnNQLy9kUnZMRDhPWlNYbjhMeTU1N0JIWGZlaGNseDhkRHI5VkNwVkhCMGRFQkdSam9Bd05iT0Z2VjFkZmoxbDU4QkFKZGNlcGxaTFVlUHBPSzJXN3FlWHFqWDYyRm5aOWYyOVRlYk5xS2xwUVZSVVdQYW5mWFYzL1hWejFoSTc2L2RnT1YzUGdEbGU3Mi92WHFuREhvMDNEM084aTl6TEtuanRXY1hvR0h1VXJ5M3V1dkRub21vLzJEb0lpS3lFdW5wR1docWFvS2pvMk92UHpzdkx3K1pHZWxJT1ppTS9Qelc3YWs5UER5eDRMcnJNVGt1RGthakVmdjM3OFAzLy9jdFFrSkNrWk9Ualk5V3I0WktWUStGUW9GSEgzOENRNGUyYnZMaDR1S0N4NTk0RW0rKzhSckt5c3F3K29QM2taT2RqZXNYM29obFM1ZVl2VzVnWUJBKy8veFRxTlZxVVI1dStBQUFCMkZKUkVGVVhEenpFZ3diWnI3ZHRrS2hRUEMvTnRib3lLR1VnMjEvcnE2dXh0NDlyV0Z4M3RYemUveDk2VXRxdFJycDZSbm43ampBNWVRY1IxcGVJZUtEeGtOeUlrWG9jdm9sUThnRUhNck9SMjV1MTRjOUUxSC93ZEJGUkdRbFdscGFrSnA2QlBIeGNiMys3SysrWElPOE03L2dCUVVGWThiRk16RTVMcTV0bHo2eFdJd3BVNlppNHNSSjBPdjFlUG5GRjZCUzFTTTRPQVJMbHkyRFVtbSt6c25EMHhQUHYvZ3lQdm5vUXh3OG1JeHhNYTNUL0h4OS9WQ3Zxb2RNSmtOazVDak1uajBIR1JrWktDOHZ4OEliYjJwWDEvQVIvbGo2d0xJdWE3LzM3anZiL3V6bTVvYjUxMXlMaW9vS0JBVUg5L1RiMHFjT0gwN3Q4VnEyZ2VMVmo3N0VwcldmUVA3R1FvZ2FyWGZIeGd0aGNuR0g2b1puOGVZZEhSK1pRRVQ5azJoUy9IVFR1YnNSRWRGQUVCOGZoLzgrL0dDdlAvZllzU3prNStWamZNeDRlSGtOT1dmL3VycGFiTjJ5QlZmUHZ3WTJObDEvdnBlZWxvWlJvMGQzMlVlamFlN1ZzN0YwT2wyN0RULzZ1N2RYdklOOSsvWUxYVWFmVWNoZDhPbTdiOEw1MmRsQ2w5S3ZOTHkwQmJjdlhvYUdNNGVCRTlIQXdOQkZSR1JGSEJ3Y3NIYk5aNUJLcFVLWFFyMUlyOWZqbGx2dlFIUHp1YzhUc3liQmZzUHcvRjAzUVBscDE2T1pnMFh0WGF2dzFNZGZvK0RrS2FGTElhTHpKQmE2QUNJaTZqMXF0Um9aR1psQ2wwRzlMQ01qYzlBRkxnQTRYbHlLcHovZEJOVUxtMkZ5c3R4Vy9QMmR5Y1VkRFM5dFllQWlHc0FZdW9pSXJNemFMN21qbWJWWnUvWXJvVXNRVEY1eEtlNTY0QkhVUGJvQmh1QVlvY3ZwY3kzQkUxRDcwRmU0ZmZHRERGeEVBeGhERnhHUmxTa3VMaDVVYTMrczNiNTkrMUZjVWlKMEdZS3FWNm13OExhN3NTZGdObW9mK0J5R2tXT0VMc25pRElIUnFGMjJGanY5TDhXTmQ5eUxoc1pHb1VzaW9oN2dtaTRpSWl2azZlbUoxUitzYXR0ZGtBWW1uVTZIKzVjK2lNcktTcUZMNlRlQ2c0T3g1TmFGOEZDVlFwNjVFK0tNZlJBWjlFS1gxU3RNTmpJWUlxZWdMbUk2S2h5SFlQWGFEZHdXbnNoS1NIejkvSmNMWFFRUkVmV3VwcVltdUxxNklqQXdRT2hTcUFmKytITXo5dTgvSUhRWi9VcDFkVFUyYjkrTnZFWURsSk11aGVMbXA2QWRPUllTRVdCU2VBRzJqZ0JNRUduNzl4bzRrNHNiVEI3RFlmUU5oWEY0QkJxdlhJYVdCWS9qcU00Qm4yL2VoNjgyZm91YW1ocWh5eVNpWHNLUkxpSWlLeVdYeS9ISng2c0gzTmJvMUVxdFZtUHg0cVdvVjZtRUxxWGZpNG9hamJqd0FQZ0hCa0t1VU1KUjZZYW1VeVh3Q0lzU3VyUU9WV2Fud1hHSUQ1cHFxMUZmVzRPODNGd2taT1hqYUZxYTBLVVJrWVV3ZEJFUldiR1pGOC9Ba2lVOFJIVWdldjJOdDVDWW1DUjBHVVJFMUF1NGtRWVJrUlhidG4wSGZ2anhKNkhMb1BQMHc0OC9NWEFSRVZrUmhpNGlJaXUzZnYwRzdEK1FJSFFaMUUwSkNZbFl2MzZEMEdVUUVWRXZZdWdpSXJKeUpwTUpxMWE5ajRLQ0FxRkxvWE1vTEN6Q08rKytCNU9KTS8rSmlLd0pReGNSMFNDZzArbnc4aXV2bzZxcVN1aFNxQk5WVmRWNDZlVlhvTlBwaEM2RmlJaDZHVU1YRWRFZ1VWMWRqU1gzTDhQdVBYdUZMb1hPc252UFhpeTUvd0ZVVjNPTGNDSWlhOFJ6dW9pSUJoR0R3WURFeENRWURVWkVSa1pBSkJJSlhkS2daaktac0hIVHQvamlpelV3R0F4Q2wwTkVSQmJDMEVWRU5BaGxaUjFEUVVFQlltTmpZR05qSTNRNWc1SmFyY2JiYjYvRTFxM2JoQzZGaUlnc2pPZDBFUkVOWXE2dVNseTNZQUZtenB3QmlVUWlkRG1EZ3NGZ3dQWWRPN0ZwMDdlb3JhMFZ1aHdpSXVvRERGMUVSSVJoM2tPeGNPRU5tRHg1RXFjY1dvakpaRUpDWWlMV3I5K0lVNmRPQ1YwT0VSSDFJWVl1SWlKcUV4Z1lnSVVMcjBmMDJMRkNsMkpWVW84Y3dmcjFHNUdmbnk5MEtVUkVKQUNHTGlJaWFzZkp5UW5qeG8xRmJHd01vc2VPZ1oyZHZkQWxEU2dhVFRNT3B4N0J3ZVFVcEJ3NmpNYkdScUZMSWlJaUFURjBFUkhST2NYR3hpQTRLQWhLcFFKeXVRdGNYT1NReStXUXkxMWdhMnNyZEhtQzBHcTFxSzlYb2I2K0hpcFZQZXJyVmFpcHJVVjJkZzRPSFRvc2RIbEVSTlNQTUhRUkVSRVJFUkZaRUE5SEp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Gk2Q0lpSWlJaUlySWdoaTRpSWlJaUlpSUxZdWdpSWlJaUlpS3lJSVl1SWlJaUlpSWlDMkxvSWlJaUlpSWlzaUNHTGlJaUlpSWlJZ3RpNkNJaUlpSWlJcklnaGk0aUlpSWlJaUlMWXVnaUlpSWlJaUt5SUlZdUlpSWlJaUlpQzJMb0lpSWlJaUlpc2lDR0xpSWlJaUlpSWd0aTZDSWlJaUlpSXJJZ2hpNGlJaUlpSWlJTFl1Z2lJaUlpSWlLeUlJWXVJaUlpSWlJaUMyTG9JaUlpSWlJaXNpQ0dMaUlpSWlJaUlndjZmK0J4dFZLWFVWT1hBQUFBQUVsRlRrU3VRbUNDIiwKCSJUaGVtZSIgOiAiIiwKCSJUeXBlIiA6ICJtaW5kIiwKCSJWZXJzaW9uIiA6ICIiCn0K"/>
    </extobj>
    <extobj name="C9F754DE-2CAD-44b6-B708-469DEB6407EB-2">
      <extobjdata type="C9F754DE-2CAD-44b6-B708-469DEB6407EB" data="ewoJIkZpbGVJZCIgOiAiMzQyMDQ5MDQ3MzM2IiwKCSJHcm91cElkIiA6ICIyNDAyMjY2NTUzIiwKCSJJbWFnZSIgOiAiaVZCT1J3MEtHZ29BQUFBTlNVaEVVZ0FBQkJRQUFBUXZDQVlBQUFDbm9yM3lBQUFBQVhOU1IwSUFyczRjNlFBQUlBQkpSRUZVZUp6czNYbFlWR1g3Qi9EdkRBdzdDTExqZ2dqdUM1S1M1b2I3K3JxM2FwcWFyeTF2cVpWWld1bHJhWmFsbGxscHBwVzk1cGE1bFQrWFVpSEZCVVhKRlJSQkJBRkJXWWFSZFdaK2Z4eG1nd0htd09DQWZEL1h4U1h6bkhQbTNJak9uTG5QODl5M1JLMVdxMEZFUkVSRVJFUkVKSUxVMGdFUUVSRVJFUkVSVWYzRG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Y2FFQWhFUkVSRVJFUkdKeG9RQ0VSRVJFUkVSRVluR2hBSVJFUkVSRVJFUmljYUVBaEVSRVJFUkVSR0p4b1FDRVJFUkVSRVJFWW5HaEFJUkVSRVJFUkVSaWNhRUFoRVJFUkVSRVJHSnhvUUNFUkVSRVJFUkVZbkdoQUlSRVJFUkVSRVJpV1p0NlFDSTZxTmIyY0ROTE9CZVBtQm5EZHlSV3pxaWhzSFhHU2dzQWR6dGdhREdRTE5HbG82SWlJaUl5anAxNmhRaUlpSVFIeDhQRnhjWFhMaHd3ZEloRVZsY2NIQXc1SEk1QWdNRDBiOS9mNFNHaGxvNkpMT1FxTlZxdGFXRElLcFBJbTRCS2hYZzV5SjhzSFYzc0hSRURjdTlCMElpSnprWGtFbUJQdjZXam9pSWlJZzBWcTVjQ2FWU2llRGdZQVFHQmlJd01ORFNJUkhWR2ZIeDhZaVBqMGQwZERUczdPd3daODRjUzRkVVkwd29FSW53Wjd4d2w3eURsNlVqSVFDNG1BNWtLSUFCTFMwZENSRVJFUzFac2dTZE9uWENtREZqTEIwS1VaMjNhOWN1eE1iRzR0MTMzN1YwS0RYQ2hBS1JpU0p1QVkzdGdJN2VsbzZFOUYxTUI3SUxPRk9CaUlqSWtsYXVYSW1nb0NDTUhqM2EwcUVRMVJ1N2R1MUNVbElTWnMrZWJlbFFxbzFGR1lsTWNDdGJXT2JBWkVMZDA4a2JLRllDU2RtV2pvU0lpS2hoT25YcUZKUktKWk1KUkNLTkd6Y08rZm41aUlxS3NuUW8xY2FFQXBFSmJtWUpOUk9vYnZKekFSS1lVQ0FpSXJLSWlJZ0lCQWNIV3pvTW9ucXBTNWN1Q0E4UHQzUVkxY2FFQXBFSjd1VUxCUmlwYnZKd0FESWZXRG9LSWlLaWhpaytQcDdGRjRtcUtTZ29DRGR1M0xCMEdOWEdoQUtSQ1d5dDJjMmhMdk53QUd6WUJKZUlpTWdpbkoyZG1WQWdxcWFnb0NBNE9UbFpPb3hxWTBLQnlBU3Bja3RIUUZYaDc0aUlpTWd5WW1KaUxCMENVYjFXbi84UE1hRkFSRVJFUkVSRVJLSXhvVUJFUkVSRVJFUkVvakdoUUVSRVJFUkVSRVNpTWFGQVJFUkVSRVJFUktJeG9VQkVSRVJFUkVSRW9qR2hRRVJFUkVSRVJFU2lNYUZBUkVSRVJFUkVSS0l4b1VCRVJFUkVSRVJFb2pHaFFFUkVSRVJFUkVTaU1hRkFSRVJFUkVSRVJLSXhvVUJFUkVSRVJFUkVvakdoUUVSRVJFUkVSRVNpV1ZzNkFDSnp1cDhQWk9VRG1RK0FlL25BdlFmQ3VMc0Q0RzRQZURnQWJ2WkFZM3ZMeGtsRVJFUkU1VVZHUmlJaElRR1RKazJ5ZENnQWdKS1NFaFFYRjBNbWs4SGF1bm9mblZRcUZkUnFOYXlzck13Y1hkMmxVcWtnbFlxN2QxMVFVSURDd2tJNE9UazFxTCtyNnJpVW5JUExLYms0ZnlzTEY1S3ljU0VwR3dEUXBia3J1alIzeFdQK2JtamZ4QVVkbXphcTlWZzRRNEVlR2NjU2daTzNnWVJzd05ZYTZPUUZUR2d2ZkhYeUVzWVNzb0ZUdDRId1JFdEhTMFJFUkVSbGhZZUg0OGNmZjZ5VjU4N056Y1dxVmF1UW5aMXQ4akhidG0zRDZOR2pzV3ZYTGdCQWRuWTJmdmpoQnhRVUZKajhITTgvL3p5R0RSdUdtemR2aW82NUxraEtTc0xycjcrT0xWdTJWTG12WEM3SFJ4OTloRGZmZkZQMGVkYXZYNDhubjN3U1Y2OWVOYnBkb1ZCZzFLaFJlT2VkZDhwdHk4M05yWEJiVFV5Yk5nMmpSbzB5NjNQVzFOVDFaL0RtTHpINDdXd3lYQjFzTUdkSWExejRjQWd1ZkRnRWM0YTBocXVERFg0OW00eTN0c1JnK3ZkUnRSNFBaeWhRdlplU0N4eUtCM28yQTlwNEdOL0hvUkhRVEM5QmR5MFQrUEVDTUNRUThITitPSEVTRVJFUmtUZ0ZCUVZZdFdxVjBXMnpaczNDenAwN2taS1NVdWx6ekowN0Z6S1pEQnMyYk1EKy9mdVJsSlNFNWN1WFF5YVRpWTduNjYrL3hyRmp4M0RzMkRHODg4NDdhTisrZmFYN3E5VnEzTDkvSHdEUXVIRmowZWVyaWVQSGorUHZ2LzhXZmR5d1ljTVFFaEtpZlZ4UVVJQnIxNjZoUllzV1ZSN3I3T3lNakl3TVhMMTZGYWRQbjBiMzd0MUZuNzhpYXJWYU80dEJ6TGFhVUNxVlVDcVZabjNPNmpweTVTN0dmbmtDcTU4UHdkUSt4bjhYdzF4OU1LeXpqL2J4eG9nRXVMMnlHN3RuOTBKWVc4OWFpWXNKQmFyWG9sT0JPM0pnVW1mQVJzVE1xTFllUUlDcmtJaTQyd2pvNGxQMU1lYTJkZXRXYk5pd0FRQnc0TUNCUjNKcVYwNU9EbmJ1M0lsVHAwNGhOVFVWRW9rRXZyNis2TldyRjhhTkd3ZG5aMlp6aUlpSXFHSWxKU1U0Y3VRSWJHMXRZVzh2ckZrdEtDaEFRVUVCWG5ycEpmenp6eitJalkzVjdsOVVWQVNWU2dVN096dnRtRktwaEV3bXc4eVpNM0grL0hsY3VuUUphOWFzd1J0dnZDRTZubG16WnFHd3NCQW5UNTdFRzIrOGdaa3paMkxDaEFrVjdwK1Rrd09sVWdrckt5czBhbVNlNmVmeDhmSDQ1cHR2S3Qyblg3OSt5TXJLd3BFalIwUS9mOGVPSFEwU0NoWDU3YmZmdE1rU2ZacnJ1M1hyMXVIaXhZdEdqNTArZmJwSlN5SlNVbEtRbFpVRkFNalB6d2NBUEhqd0FKY3VYVExZVDZGUUdOM202T2lJZ0lBQTdOaXh3MmlzQUJBY0hJelEwRkI4Ly8zMzViYmw1dVpDcVZSaTNicDE1YlkxYmRvVUkwZU9yUEpuTUljbGU2L2d5Slc3U1A3aVgzQ3hOejBSTnIxdkFNWjFiWUt4WDU3QThNNitlUGRmYmMwZUd4TUtWRzlGcHdJUGlvRi90YTdlOGJiV3dLZzJ3TiszZ1BPcFFJaXZlZU5yNks1ZXZZcjMzbnNQY3JuY1lQem16WnU0ZWZNbTl1elpnMlhMbHFGMTYycitBb21JaUtqQkdERmlCRjU5OVZVQXdLWk5tL0R6eno4REFENy8vSE9EL2ViT25ZdkV4RVQ4K3V1djVaN0QwZEVSaXhZdHd1dXZ2NDc5Ky9lamZmdjJHRHAwcUtnNG5KMmQ4ZUdISDJMejVzMzQ2YWVmNE9sWitWM2ZlL2Z1QVFCY1hWMUZMWk9vaUxXMU5mTHk4dkRQUC85VXVsL3IxcTB4ZnZ4NGhJYUdHb3pmdm4wYm4zMzJHVHc4UExCdzRVS2p4L3I2bW5aUi9OZGZmeUVwS2Nub05qczdPMlJrWkdEUG5qMUd0MCtmUHQya2MyemR1aFVIRGh3d0dFdElTS2d3R1ZSMlcwaElDSll2WDQ2REJ3L2kxcTFiRlo2bmE5ZXUrUDMzMzh1TmEzNW5aYmNWRkJRZ0pDVGtvU1FVbHV5OWd0VHNBaHg1dDErMWpuZHp0RUg0Z3Y1NDVjZHpXTGJ2S3VhUGFtZlcrSmhRb0hvcEpWZVltVkRkWklLK1B2N0EzbGpBeHdudzVRMXpzOGpQejhmQ2hRc2hsOHZoNit1TGwxNTZDWjA3ZDRaYXJVWk1UQXkrKys0N3BLV2xZZEdpUmRpMGFWTzFwaHdTRVJFUnhjZkhZODZjT1ZpMGFCRzZkZXNHbFVvRmlVUlM0ZjZCZ1lHWVBuMDYxcTFiaDlXclY2TmR1M1pvM3J5NTZQTk9talFKdlh2M2hyKy9mNlg3WldabUFoQVNDNk5IanhaOW5yS2VlZVlaVEo4K0hYdjM3dFdPZmZEQkI0aUppY0VubjN5aVhZSmhiVzBObVV4V0x1RngrdlJwQUVDZlBuM1FybDNOUGxoKy9mWFhBSUNzckN5c1c3Y09vYUdoR0Rod1lMbjlQdnZzTS9qNStXSDgrUEhhV1NZYWQrL2UxZGEweU1uSkFTQWtQV3hzYkFBQW9hR2gycVVpeGNYRjJMRmpCenc5UFRGNDhHQ0Q1eWtzTE1UT25UdkxiZlB6OHdNQUxGbXlCRVZGUmRyeGpJd01MRnk0RUNVbEpYajg4Y2Noazhtd2I5KytjckZQbVRJRm1abVpCdHZ5OC9QTjhyczB4WkVyZDRXdmFpWVQ5SDA3dFN2NkxqMktYcTA5MExlTitaWS9NS0ZBOWRLaGVHR1pnN2tNQ1FTMlhRSmU2R0srNTJ6SXpwdzVnK3pzYkVpbFVpeGZ2aHcrUHJvMUpYMzY5RUdyVnEzd3dnc3ZJRE16RTlIUjBXWmRYMGRFUkVUMXk3ZmZmb3ZEaHc4RDBOMFJIajkrUEFEZ3BaZGVxdlRZckt3c0ZCUVV3TW5KQ1lDd3ZLR3FxZlFUSmt6QTZkT24wYnAxYXpScDBnUXhNVEhZdjMrLzBYMFRFNFZLM2tlT0hNR05HemVNN3VQZzRJRFpzMmNiM2FhWm9XQnZidzkzZC9kSzR6S0ZxNnNycEZLcHdRZHp6Yytydnl5a0lzZU9IUU1nWEkrWlMzRnhNYzZjT1lPSWlBZzBiZG9VYmRxMDBXNExEdy9Ib1VPSDRPWGxoUkVqUnBTTDc5ZGZmOVVXdk5SWXVYS2x3ZmErZmZzQ0FQTHk4ckJqeHc1NGVYbGgyclJwQnNkb2x0a2Eyd2JBNEZxMHNMQVF5NVl0UTFGUkVXYk9uSW5nNEdEdGNvcXkxR28xQUJoczEvd2JWYWxVMm5FYkc1dGFXYjQ4OXNzVFNQN2lYMlo3dnQyemV5Rm8zbjdjLzJhczJaNlRDUVdxZDQ0bENnVVlqZFZNS0ZFQnYxNEJQQjJBZ1MxMTQyb0FWektBcXhsQWJpRmdaeTBVYVF6MUU3NjNzd2E2TnhXNlA0UlZYVytHcXBDWGx3Y0E4UEx5TW5nQjEvRHg4WUdQancvdTNMbWpYZk5HUkVSRURaT2ZueDg2ZGVvRUFJaUtFcXJTYXg1cjZnNWN1SEFCWDN6eEJRQWdMaTVPZTJ4dWJpNEE0WU0ySUh4WTFOemRyb2hFSXNHeVpjdTBiU0JUVWxLcXJEVnc0OGFOQ2hNS3pzN09WU1lVd3NMQzhOWmJiMVY2anRwMi9mcDFwS1Nrd052Ykd4MDdkcXgwMzZLaUluejQ0WWNBZFBVSnpwMDdoL2ZmZng4QThKLy8vRWViSUhGMWRjVWJiN3lCRHovOEVJY1BIMFpBUUlEMnVEVnIxc0RPemc2TEZpMkNvNk9qZHBhQVJDS0JUQ1pEMTY1ZHRVbUdzMmZQSWk0dURvTUhEOWJPckxDMXRkWEdwRGxHSnBNaEx5OFBiNzc1SnBLVGt4RWFHb3EzM25wTHU2MHFLMWV1eEkwYk56Qmd3QUE4OWRSVGlJaUl3RWNmZlZUcE1jWm1KTVRFeEdqSEZ5eFlnUDc5KzFkNWJqR21yaitEMWMrSEdOUk0yQnlaaE9YN3J5RTJWUTV2Rnp0TWZLSTUvanV1QTJ4bHVpVGEveUp2NGJQOXNiaVJub2NtYnZhWTFpY0FiNDlvQTJzckNSbzcyV0Q1TTUweFk4TlpmUDlpTjdQRXlZUUMxU3YzSHdDS29vcTdPWnk4TFNRTVBCME14Nk5UZ1hOM2dNN2VRQk1YSUxjQU9Ic0hTSk1MYlNXbEVxRlE0NDM3UUZZKzRGWjVjdmVodUhUcEVnNGZQb3pMbHk4alBUMGR4Y1hGY0hkM1IwaElDQ1pPbktpZHdnVUF5NVl0dzVFalIyQmpZNE9kTzNjYUZDTFN0MlhMRm16Y3VCRldWbGJZdW5XcjlzMVh6TGxNMGFsVEowaWxVcVNucHlNcEthbmNWTUtrcENTa3BxYkN5c3FxeWpjMElpSWllclNOR1RNR1k4YU1nVnd1MTg1TVdMeDRNUURkVFFyTnRRTWczQkhYMEV5WGQzRnhBU0RjUGE3b09raWZKcGtBQ0IvMmpWMlAvUFBQUC9qeXl5OEJBRTgvL1hTRjlSWXF1ek90U1NnODdBNFB4dnoxMTE4QWdLRkRoMWE2TEFRUVpucG9sa2RvWkdSa0lDTWpBd0RnNGVHQlAvNzRvOXh4ZS9ic01WbzM0VC8vK1kvQlkxOWZYMnphdEFuZHUzZlh6bFROeTh0RFhGd2NSb3dZWWZUMzRlam9pUDM3OTZPa3BBUUxGaXhBUWtJQ3BGSXBJaU1qRVJZV1Z1RXNFMzNidDIvSGtTTkhFQlFVcEcxdDJhSkZDMHlkT3RYby9qdDM3b1JDb2NDVUtWTzBZOFhGeGRpOGVUTjhmWDIxL3laYXRteHA5UGpxdXBTY2paU3NmSU51RHV1TzNzVExQNTdERzBOYllkWEVMb2hPek1JSHYxMUMxb01pckozYUZRRHd5OGtrVEY1M0J2OE9DOENLNTRKeExqRUxIK3k4aEF4NUFWWk9GS1ppendocmlTMm5idVBhblZ5MDlYT3BjYXhNS0ZDOWtsVWdGRk0wSmlrSHVINWZtRzJnVDZVR1l0S0E5cDVBajZhbGd5NkFrdzF3TUY0NHJvWHd1UnEyVnNJNUxKMVEyTFZybDBIMVhxbFVDcFZLaGJ0MzcrTGd3WU00ZnZ3NFZxMWFwYzBBRHg0OEdFZU9IRUZSVVJGT25qeFpZWVpVazMzdjBhT0hOcGtnOWx5bWFONjhPWjUvL25sczJyUUo4K2ZQeDh5Wk0vSFlZNDlCclZiajNMbHpXTDkrUGRScU5WNTg4VVY0ZVhtSi92c2hJaUtpUjA5TVRFeUYyMGFQSG0yMEtHTnViaTVrTWhrY0hJUzdTWEs1M0doTmhMUzBOTzFzQm8wV0xWckF4c1lHam82T2NIUjBOTmhXWEZ5TS8vNzN2OXJIcnE2dTFhcTFVQnNKQmJWYXJlMThBT2dTTExtNXVkcE9CdmIyOWdiTEN4UUtoYmE0WVdGaFlaVXRIZTN0N2JYN3g4WEZZZGFzV1JnNmRLaTI0R0Y4Zkx6UldhaW0waXhSRWF1NHVCZ2ZmZlFSenA4L2o3WnQyK0tsbDE3QzIyKy9qUlVyVnNEZDNSM0J3Y0VWSG52MjdGbHMyTEFCcnE2dVdMeDRzWGIyUS9QbXpURnAwaVNqeHh3OGVCQUZCUVVHMi9Qejg3RjU4MmI0K1BoVWVGeE5YVTZSbzdHamJxYk5neUlsNW0yTndadkRXbVBGYzhMUE9LQzlGd3BMVk5oNU5obEtsUnBXVWdrMmhDZWdTM05YZkRkZG1IMHdxSU0zVXJNTHNQYklUU3gvSmhqV1ZrSWl5YzFCaGtzcFRDaFFBNVQ1QVBCd0tEOWVVQ0lzVitqZVJGamFvSzlJS1NRVFdyb1pqbXVTQmc5MFNXNTRPQWpuS0x2dnd5YVh5K0hsNVlVSkV5YWdSNDhlOFBIeFFWRlJFU0lqSTdGcTFTb29GQXA4KysyM1dMNThPUURnc2NjZWc3dTdPKzdkdTRmdzhIQ2pDWVhFeEVUdE9zRGh3NGRYKzF5bW1qeDVNcnk5dmZIVlYxOWh5WklsQnR2czdlM3g3cnZ2R2kzY1EwUkVSQTFUZEhTMDl2dGp4NDZoVjY5ZVZSNlRrNU9qbloyZ1VxbVFsNWRudEQzanBrMmJ0SFVhTkRaczJGQmhrbURidG0yNGZmczI3T3pzVUZCUWdKS1NFa1JHUnFKbno1NWlmaVR0Qi96aTRtSWtKQ1NJT2xhZm82T2o5aVpNYm00dW5ubm1tWEw3TEZxMFNQdjl4SWtURFdvSi9QSEhIMUFvRkpESlpOaTJiUnNTRXhQUnZYdDNvek5KTlRRekx6Ui9TaVFTN2ZldFc3ZXUxVTVkbVptWitQbm5uekZyMWl6dE9SODhlSUJGaXhiaHdvVUxhTnEwS1pZdVhRb1hGeGZNbVRNSG4zLytPZWJQbjQvMzNudlA2TCtidExRMExGMjZGSURRQ2NUWjJWbGIvOERhMmhyVzF0YTRmZnQydWVPVVNpWFVhclZCTjR2Q3dzTGErSkVObkwrVmhSQi8zUWVTUXhmVGtGdFFnamxEV3dreEZLdGdZeTNGZTZQYjRiM1J1dUthQmNWS3VOZ2Jmc1QzY0xKRmZyRVNENHBLdE1zbkhtdmhodWpFTER3WjJoUTF4WVFDMVN2MzhvRk9SbTVvLzUwa0pBZzZlSlZQS05oWjY4MU0wSE5MbUNFSEw3MkV0THNEY1BtdStlS3RyaWVlZUFMUFBQT013Ym94T3pzN0RCZ3dBTGR1M2NJdnYveUNDeGN1UUtGUXdOSFJFVktwRklNR0RjSzJiZHR3NXN3WlBIandRSnVwMTlCTWMvUHc4REJvSVNUMlhLYkt5c3BDWkdTazBSWkorZm41aUl5TVJMZHUzY3pXazVtSWlJanFMN1ZhamNqSVNEZzZPa0toVUdENTh1WG8wYU5IaGUwQk5iS3pzMkZ0Ylkyb3FDakk1WEtvVkNxVWxKUm9hekVBUUljT0hSQWNIS3o5WUhyeTVFbHRSd0Zqcmw2OWl2Lzk3MzlvM0xneEJnNGNpQjA3ZG1ESGpoMlF5K1VZTjI0Y1huNzU1U29MUDJwb1BueXVXN2ZPcFAwckVoWVdwcTFmWUcxdGJUQzc0T3JWcThqTnpVWDc5dTNoN0N5MExHdldySmwyZTBsSkNYNzc3VGNBd01pUkk3Rjc5MjRBd1ByMTY3RjkrM1lzWHJ4WWRLSUVBSDc2NlNlajdUbXI4dlBQUDJ0bnlocXpkZXRXUkVkSG83aTRHRk9tVElHN3V6dHUzYnFGeFlzWDQvYnQyd2dJQ01Bbm4zeWlUU1FOSFRvVWVYbDVXTHQyTFJZdlhveW5ubm9LVTZkT05haW5FQmNYcDEwK28vbDcxSmc0Y1NJbVRacUVGMTk4c2NLWUt0dFdHeTRrWldQT2tOWUdqOTJkYkpDYVhZQUpxeU54TmlFTGpyYldtQkVXZ09YUGRvYk1TdmozT0dkb2F6ejN6U21zUDNZVFR6L2VEUC9jenNHYVA2OWpYTmNtQnJVWVF2eGRzZnFROFpvZ1lqR2hRUFhLdlFmQ2gzNTkxKzhEeVRuQVV4MUVQRSsrVUVPaHBadmhqQWZOREFWTGE5V3FWWVhiTkVXSzFHbzEwdExTRUJnWUNBQVlNbVFJdG0zYmh1TGlZcHc2ZFFvREJnd3dPRTVUMVhmbzBLRUdiNExWT1ZkVkZBb0Yzbm5uSFNRa0pNRFB6dy9UcDA5SDU4NmRvVktwY09IQ0JXellzQUVSRVJGSVMwdkRpaFVyVEZycmFBcDVrVkFIdzFwYTVrc0NXRWtCaVFTd3R3WWNaTWFMZWhJUkVaRnBVckx5RVpjbXg1MnM4amNPcWlNMk5oWlpXVmtJRFEzRjZkT244ZHBycjJIVnFsWGFhZlVYTDE3VWZpaS9mUG15OXJqYzNGeWtwNmRqd1lJRjJySFRwMDhiclA5ZnUzWXRoZzRkcWwzdi92cnJyMWVZVU1qTHk4UFNwVXVoVkNyeDZxdXZJams1R1lDd1hEUTZPaHE3ZHUzQzdkdTM4Zjc3NzV0MG82Vmp4NDdsV2plS2NlZk9IZHk1YzhmZ1hJNk9qZ2F6UCtmTm00Zno1OC9qMy8vK3Q5SGFBNGNQSDhhOWUvY1FFQkNBSGoxNmFCTUtJU0VoMkw1OU96Nzc3RE44KysyM29wY3dGQmNYbzZDZ0FLTkhqelpwU2NmZmYvK04rUGg0cUZTcWN0dlMwOU54OCtaTkFNTHZ6OUhSRWM4OTl4eWNuSnh3K1BCaHJGNjlHZ1VGQldqZHVqVVdMMTRNZTN0N2c4NExJMGFNZ0xXMU5iNzU1aHRzMzc0ZFVWRlJlT1dWVnhBU0VnSUE4UFQwUkZoWW1NRTUwOUxTRUJzYnE1Mmg4TTQ3NzVTTGE5MjZkWkRMNVpnN2Q2N0J6NjNmaWFJMlhFaktScGZtdXFUTDNkeENsQ2pWR0xIaWI3emNQeEFMeDNiQTBhdDM4Y1hCT09RVmxtQjk2UktIOGQyYTROV0JnWmo1d3puTS9PRWNBS0JIWUdOc212bTR3Zk9ITkhmRCthUXNtQU1UQ2xTdjVSVUJKNUtBbnMyRm1naW11S3NBL3UrNk1LT2hybmQwMEV5UFMwNU9SbXBxS2xKVFV3Mm15K20va0RadjNoeXRXN2RHWEZ3Y3dzUEREUklLVjY1Y1FWcGFHZ0JnMkxCaE5UNVhWVFp0Mm9TRWhBUjRlM3RqOWVyVkJyTVFCZzRjaU9EZ1lMejY2cXVJaTR2RDFxMWJLeXlFSTVhOEVJaEtNVzFmSzRtUVdORC9jcllWa2txZWpvRE10QnNQUkVSRWo3eUx0M093NzhJZC9IazVIVGZTODNEN3Z1RTF3U0F6bk9QUW9VTm8xYXFWOW9QemlCRWpjTy9lUGZUcTFRczdkdXlvc012Q3RHblR0SGVlang0OWlpTkhqbURtekprR2QraE4vYUNzVXFud3lTZWZJRDA5SFdGaFlRZ0xDOFBtelpzQkFBRUJBWmc2ZFNybXo1K1BzMmZQNHJYWFhzT1NKVXZRcEVtVFNwOXp6cHc1SnAyN0loczJiTURXclZ1clhYTkFvVkRnaHg5K0FBQk1tVExGb0JoanQyN2RNR0hDQk96Y3VSTkxseTdGcWxXckRJcFZtbXJFaUJFbTNYUktTVWxCZkh5OHdWaGlZaUorK2VVWGhJZUhheE1ObzBhTndyUnAwNUNmbjQvRml4ZHJaNXUwYU5FQ2NYRnhlTzY1NXlvOFIrdldyWkdibTR1RWhBVE1temNQd2NIQldMQmdBZHExYTRjRkN4WVkzRlQ3K2VlZkVSc2JDMTlmWCsxczM3STJiZG9FaFVKUmJ0dVFJVU9xTEd4cFRrVWxLdVRrRitQelo0UHgxbkJoNXNLL3V2aENwVkpqOWVIcldEeXVBL3pjN0RGcDdXbnNQcGVDRDhkM1FOODJucmllbm9kRnYxM0NpQlYvNC9DOE1JTnVFT2JDaEFMVksrNE93aXdGaDlMUHA4Y1NoUStBL28yRU9ncUEwQ0pTcVJZZTIxZ0pIUncwNHJPQVl3bUFyek13T0xEOGg4YUthalRVdHJJdlNQZnUzY1BHalJzUkVSRmhkTWxBUlFZUEhveTR1RGhFUlVVWkxGSFFGR01NQ1FrcDk2WmEzWE5WcEtDZ0FMLy8vanNBWU5La1NVYVhOSGg0ZUdEaXhJbjQrdXV2c1h2M2JreVpNc1hrcVlQbW9sUUxNeHJrUmNhM3UyaVNDdzdDbng2T1F0Rk9JaUtpUjUxU3BVWkViQWIyUnQvQjN2TjNjRE9qZGxzOEZ4Y1g0OWl4WTVnd1lZTEJXdlhKa3lkcmt3WGp4bzB6V3BSUi80Njg1dnBqeElnUm9wWnBhcXhac3dhblQ1K0dsNWVYMGFVV1hsNWUrT0tMTDdCbzBTSmN2SGdSczJmUHhrY2ZmWVIyN2RvWmVUYnowTFJzckc1Q1lkT21UY2pLeWtMSGpoM1J1M2R2Z3pvVmdEQ1YvOEtGQzdoMjdSbzJidHlJbVRObmlqN0hYMy85VldsQlRZMWJ0MjZWR3p0MDZCQ09IajBLbVV3R1QwOVBwS2VuWThDQUFYQjJkc2JDaFF0eDZkSWxPRHM3NDQwMzNvQ0hod2YyN2R0WDZUazZkT2lBZnYzNjRkdHZ2OFhCZ3dkaFpXVUZOemMzN042OUc1czNiOGJHalJ1MXkwSTB5WTFtelpyaDBxVkxPSEhpUkxubnk4M05oVktwckhESnlwZ3hZMnBVbkxJaVhacTc0a0pTTm9hNUNzL3RYRnAxZm14WHc4NXJveC96d3hlSHJ1TmljZzV5OG91eDdmUnRMSHVxRTk3OVYxc0FRRmhiVDRUNHU2TGJvai94YytRdHpBZ1RpcXlmVDhwQ1NIUHpGSTFqUW9IcUZYZDdZYmxDczBiQ0I4STdjbUY4VTVuWHNPd0NJREViR05sS2FCTUpBREhwd09sa29UMWs3K2FHaVFZTlkwc3Fhb3VtSXErVmxaWEJoK21zckN5ODl0cHJ5TXpNaElPREE0WVBINDYyYmR2QzE5Y1gzdDdla012bGVPMjExNHcrNTRBQkE3QnUzVG9VRnhmajVNbVRHRFJvRUZRcUZjTER3d0VJYjdENmFuS3VpaVFuSjJ0N0RGZldFbEpUaFZlaFVDQTFOYlhLREw4cG5HMkJZQitnUkZYK3E2aEVTQjVvRWs5VnlTMFV2bTdxelFaenRRT2F1UWovcHZ5Y2hlVVVSRVJFajRxRURBV1cvM0VOdjV4TVFtNFZiNWhOM2V6UnZva0xtcmpaNC9hMm1wMzM4T0hEa012bDZObXpwMEZDb1NLVEprM0NzODgrQ3hzYjNmVFVnb0lDWExod0FUNCtQdFc2Yzd4MTYxYnMyN2NQTXBrTUgzendRWVVKQ1dkblozejY2YWRZc21RSklpTWpNWGZ1WE15ZlB4KzllL2NXZlU1VDFDU2hjT3ZXTGV6ZXZSc1NpVVNiakNsTEpwUGgvZmZmeDhzdnY0d2RPM2FnYTlldTZOcTFxNmp6N05teng2UWJRNXJyUTMxZVhsN28xNjhmWnN5WWdlM2J0MlB2M3IzYWJmUG56OGZhdFd2eDZxdXZ3c05ENkJsdmF2Sm03dHk1R0RwMEtMeTl2U0dSU0tCU3FaQ2RuWTFUcDA1aDhPREJBSUNiTjIvQ3hzWUdMVnUyeEtGRGg3UUpLWDJhbTIzR3RnRkFuejU5YWplaDBGbDQ3bFkrUWhLa1dLazIyRStwRWg0NzJGZ2pzWFRkZHE5V0hnYjdkRzNoQmtjYksxeE8xaTN6T1g4ckd5SCtGZGV4RUlNSkJhcFhQQnlBaE5KaWlsS0prREFvSy95VzhNSHlNUi9ocmpJZ0ZHbzhuUXlFTmdGQ0t2ay9uL2tBQ0h4SWJZSTE3WDQwQldVMHRtM2Joc3pNVERnNk9tTHQyclhsWHFTdVhidFc0WE82dUxpZ2UvZnVPSEhpQk1MRHd6Rm8wQ0JFUjBjak96c2J6czdPNWFyZTF1UmNGZEdmNVZEWm00ditOblBNakFBQVp4dWgwMGRWc2d1RTVUSjVSVUxTSUMxUCtETGx1T3dDNEdKcDRVNXZSNkJwYVlMQnAzbzNEb2lJaUN6dW45czVXTExuQ25aRUpWZTU3NVJlL3BqVTB4OURPbnByeHdiWE1LSHcyMisvb1dYTGxpYTFxRTVKU2NHT0hUdnduLy84eDJEOCtQSGpLQ3dzUkZwYUdqWnMySURYWDMvZDVQTnYzYm9WR3pac0FDQjhFRzNidG0ybCs4dGtNaXhjdUJDZmZ2b3BqaDQ5aWc4Ly9CQno1c3pCNE1HRDhjb3JyNWg4M3NwTW5EZ1JBd1lNME03UUtIdTlhRXhDUWdJdVg3Nk1jK2ZPWWRpd1lkaTdkeTlVS2hYR2pCbFRhYzJzcGsyYll1clVxVmkzYmgyV0wxK085ZXZYbTNRK2pkV3JWNXUwNUdINTh1WGxPbTJNSGoyQkdRclNBQUFnQUVsRVFWUWFZOGVPTmJxL2w1Y1hGaTVjQ0pWS3BlMldZU3FaVEthdEJRWUFmZnYyeGJwMTYvQi8vL2QvR0R4NE1KS1NrcENhbW9vdVhicEFKcE5oNU1pUkdEbHlaTG5ubVRKbENqSXpNNnVjR1dGdWovbTc0ZGV6dXYrUHd6cjVRQUpneThra0xCNnZLeHkzTi9vT0hHMnM4RmdMVjZUbkNBVkEvNDdMUUo4MnVxUkNURkkyRkVWS0JIanFrbVRuRXJNd3NZZjROcWpHTUtGQTlZcWJQUkNiS1h3dmdXNzJnVDZaRkhDdzFtMVRGQU1uYndzMUZxeWx1ZytER3I1T3VtVU9oU1ZBWS9QVUI2eFNiR3dzQUtCbHk1WUc0eGN2WGdSZ2ZIa0NBRzNCbW9vTUdUSUVKMDZjd05telo2RlFLSEQwNkZFQXdLQkJnd3lxM1pyalhNYjQrdnBxdjQrTmphMXc1c0hWcTFlMTM5ZEdacmN5cm5iQ2x6NlZXcWl2a1pZSHBNcUJkSVhRY3JReTZRcmg2MXlxc0x5bWVTT2gwR2V6UmtLTkJpSWlvcnJzMk5VTWZQTDdWUnk4bEY3cGZnNDJWbmlwZjB1OE03SXR2QnVaLzBMSnlja0ovZnIxTTJuZjZPaG8vUEhISC9EeDhjR3p6ejZySGRkME1SQnJ4NDRkMm1UQzlPblR5eFcxcm9pVmxSWGVmZmRkMk5yYUlqdzhIRzNhdElGYXJUWTZyYjg2Y25OekRmNHMrd0ZmcFZJaElTRUJNVEV4MmxrZHExZXZCaUQ4ZlNvVUNzVEZ4Y0hYMXhjelpzeW84bnpqeDQvSHNXUEhFQnNiaXkrKytBSUxGeTRzdDQ5YXJjYk5temR4L3Z4NWcydkt5TWhJby9VdHlycHo1MDY1TVZObU50eTlleGVUSjArdWNqOTkzYnAxdzdKbHk3U1BQVHc4MExOblR4dy9maHlYTDE5R1pHUWtBQ0hSQUFqdElTdFQyWGFwVkdyMmVncnRtN2dnTjBMWDI3NmxseU5lR3hTRXBYdXZRZzAxd3RwNDRjL0w2Zmo2cnh0WU1xRVRIRzJ0MGRMTEdpLzJEY0RpWFZkUXJGUWpySTBuNHUvbVlmSHV5d2owY3NTMHZycUVYYmFpR0IyYW1wNDBxZ3dUQ2xTdk5MWUhIRzJBYTVuQzBnVlRKT1VJeXlQeWlvVEVRbG5kbXdvSmhhc1pnSXNkNEdwdjNwaU51WFRwRXVMaTRnQUliUnYxYVY2d05HOGcrZ29LQ3JCang0NUtuL3Z4eHg5SG8wYU5rSk9UZzlPblQrUE1tVE1BZ09IRGg1ZmJ0NmJuTXNiZDNSMGRPM2JFcFV1WHNHWExGdlRzMmJOY0Z3ZUZRb0ZmZnZrRmdQQ0NYNTExanVZbWxRaXpESHljZ0M0K1FpMk9WRG1Ra0NVc24xRVVWMzU4a1ZMb01LSHBNdEhNQlFod0EveGRXZUNSaUlqcWxydTVoWml4SVFyN0xxUld1ZStVWHY3NC9MbGdlRHJiVnJsdmRRMGZQbHo3d2M2VWZUZHQyb1F0VzdaZ3hJZ1JjSEZ4UVdSa0pLNWZ2NDUyN2RvWjNMQXdSZmZ1M2JGbnp4NE1IRGl3MG1KL3hraWxVcno1NXB0NCt1bW50VVVnZCszYUplbzVLcUpwNTIwc29YRG8wQ0Y4ODgwMzJ1VVFnSEEzdjJmUG51alpzeWNLQ2dxd2NPRkNTS1ZTekpzM3o2UnVXbEtwRkhQbnpzVXJyN3lDdi8vK0c1Y3ZYMGFIRGgyUW5wNnVMWXA0OE9CQkhEeDRFQURRdTNkdjdVMmpUWnMybWVWbnJvcXJxMnU1MmJabDVlVGs0UGp4NDBhM1RadzRFY2VQSDhlYU5XdHcvLzU5eUdReTlPM2JGNWN1WGFxeVBXbEZSYzBCM2ZJS2Mrcll0Qkg4M095eE1TSUIwMHNUQVY4K0h3Si9EMGVzUFJLUFQzK1BoYitIQTc1OFBnU3ZEUXJTSHJkdVdsY0VlamxoWTBRQ1B0NTdGVTNjN0RFcXhBOGZqdStvcmNQdzNkR2JDUFIyUkZ0ZkpoU29nUXByQWZ4NEFRaHdCV3lOL0FzdTJ6NnluWWZ3VlpuOFlpRHFEakFsMkh4eDZqdDkralR5OHZMZzQrT0RoSVFFL1Bqamp3Q0VEOSthZFZ3YWJkcTBRWHg4UFA3NTV4OXMzcndaWThhTWdZT0RBNjVkdTRadnYvM1c0TTNER0d0cmEvVHYzeCs3ZCsvR2dRTUhrSjJkalRadDJoaWRSbGpUYzFWa3hvd1plT3V0dDVDWW1JaTMzbm9MTDc3NEl0cTNidzhBaUltSndmcjE2NUdhbWdxWlRJWnAwNlpWNnh5MVRRS2hUb0tmTTlDcnVUQjdJU0ZMV0hLVFcxajVzU1VxWVQvTjhweWd4a0E3VDJFMkRCRVJrU1Z0akVqQVcxdGlrUDJnOGt5NXA3TXRmcHI1T0laM3J2MVpoSlY5R0ZPcmRXdkdrNUtTc0dyVkttUm5DMit3Vzdac3dRc3Z2SUMxYTlkQ0twWGlwWmRlS3RkVjRlT1BQNGEvdno4bVRacGs5UG1iTjIrT2RldldWZnZtaGtRaU1lZ29VZDNpaVJVeHRrVFd5c29LQ29VQ0FRRUI2Tm16SjNyMzdvMmdJT0ZEWlhGeHNmWnUvb3daTXlxdFoxVldpeFl0TUczYU5EUnUzQmlPam82WVBIbXl0a3NZSUNRZDJyZHZqeDQ5ZXFCMzc5N2FHUWREaGd5QmpZME5wazZkQ2k4dkwzejExVmNBZ01XTEYrUGl4WXZZc21VTFpESVpvcUtpa0ppWWlGdTNia0Vpa2NETlRWeFJRQjhmbnlxN1pzVEZ4VldZVUdqVnFoVkdqQmlCL2Z2M0F4QzZTVFJxMUFoRlJVVjQ4Y1VYalI2emZmdDJLQlNLU3E5WFc3ZHViZUpQSU03R0dhRndlMlUzeG5WdEFqZEhHMGdrd0Z2RFcydTdQQmhqSlpWZy9xaTJtRC9LK0xLZGpOeEN2TGZ6SWpMV2pERmJuRXdvVUwwMEpCQTRGQStNYW1PZTV6c1VMenhuYlVsS1NzSjMzMzFuTUdablo0ZjMzMzhmRGc2R1ZTQW5UcHlJRXlkT0lDY25Cei8rK0NOKy9QRkhTQ1FTcU5WcXVMdTdZODZjT1ZpMGFGR2w1eHN5WkFoMjc5Nk44K2ZQQXloZmpOR2M1ekttUTRjT21EOS9QbGFzV0lHNHVEaWpmWDBkSFIzeDl0dHYxOXFMc0xsNU9RcGYzWnNDR1ErRVdUTHg5NnRlRmdIb1ppNjQyZ21KaFRidXdoSUpJaUtpaHlVMXV3RFQxcDh4c3J4QkRTR05ydE9ybFR0K205VUxYaTYxTnl2QlZKbVp3bHJYVTZkT1lkKytmU2dwS1VGWVdCaHUzcnlKMDZkUFF5NlhJelUxRlZPblRvVy92Mys1NDlQVDAzSDkrblZ0UWlFOVBWMzdJVm5URXJzdXpKUTBKaTh2VHh1amZ0ZXNidDI2WWRPbVRRYkxURFZrTWhtV0xWdUdBd2NPNEttbm5oSjl6cWVmZmhvQWtKMmRqYlMwTk5qYjI2TnIxNjU0NG9rbjBMMTdkNE00bWpScGd0RFFVQUJDUnpHbFVvbU9IVHRxOTlHMG9IUnhjWUdOalkyMjllTFhYMytOQlFzV1lNV0tGZG9iVGcvTHlKRWp0UW1GdExRMFpHUmt3TlBUMDJENWpMNzkrL2Vqb0tDZ3d1MjFiZmZzWGhqNzVRbUVMK2h2bHVjYnUvb0VkcytxZkphSFdFd29VTDNrNXd6Y2JRVDhmUXZvVS82OVE1U0lXMEFMMTlvdHF1ZnQ3WTNHalJzakp5Y0hqUm8xUXRldVhmSDg4OC9EejgvUDZMNXIxcXpCcGsyYmNQYnNXZVRtNXNMTnpRMVBQUEVFSmsrZWJGSlJtbGF0V3FGRml4WklURXlFbloxZGhlc1N6WEd1aW9TRmhhRnQyN2JZdTNjdlRwOCtqYnQzaGVJVlBqNCtlT0tKSnpCcTFDaHR4ZDc2eHRNQjhHd09QTkZVbUlWd0xWTllIbEdWN0FKaDJjM3BaS0hXQW1jdEVCSFJ3N0QyU0R6bWJmc0hjdjBlMjFBREVnbWdsaGprRTE0YkZJU3ZKb2RZSWt5ak5LMnZVMU5UNGVUa2hEbHo1aUFzTEF6WHIxL0h1WFBuc0dIREJqeisrT09ZT0hHaTBabVYyZG5aY0hVVnF0a25KQ1JnL3Z6NTJoa09TNWN1eGFlZmZtcjBnN21HbzZNanZMeThMSkowMEN3MThQUHpNK2hvMGFoUkk2TnR1VFVDQWdKcVhCelMxZFVWeTVjdlI4ZU9IY3ZWNENvckxTME4zM3p6RFlDS2IyTHB5ODdPUmtsSkNlenRIOEk2WXoyNXVibFl1blFwQUNFWkVoVVZoZW5UcDZOUG56NFlNR0FBMnJkdlgrNUduNStmbjBsTFJtcExXRnRQRE8vc2kxZCtQSWR2cDRycnZsSFd6STFuTWE1ckUvUnFiZDdyYnlZVXFON3E0Z09jVHdYMnhncXpDK3hFL212T0x4Wm1KclJ3RlZvTjFxYStmZnVhdkRZUUVENTB6NXMzeitnMk56ZTNjaFZ5alZtL2Z2MURPMWRGdkwyOThlOS8veHYvL3ZlL3EvMGNkWm0xRkdqVldQaktLZ0F1cEFvekVkUlZIS2RTNjJZdE5MWUhRbnlGQkFQck9CSVJrVGxkdlpPTGwzNDRoNy9qTW5XRDZ0SkVndVpkcC9RUFcyc3BmcHI1T0o3cDNxemM4MWhTNDhaQys2M09uVHRqL3Z6NTJwc1JpWW1KK09HSEg5QzVjMmQ4OE1FSGtFZ2syanZpbXM0SWFXbHBTRTFOUmVmT25YSHQyalVzV0xBQWNya2M0OGFOZzUrZkg3NysrbXZNbURFRDQ4ZVB4NEFCQTR3dUR4MDdkbXlGWFFocVFpNlg0KzdkdTJqVXFCR2NuSndNUHJTcTFXcWNPWE1HYTlhc0FTRFV4N0tFa0pES0UwdEZSVVU0ZVBBZ2Z2amhCOGpsY293ZVBkcGdpWVhtOTNIMzdsMDBiZG9VZ0ZDL0t6WTJGdGJXMXRveERjMk5MTTF4WmFXa3BHREpraVdWeHFUNTNaZVZrWkdCRHo3NEFIZnUzTUdJRVNNd2UvWnMvUGJiYi9qZi8vNkh3NGNQYTY5M2ZYeDg0TzN0RFVkSFJ6ZzRPTUREd3dQZTN0NVl0V29WQU9GM28xUXFvVlFxVVZKU2d1TGlZaFFWRldIUW9FRVlPSEJncGJGVjE3di9hb3RsKzY2aTc5S2oyRDI3RnhvNzJWUjlrSjZNM0VLTVhYMEM0N28yd2R6aFpwcmVyWWNKQmFyWFFueUZtUVhiTGdsVDBVMHQxSGcxUTZpWk1DU1E3ZjdJUE56c2dQNEJRTGNtUUV5YTBLclVHTzExWEtuNytjQmZONEVvVzZHbGFadjZPV21EaUlqcW1GOU9KbUhHaHJQSUw5WmJtMWYyVGFpVWs2MDFEczNyaXllQzNCOWloS1laTjI0YzdPenNETHBWN2RpeEE5OTk5eDI2ZGV1R1JZc1dhVCtNMjluWm9YSGp4amgyN0JpeXM3T1JsSlFFdFZxTkxsMjZZTXVXTFpETDVlamR1emRlZWVVVmJWWCs3Ny8vSGx1M2JzWFdyVnNoazhuZzRlRUJHeHNiV0ZsWmxldEFvRmFyb1ZLcG9GUXF0WCtXbEpTZ3BLUUVMVnUyeENlZmZHTHl6NVdSa1lHWFgzNVorMWdxbGNMZTNoNFNpUVQ1K2ZuYXd0bU9qbzU0OHNrbmEvUjNhRTV5dVJ6UjBkR0lpb3JDaVJNbmtKZVhCNmxVaXNtVEo1ZnJ4QkFRRUlDb3FDak1temNQN2RxMWcwUWkwYlpyN05tekoyUXlHWTRlUFlwMTY5WkJLcFVpSXlNRFVxbTB3aGtqY3JrYzRlSGhvbU5XS3BXWU0yY083dDY5aTI3ZHV1SDExMStIVkNyRmswOCtpVkdqUmlFOFBCeG56cHpCdFd2WGtKYVdabEEzd2hRU2lRU3paODhXSFpjWTgwZTFRNi9XSGdpYXR4L0xuK21NR1dFdHF6NElRZ0hHOTNaZXhPNVp2Y3crTTBHRENRV3E5M3lkZ1JlNkFPR0p3aDFmV3l1aGE0TzdnNjRkWk9ZRDRONEQ0YzlDSmVCaVczc0ZHS2xoYzdZQmVqY0h1dm9CLzZRRFYrNEN4U3JkOW9xNkN1VVdBdUczZ0xOM2hOazNiVDNaZXBLSWlNVExMMUxpdForanNURWlVVGVvS1pNZ2taUXJtZURsYklzLzN3bERwMllWVDZHM05QMU9WY25KeWZqOTk5OHhjZUpFdlBEQ0MrVSs5TC82NnF0WXMyWU5vcU9qSVpWSzBiZHZYL1RyMXc5Tm16WkZlbm82M25ubkhXMHlZZXpZc2VqVnF4ZisrdXN2bkQxN0Z1bnA2Y2pLeWtKUlVSRlVLaFhFTUxYZHBJYS92ejhjSFIyUm41OFBsVW9GbFVwbHNHVEQxZFVWd2NIQmVQNzU1K0h0N1MzcXVXdFRlbm82UHY3NFk2aFVLdGpaMldINDhPRjQ5dGxualM3amZmYlpaNUdjbkl6ejU4OGpJaUlDZ0pEMGVmenh4ekZyMWl3QWdLZW5KKzdkdXdkQTZHd3hlZkxrQ3BkenRHN2RHcDkvL25tbDhkMjRjUU52dnZtbXdaaVZsUlVHRHg2TWUvZnVZYzZjT2JDeTBoV3lzclcxeFpBaFF6Qmt5QkFBd3F5THZMdzhLQlFLbEpTVVFLMVdHeFFHMVNTVk5OK3IxV3JJWkxLSDBnSzlieHRQM1A5bUxHWnNPSXN0SjVQZzVtaUR4MXE0SWNUZkZTSE5oUUtYNTVPeWNQNVdOczRtWkNFM3Z4Z3R2UnpOV29EUkdJbGEvMitJcUo3THloZW1udXNuRUFEREJJT2JIZUFtY3NuV2QrZUFtVFZidGtTMXJLNytqZ3FWUXBMZzhsM0RjYzBycjBSaS9JYVJuVFhRMlJ2bzRNVzJrMFJFWkpycmFYbVk4RlVrTGlibjZJM3FaUkRLSkJPYU5iWkh4SHY5MGNLalp2VUJCZzhlWEtNbGttS3AxV3B0VWtBTWhVSWhxaGFDWmlhQzVvT2ovbm1sVXFuMnF6cXg2Tk5Nbzlja0ZtUXltY0dIM3JybXdJRURzTGEyUnMrZVBjdlZIQkJMcVZRaU96c2JNcGtNam82T3RmWnpLNVhLT3YxM0t2Yi8wTFU3dWJpVWtvdm9SQ0dCY0Q1SjZBWVMwbHhJTUhRTGNFTjdQeGUwOVROUGE4aktjSVlDUFZMYzdJV3ZsdUs2MEJEVkdsc3JvRmN6b0lNbmNESVp1RjE2alNmUnY3WXJYY3FxVnVuR0MwcUFNeW5DOG9uUUprQjdUMHRFVDBSRTljWFJxM2N4ZXRVSjVCV1c2STFXbkV4bzcrZUNQOThKZzYrcjVRck9WVmQxUDhDTExheG9aV1gxVUQ2RTZ0ZC9xQStHRFJ0bXR1ZXlzcktDdTN2dEw3V3B5OG1FNm1oYm1peDRNclJwMVR2WE10NzNJaUo2Q0Z6dGdPRkJ3TWpXd3ZjYTJrc2l2VmtLK3ZQR0NwWEE4U1JnKzJVZ3hZUk9Fa1JFMVBCc1BYVWJneitOMENVVHRPOGoraCs4ZFc4dUxUMGRFZkZlLzNxWlRDQ2l1b1VKQlNLaWg2aUpNL0IwQjZIT1F0bk9KSnBMUGUyTUJiM0VRbllCOEVjY2NPQUdrRlA0c0tJbElxSzZidkh1SzNqdTIxTlE2cjlwbEwyRHI3ZTJ6cy9WRHNjVzlJTzd5RXJ4UkVURzFKKzVOVVJFajVEMm5rQmdZMkgyUWJ6UUpjbGd0Z0tnMTlWTHBkdVlsQU1rNXdxMUZicjZBamFQMWd3K0lpSXlrVktseHZOclQyUHI2ZHU2UWUyeUJuV1pNZUZOeE4zSkJrZm45ME96eGpWYjkwNUVwTUVaQ2tSRUZtSnJCUXdNQUlZR2xwbXRvRDg3UVhOeHFIZHRxRklERjlPRmRxazNzeDVldkVSRVZEZmtGWlJnOFBKd3cyUUMxSVlySEVxSE5HTk90dFk0OUhaZnRQWnhma2hSRWxGRHdJUUNFWkdGK2JzQ3ozUUUvUFc2SkVrMFNRVE54YUdSWlJENUpjQ2ZONFZsRVBuNk5iaUlpT2lSbFp0ZmpENUxqK0xvMVF5OVVUV2dObEtvc0hSSUtnSDJ2dEVMajdWZzFXb2lNaThtRklpSTZnQmJLMkJvRURDd3BmQTlBTzNNQkcwT1FiKzlwRjVpSVNsSG1LMFFkKytoaFV0RVJCYVFtMStNc0krUDRVSlN0bTVRWFpwOU5qWTdvZFNuVDNkRy8zWmVEeU5FSW1wZ21GQWdJcXBEQXQyQXB6b0EzbnFkclNRd25KbWdHOVNORnltQlk0bkE3M0dBb3ZnaEJVdEVSQTlOaGNrRVl5MFUxYnJsRDArRk5zWGNFVzBlVHBCRTFPQXdvVUJFVk1jNHlJRFJiWUhPM3JxeGNrc2dJSHd2a2NMZ0x0UWRPYkQ5RW5CRmZ5WXNFUkhWYTFtS292TEpCQmhKSnFoaFVJU3hWeXQzL1B4Uzk0Y1ZKaEUxUUV3b0VCSFZRUklBUFpvS0JSdGxVcjFCelJJSS9hVVBwZDlyWmlzVXE0VHVFWC9FQVFXc3JVQkVWSzlsS1lyUVorblJNak1UZ1BKckhBQklkRE1UQWp3Y3NlK04zckNWOFhLZmlHb1BYMkdJaU9vd2YxZmd5UTVBWTN2ZFdObU9ZTnJ4TXJNVlV1VEFqc3RBdXFLV2d5UWlvbHFoU1NaY1RzazEzR0FrbDZDZlpIQ3l0Y2FCdC92QXpkR210a01rb2dhT0NRVWlvanJPMlFZWTF3NW82MUZtUTlta2dwRVdrL2tsd041cndQbTAybzJSaUlqTTYwR1JFdjJYSFN1VFREQ1NUZFlNNjNWMCtQWDFKOWdla29nZUNpWVVpSWpxQVNzSjBOY2Y2T092TnlpcDROSlNzd1FDdWoralVyZ0Vnb2lvdmloUnFqRnl4ZCtJdVoxVFpvdXhxUW1HL2p1dUE0WjI4cW1kd0lpSXltQkNnY2dFdmt6eTEza041WGZVemdNWTBRcXdMbjMxcnV6U3NzeGtCZTBTaU5TOFdneVFpSWhxUkswR252M21KSTVkeXpBY3JQQUFhTjhNK3JYMXhQdWoyOWRxZk1ZRUJ3Yy85SE1TUFVycTgvOGhKaFNJVEZCWUF0eDdZT2tvcUNLWkQ0Q2lCblRudmFrTE1MWXRZRzlkWm9PeHVnb1M0VHBVc3ltL0JQZzlGcmg0dDdhakpDS2k2bmoxcDNQWWVUWkZONkRYdGFFY3ZXUkNFemQ3L1BwNnp3cDNyVTF5dVJ6eDhmRVAvOFJFajRBYk4yNGdMNi8rM3UxaFFvSElCTzcyd0wxOFMwZEJGY2w4QUhnNFdEcUtoNnV4UFRDK1BlQnFwemNvTVhJVHE3U3JtSDRoUnpXQWs3ZUI4RVJBVmNsTkx5SWllcmcrM25jVmE0L2UxQTJVYlJlc1QyK2J0VlNDUFhONndkM0pNa1VZQXdNRG1WQWdxcVliTjI0Z0tDakkwbUZVR3hNS1JDWUlhZ3drNTFhOUgxbEdTaTRRMk5qU1VUeDhqaktoV0tPZjNuSVBpV2FkZzdFTDBESmpzZmVBZmJGQW9iSVdneVFpSXBOc09aV0U5MzY5WkRoWTFicTJVc3VlNm9TdUxkeHFKUzVUOU8vZkg5SFIwUlk3UDFGOWR1N2NPZlR2MzkvU1lWUWJFd3BFSm1qV0NKQkpnVXVjSmw3bnhLUUJkdGJDTW9DR1NDWVZhaXEwMUwrT05EWlRRWS8rdG5RRnNQTUtrRjFRYXlFU0VWRVZEbDFLeCtTMVozUURWYzBlMDlzK3NMMFg1bzVvVXl0eG1TbzBOQlIyZG5iWXRXdVhSZU1ncW05Ky9mVlh1TGk0b0d2WHJwWU9wZHFZVUNBeVVSOS80SzRDdUpodTZVaEk0NTgwNEg0KzBLdTVwU094TEtrRUdOUlNtRW1qVWVsTnJUSWI4NHFBMzY0S016MklpT2podW5BckcyTy9PQUdsZnJhM3NoZHh2VmxvSGs0MjJQcHFqOW9NejJSejVzeEJiR3dza3dwRUp0cXhZd2ZpNCtQeCt1dXZXenFVR3BHbzFaWGR4eUtpc3Y2K0JSU3JoR25tSGc0TmIrMitwV1UrRUw1U2NvV1pDUTA5bVZEVzhTVGdpbjVoY0poOFhRb0E2TkVVNk94ZE83RVJFWkdoREhraGd0ODdoTlNjMG1saVZiMW9sK25mOCtlOE1BenM0RldMRVlyMzVaZGZJajgvSDEyNmRFRlFVRkM5WGh0T1pHNDNidHpBalJzM2NPN2NPYmk0dU5UN1pBTEFoQUpSdGR6T0FXNW1DUjlzYmF5QlZMbWxJMm9ZL0p5Rmpoc2VEa0xOaElhNnpLRXFVU25BK1RTOUFaRlpoYlllUUYvLzJvbU5pSWdFaGNVcTlGbDZCRkVKV2NKQWxja0VDR3ZXU3FlWnZUbXNOVlk4VnpkYnpVVkZSU0U4UEJ3M2J0eUFrNU1UWW1KaUxCMFNrY1YxNmRJRmNya2NRVUZCNk4rL2Y3MWU1cUNQQ1FVaW9rZlF4YnRDSndjdE5ZUkZiaWErNHJkd0ZaWlJTQzNRZm95SXFDRjRlczFKN0loS052MEF2WVJEaHlZdWlQNXdNR3lzdVhxWmlDeUxyMEpFUkkrZ1RsNUFiLzNsSUlhelpJM1QyNTZZRFJ5NEFaU29haUU0SXFJRzd0TS9ycFZKSnBpUTdTMU5KampZV0dIWHJGNU1KaEJSbmNCWElpS2lSMVI3enpKSkJaUmVzbFkwNjZCTTBpRTVWMmdyV2NTMmtrUkVablB3WWhybWI3OVlaclRLdFE3YTcxWThGNHhXUGs1bWo0dUlxRHFZVUNBaWVvUzE5d1FlYjZKN0xFSGxMU1hMWHRObVBBQjJYd1B5UzJvak9pS2loaVV1VFk0bnZ6cXBTdytZc2d4TnJWdnIwSyt0SjE0ZUVGaEwwUkVSaWNlRUFoSFJJNjZMai9DbFljcnFCLzNFUW5ZQnNPc3FJQytxaGVDSWlCcUlMRVVSaG4zMk4vSUtOUmxhZGRVVEU2QXJ3dWhpWjQxZlhxa2JMU0tKaURTWVVDQWlhZ0FlYndLMDg5UTlybkttUXBscTQzbEZ3TzZyUUc1aExRVklSUFFJVTZ1Qjhhc2prWkNwMEJ1dElwdWdCcURXN2JObXltUHdkYldybGZpSWlLcUxDUVVpb2dhaVQzT2d0YnZ1c1VSU3hVeUZNaHZ6UzRBOTF6aFRnWWhJckkvMlhNR3hheGtpajlMTllCamEwUnVUZTdHZkx4SFZQVXdvRUJFMUlHRXRnQUJYM1dPeFhTSHpTNEM5VENvUUVabnMyTlVNTE41OVdUZGdVdnRlM1ZJSE53Y1pmbjY1ZTYzRVJrUlVVMHdvRUJFMUlCSUFBMXNDdm5vRndpdnQvR0NFb3BoSkJTSWlVNlRuRk9ESk5aRlFhWklJSmlVVFlMRFU0ZHVwWGVIcGJHdjIySWlJeklFSkJTS2lCa1lxQVlZR0FacWx1TnA2Q2t3cUVCR1pqVXF0eHJqVmtiaVhWL3BDcVhtZHJiSkRwRzZwdzhoZ1h6elR2Vmt0UmtsRVZETk1LQkFSTlVBMlZzREkxb0M5dGZDNHlpS04ra3IzMHlRVkZNVzFFU0VSVWYzMi9xK1hjUExHUFhFSHFhRmQ2dERJWG9hTk0wTE5IeGdSa1JreG9VQkUxRUE1eW9Ta2duWHBPNEdwU1FXSlh0OUpSYkZRcUpGSkJTSWluVU9YMHZISjc5ZDBBeUpuZ1FIQWl1ZUM0ZVhDcFE1RVZMY3hvVUJFMUlBMXRnZUdCT3F1YzZ2cy9BQzlHMmlsTytZVkFmdGlnWUtTeW80aUltb1lVckx5OGN6WEozV3ZwWHBMR0NxbHQxL3ZWaDU0TVN5Z2xpSWtJaklmSmhTSWlCcTRwaTVBM3hhNnh4S2d5cXlDM3F4Y0FFQnVJZkJISEZDaXFvVUFpWWpxQ1pWYWpRbXJJNUg5UUROdFMyMzRZbGtSdFc0L2U1a1Yvc2V1RGtSVVR6Q2hRRVJFYU9NT2RQSFJHekNoY0ZqWm91WDM4b0VETjB3dllrNUU5S2hadXZjcVR0KzhyeHRRbTdqT1FTL3BzT3pwVHZEM2NEQnpaRVJFdFlNSkJTSWlBZ0E4M2dSbzNraHZ3TVRNZ1A3bDhoMDVjQ3pCbkZFUkVkVVA1MjlsNDcrN0x1dU5pRmpxVUNyRTN4V3pCcmN5ZTJ4RVJMV0ZDUVVpSXRJYTJGTFhUbEpMWkNHeDYvZUIwOGxtQzRtSXFNNVRGSlpnd3VwSXFBd1NzZUptSjFoSkpQajVwZTRtclpBZ0lxb3JtRkFnSWlJdG1SUVlGaVMwbGRSUXEyRFNkYkgrZFhSTU9uQTV3OXpSRVJIVlRmL1pGSTJFVElYd29KcnJ2dDRZMWdvZG1yaVlMeWdpb29lQUNRVWlJakxnWWdzTWJxbDdyTi9Sb1RKbGl6bWVTQUp1WnBrNU9DS2lPbVpuVkRKK09uNUwvSUY2cjVkTjNPeng0ZmlPNWd1S2lPZ2hZVUtCaUlqS2FlSWkxRlFRcmN4TWhpTUpRRnFlV1VJaUlxcHpidDkvZ0duZlJ4a09WbVBKd2c4elFtR3ZQeldNaUtpZVlFS0JpSWlNNnVJRHRIRFZQVFo1RnE5RVYyTk1wUlk2UCtRVm1UczZJaUxMVXFuVmVPcXJrNUFYbEFnRFlwWTZxSFVGRzU4S2JZckJIYjNOSGg4UjBjUEFoQUlSRVZWb1FBRFEyRjc0dnV5U2hncXBBWW5ldTB1UkV0aC9IU2hXMVVLQVJFUVdzbXpmTmNNV2thYk9URkNydFlVWW5XeXQ4ZFhrRVBNSFIwVDBrRENoUUVSRUZiSXVMZEpvcTVtSkt6SHhKcHphNEE5a0Z3Q0g0NnRkcTR5SXFFNkpTVExTSXRKa3VzekR4MDkxZ25lanNxMTFpSWpxRHlZVWlJaW9VazQyd0tCQTNXTXh5NFAxNnprbTV3S24yRTZTaU9xNUVxVWF6MzF6Q2lXYUhwRnFOVXgrWmRUYnRWUFRSbmgxWUdDbHV4TVIxWFZNS0JBUlVaV2FPQVBCWlpmNG10cGlYZS83aStuQTlmc1Y3a3BFVk9kOXRPY0tycWJLOVVaRXBGbjFkdDA0SXhSVzBtcFVjQ1FpcWtPWVVDQWlJcE9FTmdFOEhYU1B4ZHlVMDU4TkhKN0l6ZzlFVkQvRkpHWGo0MzFYZFFONnhSV3JwUGM2T0xWM0MzUUxjRE5yYkVSRWxzQ0VBaEVSbVVRcUFZWUVBWnJPWmhMb3VqbFV5VWpuQnprN1B4QlJQVkp1cVFPZ0xhNVlKYjBFckxPZE5UNTd0clBaNHlNaXNnUW1GSWlJeUdTT01xSHpnNGFvZWdwNk94Y3BnZis3RGloWnBaR0k2b2thTFhYUXMreXBUdkJ3dGpWUFVFUkVGc2FFQWhFUmlkSzhFZERCczh5Z2lPdHF6VXlGN0FJZ0l0RnNZUkVSMVpweVN4Mmdoc21kSGZTV1JRaUZHSVBNSFI0UmtjVXdvVUJFUktJOTBReHd0OWNiRURIVFFIK213dlg3d0xWTXM0VkZSR1IyUnBjNnFNVVVZdFR0dTNGR3FNbXJKSWlJNmdNbUZJaUlTRFJOUFFWci9YY1JFVWtGL1YyUEp3SDM4ODBWR1JHUmVYMjQ1M0tacFE1Z0lVWWlvbEpNS0JBUlViVTQyd0M5bXVzTmlPeWNwcm5PMWhScExGYVpNVGdpSWpPSVNjckdzbjNYZEFOaTY3NndFQ01SUGVLWVVDQWlvbXByNHc0MGM2bmVzZnI1aDd3aTRLK2JaZ21KaU1nc2xDbzFKcTA5YmJqVW9acitPNjREQ3pFUzBTT0pDUVVpSXFxUmZnR0FySnBMSC9RbDVRQXhhV1lKaVlpb3hsWWVpTVBsbEZ6ZGdGN3J4eXJwdlE2MjlIVEU3Q0d0ekJrYUVWR2R3WVFDRVJIVmlMMDEwTWRmYjBCc3dURzlDKy9US1VDNndoeFJFUkZWWDJLbUFvdCt1Nnczb3E1dWwwaDhONjBicktTc3hFaEVqeVltRklpSXFNYUNHZ010WEhXUDFZRHBGOThTdzBrTmgyNEErU1htaTQySVNLd1h2anVEL0dLbDhFQXRabW9Db0o5OEdCUGloNEVkdk13ZEhoRlJuY0dFQWhFUm1VVllDOERPV3ZoZUFvaHJKYW0zZjM0SjhHZThlV01qSWpMVi95SnZJU0pXcjUrdHFGeUNMdmxnYXkzRlYxTkN6Qm9iRVZGZHc0UUNFUkdaaGEyVmtGU29OaVlRRURBQUFDQUFTVVJCVkwyTDl0UTg0Si8wR29kRVJDUktscUlJY3paZjBBMkluWjJndCt1OGtXM1FyTEdEMldJaklxcUxtRkFnSWlLejhXOEV0R3BzbnVjNmt3TGN6emZQY3hFUm1lS05YeTdnWGw2UjhFQU5RQ0p5cVVOcFJzRzNrUjNlL1ZjN2M0ZEhSRlRuTUtGQVJFUm0xYXM1NENEVFBSYmI5RUZkZW9CS0RmeDVFMURXdkdNYkVWR1ZJbUl6OE5QeFc3b0IwWFVVZFFjc2Y3WXpIR3lzekJJWEVWRmR4b1FDRVJHWmxZMFYwRmV2NjRQWWEzTDlHNExaQmNDcFpMT0VSVVJVb2FJU0ZWNzQ3b3h1UUMweWs2bTNlNWZtcm5pK3AzL0YreElSUFVLWVVDQWlJck5yM2dnSWNOTTlyc2trZzh0M2dlVGNxdmNqSXFxdS8rNjZqTVRNQjhJRDBVc2RZSkE1WFR1MXE5bmlJaUtxNjVoUUlDS2lXdEc3dVRCYkFSQ3V0YXU3OUFFQWppUUFoVXB6UlVaRXBITTVKUmZMLzRqVkd4SDlhcVg5N3NuUXB1Z2VhS1pDTWtSRTlRQVRDa1JFVkN2c3JZRW5tdWtlMTJUcFEwRUpjRFRCTEdFUkVSbVkrdDBaS1BVem1HSm1KK2gxZ1pCWlNiRGl1V0R6QmtkRVZNY3hvVUJFUkxXbWpUdmc0NlI3TEhaWnNuNFdJaWtIdUpwWjhhNUVSR0w5K0hjaXppWm02WTFVLzBWcTlwQldhTzdPTnBGRTFMQXdvVUJFUkxXcWZ3QmdWWHJOTFpHSXZGd3ZzL1BKMjBCdW9ia2lJNktHVEY1UWdyZTN4cFFaRlRNN1FiZTdtNE1NQzhkMk1GZG9SRVQxaHJXbEF5QWlRNmRPblVKRVJBVGk0K1BoNHVLQ0N4Y3VXRHFrT2lNNE9CaHl1UnlCZ1lIbzM3OC9Ra05ETFIwU21jRFpCbmk4Q1hDeXRGdURSQTBoblYyTlNvMGxLcUdWNU5pMmdGUjBTemNpSXAwRk95NGlNNitvQnMrZ3l5Z3NlYklUbk8xNFdhM0JhNW1LOFZxR0hqVVN0VnIwQkZRaXFpVXJWNjZFVXFsRWNIQXdBZ01ERVJnWWFPbVE2cHo0K0hqRXg4Y2pPam9hZG5aMm1ETm5qcVZESWhQdHZBTGN5eGUrVjZzQlNUV1RDZ0RRelE5NHpOZHNvUkZSQTNQeGRnNkMzeitrZXduU20yMGdWcENYRTY1OU9neFd6SElDNExXTUtYZ3RRNDhTSmhTSTZvZ2xTNWFnVTZkT0dETm1qS1ZEcVRkMjdkcUYyTmhZdlB2dXU1WU9oVXlRVlFEOGVybG1MU1ExcEJMZ3FRNUFJMXN6UEJrUk5UaWhpLzdVMVU2b1ZqSkJkOUQrdC9wZ2VHY2ZNMFpYZi9GYVJqeGV5MUI5eHhvS1JIWEF5cFVyMGJselo3NEJpelJ1M0RpMGFkTUdYMzc1cGFWRElSTzQyUUVoK3JNS3FsSDdUSk1DVjZuWjlZR0lxcWRjSVVheHlRUzE3cUMrYlR5WVRDakZhNW5xNGJVTTFYZE1LQkJaMktsVHA2QlVLakY2OUdoTGgxSXZqUnMzRHZuNStZaUtpckowS0dTQ3gzeUZtZ29BcW5VUkw1SHFrZ3AzRmNDbHUrYU1qb2dlZGVVS01WWm5vbTdwYTVkVUFudzk1VEh6QkZiUDhWcW1abmd0US9VWkV3cEVGaFlSRVlIZ1lQYXRyb2t1WGJvZ1BEemMwbUdRQ2FRU29HK0xHanhCbWFuSnA1TUJSWEZOb3lLaWhxSmNJVWFKeU15bVh2NWhjaTkvZEd6YXlEeUIxWE84bHFrNVhzdFFmY1dFQXBHRnhjZkhzMkJSRFFVRkJlSEdqUnVXRG9OTTFNUVphT0ZhWmxERU5iMEUwRjdVSzlYQXNVUXpCVVpFajdTTHQzUHc5WjgxZUsvUVMyamF5YVJZK21RbnM4VDFLT0MxVE0zeFdvYnFLeVlVaUN6TTJkbVpiOEkxRkJRVUJDY25KMHVIUVNMMGJGYW03YU5LNUJQb0hadVNDOFRkTTBkVVJQUW9tLzU5bE40RUEzVTE2cmpvRHBnMXVCV2F1Tm1iS2JMNmo5Y3lOY2RyR2Fxdm1GQWdzckNZbUppcWQ2SXE4ZSt4Zm5HeXFYbmJSLzNQQXBHM2dZS1NtajBmRVQyNmZqcGVwaENqV2lLeWpvdHVlb0tMblRYZUc5M09uT0hWZTN3UE5nLytQVko5eElRQ0VSRlpSQmVmR2hSb0xEMUVrMVFvVWdMSGs4d1VHQkU5VWg0VUtmSDIxbi8wUnRUVmVNM1JIYkJ3YkFlNDJNdk1FUm9SVWIzSGhBSVJFVmxFalFzMHdyQ2UyczBzSUNtblpzOUhSSStlRDNkZlJvYThzUFJSbWNxdUlqVnhzOGVzSVVGbWlZdUk2RkhBaEFJUkVWbE1UUXMwbGwwREhaNG96RllnSWdLQXBIc1BzUEpBbkc1QVhmMWtBZ0I4OG5RbnlLeDQrVXhFcE1GWFJDSWlzcWl5QlJxcjB4WmVjMGgrQ1hBbXhTeGhFZEVqNEkzTkYxQ3MxSHRSRVp0UDBEdTBZeE1YUE4vVDN5eHhFUkU5S3BoUUlDSWlpeXBib0ZGU2pZU0MvbWVFS3huQS9md2FoMFZFLzgvZWZjZEhVYTBOSFAvdHB2ZENDQWtsbEVBZ3RJQVFRVkFVcmtnVEFSdUtjbEZVRUwySUJVVkJRUVRFY2tVQmhWY1I5WW9GRmFWYUVKR085QTRoUUFnOUVFcDYzZXpPKzhjbXU3TWtrR1IzbHJUbisvbGNidWJzek1temEzWjM1cGx6bmxQRnJZKy95Qzg3VlJsR2U3S1ZxZytrR1VQYWFSQ1ZFRUpVTDVKUUVFSUlVZUZpSEN6UUNOamNTVngzd3RHSWhCQlZtYUxBcUs5MnFScXdMYnBTcGs2ZzZBT3BlM1J0ZXJhdW8xVjRRZ2hSYlVoQ1FRZ2hSSVZ6MGNFdERSenNSSFd0Y0RFYjRpODcySjhRb3NxYXZ6NlJRK2ZTTmV0djVpUHROZXRMQ0NHcUUwa29DQ0dFcUJRYUJVSmRQd2M3VVkxUzJIb0dEQ1lIK3hOQ1ZEa1p1UVdNLzJtL3FzV2VaU0t4SFBOQWJIM2FOQWpRSWpRaGhLaDJKS0VnaEJDaTB1aHkxU2lGY3M5NDFsbW5TZWNXd0xZeldrUWxoS2hLcGk0OXBGb21Fc3FkVFZCOThMam9kTHc3dUswbWNRa2hSSFVrQ1FVaGhCQ1ZSckFYUk5XeWJ1dnNXREplcC9wbU95Z0ZHb1dvVVU1ZHp1YkRsZXBsSXUzcHhYclFZN2Mxb25GdEg0ZmpFa0tJNmtvU0NrSUlJU3FWMkhybW1ncUFPWmxRM2dzQ3hmWVFLZEFvUk0zeHZIcVpTTHVTQ1ZpS043cTU2SGh6VUN0dEFoTkNpR3BLRWdwQ0NDRXFGUjgzODZvUEZuWXVJMWwwbUJSb0ZLSm1XQjkva2NYcVpTSjFkdFJPVUgzZS9PZk9wdFFQOXRJa05pR0VxSzVjS3pvQUlhcUNBMmZTT0hnMm5kMG5VOWh6S3BVOXAxSUJhQmNSU0x1SVFHNXFHRVRMZXY2MHJsLzFpamFscHFiaTcrK1BYbC8yL0tMQllNRFYxUlZkZVpmZ0VxS00yb1hCb1l2bU9naVc3RUI1cHo2b2Z0NTZCcG9FZ1p1azBZV29sb290RXduWVZUdWg4QkFmZHhkZXY2ZWxGcUdKYWlJdkw0K0NnZ0o4ZkNyUEZCakRoYU1ZazQ5Z1NJcWpJQ21PZ3ZOeEFMaUdSZU1hSG8xYmVFdGNRcHZpVmllcWdpTVYxWm1jV2dsUmlzZm1iZVBGNy9ieXk0NHpCSHE3OC94ZFVleDU2eTcydkhVWHo5OFZSYUMzTzR0Mm5PR2w3L2N5L1BQdEZSWm5ibTZ1emZhMGFkUG8zNzgvWjg1WXE5S2xwS1JnTUJoczludnV1ZWZvMTY4ZnljbkpaZjVkQ3hjdTVKRkhIbUhGaWhXT0JTM0VOYmpxb1ZOOVZZT2R1U3NwMENoRXpmQ0ZGc3RFcWo1bnh2WnRUckN2dTJQOWlVcEpVUlNiYzZiRXhFVDY5Ky9QZSsrOVo3UGZoUXNYYkxZM2JOakF3SUVEbVRsejVnMkpzelJwdjR3ajgvZTN5VDIwQ3Iybkg5NWRoaEg4ekZLQ24xbUtkNWRoNkQzOXlEMjBrc3cvM2lGdDhXc1ZIYTZveG1TRWdoRFg4UGVoWkFiTzNNU3NSOXZ6MkcyTlN0eW5kMkFZdmR0YXgyWi9zVDZSb0ZGTFdES21LN2UzcUgyalFtWDE2dFhNbmoyYmFkT20wYXFWZWI1bmZuNCt1Ym01bUV6bWRmTU1CZ01USmt3Z0x5K1BkOTk5bDVDUUVESXlNa2hLU2lJNE9KalEwTkF5L2E2Q2dnSldyRmpCbFN0WHFGT25qczFqR1JrWnZQbm1tMldPMjlYVmxYZmZmYmZNKzR1YUphb1c3RHNQS1lYbmZYWU1VckRaLytCRmlLNXRMdndvaEtnK2NnM0dxNWFKZEV5d2p6c3Y5MjJ1V1graWZQNzY2eSsrL3ZwcmgvcW9XN2N1Nzd6elRySDJqSXdNSmsrZWpLZW5KMU9tVEVHbjAyRXltY2pOelNVL1A5K3kzL3IxNjVrMmJScFBQUEVFRHo3NElBRHg4ZkVBUkVaR09oU2JvL0tQLzBQcWQ4L2cxL2NOdkc2NnQ4UjlYUHhxNDlHc20yVTdaK2Npa3FkMUpIRElITndiMzN5alFoVTFoQ1FVaENqQjFHV0grUHRRTW1jK3VodC9MN2N5SHplOFcyTUdkYWpId0ptYjZOTTJuRmZ2YnVIRUtLMUNRa0xJenM3bXJiZmVZdTdjdVFRSEJ4ZmI1K09QUCtibzBhTjA3dHlaV3JYTVpmUVBIejRNUU51MlpWOFNhKzNhdFZ5NWNvVjI3ZG9SR3h0cjg1akJZR0Rmdm4xbDdzdk5yZXl2cmFoNWRFRFhDRmh4eExwdFR5ZUtZcW14eHJvVE1DaGFvd0NGRUpYQ2pEK09rR3l6VEtRZFZCbkxDZmRFNCtNaHA4Z1ZKUzh2ajVTVWxISWZaelFhTGFNd1hWeGNTdHpIMTljWHZWN1AxcTFiK2VhYmJ4ZzZkR2l4ZmM2Y09jTi8vL3RmZERxZDVTWU5XTStaWW1KaXloMmJWakxYemlILytCWkN4bTVBNytsYjV1TzhPdHlQUjh1ZXBINzNEQjdOdXVIVGJhUVRveFExalh4YUNuR1ZxY3NPa1pTYXk5K3YzbUhYOFVFKzdxd2IzNTFSWCsxayt2STRYdXZ2L0t1WG1KZ1lCZzhlek1LRkM1a3hZd1pUcDA2MWVYelZxbFg4OXR0dk5HalFnRmRmZmRWUysyRHIxcTBBM0h4ejJiTFZKcE9KNzcvL0hvQ25ubnJLMG43MjdGbnExYXRuMlk2TWpPVEREeis4Ymw4UFAveXd6ZDBBSVVwUzF3OGlBdUJVV21HRFBiVVVWUHRmeklaalY2QnA4WnliRUtJS3VwS1p6OXZMNHF3TjlneGx3bnBNL1NBdlJ2ZHNxa1Zvd2s3OSt2V2pYNzkrWmQ0L096dWJYMy85bFVXTEZuSGx5aFVhTkdqQXNHSERTdHhYcDlNeGJ0dzRubnJxS1JZc1dFQnNiS3pOelkzYzNGd21UNTVNVGs0T1k4YU1zU1FVVWxOVGlZK1BKeXdzakFZTkdqajJCTzJVdVhZT3BveUxCQSszYi9TRzNpdUE0Q2UrSlczWkpMTFcveDgrM1o3V09FSlJVMGxDUVFpVnZ3OGxtLzluWnpKQmJlNWpIZWcyYlExZG8wTG8xdHo1MHgrR0RSdEdWbFlXZ3djUEx2WllzMmJOYU5XcUZlUEdqYk1wSnJSNTgyYkEvRVc1Y3VYS0V2dHQzTGd4VVZIbVlqNGJObXpnMUtsVDlPalJ3OUsyZWZObUprMmFSUGZ1M1huNmFmT1hrMTZ2eDh0THhwVUxiZHpTQUU2bkZSWmYxOWw1dmFBNmFFdGhnVWE5MUJRVm9zcDdjL0ZCc3ZLTjFnWjczdGVxejRkSmcxcmg1aUlseHFxQ3RMUTBGaTllek5LbFM4bk16Q1FpSW9LUkkwZHl4eDEzWExmUWRLMWF0Umc3ZGl3WEwxNmtSWXNXSkNRa1dCNXpkM2VuUzVjdWRPellrYnZ2dnR2Uy9zOC8vNkFvQ2lFaElkYzhYd0xvMmJObnVZcGNsMVgrOFgvSVA3N0Y3bVNDV3NBOWs3bnkrUkRjSWpyZzNpaTI5QU9FS0lVa0ZJUlFHVGh6RTJjK3VydjBIY3RveVppdU5IM2xONjdNR2FoWm4xYzdmZm8waHc0ZEFxQjU4K2JzMmJNSHNCWVQyclJwRThIQndmVHAwNGQ5Ky9aeCtQQmh1bmZ2enNHREI3bDQ4U0lBbjMzMjJUWDdIeng0TUZGUlVSZ01CdWJQbjQrbnA2ZGxkSUtpS0paNWppMWEzSmpwSGFMbUNmQ0FGaUVRZDhtOGJlL1VoNktMaG13RDdFK0dtRHFsSFNTRXFNeE9YTXBpenVxRTBuZThIdFdjcUNhMWZYajhHaldUaFBQbDV1YVNsNWVIbDVjWDd1N3VIRGx5aEtaTm14YTdRRTlMUytPYmI3N2g5OTkvSnk4dmowYU5Hdkg4ODg5ejIyMjNvZGZyeWMvUHg5M2QzZEtmdDdlM1pSVEMyclZyeWNzelQ0L3g5UFJrNWNxVmxxTFU1OCtmWjlXcVZkU3RXeGVBbFN0WEVoMGRUVVJFQkd2WHJnWGd3SUVESERodzRKclBvWHYzN3JpN2ExL01NL1c3WndnWnUwR3ovZ0tIek9IU1J6MEpIVjl4eGNSRjlTRUpCU0VLUFRadkc3TWViVytwbVpDV2JlQ3RwWWRZdXVzc1NhbTVOQXJ4WVhpM3hveTVxeG11THVhVEQ1T2k0RGRpTWRucXV5T0ZrbWIxSnl6QWsvY0d0K1hKK1R2NC9JbU9Ub2w3ejU0OXpKbzE2NXFQZi9IRkZ6YmJmbjUrZE8vZW5WOSsrUVd3Smd5S0tJckMxS2xUY1hkM1o5eTRjWmFoZlQvKytDTkpTVWs4L3ZqamhJU0VBTEJ1M1RvU0VoSm8wcVFKQXdjT0pEVTFWZXVuSndRQUhlckNrY3RnTEZ5MXdaNVJDb3JPZXN5dWMrWWtoVWZKMDJ5RkVGWEFLd3YzWVN4YXlzWGV1UTZxT1ZGdjNkc2FGeG02VkdIbXpadkhzbVhMZU82NTU2aGZ2ejZ2dmZZYXJWdTNadno0OFRhMW9RNGNPTUNTSlVzSUN3dGp4SWdSM0hycnJlaDBPdkx6OC9ub280ODRldlFvMDZkUDU1dHZ2dUhYWDMvbGhSZGVvRy9mdmdCODhza24xenhYaVkrUHR4UmVMUExzczgraUtBcTdkdTBpTEN6TVpyb25tQk1VR3pac29HZlBublR1M0JsWFYrMHZyZEorR1lkZjN6ZEtySm1RZDJRdHFRdEdVR2ZLRWRzSEZCTVhwclFEUTI2eFkycVAyNFRldHpaK2Q3MU0ycElKQkF5Y3Bubk1vbWFSaElJUXdJRXpxWnhOeWJHczVtQlNGTzZidlpsZEoxS1lOS2dWTGNMOVdCdDNrWEUvN0NNK0taM1BocHVUQS9GSkdXVG5HM24rcm1aRTFySDlvQzlLVER4NWV4TyszM0thdytmU2FWSFhYL1BZYjdubEZwdjZCU2FUaWErKytzcnlwZmpTU3kvWnJPRGc2dXJLaFFzWDJMaHhJd0NkTzNlbWRldldsc2N2WDc0TVFKMDZkZWpXelZ3aCtNaVJJeXhZc0FCZlgxL2F0R25Ed1lNSEtTZ280TXN2dndSZ3pKZ3hUaG5pSjBRUmJ6ZG9GUXI3aWxieFVqQXZmS3hjNTZDcjZJb0tOQUlHRSt3OEIxMHFaaXFzRU1KQnUwNms4Tk4yOVZxd2RpUUNWRG1JRnVGK1BIeUxmQ0JVRmcwYU5DQXFLb3E5ZS9jeWN1Ukl4bzhmVC92MjdXMzJ1Zm5tbTdudHR0c0FTRTVPWnZMa3lSdzVjZ1JQVDArYmFReHFFeWRPdEZrK095RWhnZm56NTJNMEdvbUppZUhoaHgrMjFKa3FpbVBCZ2dVQWhJZUhXODZMaXV6Y3VkTVN5OVdQYWNGdzRRaW10T1FTVjNQSVQ5eEsyZzh2bEhpYzhWSWlHSEx4dm1VWUxzRVJOby9wUE16bnExNGRIeVIzL3dvTUZ4TndxMTJ4SzFlSXFrMFNDa0lBQjg5bUVPeGpIYUwyejdITHJENlV6SS9QM3NJRE45Y0hvRmViTVBJS2pNejg4eWp2UE5pV1lGOTM5cHd5WjdsZjZ4OU5xTC9ITmZzUDhuYmp3Rm5uSkJSQ1FrSXNJd1l5TXpPWk5tMGE4Zkh4dUxtNVlUQVlXTE5tRGJWcjEyYjA2TkY0ZUpoam5EcDFxbVU1eWZQbno5c2tGSXFtUWFpWGhMeDA2UkpHbzVITXpFeGVmUEZGbTkvZnAwOGZXclpzYWROMjlPaFJldlhxZGQyNFRTYVRyUElneXFWZEdCeTZDQVdtd3B1S0pzcDNEYUhZN243b0lyU3BBMzZ5MUx3UVZjN29CYnV0RytxbFhNcERkY2hiOTdaR2IwOGZ3aWxDUWtMNDRJTVBtRHQzTHN1WEwyZmN1SEU4OHNnakphN0tzSGZ2WHFaTW1VSmFXaHBoWVdGTW5qeVpKazJhOE04Ly94VGJ0MDJiTnBhZk4yell3TmRmZjQxZXI4ZG9OSktkbmMzY3VYTVpQWHEwWlNXSHhNUkVTODJFOCtmUEYrdXZwSE1tTFJtVGo2THpEckJwVS9LenlGci9HVmtiUHJNa0I2NW1TRElYS3ZXNS9XbjBQcld1MmIvT013Qmo4bEZKS0FpSFNFSkJDR0QzeVJUYU53eXliSHU0dWpENnpxYmMxZHIyQzZKVnZRQk1DaVJuNUprVENpZFRxUmZrUmFpL0J3V0ZZN0dMcGtPbzNkUW9pRjBuVXJnL3RyN1Ruc1BSbzBkNSsrMjNPWFBtREk4ODhnaUppWWxzM3J5WjdPeHNWcTVjU1h4OFBKTW1UZUxLbFN1c1c3Y092VjZQeVdRaUtTbkpwcCtpYmZXWDQwMDMzY1NERHo1SVFFQUF2cjYrRkJRVThQSEhIeE1RRU1DVFR6NVpMQll2TDY5U2F5cnMzYnRYZzJjdGFoSlBWNGdKTTQ4c2dNS2JpMFcxRWNxajhLNmtTVEVYYU96WlJOczRoUkRPdFd6M09UWWZ1Mnh0c0NzUllCMmVFTk1nd0hMelFGUWVibTV1UFBmY2N6UnMySkE1Yythd2JOa3krdlRwWTdOUFZsWVdiNzMxRnVucDZjVEd4dkxhYTYvaDUrZDMzWDROQmdNTEZpemcrKysvdDB4am1ESmxDams1T2FTa3BQREtLNi93NzMvL215RkRodkRKSjU5Z01wblE2L1VrSnlkak5CcHRscVFzNlp4SlM0YWtPTnpDYlZjTHk5bjFDOW5idnNPdnoyc28rZGxrcnBwUjdMaUNwRVBvL2VxWWt3bW1Bbk9qdnZobG4xdmRWaGpPSGNTelZXK254QzlxQmtrb0NBSHNPWlhLODNkWjZ3aDBiQnhFeDhaQnhmWmJ0dnNjd1Q3dVJJYjZXSTd6OTNTbDEvdnJXUnQzRVpPaWNGZnJPbnd5N0NZYWhWaFhVMmpmTUpCWmZ4NXpTdXk1dWJsODlkVlhMRjY4R0pQSnhMUFBQc3ZBZ1FPWk5Ha1NBQysvL0RKcjE2NWx3WUlGUFB2c3N6ejY2S040ZVhueDZLT1BNbS9ldkdMekJZOGVQUXFZVjNjb29pN0VDREJseWhRVVJlR2xsMTdDMzcvNHFJdjY5ZXZ6M252dlhUZnVnUU1IeXJLUm90eGk2c0NCQzVCbnRKM0NVQzZxQXhKVDRGSTJoSGhyR2FVUXdsbU1Kb1dYRnpxWWtMWmtJODNldXEvMXRmY1ZGVzdBZ0FIVXJWc1hUMDlQUWtORExlY3BBRDQrUGt5ZVBKazllL1l3Wk1pUVVxZGY3dHUzajQ4KytvalRwMC9UdUhGanBrK2ZicW1wRUJrWnliQmh3NWc0Y1NKZmZmVVZSNDRjSVRnNG1JaUlDSm8zYjg2cVZhdElTRWl3MUozS3ljbmg3Tm16QkFRRTJOUjQwRkpCVWh6ZVhXeVh3UFNJdWdPdm0rNUY1KzVEMXZwUFN6ek9jRDRPbmFjdktmOTduUHpFYmFDWWNHOTZLLzUzVDhJbHlKbzhjdzJQSm52TEFxZkVMbW9PU1NnSWdUa3gwQzRpOExyN3pGK1h5TExkNS9qazN6ZFpscFRhY3pLVjFHd0REOThTd2ZPOW90aDNPcFczbDhYUmJkb2E5azNyUmFDM2VVaC8rNGdnZHA5S2NVcnNyN3p5Q25GeGNkU3FWWXVYWDM2WkRoMDZGTnZuMy8vK04vWHIxK2UvLy8wdjlldlg1LzMzMzZkNTgrYjg4TU1QSEQ1ODJHYmZZOGZNaVkvbzZPaGkvUUNzV2JPRzlldlgwN2R2WHpwMzdxejlFM0xBaVV0Wi9MRDFOTDRlcnZoNXV1SHI2WXFmcHl1K25xN21OaS96LzRmNFhYdDZpcWpjWFBYUVB0dzhzZ0N3ZjgxNTFYR2JUc0VBV2FSRWlDcGgvcnBFanB6UE5HL1krLzdYMlk1T3VLZDlYYTNDcXhGTVdaY3haYVdnWktkZ3lycUNLZHM1NXpkcXNiR3huRHAxaXNURVJKdjJnb0lDc3JLeWVQVFJSMHZ0WS92MjdZd2ZQeDZBWHIxNjhleXp6K0xsNVdWVHBMRkJnd2JNbWpXTGlSTW5rcDZlenRTcFUwbE9UbWJ2M3Iyc1dyV0t1TGc0UzBJaElTRUJSVkdjdXNwVndmazRYTU5zejhkY2drdXY5VkdRRkljcE53T3Z0bmZqYzh0akdDN0VrN1Z1TGxjK0gwTEk2QlhvUE0wM2cxekRXMUtRZE1ncHNZdWFReElLUXBUQnAydU84OHovZGpMNnpxWTg4eS96UERORmdTK2ZpcVcybndleFRjeVo2VDV0dzJoVFA0QitNemJ5eGZwRVh1d2RkYjF1TlRGMDZGRCsvUE5Qbm52dU9mejgvTWpOeldYdTNMbTBidDJhZSsrOTExS1FzVWVQSHNURXhGQ3JsblV1WFhSME5GdTNidVhvMGFNMGE5YU0zTnhjRGg0OGlKdWJtODBJaFNKbnpwemhvNDgrSWl3c2pLZWZmdHJwejYyOFRsek01dFVmOTVkNS8wQnZOM1BDd2NNVlB5ODNhdnQ1MExxK1B5M3JCdENxdmordDZ2bmo2U2JMQUZRMnJVSmg3M25JS2JCenBEUFlGSFM4a0FYSFU2Qko4VUZKUW9oS0pDdXZnRGQrdnZhU2ZXVlNORVdxOExQajNjRnRIZXV2bWpObFhTWS9jUnVHMDNzd25OcUY0Y3kxUm9jMGRGb01PVGs1TEZpd2dGOSsrWVdHRFJ2eXlDT1BXQjc3NUpOUFdMRmlCWjA2ZFdMMDZOSFhuWHJRb1VNSHVuYnR5bDEzM1VXWExsMEE4OUtRU1VsSlRKZ3d3WExlNCtmbng3dnZ2a3RlWGg0K1BqNDBidHpZVXNoeHg0NGREQmd3QUxBV1pHemV2TGxUbnJmZEZBWC9lOTlCN3hPTVd6M3ozN2Q3MU8yNDFva2lkY0VJY25ZdXdydnI4QW9PVWxRbmtsQVFBbWdYRWNpZVU2bjBEZ3l6YVRjcENxOHMzTWNIZnh4aGZQOFdUTHZmV3N4SHA0TytNZUhGK3VyZE5neFBOejM3VDZkWjJuYWZTcUY5aEhPdVZtSmpZNG1OamJWcy8venp6L3oyMjIvMDdkdVhCeDU0d0daZmRUSUJ6TFVSdG03ZHlvWU5HMmpXckJtN2R1MGlQeitmamgwN0ZpdVllT25TSmNhUEgwOU9UZzRUSjA3azRzV0xuRDkvM3ZLL2h4OSsyQ25QejVsU3N3MmtaaHRzMm43ZGE2MHBvZGRCb3hBZld0WHpwMVc5b2lSREFORjEvU1RSVUlGY2ROQ3hMbXc0NVVBbml1M056UzFub0ZHZytiKzVFS0p5K21qbFVaSXo4c3diOWhaaUJNdHhOemNKcGxlYnNGSjJybUVNdWVRZStJMjhZeHZKUDdrTFU5cTVDZ3RGVVJSV3IxN041NTkvenVYTGwvSHg4YUZYcjE0MnF6QjA3dHlaVFpzMnNYWHJWdmJ1M2N2dzRjTVpPSENnelQ1RjlIbzliNzc1cG1VN0t5dUxUei85bE56Y1hMNzQ0Z3ZDd3F4L0MrN3U3cmk3V3l2Mk5tM2FGRDgvUDNidTNFbDJkamJlM3Q2V29vOGRPenBuV1hBQTE3Qm9DczdINGVKWHUrd0g2WFI0Uk4xUnJObWpXVGR3ZGFmZ2duV0p5WUtrUTdpR3R5eTJyeERsSVFrRklWQWxGTnBhdjB6eUMwdzhQR2NMeS9lYzQ3UEhPL0RVSGJhVjJ5NWw1UEhiM3ZQY0doVkNrMUJydlFTVHlUekhzN1pxMVlmZEoxTnAzL0Q2VXlyczlmMzMzOXRNVzlpOTIxejUrdFNwVTVZNkNtckRoZzJqU1JQemMrblNwUXR6NTg1bDllclZEQnMyak5XclZ3TllsbUZTbXpsenBxWDQwS3V2dmxyczhjY2VlOHlTd1U5T1RtYjI3Tm5YalRzdkw2L0VMM3hITktydHpVdTlvMGpMTVpDV2JTQXR4NXd3S1BvNUxkdEFqc0ZZNXY1TUNoeS9tTVh4aTFrczMyTmJ2REl5MUllV2RmMXAweUNBNkxybVJJT3ovaHVMNGxyVWhqM25JY09CTWh3NnNHUVZNdlBoNEVWb0UxcktRVUtJQ3BHV2JlRDkzOVExZit4TkpsaFRpZTgvSktNVGl1UWYvNGZjZmN2SjJiY0NETGxsT3NZbHNCNHVvVTF4OFEyQkxUczBqV2ZIamgxOC92bm5sdVVmNzd6elRrYU1HRUZRVUJDYk5tMnk3TmVwVXljKy8veHpaczJheGJwMTY1Z3padzRiTm16ZzVaZGZMdGJuK2ZQbm1UdDNybVg3MHFWTFpHUms0Ty92YjlOZUpDSWlnaWVlZUFJd0p5TTZkKzdNcWxXcldMdDJMYTFhdFNJaElZR1FrQkNuVG5sd0RZK21JQ25PbkF3b0l5VTdoYndqYTNHTDZHZzdQVUl4Z2NtRXpzZGE3NkVnS1E3WDhKS251QXBSVnBKUUVBSzRxV0VRaTNhY3NXa2I5dGsyL3RoL250OWV1bzA3V3hVZlFtZFM0TEY1Mi9qUG5VMlpOZFM2TnZMUE84NWdNQ3I4cTZYMXltVG5pUlNHZEk0bzFvY1dqaDgvenE1ZHV3QnpnVVl3WjlhTGFpRVV5Yy9QeDJReU1YRGdRRXRiV0ZnWWJkcTBZZi8rL2Z6MDAwOXMzTGdSRnhjWHVuYnRXdXozTkdyVWlJTUhEeEllSGs3ZHVuVXQvMS8wc3pxVG41YVd4ckpseTBxTlhldGxJeHVGK1BEZmgyTkszZTlpUnA0bHlYQXBJNDhkaVNuc1NMekNqc1FVenFUa2xPbDNKU1Jua1pCY1BORndXMVFJL2RxRjA2ZHRPRzBiQkZ6amFPRW9IZEN4SHF3cG1rNXI1MXhxUldjOWJOYzVhRjRMM0dYd2lSQ1Z6dHZMNDBqTEtSeFI1bER0RlBPQlBhSkQ2ZGE4SEhkOXF5Rmp5bWx5ZGk0aVovY3ZtTkl2bEg2QXF6c2V6YnJoRVhVSDdrMXVzYjFZbmROVHM3aE9uVHJGN05telVSU0ZpSWdJeG93WlE5dTIxMDcrK1B2NzgvcnJyeE1iRzh2czJiUFp2MzgvWThlT3BWMjdkamI3NWVUa1dNNlhqRVlqQm9NQnZWNVBmbjYrcFIzTUl5UHk4dkpJVDArM09mNnV1KzVpMWFwVkxGcTBpRU9IekhVSHVuWHJwdm5ORVRXMzhKYmtIbHBacm1NVXhVVGF6K1B3N2p3VXYzNXZXTnB6RDY0RVV3RWVUVzZ4dEJuT0hjQ3piWC9ONGhVMWt5UVVoQUJhMXZNbmZiMTE2UHZQMjgrd2NPdHA3bXdWeW9FejZSdzRZL3VsTXVTV0NFTDlQUmpadlFtZnJENUdnTGNiZDdRSVpkZkpGQ1l2UGtqL2R1RTJ3eWhUc3d5MHFsOThOUVF0VEpnd0FZRERodzh6WnN3WUdqVnF4Snc1YzJ5V05jckt5dUx4eHgvSGFEUVd5NlFQR0RDQS9mdjNNMy8rZk1CY3FDZ2dvUGlGOE9PUFAyN0oxSmVtVWFOR05zTUtTekpxMUNnS0NncksxSi9XYXZ0NVVGdFZtRkg5MytweVpqNWJFeTZ6WFpWa09KOVd0cnMxQUJ1T1hHTERrVXU4K3VOK2hSbXppQUFBSUFCSlJFRlU2Z2Q1MGFkdEdIMWp3cm16VlIxOFBlVWpWMHROZzJGM0VxVG1Zdi9OU3F6WEpubEdjMjJHMkhyYXhTaUVjTnlGdEZ4bXJUcGErbzZsVVkxT21QNWdtK3Z2VzQwWkx4MG5jL1ZNY2cvOFhxYjlQVnIwd0RObUFCN043MERuNXVYazZNd2pBKzYvLzM1OGZIeDQ4TUVIaTkxOE1KbE1BTVV1NUh2MTZrVjBkRFJ2di8wMkkwZU9aTjI2ZFRhUE4yN2NtT1hMbHdQdyt1dXZzM1hyVnNhUEg4L3R0OTl1czkvQ2hRdVpQMzgrblRwMXNtbVBpWWtoSWlLQ1U2ZE9jZnIwYWZSNlBZTUdEZExrT1YrTFMyaFRsRjJMeW5XTTNxY1dYckVQa2IzMUczUWVmcmczdmhsRDBpR3kvcDZOUi9QdXVEZXpqa0kxNVdiZ0V0cE02N0JGRFNObnQwSUFyZXNIVURmSWl5L1dKeks4VzJOK0xoeXQ4TmZCWlA0Nm1GeHMvMXVqUWdqMTkyRFcwUFkwQ2ZYbGkvV0ovUGYzZUdyN2VUQzZaek1tRGJMT1IvdHN6WEVpNi9qUUl0dzVDUVV3cjZuOHdRY2ZZREtaZU9xcHAyeVNDUUR6NTg4bkpTV0ZFU05HNE9WbGV6SncyMjIzV2I0Z2RUcmROV3NobExZVWs5Rm9uVXJnNXVaR3ZYclh2eW9ycmIrS1VzdlhuYjR4NFRiMU1jNWN5YkVrRjdZblhtSG5pUlF1WjVZKzF2NU1TZzd6MWlVeWIxMGliaTQ2Ym91cVRkK1ljUHEwRGFObFBlZjlQZFFVT3FCVFBWaHBIaEhyMEpUcUl2dVRvVTBka055UEVKWEg1Q1dIeURXWUx5THRINTFnL1lEbzFib09OemR4empKL2xaa3AvUUlacTJhUXUzZUorZlc0SHIwTG5tMzY0ZFB0YVZ4RG05NllBRlZHakJoaCtUazdPeHRQVDAvMGVqMG1rNGx0MjdZQmxMaFVZMFJFQkhQbnprV24weFZMS0JUNSsrKy8yYnAxSzlIUjBjV1NDZWZQbitlYmI3NGhNRERRWmtRbm1CTVlqejc2S0crLy9UWmdMbmF0cnJ2Z0RHNTFvdEQ3MXlGbjV5SzhPdHhmNXVQOCs3MkJTM0FFT1RzWGtiWHBjL1Rld1hoM0hvcHZqOUdXZmJLMy80QnJjQVBjYWplNVRrOUNsRTVPbVlRbzlNV1RzUVNOV3NLZ0R2WDRibFJudmh0VitwS0liaTU2WHU3Ym5KZjdsbHpoOTJKNkhoTiszcy9Gandkb0hhNk55NWN2NCszdERjQ2JiNzVKNzk2OXVmLysrd2tMQzJQeDRzVXNYNzZjeU1oSVMyVml0WlNVRkRJenpVdHc2ZlY2MHRMU1NrMEdHQXdHamgwN1JseGNISWNPSGVMQWdRT01HaldLTm0ycTV4MmYrc0ZlMUErdXg4QU8xdGRseTdITExOeDZtcCsybmVaY2F1a2pHQXhHaGIvamt2azdMcG14Qy9jU0VleE4zeGp6NklVZUxVUHg4WkNQWTNzMERJUVFiN2lVWFhpdFlNZkZoZzdydFVhQnlUeEtvVlA5VWc4VFF0d0FpUmV6K0d6TmNRMTZzbjR3MUxTVkhVeFpsOGxhOHduWlc3OHA5cGlDZ3U2cUQwMjNoaDBKR0RBRmw5cVJOeXJFNjVvMGFSSjc5KzdGeDhjSGs4bEVkblkyY08xaWlLVk5RYmg4K1RKZVhsN0V4Y1h4OU5OUDgrQ0REM0w3N2JlVGtaSEIrUEhqeWN2TDQ2V1hYc0xUMDdQWXNhZFBuN2I4bkptWmlhSW9UcDN5QUJBd2FEckowenJpMGJJbmVpL2JFYVErM1ViaTAyMWs4WU5jM1BDNTlVbDhibjJ5eEQ1TldWZkkvR3NHb2E5dGRVYklvb2FSTTFnaFZKYU02Y3JBbVp0WU43NjdKdjBObkxXSkpjOFZyMGVndGJDd01HYk9uTW5PblR0WnNHQUJTNWN1WmZueTVjVEV4TEI3OTI2Q2c0T1pPbldxVFowRE1NOG5uRFJwRWxldVhNSEZ4UVdqMGNpYmI3N0poeDkrYUpOVXlNek1aTU9HRFJ3OWVwVDQrSGlPSHo5ZWJMcUNyNit2MDU5blpkSzVhUzA2TjYzRmpDRXhiSWkveE1JdHAxaTAvUXlYeWpCeUFlRFVsV3orYjgxeC9tL05jYnpjWEhpd1UzMUdkby9rbHFhMVNqOVkyT2dRYmgybFlPL1VCL1Z4QjVJaEpreEdLUWhSR1V6ODVRREdvcnZwOW81T3dIcGM3elpoeEVUVWpBSzZwb3hrTXY1NGw5eERmMEpCbnMxakNnbzZSV2R6TWF6ejlNZXY5emk4T2p4d2RWY1Zxa21USnNUSHgyTXdHTkRwZERScTFJZ0hIM3lRcUNqN2x1Wis0SUVINk5XckY0c1dMV0xKa2lWTW56NmRMNzc0QW5kM2QwNmZQczBqanp4QzkrN0Z6d1BYcmwzTGdnVUxBSEJ4Y1dITGxpM01temZQWmpTRnN3UU9tVVBxZDg4US9NUzNtdlNYK3QwekJBNlpvMGxmUXNqcGtoQXF0N2VvVForMjRZejZhaWR6SCt2Z1VGOGp2dGpCb0E3MTZCb1ZvbEYwcGV2UW9RTWRPblJneFlvVnpKdzUwN0xpUTFCUUVDZFBuaVFreEJwTFRrNE9FeVpNSUQ0K250cTFhL1BlZSsveDNudnZFUmNYeDBzdnZjVDA2ZE10YXpJWEZCUXdZOFlNeTdIZTN0NjBiZHVXMXExYjA2SkZDMXEwYUlHZm54OVhybHk1WWMrMXN0RHJkTnplb2phM3Q2ak43S0Uzc2ZyUUJSWnVPYzNpbldldEJjUktrV013OHIrTkovbmZ4cE8wcnVmUHlCNlJETzNTa0FCdmJZdFdWbGNOQXlISUUxS0tCb280T0VyQnFNQ3VKT2pTb05URGhCQk9GSitVd1hmL3FOZUh0YmY2cXZXd2QycEM3WVNDUExJMnpDTnp3MmUyS3pZb0Nvb09YQUFqT3B1WDBqMnlDd0VQekVEdlUvbW1nb3dhTllwUm8wWnAycWUvdnovRGh3L24zbnZ2WmR5NGNSdy9iaDBGbzlQcFNFOVB4OS9mT2pWeDQ4YU5USjgrSFlCLy8vdmZORzdjbUxmZWVvdWZmdm9KbzlISXlKRWpuVHFWMDczeHpYZzA2MGI2c29uNDMvT1dRMzJsTFhrZGoraWV1RGQwN0R4WGlDSTZSU2x0RXBVUU5jLzA1WEg4dnU4OFM4WjBKZGpYdmZRRFZDNm01ekZ3MWlZR2RhakgyRDRsVDRWUTY5bXpKNnRXcmJJM1ZCdW5UcDNpbDE5K1llWEtsUlFVRk5DK2ZYdFNVMU5KVERTWHdvK0tpbUxHakJsa1pHVHcrdXV2azVDUVFHQmdJQjkrK0NIMTY5Y25MUzJOTVdQR2NQYnNXVHc5UFhuaGhSZm8wYU1IQUo5KytpbDE2dFNoVFpzMk5HN2MyUExGbVp1Ynk4U0pFd0h6VklnREJ3N2c1ZVZWNmpKS2UvZnVSVkVVU3hYbXNXUEhFaHBxLzVwOVdyNk9XbG0yK3h6Zi8zT0taYnZQa1oxL2plVXFyM04rUE96V2hqemRQWkxPTW1xaFZJbXBzQ3FoOVAzS1NxK0RJVzFBY2pwQ1ZKd0JIMjFpMmU1ejVnMUhSaWNVNnRNMmpOOWVLcjRzY25XU3UyOEZHU3ZmdzVSKzN2WUJCVXRSU3ZVMEI1MjdOMzY5WDhVcjlpR0hmcThXMzhHelo4OW0yYkpsaElhR2xsZ2N1cnlTazVOSlMwdmpoUmRlb0cvZnZqYVBHUXdHMXF4Wnc0OC8vc2pKa3lmeDhmSGhsbHR1WWQyNmRSZ01Canc4UEJnelpndzllL1preVpJbHpKMDdGNVBKeEtCQmczam1tV2NBV0x4NE1YUG1tTy95eDhiRzhzb3JyeEFZNk5qb2w5SmV4NnoxLzBmZWtmVUVEcG1EM3J0OHY4dVVkWVhVNzU3Qkk3b25QcmVXcmNpMkVHVWhJeFNFS01Gci9hUHBHaFZDMDFkKzQ3M0JiWG55OXJJVnJQbHN6WEVtL0x5ZkpjOTF2V0VqRStMajQ5bTFheGNiTjI3a3lKRWpnSGtLeE9PUFAwNlBIajB3bVV5c1hyMmFyNzc2aXRhdFc3Ti8vMzdlZmZkZFVsTlRDUTRPNXUyMzM2WitmZk9FOFlDQUFONTU1eDNHangvUDZkT25tVDU5T3Z2MzcyZk1tREdNSEZuQ0hEM01veGVLUmtJVXljbkpLZFoyTFVYN0ZTMTVXWjNjMDc0dTk3U3ZTMFp1QVhOV0grT2psVWRMV0RHaTZDeTUrTmx5MGFpRk52VURHTm05Q2YrK3RSRitNZzYvUkkydkdxWGcwS3B5bUplRjNaVUV0enBudFZjaFJDbDJKS1pZa3dsZ2Z6SkI5V0V3L1lIcU96ckJsSlpFMnVMWHlFL1liTk51U1I3b3JDOUZVVExCTGFJREFmZS9qMHRRNVNvYWs1eWNUSEp5OFlMWWprcFBUMmYzN3QxczNicVZ6WnMzazVXVmhWNnZwMmZQbmp6eHhCUFVxbFdMWWNPRzhlV1hYN0oxNjFhaW9xSjQ5OTEzK2V1dnZ3RG8zNysvelVpSlFZTUdrWk9UdzVkZmZzbjI3ZHNaUG53NEgzNzRJUTBiTnRRODlpSSszWjdHTGFJRGx6N3FpZDlkTCtQVjhjRXlIWmU5L1FjeS81cEI0SkE1TWpKQmFFNUdLQWhSaWlmbjd5RHhZaVpCUHU3YzFDaUk5ZzBEYVI4UkJNRHVVeW5zUHBuS3poTXBwR1ViYUJMcXcyZVBsMXdrNkZvY3plcVBIajJhdzRjUEE5Q3laVXZ1dnZ0dWV2VG9VV3lsQjRQQlFINStQaSs5OUJJSkNRbTBhdFdLTjk1NGcxcTFpdC85enM3TzV2MzMzN2NNOGJ0VzRhTWlPVGs1ZHNkZnhOUFQwNkhDUnBWeGhFSkpQbDF6blBkL08weENjbGJ4QnhYVm1XOEpMNFczdXd1RE96VmdaUGRJT2tWV3ZtR3BGUzBoQlZZWGpscTFkOFVIZFNKQ0J6emNCc281U0VrSW9ZSGJwcTVoNDlGTDVnMUhNNFJBMzdaaC9GcE5SeWZrYkY5SXhoL3ZvdVRiZnErb1U5V21xejRUZlc1N0N0K2VMNEZPbTJINldud0hHNDFHbXhXakhQWHh4eC96KysrL1cwWW9iTnUyemJMVXRxK3ZMM2ZlZVNjREJ3NHNzUkIxUmtZR3UzZnZac3FVS2JpNXVmR2YvL3luMkNpSElsdTNiclZNRS8zZ2d3OGNtdnBRbnRjeGJja0VqRmRPby9jS3dLMXVLMXpEbzNFTk42OHlWcEIwaUlLa09Bem5EbURLemNBMXVBSCtBNmJhSFpjUTF5TUpCU0hLNFBDNWRBNmNUV2ZYQ1hNQ1lmZXBGQURhUjVnVERCMGFCZEdxbmo4dDZwWi9LVUJIdjRUMzdkdEhmSHc4WGJ0MnBXN2R1cVh1ZitYS0ZaWXVYY3JRb1VOeGRiMyszZTZkTzNmU29VUFZ5R1JYbFlSQ2tZVmJUdlBPaWpqMm5rNHIvcUNpQUhxZ2NKbTBFcTZNMnpZSVlNUWRNbXJoYWdzUFFIcGg3VEVOcmtGb0hnSzNPKzlta3hDaUJLc09YT0N1OTlkYkd6UjRNKytaMHJQYUZXTTBwU1dSOXZQTDVDZHVzMmxYVU5Dakt6bVo0T3BCNEFQL3hhTmxMMDFqcVNyZndmLzczLzlvM3J3NUhUcDB3TTJ0OURsdFM1WXNJVG82bXViTnJ6K0Y5ZXpacytqMWVzTER3Nis3WDJuSyt6b2FMaDdIbUh3RXc3bURGQ1RGVVpCMENBRFg4SmE0aGtmalZyYzFMcUhOWkdsSTRWU1NVQkNpZ2xXVkwrSEtycXEram4vc084LzBGWEdzajc5VThnNmxuRWo3ZWJveXRrOXpYdWdkSllrRjROZ1YrTnRjTWtTTEtkZm9nTUd0d2QvRHdZNkVFR1hXZHNLZjdEOVRRcksxUEZURGxQckZoTFBpeFZzMWlLenl5Tm54QXhtL3YyTXpLa0ZSRlBRNlVOU2ZmS29QUW4xQU9FRkQ1K0ZheDc3VkVhNm5xbjRIVnpieU9vcXF5SG5sU0lVUVFwU3FkOXN3MW8zdnpqOXY5S0IvdTVMdWJGeWQ4MVVLUnpDWVplUVdNR254UVNMSC9zYk1QNDg2TmRhcUlETFlldkZmTk56WExxcFY2bmFldSs2ZVFnZ04vYkxqckNxWjRNZzlMK3RGOWJUN1d6c1VVMldpNUdhUSt1M1RwQzk5NDZvcERzV1RDWXFpV0Y0R3Qvb3hoRHk3ekNuSkJDRkV6U1lKQlNHRXFBUTZONjNGc2hkdTVlRGJ2UmphUlRYR3ZtaWNxdVc4Mmx4U0N3V2J4TUxGakR5ZS8zWVBqVjc4bGY5dFBJR3BoZzQrMHdFM09UYmkxTnlQNmdiZjBTdldhUlJDQ09lYXNHaS9kVU94YzR5UjZxNzgzZTNDcTgxVWg0S3orN244eVQza0hmN2IwbVlkYUt5ekpCTXNkV0FLUDhnOG1uY24rTW52MEhrNXZuS0NFRUpjVFJJS1FnaFJpYlNzNTgvWEkyL204RHU5NmFKZUxyTG9ETEhvanBNTzgxV3ZvcUMraTNmeWNqYVB6ZHRPbS9GL3NuUlh6YnkxM3F5V3RaQ2l2YU1Vcmo1bSsxa0hneEpDbE9yN0xhYzRuSlJoM3RCaXpoSXc5YjdxTVRvaGU4c0NMczk3Q0dPcTljUElQS3VqK0l1a25zM3NkZE45QkQ3NktiaklHcmhDQ09lUWhJSVFRbFJDemNQOTJQUkdENzRlY1RPMS9WUVQrQzBuanpyVnRpWGJZTm50MExsMEJzN2NST3lrdjFoMytPS05DTG5TMEFFZHdtMjNIWldRQW1reVNrRUlwekVwQ3E4dk9tQnRzSHVaU09zdy8vN1ZZSFNDa3BkRjZzTFJaUHc2Qll3R2Mxdmh2MWZuRWl5YmhRLzQzUEVzL29PbTM2QkloUkExbFNRVWhCQ2lFaHZhdFNGSDN1dkRpRHV1cnRCYzBuMzN3dnZ4cW9kMm5FamhqdWxyNmZYK2V2YWNUSFZpcEpXTGVwU0NRMVN2NWE0a0Rmb1RRcFRvMjgybk9INnhxQ2FBTnJVVHBsVHgwUWtGRitLNS9FbC84ZzZ1dExTWlYzQ0Fxek11TnFPeGREcjhCNzZONzcvRzNKaEFoUkExbWlRVWhCQ2lrZ3YwZHVQVHh6dXdkZEsvYUZuUzBxUTI5UkowcWpOTGEvdWZCeTV3MDhSVkRQN2tINDZjejNCeXhCVlByNE9ZTU91MjNaY25xbS9KWTVjaEk5K1JxSVFRSlRHYUZONWNmTkRhb0VFK29hclhUc2lMKzR2TC8zY2Z4cFF6bGpiejRBdGRTYVY2VmNrRVBZRVB6Y2Fydy8wM0tGSWhSRTBuQ1FVaGhLZ2libTRTekw1cGR6SGo0Umg4UFZSTFJKWXdoOVo4VWwxWVkwRzFZc0dQMjg3UWV2eEtKdjV5Z1B3QzB3Mkl1dUpFaDRDN2kvbG5IZGhkVEVHeC9zamU4NXFFSm9SUStYcmpTZHZSQ1NWOXBwV0Y2ajMrMXIxVmQzUkMxcnE1cEg3M0RCUVVaakFMazhZbHZTeUtlbDBIdlF1QkQ4M0NvK1ZkTnlST0lZUUFTU2dJSVVTVjRxTFg4VUx2S09MZjdjMjlIZXFWc0lmdGxBZnJHYWkxMFdCVW1MSTBqcllUL21ScndoVm5obHVoOURwb1c4ZTZiZTlOVC9VNS9PRkxrRnZnU0ZSQ0NEV2pTV0hTWWxYdEJBMVdkcmlyZFIzYU42eUNveE5NQmFUOTlCS1pmMzJvYXJ4T2dxVnd4QUlBZWxjQ2g4eVJaSUlRNG9hVGhJSVFRbFJCZFlPOCtQbTVMdnd4OWpZYUJIdXBIdEVWTDJhbXMveUQrckk2L253R1hhYXNadXozZThuSk56bzM0QXJTS2hSYzFQVXI3Y3dxRk0wcU1Ta3lTa0VJTFgyeFBwSFRWM0xNRzZxQ2lvNllQS2lWNDUzY1lFcE9HbGMrZjRUY2ZjdFZqWERORjBTOUNvYmVsYUNoOC9CbzN0MjVRUW9oUkFra29TQ0VFRlZZcnpaaHhMM1RteUdkSTJ3ZnNGMU5VcVh3RExUd0N0bWt3QWQvSEtIbGEzK3dOcTc2clFiaDRRTFJ0UjN2UjMyRDhOQkZ5S3VlK1JjaGJxajhBaE5UbGg2eU50aTlzb1AxMk83UnRlbXNYbkszQ2pCZVBzbmxPUU14bk41dGFWT3VrMXpSb1hyTXhZMmdvZk53YjlyVitZRUtJVVFKSktFZ2hCQlZuSStISzkrTzZzVDhKenJpNWFZcUdsQlVPS0RFQlNGME51MG5MbVhUNDUyMWpQcHFKeG5WYkV4L1RKaDZPYldyYWxpV1E5RnhCaE1jU05ZaU1pRnF0dm5ycmhxZFlPOTBCOVZoYnd4bzZYaGdOMUJCMGlFdS85KzlHRlBQMnJUcnJsbEhRbFUxUWU5QzBORFBKSmtnaEtoUWtsQVFRb2hxWW5pM3h1eDg2MDZpdy8xVXJkYzVRVmNYYnNTY1gvaS9OY2RwTWU1M2Z0OVhmY2IxKzdoQlpMQjEyOTZib09yeisvMFhvSnJYdEJUQ3FmSUxUTHhsTXpxaGhPbGFaV0xORUhhT0RLWjdkS2pEc2QwbytjZTNjR1hld3lpNVJTdnZYRC9icVZQOWExN05ZUmJ1a1pKTUVFSlVMRWtvQ0ZIQlltSmlLanFFYWtGZVI3UG91djdzZkt1bjdSUUlTKzJBa3M3V2xXTEZCYzZsNXRMM2d3ME0rMndiVnpLcnh6cUo3VlJMU0RvMFI3dndaY28zd3NIcU4wTkVpQnZtMHpYSE9aK1dxMEZQMWpmMG0xV29ka0xlb1pXay9HODRpc0U4UXNNODd1RDZIMDZLNm5NNjRJRVA4SWp1NmRRWXkwTytnN1VocjZPb2lpU2hJRVFGeThqSUlDRWhvYUxEcU5LT0hUdEdabVptUllkUmFYaTV1L0R0cUU1ODlWUXMzbVZlTjdGNDBjYXZONTJrNVd0LzhNdU9zeVVmVW9VRWUwRjlmdzA2VXAzdjd6MXZya0VoaENpZlhJT1J0NWZIV1J2c2ZSK3A1aSsxYnhoSXJ6WmgxOW01OHNqWjhRT3AzNDhHazNsNm1hS0EzbHdaNFpvS0Y0NEV3SC9BRkR6YjlITjJtT1VpNXpLT2szTVpVVlZKUWtHSUNoWVpHU2xmd2c0NmR1d1lUWnMycmVnd0twMWh0elppeCtTcnAwQnduWUtOY0hXUmdRdnBlZHczZXpNRFB0ckVCVTN1SmxZYzlTZ0ZlK3NvcU9VV21KZVJGRUtVejl6VkNiYWpFelJZMmVHdGUxczczc2tOa0xWbU51bEwzN0EyS01WSzJoU25xc0hvZStmemVIVWM3TVFJN1NQbk1vNlRjeGxSVlVsQ1FZZ0sxcjE3ZDNidDJsWFJZVlJwTzNmdXBIdDNXUzZySkVWVElJWjNhMlJ0MUFHNjY1eSs2b29xT2xyM1diYjdISzNHcjJSRGZOVzlncTdyQjdXOXpUOWZzOTVaV2FoZXVqMHlTa0dJY3NrMUdKbW1IcDFnOTFxdVdON0lMZXY2YzNlN2NJZGpjeXBGSVgzcDYyVCtQZHVtN1hxZlJlYUhyTmtFNzA2UDRIUDdNMDRNMG41eUx1TTRPWmNSVlpVa0ZJU29ZTEd4c1hoNmVySjQ4ZUtLRHFWS1dyUm9FZjcrL25UbzBLR2lRNm0wdk54ZG1QOUVMTjgrM1FtZm9pa1FKVXh4c0ZXMERwdDFsWWpMbWZsMG43NldHWDhjY1dxOHpoU2pIaEd0WHNlOVBGVEhaT1pEd2hVSGd4S2lCdm5rcndRdTI5Um1jWHg0d3BUN0t2bm9CRVVoN2FjWHlkbnhvMDN6OVVZbTZGQUtSMUtaWHgrUEZqM3c2emZScVdFNlFzNWxIQ1BuTXFJcWs0U0NFSlhBODg4L1QzeDh2SHdSbDlOUFAvMUVRa0lDbzBlUHJ1aFFxb1FodDBTd2U4cGR0S2tmb0dvdG5PSnd2U2tRcXFLTlJrWGhwZS8zY3Qrc3plVGtHNTBjc2ZZYUI0R2ZlK0dHSTB0SXFuN2VsZVJvVkVMVURQa0ZKdDVaRVZmNmptVlJtSWRvV2RlZlFSM3FhZE9uTXhRbUUzTDMvMnB0c3Z6L3RaTXBDdFpWTDl3aU9oRDQwR3dIaDFZNW41ekwyRWZPWlVSVnAxTVVMV2FTQ2lHME1IUG1USEp5Y21qWHJoMU5temFWdVhRbE9IYnNHTWVPSFdQbnpwMzQrL3ZMRjdBZGNnMUcrbis0a2I4T0p0cytVT29kZTlzZFd0WHpaK256WFlrTTlYVkNsTTRUZHhFMm5DcmNjR1NVZ3NsNmJLK20wRERnZWdjSUlXYjllWlF4Mys0eGJ5aUsvUmZJcXZmdHdtYzZNN2hUQTAzaTAxeUp5UVNsMUFLTTZ1Zm5FdEtZV2svL2dzN0R4NW1SYWtyT1pVb241ektpT3BHRWdoQ1Z6UGJ0MjFtM2JoM0hqaDNEMTllWHZYdjNWblJJbFVhN2R1M0l5TWlnYWRPbWRPL2VYWVlHT3NCb1VoajIyVGErL2VlVXRiRXNGOWVLRG5UV0sybC9UMWQrL004dFZhYTZPb0JSZ1cvMlFwNmpBeXhVcjFlNEgvU1BjalF5SWFxdi9BSVRqVjc4bGFTaVlveDJKeFNzYjd4bWRYdzUvRzV2OUpYeHpuMEp5UVRyMklUcnhXdDlmbnEvVUdxTitobTlYeDBuQmVrOGNpNXpiWEl1STZvYlNTZ0lJVVFOTm5uSklkNWNmTkRhVU5ZNzlxcUxBUjB3Y1dCTEpnMXNWZGxINUZwc1B3dTd6NXQvdHZ1NnBuREtSTkdoOTdXRVdsNWFSU2hFOVRKM2RRTFBmRjFZdE0rUjBRa3FYendSeStQcWdyT1ZoY2xJMnFLeDVVOG1xRDlYM1gyb05lcG5YRUthT0MxTUlZVFFndFJRRUVLSUdtelN3SmJNZjZJaitxSnozTEtlNDZ1cWlTbVlFeE45L3J1ZTFHeURFNkxVWHVzNjFxZHE5M1hOVmVuNGZlY2RpVWlJNnF2QXFEQmw2U0ZWaTcxVEhheHZ1dkFBVDRaMmJlaFlZTTVnTXBLNjhEazdSaWFvSHRicENScjZxU1FUaEJCVmdpUVVoQkNpaGh2ZXJURXJYcndOVDdlcnZ4TEtjdkpyUGNGZmVlQUM3VjcvazRObjA3VU9VWE5lcmhBWjdIZy82bGZvMkJYSUtYQzhUeUdxbTY4Mm5yQk9kUUQ3RjNaUVpmL0czeE9OcTBzbEd4SlZtRXpJaTF1bGFpemJOQWZ6Z09IQ3FXUURwK0hXNkdZbkJTbUVFTnFTaElJUVFnajZ0QTFqdzRRZUJQdTRxMXBOWlRqU2R2bkprNWV6aVozMEZ6OXNQYTExaUpwVEx5SHB5TncvUlRWU1kvOEZSeUlTb3ZvcE1DcE1XYUlhbldEdm0wMTFYSWl2T3lQdXFHUjM3eFdGdEVVdjI1Rk1LTnlqTUZuaTNYVTRYamZkcDMxOFFnamhKSkpRRUVJSUFVREh4a0ZzZS9OZk5LemxYZGhpbXl5NFB1c2FqRGtHSXcvTjJjSUwzKzdCYUtxOFpYcHFlVUdkd3NMcFZ3MjJLQi9WdFVMY1JTZ29TeDVHaUJyaW04MG5PWFVsMjlxZ3dhQ0NzWDJiNCs1YXVVNWgwNWRQSW5mL0NsVkw2Y2tFNitlT2VSLzN5Szc0OVhyRk9RRUtJWVNUVks1UFl5R0VFQlVxTXRTWDdaUHZwRjFFb0twVlp6TjMrWnF1S2tidzBaOUg2VDU5TFJjejhyUU5Va050Vk1YVEhja25GTDA4ZVVhSXYreG9WRUpVRHlaRllkcXlPRzA2Sy94NDhmVnc1ZGwvVmE1bENEUC9ua1hPOW9XV2JhV01JeE1VckZWZFhXcEhFamprRTlESnFia1FvbXFSVHkwaGhCQTJhdnQ1c09tTkh0elpLdFRhcU5OUjVrdHVWZkpodzVGTGRKejRGNGtYczdRTlVpT05nOERIemZ5elEwWG5WY2RLY1VZaHpMNy81elRIa2pQTkd4b05WbnFoZHpOOFBWMjE2VXdET2R1K0oydk54OVlHUlVHUGpsS0hZcWhxSnVpOGd3aCs3RXQwN3Q3WFAwWUlJU29oU1NnSUlZUW94dHZkaFQvR2R1T1JXeUpVcldWTUt1aHNwMHFjdXBKTjU4bXJPVlFKaXpYcXNCMmw0RWcvUlM5TlJqNmNUSFc4VHlHcU1rWEJka2xhbmVNWkJTODNGMTdzM2R6aGZyU1N1MjhGNmNzbjJUYnFkS1YrU3Rxa0d2U3VCQTM5REwxLzJMVjJGMEtJU2swU0NrSUlJVXJrb3RmeHpkT2RlUDJlYUZWck9VWXFvTGZzbTV5UlI5ZXBmN1B6UklyR1VUb3V1amJZVE1lMjg3cEhVWTlTa09LTW9vYjdhZHZWb3hNY0w1N3dkSThtQkhxN09keVBGdkxpMTVDMmFLeGxXMUVVU2s4bHFENUJDeE92QVFPbjRsWS94amxCQ2lIRURTQUpCU0dFRU5jMTViN1dUTDJ2dGFxbGpEVVZVRUN4ZnMya1podTRmZG9hTnNSZjBqeEdSN2pwb1hrdFZZT2QxejA2MWN1U2xBbVhjeHdPVFlncVNWRmdzbnBsQjdzN3dwTGdjM2ZSODNMZkZvNzNxWUg4eEsya2Z2OGZVTXdWV0JWRk1iLy95L0Rob2Y3azlMcjVZVHpiMyt1a0tJVVE0c2FRaElJUVFvaFNUYmdubXJGOW9xd05aUzA0VURUTXVmQktPeXZmU00vMzF2RjdKU3MwVUd6YWd6MUpCY1gyWmRsYnVaNmlFRGZNa2wxbk9YU3VjSXFUdFZTQWZRcVBmZXkyUm9RSGVqb2Ftc01LTHNTVHVtQUVHQTJGTFVyaGtvOWxlSktxUkt4YnZiYjQ5NXZvbEJpRkVPSkdrb1NDRUVLSU1ubi9vUmorYytkVjFkWExORklCbXl2dHZBSVQ5M3k0a1orMm5kRXdPc2Y0ZTBCRWdLcEJneVVrRTY1QVRvRWpVUWxSTmIyKzZJQjFRNE5sSXZVNkdOOC91dlFkbmN5VWVZbVVMeDlETVJRTlB5cEh0a1N4Wmh6MXZyVUpIUG9aNkYyY0VxY1FRdHhJa2xBUVFnaFJack9IdG1kb2w0Yldodkl1alZCNG9WNWdVaGo4eVQ5OHNUNVJ1K0FjVkd3SlNUdEhLYWgvM0MrMUZFUU44OXZlSk52UkNmWlNyRXNxUHR3NWdvWWhGYnNDZ3BLZlRjcFhqMkhLTXE4TFc1Nm5wbE1QWDNKeEkramY4OUQ3QkdzZnBCQkNWQUJKS0FnaGhDaVhyMGJFTXJoVGc2dGF5enBTd2JxckFqd3hmd2NmclR5cVlYVDJxK2NIUlNPcTFhczJPT0pnTWhnMVdpNVBpS3BnMnJJNDY0WkRveE4wbG44bkRtenBTRWVPTXhsSi9lNFpDaTRjTVc4cmlpcTY2OU9oWUZKdEI5ejNIcTdoRmZ4OGhCQkNRNUpRRUVJSVVTNTZuWTV2bis1RTM3YnFaYzUwNWJzQVYrMzd3bmQ3YklkSVZ5QXRscEFFNjB3UWc4azg5VUdJbW1COS9FVTJIelBmd1hkc2RBS1dhL1crTWVGRWhmazVHcHBEMGhhUEp6OWhzMlZiS2ZQSUxLWHdxWmozOTdwNUNKNXQrbWtmb0JCQ1ZDQkpLQWdoaENnM0Y3Mk94V082Y21lclVHdGpXYyt4aStxWHFTNDRwaTJQNDVuLzdTcHpTUVpuYVJaODFSS1NkbEsvRkFlVEhlOVBpS3JnYmZYb0JJMk02MWV4S3p0a3JadEw3cDdGcXBheXJPVlF0S3UxV0tOcmVFdjgrMDdRT0RvaGhLaDRrbEFRUWdoaEYzZFhQY3RmdUpWdXpVT3NqZVdiV0d4ajd0OEpEUDEwSzZZS3pDcTRYcldFcE4yUnFKYVF2SmdOS2JtT1JpWkU1WGJ3YkRvckR4UVdEZEZvZEVMSFJrSGNwdjU4dWNIeUR2MUo1bDhmV3JhVmNoZGhOUCtvOHdvZ2FPaW40T0ttZlpCQ0NGSEJKS0VnaEJEQ2JwNXVMdncrdGhzZEdnV1pHK3dwUHFEYS9kdC9Ubkh2ek0wWWpLWnI3KzlrV2sxN1VGOTI3SlBpaktLYWUzUHhRZXRHR1ZkUkxKbjFBK0gxQVJWWGE4QndlZytwUDc1ZzJWWlEwSmZuU1JYdHF0TVJOR1FPZWorTlBsaUVFS0tTa1lTQ0VFSUloM2k3dTdCNjNPMjBiVkFIQ3RvSkFBQWdBRWxFUVZTMDdtSTU2eWtBNmdPVzdqNUgzdzgyVUZCQjFRejlQU0M4Y01xMkJqWGxBRGg2R2ZLTmpuUW1ST1YxOUh3bVAyL1hZQmxZQmN0cUNGRmh2dHpUdnE3amZkckJlUGtrS1Y4L0NVYURKUzY5ZWEyR01sQlFGT3RJQnQ5L2pjR3RVYXlUSWhWQ2lJb25DUVVoaEJBT0MvQjJZODJyZDlDaTJKVjRHUzdKZFlYL3FLWTYvSFV3bWZ0bmI3N21JYzdXcXJiMVo0ZG1ZQlFlYTFJZy9ySkRJUWxSYWIyOVBNNTZzYTFSSHZEVmZ0SGxYcFZXQzBwZUppa0xua1RKVFM5cUtWK09WQUZkWWVEdWtWM3c2VGJLR1dFS0lVU2xJUWtGSVlRUW1najJkV2ZOYTNjUUdlcGpiVlRLTVhWQloxdXBjZW51Y3d6KzVCL3RBaXlIUm9IZzVXb055OTVySkVWMVFTVEZHVVYxbEpTYXl6ZWJUenJla2FvOFFkMUFUNFoyYmVoNG4zWkkvZlpwakpmVno2Y2NXUTFGc1l5d2NBbXFUK0JEczZpUXJJZ1FRdHhBa2xBUVFnaWhtYkFBVDFhUHU0TUd3VjdtaHF1U0JLV3pQZm4rY2RzWmhuKytYYlA0eWtxdmcyalZLQVY3THduVXg2WG53ZGtNUjZJU292SjVlM2tjQmFiQzkzZzVhaFlXb3pydXhkN05jWFc1OFJmaTZZdGZKVDl4bTEzSG1nZGFGY2FzZHlWd3lDZm9QUDAxaTAwSUlTb3JTU2dJSVlUUVZNTVFiLzU4NVhiOFBRdHY4ZHR6aGFHYVovRGxoaE9NK0dLSE5zR1ZROHZhcGU5VEpxcDhpb3hTRU5YSnBZdzhQbHR6M05wZ2J3NUE5Ujd4ODNUbG1YOUZPaFNYUGJJM2ZrN09ybDlLRHFvVTVyU3BkWCsvWHEvZ0doYXRYWEJDQ0ZHSlNVSkJDQ0dFNWxxRSs3SDh4VnR4VTk5bExOZEFCZHVSRGZQV0pUTHhsd09heFZjVzNtN21xUThPVTcwRUoxSWgyNkJCbjBKVUFoLzhmb1I4VFZaa3NiN1hSL2RzaXBlN2l3WjlsbDFlL0JveVZyNW5qVWFCc21kSEZNeXZRR0hkaEdhMzRkM2xNVzBERkVLSVNrd1NDa0lJSVp5aVcvUGFMQmpaeWRwUTN0a1BWeDB3WldrYzg5Y2xhaFJkMldoVm5GRjlhTnhGKy9zUm9yTEl6QzNnNDcrT1dSdnNMalNDWmFxQXU0dWU1M3RGT1J4YmVSUWtIeU4xNFhQV2NCVHpsS2N5VTZ5cEI3MWZIUUlmL0ZEVCtJUVFvcktUaElJUVFnaW5HZHlwQVc4TVVBMzkxVkhPSzNQYjFSOUdmTG1EWmJ2UGFSWmZhZXI1bTVlUkJNZHFxNmtQUFhSUnMwTDRRbFNZV2F1T2twbFhZRzJ3Ky8xaGZUY003OWFJMm40ZURzVlZydCtjazBiSy80WkRRVjVoSkFyNmNoUmh0YW1ib05NUitJalVUUkJDMUR5U1VCQkNDT0ZVYjkzYitxcjE1SFcyeXgrVVJqWDl3YVRBQTdQL1lkdnhLNXJHZUQydFFyWHBweWd2a2xNQWlTbmE5Q2xFUmNqSk4vTGhIMGVzRFk1a3lBb3Z5UFU2R0hkM0M4Y0NLdytqZ1pSdlJtSktQMi9lVmtDUHJsekpCSFhkQk44ZVkzQ3IxMWJ6TUlVUW9yS1RoSUlRUWdpblcvaE1aOXBGRkJZazBBRzZjbDZCS05ha1FyN1JSSy8zMXhPZmRHT1dUR2hleTNZSXROMUY3RlVISHBKcEQ2SUttN2YyT0pjeTg4MGJqcXpzb0xvZ3Z6KzJQbzFDZks2enI3YlNGcitHNGRRdWF4emxXaDdXdG02Q1c4Uk4rTncrU3VzUWhSQ2lTcENFZ2hCQ0NLZnpjbmRoNmZOZENmWnh0NjhESGVha1F1RnQvdFJzQTczL3U1NlVySHp0Z3J3R2R4ZG9Wc3U2clVVSnVuTVprT0g4MElYUW5FbFJlUGZYdzZvV080Y25YSFhZR3dOYTJoMVRlZVhzK0lIY3ZjdXVHVXRaRk9WUWRKNStCRDQ4MjdFNVVVSUlVWVZKUWtFSUljUU5FVkhMbThWanV1Q2lQdkV1VHowRkhUYlRIMDVjeXFiZmpJM2tHYlM0eEwrKzZCRGJNTFFneFJsRlZmVEQxdE9jUzgwMWJ5aUtneGZTNW1QLzFUS1UxdlVESEErdURBck9IU1I5K2VTcndpajdjOUNoMkNRZ0FoNzRBTDJ2Vm12TUNpRkUxU01KQlNHRUVEZE10K2ExK2VqUmR0WUduYTZjUlJwQmZVbi96N0hMUFBKL1c3UUo3anBDZlNEWVM5V2d3VTNadzVla09LT29ldDVlRnFmYTBpYTlOcTdmamFtZFlNcTZUTW8zSThGVVdFeFNVY3IxREN6cHpNSUVoSGVuUi9DSXVrUGpLSVVRb21xUmhJSVFRb2diNmo5M051WHgyeHBaRyt5NkpyRmVpdis4NHl5dkx6cmdjRnlsVVk5U3NEY1JvSDZxdVFWd09zMlJpSVM0c1ZZZHVNQ0JzK25tRFlkcUoxaVBiVjNQbjU2dDZ6Z2FXdWxNUmxLL2VScFRScko1VzFIUTZjcGVoQkd3cVp2Z0d0b1V2ejdqTlE1U0NDR3FIa2tvQ0NHRXVPRStmYndEblNPREM3ZnN1U3F4VG4wQW1MWThqdS8rT2FWRmFOZlVURldjMGFGUjNxb3JtTU9YSEFwSmlCdnF2ZDgwcUowQU5xT1NKdHh6WTJvblpQd3hIY09adlVVQmxMTUlJN2FqR1Z6ZENSd3lCMXpjTkkxUkNDR3FJa2tvQ0NHRXVPSGNYUFFzZmY1VzZnWjYyajVRcmpOODJ5dUN4K1p0WTkxaDV4VW1jSGVCeUNBTk9sSWxJMDZrbWtjcUNGSFpIVGlUeGw4SEMrL3U0MER0QkZYZGhVWWgzanpZcWI0MkFWNUgzcUdWWlAvenRTb0dLRzhpVTFFOVgvKytyK05TcTlGMTloWkNpSnBERWdwQ0NDRXFSS2kvQjh0ZnVCVTNGd2R1OTZzT05SZ1Y3dmx3STBmUFp6b2UzRFZFTzZIMld2eGw3ZnNVUW12VHRLcWRvRHAwYkovbTZKMjhPa0xCaFhoU0Y3MThWUXpsS2NJSVlCMmQ0QjUxTzE2eEQya1VuUkJDVkgyU1VCQkNDRkZoYm1vVXhLZVBkYlEyMk01a0tMdkNZOUp6Qzdqci9YVk9XMDR5ekJjQ1BCenZSLzBVNDJYYWc2amtUbHpLNHNkdHB6WHF6WHhwSHVUdHh2QnVqVFhxczJSS2JnWXBDMGFBd2J3cWhUMWxIeFRGZXBUZXZ3NkJEM3lnYVl4Q0NGSFZTVUpCQ0NGRWhYcThXeU9lNjluVXNVNTBXT1psTzNzNVNTMUdLZWpBa2xWSXpZVUxXWTczS1lTemZQRDdFVXlXTEpnMnRST2U3eFdGbDd1TFEzR1Y5cnRTRjQ3R2xKWmsyUzUvdmxJMXRVT25JL0RoajlGNSttc2JweEJDVkhHU1VCQkNDRkhoWmd4cFI3Zm1oY3NvRk4xQ0xQZHFrdGJMQldjdUp4bWxLczdvMExLUHFsdWxUaXo5SUlSRFVyTHltYjh1MGRwZzl4Kzk5ZUxjeTgyRjBZNG1FVXVSdGZaajhoTTJGLzVxeGVFVkxuMjcvd2UzK2pHT0J5YUVFTldNSkJTRUVFSlVPQmU5anA5SGR5RXN3TFAwbmE5SHNWNDEvTHpqTE5PWEg3N096dmJ4ZElYR2dlYWY3WjJoQVRZM2EwbElnUUxuREtnUXdpR3pWaDBqeDJBMGJ5aU9GR08wSHZmVUhZMEo4bkhYSUxxUzVTZHVKWFBOeDlZR25lV2ZNbE5VRXlSY3cxdmljOGV6bXNVbmhCRFZpU1FVaEJCQ1ZBb2hmaDc4OUo5YnJLZjk5bHl0WDNYTTZ6L3ZaMjJjOXJmL1c2aW1QZWpzekNpb3I4c0tUSERzaW1NeENhRzFuSHdqTTFjZVViVTRYb3pSVmE5alhMOFdEc1YxUGFiTVM2UitQMXFWc2JPamNvS2lvQ3M4UnVmbVJlQkRzMEVucDh4Q0NGRVMrWFFVUWdoUmFkd2FGY0xyQTZJMTY4K2t3UDBmYitac1NvNW1mUUxVOHdPL29odXM1VjNQL2hxa09LT29iTDVZbjBoS3RxRnd5NUZwQTlaM3lPQk9EYWdiNU9Wb2FOZjROU1pTdjNzR0pTZTFjRnNwZDhnNkZKc2xJdjM2VHNBbHVJRjJNUW9oUkRVakNRVWhoQkNWeXB1RFduRnJzNnZxS1pUSFZjZGN6c3hud0VlYk1CaTFuVk1RRmFKTlAwV1hXaGV5ekFVYWhhZ01USXJDZjMrUHR6YllQYmZIZHZQVnU1MDNPaUh6NzlrWVR1K3gvbUtkanZLbEZCU3NZeFBBdldsWHZEbytxSEdVUWdoUnZVaENRUWdoUktXaTErbjRhZlF0QkhxN3FWb2R1NXJaZVNLRkY3L2I2M0JzYXRHcWhJSzkweDdBTnY5eFdFWXBpRXJpcDIxbk9IRXAyN3poU08wRTFaU0RPMXVGMHJwK2dDYnhYUzAvY1N0WmF6OVIvVnJIcWpEcXZJTUl1RitXaUJSQ2lOSklRa0VJSVVTbEV4Ymd5YmRQZDFLMTZHeXJHSmFWNnFMaTQ3K09zV2o3R2NlREsrVHRCblg5Q2pjY3FjNm9jdVN5TnRNbmhIRFUxS1dIVkZ1T1hKeGJqeDNicDdrRC9WeWJwVzZDaFozVE0xUnZ2c0FIUGtEdkUreG9hRUlJVWUxSlFrRUlJVVNsMURjbW5PZnZhcVpxc2VNSzRhcERobjIyamJoejZRN0ZwZFpjUGUzQndXWHBBSElMNEdTcTQvMEk0WWpWQjVNNWNMYndmV0pIVFVNcjY0VjlWSmd2dmRxRWFSRGQxYi9DOGJvSm9LQ29SbUY0ZFhnQTk2YTNhaG1sRUVKVVc1SlFFRUlJVVdtOU83Z3Q3U0kwV0tPeDhNRHNmQ1AzZkxpSnpOd0NMY0tqU1JDNGF2eE5LdE1lUkVWNzd6ZjFjcXVPakpteFh0cFA2Ti9TZ1g2dUxmUHZXUTdXVFREVEZTWVQ5UDVoK1BXZG9HR0VRZ2hSdmVrVXhaNHhwRUpVTXFtcGtKSUNPVG5nNmdvWkdSVWRrWEFHUHo4b0tBQXZMd2dPaGdEbnpNVVZsY3VKUzFtMG5mQW5HVVZKQUh2dm1LcU82OTh1bkdVdmFITUhjc05KaUx2a1dHaFhKMHNlYld1ZVVpSEVqWGJnVEJwdEp2eFp1T1hBOEFUVm9YVURQVGs1NDI1Y1hUUVl4cU9TbjdpVmxDK0dxbjZuSTdVZUFKMk80S2Qrd0sxQk84ZURxK0cyYk5uQyt2WHJTVWhJd04vZm56MTc5cFIra0JBbGlJbUpJU01qZzhqSVNMcDM3MDVzYkd4Rmh5U3VJZ2tGVWZXZFBBa21FL2o3bXk4MHZiMHJPaUxoVE5uWjVzUlJlanJvOWRDd1lVVkhKRzZBeFR2UGN1K3N6WTUxY3RXMTBmdUQyeksycitOenVwT3pZTW5oMHZjcmpUcTgySHJRM2dtanc0VW96U056dC9MZGxsUG1EVWVuT3hRZS9ON2d0cnlzd1h0TnpaUjVpVXV6K2xxbU90aXV6MUIyaXFKWVJpZjQzRDRLM3p0ZjBEVE9tbWpHakJrWWpVWmlZbUtJakl3a01qS3lva01TVlZ4Q1FnSUpDUW5zMnJVTFQwOVBubi8rK1lvT1NhaElRa0ZVYlFrSjVydldvYUVWSFltb0NCY3VRRllXTkdsUzBaR0lHK0NwTDNidyticEU4NGE5ZHlKVkYwaXVlaDNySjNUbmxxYTFISTd0eDRQV0pSODFHRUNCbnpzODNNYmhzSVFvbDNNcE9UUjRZUVVtRGM4TS9UeGRPVHV6UDM2ZXJ0cDFxcGk0TXU4aHkxUUhSUUc5cnZ5VE05UkpDTmM2VWRSNlpnbm9OWXl6QnBvNmRTcHQyclJod0lBQkZSMktxS1lXTDE1TWZIdzhyNzc2YWtXSElncEpEUVZSZFowOENiNitra3lveWVyVUFSOGY4OStDcVBabUQyMVBxM3IrNWcxN2h6WHJvT2l5bzhDa2NOK3N6YVJrNVRzY203bzRvNzAzZE5WUEtTTWZraklkQ2ttSWNudjMxOE9xWklJRFdRWFZvU1B1YUtKdE1nSElXanZIcG02Q1RxZllFYTFxUklPTEc0R0RaMG95d1VFelpzeWdiZHUya2t3UVRqVm8wQ0NhTjIvT3pKa3pLem9VVVVnU0NxSnFTazAxVDNPb1U2ZWlJeEVWclU0ZE1Cck5meE9pV3ZOMGMrR24vOXlDcTE1MTVXM1hOWTkxQ2Nxa3RGeUdmYmJONGRpYU96N0lBUlRicDNQNG9nWjlDbEZHS1ZuNXpGdWJxRTFucWxGQUwvYU8wcWJQUW9ZemU4bGNNOXZhb0toK1laa3BOa3ZLK3Y3cmVWeHF5N0I4UjJ6WnNnV2owY2c5OTl4VDBhR0lHbURRb0VIazVPU3dmZnYyaWc1RklBa0ZVVldscEpockpnZ0I1cjhGU1NqVUNORjEvWGx6VUN2YlJudVNDanJyMTkveVBVbk1YK2ZZaFpTbkswU29hb1RhZTI5WGZWbDBQQVVLVEk1RUpVVFp6Vm1kUUk3QnFHcXhkNnlOOWEvLzRjNFIxQTN5Y2lndW01N3pza2o5ZnJRbElXaWVKK1RJYUNWd3Jkc0tuMXVmMENTK21tejkrdlhFeE1SVWRCaWlCbW5YcmgzcjFxMnI2REFFa2xBUVZWVk9qcmtBb3hCZ0xzU1puVjNSVVlnYjVMWCtMWWh0SEdUZWNLUmduT3FxZjh3M3V6bWVuT1ZRWEMwMG1QWUExbXNsb3dJbkpFOG1ib0FDbzhLc1A0OWFHK3pOaUYxMTNDdjl0QzNFbUw1OEVxYjA4NWJmWlZjWkZVVmRTTVhkUE5WQko2ZkRqa3BJU0pEaWkrS0dhdHEwS2NlT0hhdm9NQVNTVUJCVmxhdXJyT1lnckx5OXpYOFRva2JRNjNSOC8weG4zRjBLdjhLdVduS3h6RlRIWmVVYi81KzlNNDl2b2xyZitEUFptalJOMDVhMmxFS2hHM3NCMldRUlFVQmswNS9LRlVWQkx5QXE2RVZrY2JtS2NyMnV1T0F1aW9CZVZ4QlVFRm1raUJSUVJOWkNvUlJhdXUvUXBrMlRacDM1L1RISlpKSW1iVEpKNlhhK24wK2dNNWx6NW5TYVpjNXozdmQ1TWZQRFAyR3hDczhiNzY0R1pHTEh0dUNlZUpPazdDckJ3eUVRdk9hYkkvbW8wQnJaalFCVmRwalV2ek5TdWdXdXRLL3gzSzh3cFAvTWJRdnhUYUM0ZjFoVWs1WkRITkU5RU1QcjhLaFVLaUlvRUs0cHljbkpDQWtKYWVsaEVFQUVCVUpiUmF0dDZSRVFXaHZrTmRHaFNJb093YXN6QTFBR2dTY3FuTXpYNE1WdDV3UjNKYUtBbmhIT1hRc2RrcDNDR3NCbzlYZ29nUkFRWHRzUmdMcW5nRlBJd1BLcGdmTk9vR3RLVWZNajM5R2RyYy9nS3d6ak1HS1V4ZzFHOEtpNUFSb2hJVDA5dmFXSFFPaUFrTmRkNjRBSUNnUUNnVUJva3l5YjBnczM5TFM1SVFxTlVnQUF5dEh3MVIyWitDdjdxdUF4OWVTYk13YkFKSjhCNjZWQUlEUVh2NTJyUUZhWlRaRDFKenFCVjRXOGQ0d0trd2ZFK0QwMnRsOGFtazJQZ3pIeFU1SUU1VG80QkErSkRHSDN2Q1BjZjRGQUlCQUlIRVJRSUJBSUJFS2JoS0tBYnhhT2hGektTMzBRMWhNM2c2Y1o0TzZQanFDMjNpeW9wMmdsb0pJNXVoVThJcDRZNFllK1FTQTB5Wm85V2J3dFAxUXczdVQ4bVZ2N0NPL0hCZDJCajJFdWNxeENDdFk3K0trT2s1K0dTQjNyMzhBSUJBS0JBSUFJQ2dRQ2dVQm93L1NJRE1aYnMzak80djZVVjdDdHNCWlcxZU94TDA4S0hsTnZuamxqSUh3VVN1dUFlb3ZnNFJBSUhza3ExV0wzR1lmSm9lQVZlOTRMUFZvVmhEbWplL2c5TnNCZGlVamZmUk1BZTRJRUw5Vmg1UDBCR1IrQlFDQVFpS0JBSUJBSWhEYk9ZemNuWTBMZmFIYkRyOVFIeDJUcTZ6OExzT1h2SWtIZDlIYXQ5aENBcU9wTEpFcUIwQXlzMlhQUjhYYng1M1hLYTd0a2NrOUl4UDYvNkYxTFJESkNCUStlYndJbFZiQ3BEZ1FDZ1VBSUdFUlFJQkFJQkVLYjU2dEhyb2ZTWG1JaFFHblJDelljUTJHVjcrVklsVklnaG1jOHpmZ1JSVzZIVkhzZ0JKcHFuUWxmSE1wejdBaEFxVWlGVkl4RkV3TGo5TzlVSWhLTUlDMkJBZ09HMTFBMTlkOGsxWUZBSUJBQ0RCRVVDQVFDZ2REbWlRMVg0TDA1Z3gwNy9KbkUyOXJXR2l5NCs4TWpnZ1FCdmprakZZQ3hYTkVEdFVZLytpRVFYUGhvWHc1TVZ0cXh3NjlTa1N6eng4WWpYQ2xyNUZqdmNDMFJLUlNHb2JoZlM1WndQUlREWi9uZEo0RkFJQkNjSVlJQ2dVQWdFTm9GRDQ1THdOU0JObWQ1djFJZkhHMy95cW5DdTc5ZTlMbUw1QWkyakNUWG45RFVkRjQ3a3ZaQUNCUVdLNE1QVWk4NWR2Z1ZSY08rU0VVVXNIeHFiNy9HQlFDMHRnSTFQem1YaUJSVzFjSFJqSklxb0o2NXh1K3hFUWdFQXFFaFJGQWdFQWdFUXJ0aDQ0TGhDQW1Tc0JzQlNuMTRibXNHOHE3b21qNlFoMVFFOUFqajdRaEEyc01sa3ZaQUNCQmYvNW1QQ3EwdDVNV2ZVcEZ3dEwxalNGY2tSQ245SFJwcXRpd0RZOVRaaHVaUDFRbkhqNnBwejBHa2l2WnpaQVFDZ1VCd0J4RVVDQVFDZ2RCdWlGSEw4Y3BkS1k0ZERJUk41aWw3WTZEZWJNVS8xLzN0Y3hlOUlweUhJUVJlOFFuVUdvRkszeTBkQ0lRR3ZQN0xCY2VHUHprNXZLYUJpRTdRSC8wYXBsemJlNDB6VXhRWW5XQkQybjBvRk1QdTludHNCQUtCUUhBUEVSUUlCQUtCMEs1WVBLa25oc2FIc3h0K1JTazRHaC9NdW9LTkIzTjlhaDJuQmdMaEU4azNveVBtakFSLzJYZXVIRmxsV25hREFZVG40emlhRGs4SXgyaStjWWdBckZVRjBPNTUzYkZENkp1R1lSeHRKVUVJbS9tV1grTWlFQWdFUXVNUVFZRkFJQkFJN1FxS0FyNTRhRGpFOXBtNFA3TjVuaVBqc20vVFVWNWo4THFwaUFKNlJqUjlYTk5qY1B5WVRYd1VDSDZ5WmcvZkV5UUFqcUVBbnByZXg0OStBREEwTkp1WEFCWVR1OGtBbElBM3JxdDFpdXFXSnlFSzYrcmYyQWdFQW9IUUtFUlFJQkFJQkVLN0k2V2JHa3VuOVBTL0kxNTRRRTI5R1FzMkh2ZXB1WitMdHJZeE9DWko5UmFnUkJ1QVBna2RrcXhTTGZhY3NaVmlaQUJCdFJqdDJOb21SQ294WTVoL2szYmRvWFd3bEp6amRTM01QWUZtQU1vMkxtblhnUWdlZWI5ZjR5SVFDQVJDMDBoYWVnQ0Vka3g5UGZ2UTZ4My9BMEJ3TUtCUU9QNVhLRnAybkRaTUpoTmtNdi9MWGJVMFo4NmNnVlFxUmQrK2ZaczhOaWNuQitmUG4wZHljckpYeC9QYktSUUt4TWE2citkZFgxK1BVNmRPWWZqdzRaQktwVjczU3lBRWt2L09TTUdtdndwUlZGM1A3dkRYZkE3QUw2ZExzZlZZRWU0YTNzMnI0Nk9WUUdpUS95VWYrY1BPcmdKaVZmNzFSK2lZdkwwN3l6RlI5eXR5eDlIK2ljazlJZkpEbUxDVVhVRGRiKys1Nzl6SFFkbkZCSWlsVU05ODJ6L0JoRUFJRU43Y1gxb3NGa2drd3FabGxaV1ZxSzJ0Ulk4ZVBUejJjZm55WmRBMGpjVEVSSWhFd3RlVGk0cUtVRlJVQkxWYTNlUjlZMlptSm1wcWFoQWZINCtZbUJqQjV3d2tCbzBaeGhvYWhpb0xETlhzQXdEazRSTDJFU0dCVEMyR0lveE1rWDJCUkNnUW1vZThQS0N3RU5Cb0FJa0VpSTRHK3ZWakg5SFI3RDZOaGowbUw2K2xSNHNqUjQ3Z2dRY2V3S0ZEaDN4dXE5VnFVVkJRZ1BUMGRCdzllclFaUnVjYkgzendBUjUvL0hFY1BIaXd5V09QSFR1Rzk5OS9IMy84OFlkUDUzajAwVWZ4N3J2dmVueis4T0hEV0xWcUZmN3puLy80MUMrQkVFZ1VNakhXUHpqTXNjT3Z1WVZqdmZSZlg1NUVqZDdzZGN1a0FKZ3o4cmxjemE3RUVnaStVSzB6NFgrSDgzbDcvSytnb0pKTDhOQk5pY0w3b1MzUWJINENvSzIyRVFrVEV5aitvQUNFVEZ3Q2NhY2V3c2RGNlBEczNyMGIwNlpOdzdScDA1Q2I2NXQvaml2UFBQTU03cjc3YmxSV1ZqWjZ6TU1QUDR5eXNqS2YrLy81NTUreGNPRkMvUHp6eng2UFdiZHVIUll0V29UZHUzZjczRCtmVjE5OUZjOC8vend1WExqUTZIRTZuUTVQUGZVVW5uLytlUmlOZmlycUFhTDRpQlpsSi9Tb0xUQkNKS01RMFVlQnhHbmhTSndXam9nK0NvaGtGR29MakNnL29VUHhFUklLNkF0RWZpRUVsdHBhSUNjSGlJc0RJaVBkSDZOV3N3ODdWNjRBcDA4RFNVbUE2dG92dTVuTlpuenl5U2U0ZXZVcUpCSUpxcXFxa0oyZERaMU81L2FoMVdxaDBXaFFWVlVGalVZRGk4WEM5U1VXaS9ITEw3LzRwRElmUG54WWtKQXhaY29VREI0ODJHbmY4ZVBIa1plWGg1aVlHSXdlUGRyblBnUEZ2bjM3QUFDVEprMXFzVEVRQ0FBd2VVQU03cjYrRzc3L3U0amRZWjlEK1RwbllXeloyUlNGOGxvamxueHpDbDg4ZEwxWFRYdDNBazZWMms3TGdKWHloY3psYkhNdGt4VW9ySEVwUzBrZ05NRUhxZGt3V1duZUhzR3VoMXpiUjhZblFtRjNIaFZBM1cvdndYcmxzcTFYUnBCdkFtQ3pPckUxbGNUMGhmS0dCd1dQaVVBb0tTbkJ4eDkvRExPWkZZNi8rZVlickZ5NVVsQmY5ZlgxT0gvK1BNTER3eEVWRmVYMm1QUG56eU05UFIyOWV2VVN0SktmbnA0T0FCZzJiSmpiNTNVNkhkTFQweUdWU2pGdTNEaWYrK2VmNTlLbFMxQ3BWSmc2ZFdxangrN2V2UnNHZ3dIWFhYY2RldlJvV1hHdnJzeUV3alF0WW9ZcEVaNGtkM3VNVkNHREt0WVJSVktkWTBEbWxxdm9QallVeXM0azByWXBpS0JBQ0J5bHBZQldDd3djQ0loOXVNR0lqQVRDd2xnaFFxMEdybkZZMU1hTkcxRlNVb0l4WThaZzFLaFIyTFZyRjk1NTU1MUcyd1FIQjBPbFVpRStQaDRxbFFwcXRacDdHSTFHU0NRUzVPVGs0T09QUDI2MG41dHV1Z25WMWRYWXYzKy96K05PU1VscElDaHMyclFKQVBEQUF3OElEcDN6bDdLeU1wdzZkUXBoWVdFWU0yWk1pNHlCUU9EejNwekIySlZlaGpxamhWY08wc2VKQ3dYd2xZRC9IYzdIN0ZFOU1DbWxjNU5OUTRPQUNBVlFWYy8yd3plaDl3V0djclRMcmlLQ0FzRjdUQllhSCszTGR1endLLzJIYlNpaWdDY205eEk4Smt0SkJuU0gxcm4wS2dUR2tkb2dFck9wRGlMaElnZWg1ZEJxdFpnL2YzNUErK3pWcXhkZWVlVVZyNCtuYVJxclY2K0d3V0JBUWtJQ2lvcUtrSmFXaHVIRGgyUHk1TWsrbi8vTW1UT3dXcTI0L25yM0FqVERNRmk3ZGkwQUlDZ29DQjk4OElISHZvWU9IZHBnc1VpbjB5RXJLd3ZSMGRIbzNyMjcyM2I3OXUyRHhXTEJtREZqSUJhTFVWOWYzK1M0S1lxQ1hPNllmRE1NZ3cwYk5uRFBQZmZjYzI3YktaVktQUHZzczlpOGVUTUE5cDV3K2ZMbEhzOXo5OTEzWThTSUVVMk9SeWlWWi9YUWxadlJhMFk0eEZMdkEvUERrK1FJN1NaRHdjRmFoTVRLRU5VL3VObkcyQjRnZ2dJaE1KU1dBbVl6MEV2Z3pZVkVBdlR1RGVUbnMzMTE2UkxZOFhuZzVNbVQyTHAxSzhMRHc3Rmt5UktuNXlaT25JZ2JiN3dSU3FVU1NxVVNJU0VoQ0FrSlFVMU5EYjc5OWxzTUdUSUVOOTk4czhlKzYrcnFjT2JNbVViUDM2dFhMOHlZTVFQRGh3OTMybDlZV0lnMzMzd1RrWkdSZU9HRkY5eTI3ZUp5amM2Y09ZUDA5SFRFeDhkajRzU0ozSDZyMVFxVHllUzJEN3Y2YnJGWVBIN0JTQ1FTbjN3UWZ2cnBKekFNZzVpWW1FYkQ3L2lNR3pjT25Ub0Z3cjJPUUdoSWpGcU90KzRkaElWZm5QQ3pKd2I4bWRpODljZHc2WTJwWHEzUUprVUFWY1hzejRISTZzN1RBQllha0pERVJZSVhmUE5uQVNxMHRyQmpmOFFFWHR1WjE4ZWhhN2hBRHlTTGthM3F3RlZSOFdOUXZLYktzUXNoaVU0VzFnK2h4YUZwR2hxTkpxQjkxdGJXK25UOFJ4OTloUFBuejBPcFZPSy8vLzB2L3ZyckwzejAwVWY0OE1NUDBhOWZQOFRGeGZuVW56MFZkdVRJa1Z5VWEwUkVCT2VwOE1zdnYrRENoUXNRaVVTNGNPR0MyMVFDaThVQ2htR2dVQ2dhQ0FwLy8vMDNhSnFHVkNyRnA1OSs2dlRjYmJmZGh0allXT3pjdVJNQUd4RjcrUEJocjhiZHFWTW5icEVLQUZKVFU1R1ptUW1SU0FTVHlZU0xGeSs2YlJjYUdvcXRXN2RDbzlGQUxCWkRvOUUwK2pldHFhbnhhanhDcUR5cmg5bGdSZnpONnFZUGRvTTRTSVNFU1dFb09hcEZaWVllVVNsRVZQQUVFUlFJL2xOYnkwWW1DQlVUK1BUb0FXUmxBU0Voelo3K1VGUlVoSmRlZWdrVVJlR1paNTVCV0pqemNsK3ZYcjF3d3cwM3VHMlhtcG9LaFVMUnFLQXdZTUFBcHduMTg4OC9qL1QwZEx6Kyt1dm8xNjhmQU1kazNUVU16djRGZE9PTk4zcHRsdmo1NTU4REFPYlBuKzlrdVBQNzc3OWo5ZXJWamJiOTRZY2Y4TU1QUDdoOTd2Nzc3OGNERHp6ZzFSanE2dXJ3NjYrL0FvREhMMFozcEtTa0VFR0IwS3c4TWo0Ui96dWNoeVBaVjhHVlRSQTBmM0UwS3E2dXg5T2J6K0Q5K3djM2NqeEx6d2pnbUUxUUVIcHVmaE1yQStScUFsU1drdER1V2IyVDkxbE1CY0NkRk1DenQzbHY1T3VLZHMvcnNGWVYycmI4TEYxcGkwNFFSeVVoWlB4amZ2UkZhR2xDUWtLYWpCRDFsZUJnN3llQkd6WnM0TzdiVnF4WWdaaVlHTnh4eHgwNGNlSUUvdnJyTHp6NTVKTjQrKzIzMGJXcmQxVk5hSnJHb1VPSEVCd2NqR0hEaG1IYnRtMVl0MjRkVnE5ZWpTRkRocUNnb0lBVEFmcjM3NDgzM25palFYVHB4WXNYc1hUcFVvaEVJcWZGSWp0MkQ2emk0bUpzM2JyVjZibVJJMGVpcUtnSXVibTVpSXFLUW1LaTkzNG5vYUdoM00vbDVlVmN4TzN6enorUE1XUEdJRFUxRlR0MjdNQXJyN3dDRmU5K3ZhU2tCQTg5OUJBQVlNMmFOZWpYcngvMjdObURYMy85RlMrKytLSlR2ODFKWFprSnVuS3pZREdCVCt3SUZYSlROUWlPa3BMMEJ3OFFRWUhnUHprNWJKcERvRWhLQWpJeWdPdXVDMXlmTGxSVVZPRFpaNTlGWFYwZEhuendRUXdaTXFUQk1XYXoyZTJxdmQxY3ByRlZmYmxjRHBGSUJBV3Znb1Y5a2g4VUZPUzAzeDBIRGh3QXdBb0szbkR3NEVGa1pHUmcwS0JCR0RWcUZBRGczTGx6T0hQbURMcDI3WXFCSHY0K0ZSVVZLQ3NyUTFSVVZJT0lCenVkTzNmR3Q5OStpKysrKzQ3YlI5TTAwdFBUY2R0dHR3RUFwRklwZnZ6eFIyemV2Qms2blE1RGh4Zkd2cG9BQUNBQVNVUkJWQTdGZFY3OC9iWnYzNDRyVjY2UVNoQ0VhOExuQzRZajVkbGZZYUVaUjhGNlFia0hqa25NaC91eU1YdDBENHhJYW54bUh5SmpLejVVNkFTZTB3MDVWVVJRSURSTmFrWTVzc3BzQm1QK2xJcmt2Vjl1Nk5rSkErT0UzYWliY285Q2YvUWJsMzZGVlhYZ0JrU0pFRFp6RFNBaXQ3VnRHYkZZakpTVWxCWTU5NlpObTdnVitkbXpaenVsYkQ3NTVKTllzbVFKaW9xS3NHTEZDcnoxMWx0ZWlRcW5UcDJDUnFQQnVISGpHdHpuNkhRNnZQamlpekFhamVqZnZ6L09uajJMOTk1N3p5azk0T3JWcTFpMWFoVk1KaE5XclZxRmhJUUVwejRNQmdPT0hqMktUcDA2WWVQR2pWeVZrNVVyVnlJakl3TnhjWEdjT2ZiaXhZdTUrME1BeU0zTmhkbHNScThtRmdOTkpoTmVmdmxsNkhRNlRKdzRrYnN1R1JrWnlNek14QXN2dklBMzNuZ0RVcWtVRE1QZ25YZmVnY2xrd3FSSms3akZzN3k4UEdSa1pHRDU4dVZZczJhTmt3RFJYQlNtYWRGclJuakErb3NiRzRyc242dlJaeVpaL0hJSCtlUWwrRWRlSG12QTZNNHpvYVlHeU00R2hnNXQrSnhlRHhRVkFUb2RJQkt4MFFoeGNZQlV5cVkvZE92RzloMGZIL0FoVjFWVllkbXlaU2d2TDhma3laTXhhOVlzMERSclZNVmYyVisvZmozV3IxL3ZzWjlkdTNaaDE2NWRicC83NnF1dkJKZkl1WFRwRW9xTGk5RzVjMmV2dmxnTkJnUFdyVnNIaXFLd2FORWlBR3lhdzd2dnZvdTh2RHpNbVRNSGI3Lzl0dHUybXpadHdvWU5HekJod2dRc1dMREE0em4yN2R2SGpjVnF0ZUxVcVZOUUtwWG8zYnMzQUhCbWx0dTJiWU5NSnNPS0ZTc1E2Y21VazhlQkF3ZHc1Y3FWZGxHdWs5RDY2ZDFGaGFlbTk4YXJPK3lydFVKREJSeHFCQU5nN21kL0krUFZ5UkNMR3U4cktjSW1LQWcvc3hPRk5ZRFJDZ1NSZEhGQ0k2elo0ejQwMlhjY3I5cWxBcjBUR0pNZU5Wc2NFeVpXbS9OZllRc2VQUStTTHNJakpnZ2RGNXFtOGNrbm4rQ25uMzRDQU54MTExMllPM2V1MHpHaG9hRjQ2NjIzc0hUcFVwU1dsbUw1OHVWWXVYSmxrL2RvZG9OcXRkcFpmS05wR3F0V3JVSkJRUUh1dlBOT0xGeTRFQ3RYcnNTZVBYdGd0VnF4ZE9sU0ZCY1g0N25ubnNPVksxZXdjT0ZDdDU1VXYvLytPd3dHQTI2NzdUWXVFcU80dUJobnpwekJxRkdqY083Y09XUm1aaUloSVFFalI0NTBhcnRxMVNxVWw1ZHpVYVh1c0ZxdGVQbmxsM0hod2dYRXhNVGdzY2NjRVVDTEZ5OUdRVUVCTWpJeThNa25uMkR4NHNYWXRHa1RUcDgrRFpWS3hVVXBBTUFqanp5QzB0SlMvUG5ubi9qa2swL3c1Sk5QTm5yZC9LWDRDR3ZBYVBkTVlLeEFaWVllbWp3RExQVTBna0lsaUJvUWpOQTQ5L2VlRmoyTlM3OVVvL3M0aHlHakpFaUV6b09WS1A1TGk2NGpTZDFtVjRpZ1FCQ09YZytZVE82ck9XaTF3T1hMbnR0ZHVNQ0tDRWxKZ01VQ0ZCY0RGeSt5WlNVcGl1MnpxZ3FvcndlYVdNMzNGWlZLQllaaE1HN2NPQ3hidGd3QW04TzJmZnQyckZpeGdqdXVaOCtlYm5QbGFtdHJjZno0Y1hUdDJwV2JVTHZTVkFSQ1kvejIyMjhBZ01tVEozdDFvN1YrL1hxVWw1Zmo5dHR2UjFKU0VnQmc2OWF0eU12TFEyeHNMTzY5OTE3Qlk3Rno4ODAzYytrZDU4K2Z4NmxUcDVDY25JelhYbnVOTytibGwxK0d3V0RBUGZmY3c0a0pmLy85TjdwMzcrNVJYTEY3T0pBSUJjSzE0b1hiKytPN0k0WEl2YUpqUDJzQ2tQcHdvVlNMRDFLejhjVGtubzIyU0k0QWpoUzZ0aFlPQXpaS29aOTc0M0FDQVZtbFd1dzVheXRENTYrS1pmcys2aHF1d0ozRHZBdjVka1c3NTNYUTJncllCeVJjVEhEOE1pSjFMRlNUbGduc2g5Q1JxYTJ0eFVzdnZZVFRwMDhEQUc2Ly9YWTg4c2dqYm8vdDFLa1QzbnJyTFc1QmF2bnk1Wmc5ZXpibXpKbmp0QmhsUjZQUklDMHR6VzFmSXBFSTQ4ZVBoMVFxeGNLRkN5RVNpZkRDQ3kvZ3hSZGZSR3BxS3ZMeThsQlNVb0w2K25xc1dMSENveG1rdlFRa1AvM1c3cGN3Y2VKRXJGdkhtcDdlZDk5OWd0NXJWNjlleGNXTEY2RlNxZkRhYTY5eGtRWGZmdnN0eXN2TDhjZ2pqMkQ3OXUyNC8vNzdZYkZZc0hmdlhnREE4dVhMRVI3dWlBNmdLQXBQUC8wMHZ2NzZhNjlUYUlWU1gyMkJXVTg3VlhNb1BWNEh6V1VEb2djcG9ZaVFRSk5uUk9IQlduUWZGd3BWTjJkUndheW5rZjliRFdoencxU3M4R1E1YXZLTU1OUllJRmVUS1RRZmNqVUl3akVZMkdnQ1BqVE5taXFXbFhtdTlGQlV4SW9FUFhrMzMxSXBhOGhvTURnRUJMSFllVHRBU0tWU3JGcTFDc25KeVJDSlJORHBkUGp5eXkraDErdWRWT1NiYjc0Wk0yYk1hTkErTXpNVHg0OGZ4OUNoUTdGNDhXS1A1MkVZQnRYVjFkeTJmZkpjVzF1THFxb3FBS3p3d0JjZmREb2Q5dXpaQTRCTnJUaDY5R2lqN3JjV2k0WDc4amgxNmhRZWZ2aGhtRXdtbEplWEF3Q2VlT0tKZ0svK256eDVzc0crOVBSMHBLV2xJVEl5RXZmZGR4ODMvdGRmZngxMWRYVll2MzY5Vy9kaElpZ1FyalZCVWhFK25UY1V0N3g1a04zaFQrb0RyK0VMUDJaZ3p1anVpRlFGZVR4YUlRRmlWVUJKQU10YjUxUVRRWUhnbWZmMlhuSnMrQ01tOE40alQwN3JEWkdBeVltNTRBVHFqMjFxK3NBbVlOK3lqdk9IM2ZVbUlDYmZJUVRmeU1qSXdPclZxMUZXVmdhS29qQi8vbnpNbWpXTGU3NmtwQVFuVHB4QVVGQVFicm5sRmdCQWRIUTAzbi8vZmJ6MDBrdkl5TWpBVjE5OWhlUEhqMlBod29WY2VMK2RuVHQzY3ZjNDdwZytmVHFtVFp2R1RmVGxjam1XTEZtQ1J4OTlGSmN1c2UvYndZTUhOekR0dG5QKy9IbGtabVlpT1RrWkRNUGcyTEZqU0VsSndhRkRoN2dxV3hSRlljZU9IUmc3ZHF5Z2F4UWRIWTIzMzM0Yk5UVTE2TmF0R3dDZ3NySVMzMzc3TFl4R0l3WU5Hb1NubjM2YU8vN2RkOS9GM3IxNzNmcVBMVjI2RkhsNWViajExbHNSR3hzcmFEemVZS3ExUWl4emZENHdOS0M1YkVCRUx3VWkrN0gzMjhvWUtReFZabHpOcW5jSUNneWd5VFdpN0dSZG83WXVZaGtGWTQyVkNBb3VrS3RCRUk1ZUQ3aWEzVnk1QWxSV3N1a0xOTTFHSHZDeFd0bm9CWDRxQThPdzBRcXVvV1BCd2V3NXdnT1hBMldIbnpQMnhSZGZvS2FtQnJObnowWnNiQ3luVlB0TGJXMHQ3cm5ubmdiN1Y2MWF4ZjE4MzMzM1lkNjhlZHoyenAwN29kUHBJSlZLc1huelp1VGw1V0hFaUJFb0tDaHdPeUdYU0NTY3NZOWNMb2RLcGNMcDA2ZGh0VnB4eXkyM2NHVWxkKzdjNmJZMFpVVUZ1MUswZi85K1pHWm1ObmgrK1BEaFRsK3dBUERYWDM4QllBV1R0TFEwakJzM0RnTUdETURjdVhPUm1KakloZDN0MjdjUFdxMFdLU2twSGtzWldTd1dBQ0FwRDRScnlxU1V6cGcyTUFhN3p0aFdiZ1V2a2xLY3daM1dZTUh5NzlMeHY0ZmRsd2F6a3h6aEVCVDhDbzZ3M2ZDVWFnR0RCWkNUYjNPQ0N6VjZNLzUzT00vL2puZ3ZWTFZDaWdmSEpqUjZ1RnNzUm1pK2R5MGQ1L3Vybi9mU0J3QW9odDRGYWJ6N0NSZUI0STY2dWpwODl0bG5YTXFxVXFuRXYvLzk3d2FMTjFsWldYai8vZmVoVXFrNFFRRUFJaUlpOE5aYmIySGR1blg0OGNjZmtabVppU1ZMbG1EdzRNR1lNMmNPQmc0Y0NLUFI2RldWSzd1WVVGWldoaDkvL0JFN2QrNkV5V1RDOE9IRGtaT1RnMU9uVG1IMjdOa1lQbnc0YnJ6eFJnd2RPaFFSRWF4eGp0M1hhc2FNR2ZqdXUrK1FscGFHRFJzMllPM2F0Y2pKeVlGWUxNYllzV014YXRRb3p2dUxEMk9yc09MSkM4eSsyTlcxYTFjbnY0ajE2OWZEYURSaThPREJtREJoZ2xNYnRWcU5tVE5udXUzUGFyV0NwbW51dk0yRm9jb0NlUVR2QzVGaHB4a2lxZlBualRoSUJLdlJNUlpqalJYRmYya1IwVk1PVmJjZzVPOTNYMzFDSGlHQm9jb0NkWGZQaXdjZEVYSUxRaEJPZlQwUUhlMjhUNjFtMHhWRUlqWkt3Ulc5bnYxZkttWE5IR3RxMkhlNldzMVdlT0N2VkFjSEF4VVZEZnNJSU9mUG44ZjI3ZHNSSFIzdE5qVWdKeWNIQ3hjdWROdjI1NTkvYnZDRndhK0lJSkZJbkw2Z01qTXpVVnRiaTM3OStuRmhZL3lVQ292RmdoOS8vQkVBcTF4djI3WU5BUERaWjUvaCsrKy94NHN2dnRpZ1hCQUFwL3JLQnc0Y3dJa1RKeEFXRnVZMDd0TFMwa1pMV0ZaV1ZxS3lzckxCL3M2ZE96dHRGeGNYSXlzckN3QWJsWEQ2OUdsa1pHVGcwVWNmeGV6WnM3bmphSnJHOTk5L3oxMFRUNUFJQlVKTDhkNmN3VWo5OXg2WXJiWWJDaUd6ZTRyN0J3RHc1Ui81K05mTnlSaWU2TmtwTVNFY09KVHZaL1E1NCtRTGlWd04wTGRweXhKQ0IrUHpRM25RbTZ6c1JtQUtPMkRCdUFTRUNGQ3Z0SHZmQkYxVEFzZGdJR2hBRE84WG9SUmhVRTM1dDg5OUVGby9wYVdsbkxlVlB3UUhCenVGM3A4OGVSS3Z2ZllhVjhhd1o4K2UrUGUvLysxektVaXhXSXhGaXhaaDBLQkIrUERERDFGWldZbFRwMDRoT3pzYlgzLzlOWGJ1M0ltcXFpcWtwS1FnSXlQRGJSL1YxZFU0ZXZRbzl1L2ZqOU9uVDROaEdQVHQyeGZ6NXMzRDRNR0RZVEFZc0hQblRtemZ2aDFIamh6QmtTTkhBQUF4TVRGNDZLR0gwTDE3ZDF5K2ZCazMzWFFUVnhrTVlDdGxEQm8waU50ZXZYcTF4OVFMQVBpLy8vcy90L3QvK3VrbmhJU0VPTzM3KysrL3NYLy9ma2lsVWl4WnNrU1FRRURUTkt4V0s3Y3RFb2tDNHFOaXgxQnRRVVFmUitRdkpRWWllc3BSZGJFZUlURlN5TU1scUMwd1FsZG1Sc3d3SlhlY05GaUVYcmRIUUtvVW9mNkt4V1AvOGdnSnFpNjRGMkU2TWtSUUlBakhYWVJDVUJPS25XMUZHbmw1YkduSXhFVFdoNkdreE5sREFYQkVLRFFUZXIwZWI3enhCaGlHd2NpUkl4SGtNblorVGx5WExsMGFkY0t0cnE1dU1HRlhLcFY0K2VXWHVlMm5ubm9LcDA2ZHdrTVBQZVRXeUNjMU5SVlhyMTdsekhQc2dzTGd3WVB4L2ZmZjQ4MDMzOFRhdFdzOStoSFUxZFZoN2RxMUFOalFNcjZMN2ovLytVK25DYiszdUpZdit2WFhYeUdSU0dDeFdOQzdkMjlRRklWdDI3YkJhRFRpaVNlZTRLN1pnUU1IVUZKU2drR0RCbUh3NE1IWXYzOC9vcUtpTUdEQUFLZitUQ1lUZ0FBS0NpWVQ2NzFCVWF5b0pSSjUvN09uRkIxQ3V5UzVjd2dlbjlRVGI5c042L3dwcGNlYjNTL1llQnluWDdyRm8ybDlrQmlJVXdNRi9wYmU1dldmVzAwRUJZSXpEQU44a0JxZ2RBZGJXeEVGTEozaXV4bWp1ZmdNOUVlKzVBME93aXROOEg2UjBOdFdnWklUYzdScmlWbEh3Nnl6d21wbXdGZ1kwRmFBdGpDZ0xZRmRkWDd3d1FjYlRSZndsbkhqeG1IbHlwWGNkbVJrSkJjRk9tZk9ITXlhTmN1dC80RzNqQjQ5R2tPR0RNRTMzM3lEclZ1M2NtVzdOMi9lREpsTWhudnZ2UmZQUGZkY2czYjJDbU5hclJZVVJXSEVpQkdZTVdNR0YxVmFXVm1KalJzMzR2Nzc3OGVNR1ROdzd0dzVwS1dsNGVqUm83aHk1UW9HRGh5SXNXUEhZdTdjdVY3ZlA2V2twRUNwZEV5Z1Q1OCtEYVBSMkNBeUl5TWpBenFkcmtGN25VN0hsZlFjUDM0OHVuYnR5dDNYK3NMOCtmT2R0aDk3N0RIY2NjY2RQdlhSR0lacUMrVGh6dmV1MFFPVk1GUmJrSnZxK09LTjZDVkhwOTY4U213eUNpSlowNTlMOG5BSkROV2VCWWVPQ2hFVUNOY1d1NUlaSE15S0NYWmtNalppb2JvYWlMZzJkZERXckZtRFl0ZVVERGpDOE1XOENlYVFJVVB3eEJOUGVPenIyTEZqalVZQU5JVk9wOFBubjM4T0FIamdnUWVjMU5waHc0YmhILy80QjM3NDRRZTg4c29yZU9lZGR4cE05QUZnN2RxMXFLcXF3cFFwVXhwRU1raWxVcjhuN1FhREFiLzg4Z3VHRGgyS1k4ZU9RYUZRWU5XcVZWaStmRGwyNzk0TmlxS3dkT2xTV0sxV2ZQa2xlL1A0OE1NUG82aW9DSysvL2pvU0VoS3dkdTFhcHk5dnM5a01xVlFhT0hYYWFHeVladU1MSWhFYkpSTVV4TDRtM1QwQ3FLUVRXcFpWZC9iSGwzL2tvMUpyQk9DSFFTUHZOWEdtc0FacjkrZmcwWWxKSGc5UGp2QmZVT0FQczZpV1ZIc2dPTFA3VENrdVZ6YWNGUGlPNDAweDgvbzRkQTMzMGRQSWFrYk45MHVkOXduOERHWEFnTEtOUlpaMEErUURwZ3ZxaDlBMHhob3JETlVXR0d1c01OWmFZYXF6d2xCMTdTWlJnVXFEZEwzdjZkNjlPNVl1WFlwZXZYcWhSNDhlQVRtSFhDN0hndzgraUduVHBxRno1ODR3R28wd0dvMllNV01HT25WeVgySXdKQ1NFSzBNNWFkSWtSTnVpZmMxbU03WnYzNDZ2dnZvS2VyMGV3Y0hCV0x4NE1WSlNVcENTa29MSEhuc01HbzBHWVdGaGJuKy94dmpYdi83RkdYY0Q3TDFtZVhtNTA4SVh3Rlp2dUhEaGdtdHp2UFhXVzdoeTVRcjNPd05BUWtJQ3R6RFVGTm5aMlRBYWplalpzNmZUMzllYmltRCtRSnNaWFA1VkE5ckNJSFprQ0lKVVl1akt6YWpNMEVNa29kQjVzTExwVGdoTlFnUUZnbkRzRVFScUgycFIyeWVUdGc5RERuc2YvRnd1ZHhFUUFlS3JyNzVDV2xvYUtJcHFFSzVsLzNEa2YrQlpyVmFQZVdiOE5rTDU4c3N2VVYxZGpaU1VGSXdaTTZhQjhlR0REejZJMDZkUDQ4S0ZDOWk0Y1NNZWZ2aGhwK2ZUMHRLd2QrOWVkTzdjbVNzZGFjYythZmVYWGJ0MlFhdlZZc0tFQ1RoMjdCZ0FOZ3JqMVZkZnhiSmx5M0RqalRjQ0FQYnMyWVBpNG1KTW5EaVJpK3E0NmFhYjhQdnZ2eU0xTmRYSnJkaHNObk9lQzYwQ21tWkZDVGY1aGh3U2lYdWhJU2lJTlJBbGdrT2JRU1dYNExXWkE3Qmc0M0YyUjRCTTY1N2JlaGIzamVxT3NHRDM3N3NlWVlDWUFxeCtMdXJ4MHg3eU5VQXZVaDZiWU9PRDFHekhCditGNGpPT2RrSktSV3IzdlFOcmxhMjBDUVBoa1VEODhwS1NJS2hudk81N0h3U1BtTFJXNk1yTjBKV1pVVmRtY3NvdGJ3bnNFWnJOd2FSSms1cWwzeTVkdWdCZ3ZRZnV1T01PM0hmZmZTZ3BLZkY0L0xoeDQ3aWZEUVlEOXU3ZGk4MmJONk9pb2dKUlVWRll0bXdaeG8wYkI3UFpESVBCd0VXZGhybmVQMThEdnYvK2V4dytmTGpCZnY3OVptVmxKYUtpUERzRUwxaXdBUG41K1hqdXVlZWNQQmtDalQyQ1FLcGc3K0UxdVVhWXRGWWtUZzZESXBLZDlnWkhTeUdTVUNnN3FVTjRzaHd5bGZkcXZMc0lDQUlSRkFqK29GQ3dBb0F2Z29KTjFZU25uQ3QrNkZrekNRcVptWm40OHNzdklSYUxjZi85OStPTEw3NXdlcjZ1cmc0QW5FTEQ5dXpadzFWZkNEVDUrZm5ZdG0wYktJckNvNDgrNnZZWXFWU0tsU3RYWXVIQ2hkaXlaUXVHRGgyS29VT0hBZ0J5YzNPeFpzMGFBTUNZTVdPd1k4Y09GQlVWb2JDd0VBVUZCWmc1Y3labXpKaUJwVXVYdXUyN01WNTk5VldFaFlXaHJxNE8zM3p6RFVKRFEzSGpqVGRpOWVyVjNERVJFUkg0N0xQUElKVktvZFBwOE1VWFgzQ0t2WjBISG5nQWFXbHArUHp6ejNIVFRUY2hLQ2lJQzJjTXFDRmpVQkFRRThNS0E2NFBxOVg5Zmw4Tmdpd1c5dUVwSGNjdUxQQWZjcm43WXdrdHp2eXhDZmh3WHpaT0YyZ0MwQnM3V2RMb3pYaHlVem8rbXovTTdWRlNFZEJkelhvZitBTi9qbmk1bWdnS0JKYkxGVHI4NmxRcTBuK1JjMkNjR2lPU2ZJc2V0SlJsUXYvSEJzY09GODhSYjZIQStwL2FVVTFhRGxGb1o0L0hFNXFHc1FMYUVoUHFpazNRbHBwZzBmdm1WMENKQUlsQ3hENkNSQkRMaGFjTnRFZm16NS9mWk9RbFRkTTRlL1lzMHRMU3NILy9mdWgwT3FoVUtpeFlzQUIzM25rblpESVpDZ3NMOGNvcnIwQXNGdVB0dDkvbUlnT3VKYi8vL2p2V3IxOFBBQmc2ZENoT25EalI0SmdkTzNaZzdkcTFlUHp4eHpGbHlwUnJQVVFuN0lLQ0twYTl0elRyckFBRlRreXdFeHpOQ3Y3R0dxdHZnb0tyNlNNQkFCRVVDUDRRSEF4b2ZMd2psc3ZaMWR5cUtvQ3ZaTmJZNG45NWVmL1E2NXNsL1NFaElRRktwUktMRmkxeXE1TGFTejN5VmVDZVBYdGk1TWlSSHZzc0xpNTJXMFhCSGJtNXVUaDM3aHhPbkRpQktWT200T2VmZndaTjA3ajk5dHZSczZmbk92YmR1blhEM0xsejhlbW5uK0tOTjk3QVo1OTlodERRVU96YnR3OTYyK1QyaHg5K2NHb1RFaEtDK1BoNDBEVE5sU0h5NWd2SllEQUFjSmdtYnRteUJiVzF0Wmd6WjQ3YmFBZjd2blhyMWtHajBlREJCeDkwVXFxN2RldUdpUk1uSWpVMUZkdTJiY005OTl6ak5oTEViMlF5d0ZmbG0yRlk3d1dqa1MxVGFvOVFzRDk4RlJ6czdmanZEWXBxS0RJb0ZNNG1wSVFXZ2FLQVQrWU94Y2ovL3VablIzQ0tVdGlRbG92RmszcGlZSng3d1RVeHduOUJnVTlSTFdDaEFRbTVyKy93dlB2clJWNGxoTUI0Z3p3OXZZOXZiV2tMTk44djR6NC8vZkdFWkhpTkpWMzZJbmpVUHdYMjFMR3htaGhvaTB5b0xUUkNXK1I3VktVOFhJTFFPQmxVY1VHUWg1SDhxc2J3Sm8yenZyNGU3Ny8vUGdvS0NoQWJHNHQvL3ZPZm1EcDFLdVJ5T2N4bU16WnQyb1N2di80YVJxTVIwNlpOYS9icUNPN0l5Y25CNnRXcndUQU1aczJhaFM1ZHVyZ1ZGS0tqbzJFMm0vSGhoeCtpVDU4K2lPZFhjcnZHeUNOWTAwVTdRYUZpZ0FIMGxSWUVSem1tdmZwS215bDRpRyt2NWZvcUM4TGlTWVVIVjRpZ1FCQ09Rc0dXaWZTVmJ0MkF5NWZaUjJTa0krODlOSlExYXJSanNUVEx5cTVjTHNjNzc3eURoSVFFdCs2NzlsS0tkdk1lZ0MwemFhL2U0STVqeDQ2NUZSUm9ta1p1Ymk3UzA5TlJVRkFBQUhqLy9mY0JzSk45blU2SGl4Y3Zva3VYTGxpd1lFR1RZNTh4WXdZT0hEaUFyS3dzdlB2dXUzamhoUmZRdTNkdnhNVEVvSHYzN3R3akxpNE9jWEZ4VU51aVIrenBHbUZoWWRpeVpVdVQ1NWszYng2S2lvcTQ3YzZkT3lNa0pBVC8rTWMvUExiNTVwdHZzR3ZYTG9oRUltaTFXcXhidHc0bWt3a21rd2xHb3hHbHBhVUFnRTJiTm1INjlPbWNvT0JxaG5uTm9TZzJxaUFvaUgwTnVtSVhHL2lDZzhIQVByeUZZVmlCekRXcVFTcGxSVFQ3bzZXdlJRZGxSRklFN2gwWmgrLys0b2RtQytpSW9yaEpHQU5nd1laak9McnFacmNMeEQzVXJNa2R6VGU4RjNDL2FCOHF6UUI1R3RhZmdkQngwWnVzMkhBd2w3ZEhxSmdBVGt5SVZnWGg3dXQ5YzhHdjIvOGhySlU1dHE0WWlFQUplWG5EbHV2QS9raUpvTDdyTFpKVzVnTldFd05OamdIYUVoTjBaYjZiSENvN1M2SHFKa05vWEJDa1NxSldCaEtsVW9tVksxZWl0cllXQXdjT0JFVlJvR2thQnc0Y3dJWU5HMUJXVm9ZdVhicmc4Y2NmeDdCaHc4QXdETXJMeXh0VTMycE91blhyQnBWS2hTRkRobURldkhrZUkzVkhqQmlCS1ZPbVlNK2VQWGo5OWRmeDBVY2ZPZm1RWFV1QzFDSll6WTVQRzNXOEhGY3k2MUY0cUJiUkE0TWhVNG1ocjJROUZFSzd5M3dXeDJnVEE1bWFDR3F1RUVHQklCeUZnbDBSdm5LRkZRYThKVHdjU0U1bUt6dGtaN1B1K3AwNk9hOHNWMWF5WW9MQ1J3TW9MMGxJOEZ4SHU2Q2dBRktwRk5IUjBjak5aVy9NTWpJeThNRUhIM2hzVStHbXZPWGV2WHZ4OGNjZk83bmxSa2RIWS9UbzBSZzllalFNQmdOZWVPRUZpRVFpUFBYVVUxNUZEb2hFSXF4WXNRS0xGaTNDb1VPSGNPN2NPWXdkT3haang0NXRzcTAvakIwN0ZtS3h1RUVKSVQ3MnlBNSt5VWordUVOQ1FxQlNxYURWYXJGNTgyWk1uODRhYWdVMFFxRTVzSHNrcUZ6Y3hLMVdRS2RqSDNWMTdQKzhVa2hlWVRhejBUcFZWWTV6OFFXRzFuNXQyaEZ2MzNzZGZqeGVES09GdGszdUJlYWQ4OW9jeTYzR2hvTzVXREN1NGVlTnhKYjJrR2VMVW1BWWdSb0c3K2ZjYWlJb2RIUTJIc3dOZUtuSUpaTjdRaUwydmlOTFdTWjBoejdsdGdWcVpTeTgzMEY1dzN4SW9qMUg4UkZzTUlDMjJJVHFIQU8weFNhZkw3NUVMa0pFTHpuQ2U4b2hJYWtNellyOVh0VHVvYkIxNjFhVWxwWkNxVlRpNFljZnhoMTMzQUdwVklxU2toS3NXYk1HbHk5ZnhrY2ZmY1Q1TlRRM1FVRkJlUGJaWnpGdzRNQW1xMkVzWExnUXg0NGRRMDVPRHI3OTl0dEdTNFkzSi9Jd0thUUtFYXB6REFoUGtvTVNBd21Ud2xCK1dvZnlkQjByQ0tqRTZEeElpVTU5Zkp0alZGMHlRS1lTUWE0bTAyZFh5QlVoK0VkOFBIRDZOR3V5NkZwNUlDYUdmYmhEcmZic3ZXQTJzMklEcjQ3dXRVS2owYUNpb2dLSmlZbE9INTZGaFlXTm11dTRxNWNzRm91aDArbVFrSkNBMGFOSFk4eVlNVWhPVGdiQXBoTFlQMndYTEZqZ3RveWtKK0xqNHpGdjNqeEVSRVNnZi8vK2pSNnIwK2xRVmxhRzJOaFlyL3QzUjBoSWlKT1pvanRtenB3SnNWaU1oSVFFUkVaR0lqUTBGQ3FWQ2lxVkNrcWxFaFJGSVM4dkQ4dVdMVU40ZURnWE5kSGlFUXBDRVl2WmlBWitWSVBSNkJBWGREcmZ5NTZhVE1EVnErd0RJQUxETmFSTG1CelAzdFlYcTM0NngrNEkwQ3JvazV2U2NkZndibTROR2hQREhZS0MwTWtmdjFsQkRVbDc2TWd3RFBDT3ZReXFYeDJCZTFISnhDSXNtdUM1WWtrRDdLa090SlhYbGY4cEYrS3dyZ2laOExpd2Zqb0lWaE9EcW92MXFNb3l3R0x3elJNQkFKUXhVa1QwVWlBMGpuelBOQmNTaVFSeXVaeGJ2VDl4NGdUMjdkdUh3NGNQYzhhTER6endBTzY4ODA2RWhJVEFiRFpqeTVZdCtOLy8vZ2VqMFloUm8wWjV0UWh6OWVwVjdOcTF5K2RKUFUzVHFMSXRjTmlyaWRsTFdUYUZVcW5FbzQ4K2lqVnIxalNyNmFJM2RCMmxRdWFXcXdqdEpvTTRTQVJ4RUlYWUVTR0lIZUY1VVl5UElsS0Mvck9kRjBvdEJob1Y2VHIwdVl1WUZibURDQW9FLzBsS1lrcys5dTRkbVA1eWN0ZytXNERUcDA4REFQcjI3ZXUwZityVXFVMldqWHoyMldlZDlnMGJOZ3hmZnZtbFd5VlpLcFhpdGRkZXc1NDllekJ6NWt5ZngzbjMzWGMzMkVmVE5QTHo4NUdabWNrOUNnb0swTDkvZjd6NjZxcytuOE5YM0ZXWWNDVStQaDdmZmZjZGdvS0N1SFFUUlRORm9iUUk5dFFKZTZrb21tYjlRZXdQaTQ5bHR4b1RHRUpEaVFkRGdIbDZlaDlzU010RlFaVk5DQks2d3N0enM5Zm96WGp4cDNONFovWjFEUTZMRDNPa1BWQVVCQzNsOHEwYnJBeFFXQXNrWEhzVGNFSXJJUFZjdVhPcHlBQm9ZdjhjMHdQaFN1OG5tTHJENndPVTZnQW5VVS85anpjQUtURzNkWWRSWThXVkMvWFE1RFNTaHNmWS9uRVJTa1ZTQ3VGSmNrVDA4czNwbmlDTU8rKzhFM2ZlZVNlMy9lZWZmMkxmdm4xSVNrckM5T25UTVduU0pNamxjbGdzRnV6Y3VSUGZmdnN0S2lvcW9GS3BzR3paTWt5WU1LSFIvaTBXQ3padDJzU1phSHNqS0p3NGNRSmJ0MjZGUXFGQWNYRXhLaW9xRUJNVEk4Z0FjdXpZc1JnNGNHQ0xWS0p3cGZ2WVVCUWNyRVhDcE1DTXBTQ3RGdDNIdVVtTEpRQWdnZ0loRUtoVWJMUkJmajdnYjEzZi9IdzIycUdSMFBybUpDMHREWUQzaW14anFOVnF6c1BBSFFrSkNVMU93SnRDcDlOaDA2Wk55TXpNUkZaV0ZtZW1DTENtUVBIeDhSZzFhcFJmNXdnMDlvaUUvUHg4QVBCWXA3bGRJQkt4S1Q3aDRleTJUc2VhTldvMHZua3cySEVWR0JRSzFyZzBJb0pFTHdTQUlLa0liOTA3Q0hkL2RJVGRJYlRFbll0QjQwZS9aV1BKNUo2SWozU3VkeTBSQVhGcXR1UWpBTUZ4NGE1cEQwUlE2Smg4a0hvcDRIMHVuK3I5UW9HMXVnaDEreDJwZ1VKVEhkaDJqamVRZk5EdGtNWVBGOUJUKzBaYlpNTFZDL1hRbGJ2eFJ1QXVIMld6ZHFFYmlBbVIvUldJU2xGQzFFcG1BcDkrK2lrT0hqelliUDNQblR1MzJVcEdDbVhod29XWVBIa3lWMkpibzlGZ3g0NGQyTDU5TzhyTHl5R1R5VEJ6NWt6TW1qVUxvZTQ4bm13VUZ4Y0RBSjU2NmluVTFOUkFyVmJqdnZ2dTgyb01rWkdST0g3OE9MY2RFUkVocUNxWW5kWWdKZ0NzLzBkSXJBd2xSN1dJSGFGcXVrRWpsQnpWSWpST2h1QW9zb2pqaVZieU1VSm84OFRFQUtXbFFGWVdHMTNnbXY3UUZHWXpHNWtRRnVZNVRhS1pLUzh2eDU5Ly9nbVpUSWJycjcvZTZibmR1M2ZqdDk4OHU4QmJmYzJkRHhCeXVSdzdkdXlBVHFlRFZDckZvRUdETUdqUUlQVHYzeDk5K3ZSQnNLM3NwajI5UUtQUlhOTXZWSHVhU0VSRWhKUGFuWnViSXlKbmRRQUFJQUJKUkVGVWk4MmJOd05vR0EzU3JsRXEyVWZYcnF3NG9OR3drUXUxdGNMNnE2OW5EVTJMaTltcUsrSGhSRnp3azVuWGQ4UFlmWkU0bUhVRkFPV2ZsNEx0cHQ1c1pmRDA1alBZL0ZoRGNTOHhuQ2NvQklCOERSdnhJQ0srZFIyS29xcDY3RHpOR3QvNjdaMWdhenVwZjJmMDd1TDlqWGpORDA4RFZyTnRDSXpnVkFlRzk1NmpGR0VJbmZac0V5MDZEclFGcU02cFI5V0ZlcGpxM0tRMU1Bd29rWWo3NkdMQU5DZ2RHdHBkaHBnaElhM09aTEdtcHNhdEgxV2c0UHRadFJha1Vpbmk0dUx3eHg5L1lPL2V2VGg2OUNpc1ZpdGtNaGx1di8xMjNIdnZ2VTB1dXFTbnB5TTdPeHNBb05mck1YUG1UTXllUFpzcmZUNXYzano4NHgvLzhKaUcwTDE3ZDJ6WnNnVW1rd2t5bVN3Z2dvRFJhSVJVS3VWU2h6VWFEY3JMeXdHZ1VTK3VRQlBWUHhpVkdYcmtwbW9RTnpZVWtpRGZYdk1XQTQyQ3RGcUV4c2tRMlMvd1plemJFMFJRSUFTT0xsM1l5SUtNRExhU2c3ZEdqWldWckdkQ1VsS0xSU1lBd01hTkcwSFROTWFQSDk4Z0REOHFLZ3BKamFSaFZGZFhJek16czdtSDJBQ3hXSXlsUzVjaVBEd2NmZnYyZFZ2U2tZOUVJc0dBQVFPYTdQZjgrZk13R28xTkh0Y1V1M2Z2eHFaTm13Q3d4b3dLaFFKV3E1V0xwSWlJaU1ENDhlUDlQaytiUkNZRG9xUFpCMDJ6b29KZFlHZ3NOY0xUQk5kZVJhSzRtQlV0SWlKWWdZR2tSZmpNaC9jUHdjQ1ZlOWtOZjd3VWVFMi8vN3NJVDArdnhwRDRjS2REK0drUFhCcy9xb09aYWJhRVpIZlB3VkdFZHNnN0FTc1Y2V2o2eEdUdkRSRHJULzRBYy80eFd4K01WMlh6UEE2QVAvbWQrZ3lvNFBCR2p1OFlNRmJnNm9WNlZKN1hnelk1ZjBBNFpUTlFGQ2NrMkxPbzdNakR4T2h5dmNxcGRGNXJZczZjT2JqdHR0dWFyZitZRmxxc2NrZDlmVDErL1BGSG5EaHhBdWZQbitjV3BaS1NrakJ0MmpSTW5EaVJFd1NhSWlVbEJZTUdEZUx1QjExL3o2NWR1emJxYVVCUlZNQ2pDajcrK0dQczJyVUx3Y0hCQ0FrSlFVMU5EWXhHSTJKall4dU4zRzBPb2xLQ0VSd2xSZmJQMWVnOFdJbndaTzlTT2FvdUdWQ1Jya1AzY2FFa01zRUxXdWVuQ3FIdG9sSUIxMTBINU9XeHp2VmlNYnR5YW44QWpvbVBYcys2NGdjRnRZZ0JveXYzMzM4L0Nnb0tNR3ZXckFiUERSczJ6R2NQaFd2RnVISGp2RDQySkNRRWI3enhScFBIdVphTkZFcnYzcjBoazhsZ05wdEIwelMzUXFCU3FUQjQ4R0RNbnovZjZ5L05kbzFJeEVibjJML1VhMnJZNmlrYU4wdlg5dEtFZHROUXVtRW9LMmNLV1ZqSWluUjJjY0hYeUtFT3lvQTRkV0RLU0FKT0F0RGlyMDdoaitlZGMyQ2xJcUJiS0d1b3lCMHU1RFM4SWVaV0UwR2hJNkUzV2ZIWmdjdThQZjZiSUNaRUtqRjFvSGRPOG95K0d0cGRyd2c3WnlOSTQ2NkRmUENNZ1BmYmxtQm9vRHJiZ01xeitnWkdpd3pEdnV0RkZNRFlLMnNDb0cxaWdoMnBVb1NvQWNFSVQycmRIaFN4c2JGK0cwaTNGUlFLQmM2ZVBZdHo1ODZoWDc5K0dEWnNHRWFPSE5ub3dwVW54R0l4WG56eFJTZ1VpaVlyTVZ3cmV0alNuL1Y2UGZSNlBVUWlFUklURS8xS3BmQUhaV2NwK3N6c2hPSy90TkRrR1NHUlVaQkhTTmhIT0h0ZlpLaTJ3RkJsUVgyVnhWWUpRa1FNR0gyQVl0aFBKQUloOE5UWHMzbmlmQUVCY0JZWWhKYUdQSEVDR0RyVTd5R2F6V1pjdlhvVlNxVVNLcFVLTkUyM21nL2s5b2JaYkliWmJJWkVJbW1lVXBFQmVrMjBLaXdXVmxpb3JHUlRKTnhobndUWWhZYkdVS2tjNGtJTDFZaHVLK1JXNnRENzZkMHdXd1B3RmNtYjdXOWJjZ051SCtKODAzenhLbkFnTDJDbmdGUUV6QjBjRUU4K1FodmdrLzA1V1BTL2sreEdnRXBGZnZ6QUVDeWE2TjNrcHViN1pUQ2MvWVhiRmh4a3c0KytFb2tSdVhnbnhKR0pRbnBxK3pDQUpzK0lpak02bU9zYUNna1VSVGxkWjNmWG5CSUJrZjJDRVRVZ0dOUTF1SzJaTkdrU1VsTlRtLzlFN1FTdFZndVJTTlNtRmxXMFdpMnVYTG1DME5CUXIveXZhSnJtN3F1YjY5N2ExOWVkc2NZQ1E0MFZoaXBXUURCVXN4R2g4bkJXWUZCRVNDQlRpMGxwU0I4aFY0dlFmQ2dVN0NPODlZWXJTcVZTcC9Bd0lpWTBIMUtwdE1tVURJSUxFb21qL0dwdExTc3VWRmM3SDJPL0FiZEhLdGlGQlhlcEVWb3QrOGpQWjRXRm1CaGhnbDRISUNGS2lVVVRrdkIrS3B1YkdxaUoybE9iMDNIcmRWMGc1cGtjSklRREIvUDlTM3VnNFBpVG0ybWdwQmJvU2d5cE93VHY3dzJzR2FOS0xzSGNHK085T3RhVS9VZEF4QVIyWmQzaHVxQzg4ZUVPS3lib0s4d28rYnNPeGhwbmJ5WUdnQWdVS0lvQ1k3T3RCQnFhV0FKQVNCY3BZa2VvV3AxUEFzR0JTdVdmVVdCTFlDOEY3aTNOS1NRSUpVZ3RRWkJhQW5YM05scXl2SlhTdXY3S0JBS0JRSEJQYUNpUW1NaW1CM1h0eXFZSzhiR0xCL3lJaGNieW1LdXFnUFBuZ1FzWDJKOUpzRm9EVnQzUkgwcVpMWkxEWHpIQmRuMHZsdFZoM2UrWG5aNlNpbHdtLzc2WGtHZmhqZkZ5QUkwZUNhMlgvZWNya0ZtcWRld1EvRHAxdlA4WFRVaUNRdVpGQkpQWmdKb2ZuM0hxUStpbkNMdnF6djRzRHUrR2tKc2VFOWhUMjhWVXh4ckE1YWJXT0lrSkRNTndxVkFNVDBxd2l6ZU9MVUFzbzlEdEJoVjZURkFUTVlGQUlGd3p5S2NOZ1VBZ3RDWHNVUXNwS1VDdlhteWtnU3VleEFGM0FvTk9CK1RtQW1mUHNwVmFHak9FN0dCRWhNand6SzI4S2lSQ1JSZUsrd2NBOEorZnprRm5kTDdPaWJ4QUxpWUFrUkNYcS96dmc5RDZjU29WNlpjbXlMN29SQlR3K0MzZW1URnE5NzBEV2x0dU96ZmpuK2JHTjJLODh6VkEwbkVxMWRCbUJtVW5kY2plVVFWdGtYTnFHeXUwaU54OGRGTU5ncVpVM1dUbytYOFJVTWVUbFZjQ2dYQnRJWUlDZ1VBZ3RGVlVLaUFoZ1kxYTZOelpZZFJveDU3NndOOEczQXNMWmpOYmJlWE1HZFpVMVZacXRLT3pZbG92ZEE2MTNhQlRmcFJnNEYzeUNxMFJxM2RlY0hvNk1keHhpTkNKR2Q5R3cyZ0Z5dW9FZGtSb0V4UlYxZVBuVXlXT0hYNFVWckJ6MS9CdTZCcmVkQnFVcGZRODlFZis1M1J1WVpLQ2MxU0RQR1VhWkFrakJQVFRCbUdBNmtzR1hOeGVoYXVaOVdCNGtVbDJ3MFhLM1djT0E2ZDk0aUFLY1RlcTBIMWNLTVJCeERtRlFDQmNlNGlnUUNBUUNHMGRpWVF0MVRwZ1FFTmhnWjhLWVlmL3M2dTR3RERBMWF0c09rUldWa1BQaGc2R1hDckdpek5TZUhzbzRTdkJ2SFp2N3NwQ1JhMmpOR3VEdEFlQi9mUC9uUGsxZnZaSGFOVjhrSHJKNGJ2aFgzZ0N4eE9UZXpWOUVHMUZ6ZFlWc00rQTJZOFQ0Uk5aVGtpVEJVTTEvVG5CL2JRbEROVVc1T3l1UnNuZmRiQWFYUXArVW5BckpOaDlVdmlYV3QwakNEMy9Md0toSkIrY1FDQzBJRVJRSUJBSWhQYUNYVmdZT0pCTmkzQW5MTmgvZGhVYTNGV0pxS3NETGw5bW94Ykt5dGd5cngyUUJlTVMwRHVHWjBRbE9JUUEzRFUybUdrOHUrV3MwOU5KQWZhdnpTYytDdTBXbzVuRzJ2MDV2RDFDUzBVNm1nNk1VMk5VY3RQTzdiby9QNGVsSXR2Um5CSW1adkRlRGdDQWtGdWVoQ2drU2xCZmJRWGFBcFNkMENGbnR3YUdhdDducWIwRUpCcCtETFBQdXhUQmtBQnhZMVRvTmtZRnNZeEVKUkFJaEphRkNBb0VBb0hRM2hDTFdlUEdnUU9CTGwzY3AwTFFkTU45bmt3Y3pXYWd1SmdWRm9xTE81eXdJQlpSZUhYbUFONGVQMWFEZWRmNDgwTzV1RmptTU5TTEQvZG5uZGVCZlVLaU1RQmFEOVZHQ1cyYnIvL01oOVpnOCtId0p6aUI5NEo3NXRZK1RSNXVyUzVDM1cvdjhab0xMMzlDMjhvZkFvQWt0aitDcjc5UFVEOXRCVzJ4Q1pkMlZPSHFoWHJ1YjhiQS90SHJxTlhnakUzb3BjQmRaa1drQk1tM1JpQzBCNGxLSUJBSXJRTWlLQkFJQkVKN1JTd0dZbU5aWVNFMmx0MjIwMWdGQ0UvUU5CdXBjUFlzKzcrcktOR09tVEdzSzRiRjIwTUkvUEJTQUxnWlA4MEFTNzg1emUwT0VqdW5QUWcrQSs5UG05ZXhNMWJhTFcvdnp1SnRDWHlsOEpwMURnM0N6T0Z4VFRhcCtlRnB3R0pQMWZHamxpbzNpUVpBaWFDZXNWcllaMUlid0ZKUG8vQmdMUW9PMU1LaWQzeG1Nb3k5REdSamYwSGE2YnBFcFFRajhaWXdVc0dCUUNDMEtzZ25Fb0ZBSUxSM3hHSTJVc0dkc0dDbnFRb0cvT2V0VmpaUzRleFpvS0tpdzVTY2ZHZjJkWUhwaUpjZnZldE1HWDdQck9DZTRsZDdDRVJhUFBGUmFIOGN6S3AwS1JVcGNDTE9hN1o0VWs5SXhJMzNZMGpmRG5QK01YYURZVUQ1NHdMSlM1TUlIdlVBSkoyOThHNW9nMVJkTk9EU2ptclVGdkpDaFd3NkRDc2t1STFKY0J4bjI1TElSVWk0Ulkzb1FjR0JDV01pRUFpRUFFSUVCUUtCUU9nb2lFUU9ZU0U2MnZrNWJyWFF3OTJxTzNOSGl3VW9MR1NGaFN0WDJyMndNS1pYSkc2OXJvdHR5OCs3ZWw1dHlPWGZwWE0vSi9DclBmZy9UMFNwRmpCMXJBeVZkczhIcWRtT2pRQVloQVpKUkZnMElhbnh3dzIxcU4zNWlxY3VmRHkzSTM1ZkZCSUoxYzNMaFBiVWFqSHJhVnplbzBIcHNUclFacDdwb2oyb3crUEZvMERibjdTOWtaVXhVaVRmRm83Z0tHa3pqcGhBSUJDRVF3UUZBb0ZBNkdpSVJFQmNITkMvUDZCVU9qL1hsQ2pBTjNTMFl6WUQrZm5BdVhOQVZWVmd4OXJLZUd2V0lJZ0NzVUxJbTFTY3l0ZGdWM29wQURidElWYmx1Wm0zTUx6L0MwaVVRcnVodk1hQUg0OFhPWFlJZmkwNjN1ZjNqZXFPaUJCWm8wZHJmMzBUVEwzZDVkUGhmZUR2dVVOdit3OGdsZnZSVit1aitwSUIyVHVxVUgvVjR0aHBpelpvN0xKUm9NQXd0RlBrUjlTQVlNUlBWQlBqUlFLQjBLb2hnZ0tCUUNCMFZPUnlvRThmSURFUmtMcFovZklrTG5qYWJ6UUN1Ym1zc0tCcG55VUdlbmRSWWU2TjhZNGRBVExFVy9sREJ2ZHpZb1FmZlRic21sUjdhRWU4enk4VkdhRFgzcFBUZWpkNnFLVWtBL1hITnp2dEV4NFk0VEIvbFNXUFFWQy9Xd1QyMVBxd0dobmsvVmFEa3IvclFEZlVFdERZVmFNQTBEeWhSaXlqRUQ5UmplaUJ3YzA0WWdLQlFBZ01SRkFnRUFpRWprNTRPSkNTd3BhYWRDMHY2UzE4a2NGZ0FISnlnTXhNb0xZMmNPTnNKYng0Wndya1V0dlhwNzhMaDd3b2hSMm5TZ0N3UGdxQlhJOHNyQTJJSFFPaGhUR2FhWHl5LzdML0hmRnk4Mi9zRlltK3NhR2VqNld0ckJHanZTa1hzeS9zeE56cXUxZ0s5UjJ2Tkg1NEcwSmJaTUtsbjZ1Z0t6TnorMXlLTTdpSG9zRFluQlRzeDhuREpVaWVIZzVsREVseElCQUliUU1pS0JEYUpxb0F4QVFUMmhma05lRWZJaEZiYXJKL2YySFgwbDBxaEY0UFhMb0VYTHdJbU5wUC9jSnVFUW84T2pFNTRQMnUrdWtjQURidElTWWtBQjNhVkFTVGxmVlNJTFJ0TmgwdFFKWE85ajRTT3E5M2FiZmtscDZOSHE0LytqVXNGWmZZcGd3RGtjQlVCM2FCM3RFMlpQeS9JRkozOFhoOFc0RTJNU2c2ckVWQldpMnNKcDVzeHpCTlZHK3dYUlBhT2NWQm5SQ0V4Q2xoa0FTM3ZkdnpRWU1HdGZRUUNCMFE4cnBySGJTOVR5d0NBV0RONFBUNmxoNEZvYldnMTdPdkNZTC9CQVVCdlhvQnljbUFyUEc4NmdiWW94UmNVeUswV2lBamd5MDEyVTZNRy85OWF4OG9wRzZxWmZpS2k1ZkM5cE5zbEVKOGdLczk1SkcwaHpiUHU3OWVjbXhRQWw4VXZIYmR3aFc0YzFoWGo0ZlNkWldvMi9lT28ya1RFK1RHWU96TDlRREU0WEZRamxrZ3NLZldRLzBWQ3k3dHFFWk52dEd4MC83NTVvWHd3bDRUdXhrdUVETk1pVzZqVmFEYTZKMjVWcXRGVGs1T1N3K0QwSUhJenM1R1hWMWRTdytEQUNJb0VOb3FDZ1ZRWDkvU295QzBGdlI2SUpqa21nWVV0WnBOZzRpTlphTVhmTUZkUlFpR1lVdE5uanNINkhTQkcyY0xFYWtLd3FNVEczZkc5eDdIZFhwMnkxa3dEQkFmeG50YWFJUTVyeDN4VVdqYkhNbStpdE1GdkQ4aUkvQkZ3WHRML210U2NxTVJCOXFkTDRNeDZWMmJDWU4zbnRBN1hnSEViVGljbndFcXorcHhlYThHRmdQTjI4K0E4a0lONERSRW5sOUN3czFxZE9xdGFKYmhYaXVTa3BLSW9FQzRwbVJuWnlNNU9mRFJnZ1RmSVlJQ29XMFNFZEV1YzdNSkFxbXRaVjhUaE1CQ1VXeVp5WlFVMW1kQlNIdlhDWXZSQ0Z5NEFPVGx0Zm1va21kY294U0VSbC93bG43UGw5VGlweFBGVU1tQUNONzhRbERQdkV1dk5RSFZCbUhESTdROEg2VHlvaFBBK0pIdXdEWU1rb2p3MExoRWo0ZWFjby9Da0xHYjI2WjQvd281clIxNXlqVElFa2NLNnFjMVlERXd5RTNWb09LTW52ZUxPYUlTR0MvZXFmeXNreUMxR01uVHd4RWMzWVlGRmh2ang0L0h5Wk1uVzNvWWhBN0VpUk1uTUg3OCtKWWVCZ0ZFVUNDMFZkUnFkdFcwb3FLbFIwSm9hY3JLQUlrRUNHM0VXSXpnSDFJcFd3a2lLUWtRdTRUNU56V0o5aFFDZlBVcW13Wng1VXJneG5tTmlWUUY0YkdiZVZFS0FTcWw5L3dQR1EyakZQenJFZ0NKVW1pcmxOY1lzT1Z2WHFsSW9TRXJ2R1lQM05ERGM2bElpd20xUC8zYnNlMVBtaExEY0tlbFpFcW9wajhudks4V3BxN1VqT3hmcXFDdjVKZHc4QzRxQVVBRHNTRTBUb2FrcWVGdDBpL0JIY09IRDRkY0xzZFBQLzNVMGtNaGRBQzJidDJLME5CUURCMDZ0S1dIUWdBUkZBaHRtUjQ5Mk5EcDh2S1dIZ21ocFNnclkxTmZ1bmR2NlpGMERNTENHcG8yZWp1SmRqY3BzVnFCL0h5MkdvU2hiUzZmUHowOVVGNEt6bEVLUHh3dmNoWVVCSnJ3OGE4NjhWRm9tNnpkbndPTHZWYWtYN2tIanNaTHAvVHllSlR1MEtld1Zqc0VESDkwTXY1d1F5WStEbEZJbFBET1dnb0dLRHVoUS83K0dsaU5qdC9JN29IQWVDRzRzRzlmeDRXTUhoaU11TEdob0FMdzBkR2FlT0tKSjVDVmxVVkVCVUt6c21YTEZ1VGs1R0R4NHNVdFBSU0NEWXJ4NXBPUVFHak41T2NETk0xT2NvS0RTUzU5ZTBldlp4KzF0V3hrQWhFVFdvYXlNcUNrcEtGUGdqK3pqODZkaFhrMnREQlBiVDZETjNkbEJhQW5oMnJRTHpZVUdhOU94amRuQWIyNThWYStNUGM2UU5iT0pqSHRHWnBoRVB2NERwVFgyb3ovL0tuYWFHTjgzeWpzZitZbXQ4OVpxd3R4NWIwcGdKVjkwVEVNQTByZ2U1cmZWaHlaZ01qRnV3QlIyM3J4bVhVMENnN1d3bERsaUVydytVL0ErMXlrUkVEY2phRlFkZlBSOExhTjhkNTc3Nkcrdmg3WFhYY2RrcE9UU1o0N3dXK3lzN09SbloyTkV5ZE9JRFEwbElnSnJRd2lLQkRhQnpVMVFIVTFPOUdVU0ZoWGVVTDdRNlZpOCs2RGcxblBCSkxtMExMbzljRGx5Nnd2Z2gyR1lRVUJiNzVhS0lvVkEva1RGcG1NRlluVTZzQ1B0NW00b2pXaSs5S2RxRGRiL2UrTU4xdlovT2hJZE8wU2gzT1ZBZXNTNHhPQW5zUnVwTTJ3OVZnUlpuNTRoTjN3VjdDenNXM0pEYmg5U0t6YjU2bzN6b0VwOTIvMmRHQ2NWdFg5SWVLaFRaQjJIeEtRdnE0VnVqSXpDdEpxUVZ0NFVRbndYa3lnNEZ6SlFTeWpFSCt6R3ZKd1NjREgyaG81ZHV3WTB0TFNrSjJkalpDUUVLU25wN2Ywa0FodGxPdXV1dzVhclJiSnlja1lQMzQ4U1hOb2hSQkJnVUFnRUFqQ29XbWdvSUQxUk9EajcrUW5MQXlJajIvbzJkQktlWHJ6R2J6UkRGRUtlNTY1QmJ1ekF6T3BBNERrQ0dCQ1FzQzZJelF6TjY5T3cyL243VjVCL29jbmRBdFhJUCtkNlc2ck94Z3lkcU5tOHhMYnFmeDUvekpzRlFwYmM4WGdHUWlkOGJyQXZscUdpblE5S2pPY1MxTXpZUE9FdmJ0cDV0V0RCU0FMRlNOK29oclNkdUtYUUNBUUNIeklKeHVCUUNBUWhDTVNzUlAveEVUblZBV3V2cnFYa3hMWDR6UWF0c1JrRzRrMmVuSmFiNWVLRDBKN2N2WlNPSnhaR05BVWhZS2F3UFZGYUY1eUt1b0NJeWJ3MW8yZW1OekxyWmpBbUhUUTdueEpXUDhOT25PSUNaUmNCZFdVcHdQVDd6V0FOalBJKzYzR1NVeGdyeDdsSWhFMEF1Tm9CUURLR0NtU3BvWVJNWUZBSUxSYnlLY2JnVUFnRVB3blBKdzFiQXdKY2Q3dmJSQ2MvVGorOFdZemNQRWlVRlRrdmswcklsSVZoTWR2NGVVSis3T1FURG11d1FzL25FTmNhQUFDQ1cxZG1LeEFoYzcvN2dqTno4ZS81VGcyQkw4RUhKRUd3VEl4SGg3dnZsUmszYjUzUWRkZDRiVVJkaloyMHUwWXJHclNDbERCQWtyT3RnREdHaXV5ZDFaRFYrWXdMYkZISlhqMUI2QW85aWpldFF0TGtpTitnaG9pU2VDaWpBZ0VBcUcxUVFRRkFvRkFJQVFHbVF6bzNaczFWblRGMnhCcWlySlZQT0Rkd0plWEErZlB0L3BLRUN1bXVrWXBDSjBGT3E1VGRrVWR6dWNGVmxBcEpGRUtyUjZqbWNiNkE1Y2RPL3pJUHJEenp6SHhVTWtiNXU5YkszT2cvK3NybDczQ1RrZ3o0SXdZSmJFcFVBeWZKYWlmYTAxdGdRazV1NnRoMXRIY1B0WkR3bnN0aDJGb3A2c1dQVEFZWFVlRytHMmlTU0FRQ0swZElpZ1FDQVFDSWJCMDZRTDA2UU5JcFk1OXJpSkJZOWpGQi83eDlmV3NxRkJSNGJsZEN4T3BDc0tTVzNyeTlnU20zdDZucWVjaDRuY2xwRnRlRzVMMjBQclpmTFFRdFFaN1pRRi92Qk1jN1ZaTTdlMzJpSnB0endFTXpaM0pIL1dDcnhtcVo3d1dFQlBKWnNWV0VyTHdVQzBZbnFjcUJmaGdTTWwrVm5ISFUwQzMwU3BFRFNBVnB3Z0VRc2VBQ0FvRUFvRkFDRHhLSmRDdkgvcy9IMTlXN1YyakZSZ0dLQ3hrMHlETUFheWxHRUNldnJVUFFvSnNxOENzemJ1d2puaExvK2RLYWxGV1djNDlKYWhMM3R5b1VnOFlMSjRQSmJROG4vek9UM2Z3d3p2QjF2VG0vdEZJakZZMk9NUndkaWZNQlNlNTQwVUNjeXRjWCtxSzYrK0ZwTE43QWFPMVlEVXh5TjFYZzZzWDZoMDdHVmM3eGFhZ3dEQ09TaldVR0lpZm9JWTZJU2pBb3lVUUNJVFdDeEVVQ0FRQ2dkQThTQ1JzQ2tSMHRHT2ZyMmFOOWpLVWZMUmExckN4cHZVdHRZY0ZTN0Y0RXIvbXVoOHJ0THltdi95ZDZWK1BMak9rd2xwQkl5SmNBODRYMStKSU5xOXFpcEEvT0FPbjk5aS9idTdaOEJCelBiUzdYblU2RHlQdzljcUE0VklkcU9Cd3FDWXRGOVRQdGNLa3RTSm5WelgwRlh5L0JBYVVpUEphVEtEc2tRbjJzcEJCRkJJbmgwRVpJMjJpSllGQUlMUXZpS0JBSUJBSWhPYURvb0M0T0xZS0JGOUVZQmpmRFJ2NVdLMUFkallic2RES3FoOC9OVDFBVVFvTU9DSGdhSFlsOGl1cS9Sb1hmeFRFUjZIMThrSHFKY2VHUDJhTU5ycUZLM0RiNEM0Tmp0QWRXQXU2cnBKM3REOHBPbzYycXNsUGc1S0hDdStybWRGWG1KR3pXOVBBTDBFRUN0NVdVbWZmMWpSM3lXUWhJaVJORFljOHZLRkhCWUZBSUxSM2lLQkFJQkFJaE9ZblBKeE5nUWppaFFMN0dxM2c3dGlLQ2lBcnExV2xRSVFGUy9Ib3hDVGVIajhzODNrVkgvYWZkRVFwK0puMVFId1VXaWw2a3hWZi9wRWYwRDRmdjZWbmcxS1JkRTBwZElmWGM5dmVyOHU3Z1dmeElPazZBSW9oTTRUMzFjeFVaZFVqZDE4TmFEUDcrOXFIVHZsd0JUaU4wSFpONWVFU0pFNEpoMVJKYnFrSkJFTEhoSHo2RVFnRUF1SGFJSmNEZmZzQ29TNnJsOTVXZ0xBZnkvOGZBSFE2MXJDeHJpNHc0d3dBSzZiMWhreHMrNHIxTFNuYkJjb1JwWEN4R09VYUxkZWxFT3pESU9Vald5ZGZIczZEM21SekJ4VHF4Y2liN0FaSlJGZzRJYW5CSWJVNy9nUFFGdTV3d2E4b25rOERBS2p2ZUVWWVA4ME5BeFFmMGFMMHVJNTdFN0NYMXpjcGhYc3IyMzVuWldjcEVtNEpnemlvbFp0UEVnZ0VRak5DQkFVQ2dVQWdYRHZFWXFCbno0YWxKV25hL2ZHZWNCVWdMQlkyVXFHVlZJR0lVZ1ZoM3RoNDNoNC9Wb0FwUnc5N2psL3dxenRld0FPSlVtaUZmSkNhSFlCZUhIL2srMi9vMGFCVXBDbm5UeGl6ZnJjZHl2Z1JuZUNzZUNpR3o0SWtwby9BdnBvUHUvbWk1cktSMjhjQXRxZ043MzkzWGdZU0FDQTBUb1llRTlRUWtTd0hBb0hRd1NHQ0FvRkFJQkN1UFYyNkFNbkpEZE1lL0MwelYxZ0k1T1Q0TGxBMEE4L2Myc2RSN2pGQTVmT09adVpEVTFjdlBPcUJOd3ppbzlDNk9KSjlGZWRMZUc2Wi9sZUt4TElwdlp5ZnM1cFJ1LzE1encwRW5vdVNxNkM2WllYd2Zwb0pqK2FMZ05kK0NXd2I1NnNVbml4SDNOaFFVT1F1bWtBZ0VJaWdRQ0FRQ0lRV1FxMEcrdlJocTBIWUNZVEJva1lEWkdZQ1JtUFR4ellqOFpGSzNETWl6ckhEbjkvTjF0VEtNRWc5bWNYdThsT2pJT1VqV3hlZjdNOXArcUNtNE1YamorMGRpYjZ4enVsRnVqODJ3bHBkeUIxTENSYTZHQ2M5SytUbVphM09pTkdUK1NMbGc0QmlUNG5ndDRoS0NVYnNpSkRBRFpSQUlCRGFPRVJRSUJBSUJFTExFUnpNK2lvRXVkUnQ5M1h5VFZIT2JRd0cxbGVoaFV0TFBudGJYOGVHWHdLQTQzZExPM3NaZW9QSnYrNXNrUEtScllQYWVqTTJIeTMwcnhPWG1lL2lTYzZsSW1sdEJlb09mT1RZUVRIK0pPSndFM054WkNLQ3I3L1BqNTRDVDIyQjBhUDVvdmRRb0VFN3RZZ2RFWUxvUWNFQkhDbUJRQ0MwZllpZ1FDQVFDSVNXUlNaalJZVVEzcXFmcTBEUUZIWmpSLzZLSzAyenBTV0xpd00zVmg5SjZhYkc5RUgya24wKy9rNThlTmZEYkxWaWY3b2Z1ZmJFUjZIVnNUNHRGMGFMYlNWZDhHdkUwYTV6YUJCbURPdnE5TFIyOSt1QTJjQTdoVEJKeW5YTlhuM25Ld0ZMNlFrRVY4N1ZvL0NRMXVsMUxxSjh5eEJpTTRwNDBRd1UwRzJNQ3VISjhrQU9sVUFnRU5vRlJGQWdFQWdFUXNzakZnTzllckhsSmUzNEtpcmcvOWs3OC9nbXF2V05Qek5KMnJSTjByU1VVbHJvemlxQ0lKdnMrNmE0NFBZVEFVVzhpT0RsZ3FJb0tPS0NjRkVCRllVTGVOV3JJQWl5aUlEc2xFMzJwZXhMYVdrcDNXaHBtN1JObTJUbTk4ZDBKcE0yNjB6YXNwenY1Nk4wSnVlY09lMms2Wnpudk8venduSEZpT3hzNE1vVjM2UlRTT0M5b1dLak9pOVhObmJZdnErZHB5N0RiTEZLR2t1Y0trRjhGTzRNdnRzcEVvZ2tyODF0SGYvWjM3NVVwRG45T0V4bi9oU09hVXI2N3dJamVnT3BXejhHVmZURGtzZnlLU3lRZGNTSW5GTWxkaWVGTW84ZVVqWE5nYUtCbUY0NkJNZjR1K3BHSUJBSTl5MUVVQ0FRQ0FUQ25RRkZBZkh4OWhVZ3BKZzFPbG85RkJjREZ5OXkxU0JxbWE1Tnd0Q3RTUmgzSUdjamx3SjRCYUcwM0l4OVo2OUpHay9jaFpTUHJIdDJuc3RGQ244VFdGYTJPWWEva3NicjRsS1JMSXVpZGRORkxYaGJRZ213ck8xWFVhV0dkdEM3VXFmcFUxZ3JjSDFQRVFxdW1NUm5RVkcwMTVvYnc5bzhGeWdGRU5zM0dKcElQNS9NazBBZ0VPNUZpS0JBSUJBSWhEdUxoZzJCaEFSN0VjRVgwUVdscFp4Wm84bmt2cTJQc1k5U2tJUHRaN0wxK0VVd0RDdlRtNEdrUGRRMWkzWlZTVitSZEQ5dHZ4L1BkMnFNVUkxdEFWeDZaRG1zdDY1VnRwTCtlMFJWbVp5bTl4dWd0ZUdTeC9NVjFuSVcxN1lWd25pelNpVUhpdmFxa2dOVkdUM0VHMVZTQ2lDdW54NkI0U3FmejVsQUlCRHVKWWlnUUNBUUNJUTdENzBlYU5hTVM0WHdKUlVWWEtSQ1NlMXV5dzlwMHhDdG9pcGQ4RVdSQm5Jb0xESGg4S1YwYVdrUG9xOUoya1Bka1ZOa3dycmpJbzhQcVY0RW9xaUd5UU50cFNKWlV6R01PK2JiaHBmaG5jQ3lOdkZLRWRJWVFWMUdTeHJIbDFRWUdhUnN1UTFUZ1MzeWlHVUJHcFNYWWdMQWdCRytQMXBGSVg2QUhnRmhTcGY5Q0FRQ2dVQUVCUUtCUUNEY3FRUUZjV2FOU2g4LzFGdXR3S1ZMd08zYnZoM1hEZE1mYjJrN2tLTW5pUHB1UFhaUjBsRGl2SEpTUHJMdVdMb25GUXgvQStXVlhBQUFkRTRJeFVNeGV1RzBZZnM4c0NhRGJYekowU3oyazlNOThRbWdxTnVkKzdKYkZsemJjdHUrTEdTbGhZcDNQMHJLem9CUjRVY2hmcUFlNmxBaUpoQUlCSUluRUVHQlFDQVFDSGN1L3Y2Y3FPQlhKWWRaeWs2dTJPU1JaWUZyMTRDY0hQbHo5SkQvNjl3WWllRWEyMXprVVBsdFpOMHV4c1dNWEVsRGlLZEFvaFJxSDRabHNYREhGZmtEaVhiaXhhVWlyWGtwS0R1eXd0YU9rcTRvc0xCVlVQRnYzZ2QrQ1Ywa2plT3JZdG8rQUFBZ0FFbEVRVlFyakZsbXBHNHZoTFdpU2xsSXI3ODlxaklOaE91b0RLQVJQMGdQLzJBZlIwWVJDQVRDUFF3UkZBZ0VBb0Z3WitQbkJ6UnZ6b2tMUEN6cm13b1FOMjRBNmVueTUrZ2hidzlwSnA2UXRFR3FwRXpzUEhsWmR0cERlckcwcVJDa3MrbFVGbktLeTIwbnBLejFXUWp2NlFZNmZ6elhzYkh3VXRHR0dmYnRKQnN4aW5vcVZOQTk5cUcwY1h4RTBmVnlYTjlkQkZhb3NzbHlLUTRTeGhMYlV5b0RhTVFQMU1OUFM4UUVBb0ZBOEFZaUtCQUlCQUxoemtlbDRrU0ZnQURiT1NsbEpSMzF5OHVydGJLU0wzZVBSWDB0TDR6SUtDRXBpdXMrbTVhRjNHS2o5Mk9JcmswaUZHcWZSYnRTYkFlUzN3ZTJMOGYxU1lCU3daMG92N2dMNXV0SEs4ZVdaOXdwTGpvUjFPMVYwTUVOcFE4bWs5dFhUYml4MzJEN2ViRXNLSnFQTXZBZW9XQkZFQ2NtcUlMSVl6R0JRQ0I0Qy9ua0pCQUlCTUxkZ1ZMSkdUVUdCZG5PU1JFVldCYWdxL3o1cTZXeWtuNUtHdStJb3hRb0dTSUdaUXYzM25YQys5QjVjYTU1aFpYelVpRFVEaGtGcGZnck9idnlTSDZsRGlWTjJaV0tOUHcxVy9TcTlNSEZTUkswcmdHQ2VvNlRQSlpjY2srWDR1WmhrWERHUjJkSStoV3lkVkpwYU1RUElHSUNnVUFnU0lWOGVoSUlCQUxoN2tHaEFKbzJCVFFhMnprcGZnU09SQWkrcktUWlhQMDFIekt1VHdMMGdieWhuWnlWcEszdndRdXBLS3Z3WGd3Ulh6MlRwRDNVR3QvdFNCRXRhYVduSXZBTWF4K0ZCc0ZxQUVEcGdmL0NtbitkYThLeXN1dzZ4SHFYZHZBMFVLb0E1NDFya0p1SGpjZzdLMUs4SkVkZFVCRExKQ29OamZpQklWQUdrc2RoQW9GQWtBcjVCQ1VRQ0FUQzNRVk5jNktDVHVmN3NmbXlraFVWdmgrN0VvMWFpYkc5NG0wblpHVmFjSjNMTFZic1AzZE4xcnlJb0ZBN1dLd3NsdXdSM1NzZnBEdE02SmZJRFZWV0JPT3ViMFJOcEhrTFZMMkdLcm9kMUswR3l4bEpHaXh3WTc4QnQ2K2E3TTZCa3ZiNHlvSUIvMDM1NlJTY21LQ1dHUjVDSUJBSTl6bEVVQ0FRQ0FUQzNRZEZBWW1KUUVpSTc4YmtveFpxUVZUNFovOG1VTktWQ3hsKzAxUUtvbjQ3VDE0R0s4TUhJdHNJV3dsRFFvMng1dWdORkpUdzd5MkpPKzJpKzlReVVvY2V6ZW9EQUF6YnZ3UmJVVkxaUms0cWhmMGJJZmpKV1ZJSGtneHJCYTd2TGtMUjlYTHgyY3FJSkNrdXBMYlNrUDdCQ3NRUDBCTXhnVUFnRUh3QUVSUUlCQUtCY0hkQ1VVQjhQRkN2bnUvRzR4Zmtaak1uS3BTWHUrNGprVWFoQVhpbVF5UDVBNG5tZk50WWhsUFhia29leXNweW9nS2habGtzTm1PVWlpZ1hZZUlBcmxTa0pmY3F5bzZ1bEQ4MllPZkVHTkRoLzZDb24rQ2lzZTloekN4U3R4ZkNtRlVsL1lpaTRiV1lRTUd1d290L3NBSnhBL1JRK0JNeGdVQWdFSHdCRVJRSUJBS0JjSGNUR3d1RWhkbWZrN3BUTDA0NDUwVUZrOGw1ZXhsTWZiUzV6OGZjZGNwN2MwYnhUeXJUNEx1NUVLcVRrbXRFMHFVODdvQ0ZmUWtGVDJGdEhnQTZ0UklqdThZQUFJci9FSlZ6RkpXVGxEUStIenpqRndUdGdDblN4cEVJVThIaTJyWkNsT1dMUFVGWTI5eThnUUpZeGlZbXFFTXF4UVEvSWlZUUNBU0NyeUNDQW9GQUlCRHVmbUppN05NZnBKYVVySXJGQWx5NlZDT2l3a014ZW5SSnJJeXVvQURKZVE4aXAvdkxtWG5JS3BCdWhuQ1QrQ2pVS0Y5dkV3cys4cXM3dk53OUZvRitDcFJmMk9HVE1wR1U2UDhBb09rM0NaUzZCcnhLbkdBMWNXSkNlYUZWT01lS0JCU3ZxQlFUS0Q0eVFhOUFYSDhpSmhBSUJJS3ZJWUlDZ1VBZ0VPNE40dU1CdmQ1MkxGZFU0UHRhTEZ5a1FsbVp2UGs1WVBLZ3BxSWpxU1h3WUxmZTJucjhrdFN1eUMwQnpJekVPUkJjVW01bThPTytOTnNKeWV0YVc4ZUpBNW9BVmpPS04zM2lnM0VyRisrVi9SVWhqUkhZYVlUMHdiekVVc1lnNWEvYktDK3kycDJucEVSYU9CRVRhQlVSRXdnRUFzSFhFRUdCUUNBUUNQY084ZkZBY0xEdFdJNm9RSXYrUkZxdG5LaFFXdXE4dlFTR3RZOUNveEJ4S1Q2SmN4VjFPM281SFNVbTd3d2xXZEcvV1NUdG9VWlkvdmQxRkp2NE1INkp1KzZpYnYwZmFJQ0VjQTFLLy80SlRGRVc5N0xJZU5CYnF0YUQwRDN4Q1VBckpJM2xMZVlTQnRmK0tvUzVSS3htU1ErekVJc0pmam9TbVVBZ0VBZzFDUkVVQ0FRQ2dYRHZRRkZBUWdLZzFkcWZreUlxOEVadWZGK0c0ZElmU2twOE0xY0FORVZWajFLUWdzajQzbUpsc1B2MFZhKzc4eEFmaFpyQnpveFJrbmVDOEQ4QVhLbElwcVFBeHQzZkN1Y29HVUV1RENpYmNXR3ozdkJMNkNKeEpPOHdHeGxjMjFvSWMyblYwQmdKMzRrRE1TR2VlQ1lRQ0FSQ2pVSUVCUUtCUUNEY1cxQVUwS1FKb05IWW41TUN5OXBIS2pBTWNQbXlUOU1mL3RFckhvRitsVHZCY2twSWlqb21KVjhGNDBVTlNEdGpSdUtqNEhQT1p4YmphT3B0MndtcDY5dks5M0hqMEFBTWJkc1F4aDN6N2N0RVNoNll0ZldrbGRBT2VWL2lPTjVSWWJBaTVhL2JzSlRaeEFRNW1TQU94UVJTellGQUlCQnFGQ0lvRUFnRUF1SGVneGNWZ29LcW4vY1dVY2s1QUxaSUJSK1ZsTlNxbGZoSHIzZ2ZqR1NiWTNGWk9ZNWR6ZkN1WjZXcVVGQUdsRnRkdFNaNHkveXRsMjBIUHZBS0hkODNFVXhlQ3NxT3JiS2RsQ2lhY2ZmZTFqZW95OHRRaERhV04wRVBNQlZhY2UydlFsakwrUW9PMGlNc0tGRDJZb0tHSm1JQ2dVQWcxQkpFVUNBUUNBVEN2UWxOQTAyYkFvR0J0bk5TL1JTcWlncFdLeWNxVkhqblZlQ01pZjJiZ09hSGw3eDdEWWlYWS92T1hKUFFuNE5FS2ZpTzRqSXpWdnlkTG04UVVmQ0J2NUxHMkY3eGRtVWlXUmtxaGRpSWtRb01RVkNmZjhxWXFHZVlDaXhJM1ZZSWF3VmJPUWZwbVVsY1VBOWpKeWJFRFNSaUFvRkFJTlFXUkZBZ0VBZ0V3cjBMTHlxbzFmTEhxaW9xbU0yY3FHQ3hPTy9qSWZIaFFYaWlYWlRvV2xKSHN1Vk1YTTdNUTA2aEY0WUlvbXNTUWNGMy9ISXdIYVVWbFNFZmNySVNLbm11WTJNRXBlK3hLeE1wMVlpeHFoU2hIZmdPS0ZXQTA5YStvT3lXQmFuYkM4R1krY2dFRnJRczd3ZUEvNkVxQTJuRURkQkRxU2FQdHdRQ2dWQmJrRTljQW9GQUlOemJLQlJBczJhQXY3L3RuSnhJQlRFVkZaeW9ZSldmSXpCNW9NaWNVZGFpMDlaNWIzS0tpM1pPdXhGalJoL3kzVTZ4UWFZVWMxRDd3My8yalVIeDVsbTJFeklGQ241blg5bWdHUUxhUFMxdk1EZVUzYklnYldjaG1Fb05qcTNNYzVBcUpuQlZMVGlVYWhyeC9mVlFCcEJIV3dLQlFLaE55S2N1Z1VBZ0VPNTlsRXBPVkZDcHVHT3BKbzFpZUhIQlpPS01HcG1xTHZYZTBiMVpHQjZLMW9zdklIRmV0aThQbkUrRHhlTDV2UGh2cWJnY0tEVkx1enpCeG9tMDJ6Z25EdmVRK3I2cjdOWTJSbytXV1gvWWxZbVVZOFFvN3F0N2FwYnpwajZnbXBqQXNxQWxQb1pTb0NvOUY3ajVLL3dweEEwSWhrcERIbXNKQkFLaHRpR2Z2QVFDZ1VDNFAxQ3B1UFFIMmtkLytzU0x3OUpTNE9wVjZaRVBsVXdaM0V4OEFha09kVUsvc2dvempudGh6aWhlbTJhUXRBZlpMRXRLRlIxSjNvY1h2cHJTTXh6RzNkOEl4N0prTVpFUm83cjFVS2lpV3NzWnpTVlZ4UVNBQlVYUmtyMGZHTmg4SHhSK0ZPTDY2K0duVmZoa3JnUUNnVUR3RGlJb0VBZ0VBdUgrUWEzbXFqLzRJa0toS2dZRGtPSkZpb0VEbnUvVUdBMTAvdTRidWtQMDdlMzExcHl4a3B0RVVKQkZ1Wm5CVC92VDVBM0NRbml2aGdiNVlYRFJLc0JzcW55TmxmNCtGaGt4UXFXR2R0QlVlZk4wZ1NNeGdYdjhsQ1ltaU5NY2FCV0YyUDU2K0FjVE1ZRkFJQkRxQ2lJb0VBZ0VBdUgrUXFNQjR1SnFadXlpSWlBMTFYMDdKeWdWRkNZT2FHSTdJVzhMR2dCd05ldVc1K2FNb2pYZURTSW95R0xsNFNwbWpETE5EcVoyVXFIaTVCcmJDUm1pR0N2cXErazVEclEyWE03VW5PSkxNWUZQYitEL3BaVkFYTDlncVBWRVRDQVFDSVM2aEFnS0JBS0JRTGovQ0FrQm9xTHN6OGxNVnhBb0tBQXlNeVYzSDljN0FmNUswWjlueVpIeXRrWGo3bE5YWFRTMElTN2RWMllCQ2swU3IwM0FzajNTaFNVQnl2YlB5TkwvMmM3TGVxK0tkdmgxRVFqcStxcU1zWnpqVXpFQkFNdlkrbEVLSUxhdkh1cFFwUTltU2lBUUNBUTVFRUdCUUNBUUNQY25FUkZBV0pqdDJKZHBFTm5abkxBZ2dWQ05IMFoyamZIZFhBQWN1bmpkYzNOR1V1MUJObGR6ak5oLzVSWjNJTlUzVVNRYWZOQThFL1RORTdiemN0NnJJcUZKTjJRNm9QU1RQcFlUSEJrd3lrbHpZQUNidUVJRHNYMkNFUkJHeEFRQ2dVQzRFeUNDQW9GQUlCRHVYMkppZ09CZyszT1NuZmlyOUV0TEE0eEdTVU5ORXBlUWxFb1ZjOFlqbDlPOUhpS1RwRDFJWXZFdWtaZUdUSjFLQlN2R3NHdmNOL1FBVm1SbXFJcHVCLzhIQnZwa1hER094QVNLRnIwWnZZSUNLNHFvb0dnZ3BuY3dBc05WUHBvdGdVQWdFT1JDQkFVQ2dVQWczTi9FeHdPQmdiWmpxVHZBL0k2eStOOHJWNER5Y3ErSGVpQktoODRKb2R5QjFMVVlBRkMyanZ2T2VtWVlLZjdPc3d6U0wzMi9Zckd5K0ZHMkdhUHRQVGkxd1dINGwrVlducFlUbmNCeTVSWXJDWDdTOTJVaVRZVld4MktDaERjUjk3Wm5iSE9tZ09pZU9nUkZFREdCUUNBUTdpVHVtWGl4UTRjT1llL2V2VWhKU1lGT3A4T3BVNmZxZWtvRUFzSEh0R25UQmdhREFRa0pDZWpkdXpjNmRPaFExMU1pM0F2UU5GZjU0ZUpGMitKZlRvNjZlTUhITU1EbHkwQ0xGb0RTdXorNTQvc200bERLRWVuejRDWURQdWIrV25ZQnNtOGJFQkdpOWJoM3VSWElMd1hDQXQyM0pYQ3NQNUdKZkdPRnpGRzQ5NUNlTHNOckFkc3JZLzdsd0hLcERwVnZ6WUNPTDBCUlAwSHVvSGFVRjFtUnR0MDNZZ0lBTUN3ckdEQUNRS091V21naWZaK2VRYWdabU54dFFNNEd3SEFXbEVvUHR1QkFYVStKUUtoN1Fyc0M1a0pBMndxSUdBYTZmdCs2bnBGUG9GaldWeTVVZGNlOGVmTmd0VnJScGswYkpDUWtJQ0hCdDM4a0NRVENuVU5LU2dwU1VsSnc0c1FKcU5WcVRKbzBxYTZuUkxoWHFLZ0FMbHdBTE1LS1NGNzZBOFBZK2djR0FzMmJlelZldVpsQjFLU044aGVub3U5allMdG1HTmF0dFZmZE96VUMyalNRTjRYN2lVR2Y3OFhXc3puY2dWVC9oRXIrWFc4alhnbzZWRG1XM0RLUmxWVVMxRnJVZjJzM0tMVk8rc1NxVUdHdzR0cldRbGpMMmNyTHlSTVQyQ3JSRkpHZE5BaEpWUHRpcW9SYWdEazNHV0RNb0VLN0FkcFdvSFN0Nm5wS0JNSWRBMXQ4RmpDY0JadS9CMUFFZ1g3Z3k3cWVrbXp1ZWtIaDAwOC94WU1QUG9nbm5uaWlycWRDSUJCcW1YWHIxdUhTcFV0NDk5MTM2M29xaEh1RmtoTGcwaVg3dEFWZmlRcDZQZUNsNEQxMVZUTG1icjVVZVNSMWRXckxtZEFHK09QelY0ZmE3Znk2bzVFT0dOTEVmVHNDa0Yxa1F1VEVqZHhQVzdLWXdIVnNyTHlOdzVGZmdoWlc1ZElHcEZENWRxN3NxbjMwZlFSMkhpVmxZZzR4R3hsYzIxb0lpOGtXUmlFblM0ZXRFcGtRM2lZUTlWdVJFSm03QmViMHEwRElJNkNqeDlUMVZBaUVPeDdtK2hLZzhBVG9Ob3ZyZWlxeXVLczlGT2JObTRmV3JWc1RNWUZBdUU5NTZxbW4wS3haTTN6MTFWZDFQUlhDdlVKUUVHZlV5Q1BMVFovbDBpbDRDZ3U5TGljNW9WK2liUW5KU3AwTEs2enVER1hsU0U3TjhxcDNsZ0ZnN3VxdGg5cGowYzRVMjBKYVVtVUhDUGQ1cG42TFRVeGdwWWM2aUkwWUZXSHhDT3o0b3FSeEhHRXVaWEJ0dTAxTVlGRlplbFRHbUdJeEliU3Btb2dKZHhITXVjbUFub2dKQklLbjBERmpBWDFiTU9lbjFQVlVaSEhYQ2dxSERoMkMxV3JGNDQ4L1h0ZFRJUkFJZGNoVFR6MkZzckl5SEQxNnRLNm5RcmhYcUZjUENBKzNQeWNuMUZ5TWwrVWtvK3NGWW5EcmlNbzV3Q2NPaVFmT3BYclVqcCs2bFFWeVMrUmY5MTZIWllFbGU2N0pHNFRpRnY4UCt0M0VvNEhuYktkbEdER0szelBCVDgwQ2FJVzhPVlppS1dPUXVxMFFsbEtibUVDRGttdy9RbFVSVEVJUzFXallRU056bG9UYWdzbmJCakFXMERGRVRDQVF2SUdPZVEyd0dNSGs3YXpycVVqbXJoVVU5dTdkaXpadDJ0VDFOQWdFd2gzQVF3ODloS1NrcExxZUJ1RmVvbkZqUUNzeUwvUmxkcUNYNVNUSDkwMFVIVWxlclFsOVQ2ZmVoS0hVdThvVG1RWnBsNzJmK090TU5yS0xURDRaYTA3SUJ0RVJLME5Ib2dReHpMOTVYNmlpSDVZNU13NXJCWXZVN1VVd2wxU21PYkM4M2lWdHBoUkYyZlhWeGZnanNoTVJFKzRxc2plQUN1MWExN01nRU81S3FORHVuSW5wWGNwZEt5aWtwS1FRODBVQ2dRQUFTRXhNeE5XclYrdDZHb1I3allRRXdLOEdYT1c5TENjNXBFMURSSWRXaG4xVGxBeHh3N1lEL1BjRjkyVU54WnZpbWNVU0wza2ZzVlFjblNEbEZyRUFRT0hSZ0xONDJQK0djSzdxenIzbjQ0a21RU3VoZSt3RGFlTlVnVEd6U04xZWlBcUQxWFpTVG1vUUFGYVVVNk9KOUVQanJwNVhJaUhjSVJqT2NzNzFCQUxCZTNRUEFzVm42bm9Xa3JsckJRV3RWa3NFQlFLQkFJQVRGRFFhc3B0RjhERUtCVmRPVXV5RElEZFNnZS9QTUp5b3dMaXZCMGhSd1BoK0NmWW41Rndid0lIekhxUTlpQzZUWStSU0h3aU95VGRXWU1NSmtUK0dSRE5HQlJqTTFHK3BjbGJhV0dMTGpjRE9JMEFIUjBvYVNReGpZWkc2b3dqbGhkWXFyOGg4YzFUT05haUJDdEU5ZGJJcVl4RHFDSldlVkhNZ0VDUkM2Vm9ES3Q5VjNxbHQ3bHBCNGZUcDAzVTlCUUtCY0FkQlBoTUlOWUphRGNUSDI0NWxSUWhVNlY5ZURsenpMT2YrMVo3eFVOTGlWWmFFT1lqYzhySnZHNUJ5TTk5MWUxWlU3QUxFUjhFVjN5ZWwyb3dySmI4OUtJelVIRUZqVmFFd2tKeU5mejZ5Z1ZMcm9PbnpMK2tEOGJPeEFtazdpMkFxc05oZFJUb1V4SVhHMUhvRllub0hnN3BybjB6dmN3b08xUFVNQ0lTN203djRkNGg4YkJNSUJBS0I0SXJnWUNCU3RMc3JNN3picm45UkVXZlU2SVo2R2o4ODM2bXh2T3RXd2Rzb2hXemlvK0NVYjNlSVVxNG9DWW9DQ3dUUUZYZzNlTHZkT1NuYUJHZVhZYnR4bXI0VFFma0hTUmhKTkJVR3VMNjdDR1czTEZWZmtUUWVWVGtvYnpicHAxVWd0cDhlbEcvOElna0VBb0ZRaXhCQmdVQWdFQWdFZHpSc0NPajE5dWZrQ2dzOG1abUF3ZjFxL1kxK1luTkdpZGNXZFR0Mk9SM2w1cW9MUktmTmtlVzVqK1I5eGQ1TGVVZ3ZLT1VPV05iNzhwNlZGU0VuYXZkQ3I3Q1pPa3F0N0NDdU1La0lqWlpmSnBJRk12WVdveVRITExxR3ZCUUh6aTZDbTZReWdFWmMvMkFvL0VtZUE0RkFJTnlORUVHQlFDQVFDQVJQaUl2alVpQjRXRmFlcUNCZWxLV2tBR2F6ODdZQU9pZld3d05Sb2h4THFXczZQdVBDWXNYeHl6ZGN0N1ZsU1NESDZKT3FsZmNjUzZ1V2lwVHdscWhIbDJCODhGN2JDVlpPWlFkYlQrM2dhYkxMUkdZZU1zQ1FXU0VhblpWUnh0Syttb1BDajBKY3YyQW9BOGpqS0lGQUlOeXRrRTl3QW9GQUlCQThnYVk1azBhbDBuYk9BMU5GbCtQeG9vTFZDbHk5NnRhZllXTC9KdEt2NXdDM2FRK3NiWDFzWm9DQ01wOWUvcTZudU15TTFVZEVvb3pFaGZaMC9WYjRVNXpSSVN0THFMTDFWY1YwZ0gvelBoTEg0Y2crVm9MQ2E2SnFKQ3dydmVvRXdLVTU4TjRPQ2lDMm54NStPcExuUUNBUUNIY3pSRkFnRUFnRUFzRlQvUHk0Y3BJOGNpTVV4S0pDYVNtUWtlR3l5NGl1TWRDcEt3VU5DbktTN0FFQVY3TnU0VmF4NTI2THhFZkJucDhQWEVlNXBWSlVraGhTRUtmS3h3dEJ4NFZqNlh2LzlyMTFqMzhrY1NTT3ZMT2x5TDhrVnBCa1JpYUloQktLQm1KNkIwTWRRc1FFQW9GQXVOc2hnZ0tCUUNBUUNONmcwZGliTk1xaDZtNTBYaDVRVU9DMGVhQ2ZBaTkxaTdXZDhFSGErZDR6S1I2M3pTWStDbllzMmlYNjJVbTVGeXp3aVg2VDhCWmdJVDA2Z1JGRnR3UzBleHJLOEVRWHJWMVRlSzBjdWFkTGJkTmtXUUMwRFAyS3NSTWpHdmZRSWFpQlN2TDhDQVFDZ1hEblFBUUZBb0ZBSUJDOHBXRkRRS3UxSGNzMHFiTWpMUTBvYzU1Yk1IR0FPTzFCL25VUG5rL3oyR1NQR0RQYU9KWjZHK2N5aTJXTjhiQi9Cdm9GWGhLT0phY1RzS0xvQVpVYW1nRnZTNTVUY1hvRk12OFdoYUlJWTB0N3J6RlZSSktvUjdUUVJ2bEpuaCtCUUNBUTdpeUlvRUFnRUFnRWdoVGk0d0ZWNVM0clJjazNhZVJoV2M1UHdXcDErSEppQXcxNk5BdXJQSklSSUYrNVBqU1VsU001TmN2MWxDci9MVFVEaGdxWFRlOGJsaVdKekJpbHJMVlpGbk5DTjlnZFMwWGNVOVBqTmRCQm9aTEdNV2Faa2JIZkpwSndGU09rUHlxeXJMMUkwdUNoSU9qai9TV1BSeUFRQ0lRN0R5SW9FQWdFQW9FZ0JhVVNTQlNGbGZPaWdpK29xQUN1WFhQNjhwZ2U4YUlqaWRla2JQME91akZuRkRVbGFROEF5czBNZmo1d1hkWVlUd1VsNDBFL1RzamgvQVdram1TTFRxQTE5UkhVN1IrU1Jpbk5zeUI5VDVIZDI0a1MrVzE0RDJXbnI0VTJWU1BzZ1FDSll4RUlCQUxoVG9VSUNnUUNnVUFnU0NVd0VHalV5SGZqaVZkZ3hjVkFUbzdEWnM5MWFvUWdQOTdRanBLNDVyTmQ2M1RxVFJqS3lwMjJaRVhUeWlMR2pQajFVRHBLS3lvalNGaDRMUWFvV0NzK0ROa2lIRmMxVlBRYzFrN0QwZzU2QjFCNm4wNVFYbVRGOVYxRllQbWlKU3dyeTU2anFoQ2hpL1pEd3c0YUdTTVNDQVFDNFU2RkNBb0VBb0ZBSU1paFFRTkFyN2MvSnpYMW9XcUVRMmFtUXo4RnRVcUJFVjFqcEYzRHlXV1BYRXAzK3JyNHV5RVJDc0RTUGFMb0VRbTNlb3oyYjBRb09HVkdWcGxJRmtKMGdqS2lCZFJ0bnZCNkNITUpnOVFkaFdBc3JEQW1LR2tHakR5TXFITlFBeFVhZDlQSkdJMUFJQkFJZHpKRVVDQVFDQVFDUVM1eGNWeEpTUjVmcFQ2d0xKQ1M0bkM4VjN1SzBoNmtldWFKK2h4MUlTandVd0dBUWhOZ3NraTQxajNDMVJ3akRsN041dzRrL015MVZEbmUwdThVam1XVmlSUUpFYm9uUHZaNkRLYUNSZHFPUWxoTnZKakFpeHRTMDJnNGdZU2ZsVHBFaWVoZXdUNnBSa0lnRUFpRU94TmxUVi9BbkhNRjF0ekxNR2RkZ0NYckFpelpGN2dMUjdTQXNtRUxxQnEyaENJOEVhb0dUV3Q2S2o0ak16TVRGUlVWaUk2T2hrTGhlUTNsb3FJaWxKV1ZvVjY5ZWxDcGFxNWNFc013MkxKbEMzcjE2b1dnb0NDMzdUZHYzZ3lyMVlwSEgzMFVOTzJaeG5UNzltMFVGQlFnS2lvS2FyWGFZWnZrNUdUVXExY1BVVkZSWHMyL0tpekxnbUc0a2xPZXpxK21ZQmdHRm9zRmZuNitkNmpPemMwRnd6Q29YNysrVisrcnFpUW5KME9sVXFGRml4WnUyNmFrcE9EOCtmTklURXowcUwyNFgwQkFBQ0tkbE00ckt5dkR5Wk1uMGFGRGh4cDlyeE1JZHd3MHpma3BYTGpnMjRvUEFGQmVEbVJrQU5IUmRxZmJ4NFdnZVVNdExnbzVDQkppNzRYUWRBcXBPUVc0YlN4RmlDYlFlZE5Lc28xQXJONWhzM3NldTFLUkVwaXMyd1V0elRsYnNpd3JKemhCd0wvbFFLZ2F0Zkd1dnhWSTIxV0VDaU1qakVkUk5LU0xDUlRBMk1wRCttbG94UFlOQmwzalQ1cUUrdzJEd1lDU2toSm90VnFQbm5NOW9iQ3dFUHFxa1dhMVFHRmhJVXdtazAvV0JuWDl2R3d3R0dBMm02SFZhdS82Wno5ZjNwZWFnakZjQUdXOENOWndCaWcrQ3hqT2NpOW9Xd0c2VnFCMHJjRUdOUU90OWZ6NVhpbzErbTRyV2pzVnhpMmZ3WFIrTzJpMUZvRmRYa0xvK0EwSUhiOEJnVjFlQXEzV3duUitLNHgvelVIUnV2ZHFjaXBPT1hmdUhIYnYzdTMwZGFQUkNHc1ZwKzMzMzM4Zlk4ZU9SWUdMV3VHTytPNjc3ekJ5NUVoY3VuVEpmV01aN04rL0h3c1dMTUMvL3ZVdmo5b3ZYTGdRWDMvOU5Td1d6N2VjTm0vZWpISGp4dUhxMWF0TzIzeisrZWQ0K2VXWFpYKy9XN2R1eGFCQmcvRHh4OTd2dmtqbCsrKy9yemJ2bzBlUDRxV1hYc0txVmF0cTVKb1RKa3pBeUpFamtaMmRMV3VjYjc3NUJoTW5Uc1Rldlh2ZHRqMTY5Q2krL3ZwckhEaHd3S3RyakI4L0hnc1dMSEQ2K3Y3OSsvSGhoeDlpNXN5WlhvMUxJTnpWQkFRQWpSdlh6Tmg1ZVVCUlViWFRyL2RKc0IxSVhwbmErdjE5M2pPandmczE3Y0ZpWmZIVC9qVEovU01VeGZpSDdxQndMTWM3UVlCV1FqZkV5MmNvRmtoUEtrSlp2dTN2UGkwNXpBVUFLQzdQb2ZJOXFGQlRpTzJuaDhLZmhDWVFmTStLRlNzd2N1UklyRisvM2lmanpabzFDOE9IRDVmOS9PV01sQlRuSXVUQ2hRdGRyZzNLeTh0eDQ4WU5qNjVUMDgvTHhjWEZXTHg0TVF3R3gwWTZuMzMyR1o1Ly9ubWNPWE9tMm10bXN4bUxGeS9Ha1NOSGFtUnVVcWl0KzFJVE1HZmVBQzU5QURaM0V5aGxNS2pZMTBCMTJjMzlGL3NhS0dVdzJPeU53S1VaWU01T3JQSDUxSWh1WEhIdGJ4U3VHQS90a0E4UTBHNll3ellLYlgzNE4ra2hISmNkWDRQY1dlMmhILzRkL09JNjFzUzBxcEdXbG9iSmt5ZERvVkFnSWlMQzRRN3ROOTk4Z3dNSER1Qzk5OTVEMTY1ZGZUNkhTNWN1WWNxVUtaTDZmdnZ0dDRpdXNtTUZBR3ZXckFFQVBQUE1NN0xtSm9kejU4NGhPenNiMGRIUmFOYXNtYXl4OHZPNTBOTFFVR2xsc0x4bDU4NmRXTGx5SlRadTNJamx5NWNMNm5lREJnMlFrNU9EOWV2WFk5aXdZVDVUeFgzSnNXUEhrSmFXaG9pSUNIVHAwcVhPNXJGanh3NEFRUC8rL2V0c0RnUkNuVkMvUG1Bd0FMZHYrMzdzMUZTZ1ZTdXV1a1FsbzdyRllzckswekJicTRhc2U0TXRzdUh2QzJrWTB0SHhiZ1pMMlphKzk2dWdzUGJZRGVRYksrdG1TZ2dJZVQvNEw2Z29QaUxBVnAzQk8xaTdTd2MrTWdwMHNPTm9NV2ZjUEd5RU1jdnNZRlFwOENWVHVTTmFTU0d1cng2cUlKSlZTN2c3aUkyTnhaNDllN0JzMlRLOC8vNzdEdHVrcGFYaHA1OStjamxPbHk1ZHFqMzNMRjI2Rkt0WHI4Ync0Y014YXRRb3J5SUg4dlB6TVdQR0ROeThlUk56NXN4eCt6eGQwOC9MMzMvL1BUWnYzb3c5ZS9iZ3JiZmVRb2NPSFR6cWw1dWJpMDgrK1FRWEwxN0V1blhyc0hEaFFqUnAwc1JoMituVHA2TzR1TmpoYTFLWU5tMGFHalpzV08xOGJkNFhYOExtN3dON2NpU29Gck5CUmIzZ3VKRi9BeUNzci9BM2dyMnhITXpPQkZCdC93Y3ExUGRyV2FBR0JBWGpudTlRY2UwUXdxYnNBNjMyM05FMzRPRm40Tit5UHdwWGpJZC9reDRJNnZHYXI2ZFdqZGpZV0F3ZVBCaWJOMi9HcDU5K2lzV0xGME9yMVFxdlc2MVdIRGx5Qk9YbDVVN2YrSEpScTlWSVNFaEFlbm82REFZRFltTmpYUzVVeldZekxsKytEQUFPdytLVGs1Tng0Y0lGUkVWRjFlbGlic3NXenIzNnNjY2VrejBXL3dGWnIxNDkyV081bzZpb0NOOTk5eDBBNEpWWFhyRzdGOUhSMGVqZHV6ZDI3ZHFGNWN1WFkrellzVFUrSDI5WnVYSWxBR0RVcUZGUUt1c216alE3T3hzblQ1NkVYcTlIdDI3ZDZtUU9CRUtkRWhzTEdJMkEyZXkrclRkWXJaeW9JUHA3cEE5VVlWajdSbGgxT0VQNnVCUWxMSTV6aTR6SXZGV0VxTERnNnMxRVgrZVZBRllXVU54bkc5RExra1RsTlNudkZJV21xbHc4b3psdDZ5N1ZXRUJreEVpcGRkRDAvcWRYM1crZEs4UHRGSlBkZUZLblFzRys1Q1ZGQXpGOWRQRFhTMC9iSXhCcW02ZWZmaHJyMTYvSHdZTUhuYVkrRkJVVllmLysvUzdIaVlpSXFIYXVVNmRPMkw1OU81WXZYNDdrNUdUTW1ESERvOVNLaXhjdll1Yk1tY2pQejBkaVlpSkNRa0xjOXFucDUrVTMzbmdEQ29VQ0d6ZHV4TFJwMC9EWVk0OEo1NXh4NU1nUnpKa3pCd2FEQWZYcTFjUGt5Wk5kcnFrdVg3Nk13c0pDbjgzWlpESTVQRitiOThWWHNDbGZnaTNZQjZyWEdWQktyZnNPbFZDTlhnUWFQQXIyNUNoT2FJajNMSUxkRzN5NjRqRHUrUTZNSVEraHIveFBVbjg2SUJpaFk1YWo2SThQVWJKM01ZSjZqUFBsOUJ3eWJ0dzRuRGh4QXRuWjJmamlpeS93MFVjZkNhK2RPM2NPUnFNUjhmSHhDQThQcjBVMlVLSUFBQ0FBU1VSQlZKSHJ4OFRFWU1HQ0JkaTFheGRtejU2TitQaDR2UGVlODlERnhZc1g0L0xseStqV3JadERid0plUFIwOWVyVGRMN2pKWk9MKzZMdkFaREpWUysvZ0NRand2SFowWVdFaGR1M2FCWURMcDFxN2RxM2JQdUhoNFU0WG4vd0hwRWFqUVprRHQzTnZjZmE5c0N5TGVmUG1vYmk0R0MxYXRIQW9ob3dZTVFKNzl1ekI3Ny8vanU3ZHU3djBIVWhMUzhPWFgzN3A4Yno0RUxKUFB2bkVvM3d0alVhRDJiTm5DOGZKeWNrNGZmbzBZbU5qMGJkdlgrRzgxV3BGUlVXRnd6SE1sUXNlaThYaTlHZXJWQ3E5eWg5YnQyNGRXSlpGUkVRRS92ampENC82OU96WnMxWUVJd0toVnFCcElDRUJ1SGpSTitOUmxNMlhnUzhsMmFDQjhQS1lIbkh5QklVcUhMbVVqcWZDSG5UNEdoOEF3UUxJTVFLUm5qL1QzUFdrNTVkaXh6bStqS2YzcS9BNUlSdHNCeElyTzNCSkNiWittcjcvQXVYdmViUmNjWG81Y2s2VnlKNEhEOFBhUjFrMDdxNURZUDA3TTkrWVFBQ0FSWXNXSVRNenM5cDVoVUtCNk9ob2ZQSEZGOVZlR3pCZ0FJS0RPWkcxVTZkT0dETm1qTjNyZi8zMUY5YXVYU3UwRWRPNmRXc3NXclFJTTJmT3hKa3paekJod2dSOC9QSEhTRWhJcU5hV1ovMzY5ZmpQZi80RGk4V0NnUU1IWXVMRWlSNTVkOVgwODdKS3BjTEVpUlB4d0FNUFlNR0NCUWdPRG5icitaV2NuQXlEd1lEKy9mdGovUGp4MEdnODIyeis1WmRmb05NNXJnN3o0b3N2d21Bd3VHenp4aHR2SUQzZHVkRndiZDRYWDhDbWZBbTJQQmQwQjJscFBwUktENnJqSDJET1RRR3VMUUFWUDhtbjgvT1pvRkJ4N1c5VVhEc2tXVXdRRS96NFJ5aFlOaHlxNklmaEYrdFpPSTFVQWdJQzhPYWJiK0tkZDk3QndZTUhzWEhqUmd3ZE9oUUFjUEFnbCtkWVVGQ0FTWk5zUC9qYzNGd0F3TXlaTXgwdXREcDM3b3ovKzcvL0F3Q1VsSlFJQzNsK3NWNVdWZ2Fqa1lzWDlmZjNoMHFsUXUvZXZmSG5uMzlpMTY1ZGFOZXVIUVlPSEZodDNPM2J0K1AzMzM5SFdGZ1lKazZzbmc5ejh1UkpKQ2NubzBtVEp1alJvNGZkYTJQSGprVldWcGJMbjhYVFR6L3Q5TFh0MjdlNzdDdG13NFlOd2tMMTU1OS85cWhQcDA2ZG5Bb0t0MjdkQXNEbE15MWN1TkRqZVRoajA2Wk5EajhBVnF4WWdZTUhEOExmM3g5dnZmV1d3L0NueG8wYjQ0VVhYc0R5NWN2eDJXZWZZZUhDaFE3L2dBRGNmYjRvWVVIaEtxZExqRGlhQmdCKytPRUhBRnhraFhqdXUzZnZ4ci8vL1crWFkvMysrKy80L2ZmZkhiNDJjdVJJakJvMXlxTTVHWTFHYk4yNkZRQ240bnI2L2JkcTFZb0lDb1I3aTZBZ0lESVN1SGxUL2xnc2E3L3d5OHdFZERyT3N3RkF2d2NhSUZLdnhzMUNrNnpGSWMvaFM5ZnhWRmZIZ2tKVlk4YjdTVkJZbG5UTmxoUWd6di93Z0Q3cXkraWlydlJla0xHSVp5SHlLUWlOUm1ESDRSNzNMYzB6STJOL2xkeG5PU2FNVlZJMklqdHJvRzFVT3cvWGhIdVhMNzc0QXVmT25YUFpwcWpTVDJidDJyVkNpcVV6T25YcWhISGpiQnVVbHk5ZmR1ci9WVkpTNGxCc2VPaWhoNFJudmFDZ0lNVEZ4UW12c1N5THc0Y1BnNklvOU83ZDIrRzQ5ZXJWd3hkZmZJSFpzMmZqeUpFaktDa3BjZGdPNEh3S2Z2LzlkeWdVQ2t5YU5Nbmhlc0FaTmZHOG5KS1NJanhmaWdrUEQ4ZjU4K2Z4emp2dkNPZjRuK3VTSlV1RWhiN1Zhb1ZHbzhHdFc3ZXFlVHNNR3pZTW5UdDNkbmh0dFZydGRqUFRWUnRQMHNscTY3N0loYzNmQjdaZ24yUXhRUXo5d0JkZ2pnd0Y5QjFCaGZvdU5kcG5na0xoaXZFSW03TFBWOE5CUC93NzNGclFIK0hUanZwc1RHZTBiZHNXZ3djUHhzbVRKOUdvVVNNQTNHNzl0bTNiaEsvRml6eCt0L2Y2OWVzTzM3QmlkV3ZreUpIVnpFdW1UWnNtZkQxaHdnUTgrZVNUb0NnSzc3NzdMaVpNbUlENTgrZERwVktoVDU4K1Fyc05HemJndSsrK1ExQlFFRDc1NUpOcUlUWU13MkRSb2tVQXVLZ0xmbDdmZi84OU9uWHFoQll0V3FCKy9mb092Ly9rNUdRQTNLTE9WUTRSTDdRQUVBd2NwMDZkS3ZSNTZhV1hNR0RBQUt4ZHV4WktwUklqUm94d3ExeG1aR1JnMjdadExuZkFlY1UxSWlMQ0oySDhqdTdaa1NOSGhPaU9TWk1tSVNiR2VYMzNVYU5HSVRrNUdXZk9uTUVISDN5QXVYUG5PcXgwMGF4Wk00OTM2UGx4Q3dzTDhaLy8vTWRodnBlcjcyUHYzcjA0ZS9ZczJyUnBnMGNlZVFRQUYyR1RuSnlNcUtnb3RHN2QydUVZdWJtNXlNN09SdjM2OVoxZXMwR0RCbGl4WWdWKy9mVlg0UnpETURoOStyVHdubENwVkZpN2RpMVdyVnFGa3BJU1BQend3M2pvb1lmY2ZnOGJObXpBclZ1MzdsZ0hYUUpCRmcwYmNrYUsvRU9Lbk4xZ2NUKytsT1FERHdBVUJZb0NYdXVkZ0EvWHVYNElkejAraEUzMzI4WXlwR1RsSTZGaGRaSHZmdlZSWUZnV1MvZUkwaDI4aUZDZ3dPSkQvV2J4Q2VtSUxxc2RNaDJnUFVzdEtDKzA0dnF1WXB0MlVCbFpJTmszZ1lLZG1XZTk1Z0VJU1hCYzhZbEE4SWJjM0Z5UHplNktpNHZkNXR0WDNYR2VQMzgrQU9ER2pSdTRkT21TWFVRblQzWjJObjcvL1hjTUh6NWNlTjQrZmZwMHRYWUFjUGp3WVdSbVpxSmp4NDVvSUlvY3E0cS92ejltekppQnExZXZvbWxUNTVYdGREb2R2dmppQzVoTUpwZlBvbzZvaWVmbG9xSWluRHg1RWpSTlY5dU00emRZeGFqVmFtUm1abFlUWmk1Y3VDQjhiVGFiWWJWYTBiMTdkOWx6bEV0dDNCZTVzQ2RIZ3VwVjNlaFNLbFRiLzRIZDJ3RlVYK2ZHK3Q3aUUwR2hhTzFVYUlkODROQXpvZnp5SGhUK1BCWU5QcmtzbkxOa25rSCtZdWU3NFlHZFhvVDJzUStoSGZBMml0WlBSL0NUczN3eFRaZU1HemNPTkUwTEM4Tk5temJCWURDZ1hidDIxWFozUjQ4ZWpSczNidUNISDM1d3Vram42ZFNwRTBwTFN3RndxdWl0VzdmUXFsVXJRYmtUTCtMQ3c4TXhkKzVjVEpreUJiTm56OGFWSzFmdzFGTlBZZW5TcGRpelp3LzBlajNtekpuak1CeG4wNlpOU0UxTlJiZHUzWVRGNDY1ZHV3Unp3WjkvL3JuYWpqYlBrQ0ZEWURhYjhlOS8vOXRsNkU2clZxMkVyek15TXBDVGs0UDQrSGdoZktsKy9mcFl2bnc1U2t0TDhlU1RUK0xGRjE5MCtiTUJ1Q2lRYmR1Mk9iMHV3ekM0WFdsdU5tL2VQTGMvYnltY09YTUduM3p5Q1ZpV3hkQ2hROUd2WHorWDdXbWF4clJwMC9EYWE2L2h3b1VMZU9lZGR6QnIxcXhxUDErYXByMUtGZUh4OS9mM3FwL0paTUtTSlV0QVVSUmVmLzExQUp3aXZHREJBcVNscFdIRWlCRk9VeTlXcmx5Sjc3Ly9IbjM2OU1HcnI3N3E5Qm83ZHV3UTdyL1Zhc1hKa3ljUkZCUWtHTkVvbFVvVUZCUmcvZnIxOFBQenc1UXBVeEFXRnVaMjdudjI3TUd0VzdkcUxXU01RS2gxNHVPQmMrY0FodkZKOUlBZ1NsUXBKZmxxenpqTVhIZE90SU1PN3hldUlrK0FvNWZTSFFvSzRpRnpqTExTNys4cXRwek9SbmFSS0JmWGkzdjViTkJKTlBQTEExQnB4Q2paTzhFbVNLbGlPc0MvbWVQZDBLcFl5aGlrN2l3RVkyRnRjNkFveVhFSnRvb08zSkcya1I4aUhyN3pUSW9KZHpjelo4NUV1M2J0SEw3MitlZWZZOSsrZlpnd1lZTFRuZUk5ZS9aZzNyeDVEbCt6V3ExNCsrMjNVVlJVaEtaTm02SnhsZW84di8zMkd6WnUzSWlTa2hLN0hYaEg4R205VHo3NXBIRHV5cFVyZHB1SHJ1QjN4V2ZNbU9GUnlmQ09IVHZpN2JmZnJuYStwcCtYZS9YcTVUSWwyeHVXTFZ0V1l4WFRYRkVYOTBVdXpKazNPQU5HTHp3VDNFR3BRb0JtSDRJNU93bDBLK2NWMjd4QnRxQmd6cmtNcGlqWFlUV0hpdFRES0ZvMXVkcDVXaDhKN2VEcU43VDgwaTVVWERzRXY4cnFEd0h0bjRQcHpKOHc1NlZBVmQ5NVRvc3ZDQXkwMWQyMldDeENwUVJYYVFDZU1IWHFWT0hyMmJOblk5ZXVYUmd6Wm96ZDRseE1YRndjdnYzMlcweWZQaDFyMXF3UjV0R3laVXZNbURIRFlWaDRkblkybGk1ZENuOS9mMkZCV1ZKU2dzV0xGd1BnMGgyY2lRbmVJTTdYZi9mZGQ1R1RrNFBYWG50TitGNVNVMVB4MldlZklTQWdRQkFUakVZampoOC9qbTdkdWpuOGhlUlRJNXp0VUJjV0ZvSmhPRWZzbWpBK09YZnVIS1pObXdhVHlZUjI3ZG9KUHo5M2hJV0ZZYzZjT1pnNmRTb3VYTGlBQ1JNbVlPYk1tWWlQai9mNUhOMnhiTmt5NU9UazRJa25uaERFcGpWcjFpQXRMUTJSa1pGNDRRVW5MckJlMEs5ZlAwRm9PWC8rUEU2ZVBJbkV4RVM3OThTbm4zNEtrOG1FNTU5L1hoQVRqaHc1Z3Vqb2FJZEdSWUQ3KzA4ZzNQWDQrUUV4TVp5Wm9pOFFMMlR6OG9EZ1lDQTRHSkVoQVJqUXFnRzJuczF4M3RjZG92Q0Q0MWN5OEZ6UGgwQzdXRGliR1NDL0ZBZ0xkTnJrbnVHL2U2VkZKNmhneGJ2QnRwUkJMMzBjYmYwQXNLSjdvWHY4SStlTlJUQm1GcWs3aW1BMTJlUURHclRreUFRS0FBTkdpSkFMQ0ZPaWNUZkhPY3dFZ2h6OC9QeWNicTd3a2IvMTY5ZDMyc2JWYzRWQ29jRExMNytNTDc3NEFsOTk5WldkYjBKQlFRSCsrdXN2cU5WcXZQTEtLeTdubUpLU2dwTW5UeUk2T2hydDI3ZTNtN3NqbnpNeFdWbFpkdVhudzhMQzdOWWl6bkJXd2FHbW41ZDVEaHc0Z0xObnowcnFHeHNiNjNHcWdNbGtjcnZaNUtxTkk5KzR1cmd2Y21BTUY0RHlMT2ZWSEdSQU5Sb0pObXN0R09NVjBCcjVoUWRrQ3dyVzNDdWdBdTF6eU5tS0VwVHNYWUtTZlV0QStWZVBXcUNENmlHd3k4dDI1eXk1VjJIWU1ROUJQViszVTkwcGRUQ3N1VmQ4TGlpY09YTkd5RFhpNmRDaEF6UWFEUW9LQ2xDL2ZuMkVob2FpWThmYUtXRUpBSGw1ZVRodzRBQ1NrcEtRa2NFWmJORTBEWVpoY09YS0ZTeFlzQUR0MjdkSDY5YXRFUjBkTFN6UXQyL2Zqckt5TWdRRkJXSEdqQmt3bTgwd0dBeTRmZnMyV3JkdWpjR0RCL3Qwbm1hejJlR0h5Y0tGQzhFd0RGNSsrV1hCS1hYVHBrMVl0bXdaZXZmdTdWQVZkTGVnNU1PM2REcWR6NnNXSER4NEVIUG16SUhKWkVLclZxM3cwVWNmZWJXd2JkS2tDZWJObTRkMzNua0hXVmxaZU9PTk56Qml4QWc4OTl4ejFlWmFYbDR1Zk5DN283eTgzS21aamxxdHRrdDFzRmdzMkxScEV3RE9RMlBzMkxHb3FLaEFUZzYzcUpnMGFaTFBkLzlQbkRoUjdkenAwNmVSbEpTRXNMQXdEQjgrWFBnKzVzeVpBNlBSaUdYTGxqa3NjVW9FQmNKOVFXZ29VRmhvS3lVcDB3alBqclEwcnBTa1FvRXhQZVBsQ1FxaUtSV1hsZU5pUmk1YVJsY1A0Uld2aWJPTjk3NmdVRlJxeHNaVFlpOE16Ky9kQ00wUlJDcTVrR3dXMG0rNzJQd3c0T0Zub1F4UGROdUhaWURyZTRwUlVXeTF1NzQ3ZzJhblVCUVl4allQUHcyTjJON0JvRWhCQjBJdHd6OGp5ekZNSHpCZ0FEWnUzSWpUcDA5ajY5YXR3a0wzZi8vN0g4eG1NMGFQSHUwMjBwSlBCWDM2NmFmdG5zMTR3M1ZITUF5RDFhdFg0OGNmZjBTTEZpM2c3KytQVTZkT29VK2ZQakNielJnMGFKQ2s2SUthZWw2T2pvN0dtREZqRUJzYkM0QjdCdlFtblZkTWx5NWRNSERnUUhUczJCRWFqUVl0VzdaMDJuYkVpQkZ1eC9Pa2paaTZ1Qzl5b0l3WHdhcHFzSXFFU2cvS2VBRzRFd1FGYzlZRnFCcmFPOTJYblZpTDBpTXJvQjM4SHRpS1VoaTNPdzQ1RW1CWkZLK2ZEa1Z3UTJoNnYySDNraXJ5QVpodm5vUDZnVUZ5cDJySHFsV3JjUGp3WWJ0eml4Y3Zoa2FqUVhoNE9MNysrbXZCOUtXbVlGa1dPM2Jzd09uVHAzSG16Qm5jRkpsM3RXclZDazgrK1NRNmRPaUFuVHQzWXRPbVRUaDA2QkFPSFRvRWdGdUFSVWRIbzBlUEhtalRwZzMwZWozMGVqMENBZ0pnc1ZodysvWnRxRlFxVEo0OEdSUkZ3V3cyNDkxMzMzVTREMzVSSi9aREVETjkrblE3NWUza3laTW9MeThId0tWeGhJU0VJQ29xQ2hNblRzUnZ2LzBtaEgxWnJWWnMyTUM1V2pzVE5YZ3ZCbWVMWGw0bERBb0tRcXJNSGI2b3FDajQrZm1CWlZuODhzc3YrTi8vT0FQUjVzMmI0OU5QUDNYb2crQ08yTmhZeko4L0h6Tm16RUI2ZWpwKytPRUhiTjI2RmVQR2pSTzhEQUJneXBRcEhoc1V2dmFhODVLcDMzLy92ZDNDWEtsVW9sMjdka2hQVDRkYXJZWldxOFdwVTZkZ3RWb3hZTUFBdEczYkZnQW43UENWTjhUdytXKzdkdTJ5eTIvajZkQ2hnMkF3eXNPL0IxbVdSVkpTRW5yMjdJa0hIM3dRTDcvOE11TGo0d1VsZDhlT0hUQVlER2pWcXBWRE1RRndmLzhKaEh1R21Cak9TNkdpd2xhMXdSZWlnc1VDcEtjRGNYRjQ4dUZJNkFOVktDdzEyM2tpZUlXb3o5SEw2UTRGQlRIWlJxQlZ6UlJCdW1QNGFYOGF6RmJ2RitGcXlvSTNkYnVGWTBweWdvakkvRkNsaHFiL1d4NzF5dnpiZ05KY1crbFNXbFFzeEZzb2lnTEwyaUlURlA0VVl2dnBRZnZkRHdrdmhEdUpnb0lDNU9mbmc2WnBZWkhyS1ZXclhyMzQ0b3ZZdVhNbldyZHVqYkt5TW1SbloyUExsaTJJaW9yQzRNR0RoYzBkUjk1Ym1abVoyTHQzTDBKRFF6MHUwMzdod2dVc1hyd1k1OCtmUjU4K2ZUQmx5aFFoclhyNzl1MUlUMC9ITDcvOGdnNGRPbURJa0NIbzNMbXpTMjh6TVRYeHZBd0FrWkdSMVo0REFjNFB6cG1oWWxXdVhyMktOOTk4VXpodTNicTFVMjh2bnBZdFd6b1ZSczZlUFF1R1lWeTJ1WFRwa3JCV2NVZE4zaGM1c0lZem9MU09EWko5QWFWckRiWTRHVlRFNDdMSGtpMG9XTEl1SUxETFMzYm4vSnYyUWtDN1lhRDhnbEN5OXo5dXh6QWxiNFE1NHlSQ1JuMFBLT3gzS3BVTlc2RDBrR2VWQXJ5aFg3OStRc20vclZ1M0NoVVFpb3VMSGY3aWlPRVg0Qys5OUpMVE5rMmFOTUZYWDMzbGNoeUtvckIvLzM2aG1rUkNRZ0s2ZHUyS1BuMzZJQ29xQ2tsSlNmaisrKy94NktPUFl1alFvVWhQVDhmZmYvK05ZOGVPNGVMRmkwaEpTY0ViYjd5QlZxMWFZZlhxMVFDNEQwcytiUC9GRjE4VVRDWlpsaFhNRjUzaExJU3Bhc25CblR0M0NsOHZYcndZSzFldXhOeTVjeEViRzJ1WFA3Uno1MDdrNWVYaGdRY2VFQmEyVlhHM1E4MS9HR1JsWldIczJMRXU1KzhPZmpGdU1CZ0V3ODF1M2JwaDBxUkpvR2xhY29tZDhQQndMRnEwQ1AvOTczK3hkdTFhNU9mblY2dGx5Ly9SS3kwdFJYcDZPbFFxbGN2U05HSU1Cb05nYnVObzRUMXJsczFqWk0rZVBUaCsvRGowZXIyZHEzRldWcGJMKzUrWGw0ZTh2THhxNTZzYURHVm1adUxTcFVzQXVLaUVVNmRPNGV6WnN4Zy9mcnlkWndiRE1QanR0OThBY01ha3ppQVJDb1Q3Qm9XQzgxUGdoVVZmUlNnQVFFRUJFQm9LVlhBd1JuZVB4Znl0VnlwZmtPZHdjT0xLRFl6bzh6QVVMaDZjTWwzN29kMFQvTGcvelhiZ3hZLzBINW9EcUs4VUczSkt1NzVZZTlMMEhBYzZ5SDFvYmU3cFVoU2xpUjZtV2VtMUhBQUtMR09iQkVVRHNYMkRvUXFxK1FkcUFxRXEvRE16UlZFNGNPQUFldlhxNVhIZnZYdjM0clBQUHF0MlBpa3B5ZTQ0TXpNVFR6MzFsSENzMVdyeDRZY2YyclhoRiswR2d3RkhqaHhCMTY1ZG5WNzM4dVhMK08yMzM1Q1VsSVRBd0VCTW5qd1pRNFlNc1dzemVmSms2SFE2Yk42OEdkdTJiY1BodzRkUnIxNDlEQjQ4R0VPR0RIRzdPMTRUejh1dWNKV1NVaFYvZjMrdjUvRHh4eDg3cmFJMmJOZ3dHQXdHbDIxZWZmVlZYTDkrM2VVMWF1Tyt5S0w0TEJEcmZKTlJOdG9IZ2ZTbFBobEt2cUNRZlFIS0NQc0lCVVZvWXlldEhjQ3lNQ1l0Z2lxcU5meWFWSGY3VkRac0NVdldlYm5UckliNEErajA2ZE9Db0tCUUtBU2hnYWVrcEFRcEtTblE2L1YydjJESnljbWdhZHFoSHdLL2tIZkVxVk9ua0pTVWhNek1UUHpqSC85QTkrN2QwYlp0MjJyK0NNbkp5ZmpqanovUXJsMDd4TWZISXpvNkd0SFIwWGorK2VmQk1BeHUzcnhaN1RwcjFxeEJhbW9xbWpWclppZU0rUG41U1E1UkV1L2NHNDFHSER4NEVDcVZDbWF6R1U4ODhRVCsrT01QdlBubW01ZzdkeTRTRTdrd1RJWmhzSExsU2dCY0djUGMzRnpzMkxGRENJZm40Y1VLWnp2VW9hR2hkbmxwVWpoMjdCZ0FUclVGdUhDd1diTm1ZYytlUFJnNWNpU2VlKzQ1RkJZV1NoNS80TUNCbURKbENzYU5HNGN1WGJyQVlEQlVldys5OVJhM28xUmFXb3JodzRlanRMUVU3Nzc3cnR0Y0xnQ1lPM2N1TWpNejBiWnRXNmRlQkFCM2IvaEtINU1uVDdienpYanBwWmM4TXNtc1NsWGxkK3ZXclZBcWxiQllMR2pXckJrb2lzTDY5ZXRSWGw0dUNETUFKMnpjdkhrVGJkcTBRZHUyYmJGcjF5N1VyMThmRHo1b3I3VHk5OTlYZ29MMTlnMllUcTBIRkVxQVZvS2lsWUNpOGw5YUNVcWhBR2dWUUN0QWlkc28vVUFwbEtCVUFhQ1UvcUQ4QWdDbEdwVEtINVFmTVJzaitJaWdJQ0FpQXNqTzVvNXJJUFZoYk84RW02QWdaV2hSSDVQWmd1VFVMTFJOaUtyV1JQQ0d0QUxGNVlETysrZkZ1NExMMlFhY3ZNNy9mZkQ4ZnVrb0UvNFpMRnFrVU1ML3ZFT1U2a0JyNmlPb3EzUHpYSjdDYStYSU8xc3FIa1R5KzR5NzEvWmlTSFRQWUtoRGZKdUNTTGlMTUY0QXluTUJpeEdzdFFTd2xnRFdVdmY5ZkFERE1GaTNiaDBBYmdOdDFxeFpTRXRMdzBzdnZlUlJtY0NJaUFpUG93bkVPTXFoNzlhdEd6NzU1Qk44K3VtbitPaWpqekI5K25UMDdObFRlTjFnTU9EdnYvL0dwazJiY1A0OHQ0N3AxS2tUSms2YzZEUlZJem82R3VQR2pjTXJyN3lDM2J0M1k4T0dEZmpsbDErd1lzVUtkT25TQlk4Ly9yalREYnFhZUY1MnhiWnQyenoyVXVETklqMkJqMXlWbkpybGh0cStML0ltZXhiUU92YmNBd0N3WnNCU0FxajBuaDFYUmZjZ1VPeWI2aEYxL2hlaC9Fb1NySGtwMEw3d1RWMVBCUUQzUzFUVkVmL0VpUk9ZT25VcTJyZHZiMmV5Mkw5L2Y0ZnR4UlFXRnVMczJiTTRkKzZjVUhLR0wwK29WcXNSRnhkblY4L1dVMmlhcmlZbVpHUms0S2VmZm9LZm54K21UcDFhelFSUlNzV0Jxdno1NTU4d21Vem8wcVVMRGg0OGlKNDllNkpKa3liNC9QUFBNV1hLRkh6MTFWZUlpWW5CenAwN2taR1JnVTZkT3FGMTY5YUNJV1YwZERTNmRlc21qTWZ2VURzVEZGcTFhbVZuL09jdFpyTlpVQnY1YWhRQTkrRXdhdFFvQUVCaVlxSmRlb3ZaYkVaYVdocG9tbllaUlZCWVdJaTh2RHk3bjZ1N0VLN0F3RUFNR1RJRXExZXZ4c3FWS3dXaHdSblhyMThYSWtKR2p4N3RzdTJpUll0UVVGQ0FRWU1Hb1VzWCs5cXlLcFZLOXFMZFpETGh6ei8veE1NUFA0eWpSNDhpSUNBQUgzNzRJZDU2NnkxczJiSUZGRVZoOHVUSnNGcXRRanJKMkxGamNlUEdEY3laTXdkeGNYRll0R2lSWFppWTJXeUdTcVh5NkVIQUU2eUZtVER1K3RvblkxV0Y4dGR3Z29PS0V4cWdDZ0R0RndCS0hRdzZVQTg2S0JSVVFERG9BSDNsY1Fqb0FEMm93QkNQZGhRSjl3bFJVVUJ4TVZCYTZ0dXFEeFlMa0pHQjVyR3g2QlFmaXNQWENnQklUYTJ3ci9aUVZWQUE3SWZNTnQ2N2dzTGlYYmFTMFhZMU05MHdYcmNQT2xvY2JpdnRYb3N2cVIwMEZWQzZUZzh6WnBtUitiZXRWRFYzKzZXL3p4alkzK3ZJamhwb0lrbEUyVDFIV1RwUW1nYTI5Q3BRY2cxczZUV2dQQSt3Rk52K1l6d0xINjlKZnYzMVY2U25wME9yMVdMcTFLbVlQWHMybGk5ZmpoczNibURxMUtsdW4zTmF0R2hSYmNQSFV4eVZqZXpVcVJObXpKaUI5OTkvSDE5KytTVVNFeE1SRlJXRlJZc1dZY09HRGJCYU9mK1NCeDk4RUsrODhvckREY2lSSTBkaTZOQ2hkbXNCUHo4L0RCdzRFQU1IRGtSeWNqSisrKzAzN04rL0gvdjM3MGRNVEF6bXpKbFR6ZCtocHA2WG5jRkhpdmdhL21mbWE5ODBBSFZ5WDJvUzV0QVF3SEFPZE9lL0FGMXIyL0VqMndCdHE4cmpzNkE3YlFLQ0hWZE04Uld5NzVZeW9nVXMyUmVnMEVvTCtUQWxid0tsMXNLL1dSK0hyMXV5emtQWjBMbHBSMjNBbDMzME5zKzdxS2dJeno3N2JMWHozYnQzUjgrZVBZVnlPTk9tVFJNVU9URzg2Y3hQUC8wa2VCR0llZUNCQjRTMEM3UFpqRm16WnNGc05tUENoQWwySlhBc0ZvdFBmakhMeTh1eGJ0MDZSRVZGb1duVHBzS0h5WUFCQTVDZm40OVRwMDRoTWpJU1pyTVpQLzMwRTJpYUZzS3VYbnp4UmV6ZXZSdkxsaTFENTg2ZGhmblVkTWc3WC9aRnFWUTZEYm1xK2dGODVjb1ZqQjgvSGxGUlVmanV1KytjanIxNjlXb3NXYkxFYSsrRnA1OStHaHMzYnNTMmJkc3dkT2hRcDNWdnJWWXJQdi84Y3pBTWd3RURCcmo4STVpVWxJUnQyN2FoUVlNRzFTcFY4SXQydVd6ZXZCa0dnd0Y5K3ZUQjBhTkhBWEFDM0dlZmZZWTMzM3hUcUNmODExOS9JVE16RTMzNzloVyt0MTY5ZW1IMzd0M1l2bjI3bmNPdjJXejJ5RDMzVG9BdE40SXROMHJ1VDZtMWxVSkRQZEJCOWFEUVI0SU9iZ2hGY0FRVXdaRlFCRGNFSGR6US9VQ0V1NS80ZU9EOGVhNlVwRnpFcTczOGZLQmVQWXpwR1ZjcEtBQnl3eFNTVTdOZ01sdWdWam4vRzVKdEJKcFdMMEIwMThPd0xINCtJQTZaOVN6ZklZUXV4VGpkUHEvN1ZjZFdZbExac0FYVWJWem51WllYV3BHZVpCUEh1ZktRTk9RbE85Z0lheG1Ba0NiZWV3MFI3Z1JZd0pRRmxLWndZZ0V2R3BTa0FLVnBBRnZoZm9nNjV1REJnL2o1Wnk0RmV2VG8wZWpVcVJPKy9QSkx2UHZ1dTBoS1NrSmVYaDQrL2ZSVG4xUTE4d2JlYTJyRmloWDQ5ZGRmTVdYS0ZBd2VQQmhKU1VubzBxVUxCZzBhNVBRNUR3Q1dMRm1DbEpRVXpKMDcxMkZrQU84M2NQMzZkZnp5eXkrNGRldFdqU3hhUFhsZUJyaFUyQ1pObW1EMDZOSFZGdUlmZi93eGpoMDdoZzgrK0FBZE9uUVF6bWRrWkdEQmdnV0lqSXgwT3crVGlTdlBXeFBQaG5mZGZkRzI0cUlVL0oxNEdWa0t1ZDlkUGtKSU9DNFJIWnNCcTVObjErSXpYSlNDRDVBdktEUnNBVXZXQmZoWGxucjBDcFpCK2FWZFVMZm9YODA3Z2NlU2RRSEtodExVUkYrUlhSbWU2aXhQUjB4R1JnYjI3OStQdm4zN0lqdzhIRHFkRHMyYk4wZjc5dTF4K1BCaEhEOStITU9HRGJQN0pUeDE2cFN3c0hhRU0zTVY4Yzc0VjE5OWhaU1VGSVNIaDhQUHp3OUxseTdGalJzM2tKNmVqbHUzYnVHUFAvN0F1blhyc0dQSERrKy9iUUJBMTY1ZGhWRDUxYXRYbzZDZ0FLKzk5bG8xbzVNWFhuZ0J6enp6REZRcUZYNzk5VmZrNU9UZ3FhZWVFbEpFb3FPajBhZFBIK3pjdVJOLy92bW5ZTnpvTHVWQkx2d0hwQ2RxS3c5Zi9jTmRYaFEvZDI4RmhYcjE2bUhFaUJGWXRtd1p2dnp5UzN6NzdiY09CWjhmZi93Umx5NWRRbGhZR01hUEgrOTB2TlRVVktIV2NyZHUzYkJ4NDBiY3VIRURHUmtaU0U5UHg3UFBQb3RodzRaaDh1VHFKVnpkOGRsbm4wR3YxOE5vTkdMNTh1WFE2WFRvM3IyN1lGWURjR0YyUzVjdWhVcWxRa2xKQ1g3ODhVZW8xV3FNR1ROR2FETnExQ2drSlNYaGh4OStRSzlldmVEdjcrODJPa1VLQ24wVWducU1BOHRZQUdzRldLc0ZzSnB0L3pKbSsyTkxCVmhURVppeVlqQ21Zc0JzY244UmliQW1BNndtQTZ3RkdTN2IwYm9JS0lJYlFxR1BoRUlmQlZvWHpna09JWTJnakdoZVkvTWoxQ0wrL2tDalJweVpJaUEvOVVIY1B6VVZ3enMydzhSZlRzSmtacVJiS0ZTT2FiWmFjVG9sRTUyYXh6aHRtaTFkWjd1ajJYZ3lDN2VNL0VMTDgzdjBsbTRYMUpSVmRFYXFlWUt0cTI2bzZ6S1JsbElHYVR1THdQS1haUUZLaGdzalZhVnJjSXcvR3JRbDZWOTNCU1dYd1JhZkJvclBnQzA2eVMwYW5DMG92RVdsQjVRNjdqK1ZIbEJvUUtsMGdGSUxOdjE3MzF6REFkdTJiY1A4K2ZOaHRWclJwMDhmREIwNkZBRG5QVFp2M2p4TW5Ub1Y1OCtmeDZSSmt6Qjc5bXkzMVIrV0xsMHFsR1YzeHpmZmZPTnk0UWtBenovL1BGYXRXb1ZkdTNaaDh1VEppSTJORmRKK1hjR3lMTTZlUFl2eThuSTBiT2g2UXlFbUpnYlRwMC8zdUdLWXQzajZ2UHpjYzgvaHVlZWVjL2dhSHhsZDFWK2hhZE9tTGpmb2VNckt5b1JVaDMvOTYxOXU1L3JlZSs4NUxFa1BRRWhsRjNQWDNSZGRLODVISWF5dnc1ZnA0UDl2Z2dBQUlBQkpSRUZVenR1QWlsdEFVQk1YeDNsQWtKUDNyK0VNNTZQZ0EyUUxDcXFHTFdFNnYxVlNYMHZPWmJBbUEvemluYnVFbW0rZWhicjFVS25UOHduNzluRTdEYncvZ0N1eXM3UHgzLy8rRnhrWkdYam5uWGZ3MjIrL0NXOTJaeTcvYTlldWRaZ3J0SGp4WW16ZXZObXBreW8vcnNsa0Vrd0djM056TVgvK2ZLRU5UZE40OE1FSFFWRVU4dkx5Y09YS0ZhaFVLcWUvZ0R4V3F4Vm1zMWtJK1M4cEtjR3FWYXNRRkJTRVFZTUdPWXlZVUtsVXlNek14SW9WSzZEWDY2dVpWbzRjT1JLN2QrL0dMNy84Z29FREJ5SWdJS0Nhb0xCMjdWcHMzcnpaNWR3OFFhdlZZdjc4K1RBYXVUK2lPcDNuZGJKVFVyZ1FWM2Z1d2J5b0lpV1Y1T21ubjhidTNidVJrcElpbEo0VTgrZWZmMkxseXBWUUtwV1lObTJheTN5MkhUdDJDRkUwdi8vK3U5MXJHbzBHc2JHeFF1bFJ3RE1CaEZlSStVWC82dFdyVVZ4Y2pCRWpSamlNZHVEUExWbXlCSVdGaFJnelpveWRJTk9vVVNQMDdkc1gyN2R2eC9yMTYvSDg4OC9YaUppa0NHa0VUZjgzM1RkMEFXTzhCYmFzQ0l6SlVQbHZNWml5SXJDbVlqQWxCV0NNK1dCSzhzRVliOEZxekFkYjZubHVvRWZYTDg0R1U1d05jOFpKaDY4clFocERXVDhCaXZyeFVJYkZRVmsvSG9xd0JKSldjYmRSdno1bnBtZzAybFp2TkMxdEFTaGU2SnJOQ01yTHh1TnRJL0hia1JzeUptZ2I4OGlsZEplQ1FxRUpNRmtBZFowblVmcVdIL2VKeEh3UDB4MGlsVVY0U1h2WWZVTlBxTHl2L2sxN1FkWDRJYWZOR0F1UXVyTUlGcFBvZ1phdjhpSGxzcURzbmtrQ3dwU0k2bEs3dTc0RUR6RmVyQlFQVG9NdFBnTVVuUUlZYVFiVDFkQzFCYVZwQ21pYWdncHFDZ1FsQ2dzVlI5U0VvR0F3R1BDZi8vd0hXN2R5NjR4MjdkcGh5cFFwZG0wYU4yNk1lZlBtWWZMa3lVaFBUOGZreVpNeGQrNWNsK015REFPR1lkQ2lSUXVFaERndXkzZjU4dVZxNWVXZEVSZ1lpSmlZR0Z5N2RnMjV1Yms0Y2VJRUZpOWU3RkZmL25scjJMQmhIcld2VjY4ZWZ2enh4MXAvWHY3cHA1L2Mvanl1WGJzR0FGaS9majBPSERqZ3N1M3c0Y09yTGRiNVNoV0E4eldUR1A2NTFsTTJiZHBVNC9mRmwxQzYxbUN6TnpyLzA2TUs0Zjd6OUxnS2JQRnBVQkZQKzJTdXN2LzhLOElUd1o3d1RPV3JDbSsycUl4MGJqakJtQXhRaE11dmp5bVZMVnUyNFB6NTh3Z0tDcklMMzNFRy84dkcvNUs0VzdnRHpoZDQvSzYxT3lkVnRWcU5aczJhZ1dWWndiZ3hPam9halJvMVFtUmtaTFhkNzlkZmYxMVFkNTJ4ZS9kdU95ZmN3TUJBYUxWYURCNDgyS2w2bVpPVGcyblRwc0ZrTWlFaElRRXJWNjVFUlVVRktpb3FVRjVlanZMeWNnUUVCS0NvcUFocjFxekJ5SkVqaFVVNUgxNVZVRkRnMXBYVkUvaVF0K0ppem9MY0cwSGgxS2xUQUlCbXpacTViTWQvMkVncE42bFVLakZqeGd5TUh6OGUyN2R2UjJob0tGNTlsVFBiMnJKbEM3Nyttdk1CbURKbFNqVWp3Nm8wYTlZTUVSRVJkdmUrY2VQR2FOeTRzUkJWdzFldzBPdjFRa1VRVjR3ZVBSbzNidGdXSXcwYU5JQkdvOEhUVHp2LzRGbStmRGsyYjk0TW1xWmhNQml3Wk1rU3UvdlBxOFVyVjY3RW80OCtLZ2dLVXR4L2F4SmFFd1pvd3VCTmFYWEdlSXY3ci9RMkdFTWVtSko4V0ExNXNPWmZoN1h3QnF6NTE4RlcrTWEweW5vN0E5YmJHY0RsUFhibktiVU95dkRFU3BFaEFZcjZDVkRXVC9UT0pKZFF1OFRGQVdmUDJpSU1mR1ZDZGVzV0puVnBhQk1VcEVUY2k4cE9ucitlZzFKVEJRTFY5dUtmZU5pY0VpREdmUkRmWGNNdFF6azJuUmJ0Y0huNDgzdEh0d01xaWx2WSs4cHpVenRrdXZNWFdTQTlxUWdWeFZiaG1qUWxKOGtCWU1BSzM2NmZoa1pNNzJCUXBLRERuVUh4YWJBRkI4QVc3QWNLRHRoQ20rVVNFQVBvMm9EU2R3Q2xidy9vM1QvdjFqVG56cDNEdi8vOWI4SGphdURBZ1pnMGFaTERpTTZJaUFoOC92bm5tRHg1TW5KemN6RnIxaXlQRm9MRGh3OTNXdnFROS83eUZONGZpbUVZYURRYXU5UmpaMlJuWnd2UGtpYVRDVTJhdUYvdjhBSkliVDh2Nzl1M3orUHJIVDkrM0cyYklVT0dWQk1VK0RWVXk1WXRYVmJLNDZzOHJGbXp4cXNxRDdWeFgzd0pHOVFNc0N6MytiZ0NGVVZnTmMxbDFJS3lJVDlDb1VGVDBMb0dLRHUrQmdFUFArTlZYMnN4bDBxZzBEdk9xU2s5dWdySzBNWlExWStYTzAxSmJOeTRFUXNYTGdUQWVRQlVYZFQ3K2ZuQlpES2hvcUpDMkdYbDFUSjM1Vlo4elRmZjFLeXBKVVZSR0Q1OHVFdDNYS1ZTaWR6Y1hBRGNINEp6NTg3WnZhNVdxNkhWYWxGYVdvbzFhOWJnOGNjZnI3WkxQV3JVS0xkbE96MmRMK0M5b0pDYm00c3paODZBcG1tM0FoSWZjaVhWN0RJeU1oTHZ2LzgrWnN5WWdWV3JWZ241VjZ0V3JRSkZVWGpqalRmUXQ2L2pNQ2N4UFhyMFFJOGVFbEtPdktCSGp4NVFLQlF1UStGNEYxOXh5VWdlbXFhaDBXaWcxV3BoTUJpd2F0VXFQUHJvb3dCcUx0MmxOcUUxWVp3UTRRSzI5RFlzQmVtd0ZtVEFlcHYvTndPVy9IUXdsWitGY21CTnhUQ25uNEE1L1lUOUN5bzFWQkhOT2JFaHZDbVVFYzJnYXRnQ1ZJQVQxMTlDN2VIbng2VStaSWpTWUh3a0xEeWlLRWFFMWcvWmhvckt4YkQwRXBJTVdCeTlrb0dlRHpvM3FjMDEzbHVDd2k4SDAyRzJWdDRIRDM5MGlhbzhQS2V4L2Y3UkZDdGFtbnNPSy9KT0NIajRXU2pxT1k4T3lUeGtRRW0yTFdXU2tpVW1VQUFZNGRvS2Z3cXgvZlJRK1Btd3hDbkJPNHdYd0Jic0I1dS9EN2g5RURCTHIwaGxoNllscUxDZW9FSzdBeUdkdVJTR080ekV4RVNFaElUQVlySGc5ZGRmdC9OZmNrU2pSbzB3ZCs1Y3pKdzVFMisvL2JZUWJWb2JGQlVWQ1l2WHNMQXdSRVZGMlZWOGNJVEpaQkxLYXNmRnhTRTFOUlc5ZS9kMjZMM21pTHA2WGw2d1lJSFRCZmJNbVROeDlPaFJmUGpoaCtqWXNhUEROcU5HalVKK2ZyN0QxL2lmb1NjVjBLVFFzMmZQR3I4dnZvVFd0Z0NqYmdqMnhuSlFqYnl2MU9ZS051TW5JQ2dPdE1ZM20vWStDVkFNZm1vMmNtZTFoMy9ML3FBRDdKOG9nbnE4aHFBZWptdG9CdlVjajZDZWpuUERtWklDR0hmTVEvaDdQZ29kZEFIdjlzbHo3dHc1L1BEREQ0S2phNjlldmZETU05WEZrb1NFQkZ5NGNBRVRKMDVFbzBhTlVGcGFpbVBIamtHbFVnbUdpNjdnRFZ5Y3dZZWJ6NW8xeTJta1E4T0dEYkZreVJLblk3QXNpeHMzYnZqRXBPYXh4eDV6K1hxOWV2VUVmNFdvcUNnRUJ3ZERxOVZDcTlWQ3A5TUpZZkdmZnZvcGlvdUxVVnBhS3V5Yzg3dlVmbjUrUGwxZzhvdGNUd1dGWDMvOUZRekQ0SkZISG5IN00rUER3NlJFS1BDMGI5OGVIMy84TVdiTW1DRlVjMUFvRkhqdnZmZmNmdWg1UWtsSkNiS3pzejB5d25HRlJxTngrOGY4MldlZmhVS2hRRnhjM1AremQrZUJUWlI1SDhDL016bWJ0RW52aTVhMnRGeHlsUHZVSXBjaUtvZTdySXFydTNndjZnSWVyNnVycTd1cjY3S3l1bmlzcmlncXJncmVMQ29naW5LRDNHY3B0UFNncGFVWGJkTzBUWlBNdkg4a21VelN0RTBtYWRQUTMrZDlWNW81bmp4SmVzenptK2Y1L1JBYkd3dWRUaWQ4L2xxdEZnekRvS2lvQ0E4Ly9EQ2lvcUxhZlBhWE8wWVRCWVVtQ29xVTdMWTdMYTJ3Vko2RnVTSVBsb3VuWWFuSWc3bmlkR0NXVTVoYllENS9CT2J6UjF3MnM5cG95Qk1HMlA1bkR6VEk0L3VEVVlaR2tzekxSbnc4Y09tU2Jla0Q0SDh3d1hGYjNHekd1OWVuNExxMTUremJ2YTlRSUdvTVFyV0hNeVVkQnhTNnAycGN0M2xqYTc3b2tYY1JoY2YxVytDOGtTOHRtQ0JPeEFpWkF1RXoyNjhFVkhXOENYWG5BcGQ1bnhlVnFHUmtRUG8wUFJSYW1wclFyUnJ6YkFFRXh3d0VjMjNuNTNoRGt3RW1PZ2VJeVFFVGN4V2c2UGxMNUZRcUZaNTk5bG1vMWVvMlpkWGJrNUdSZ2RXclYwTW1rM1ZwUU9HdHQ5NkN4V0tCVHFlRDFXckZUei85QkxQWmpBa1RKbmg5VGZQS0s2K2dycTRPRXlkT3hJTVBQb2g3NzcwWHExYXRnbDZ2eHpYWFhOUHArY0c2WGxZb0ZPMCtyMk9XaGx3dWw5UTN4NDNJN3I0cEsrYnY1eEpvN05CWHdQMlFDU1JjRDZhOThvOCs0bHVyd1ovOUc5aHBlUUZwRHdoZzJjakloZjlHM1VlTEVYMVhZS1ptMUgyMEdKRUxPMC9nNGEvTm16ZmoyTEZqQUlDOHZEeGtabWJpMEtGRE9IcjBLRmlXeGE5KzlTc3NXclRJWTltbGh4NTZDTXVYTDBkQlFZSHdpOHVSWmQrYkFieEdvK2t3SStpbFM1ZGdOQnFoMCtuYXZRc2VIZTM2UjhGZ01DQTNOeGVuVDU4Vy9tMXNiT3gwUFZtZ09KSXRkdVN4eHg0VGZ1SDZlNWUvTTQ0WkU1R1JuZjhRN3QyN0YxOS8vVFVBZUJYMWRVek44aVhobzd1TEZ5OWk1ODZkTHV0VnJWWXJObTdjaU1qSVNHUm5leGg4dG9Qak9CUVhGeU0zTjFmNFgwbEpDWVlNR2VLeWZLV3JlS293NFM0OVBSMGZmL3d4VkNxVlVMKzRxejc3a0NKWFFwNDhCUExrSVM2Yk9VT2xMYmh3TVErV2l0TzIvMTA4RTVDbjVJeTFhRDIzRjYzbjlycHNsOFZsUXBrNkFvclVFVkNram9ROG9lTmtWQ1FBeEVzZkF1amFlQWI5OUhLY3EyOWJSY2dyb3I5N1o4dXFZV2d5SVVManZGZ1cvMVdzQ3RETTY1N2dTSEVkemdpWkpyMWJ0ekJZVVlFYk5TYzdQYTVqdk1zeUNlMVY5N1NiRzZXKzJJVEtZMDJpTTZYbjM3US9zOHQxVHQ4Y0hkVFJsMWxTako2b3FkQWVQTEFIRVV3WE96N2Uva0V6RE1Cem5YeHZhckxBSk13R0UzOWRqMWpDSUlXVU85WGVMRFgyMTRVTEY5cmtDSWlQanhjcW0zV0U0emk4OXRwcjJMSmxDeUlpSXZENzMvOGVzYkd4ZU9hWlovRGtrMC9peFJkZnhQbno1L0hiMy82MlcxNkxneS9YeS81dzNNUjFIMWRaTEJZY09IQUFBREJ5NU1ndTdZTW5QZlZ6QVFCbTVCcndoKzhBTSs1L0FXbVBQM3dIbUpGckF0S1dROEQrV2lnenhrSFZQd2NOLy9zVGRIUCs0bGRiOVY4OUJkWGdtVkNtalE1UTd6emJ2WHMzWG5ycEpiQXNDNlZTaVRmZWVBTVpHUmxZdUhBaEdob2FNR3ZXTENFcG9TZjkrL2ZIMjIrL0RiUFpMSlJtOUtVODM3eDU4em9jZ0wvNjZxdjQzLy8raDRjZWVnaVRKMDl1OTdpOWUvZGkyN1p0eU0zTlJWbFptY3UraUlnSWpCczNydE1zcGQzSkVVemdlUjRsOWl6bjNrYWZmY0Z4bkxDT3E3TUVpNGNQSHhZRzNmUG16Y01WVjNSY3FyUyt2bDZvdnVIcjNYK080L0R6eno5ajQ4YU4yTHQzTHppT2cwcWx3b0lGQzFCWFY0ZE5temJoNE1HRE9IandJRkpUVXpGMTZsUk1tVExGWThUV2FEUmk3ZHExeU0zTlJWNWVuckRtQzdEOXNrNVBUOGZFaVJOOTZsOVhjM3oranFsdFhmSFpYeTdZaUhnb0krS2g3SCtWeTNaenlTRzAycGMzdEJZZjlIMG1Rd2VMdTYxVkJXaXVLa0R6SVZ1Q1QwYXB0UWNYUmtEWmR4UVVxU1BBcUNsQlcwQXBsVUNmUGtDcFAwa1U3UnhMSmhnR0RIaDhjRzBDSm45UzVwSVRRYXJEQldYSUdlWjVDV0tyMVphY01mSXlxQ3I0cmpnWm81ZHYySjhpTnpvZjhKQ2NQRUdZSWFDSmFuZDJaMU9sR2FXN0RLNVBKK25abkEySUwrNFRSMnNSbmh6NlM5RjZKaDZvMncvKzRyZmdLNzhCbWp4WDhYSTUzdkVCTTdETk5JSTk5dWpwZTB3L0Vrejg5V0FTWnJlZjJiMlhjSlJqOTNSRDBPR0xMNzdBOXUzYlBlNDdkZXBVdStmZGNNTU42Tk9uRDVxYm02RlFLSkNWbFlVSkV5WjBlalB4ekpreldMbHlKYzZjT1NPVTNYYmNXQnc1Y2lTZWUrNDUvUG5QZjhiYXRXdXhaODhlM0hQUFBSZzNibHlIcnlFUWZMbGU5b1hGWWtGaFlTRzBXaTNVYWpXT0hEbUN1anJic2gzM0c2cTdkKzlHUTBNRGREcWRWemtMT3VOTDFZV2Urcms0TU5HVGdkanA0RTQ5Q3ZhS0ZYNjF4WjE0MlBZN0ltcDhnSHBuRTlEd3N6Ym5QaGkzdjRuYXR4Y2ljdUcvd1dwOGkzSnh4bHJVZmJRWXFzRXpvYjN5cnM1UDhNT0pFeWZ3L1BQUGcrTTRMRnUyREZxdEZzODk5eHlXTFZ1R0JRc1dZUDc4K1Y0UEZCVUtSYnVCQkk3andMSXNPSTRUa3R6NU0wWGVrL1Buend2bElCTVNFcENkblkzaHc0ZGo4T0RCU0UxTmJmTU4vOG9ycndoSi83cWF5V1JDYVdrcG9xT2pvZGZyaGVsUUpwTUo2OWF0UTAxTkRhS2lvcENRMEU2TjFRNFVGaFpDcVZSQ3A5TkJxOVVLYlFPMlpEV3JWNjlHU1VrSldKYkY2TkdlZzFNY3grR0xMNzdBNnRXcllUYWJrWjJkTFNSSEJHd1IyN0N3TUpjL0VnYURBU3RXcklEWmJFWkdSb1pYQStMbTVtWWNPblFJdTNmdnh0NjllNFcxYW1xMUdqTm56c1J0dDkwbXRETjM3bHg4OE1FSDJMTm5EODZmUDQ4MWE5Wmd6Wm8xaUltSlFYWjJOb1lPSFlxTWpBeGtaR1JBclZaanc0WU5NQnFOVUNnVXlNN09SbloyTm9ZTUdZSkJnd1lKZFh3ZHl3dnE2dW82eklNUmFCY3VYQUJnbTBrai9yNHZMQ3pFdW5YckFBQ0RCd2UzTEd3b1V2UWRCVVZmNTdJcWErMTVtTS9iZ3d6RmgyQzUyTWswTm9heHJiTjIzTzBDMys2VWVMN1ZpTmFDWFdndDJBWEhUV2puTElhUlVQUWRDWGtRRStkZU5oSVNiRlVmbWdLd2RrRDBPMzlTb2dvM0R3akh1ak9OMGthZG90SHFrWUxTTmdFRjhXQzIwaGo2QVFXemxjUDdPMFdKdkx3WXJZOVhGV0ZxbUdPSkJHL1BZeUFoZDRJb3poY3hmUWtZUmR2Wlc2WUdLNHAvYWhBU0pmZ2JUQkNOVVFFQVVWbHF4QXlpV1dNQnhadUJtdTNnTDM0RHZuSVQwRnJad2JIMlQ1U0ZNeG1HL2ZjMTQrbkRadVJBOUdRdzhiUEJKTjRJS0RzdWwzaTVLaXNyZzFxdGhsYXJoVXFsUW5OenMxQ2h6WDBtcjlqaHc1NnJLWFZtekpneEdETm1qRmZIdHJTMFlPL2V2ZGk4ZWJOd0J6NGpJd05QUGZWVW14dEZvMGVQeGh0dnZJSGx5NWNqTnpkWE9HYmF0R21ZTUdFQ01qSXlYSzUxdlJXSTYyVXBXSmJGa2lWTGhDWGNEdG5aMlM0QkJZN2o4TkZISHdFQXJydnVPcDlmbytNYTJMSE1vcUNnUUVnRTNsNlZ0Sjd3dWZpQzZiY0VPUGN2Y0QvZkNHYmtHakFkVkcvd2hHK3R0czFNaUw4ZVRNWURBZTlmd09lemFYUHVoNkx2YUZUL2F5WWlybmtNWVdNODF5cDExN1IvSFJxL2Z3bVJDLy9kNVRNVEFPQ2RkOTVCYTJzckZpeFlnTm16Wjl2NjBOU0UxMTkvSFd2WHJzWGF0V3VoMFdnUUV4TUR1VndPbG1YQk1BeFlsaFVDQkZhckZSYUxCUmFMQlZhcjFlVnhmSHc4M256elRkeDExMTB3bVV5d1dxMm9yYTJGV3EzMmV6Mjd1NXljSE9qMWVvd1lNYUxUMnJ1QXJjUk9SMHN0QU50eWk2S2lJci83eHZNOEZpOWVMRVFLVlNvVkZBb0ZtcHFhaEcyZThsTjQ0LzMzMzNlWmNxWlNxYUJVS21FMm0xM3UxTStiTjYvTkZDNk80N0I3OTI1OCtPR0h5TSszWFFpT0h6OGVUei85dE12NnQvZmZmeC9mZmZjZFpESVp3c0xDSUpmTGhlZ3FBTng1NTUzdDlzOWdNR0R0MnJVNGR1d1l6cHc1NHhJdFRVMU54YXhaczNEZGRkZTFpV2huWm1iaTJXZWZSV1ZsSmI3NTVodHMyN1lOWldWbHFLbXB3ZGF0VzRXc3c5SFIwVmk5ZWpXV0xWdUdxS2dvREI0OHVOTVpNbks1dk5PcUVZQXRNdStvd09HUGpSczNDalYvV1paRldGZ1lyRmFyOFBsRVIwZGo2dFNwZmo5UGJ5ZUxUb1VzT2hYcTdMa0FBTjVrdE9kTk9JVFc0a013bHg0QmIzS2RrODRJLzRFOW1PQll1MjI3aXVWNHB0MmJyRzFtTWFoMVVQYWJDRlhtSkNnekozV1lSSTUwb0Y4LzRPUko1OUtIQUpVSmVQbXFHSHhiMUFSRHE0UTYyYUtaRGJrbGxXaHBOVU90Vkxqc2RxZzBBZ05DZk1MUjEwZktVZDhzdXZqMTR1My9jNlNvZEJzUDhCSStNOXNOWjNzeXhPaStDQnR6YzV0akxDMDhpcjZ2QjJmbTdlZndZTUZJVHNKb216WVA0VFdHSnl1UlBFNzZFajRpWW0wRVgvVTljUEViOEZWYkFHdGpCd2ZiUDBIaGx6THZuSmdnQkgzZDZFZUNTYjRGVE5JdmdBQ3RxdzVsTDcvOHNwRDN6RjFIT2MwZWYvenhkdmUvK3VxcjJMbHpwNlQrYk4yNkZXZk9uRUZlWGg1eWMzT0ZhZjZSa1pHNDlkWmJNV2ZPSEkvVktnRGJNbytWSzFmaWh4OSt3SWNmZm9pU2toSzg5OTU3ZU8rOTk2RFJhSkNlbm83NTgrZmo2cXV2OXJvLy9sd3ZPNHdjT1JKOSt2VHhhWmt2eTdLNC92cnJVVkZSQVo3bkVSWVdoc3pNVE15ZE85Zmx1STBiTjZLZ29BQXltYXpOUG0rOCtlYWIyTFJwRTFpV2hVd21Fd0lZc2JHeEx1T2RudmE1K0lycHR4U0lIQWQrKzFoZzRETmdVbTczNmp6Ky9Qdmd6LzdORm9nSThNd0VoeTVaSUtkTUg0djRKL2VqL3FzL292blkxMkREOUZBa0Q0RThhVERrU2JhcDVKYnlVN0NVNThKODRRUzRGZ1BrMGFuZGtvRFJZZDY4ZVpETDVTNTNvNis3N2pxTUdqVUttelp0d3A0OWUxQlJVWUh6NHV6YlBwZ3padzRBVzJLUjNidDNBN0FObnU2Nzd6N2hybkdnSkNRaytKUW9aUDc4K1Q2WGpaUktyVllqTXpNVDU4NmRnOVZxRmNwSHNpeUxqSXdNeko0OVc5SXZEOEJXTG5IZnZuM0N0RFpIMjRCdDRKeVdsb1laTTJaNExCMTA5T2hSL09VdmZ3SFA4MUNyMWJqNzdyczk5aU1yS3d2YnQyOUhhMnVya0lTUllSaGtaV1hoamp2dWFMZmNFR0RMclhEaXhBbWhsbTZmUG4wd2FkSWtUSnMyRFZsWldaMit2dmo0ZUN4YXRBaUxGaTFDY1hFeDl1elpnK1BIaitQVXFWTm9iR3pFa2lWTG9OVnFmVXJlR0I0ZTdsVStEZmV5a1ZJTkhEaFErS1BGY1p5UU15TWlJZ0lqUjQ3RW5YZmUyVzcwbUVqSHFMUlFaazJHTW1zeUhPK3UrZndSdE9idmdPbnNqallKR2gwWHNyendnTGMvRW9VWU9oamM4aTBOTUozYUROTXBXNjF3V1dRZktPM0JCVlhtSkRDYXdKZFR1aXlwVkVCeU11QzJkRTB5KzJlV3BKWGhMK09qc0d5SDU4emFYalFFZ0FFSEhzY0t5ekZ1b09lRVdaV1hRUjZGZDdlTHBxQjdjZnQvaHZvMFJxaktoT01aUnNvQW53Y2ptaUVVTWV0eGdIVmRvOHRaZ0tJZjZtQnBkcFNrNU1FeUxIaUo0UVFHQUNkS3dxaU9rcU52anM3UHRSTzluTG5HTmd2aDRyZEF6WGFBYi9WOG5DaEk0UHlkQzNzZ1VaaVc0QnIwQlFCVkVwamtYOW15dld1Q1UvMnNwOHJNek1TSkV5ZGMxdWZIeGNWaDNyeDVHRCsrN1FBcUlpSUM4Zkh4aUltSmFYY0dRMkppSXBLU2tueGF5dXhRVUZDQXp6KzNCZHlWU2lYR2pCbURhZE9tNGFxcnJ2S3FQWVpoTUdQR0RFeWZQaDJIRHgvRzFxMWJzWGZ2WHRUWDE2T2lvc0tyTXZaaS9sd3ZPenp3Z0xTNzJ0NmNOMnpZTUdpMVdzeWJOdzl4Y1hHZEhoOFZGUVdaVENiTUNzakt5aEp1OW5JY0I0WmhrSnFhaXFWTGw3ck1IT2hwbjRzVVRQUWtNTlB6d1oxWUNyNzhjMEFSQlVZM0hJZ1lCdWpzTnd3YmpnT0c0K0RyandBV0E2QkpEMmdDUm8vOTR2a0FaNEZ5WTY0NkIydmxHWmd2bklTbFBCZVdjdHVhSkhuU0ZaQW5EWVlpZVNoazhmMTlMZzA1YytaTWJObXlSWEsvZUo1SFkyTmpwK3VkV2xwYVlEYWJZYlZhaFZrSmptOVd4emV6SXlJbS9sb3Vsd3QvcUhtZWg5VnFiVGZxMVZ0d0hJZlcxbFp3SEFlMVdoM1E2VUdPejhacXRZSmhHSyt5N0g3MTFWZW9xYW5CZ2dVTHZLb0N3WEVjekdZekZBcUYxMzEzNURZWU4yNWN3R2FtOER5UHNySXlwS1NrQktTOTdtSTJtMkUybXlWbi8rMk12NzhUZWhQZVpFUnIvazZZOG5mQWRIWW51UG9MSFIvUDgvWllBaU82WWMyREE0QU9aakk0eUJNSFE1azEyVGFESVcwTW9BanhlZkZkN2RRcHdMNU1LVkN6Rkt3Y2oxRnJ5M0NzMmdTZlI0MmlnZldvckJUY04zdWl4OTBzQTl3NTB2WnZLS28ybUpEdzBQL0ErWEJWOUdQU0t4aXNzQ2ZTay94Wk9kOWdSVW8yb3UvN3RNM3VvcTMxUW5sSUhyRFBUSkFlVE9CRnp5a1BZNUYxZlJSa3FoRDk0SUtwdVFUOHhRMjJJRUxkejJpdmFLZExHZ1R4RGdZQUx5NFU2a2FtQVpOd0E1amttNEdZSFBUa2lBKzNPUmJzdGRWK3QxTllXQWlqMFlqMDlIUkpTYThkczBHN2VncDZSNXFibS9IMTExOWo0TUNCR0Rod1lFQ3FXZkU4ai9Qbno4TmlzYUJmUCtrQkpTblh5OTBoTnpjWFdWbFprZ0k0RG83WEpnNDJpUFhrendYdy9XZUlhendMcGpFWGZNTXh3SERjRmtnQWJJR0ZpR0ZnOUNQQWF3Y0dyRFJrUjdvOG9OQlZhUEJBQ0JHajN3blNXU3JQd3BUN1BVeW50OEpjNm5uYUtBQ2hHZ25yTXFQQnhsYkJIc0xNaG5iSmxWQmxUb1pxMERTb0JzOXNONHQ5cjliU1lnc3FCUGpQOC82S0Zreit0QnhtWDl0MTNqU0ZRaWJEdis2ZkI3bE1WQ0JSTkk2ZU93aElDTkZKUnk5dE9vTkhQbTcvKzkvZFBNMVJ2Qm43Q1FCSGtVai9CM3N4aTc4U1puSTZsQjh3b2phdldiU2x6YkRVSitLZlVGYkJvTitzU0toMDNadTFQS1NaNjhDWGZ3Nyt3bHFndnAwMStEd1BuckVIV3oxOVZJN3Q3ZjI2akw0U1RQTE5ZQkxuQUxMUStJRUtWRUNCa040cWxIK0dldmN0YzBJSUlaREg5NGM4dmorMFUzNEh6bGdMVSs0V21FNXZoYWxnRjJCeFR0c1ZabDNaLzhPREIydWY0dTI4TG5Zc21iQUZHT0ErekxLMHdwVDNJMHg1UHdMcm40WWlKUnVxd2RPaEdqU2RranM2cU5WQVlpSmdUeW9WS0dNVDFWZ3lVb2NWaCtwOU8xRTBLREpiclRoWlhJSHNmczRaVitLYjhwWEcwQTBvL09kSFVkMzZUdUppTW5CNE10SVp3UFNZTU04TDRrQ0Vhc2kxYllJSmRRVXRic0VFUitla2Nla21BNlJkcmFOZ2dqZDRNMUMxQlZ6WldxQnFpKzF4bTJONFp5NE1sckY5VDdoOVZJNlpYUXdIMncrTytIdEdFUTBtNVRZd2ZlOEUxS2xkOWxJSUlTVFFLS0JBQ0NGRXdHcWpFVGJtWmx0U09IT0xiVm5FNlIvUWN2cEgxL0tVakMxVTRFZ1A1MXFYMEhXZWduQVI3V0hFWlM0OUNuUHBVVFJ1ZVFteXFGU29CaytIZXZBTUtQcU9ick9PdkZkSlRyWlZmUWhBY2xTeFA0Mkx3dnVuR2xIVll2WHRSTkZIZCtSY21VdEF3YjNTUXlnNldIUUpaeW9jaWZNNlg3cHdxL1lBK3NydFB3OStMSFVRZmlZWUZycFpmM0RaMjF4dFFkbStqcEw1K2Zwc3J1UFhsTWtSME1STG4xN2NLOVFmQW45aEhmanlMd0N6NS9LOHdwSXdSdlE3emlXUTRQejlLSHppNGc4aWNpeVkxRVZnRXVjQ2JNK1lmazRJSWI2Z2dBSWhoQkRQRkdxb0JzK0VhdkJNNkhnTzV2TkhZTXI5SGkybnQ4SmFmVTUwSUNQNmw3Y0hHcHpERjlmSjRJNE1ETTZranc3V1MrZlJ0UHM5Tk8xK0Q0d21DdW9oMTBJOTdIb28wOGNDVFBEV3d3Wk5XaHB3NWt4ZzJySVBlaU9VTFA1eFpUUVdmVjhsdWFtajUxeHpib2cvdzZvUURTaTh0ME5VMWFpZEVxb09DbGp4dVA1N3Y1OVRISWZRakw4TmJHUWZZWi9aeUtIb3gzcG5lVWcva3pDNngwamloMnVnVDZQQnEwZW1DdkJsYThGZldBY1l6N2Jkei9NdTN5THQxYUpud0lOMytWNFNIU2ZUZ2tuNkpaaTB1NER3S3p5ZFRnZ2hJWU1DQ29RUVFqckhzRkQwSFFWRjMxRUl2L2IvYktVakQzK0I1cU1id0RWVWlBOTBaaTYzMXoxenptU3diNGRyZWtkaERZWG93cHh2dW9UbS9XdlJ2SDh0MkloNHFJZk9nbnJZRFZDa2p1anFWOXB6UkVRQTBkRzJtUXFBZndrYVdWYkl5ZkRiS3lLdzhtZ0RqbFQ1T1B2Qi9uRVpXMXFSVjFxRmdTbk9iTnlPcmpXWWdGWXJvQXloeVNWbUs0Y1BkaFdMdG5TOGZ1R3VpRDJJa3h1RkkxbXBsUjBjbjZWQ2pmQnB2eGYyY0dZZVJUL1VnMnZsbmNleURLU252R0xzYXpKc2RHa3F4QTBMYkxXcGtHYzFnci80TmZpeXRVRHRUbmhhVnNMYmwzSzV6RVR3Z0FFUGptZEVTeHBFeDRZUEJKTjZKNWcrTndNeUt0RkpDTGs4VUVDQkVFS0l6MlJ4bVFpLzVqR0V6M3dVclVVL28rWG9lclNjMkFUZUpKcWlMVXJlNkhtSXhyajhZMHZNd0lCblhPYzBjSVpLTk8xWmc2WTlheUNMN0FQMXNObFFEN3NCOHFUQlhmUGllcExVVktDK0hyQmEvYXYyd1BPQWt6TkNBQUFnQUVsRVFWUXVBWWszcDhaZ3dpY2RWL2RvUTd6c29hRFVKYUFnM2xmUkNQVFZTKzlxZDF0LzZBTHFtMFZyNGp0NG56Vk1LNWJvZjNJZWF2dVc5WWt6eTRoTitOV0x3WVRaM3pBZUtQNnBBYTBHKzVJVXgyY21NWlpneTJYaWZEWk52QUlwa3pxdWJ0VjdjRURORHR1U2hvdGZBOWFtdG9mWWc1Mk1lMkRBblNOZ3d6SE9aSXpDUG9XdFVrUGZSVURVcElEMW5oQkNlZ29LS0JCQ0NKR09ZYURNR0E5bHhuam9ibmdXcHJ5dGFENnlIcWF6MndHcmM1RG12dVNCY2Q3dmN6MUN1UHZuYVZFRVlLMHJnM0hIS2hoM3JJSXNOZ1BxWWRjamJQaU5rTVZtZE5sTERDcTVIRWhKQVlydGQ5QjUzbVcyZ1U4WVJoaWdqazlVNDQ2QjRWaVQ1OE1hZlZGVTZPRFpVdHc4WmFUSHc2cU1vUlZRY0ZudTBJbmZSZXhFRkd0TGtzaDdNOUQwZ0JjRmR0aUllR2duM1Nuc3F6aG9SRk9sT0xqQklsQkpHSlU2R2RLdTF2WEsxVU11ekRYZ3ozOEF2dlI5b1BsODIvMzJKUTBzQUo1eDVvVHhqQmQ5UE81SkZpUEJwUDRXVE45N0FGVkM0UHBQQ0NFOURBVVVDQ0dFQklaY0NkV1FXVkFObVFXK3VRN05oNzVBMDRGMXNGWVhpZzZ5WFhGenNHVkJiLy9tcXpPVXdBRGc3SU13bDV3TDFZVXcvdmdhakQrK0JrV2Y0UWdiOHl1b2gxOFBSaG1pWlFiYUV4c0xWRmNEUnFNektDQ1Y2TmJwaXB3WWZGWmdSSlBGeS9ZWXdERkVyVzlxUVhIbEphVEZSN1U1N0dJSTVWR29OcGl3OFpoMzFUU2kyQ1k4b05zdVBHWkUvL1VXQTRBVGpUdkRaendNeUpVQWJCVWRhZ0pZMFVFY1RwQ3BHR1JNMTROVitGL2FNbVRWL1F5K1pEWDRpdjhCZkd1YjNjNGxEYzRGV1IxeS9CeTZ6MmpSWklCSnV4OU15a0tBRGZPLzM0UVEwc05SUUlFUVFrakFNV0dSMEV5K0U1ckpkOEpjdEI5Tis5ZWk1ZFJtb1F5bDQ4WnVSNlhZSFlSU2JQYjBqaHdQTUc1MStzeGx4MkF1T3diRHQ4OURQV3cyd3NiY2ZIbmxXMGhQQjA2ZURFeGI5dUJNWEpnTXo0eUx3dU83YTMwNDJmbWVIOGt2OHhoUUNLVktEKy91S0FMblRGWFE0VGZpUXhIYm9HSEY1UUo5SDV6YktnTFlCL2x4bVFnYk9SOUFWMVIwY0M0YllsZ2diYW9lY2swdm5KckFOWU8vOEFuNGt0V0F3Y1BQRDIvLzBOMldXYldIWVd6QlRRWk0yMEJDNUhpd0dROEE4ZGRCVWcxUlFnZ0pVUlJRSUlRUTBxVVU2V09oVHg4TFhjc3phRDc4SlpvUHJJT2xNbC9ZNzdqMDV1M1RoOXZMbWk2VW8zUmJGaUZlR3NHYm05Rjg2SE0wSC9vY3NyaE1hTWJjakxDUjg4Q0VSWGJkQyt3T2FqV1FtQWhVMkJOZytwT2dVV1RaS0QxV25USWd2ODdjK2NHMko0YmpFenQ4cmd4ekp3MEY0Rm8wdE5WcVM4Nm9DNEVpQW05dkUxY3JhVCtpRUNkcnhKMjZQVjRkMng3M3U5NjY2NTRBR0Nid0ZSM2d1bFFvWmJJT1lURzk3SExQZUJaOHlUdTJTZzBXZzl0TzNwNU0wNzZrZ1FlOENHbmFsa0tBY1FzOHNHQVM1NERKZUFEUWVWNENSQWdobDd0ZTloZUdFRUpJc0RCcUhUUVRmd1BOeE4vQVhISUlUZnZYb2VYRXQ0REZWbTJBRWRZZ3Q1ZG53VW1vSkFGYm1NR1pmTTU1dkxXcUFJYU5mNFBodXhlaEhqd0RZV04rQldXL1NRRVppQWRGY2pKUVV3T1l6ZjY5QnRHNUNwYkJ5MWZGNE1ZTkZSMmM0SEt5OEZWNWJRTnFERWJFUkdqZDl0aVdQZlQwZ01MK2M3VTRVK0dZRmRCeGdPWVIzUTlRTTFiUkZpbXpFeUE4aHlKOUxKVDljOEJaRU9DS0RxN2loMnVnNjZzTVNGczlIbThCS3I4RlY3TGFYcW1oelFGdzVEbGdlTWFMbFVPT0F4ejVYY1JsSDhQQnBQd2FUUHBpUUozc2Q5Y0pJU1NVVVVDQkVFSkl0MVAwSFFWOTMxSFEzZkFuTkIvNUVzMzcxOEZ5TWMrKzF6N2JRQ2c5MlZscmpHaVdBaTg2eFg2aTFZeVdFeHZSY21JalpORjlvWmw0QjhKRy9TTDBjaTB3REpDV0J1VG51MjZUTXZnVXpYQzRJVU9EbVgzRHNLWEVmZjErZStkQ2VHdjNuem1QV2FNSHVXOUdsUkhvSCsxN3Q3clRlenZGeVJqYi95YnJJNnZId3ZDRG9pMFNaeWVJVHRIZCtHZUFCMHEyMVFlc29vTTdYYXF5ZDVTSE5GMEVmLzQ5OEtVZkFLYTJnYkUyazNsOEtzdmhkcXc2R1V6YXZXQlNmZ1BJcVZvR0lZUUF0aVMyaEJCQ1NGQXdLaTAwNDMrTm1BYzNJUHF1RDZFYU9OWHRBUGN6T2h0dE1jTC8yUTUzUGQ1YVd3TEROOCtoNmg5WHdiRHhCWEIxWmY1MHYvdnA5VUNVS0c4QngwbHJ4eTBROGUrclk2Rmd2UnhvaVE0N25PLzUvZXZwZVJUTVZnNGY3aTV4YnVqZzIycUovaWNvSGJNVE9wMGU3NWw0eG9FNmV5N2s4Vm1vT0dTRXNjSzlvb05FRE9PeVJFSWRMVWZLbFRycDdZV0MydTNnanZ3VzNMYmg0QXRlYkJ0TTRHMHpsNXpCQkc4K044Y2lLcmZqZGRsZ2h2OEhiTTVoTU9rUFVqQ0JFRUpFUW5hR1FuWjJkckM3UUFqcFFlaDNRdWhUcEk5RlpQcFlXR3VLWWR5NUNzMUh2aEtTT0xyZ2VXZFd4M1k0SzduWmwwN3d0dlhTUXI0R1V5T2FkcitMcGozdlF6VjRCclNUZmdORjJ0akF2cUN1a3BvSzFOZmJnZ21pVXBBK0U1V2Z6SXBVNEw2aEVYanRXSU4zNTlwdjBoZGRyRVc5c1FWNnJkcmwwNmh1QWpqZXRrNjlKL3J5UUJucW04V0RlYy9IOVpIVjR6YnRmdEZ4dnM5T2NQbDhXRGtpcm4wVTlVVW0xSndPVUVVSEJnREhDYmxINUJvVzZkUDBsMmQ1U040TS9zSm40SXRlQnhwUGU5Z1BnSFY4UmgyVmUzUS9DY0k1THFJbWdzMThCSWk1V25xZmU0dm95Y0h1QVNHaExZUi9oa0wyejQzQllFQkJRVUd3dTBFSTZRSHk4L1BSMkJpNERPa2t1R1F4YWRETmZRNXhqMjZIOXVyRmJna1ZHZnZkV01icmllZTgvUnpoRDU1NDFnTFB3WFRxTzlTK2ZSdHEvajBQTFVlK0FxemVKaWdNRW9YQ2xrL0JRV28rQmJmWkc4K09qNEpXNGUxbGdmUGN3L21sYlpya2VLREd5eFVVd2VDeTNLR0RVZWZEK3EyUU1iWURlSW16RThRMGszNExreWtHcGJ2ZEV3Vkt3NEFCenprREZvd01TSittaDB6VlF5TTVVbGtNNEF0WGd0czJFdnlKaDF5RENUd3ZKR3NWMXBaNEc1c1JQbE8zOXl0bUN0anhtOENPMjBEQkJHK1o2OEEzbkFoMkx3Z0pTWHpETWNEc1pVQy9Cd3JaZ0VKbVppWUZGQWdoQUd3QmhheXNyR0IzZ3dRWXE0MUcrUFNsaUg5c095SnVlQWF5Nkw3Q1BzY1FnSU85Rko4WDdZbG5MY0JlVVVJOHFMYVVuMEw5NS8rSHFoVlh3L2pUdjhFM1hRclVTd204aEFSQUZhQ3NoL2IzSUNaTWhxWFpYazZURnk5N09GZm1hVE1xZTJpTXI5cGd3dWJqb3VueEhjeE91RVhyekozQU1MN1BJT0JGc3hNWXRRNnFjWXZiVkhUd3BseGh1KzJEZDZtSzBuZUtIaXE5VEhKN1BVN0xCZkNubndMMzB6RHdaLzdxSVVlQ2JSb01BeDlUaWZEMnBRM3ViMzNjTldBbmJnRTc1bk1nY294ZlhlOTFJb1lDQmdvb0VDSkp3M0ZBTnl6WXZaQXNaQU1LVTZkT3hhRkRoNExkRFVKSUQzRHc0RUZNblRxMTh3TkphRktvb1JsL0cyS1hmZ2Y5cjE2Q0xDNVQyR1ZiSTgzWUFndnQxb1R3aEhHY0RDRzRZTWMxVnFIeGgzK2g4c1VjR0w1OURseGpkYUJlU1dEMTdkdjVNVDU2YkV3azlFcHZMZzJjZDRIUG5LOUNTMnZiV1IwOU5ZL0NPOXNMd1hreCtIeE0vNzB3TzhGZW9zR3Y1OVZjdlFURk84eHRLem9FS0F0ajRoZ3R3cE1VQVdrcjZCcFBnVDkyTDdqdEk4RVh2d2xZMjR0TytaTEVVdlJaTW02ekVoS3VCenQ1TzloUkgxSDVSNmtTYndKZnN5M1l2U0FrSlBFMVB3RkpOd1c3RzVLRmJFQmg3Tml4VUt2VitQTExMNFBkRlVKSUVIMzIyV2ZRNlhRWVBYcDBzTHRDdWhyRFFqM3NCc1ErOUMzME42K0VQTDYvY3hkczA3OTltYkVnYXRqKy83enI0TTVpUXRPZU5haGFNUVVORzU0Rlo2Z016T3NJRkozT2xxVFJRV3FwUWRFZGJyMlN4Vk5qSXpzNHVDME9QSTRWbHR1NklOcmVVd01LcTdjWGRucE1tcndXQzdTSG5SdWt4Qko0NSt3QlZwK0M2dVliWENzNitEUVk3bGhrUHhWaUJvWUZwckZncXY0ZTNQNzU0SGJsZ0MvL0F1Q2RwVHFsQjE3RWlSWWgrbjVud1NUZEJQYktQV0JIdkErRVh5RzExd1FBR3pjZGtHbkFGYjhWN0s0UUVsSzRvbjhEaW1pd0lieThLbVFEQ2dDd2RPbFM1T1hsVVZDQmtGN3EwMDgvUlVGQkFSNTY2S0ZnZDRWMEo0YUJldWgxaUhud2EwVGUraXJraVlPY3UyQ2ZzV0NmMHV6TE9KQVhWNGNRRDBDc1pqVC8vQkdxL2prVkRldWZCbGQvSVFBdklrQlNVNTBESklhUm5rOUI1TUZzSFJJMXZrMmJQMUZjTG5UQjhjN1ZtNEJXYS92bkJNTytnbHFjcVhEYzdXNS9nUHFJenBrN1FVcVpTQnZuT2FhaEsyRzhLSG96L01pWXlJQnhpUjFwNGhYb015R0Vxdzd3WnZCbEg0UGJkU1c0ZzdjQXRUdGNkOXQvamlVdkRYSFBrOERJd1BTNUJXek9makREM3dLMC9UczRtZmlDSGZKUG9QNFF1Q0lLS2hEaURhN3czNERoSk5ncmxnZTdLMzVoZUY3cUxZMmVZK1hLbFdodWJzYUlFU09RbFpWRmE2a0p1WXpsNStjalB6OGZCdzhlaEU2bm8yQUNBUUNZY3I5SDQ0K3Z3VkoreW1VN0Q5NmVtTitQd1lqN3Fhd01ZU1BtUVh2MVlzaWlVcVcxRzBpbHBjREZpN2F2cFZaOGNQUDJTUVB1K2FISzYrUERsQXE4Zk4rOE5rODl1eitRMG9PcUY5Ny8za0g4NThkenRnZnR4QW5TNUxYWWsveFAwUjBYM3dNS3ZHaDJnaVhsMTZnTFh5emFKLzBqY2dUTEhLY3JJMlRJdkM0U3JDSUVrekJhRE9EUHJ3WmZ2TXB6YmdTcEFRU1hoQXFpTmhnRm1ENEx3V1F1QTlRcDB0b21YdUZPUFFwWWpHQ2lyd1IwdzhEb2hnZTdTNFQwR0h6RE1hRGh1RzJKa0NJcTVJTUp3R1VTVUFDQS9mdjNZOXUyYmNqUHowZDRlRGlPSGowYTdDNFJRZ0pzeElnUk1CZ015TXJLd3RTcFUybVpBMm5EbFBlakxiQlFkdHhsdTNNUUozR2c0dWswaG9WNitJMEluL29nWkRGcDBqb2NDQndISEQ4T1dDd0JhOUxLOFJqd3dYbWNxL2UrelNkK05SM3BpZEV1YjlXWVpHQlVVc0M2NVJlVG1VUE00cTlnYkJVdE8vQXdzbjg5K2hQOEl0eDJEY0ZEU3RKRWUwNE9ob0ZWUFFCMUdhdkI4NEdmRU1vcUdXVE5qb0pDRzJLVFRjMlh3QmUrQnI3a0hRKzVFZnpKVmNIYktqekE3WE5sWkxaQVF0Yi9BYW9lOHMzWUMzQlZQd0FYMTl1U3pTbDBRTzJ1WUhlSmtLQmpvaWVETnpmWUVqQW0zUlRTeXh6RUxwdUFBaUdFRU9KZ3l2MGVodTlXd0ZwOXpuV0hYemMrZVhEd01QV2FZUkUyNmlhRXozZ1liSGlzdE1iOVZWTURGQlYxZmx4blJJUHN6L0tOV1BEdFJhK1B2M0g4RU53dzNuVWRlbDg5TUt1SFRCcGN1L2M4Ym4xamI0ZkhCR0oyZ3VNY1hxYkRwY3gxNEZpOXNKV0Z0Q1NNREd5bE9JVnhNZ1AwdXlZU1liRnluOXNLbXRaSzhJV3ZnaTk1RCtEY2E0cmFYNXlVNUpkdDNod0hGa3p5QWxzZ0lTeUlBVDlDQ0xuTWhWaFlteEJDQ09tY2F2QU14RDcwRFhSei93bzJQTTY1d3o3bTRIbGJnTUFYamh3TDludWdvaDBjbWc5K2hxcC9Ua1hqbHBmQW00S1FqVEFtQmdnVEplVUxRSUxHWDJacGtSM1hTV2xLMGZFbmlzcmI3TzVKaVJuZjJ5Rkt4dGpPKy9PRWZvdWZ3UVRZem1Ga3FPK3ozQ1dZd0VnTUpnQ3dMWE1RZFNWbFVrVG9CQk5NRmVCekh3ZTNiU1Q0b2pkY2dnbk9qOEdSZkVQcTdDSFg4NWpFZVdDdjJndG0yT3NVVENDRWtDNUdBUVZDQ0NHWEoxYUdzREUzSSs3aEh4QStmU2tZcFZiWVpVc2VhTHNqS3UzK3M0ZWhqOFVFNC9ZM1VmWFNORFR0WFFOWTI1WlM3Rkpwb29HVFAza1VSSVB0RlpPak9qblcrV1hSeFZvMG04d3VUYlJZZ01aVzZWMEpsQ3FEQ2QrZEVNMjI4UEQrOUpkWFlwNzJtSDlQWkgvaHhyZ0hZZEZrQzV0dEYxc1Nnenc4aEh3TUFCQTNWQU45ZWllQm5wNmdwUlQ4eVdXMlFFTEpPd0JuRW5iWllnQzhIOSttdk9lM00vNDZzSk4zZ2NsK0c5RDBrOW80SVlRUUgxQkFnUkJDeU9WTm9ZYjI2c1dJZTJRck5CTnVCMWpSblYyR3NSZVY4MzJ3NTB6NzVub3UzM1FKaG0rZVEvVXJzOUJ5WXFQMGZ2dEtxd1dpby8xdlJ6VEttOUZYZzV3K0haUWpGQ1hBNHdHaGZLUjRvRmpWQTJZcHZMZWp5UGtwdFRNNzRUSDlENkpIRXBjNk1BeE11dWxvanI3WnViV2RzYTkzWFBzUTBVZUorR3lONU5hNlJYTXgrT01QZ05zK0duenBCd0R2REt3NUt6WUFQQzhsbE9mNGwzRjlhMktuZ1oyNEZleklENER3Z1g1MW54QkNpRzhvb0VBSUlhUlhZRFJSaUxqK2FjUXUvUTdxb2JOZDk5a1hNa2k1WVNvK1N6eHd0TmFlUi8yNkphaDU0eWFZU3c1SzZyUFBVbElBVnZTblhYSjFDK2NyZWJHeldRcmlaUS8yOHBIaTk2RzZTVm9YQW1uMWR0RnloM1ptSjh6Um5uQWVJdVZKZU1DcXlvUWg4V25SSm4vdXdnTUFKM1JHRlNsRDZsVTlxR1NHTytOWjhNZnVCYmQ5TFBnTDZ3RGVXU1pUbUpIZzgwSWpPNWQxUnFJM05ISTgyUEdid0k3K0JLQktBb1FRRWhRVVVDQ0VFTktyeUtKU29MLzVYNGk1LzNNbytvNFM3YkVQZG5qYm5BVXBHRWQ0UVRRZ3QxdzRnZHBWdDZMdXYvZkJXbFVndmVQZVVDaUF4RVRuWTQ2VEZsUVFCU1hHSmFweFU2YTJnNE9kamhlV3Q1a0FVQlhrZ01MaDRqcWNMamZZSDNuK1hQOFErYjNvRVM4aHRNU0RsK3RSbDdJQ1lKWENNL2xlSVVMY0l1QVlQTXMxTE5LbjY4SElKRGZYZFJwUGdUdnlXM0E3SjRJdi93SUFaOS9CMjh0blNwMlJZR3REWERWREVEa1c3Smd2d0k3L0JvZ2M0KzhySUlRUTRnY0tLQkJDQ09tVjVIMkdJZnFldFloYytEcFlmYkp6QitOSUVDZGx4Z0lqNUpiamVkNWxLWVVwNzBkVXYzbzlETjgrRDc2MUM5Y0JKQ2JhQWd1QUtITytqM2plNWJ6bkowV0Q3U2d3WVQrMHVkV01vb3UxTHU5YnNCTXpydGtwcm43aGVYYkM5WnFUOWtkU1BuTWVnQzBKSTY5SUVMWklEU1l3YnYxZ1pFRDZORDNrNmg1MnlkWndETnloaGVCMjVRQVh2M1p1RndKeURCaUdrZlR0WjV1UTRDRmJpUzRiN0tpUHdZN2ZDTVRrK05WOVFnZ2hnZEhEL2pvUlFnZ2gzVXMxZUNiaWxtNkdkc3BpUUNZYWlJTUJKN215c20wd3hkZ1RQd3FqS3A1RDA1NzNVZjN5TldnNS9uWEhUVWpGTUVDZlBvRnB4MjVRbEFLM0R2QnVsb0pqMllORHF4VXdkbk4rU2dlTzUvSGhuaExuQmc4ZjU1T1IzNG4yTTVKQ0NzYTRCd0tXaEpGM3EzYVFlcVVPS24wUG1wcFFkd0RjZ1YrQzJ6TU5xQksvZC9iWHl3ai84Um5EOEVMT0NaZUFqQ1lUVFBZN1lDZitBTVRObE5welFnZ2hYWUFDQ29RUVFvaGNoZkFaU3hINys0MVFabDBwYkJheTYvTlNoMGdBR0Z0d1FUeSs1QnFyVVAvSnc2aDkrelpZYTB2YVAxZXFtQmhBRllCS0FLS0F5cC9HUlhhd2VzSjUzSW1pQ3JjdHdjdWpzT2xZQmFvTTl1b0NmTnNQY1lpeUhOZHBjdTJQcEh6SVBGcDBNOUFjYzZ2YlZqK0kraEEzVElPSUZLVS9yUVZPdzJGd0IyNEN0MjhXVVBPVGFJYzlZQ1o4YzBqNFNXRnNzM2w0bm5IOUhsTWxnTG5pUmJCWDdnS1RPTmVQemhOQ0NPa3FGRkFnaEJCQzdHVFJmUkgxbTlXSXZPME55Q0pGZC9rWnh4UnNhZmtWbkRlZFhjODFGKzlIOVN2WG9YSExTNERGNU9GTVA2U21pam9nY1lncnlxVXdJRXFKT1JudHpWSndqZ0tMUmVVakhZSVZVRml6cTlqNXdNTTQ5M0hkRnVjRENXK1JWWm1KUnJja2pOSzVKaXlNU0ZFaWZuZ1BxT2pRbUFmdTBLL0I3WmtKMUd4M2JoY25TWlNjZWRLWkk4RmxSb0k4QWt6L0o4SG1IQUNUdWdoZzVPMjJRQWdoSkxnb29FQUlJWVM0VVEyYWp0Z2xtNkM5K2dIbk1najdlbTYvN2o0NzZrbUlTd2xhelRCdWZ4TlYvN29XcHRNL2RIQ3VqL1I2SUR6Yy9yUitWSHNRQlNPZUdodnArVGhSODQ3eWtlS25ERVpBb2I3SmpIWDd6b3UydUw0SFE1VGx1RWFUWjN2Z2NvZmRPN3hNaDdyVWZ3WXdDYU56c1lWS0wwUHFsVUd1Nk5CMER2elJlOER0bWd4VWJYSnU1MkYvdi96N1NiQzE0OGlSWUgvbGpCSk0ydjFnY3c2RDZmY3d3SFpRc3BRUVFraVBRQUVGUWdnaHhCTzVDdUhUbHlCMnlXYlhaUkRDc0UvaUdubEFsUG5ldVoycnY0QzZEMytIUysvZkNhNit2TDNUZlNPZXBRQklDeXlJRWp1T1NWRGhtcjd0RFBKRXIrVkVVYm5MNDZvZ0pHYjhkSCtwNkZIYnorb0p2V2o5djg5dkM0djZQbjhYa2pEYWtpajZWUjlTT0p0Vk1raWJGc1NLRHFaeThDY2VBcmRqQXZpS0wwVTdITWtOSE1FWEtkOUw5dk1keTBzWTV3NG0rV2F3T2Z2QkRIb09VTFFUdUNLRUVOTGpVRUNCRUVJSTZZQXNLc1cyRE9LV1Y4RnFZMFI3Ykxuby9abXo0QWdzaUFlOHJmazdVYlh5V2pUdCsxQnl1d0tOQm9pS2NqN211UGFQN1lnb0VQSGttTTVuS1J3dmNpMGYyV1MySldmc1RpN1ZIZmkyc3hObWhKMng3L005R0dDTSt4MHNtaEhDWS91OEUya2RGYjlSREpCMnRSNEtUUkF1ejFxcndPYytEbTdiS1BCbEgwTmMvbEhvbk5TRWkwSU1qaGZOU3JDTG0ybkxrVERzZFVBZGdHU2loQkJDdWhVRkZBZ2hoQkF2cUlaY2k5Z2xtNkFlTVYrMDFWNFZ3SS9aMzd5akhhSGNIZ0J6Q3d4Zi94bVgzdjBOdU1ZcTZZMERRRXFLODJ0RzRucDMwVGxUVXNJd09VbnQrVGkzOHBIaXNmTEZicHlsY09GU00zYWNxWFp1Y0h2SlQrazN1ZXp6NWVNemgrZWdPZVkybDIxU1AzN2VNVjNGTG1WaUJEUngzWnd2d0h3SmZONno0TGFOQkYveURzQTc4MTg0dmpmOXdkaExxTUs5TGYwb3NPTy9BVHZxWTBBN3dLL25JSVFRRWp3VVVDQ0VFRUs4eElUcG9mL0Zja1F0V2dOV2x5RGFBZmlaMjk5ZVVZSVJEYjZBMW5ON1VMM3lPclFjMnlDOVlhVVNpSXR6UHBZeVM4RXRxZU9UN2VWU0VGZDdLQzUzR1Q5Mlp4NkZ0N2NWZXVvU0FHQ2s4anltaHVYYjkvazJPOEdxeWtSOThyT2lwdjJjblNKNjZ1aUJZZEJuQktBeWg3ZXNqZUR6LzI0TEpCUzlCbkF0d2k2ZTUrRTJqOEJuUWdsSTk0U0wydjVnUjd3SGRzSjNRT1I0UDU2QkVFSklUMEFCQlVJSUljUkh5bjRURUx0a016VGpmeTNhNmx5ODROOUF6SFg4enJjMG9QN1RSMUQzOFlQZ1d4cWtOZHFuajdOaWcrU00vRTZ6MHpVWUVlZGg4Q3RxKzBSUnVjdjdVTjJOTXhUZTJ5RmE3dUQyY3ArSTNPTHkyTnVRQUM4TFIxM0tDb0JWQytmNWxZU1JjejZ6TmtHQnBOSHRWZEFJTUs0WmZPRktjTnRHZ0M5WUFWZ2JuWDJ5SjRaa0dEK1RqN3BYa2dRQVZTS1lJUytCbmJ3VFNMakJuOVlKSVlUMElCUlFJSVFRUWlSZ2xCcEUzUEFuUk4vN0NXUlJ6dVNIanRYMDBvZGtqTWZjQ3FaVDM2RjY1U3kwbnQzZTNvbnRrOG1BeEVUblk2bGxKRVgrMk40c0JYdlR4UmN2d2REc0xJVloxVTB6RlBiazE2QlFpRjY0dnM2Unl2UElVUmM0OTNnZFhHSFJrUHkzZ0NSaFpCakdtWmtUZ0VMTG91OFVuYjhyQ3pySHQ0SXZXUVZ1MjJqd1ovNEttT3RFKzJ6L1lmeXVZZ0pSUk0zK2dtUmFNRmxQMkVwQXB0eUI0R1diSklRUTBoVW9vRUFJSVlUNFFaRTZBckcvM3dodHpuMEE2eHdzOGY0azZvUG5PK0JjWXpVdXJia2JEZXVmQnQvcTR5My9oQVJiWUFFSXlDeUZYMlJxTVNCSzJlNStIc0NwNGdyaEhXaHM3WjdFakIvc0toWTljbjJkVDBWdWR1N3hJYWhpakwwSFp1MFlVYXNTUDF2R3ZxVEYzaTFXRHFSUDA0TlZkR0UwZ2JlQ0wvMEEzUGF4NEhPZkFGb3IzUStRbm16UmNSb2pLaThxcnR6UTV6YXdPUWZCWkQ0aXpPd2doQkJ5ZWFHQUFpR0VFT0l2dVJMaE14OUI5RDFyd2VxVFJUc1krelJ5NlNVbW5RK2NqNW9QckVQMUs3TmhMam5rZldNc0N5UWx1YlluSmJCZzd3ZkRBRStPMFhzNlFQanFSRkdGNjdLSExwNmxZTFp5K0hodmlhZXVZS0txQ0pQVmhjN05YcjUyczNZc21tTi80N0pOY2hKR3Qvd1ZxVGw2S0hWZGQ4ZWVyMWdQYnVkRThDZVhBUzFsNGozMjhvLytMdERoblpVYlhCSkNYQVYyOGpZd1ExY0N5bGcvMmllRUVOTFRVVUNCRUVJSUNSQkZTalppZi84TjFFT3ZFN1l4WUNDNktTMGR3N2drQWVUcXkxSDc5a0lZZjNvZDRMMU10QmdmRDhqbFFudVNFalNLQm82M0RRaEh1azdSN3Y2VG9oa0tBRkRUN1B2VCtlS2JJK1dvYTNKV0tSQy82VTlJbUozQXlSUFJrUHk4OE5pZkpJeUFJL0dtVGNKSUxjS1RGQjBjN1llR3crRDJYZ1ArNkYxQTB6bm5kcUg3akMwSXdFdGR0dUY0Sjl4U04ycXl3STc2TDlpeFh3TGhWMGhxbXhCQ1NHaWhnQUloaEJBU1FJeFNDLzNOSzZIL3hUL0FLTzJKOWh4Sjd1elo4eVczN1g0Mno2SHhoNVdvZmZzMmNBYjNxZXllR21DQTVPUzIyM3hsSDVETFpRd2VHK1ZobG9KOTRHbzB0YUs0b2xiWTNOVXpGRnlYT3poTlZCVmhuRW8wYzhHYjE4d3FVWi82SW5oWnVIT1RQNStlS0JhaDY2dEU3QlZoMHR0cVQzTUp1Q09Md08yWkNkU0xaNjg0bGlQNG1TSEJYZ0tTNTkyK0V4VlJZQWIvSGV5Vk80RzRXZjQ5QnlHRWtKQkNBUVZDQ0NHa0M2aEh6RVBNQStzaFR4N2kzTWk0bG9XVWpuZTVXMjR1T1lqcVYyYkRsTHVsZzNQczR1SUFoVUxvajZRRWphSUIrZDFESWhBWDF2NjAvZHp6emtCSFRSY0dGT3Fhek5odzVJSnpnK2gxUGFyL1hyVGR1L1lNaVUvQ3Fzb1VtcEthRVlOeCt5SXNSbzZVeVRvSkxYWEFYQXMrOXcvZ2Rvd0RMcnFXR0xWOXZ6bDY0ZWZ5Qm81M21XVUJSZ0VtZlRIWW5FTmcrdDROTUhJLzJpZUVFQktLR0Q0d1Z6YUVFRUpJdDlwNjhRUU9YU3BFaWJFYTU1dHFndDBkUW5xOVZFME0wclJ4R0JXVmdha0pRem8vZ1JCQ1NNaWpnQUloaEpDUVVtOXV3bXRuTnVOQWJVR3d1MElJYWNmNG1DdzhPR0FXd3VWVTNZRVFRaTVuRkZBZ2hCQVNNbzdWRmVPbDA5K2czdHpGaS9FSklYNkxVVVhna1VFM1lMQ3VUN0M3UWdnaHBJdFFEZ1ZDQ0NFaDQ3dUtZeFJNSUNSRTFKZ00rT2FDRDZWTkNTR0VoQndLS0JCQ0NBa0pPNnBPWTFkVlhyQzdRUWp4d2E2cVBPeW9PaDNzYmhCQ0NPa2lGRkFnaEJBU0VqYVhId2wyRndnaEV0RFBMaUdFWEw0b29FQUlJU1FrVkxZMEJMc0xoQkFKNkdlWEVFSXVYeFJRSUlRUTB1Tng0RkZqTWdTN0c0UVFDV3BNQmxoNUx0amRJSVFRMGdVb29FQUlJYVRIWThHQUF4VWxJaVFVY2VBaFkraVNreEJDTGtmMDI1MFFRZ2doaEJCQ0NDRStvNEFDSVlRUVFnZ2hoQkJDZkVZQkJVSUlJWVFRUWdnaGhQaU1BZ3FFRUVJSUlZUVFRZ2p4R1FVVUNDR0VFRUlJSVlRUTRqTUtLQkJDQ0NHRUVFSUlJY1JuRkZBZ2hCQkNDQ0dFRUVLSXp5aWdRQWdoaEJCQ0NDR0VFSjlSUUlFUVFnZ2hoQkJDQ0NFK280QUNJWVFRUWdnaGhCQkNmRVlCQlVJSUlZUVFRZ2doaFBpTUFncUVFRUlJSVlRUVFnanhHUVVVQ0NHRUVFSUlJWVFRNGpNS0tCQkNDQ0dFRUVJSUljUm5GRkFnaEJCQ0NDR0VFRUtJeitUQjdnQWhnYkIzNzE1czM3NGRCUVVGME9sME9ITGtTTEM3UkxwQWRuWTJEQVlETWpNek1YWHFWSXdkT3piWVhTS0VFRUtJRzdvdWF4OWR5NURMRGNQelBCL3NUaERpajVkZWVnbFdxeFhaMmRuSXpNeEVabVptc0x0RXVsQkJRUUVLQ2dwdzZOQWhxTlZxTEYyNk5OaGRJdDFrL280VndlNENJVVNpTDY5Nk5OaGRJTjJFcnNzNlI5Y3k1SEpDQVFVUzBwNTc3amtNR3pZTWMrZk9EWFpYU0JCOCtlV1h5TXZMd3gvKzhJZGdkNFYwQXdvb0VCSzZLS0RRTzlCMW1lL29Xb2FFT3NxaFFFTFdTeSs5aE9IRGg5TWZyVjVzL3Z6NUdEaHdJRmF1WEJuc3JoQkNDQ0c5R2wyWFNVUFhNaVRVVVVDQmhLUzllL2ZDYXJWaXpwdzV3ZTRLQ2JMNTgrZWp1YmtaKy9mdkQzWlhDQ0dFa0Y2SnJzdjhROWN5SkpSUlFJR0VwTzNidHlNN096dlkzU0E5eElnUkk3QnQyNTJybC80QUFDQUFTVVJCVkxaZ2Q0TVFRZ2pwbGVpNnpIOTBMVU5DRlFVVVNFZ3FLQ2lnSkQ5RWtKV1ZoZno4L0dCM2d4QkNDT21WNkxyTWYzUXRRMElWQlJSSVNJcUlpS0EvWEVTUWxaV0Y4UER3WUhlREVFSUk2WlhvdXN4L2RDMURRaFVGRkVoSU9ucjBhTEM3UUhvWStwNGdvWUlCd0lJUi90ZWR0SEtWWDgrcFlHUUI3QTNwS2l3WXlCaTZ4Q1BkaC80R0J3YTlqeVFVeVlQZEFVSUlJYVEzK1Z2MlFnelNKUU1BNnN4TldMVDMzOTN5dkF5QVo0WXVRSW9tR3NmclNuRDRVaEcyVkJ5RGxlZThibU5tMG5EYzJHY016aHJLVVd5c3d1Zm45M1ZkaDBrYmQyVk93K3pra2NMamhidGVnWWt6dXh5amtTbngyT0E1YUxhYXNTTDNmK0JBMWNFSklZUjBIUXBmRTBJSUlkMUV4ckRvRng0dlBNNnRMKzIyNTc2aHoyajBqMGhFbUV5SmNURlpHQkdWNWxNd3dTRlJyY2RWY1lNd01YWkFGL1NTZEVROHM0VUYwMmF1U1lKYWorVWpic09JcUhSTWpPMlAzdys4cnB2bndCQkNDT2x0YUlZQ0lZUVEwazM2aGNkRHlUci85SjdxcG9CQ3ZFcUhoZWxYQ28rYnJLMTRLLytIYm5sdUFFZ09pOEtzcEJGWWZlNUh2OW9KbDZzOURLTzdoNW16b01WdE5rQlBvMlRsMENzMXd1TXA4VmZBekZueCt0bk5RZXdWSVlTUXl4a0ZGQWdoaEpCdU1qQWkyZVZ4YmtOWnR6enY0Z0hYUXMwcWhNZHJDcmVodHJXeHk1OVh3Y2p3eTc0VGNGUHFPTWdaR1U3VmwySnZ6Vm5KN2QzZmZ5WW14dzRNWUErOTkybkpYbnhVdkRNb3orMnQ4MDAxK1BQeHovQ1g0VGRESTFNQ0FHWWtEa01yWjhHcWd1NExJQkZDQ09rOWFNa0RJWVFRMGswRzZKd0JoUmJPak1MR3lpNS96aG1KdzVBZG1TWThQbGxmaXMzbHJvbS81QXlMYVFsRDhYK0Q1d1FzVWVTb3FBeThNdVpPL0tydlJNanR5Unh2UzcvU3IvWmJyTUdiSVZEV1hCdTA1L1pGUWVORlBIZmljNWZjQ3JPVFIrS09qQ2xCN0JVaGhKRExGYzFRSUlRUVFyckpJRkZBNFV6RGhTNVBtQmVqRE1laWZsY0xqMXM1Qy83dE52MDlSaG1PRjBmZWppaWxGZ0F3TFdFb3ZyOTQzSy9udkN0eldwc2NDNWRhamZqMC9GNi9Ybk9Cb1FMTjFsYndQQS9iL3dIZ2JmODZXMjNiL2hYNkZHRjJTRzFySTdaVm52TFFPaVA4bHdFQXhyYTRnbVZzSVpDOGhndVMrOTNkY2h2SzhQZVRYK0dQUTI4U2dqbnpVOGFpbFROamJmSHVJUGVPRUVMSTVZUUNDb1FRUW5xbG9mcFVMQjEwZmVBYTVIbmN2Lzl0V0hpcng5MlJDZzNpVkRyaGNYY3NkL2hkLzJ1Z2thbUV4MnVMZCtOQzh5V1hZMnBhRzFIU1ZDMEVGRzVObjR6dFZibG81U3crUFplY2tXRnV5aGo4c3U4RWwrVVZISGhzdkhBWUh4WHRSSk8xMVk5WEEyd3NQeUxwdk52VGM0U0FRclhKZ0RXRjIvM3FSeWc0VWxlTUZibGY0Lyt1Y000NnVibnZKRFJaV3ZHL3NnTkI3aDBoaEpETEJRVVVDQ0dFOUVybHpaY1Fvd3dQV0hzTjV1WjJnd2tBTUZEWHgrWHg2ZnF1RFNoTWliOENvNlA3Q1k4TEdpOWlmZWwrajhlK2YyNGIvam5xRGpBQW9wWGhtSnN5QnArVzdQWDZ1VVpIOThOZG1kT1FwSTUwMlo1bnVJRC9uTjJDUW1PVnBOZEEvTE92NWl4ZXlkdUlKUU5uZzRGdGRzYXh1dUpnZDRzUVFzaGxoQUlLaEJCQ2VxVlkwV3lCUUtocE5YUzRmNkF1U2ZpYUE0ODhRM2xBbjE5TXB3akRYWmxUaGNjV25zT3JaemExdTl5ZzBGaUo3WlduTUNYK0NnREEvSlJ4K0s3OEdPck5UUjArVDZJNkVuZG5Ubk1KWEFDQXdkS01Ed3AzWUV2Rk1iOWV4eCtIM0FTRHVkbm4yUkx1Qm9qZSt3UzFIdmRuemZTclBSN0FrVXVGMkZlVDcxYzczV0ZiNVNtRXlSU1lsVFFDZnozNUJXcE1IWCtmRWtJSUliNmdnQUloaEpCZTZXSkxIZjUrYWowNG5yT3Z3ZWZCODg0QnQ0S1Y0dzlYekJVZWJ5dy9nZ00xQlM1dE1Bd0RGZ3hZaGtHRHVibkQ1eHNncXZCUVlxeEdzNS9UL3p0eWQrWjBSTWpEaE1lZm45K0w0azVtQ1h4WXRCT1Q0Z1pDd2NnUUpsUGk1clJKZUN2LyszYVA3eE1XalZmSExCTFc2QU9BaGJmaW13dUg4V25KSGhndEpyOWZSM0pZRkpMZGdoWCswaXMwdURZcDIrOTJNclJ4WGdVVUloVWF2RHJtVHNoWldhZkhka2I4WGdQQXV4TVhlMzB1Q3dhdmpibXp3MlBleWQvcVYvNE1RZ2dodlE4RkZBZ2hoUFJLZGVZbTdPdWdoS0U0RHdBQWxEYlY0TkNsUWtuUHhZSkJWa1NDOFBpTW9lc1MvSTJLeXNCVmNZT0V4OFhHS3ErV0wxU1pHdkR0aGNPWTIyY01BT0NheE9INHV1eGdtNXdMRG1xWjgvM2hBZXlxT28wUENuZWcwbFR2M3dzUTRiczRhYVUvR01hN2FoVjE1aWJVdGphaXJ5WTI0SDF3L3g3MVYzRlRkVURiSTRRUWN2bWpnQUloaEJEaXAra0pRM0ZyK3BYdDdtZkJRQ1VhL0YwWk54aWpvek85YXR2Q1dmR1AzUFU0NTBXSlNTVXJ4LzM5bmRQNU9mQjQ5Y3dtV0huT3ErZjZ0R1FQcGljTVJiaGNEUm5ENHZhTUhDdy90YjdEYzA3VmwrSzl3cDl3MWxEaDFYTkk5V0hSVG15cE9BYU81MkRsT1hBOER3NDhPTjQydjRTenp5N2hQZFI3dUQwOUJ6ZWxqZ01BbkRHVTQvRWpIN1pwbnhIK2RRWUtHRkdsQndCWW1INmxFSER4UmFDWDEzUUZLODkxT291RkVFSUljVWNCQmRKbDhtdnJjYTZ1SG5rMWwzQ21wZzVuYXVzQUFBT2lJekVnSmhLRFlxTFFMMUtIek9qSVRsb2l2amg5K2pTS2k0c3hhdFFveE1YRmRYanN6cDA3Y2U3Y09VeWJOZzBwS1NsZXRkL2Eyb3AzMzMwWGVyMGV0OXh5UzZmSEc0MUdmUHp4eDlEcjlWaXdZSUZYejBGSXFMbllVdTlUZ2tlTlRBbU5UT24xOFRIS0NKeEQ1d0dGVzlJbXUxU1NZTURndWV6T2YwN0ZsS3p6MG1CQ1RIOE0waVhqdEllU2lRWkxDMTQvczduRFdSNkIxR1ExZFpyVFFRb1dERGhSR01KbFZvUmpDWXc5SUdQbHZBdk11RnQrNml0dzlsS1g3ZjNMOHp3NHdMWUV4eDRzNFlWakFBNGNGcVpkaWFrSlE0UjJIemp3RGt6dDVKZGdYTDVtM0xZeFlCaEhpVXdHRE1PQTR6bS9jMVVRMGwxYVdscGdOcHNSRVJIUkplM3pQSStXbGhZQWdGd3VoMElSMk5sQWdVTFgycVFub0lBQzZSTFBidCtIS21NemRDb2xCc1pFNGRhaEF6REEvc3ZzVEcwZHp0VFU0WWVpVXF4dk5TTmVFNFkvNVl3TGNvK0Q2OGlSSTFpNWNpVmlZbUt3WXNVS3Y5cmF1blVydnZ6eVMvejFyMy90TktDd1k4Y09iTjI2RlFNR0RQQXBvUERaWjU4aEtTbkpxNEJDVTFNVDFxMWJoNlNrSkFvb2tNdFdqS3ByTG1vZHZNbTNFS1hVNHNZK28xMjJNZkIvV3Z4dk02N0dINDUrMUdaN1pVdDl0d1VUM0tsWkJaNGUrZ3MwV2xwUVp6YWlyclVKOWVZbTFMVWFVV2YvdDc2MUNVWnI1M2tjZnRsM0FuNlJPaDZWcGdaVXRUU2dzcVVlbGFaNis5Y05LRzJ1OFRzZnhMRzZFci9PZDNEL1BxZzFOYUtGTXdla2JVSjZtazgvL1JUNzkrL0gzWGZmalFFREJnamJLeXNyc1d6Wk1zVEZ4ZUhGRjEvc2tzSCtLNis4Z3ErLy9ob0E4TTkvL2hQRGh3OFArSFA0aTY2MVNVOUJBUVVTVVBzdlhNU2ozKy9Fb3hORzRjWUJHUjZQaWRXRVlWS0tNK1AyK2pQbk1QV0RMN0JpeHBVWW5SVGZYVjN0VVl4R0kwcExTOUhhMm5WSjJyckx1blhyY1BIaVJkeDQ0NDNJeVBEOFBVREk1U2F2NFFKZU9QV1ZmU3ErUGNtaktNSGprb0d6RWFYVUFnQnlHOHF3cm5pM3NJOEJBRkZ5UndZTVVqVFJ1Q05qaW5CTWk3WHpRYU5XcGdMcjVicCtYd3pVSldOaWJIL3NxUTVPOE1DVEsrTUc0UXA5NTBIUVB4NWJpMVAxcGUzdVp3RE1TQndHSlN0SFNsZzBVc0tpMnh5ejR2UUc3S3JLODZlN0hzV3BkS2d5TlFTOFhXOUVLYlc0MUdvTXluTVQ0bzN5OG5LOC8vNzc0RGdPR28zR1pWOThmRHhTVWxKdzZOQWh2UC8rKzdqNzdyc0QrdHhmZmZXVkVFd0FnSTgrK2doRGhneUJUT1ovWXRWQW9HdHQwdE5RUUlFRXpEdEhUbUwvaFVwOGM4c2NoQ3U5anhiUEhkQVBVOU5TOE9qM096RXBKUW0velI3Y2hiMTBNaGdNdVBQT2pqTmUrMnJBZ0FGNC92bm5mVDdQTWZCZ1dWYlM4Nzd3d2dzb0xDekVDeSs4SU9uOFFQcnBwNStRbjUrUHlaTW5VMENCOUJvVkxYV29hS256dUU4clZ5SFNIa3dBZ0lPMTUzQzBycmpEOXR6dlJIc3pRNkcwdVJZUEhWaU5GRTBNQWhGV3VDVnRNdEsxdGxsT0MvcE83RkVCaFpwV0F6NHAyWU5JcFFhUkNpMmlsRnBFS3JYUUt6VENrbzBMelpjNkRDWTQvT1g0WjRoWDY1RmcvMSs4T2xMNEdnQityZzU4YWNpWmljTnhiOVlNck1yL0FkOVZIQTE0K3gzSjBNYmorZXhic0tzcUQ2c0tmcUJsRHFUSHNWZ3NXTDU4T1V3bUUzNzk2MThqSmlZR3pjMnVWWFFlZU9BQlBQREFBMmhvYUdpeno1MUNvWUJjN3QyUVo5KytmWGpqalRjQUFJc1dMY0ozMzMySGd3Y1A0dVdYWDhhamp6NHE3UVVGVUtoZGE1UGVnUUlLSkNEZU9YSVMxVTB0ZUhQMjFNNFA5a0NuVXVLdDY2ZmhoVjBIOE83UlUxaVVmVVdBZTlnV3gzR29xL004QUpDcW9VSGEzU2JPdmk1WGFrQ2hyS3dNaFlXRjdhNGwzTEJoQTk1NTU1MDIyeDNyQTU5Ly9ubVBrZmRseTVaaHlwUXBiYlk3Y0J6bjB1Zkd4a1lVRkJSQXFWUmkyTEJodnI0TVFpNUxBeU9TWFFiNHVRMWxuWjZqa2F0Y0hyZDRXV0x5UXZPbGRxc3krS3FWcytDUlFUZmkyd3VIc2FIc1lFRGFESlREbDRwdytGS1J4MzFhbVFwNnBRYWNGNGtvZWRnQ01hWE50UjczSzFrNXpMelZuNjYyY1VkR0R1YW4yS1llMzlkL0JveVdGdXlxRHZ3TUNFOFMxSHI4YWRndkVTWlRZa2JpTUF6UUplRXZKejVIamNuUUxjOVBpRGRXclZxRmt5ZFBBZ0QrKzkvLzRyLy8vVys3eDI3Y3VCRWJOMjdzc0wxNzc3M1hxeVdYUC83NEk1WXZYdzZPNDNEVFRUZGg0Y0tGbUQ1OU9wWXNXWUxObXpkRHJWWmo4ZUxGa3EvVi9CV0sxOXFrZDZDQUF2SGIvZ3NYc2Y5Q3BlUmZjR0pQVEI2RGU3N2VpdXlFV0l4SzdOb3BXZUhoNFhqNTVaY0QycWI3dER4dk9RSUszcFloYzFkUlVZR1ltQmdvbFo2VHZHazBHaVFrSkxUWlhsbFppY2JHUmtSR1JucnN1MXF0YnZjNURRWUQ3cm5uSHR4Ly8vMFlPM1lzQUdEUG5qM2dlUjdEaHc5dnR5K0U5RGFEZEgyRXJ5MDhoM3d2cWlHRXVTVnM5R2FHUXFBZHZsU0V1L2E5Q1ZNWHJORlhzUW9rcVBVbzZZSXloVWFyQ2NabS8zSWVPSFRGM2Z2U3BocmhheFlNbGc2YURlT0pGaHpwWk5hS3Z5SVZHanc3YkFFaUZjN2Y5YlpjRTdUMGdmUWM2OWV2eHhkZmZBRUF5TW5KUVZwYW1zZmpObS9lak1yS1N0eCsrKzJkdG5uRkZaMFBuTmV2WDQvWFgzOGRQTTlqMXF4WnVQLysrd0VBQ1FrSldMNThPWll0VzRiMTY5ZWpvcUlDVHozMVZJZlhSMTBoVksrMVNlOUFBUVhpdDBlLzM0bHZicGtUc1BaV3pKeU0rWjk4aTYyM3p3OVltNTdJWkRJTUhUcTBTNS9EVy83TVVLaXRyVVY5ZlQwaUlpTHdqMy84QTNsNXRqdGRYM3p4QmJadjN3NEF1T2FhYS9DZi8veW56Ymt2dlBBQ3RtN2RpZ2NlZUFBVEprem84SGxPbkRpQnNySXlqQnc1RWdCZ3RWcFJXbHFLMTE5L0hhdFdyWUpDb2NDT0hUc0FBS1dscFhqcXFhY0FRTWdMVVZ0YksyeHpOMmZPSEl3YlI4bUN5T1Zwa0Q1WitMcWdzY0tyUWFwN0JRaHZjaWc0WEp1VWpmTk5OU2hxckJSS0tVcGg0c3h0Z2duaWZ2VFJSR1A1aU50OGJqZE1wa1NDV285M0NyWjJHbEI0NmZUWFFybE54NUtTRVpGcG1KTXlGdlZtV3lMR2VudEN4bnB6RXhyc2ordk1UVjY5ejBwV2p0OWtURUdWeVphTThXSkxQU3BiR21Dd2VKNUMvV25KSG13b093REFGaHlTWXV2Rms0aFVhbkY3ZWc0QVFNN0k4UGlRZWZqVHNVOXcxbEF1cWMzT2FPVXFQRHRzQVJMVnprenZoY1pLdkhEcUs4bXZnNUJBMjdKbEMxNTc3VFhoOFpRcFU1Q1RrK1B4MktOSGo2SzZ1aHAzM0hHSFg4L1owdEtDTjk1NEE5OSsreTBBNE1ZYmI4UkREejNrY29NbkxTME5MN3p3QXA1NjZpbnMyN2NQUzVjdXhSTlBQTkZ1c0tNcmhPcTFOdWtkS0tCQS9QTHM5bjE0ZE1Jb1lSMVhZNnNacXc2ZnhMYmlNbFEzTlNNcFFvdTVBL3JobHFFRElCZjljdjQydnhocmp1V2l0S0VSY2Rvd3pCblFEN2NQSHdRNXcwQ3ZVdUgzNDdMeDF4MC80K21yUW5lUXlmTThMbDN5YnVweFkyTWpBRnRnb2JiVzg5UmJkektaREhxOUh2bjV0dlc5Qm9NQlc3WnNFZllmUG54WStIcnc0TUVZTVdLRXQxMzNhTnUyYmZqcXE2K0VQL2FSa1pFWU0yWU1ObXpZZ0EwYk5tRGF0R25ZdjM4L0FOdU1pWW9LMTd1d0pwTUorL2J0ODlqMitQSGovZW9iSVQwVkN3YjlJNXlKc1hMck8xL3VBTGd1ZVRCeFpuRHdQakF3Tlg0SUJ1cVNPeit3RTJYTnRYand3R3FYYmZtR0N2QndWbzhZSUhwdHZqcmp4ZUQ1WEdQYlVwblg5eG1Oa1ZIcG5aNTdwSzRZZno3K2FZZkhUSXdkZ05uSkk5dHNiN0dhVVdseUJCanFVZDVjaDI4dUhFSUxadzVJVllVdnp2K01TSVd6S29lamFzVWZqMzZNODZJWkRJR2dzcmVkcG5WVy9iblFmQWwvUHY2WlQ0RXFRcnJTcDU5K2lyZmVlZ3NzeTJMczJMSFl0MjhmL3Y3M3YrUEZGMS8wZUx6SlpBTFA4N2p4eGhzN2JQZVJSeDdCMVZkZjdYSGYyYk5uOGJlLy9RMmxwYVZnR0FaMzNYVVhicjc1Wm8vSERodzRFSysvL2pxZWVlWVo1T2ZuNC83Nzc4ZkNoUXR4NjYyM2VwMmZRU3IzYSsxQXVGeXV0VW5QUUFFRklsbkJwVHBVR3B1RkRMTWN6K094SDNiaGRIVXQ3aDAxRk9sNkhRNldWK0tWL1VkUlZOK0FwNjYwVFl2ZlZGQ01QMjNiaTNrRCsySFpoSkhJcmE3Rm13ZU80MUpMQ3g0ZWI3dXdtemV3SHpZWEZLUHdVZ015b25UdDlxRW5hMmhvYVBjUFUzdkt5c3E4UGljcEtRbHIxcXpCa1NOSEFBQ1BQdm9vY25KeXNHclZLbXpZc0FGUFAvMjBzQlFoRU1zUEhMa1JrcE9kQTVYYmI3OGRtemR2eHRxMWEyRTBHbUd4V0RCbHloUTg4c2dqd2pFMU5UVll0R2dSRWhNVDhkWmJiM2xzbTVaSFhINE1yV2FZTEZhMFdDMHdXYXd3V2Exb3NWaGR2N1phWExhWkxGYTBXQ3hvc2JwdXN4MXZBYUtDL2FwOGx4RWU3MUsyOGJRWCtSTUExeVVQelQ0Tytyd3BsZWlOUGg0cUhwUTBWZU9kZ3EyNEpXMFN3dVhTcC95MmNHYVVHSDFmN3NDQ1FZM0pnRU9YQ2hHdERFZU1LaHdSOGpDUHgrN3hvakxEZ0lna05GbGIyOHdJVWNzVTZLdUpSVjlOTEFEZzBLVkNmSFBoa00vOTdjanEvMmZ2dnVPanF0TC9nWC9PektUM1FraWpCQklnaFlTZWhZQlNwSWpkWFJVTE5uUVh4WVpkVjcvKy9LcXJ1NWExdTdqcVZ3VlVSQlJRQVdtQ2dJQkFnQ1JBZW1ncEpJVDB6Q1F6Yzgvdmp6dmx6bVFtbVRzenlTVGtlYjkySlhQTG1UT1RaSExQYzg5NW50SmZFZXJ0ajJrRHhPUm9RU3BmdkRENkJqeHo1Q3UzVlgvd1Zxanc5N1RyTURMSS9MbGQwOWFJRjNLL1JZTzIxUzNQNGFqYjFtNkdyMG9KWDVVS1Brb2xmRlZLK05oNTdHdDhyRFRzVjlsKzdLdFVRdVdoOWV6RWZacWJtL0hOTjk4QUFCNTQ0QUhvOVhyczM3OGZreWRQN25MSlExZTVFUVlQSHR4aG0xcXR4cXBWcTdCcTFTcm9kRG9FQndmam1XZWV3WVFKRXpwdEt5b3FDbSsvL1RiZWV1c3RiTisrSFY5KytTVjI3TmlCMjIrL0hkT21UZXVXM0FyVzE5cnVkREZjYTVQZWdRSUt4R2tsZFkwSThURmZoT1ZVMStKQXhUbThObk1LTGtzWUJBQ1lIQitOZGtHUHIvTUs4ZURFRElUNGVHTnRRU2xHaEllYUFneVpzUU54dmxXRE5TZEs4TkNrTWFhWkRFRSszaWl0YitpekgzSUtoUUl4TVk3ZHZXdHVia1pUVXhPOHZMd1FHUm5wMERuR25BZ0hENHJUYjhlT0hRcy9QejlUcE56YjJ4dCtmbjQ0ZVBBZzl1N2RhN01ONC9LSW4zNzZ5VFM3d05xa1NaT1FtWm1Kc3JJeURCNDgyR0lhWUZoWUdPNjk5MTRrSlNYaEgvLzRCd0J4K1lLZm4va0MzOGRIdk5QS0dMUFlUbnFPbm5QRDRONHdRSmNNMnEwSDc3WUc5QnFkVGhJRU1BWUdkT2I5VnNFQ1Y2YlpkMlpRSHd3b1dNOFVjQ1FoSXlCT1VUZVNtejlCSjVpVENMYnEyOUNvN1R3RHVwUy8wZ2ZCWHAzL252NWNrWTJmSzdJUnFQS0ZpamwzQWEzblhOYXNDeU1CSFA4cDNtS3hUY1dVQ1BjT1JMaFBBQ0s4Z3hEdUU0aHc3MENIU2ozK3QyUWIvbHV5RFVFcVh3ejBEY1ZBUDJPMWgxQkVHLzZOOUFuQzluTjVzdnZxaUhjS05pTEl5eDlqUXNWQlU0UjNJUDdmNkJ2dzdOR3ZIUnJ3WHhLVllyZEtoSW9wOFhUS3RSZ2RZaDVRMWJXMzRJV2NiM0hlQTBrWTgydmRreXpVbXBLeFRvTVB2cWJIS3R0QmpBN0gyVzlIMlExbFdZbVkwMnJKa2lXb3JxN0dWVmRkaGJWcjF3SncvNUlIUVJDd1pjc1dmUGJaWjZiWm9GNWVYb2lJaU1DYU5XdXdaczBhaDlzS0RRMUZXMXNiVHA4K2paZGZmaGx4Y1hHNDlkWmJNWHYyYklmYmNJVDF0YmE3OWZWcmJkSTdVRUNCT0syZ3RnNGpJOHhYK041S0JXNUtTY0tmNHFJdGpoc1dHZ0lPb0U2dFFZaVBOOXIxZWdSWVRkc0s5ZlV4M1lVTTlCTDNqWW9JUTM1dEhXWVpnaE45VFZCUUVMNzg4a3VIanYzNDQ0K3hldlZxK1ByNjRvc3Z2bkE0T2VQSmt5ZFJWbGFHMk5oWVJFWFpUcXhUVUZDQTlldlhkOXFPdmFVSUFCQVNFb0xZMkZnME56Y2pNVEd4dy81cnI3MFdHemR1UkhWMU5SSVNFcENlbnU1UTMvc3pEa2dHNHJwT0IrL2lOdVBYdWc2RGQra2RmSTJOYlcwNlBYVGROTUFuWFJzbENTaFVxT3NjSHR4YnpGRFFPWitRY2NlNTQvaHZ5VGFIajU4Zk94YjNEcDlsZC8vMHFCU01DMDlBUVdNbEdyV3QyRldUNzNUZjNFWEg5YWh1YTBCMVc0UFRiVFRwTkdocXJrSnhjOGVFbVFvd2NDZUNINDdRY3dIL1BMWVdMMlhjaE1SQThXOW5yRjhZWGhqOUYvejk2RGRkQnBQdVM1cU5JUUdSK0xSa3UwV0FSc1VVZURMbGFvdWxJUTNhVnZ4UHppcFUyaWx2MmxmcE9VZUxWb2NXclE2QWUyYm4yS05pck5NWkV4YkJDYVg5R1JqR3g4WmpMZG94N0ZQMHMrREZ6Smt6TzJ6YnRXc1h6cHc1WS9QNGMrZk9nWE9PbFN0WGR0cnVsQ2xUVENXczE2OWZqdzgrK0FBQUVCQVFnRVdMRnFHOHZCeHIxcXhCV1ZtWnJQNE9HellNcjd6eUNqNzQ0QVBzM3IwYjVlWGxLQzkzTEdBc2gvVzF0cnYxOVd0dDBqdFFRSUU0cmJDMkhqZW5qVEE5VG9rTVIwcGt4eW15djUwdVI3Q1BOK0tEQXdFQXQ2U054TE8vN3NVUEJTV1luVEFZUlJmcThlMnhRa3dmRW1jS0pnREF5SWd3ckRwZTJPMnZvN0t5MHBRVTBSWCsvdjRJQzNQdVEvLzA2ZE1BeER3SUowK2VOUDN4NjRwS3BjTEFnUU9SbFpWbDk1anJycnNPYytiTWNhcGZnUGk2ak1rZFI0MGFaZk9ZVFpzMkFRQVdMRmpnOVBONFdwdU5PL1lhcTRHNTVSMTU2MENBWkFwL2gwQ0FPUFhmR0FqUXV1SG5yVmZqWEZ4a3p3RnV2Q2ptSE15d0RXQUFFdzhEQTVneDRHRzQyeTBkdkRFYlgvVWwwZ29QeHh2UE9ueWV2d3N6RkxxVHY4b0gwd1lrWTlxQVpOUzJOL2VLZ0lJanRwM0xSVjZEK0RuYm9wTTM2SFJtSm9VY0drR0xsL0xXNE5XTVd4RHJKLzROU1FpSXd0OVRyOGVMdWF1N0xGczVQM1lzQmdWRTRQWGo2OUdrMDBESkZIZ2krV3BNREI5dU9xWkIyNHJuYzFiWkxZL3BTZHo0dVdENFFCQS9NcmpWWjRYeE0wTDZlZEx6bndrNnp0R3MxYUpaMnpPNUp3Szl2TndTdkRqYjFHd0lWRmdHTFh4c0JUUU0rM3VEUFh2MllOKytmVGIzR1hNb0dKZEsyQk1YRjJlNnBycnl5aXV4WWNNR2pCZ3hBb3NXTFVKWVdCaTBXaTN1dU9NTzJYMVRLQlR3OGZIQkN5KzhnR1BIam1IRGhnMjQ5VmI1U1dxN1luMnQ3VzQ5ZGExTkxtNFVVQ0JPSzd4UWp4SGhvWjBlczdhZ0ZMK2Ryc0JUVThhYjFqbk9HQnFQRzVJVDhjcnVnM2hsdHpoZFAyMUFCUDczVXNzcUF5TWpRbEZRMi8xM1VoWXRXZ1N0R3k0T0xyMzBVcnRWRERvakNJSnA2UUVnTG1Gd05LQVFIeCtQRHo3NHdKVFUwWnBHbzhHdVhic3daY29VQkFVRmRkbmVEVGZjQUsxV2E1cHVhR1NNM05zTEtMenl5aXY0L1BQUDdTWSs2aWtuRzVyd1kyR3A1VFI4RzNmc05WYmIydlVYK1FBZjRpQ2RHYlBwY2ZGQ25EUHhvdDMyUUo5RHZEY0w0MDZMcjVocGdNL041eGlhTjEzME0wa1lRTExOZXBQNUMyNTlpTVVyNkdzaXZBTXh3TWM4alRUZndZU01nR1dWaDk0VVVPaEowYjRoY0ZjZ1NlQWNsV3J6M3hOcHRRTjNxSEx4cm4ralZvMFhjMWZqdFRHM0lzdzdBSUE0ZTBHcFVFQ3I3enlnQUFDalF3Ymo5YkVMOGE4VDYzRGo0TW1ZRkdHZVRTYk9UUGpXN2NrZTNZV1pQbFNrMzJ0bTlWbGg5WE5nSTVqUTRST0NNVW13MHZJQWJ2eXY0WFBQSW9qQm1HRTdOM3hVTXZQblpBL3J5ZUNGTmVzbElmYVdraGlERnQzaDZhZWZ0cnZrNGJISEhrTmVYaDUrL1BGSGg5dFRxVlQ0NElNUDRDVzVlZVhsNVdYeDJCbXBxYWxJVFUxMXFRMTd1cnJXMWdrQ1dyVTZCQnVXUlhUMTJGcFBYV3VUaXhzRkZFaTNXWk5mZ3RmMkhNUk5LVW00SWRsOGNmUGNyM3V4NDFRNUZvOUx3OWlZS0p4cGFNSi9zblB4MEM4NzhlSGxNK0N0N05rRVMrNUtDT2pzSDZSang0Nmh2cjRlQXdZTVFHMXRMVFp2M3R4bGtpR3BrSkFRaElTRWROais3YmZmNHRWWFgwVnJheXZlZSs4OXU4RUFLWTFHWXlyektIWC8vZmZqNnF1dlJteHNMRnBiTzY3ckRRd014QU1QUE9Cd243dkx5ZnBHZkpIVCsrK1ltc2JyaGdFOWx3em9UWU43eGcyRGRHYTRpdytMQzJ6ajBOdmVnQitXaDR0SE1zc2R0cllCeGd0bnF5dndEb2RaWHAzM3pma0QzU3M1Sk43aXNhUDVFd0RBVHltZG9kQzkwN2g3Z3IvU0d6Y1BuWXF5NW5QWWZ1NllRK2ZjbHpRSDZhRTlWNWJOV1hYdExiaDcvMGN1dDFQZDFvZ1g4NzdEUHpJVzROQ0ZNcnhic01HaXBHTkN3QUNNRHJWTU1OZWdiVVdJbHo4QVlLQnZDTjRZZTd2RjcySzlZWmxEYncwbXVGT0h6eURlSVlKZ2RTeXpPc242ODlBY051MXduS0ZSYm5HZUlXaHI5ZGxwQ2w3QUhLZ1FneDJRUmxNc2doaXNGM3lpdHVuRm9MdWp1bU5TL3M2ZE8zSHk1RW1iKzZxcXFpQUlna05MUzlQUzBqQnUzRGdBemwrcjlWWjMvN2dOUlJmcThYOVhYNFpSRVdHbXgxOWNNeHNqd2tOeDk0L2JVSGloSHA5Y09RdHBBenJPSWliRUhTaWdRSncySWp3VWhSZnFFZWx2bWNCTDRCenYvbkVVSy9JS2NGZEdNcFpNTUsrcEw2dHZ4SmF5TTNoZ1FqcnV6QkF6VzQrUEhvQ1JFV0ZZdUc0ek5oU2Z4TFVqaHdFQUNtcnJNVExDdlhlUmJMRytHOS9UTm0vZURBQ1lOV3NXaW91TGNmRGdRZVRsNVNFdExVMVdPNmRQbjhhT0hUdE15eE55YzNNQmlDVWoxV3ExUStVb2pkTktwY2Y2K1BnZ0lDQUE4Zkh4OWs0REFIei8vZmZZdW5WcmgrMDZuVmdML3Z6NTg3ai8vdnM3N0E4SkNjR3JyNzdhWmQ4YzBmdlduSExUdEg3QWZBRnB1b1kwM1R4anNOaklHTUFabUhUNkFJUEZkU3F6YkFER2FRSzk3UjNvejVJbHl4MGF0SzJvVUR1ZWxNNWY1WjRaQ2lPRFk3RndxTzA3ZkxZTUN4cm85SFBaTTJOZ0t1NUl1QlFoWHY2NDBONk0zVFVGYUJkMFhaN1hJQ09acENjVk9WRCswbEduV21yd2VQWnlpendIL2twdjNESjBLaTZQSFd1YU0yVDA3Tkd2OGNqSUs1QVVKT1pma082dGEyL0I4em1yVU40TGx6bjBiZFpMc3JoVndNSXllc0VrL3hYL1VVQTY1Y0cweElzWm9zdWNHMmFQU1Q3N3VXUVdSVC82bERkZXozUm0rZkxsWFI1ejAwMDNtUUlLVXM4OTk1emRHWjZPV3JwMHFkMUtGTzVnNzFyYnFMRzlIVnBCZ0VhbnQzamNxdFdaSHVzRUFXbzdNMTE2NmxxYlhOd29vRUNjTmlJaUZJVzE5WmdTYjY1a1djdHoxZ0FBSUFCSlJFRlVvQlVFUFB2clh1dzZWWTYvVDUyQTYwWU90emlub3JrRkFKQXgwTEtTUVhKa0dIeFZTcFRVbVpOcWRYY2ltdDZndXJvYVc3YUlHY3RuejU2TnhNUkVIRHg0RUo5ODhnbmVmdnZ0THMvWGFEUll1M1l0ZHV6WWdaS1NFb3Q5YytiTXdTMjMzSUs0dURqTW56OWYxcklPYWVuSzJiTm40OGtubit6eW5QcjZlcHZKazR4QkNxMVdhM04vVTVQN3NvMFBDUW5DSGVtam9ESGtMekFtS3BSV0xyRFlabGorMEgxWWgxbThIZStLV2V5RTVZV256WG02SGZHT095M3ZpcG5XT2xqTlBqQmV2RnJkRCtzd09VRnlZU3RkMzBBNkpjMmY0R2k1U0NOcFVzWldGNUl5RGc4Y2lPR0I3ZzhTT0NJeE1CcjNESjlwVWVraTNEc1FsOGVPeGJxenRxdktTRldvTDJCbjlYRndBQUkzWnpJd0RjQzQrTFc0L0o2YmZ1YU5WVVlFY0l3UEg0WVl5ZktHVFpWSG9lc2tKMEdIV1QzU3g2YmZFL0ZmWnJpVG5IMUJYakszcmtpRENaZEdwZURPWWRNUmFwaUZZTzFDV3pPZXkva0dENHlZaDJrRExHZWhsVGFmYzF2NXliN09ZbFdGNmVOTEdxRTFKbjJ4UGttNkpvd1pQdnBzbmNOa0xJbXdqQ2d6NldlLzZmTVpOcjYyK0tMYk9icmt3Zmg0Z3h1ZjI5dmJHd0VCQVZpNmRDa21UWnJVWWYrV0xWdFFWRlNFTysrOEUvNyt0bjgzcEl6VnI2d2RQMzdjNVdzUVc3TTIzY25XdGJiVUYxZlBScDFhZzZHaHdlYkhtallNRFFreVBiNmcxaUFoMUhZVmgvNXdyVTI2SHdVVWlOTkdSWVJoMjBuTEpHTXY3TnlQdldjcThjNjhTNUVaMi9FaWRvamhBKzV3VlEzR1JnOHdiUys4VUErTlRvKzRvQURUdHZ6YU9zd2QxckYrOE1Ya280OCtnbDZ2eCtUSmt6RjQ4R0RFeDhjak5qWVd4NDRkdzlhdFczSFpaWmQxZWo3bkhKOSsraWtBY1JwZlZsWVdHaHNia1oyZGpXblRwaUV1VGh6UXpKMDcxelJUb0RPYk4yK0dJQWlZTjIrZWFadWpNeVh1dnZ0dTNIMzMzUjIyMTlUVTRKWmJia0ZNVEl6RFZTK2NOU1FrQ0E5T3pKQjlubld5UmV1QVJKdmVSaURDNXI2T1FRemoxMjA2Zlk5bUFiQzhLMlpqWFlOa1g4ZXB3blkyZEFoY1NDNnl6UWthekcxejZjSmp5WFpwZkVKNkRyTyswOWQzK1NxOE1EVFEvQmwzUWtiK0JLRDNKbVYwUktpWFAyNUx1QVF6QjZaWi9HenB1SUNmeXcvaGw4b2pEclh6emFuZlhlcUh0MEtGNlZFcHBzZlpkV1ZZWmxWeXNyY2E3QitKdnlaZWhsU3JaVFB0Z2c3ZUNsV0hiVy9sLzRRenJlZHg4NUNwcHZkOGZQZ3d2SnB4Qy81eC9BZlVlcUJNcENNNE0vNEhNSDlHY1BNeUw5dG5kVHlIU2JjYlBwZU15eENrb1NGN013bHNCVW1sQTNyanA1WEZOa2lldStjRmVLa2tBM3Y3bFNOOFZVb01EUFR2a0pUUnowc0ZienRCQTJlU01yb3pvREIvL256TW56L2Y3djZjbkJ6czNMa1RkOTExbDF2S1VhOVlzUUxCd2ZMS0pqNzExRk00Y2VLRXk4L2RGVnZYMmxJaFB0NFdaU1c3ZW15dFAxeHJrKzVIQVFYaXRHRmh3VmhYYUw3UTNYYnlMRGFYbnNhazJJRW91ZENBa2d1V0piem1KUTVCZkZBZ3Joa3hEQjhmUGdZZDV4Z1hQUUJuRzV2eDM4TjVpQThLeEZVamhwbU9iMnByeC9DTHVDN3U1czJic1h2M2JpaVZTaXhhdEFpQW1EWDRqanZ1d0t1dnZvcDMzbmtISTBlT3hLQkI5a3Y1K1BuNTRkSkxMOFdZTVdNd1k4WU1CQVFFNE1NUFAwUjJkcmJGY1E4Ly9ERDBlajArL2ZSVFpHVmwyVTBldEdQSERyUzN0K094eHg1ejN3dnRBM3lVNGdWVmQvKzB0WmtDRE9hS0VGMEhLU3lQYTlQYlBrY2F3T2c1dGk2eU95Umo2TGpkNWtWOVo4R0Uzai9OTnlrb0JqNEtGZklheEZrNEk0SmpMYWFuSDVjeFEwSEpGUEJpNWd0NlZ3SUtteXFQNHJPUzdRNGZQeTkyRE80ZU5zT3A1L0pXcUhCTi9BUmNINThKWDZYbE91V2MrdFA0YjhrMm5PM0J0ZnhUQjR4RW9Nclg5SGpOR2Z2bGNYc0xYNlVYRmd5ZWdpdmp4a1BKelBtRUdyVnEvRi9wcjBnS2lzSDgyTEUyejExOWVoOU90OVRpa1ZIejRhc1EzLzloZ1ZGNGMreEN2SFo4TGZJYkszcmtOZGpGTFFmNll0ekFlam9VdC9qSE51a2czdGJnWGhwTzdkblBEVytsUWh6RVd3L1FiUXp5ZlUzVkZsUVdWUm02T3RmdklpMHBtWmVYaHoxNzlqaDBySEZHNW9vVksrRGo0OVBGMFVCMGREU3V1ZVlhdS90OWZYMWxCeVlVaXA3SjkyVjlyZTF1Ri91MU51a1pGRkFnVGhzZUZvb29mMytzS3l6Rk5TT0dZWHVaZUNIOVI4VTUvRkZ4cnNQeFk2SWpFZTdyZzJlblRrQjhjQ0RXRlpiaXN5UEhFZVh2aDJtRDQ3QjQvR2dFZUlrL2t0L25seUErT0JCRFF6c21HN3dZNU9Ua21KWTBMRml3d0dMOTNjeVpNN0Y1ODJZY09uUUl6ejMzSE41NDR3ME1HRERBWGxNT1Y1WTRlUEFnVnE5ZWpZMGJOK0t0dDk1eXVKSUVjUjlqNENLazYrc2ZsMGdERjY3T3NyQWJ3T2pXcFNMV2V1ZkZjNERLQjVkR3BXQk9kRHFHQkF4QVR2MHA1T1dLbjRQUy9BbnRnZzZselIwL0UrM3hWMXIrZ0xnU1VCQzQwR1haUVNrOWwxL3hoQUdZUGpBVnR3NlppZ2dmeTJveWxacDZmRkc2QS90cmkyVzNhNlJrQ3FmNk5TOW1qT25yZ3NZS0hHOXd2R3luSjJRTkdJbTdoODFBdUhlZ3hmWWQxY2Z4V2NtdmFOS3BrUlJrZTlxejBmN2FJanh6NUNzOG0zcWRxY0pJaUpjL1hrcS9DZjhwMm9KdDUvSzZyZjlkWWxZRC9SNzZ0V2FBMVdEZDNnRGZhaEJ2S3NWby8zaHBlejRxWlMvOXBPb2Jpb3VMOGQxMzM4azZ4OUVLRDZtcHFaMEdGSG96NjJ0dGQ3cllyN1ZKejZHQUFuSEovMXd5Q1RPV2Y0OFpRK0x4eW96SmVHWEc1QzdQVVRLR3V6S1NjWmNoS2FPMU9yVUdIeDdLeGRaYnIzVjNkM3VGM054Y1BQZmNjOUJxdFJnN2RpeHV2LzMyRHNjODhjUVRXTEprQ1NvcUt2RG9vNC9pdGRkZU15MWZjRlptWmladXZQRkdmUHZ0dDNqbW1XZncvdnZ2SXpJeXN1c1RTWi9qeWNCRlYva3FUS1U3YmM2dXNMR3ZSd01YamtrT2pzUGNtQXhNamh4aE1mMDhOV1FRQXBRK2FORzNZVlNJK2ZlMXFLbFMxb0E0UUdVNVBWWHRRZzZGN2pZK2ZCZ1dEcDJHSVFHV1FjOW1uUWFyVCsvRHp4WFpUZ1VEcEJJQ292Qy82VGZpYkd1dFE4a2NBZkhPdDNUd0hlb2RnSmZUYitya2pLNzVLWDJnWUF6dGdnNmZsKzZRVmJXak0zRis0ZmhyNHF3T0ZTMnFOUFg0cUdnTGN1cFB5V3J2WkVzTm5qaThBaytsWEdNS2JLbVlFZytNbUllaGdWSDR2NUpmSWZTQ3RVVkt4bVFNNm0wUDRzM24yNzdUNzJQWVQzcS9LNis4RW5QbnpyVzVUeEFFckYrL0hzdVhMNGV2cnkrQ2c0TlJYbDZPcEtRa0ZCVVZZY0tFQ2JqdnZ2dnMzbnpwcWRrRTNVVjZyVzJ2L0tOY0YvdTFOdWxaRkZBZ0xudmpzcWw0Zk90dWZIekZUTGUwOS9qV1BYampzaXkzdE5YYmJOaXdBZSs5OXg1ME9oMkdEeCtPNTU5LzN1WWZ1b2lJQ0x6NDRvdDQ0b2tuVUZWVmhjV0xGK1BCQngvRW5EbHpYSHIrUllzVzRmVHAwOWkzYngvZWZ2dHR2UHp5eXk2MVIvcTNuZ3BjR0FNTGQvM3hidmMrVVJjbVJTUmlmdXhZeFBuWkxyMVYyRlNKUUM5ZnFQWHRHQlZrVGtSNFhHYitCRDgzemxEb1RoSGVnWGd1OVhxTGJWcXV4OC9sMmZqdXpENjA2TnhUN3JKUnE0YWYwcnZMdS9PZEdlZ2Jnb0crN3JzTE56WnNxTXNCQlcrRkNqY09ub3hyNGlkQUpWbmlvdWNDMXAwOWlGV25mM2M0Z0dLdHdWQXVjbkhTSE13YWFNNkRjMlhzT01UN1IrQ05FK3ZkOXYxeDFOb2JyN0FJQ0tqNitDQ1B1SmRLcGJLWlBERW5Kd2ZMbGkxRFlXRWhNakl5OE5SVFQySFpzbVVvTHkvSFN5KzloQTBiTm1ERmloVllzbVFKYnJqaEJseDMzWFVJQ2dxeThReDlHMTFyazk2TUFnckVaZU5qb2pBbFBnYXY3am1JWjdJbXVOVFdLN3NQWVByUU9Jd1phSCtLdnpzc1c3Yk1vWEpFenJyenpqc3hlL1pzMCtPNnVqcTgvLzc3cHVjY01XSUVYbnZ0dFU3LzZJMGNPUkwvL09jLzhjd3p6NkNscFFXdnYvNDZObS9lakh2dXVRZWpSbzJ5ZTE1bkZBb0ZubjMyV1h6MjJXZFl1SENoeFQ3T3VVT0pHd25wYWNiMXhwNldFZHF4TkpoYTM0NGQxY2V4cWVJSVRyZWVCeUJXVnBEbUVEalJLRytxdmIvVkRJVldmYzhPL0p3aGdHUG51ZVA0NnRSdW5IZHpBa0M5alNVYmdxR2FnMkNZL2NBbGQ5eVZUR0Vhb0d1NUhvMmRsSjhNOXZJejVhdG8xYmVoVGErRGdvbHAvQmhqVUVqKzlWRjZTYWEwdXphNVBUTWlDWXVHenpBdFN6QXFhcXJFQjBXYmNhcWx4cVgyQVRFSjV2dUZtM0NtNVR4dUgzYXBLYWZIbU5BaGVIM3NRdndqNzN1YzdjR1NrdkZCZ1YwZlJBakVHUW1IRGgzQ3FsV3JjUFRvVVlTR2htTHAwcVdZTjIrZXhVMFl4aGdXTGx5SWlSTW40b01QUHNEeTVjdXhldlZxekpzM0QzUG16RUZTVXBJSFg0Vjc5Y1ZyYmRKL1VFQ0J1TVdkR2NuNHY2UEhjZTlQMi9IRzdDeUVPSkFrUjZwT3JjSGpXL2RnK3RBNExCenQzR0Jaam9hR0JsUlhWM2RiK3kwdFlubk10clkyL1B6enoxaStmTG1wMXZIMDZkUHgrT09QTzVSSUtEazVHUjk5OUJGZWZQRkZsSlNVNE9qUm8zand3UWN4WnN3WVhINzU1Wmc2ZFNxOHZlVk5mL1B6ODhPU0pVdHcvdng1cU5WcStQbjVnWE9PYmR1MlFhZlRJVHpjOXQxWGU2cXJxenV0QTkzV0pnNkdHaG9hOE9hYmI5bzk3czQ3NzBSRVJJU3M1eWFrTzRSNUIyRG13RFJjRnAxdTk1aVRMVFhZVkhrRU84OGRoMGF3TE1tYUlzbk1MNENqUUdZeXZJNHpGQnd2K1dwdFh1d1l6STZ4L3pxc0tad1lLTzg5WDRTdlR1N3FzY0hwNDRlWG82U1RuQlR6WThmaTN1R3pBQUFuR3M3aWhkelZkbzk5Y2ZRTnBxVUdLMC91eG9hS3czYVAvYjgvM1crM2ZLT2pvbjFEY0cvaVpSZ1hacG5EUnFQWFl1WEpYZmk1SXR2dGl4SFdsUi9FbWRaYVBKWjhGZndONVVoamZFUHh6N0czNGEzOG4zRG9RcW1ibjVFUStRUkJRR0ZoSWZidTNZc3RXN2FncHFZRy92NytXTEJnQVJZc1dJQ0FnQUM3NTQ0YU5RcnZ2dnN1dG0vZmpoVXJWbUR0MnJWWXUzWXQ0dVBqTVhueVpLU25weU0xTmRYdVRaeS8vT1V2M2ZXeTNLcXZYV3VUL29NQ0NzUnQ3c3BJUWNiQVNGejM3UVk4TkNrRDE0NTBMSG5NOS9rbCtQQlFMdDY0TEt2SG9xVzMzWFlicnJycXFtNXJQem82R2lkT25NQUxMN3lBdXJvNkFPSkFmdkhpeFoyV1FySWxKaVlHNzczM0hyNzk5bHQ4L2ZYWGFHdHJ3NUVqUjlEUzBvSkpreWJKRGlnWXZmRENDeWdzTEFRZ3psd1FCUEZPMy9qeDQyVzEwOVRVaEUyYk5uVjVYR3RyYTZmSFhYLzk5UlJRSUI2akFNUFk4QVRNaVU3SCtQQmhGaG4yamJSY2o5OXJDckN4OGtpblFRSnBRc2JUTGVmUktuUEpndlVNQmJVTFU5TVZZRkN3N3BuZDBhcHZ4Ly9rck9wMGNFOUVYa3lKUHcvT3hQV0RNaTBxZUFEQWdRc2xXRmE4dFZ0TE8yYlhsZUdwd3l2d2JOcjFpUEVOQlFENEs3M3hiT3AxV0ZHMkN6K2MvYVBibnB1UXJqUTJObUx4NHNXb3FSRm41a1JIUitPdmYvMHI1cytmMzJrZ1FZb3hobG16Wm1IbXpKbjQ0NDgvOE1NUFArRHc0Y05ZdlhvMVZxOWVqV2VlZVFZelo5cGVMakJxMUNnb1plYmFLQ3NyUTJ0cnE2eHozS0V2WFd1VC9vTUNDc1N0eGtWSFlmdkM2L0RTcmovd1M4a3BCUGw0WTFSRUdFWkdoR0ZraEhnUlUxQmJqNExhT3VUWDFxR3ByUjN4d1lFOW5oUW1OallXc2JHeFhSL29ncUNnSU1USHg2T3VyZzdUcGszRDRzV0xFUlVWNVZSYlhsNWV1UFhXV3pGMzdseXNXYk1HT1RrNWVPMjExeEFZNlB3VTBzVEVSRk5BUVJBRWhJYUdZdEtrU1ZpOGVMR3NkZ1lQSG96UFAvL2M2WDRZT2Z2ZUVPS0tLSjlneklvZWpWblJveEhoYmZ2M3FVcFRqMThxajJKYlZTNmFkSm91Mnh3bENTZzRzODdlZUJmWnlKVWNDbWZWRjFEVVdPbnc4WEgrNFJqaFlLNEN0YjZkZ2drT21CQStEUGNNbjlVaGgwTmRld3MrS2RtRzM4OFg5a2cvenFvdjRNbkRLL0JFOHRWSUR4WHJ6aXZBY0h2Q0pSZ1NFSWtQQ24rUlZSR0VFSGNKRGc3R1BmZmNnL3o4Zk15WU1RUEp5YmFUZGp1Q01ZYk16RXhrWm1haXZyNGV2Ly8rTzhyTHkrMEdFd0RnNVpkZlJraUl2Qndyanp6eUNJNGRPK1owUDEzUlY2NjFTZjlCQVFYU0xaNmZOZ2xsOVkwb3JXdEFmbTBkVmgwdlJFRnRQUUJnWkVRb1JrYUVZZTZ3d1JnV0ZvS0UwSXV6L3ExS3BjTHp6eitQaW9vS3BLYW11cVhOeU1oSS9PMXZmK3YwbVB2dnZ4LzMzMzkvbDIwdFhib1VTNWN1aFNBSVlFeGNKK3lJd01CQWJObXl4ZlRZeTh2TDVRb1VoSGpDN1FtWDROcjRTVFluK1F2Z09GaGJnazJWUjNDNDdxVERiY2I0aGlMTTIzeEg3WVFUcFFyZG1aUXhwKzRVL2x1eXplSGo1OGVPZFRpZ1FMcjIyS2dyTVhXQTVkUmlEbUJMMVZGOFVicFQ5dXdWVnpYck5IZ3hkelh1VFp4bFVWYnowcWdVeFBxRjQ5WGpQNkN1dmFWSCswUUlJSmJNN216UUwvWGNjODg1VkRJN05EUzAwMW1oWDMzMUZUam44UFB6YzdpZlJzYlMzNTVFMTlxa3Q2Q0FBdWsyQ2FIQlNBZ054cXlFUVo3dWlzZUVoWVVoTEN6TTA5M29WRjh2cDBTSXM3Wlc1ZUxhK0VrVzIrcmFXN0MxS2dlL1ZPVTROUVU5V1pJL0FRQ09Pek5EUWJMa1FjdjEwTGxZZHBGNHp2WnplUllCaGJPdHRmaXdhTFBiU2s0NlF3REhzdUt0T05WU2czdUd6ekl0NzBrS2lzYWJZMi9IcThkL1FGRlRsY2Y2UjBoUDhmWDE5WFFYWEViWDJxUTNvSUFDSVlTUWZxbENYWWNtclJyQlhuN0lhemlEalJXSHNiKzJHSG9YQnZESkllYlpPalZ0alU0Rkpmd2xNeFJhZTdpMEgzR3Z3M1Vub2RhM3cwdWh4Sm96Ky9IZDZYMjlKa0MwcWZJb3pyWmV3Sk1wMXlCSUpRNnN3cndEOEZ6cW43RTArd3RjYUcvMmNBOEpJWVQwQlJSUUlJUVEwbTk5ZDJZZnNpK1VvZHhORlFwU2dzMHpGRTQwT0hjWDJrK1NROEdWQ2cra2Q5aCtMZzhiSzQ2NDdXZk1uZklhenVESnc4dng5OVRyRWU4dkpzVjk5dWpYRkV3Z2hCRGlNQW9vRUVJSTZiZCtMRC9rdHJaQ3Zmd1I2MmRlNG5TaVVYNytCQUFJVUpsbktLajF2WHVHZ2pObEpnRWdRT1dMb1FFRHdNR1IxM0RHemIzcVhUNHAyZTdwTG5TcVN0T0FKNCtzeE9QSlZ5SGNPN0JYQmo0SUlZVDBYaFJRSUlRUVF0d2d4VHAvZ3JNekZDUTVGRnAxUFp1MHJ5c3RraVVZRWQ2QldEUHRNWmZhZXlsdmphdGRJbTZnMXJmajVidzFTS1NFbklRUVFtU2liR3lFRUVLSUc2U0dtSk5pTmVzME9OMTYzcWwycERrVVhLbncwQjBLR2l2Y21nT2d1Sm1TL3psQ0FZWjR2M0JFK1haZnBuWU9vS2pKOFJLamhCQkNDRUFCQlVJSUljUXRwRE1VOGhzcm5HN0hNb2RDenk1NThMY3FXV210U2xPUGR3bzJvRXJUQU83aWM5VzBOYUpScTNheGxmNGhPU1FPRDR5Y2h3bmh3ejNkRlVJSUljUUNMWGtnaEJCQ1hCU2c5TUhnZ0VqVFkyZnpKMXdiUDlFaUQwTlB6bER3WWtvTThvK0FqZ3RRTWZ2M0czYlg1R04zVFQ2VVRBRXZwblQ2K1FTWFF4SzJuVzlyUWs3OUtRQkFTWE4xcDhkSzk1L3ZwQ0tIcjhMTHBkZnFxbU1OWi9IMGthOHdMaXdCTncvTlFtSmd0TWY2UWdnaGhFaFJRSUVRUWdoeDBhaVFPRlNxNjdDcDRnaThsU3JzclNsMHFwMjFady9nNElWU3pJOGRpK2xSS1U3bFVEamVjQmJ0Z2c0QVVOSjh6dUh6dEZ5UGZ4ZjhqTS9MZG1CMmREcm1SS2QzZXJ5ZUN5NlYyT3d1ZjlRVzQ0L2FZb2VPL2JKc3AwUEhEUXFJUkhaZEdjYUZKVmdremV4cDJYVmx5SzRydzZTSVJDd1lNc1ZqL1NDRUVFS01LS0JBQ0NHRXVLaXV2Um1QWm45cEdzaTc0bXhyTFQ0dTNvb3Z5M1lpMGp0STl2bnJ5Zys2OVB4MTdTMzQ5dlJlZkhkNm4wdnR1RXVib01QZTgrWUFUYk5PMCtOOUtHcXF4RnY1UDBFQmh0U1FRZURkTkx2Q1VYS0NKb1FRUWtoM29vQUNJWVFRNHFMU0xxYldPME9qMStLc0IwdjRkZGVTQkxtYWRScjg2OFI2VDNjRGdQaWU1RGFjOW5RM0NDR0VrRjZEa2pJU1FnZ2hoQkJDQ0NGRU5nb29FRUlJSVlRUVFnZ2hSRFlLS0pBK0tTTWp3OU5kSUwwTS9Vd1FRZ2dobmtGL2c5MkQza2ZTRjFGQWdmUkpUVTFOS0NrcDhYUTNTQzlSWEZ5TTV1Wm1UM2VERUVJSTZaZm91c3gxZEMxRCtpb0tLSkErYWZqdzRmU0hpNWdVRnhjak1USFIwOTBnaEJCQytpVzZMbk1kWGN1UXZvb0NDcVJQbWpGakJyS3pzejNkRGRKTEhEcDBDRE5telBCME53Z2hoSkIraWE3TFhFZlhNcVN2b29BQzZaTW1UcHdJWDE5Zi9QRERENTd1Q3ZHdzc3NzdEc0hCd1JnL2ZyeW51MElJSVlUMFMzUmQ1aHE2bGlGOUdRVVVTSi8xeUNPUG9LQ2dnUDU0OVdPclY2OUdTVWtKSG56d1FVOTNoUkJDQ09uWDZMck1PWFF0US9vNnhqbm5udTRFSWE1NDU1MTNvRmFyTVdiTUdDUW1KdEw2czR0Y2NYRXhpb3VMY2VqUUlRUUhCOU1mNEg3a3VsMXZlTG9MaEJBbi9URHRjVTkzZ2ZRUXVpN3JHbDNMa0lzSkJSVElSZUhBZ1FQWXVYTW5pb3VMRVJnWWlLTkhqM3E2UzZRYmpCa3pCazFOVFVoTVRNU01HVE5vYW1BL1F3RUZRdm91Q2lqMEwzUmRaaDlkeTVDTERRVVVDQ0dFOUFrVVVDQ2s3NktBQWlHRVhKd29od0loaEJCQ0NDR0VFRUprbzRBQ0lZUVFRZ2doaEJCQ1pLT0FBaUdFRUVJSUlZUVFRbVNqZ0FJaGhCQkNDQ0dFRUVKa280QUNJWVFRUWdnaGhCQkNaS09BQWlHRUVFSUlJWVFRUW1TamdBSWhoQkJDQ0NHRUVFSmtvNEFDSVlRUVFnZ2hoQkJDWktPQUFpR0VFRUlJSVlRUVFtU2pnQUloaEJCQ0NDR0VFRUprbzRBQ0lZUVFRZ2doaEJCQ1pLT0FBaUdFRUVJSUlZUVFRbVNqZ0FJaGhCQkNDQ0dFRUVKa280QUNJWVFRUWdnaGhCQkNaS09BQWlHRUVFSUlJWVFRUW1TamdBSWhoQkJDQ0NHRUVFSmtvNEFDSVlTUVBpRXBLTWJUWFNDRU9JRitkd2toNU9KRkFRVkNDQ0Y5UWtKQWxLZTdRQWh4QXYzdUVrTEl4WXNDQ29RUVF2cUUyVEdqb1FEemREY0lJVElvd0RBM0pzUFQzU0NFRU5KTktLQkFDQ0drVDBnTWpNWmwwZW1lN2dZaFJJYjVzV014TEpCbUtCQkN5TVdLQWdxRUVFTDZqRnVIVGtXUXlzL1QzU0NFT0NEY094QzNEcDNtNlc0UVFnanBSb3h6emozZENVSUlJY1JSelRvTjNpL2NoUDIxeFo3dUNpSEVqZ25ody9ISXlQa0lVUGw0dWl1RUVFSzZFUVVVQ0NHRTlFbS9uanVHN0xveW5HcXB3Wm5XV2s5M2g1QitiNUIvQkFZSFJHSmNXQUptRGt6emRIY0lJWVQwQUFvb0VFSUlJVDJCNjhDTFh3TXZmUmVBWUxtUEFYRDVyekUzTkdSb2N0aWpZRWxQdzk3cXhoOVB2SW5zaWcyMlRqWHhFdnh3ZGZWbllGQ1lEbm1qS2h2cjYwczdPNjNUbm4yemNENW1qeGpzeUF0eUhPZW9lZkFPQ0kwTnBzZGdEaWJ3bEJ5N2Yxd2JEby9XbW5ZeGNIQkR6eGxuV0JMeU9DSVVBNXpyWTBnSWtKam8zTGxXbXRxMGVIUEhJU3pibTROMnZkWFBrc1BmRmZ2RUZqZzRaeFp2bzBxaHdGMlRVdkRrakFrSTkvZDE2VGtJSVlSY0hDaUhBaUdFRU5MZFdrc2c3SnNMWHZvMkxJTUozT0lmK1RqTXR3VU1Jeit2TUNnbXJBWkxlaGIyL3N6WHF5dHh1R0tUZVlPZDhXZHMyeVF3UXh2R1EvTFVrdGtnRHQ2VGtEYWZGaFBoMERteU1BYmZyT2t1TjVOUzRBVW1lVWtjelBRYU9lUFlwdDRvdTE4bURRMUFSWVhMZlFTQUlCOHYvTCs1ZjhMQnBiZmdob3drNnljRkFMaHl2NGdaLzh1WVJUczZRY0IvOStWaHpKc3I4TzZ1STA2M1R3Z2g1T0pCQVFWQ0NDR2tHL0hUbjBMWWN5blFlTlM4alFPdTNrbG00SUQxamZqUVRDaW03Z0VpWm5SNjdxK2xuNE1iQXh1ZEREemoyaVpaUEc3akFzcmF4RmtBdk1PVDJ5WnRQY2pIR3pGQkFWMmU0d3kvTFBOcjVzejZtVHZCeklQdm9CWUY0cXFVbHJzbGJaM1E1cUZDZjlieFRsbS90NVdWUUYyZDQrZDNJUzRrRVAvNXl5eHNYZnhuakltMW5EbkJETUVBVnlhK01IQ3hIVmkrbXkzdE9yeTRlUi9HdkxrU2EzS0tIWTByRVVJSXVRaFJRSUVRUWdqcER1MDFFQTdkQkg3aUtVRFFXT3dTQjZsT0JoT1lHRWpnaGp2SXBzMkpUME9SK1RQZzNYbUp2dHJXTThpdDJtYmRtUTVVM0JleG1na1cyM0phYXlRRFMrYllLNUNNTmljT0d1aklHVTVSRFU2QU1uWVFBSWQ3Wm1BNXJUKzVRR1d4VjV5bFlINjhSZjJUQzcwRVVGWUdxTld1dFdGbGJOd0FiTHZ2ei9qc3B0bUlEd2swYldmTThFNjRPT0puTUs3S3NYd3Z6dFEzNGErcnQrS3kvNnpCdmxPVkxqMEhJWVNRdm9rQ0NvUVFRb2k3MVd5Q3NIc0tjRjR5Y09mY3haWHRockcvOWNRR240RlFaRzRDRy82NFEyMXNLLzRFanR5M2ptNGIwMkdieFhJSGgrOTltenM3T2liU3dYT2M0emR0cGxQblNkL09oRE1xK0dsWXh3TU1ML2VrcmhRbDJnTDVUMkljMUhNT0ZCVUJXbTNueHp2aG1yVGhPTGowRnJ3MGJ6S0NmYjNOTzVqcnl5QUF3NndZdzR3T2FVdEhLbXB3eFNmcmNNZlh2NkRzUXFOTHowRUlJYVJ2b1lBQ0lZUVE0aTc2WnZDOGh5Qmszd1pvcmFhMk04ZUg0QjB3RG5CdUdCQktCcnNSMDZISTJnT0VUckI3cWxSMWN5bE8xT3dXSC9ETzUwakVhVExORHd3ZHR3d295QStQcE1kMmQwQmhsdmtCTnd5QUhTRE5sYUFRR0VhVXFLeU9ZQll2ZDdQNlovbWRrMDZEMEdyRm9JSmduVkRSZFY1S0JlN1B5c0RoUjIvRjN5YVBoa3BodnRSanhqNjRHbGhndHVlQS9IUzhESDk2NXhzOHUyRVA2dFZ0TGowSElZU1F2b0VDQ29RUVFvZzdYTmdGWWRkazhQS3ZKQnVsc3hLY201OWducFZnbkhnT1FCa0lsdkk2RkJPK0E3eENIVzVyUy9ISGtvYnR6MU5RUUlYWXR2SFNEUkRBY2F4VmZrSkdxZTZlb2FBSURvRjNhb2I0Z0RGNVhaUXVleWowc3IzYjBGNjFVSVU4clpOSkNZMmRVcXVCMGxMbjJuQkFxSjhQL2pFL0M0Y2V2UVUzalJsaHViTEY5TUQxNUFmV3l5QjBnb0JsZTNNeDlxMlZlSC8zVVJ0VktBZ2hoRnhNS0tCQUNDR0V1RUxYQ0o3M0FJUUQxd0Z0NW5YazNPcGYyZXpOU2dqUGdtTHFIckJCZDhscTdrekRNUlRYSHBEMHluNkFZMkJiT3BUY3g3eUJBNldhQnJSeW5Xa0RjekFoby9Fd1g1VVN3eU5DWlBYWkdYNVRPMDlJYVEvajVvRnhhS01DTWVjc0w1RzRlSkRwOGJiV2pRNHRIZW40Uk4xVCtjR2UrSkJBZlBqbm1kajcwQUpjbFRMTXVqUGlQOXo1bjFNbW1lb2lmVDhhTmUxNDRaZTl5SHpuYS95UVcreGs2NFFRUW5vN0NpZ1FRZ2doenFyWkRHSFhKUER5Yjh6Yk9BQm1uSm5RRGJNU0pxNERmT05rdDdteDREM3BNM1I2ck1WeUJ3UHBjZ2VIczBGSVJxa1pWbFVJdW92dnBDekF5ekREd0lHZ2g1RjFaWWhSTm1jcG1KTXAxUE02SEd6NzNZV2VHcmk1OG9NOVNaR2grUHptT2RqMXdJMlltVFRJY3FmeHRiczRZY0c0RUVJYVdEaGQxNFI3dnQyS1dSK3R3Y0d6MWE0OUFTR0VrRjZIQWdxRUVFS0lYTzAxRUk3Y0FTSDdGcUQ5dkdrejU5d3dzOENWQ2c3dW01VmdsRit6RzVWTlJZWk9tdjVqa3dJS3hIY1JVSEI4NEdrK3NLY0NDdkR5aHUvRUtUYjcwQlZwL0NIeHBBbys3WmI3clZ2NlZiMFpXbTUxa0RPNm9mS0RQU2tEdzdINjlpdnd5MSt2dzRSNGMwVVFac2dUd1huSHBJdHlHUU12MGlVblJ5cHFNSGZaOTdqOXExOVFmTDdCaGRZSklZVDBKaFJRSUlRUVFtVGc1VjlCMlBVbjRKdzBNUitIZVJtQWs3TVN3QUVCYnAyVllQUkw0WWVTSitwOHVVTmtXd3BVM0U5OElCa1E1a29EQ282K1JNa0l2YnZ6SjBqNVRUVlhlNUNUUjRGTFppQW9CWWJFVXV2a2pJQTB1NllhYXZ6ZXR0UDVqdlpBNVFkN0pnd2FpRi8rZGoxVzMzRUZNaVRKTWhrekpGMDBCYmE3bERNVEFBQWdBRWxFUVZTY1pTekhhZG5HenlmS01QbmRiL0R3Mmgyb2JHcHhvWDFDQ0NHOUFRVVVDQ0dFRUVkb0tpQWN1Qlk4N3lGQVo3N0RLczVLY0Q2UVlHeURnMW5lSW5keFZvTFJ3YlByVWE4NVozZ2k4N1IwZTZTekU0eER3UVo5T3lxMTVzR2ZqSVVFcHErNnU4S0RsSGRxQmhUQllyNEd4cGpjcUlKSmFvRzM3V01rYjhBZXpVNm9lYXNUdllUdHlnOHVWbUNRYTJiaUlHeS83eS80NHVhNUdEa2d6S0p2NG5zblBuUytWd3pjcXQ2R3dEbFdITXJIK0xlK3dndS83S1dLRUlRUTBvZFJRSUVRUWdqcERHOEhMMzBid3E1TTRNSnVpMTNNT0N2QnFkR1dPWm1kUllKRDcwaXcwZSs3UENzQkFMUjZEYmFYZkdiZTBFbGxCMEFNTnNTMlRUUS9OblRyY0l0NTdidWo0MTBPYy9CQ3BWQWdaV0M0ZzcxMkE4YmdLNTJsSUNPWGdqUlBRbmk5QWxIbjdWd3FHZDRJTGRxeFU3TlZWcjRHdTlScWNmbURCMXlaa29EZEQ5NklqLzR5RTBQQ2dzdzdUQVVoeE8rb016L3FUSkoxUS9yejA2YlQ0LzNkUnpIMnJaVjQrN2ZEVUd0MU5zOG5oQkRTZTFGQWdSQkNDTEhud204UWRrMEJMM29aRUtScjNMbmh2ODR1YjdCb3hyU1ZEYm9MaW1rSHdHSVhPTld1dGQybnZvWmExMlI0THQ3bDdJVHc5aEh3RmNJNmJKZm1UM0JtM0p3ZUV3bUZPd2JjTXZoTm0yWDZXczc4RWM2TS94R05LclMxN0FFV2I4U0J0dC9SS05UTDc2UXRkWFZpb2tZUFVEQ0dHek5HWVAvRE4rUE5xeTlCZEpDL2FSOHpaQXBscHA5OTV4ampiOUx6R3pYdGVHbkxma3o0OTFmNDh1QUo2SVdlbmFWQkNDSEVlUlJRSUlRUVFxeHB5aUVjdmgzQ2dlc0I5VW56ZG00Y1VMbXd2QUhHd1pTa2plQjBLQ1p2QlV0NUhWQUYyVDVScHBiMk92eCthcFhwTVdOZDMxMk8wMHl5dWYyWVJZVUgrY2JFOVZCQ1JnbFYzQ0NvRWhKTmoyWGxBNUI4YTBhVWVjR3JpeHZuQWdSc2E5MG9zNGVkcUtnQTZ0MFVvSENDbDFLQk95ZW1JUHZSVy9IU3ZNa0k5L2VWN0RYV2lIUStxQ1lOOEVpL0wxVk5yVmk2YmljbXYvc04xaDhyZGE3emhCQkNlaFFGRkFnaGhCQWozZzVlK3BhWWRMRjZnMlM3WWRERG5KeVZZQm85V1lVaVZDRmkwc1hKMjREZ0RDYzdiZHYya3MrZ0U0eEovaHpMMmgrditaUHBhK1B4YlZ6QWliWTZHYTFZdDlDREZSNnNTSk16eXY2MkdiN25LaDFEa3Mza2pPWnFpd0NRcXoyTVdxRkdkaDl0UFNjQW9MUzB4eW8vMk9PalV1TCtyQXdjZnV4V1BEMXJJb0o4ektVMHpjdDBYS3NJWVd2S1MwbHRBKzc2WmpObWZiUUdlMDVXdU5JNklZU1Fia1lCQlVJSUlRUUF6bTgzTEcvNGg4WHlCczRoK1d2cHpNd0VRL1VHcTlOWjNBSW9MamxnU0xybzN1VUF0YTFuY2JqQ2VNZWNPN1JPSVZRM0ZQNUNwUGtVdy9aanJlY2htS29SZExWb1FrSXl5dlRFREFVQThKdHlLYUJVR2g3SmZZL054NmVkc0oyY2tVc080K0Q0cGZWSHVWMjBla3BKQWtrUFZINndKOURiQzA5TUg0K2N4eGZpeVJrVEVPeHJmaitNc3czTXNSQjU3N01rMW1iNHYva0g1MGhGRGE3K2REMys4c1ZQeUswOGIrdDBRZ2doSGtZQkJVSUlJZjJicGh6QzRZVVFEdDFvdWJ3QjNGQkNEeFpyNmgxbHp0WElMTWRZQVNPZ3lOd0FsdlkrNE5VOWlRbzNGLzNIOHI2eEE3ZVE0OVNaTnJjZlZUczNrRFBld2U3eGhJelNQZ1FFd21lTU9jbWtuRnZwVEhKQ1o4a1pwY2NWNmZKeFdtZElxdWhzem9oZVVQbkJubUJmYnp3MWN3SnlIbCtJdjE4MnlXSXBoSG5DQW5lcXU4ejBmM0ZwanJTTlg0dlBZdnFIMytHZWI3ZWk3RUtqQzYrQUVFS0l1MUZBZ1JCQ1NQK2thd0l2K0g4UWRrMENxcTNYdnh2V2h6dVgwbDRzQTJtOXZNRTdDaXpsRFNpeWRnR2h0bk1WdU1PWmhtTW9QTDlYZk9CQUlrYWplR24rQk1rcE9hMU9CQlFrNzF0R2JNOG5aSlNTSm1lVXRXRERxdHBrY3FHWDdlT3NIdi9TdXQ2d3c0VWdnSFNtZ2djclA5Z1Q1T09GUnk4ZGg1ekhiOFAvenB1TXFFQS84MDVKOVZQcjVJdU9ZakFHNUN6UC9pRzNHSDk2NXhzOHNtNG5LaHBiYko5TUNDR2tSMUZBZ1JCQ1NQL0N0ZUFuUDRUdzIxandrKzhEUXB0NWx5bmZvcHk2QUJhTkF3SzNMQU9wOUFjYi9yaGhlY09kQUZQYVA5MWxIRC9udjIxKzZHQkZ5eUI5TklMMDhZWW16R2ZvdVlCY3d3d0YzaUVCUkdlOU1QUFVjZ2NqbnpFVHdQd0RBQmhubXpnK3hKVitINVBLVkhhVE16TEpHMTBobEtOQWU4elo3b3E0MVRJVkQxWis2SXlmbHdwTHNqSncrTEhiOE9vVldZZ05EckRZYi9vdDRzNEdGZ3lKUkNYZk01MGdZUG5CRXhqMzFrbzg4ZU11VkRXMU92OENDQ0dFdUl3Q0NvUVFRdm9KRGw3NUhZUmRtZUFGL3dObzY2VzdUSGRGWlk5OGpPY1lGOVNiQm9JS3NQamJvTGprSUZqaTA0QXl3RzRUN3BKZHNSSG5tczNaOFIyZW5hQ2VZbjRnR2NqbWErclF6czBKSUp3SnNYZ3FJYU9KUW1HWm5GRXVTWExHRVNXMmt6T0szM3J6RDg0VzljL2dwc1FaYnVMaHlnK2Q4VlVwOGRjL2pVYjJvN2ZpcmFzdndhQlFxMG9scHNJUThzTUtZbnpQc3JJRUFHajFBajc3NHhqR3Zya0N6MjdZZzVvV3p5YXdKSVNRL29vQ0NvUVFRaTUrOWZzaC9ENERQR2N4b0Q0dDJTR3QzaUNUY1hRdDhJNFRHaUl2ZzJMcWJyRFV0d0h2S0dkN0xVdTd2aFhiaXY5cnNjM1IxelJFUGQzbVdibnFDNmF2bWF3M3lIend1TGllZWYyZDhac21yZllnTTJva0NiQWtGOWhlOW1BNDBQUlZyWEFlUjlzT09mNGNuZWxsbFI4NjQ2VlU0STZKS1RpMDlCYThkOTBNRElzSU1lMFRBM2JNOEhLY0xMMXErRjVJQXhQdGVnSEw5dVppekJzcjhQeW12YWh0MWJqMEdnZ2hoTWhqTzlST1NCOGpWRzhHenEwRG12TEF2RUxCTCt6eGRKZElkd2pQRXU4cUI2VUIwZGRETVdCVzErZVEvcTJsRUVMKy93RG50M2JjeCtGODRqelRnSVpadGhFNENvcVVmd0poV2M2MTY0SmZTejVIcTdiUjNEOEhYMXVJYmdnQzlRTWxXOHpuSFdtcE5uM05tZU5EUU9OU0FWK1ZFc2tlU3Nnb3BSb3lES3E0UWRDVm56RnNrZmw5TjR4L0krdVVpS3BWb2pwQzMrVXB2N1p0UnJyUE9DaGdXT0lpellzZ2gvRTg0NzlGUlVCeU11RFZXWEREczVRS2hsdkdqY1NDc1NQd2ZXNHgzdHFSallJYXNmUW9NeXdwRW9NQ1ZzdURITVFrZ1FYajF4cWRIaC91T1lyUC96aUdlLzgwR2c5T0c0TXdQeDgzdlNJaTErYjhVMWg3ckFSNVZiVUk4L2ZCN2xJcS8ybVVsUkNMZW5VYjBxSWo4T2YwUk14S0d1enBMaEhpRXNhZG1YOUdTQzhpSEZzS0NGcXc4S2xBVUJwWWNKcW51MFM2RVcvTUE1cnl3R3QzQU1vQUtGTGY5SFNYU0cvVVhnMWUrQko0K1Rld3VCc3RZNkRkQVlNNEd3SG8ySVp2SEZqU3MyQ3hOOExkSlNBZFVhZXV4SHUvMzI2WVppOEpkamdncmVsbWpHcTVWbndndVhFc2dPUHl3clZRQzEwUG5pMUkycGcwT0JvYjc3MVczdm5kcFBXWDlXaGErYW5oa2N3NzVKTEQ4NVBhc1dOS3U4M0R4TGtQNW9QbitGMkJ5VDZYT3RsamFjTld3UWcvUHpHbzRNRmtsM0p3RHZ4NHZCUnY3amlFdktwYW0vdVpVK3VOak4rYWp0L1BRRzh2TEo2U2p2dXpNaERpYTd2c0ora2VqNnpkQ2EyZ3g3U0VPS1JGUnlBdEp0TFRYZXAxOGlyUEk2K3FGanRLemlMQTJ3dHZYbjJKcDd0RWlOTW9vRUQ2Tk9Ib1BVRFlaQ2dHTC9KMFY0Z0hDS2MrQnVxem9jajRqNmU3UW5xTDltcndrbitEbi8zU0l0a2lJTjdOVkREbTNOSUdZNDRFNi9HYmJ4eFl3a05nZzI0SG1PZnVHSCtaL1RqSzZnNkxEMlNPbGVmWGZBaC9mVVNIN2NXYWV0eDljcXVoU2NlclJVaWYvcjRwNlhqNThpbWRIZDVqaE1ZRzFEeDRoMU96QkpqaEhRQUFuWXJqaTV0YW9MVTN4MU1TdFBKVEJPRGhvS2ZndzN6dEhDeW5FMVpCaGJBd1lOZ3cxOXZ0WVp2eVQrR05IUWR4dUx6R3hsNG5sMElBaHA5UW9jUDVRVDdldUQ4ckhmZE5TVWVRRHdVV3V0dWlWVnN3WldnTUZtWFN6UjFITGZzOUI5bmwxVmgydzJXZTdnb2hUcUVjQ3FUUEVvNHRCVUlwbU5DZktZYjhGUWdkQytINDQ1N3VDdkcwdGlyd0UwOUIyREVHL1BSL0xTczNnSU14Y1dxMFV4RjBXemY4L1FhRHBiNEZ4U1dId0FZdjhtZ3dvYUJtanlTWXdBR0Y0Njh5b2ozSkZFeXd2cjl3UkMwZDhNbTVtMjl1WjN5ODUvTW5HQ21DUStBemRxSmtpK1B2RTRkNU1LL1NNWXdvN21URnFHVGdyeFphc0lmdDY3amZHZGFCa0Y1YSthRXI4MFlOd2RiRmY4YmF1NjdDN0JIV1U3MDc1a2h3bERUb0l6Mi9xYTBkLzl4K0VHUGVYSWwvLzVhTjVuYXQwMzBublh0azdVNU1IaHBOd1FTWi9qWWxIZVBpby9ENCt0ODgzUlZDbkVJQkJkSW5DVFdiQVVFSHhSQUtKdlIzaWlGL0EzVE5FR3EyZWJvcnhCTTBGZURISDRld2N5ejQ2VThCTHAyS2JsaWpEUWJPNVF6aXVLUnFneFgvQkxDMGQ2R1lkZ0FzL25hQWVUWVZrY0IxMkZEd251VkdHYTkxa01ZOGU4QjZCa0p1NjNscG80NTNTakpnSGg4L3NKTURlNTdmSlpJN2dMSitKaXlsRm5SeHAxdnlIdXh0M0lJV0gwbTlTWGRPRE8zRmxSKzZNbTFZSEw1Wk9CLzdIbDZBMjhZbncwZGxMcWZLSkZVZDdQMHEybUo2MTIwa2I2eFh0K0hsTFg5Z3pCc3I4TWFPUTJqVTJGNjJRcHp6UzhFcDZBUUI5MlNPOW5SWCtxUy9UVTVIYzdzVzI0cE9kMzB3SWIwTUJSUkkzMVMxRGl5ODU1T2VrZDZKaFU4VGszS1Mva05UQVg1c0tZVGZ4b0dmK1J6ZzBydU8zRkNTd0xyMFF1Y1k0K2FCaS9XcEFVbGdveitFWXRwK3NMaGJBS2JzMklBSDdEbTFDbzF0aHBrRU12TkRNRERFcTgyZm85YUR0b090OG1jb2NHNCtNdHpmRjRQRGdqbzl2cWY1akowSUZoUXNQbUNBbkVBSms1UUNDYTlYSUtxbXEwc284V0Nkb01XdmlsMldTUlRkR1ZUbzVaVWZ1cElVR1lwM3JyMFVPWS9maGllbWowZTR2MlI1Q0dQbWI1T2NtSmJrZkE3THdFS2R1ZzJ2Ymp1QTlEZVc0K1V0ZjZCTzNXYXJDU0xUdXJ3U1RFMkk5WFEzK3JScENYRlltMWZpNlc0UUloc0ZGRWpmMUpRblp2b25CQUNDUndPTnVaN3VCZWtKbXJQZ2VRK0xnWVN6eXdFdXVmTXJYWnNnNSs0ekU1ZEZjRzY4UjI5WnRZR2xmd3pGMUQyR2hJdTk1ODltYzNzdGRwV3RORDFtQ25sMzNDUGJVK0RMeGJKKzRySVE4NzdUYmMxbzBvdDNjS1ZCZ2k1SkR1eE55eDFNbUFKK1U1eExrc2daTEdwbnBoUjJzY3lGbVFNUTJaVy9vRGJlM3h6d2NiYmlnODJPY2FDd0VORDI3YW44a1FGK2VIcldST1E5c1JCdlhuMEpoa3RMVGtvRGZESURDNlp5bGJCOHk1dmF0UGozYjlrWS9mcHkvSDNESGxRMXRicitJdnF4dktwYXBFVjN6TVZDSERjNkpoSzVsZWU3UHBDUVhxYjNYQmtSSW9kWEtGVnpJQ1lzT0Izd0N2WjBOMGgzYWp3TWZuUVJoSjNqd010WFdnVVNqR1JPWVpjTVVEb2tISXk0QklweFgwT1J0UXNzNW5yMHhqK1htNHVXUVd2S0ZjRmxqMDhIcWUwdmQ4aVJ6azV3Y21YQStFRzlhN21Ea2YrTWVhYXY1UTdwcFc5RlVxa0tYclorREtXTkcyZnVROERtTTU5YkpsRjBSNFVHNHpkZHB4UExTUXFDNjIxNm1JOUtpVHNucG1EL3d6ZGo1YTJYWS9LUUdNc0RUTytwdklrTFltQ2g0emxxclE3LzJadUxNVyt1d0tQcmY4UFpobVpYWDBLL0ZPcm5ROVVjWEpRZUc0a1FYeXAxU3ZxZTNuZUZSSWdqTHV6eGRBOUliME0vRXhjaERwejdDY0wrK1JEMnpnYXZXZ2ZBZXNBazUvYTU0WGpqUDlZakVlWU5GbmNMRkZsN29KandQVEJnTmp4UkF0SVJGWTM1eUsweTVBMHhsZHh6bkFJS3hHditKTmxpZWY1UjlYbkpIdWZ1cEkrUDY0VXpGQUFvWStPaEdpSU83Sm1waElkanVPUjRwZEJGY2thWVVnd0NBQXJQNzhVWlZnN0V1bkZhdUhTbWcxb05sRnc4MDZVWkV4TTQvblRQTmZqMS9yL2d1dEdKVUVwbTRaZ21MWER4UDNMekxIRFRmMFJhdllBdkRoekh1TGRXNHY0MTIxRjB2bS9tcHZDVVBXVVZudTdDUldFM3ZZK2tENktBQWlHRWtONUYzd3ArNm1NSXYwMkFjT1JPb1A0UGk5Mm1ORzBNZ0dSZHUxMkdVWWZGSFh6cCtObDdBRmppazFCTXp3RkxleGNJSE9tR0Y5R2RPTmFmZU5QOGtNbWZuVEN3TFIzZVBOQ2lUU2xwUUlITENLb3dTVWNtRHU2ZE14UUF3Ry9hVE9kUGxyeFZYU1ZudFA2MmJDeDRENGlKRVVzK1Nya3lXMEY2Ym1NamNQcmlTK3FXSGhPSlQyNjhERWNldXczM1RVbEhvTGQ1dVFremZBN0llUWROd1FoVDdrZnpkMG92Y0t3NlVvako3MzZEdTc3WmpPUG5McmorQWdnaDVDSkdBUVZDQ0NHOVExc1ZlT0dMRUhha2dlYy9DNmhQV2V3VzEvSnp3OURCZ1VDQzhTUXV6ajFuMGhFRUFBU21pQlVicGg4RkcvNGs0TjAzcHVzZVBQc2p6aldYaWc5a0pUZ3dpOWRJa2pGYXZZKzFlZzJxdEMzaVBqamVQQWRNZzl0aEVTRUk4dW1pRW9JSCtVMmRDU2lOaVRYbHZZR3lrek5LSmtGVU5oVWg3OXgySUNFQjhQTXpIK1BPSkkwMU5jQzVjKzVycnhlSkRRN0F5NWRQUWQ2VEMvSGkzTW1JRFE2d2N5U1g5WjZhcTBwSVd1REErbU9sbVBiK3QxaXdmQU1PbnJrNDMxTkNDSEVWQlJRSUlZUjRFQWRxZjRWdzVBNElPelBBeTk0RGRJMlMzZUlWUG1QRzljOWREZjY0NGIrR2tZRkZOamVEQWJPaG1QQTlGRm0vR1NvMjlONkJyN1htOWd2WVVyek12SUZCZHZsREJWY2hUalBSL05qcTd2aWg1bXBYdWdnQUdOZExsenNZTWY4QStJeWRKTmtpWTltRFZYTEcxSUl1a2pOeXkyVVYyNG8vZ1FBOWtKVFVmWlVmenA0RkdocmMxMTR2RStUampRZW1adUR3WTdmaTg1dm40TkxoY1ZaSGlCOFluTXRaREFGSm5OTHluQzJGcHpIMzR4OXd4U2Zyc09IRVNiZCtxd2docEsvemJBRnRRZ2doL1pPMkR2enNjdkF6WHdMcWt6WU80SlpKN2JxNGdHY3dURnRteGpvTlZvTnNuMml3dUp2QkJ0ME8rQTV5dGZjZXM2bndBN1RyTmVJRG1XVWlqV0xiSmtERnpYZkhyUWRjUnkzS1JjcVlveUE1ZFB5ZzNoMVFBTVJsRDIwSDk0b1BPSk0xVVVFYUlrZ3NVK0gzU1cxbzZ5UXVKVllaRU4rZ2VzMDU3RC96QXlZUHZrRU1LcHc0WWY1ZU92azlOWkdlWDFJQ0pDZGJ6b1M0eUtnVUNseVZNZ3hYcFF4RFNXMERQajl3SEY5bDU2UGVVQXBTT2l1SmMrNVFyaEZwcFJmcm4vNTlweXF4NzFRbEVzS0RjZCtVRE53eWJpVDh2T2hTbWhEU3Y5RU1CVUlJSVQzbndtN3dvL2RDK0RVRnZQQi9Pd1lUakpuU2pDblpPeHZsTVhObVJlbDBlL04rSlJBMUg0cHhLNkc0OUNoWTB0LzdkRERoWk4wUkhEdTNRM3pBNGZUQWM1Qm1zdWxyVzNHYUhMVzBiSm1jNXpDM05pNis5K1pQTVBJWk13RXN5RkFkUm94SU9Yd3VseXg3VUFvTWlhV2REeXF0Vzk1WitpWGE5QzNpWU4rZGxSK2s1MThrNVNRZE5Ud2lCQy9ObTR6alQ5Nk9ELzQ4RXhPc3lwWWFnd21jYzRkbkxaamVUYXZEeXk0MDRzbWZkaUh0OWVWNGVjc2ZPTmRNSlNjSklmMFhCUlFJSVlSMEwxMGorS24vUU5nOUdjS0JhOEdyZmdDNGRKRER4YnVIZ0NUUlltY0RLME1TUW00bjRPQS9IR3pFODFCTXo0Tmk3SmZBZ0xsaWNLRVAwd3RhckR2K3Vua0RjMjdPdFlyN0lrWXpBWUR0dVFlTituYWNhbSt5dTk4ZU1hQmplQTZGQWhsOW9Yd2NVOEJ2Nmd6Slk3bm5TNWM5T0xKc3h2d0ViZnBXL0ZhNlFud1FHdHF4OG9PclNScWw1U1FMQ3dHOTN2bjIraGdmbFJJTHhvekFMMys3SHJzZXVCRjNURXhCZ0xjNTRNTVlNODFnTWlaajdISXBsYVEwaERUdVZLOXV3NzkveTBiR0d5dXdaTTEyRkZUWHVmT2xFRUpJbjBBQkJVSUlJZDJqL2cvdzNDWGliSVQ4NTRDV0lxc0R6SGtPeENuaGRwaXFOQmhuSkxDTzR5MkZMMWpzalZCTVdnL0Z0UDFnQ1E4RDNnUGM5MW84YkdmWmN0UnJxZ3lQNUF6MUxjVnBKa0ZoV08xb3E0WERyWkw4Q1RKakZzWkIydWlZQ0hncCs4YmxoZitsYzB4Zk94V2lrU1JuSE5oVmNrWXIrODZzUVZPYllUWklUQXdRRWlKcDE0V2xENXdEQ29WNTVLdlJBTVhGenJYVng2VU1ETWRiVjErQ1kwL2VnWDlkT1Eyam9zSXQ5alBURWluQnRNcXFVNUphbGRMS0VGcTlnRytPRkdMS2U2dHcvZWMvWWx2UkdYZStERUlJNmRWbzRSY2hoQkQzVVo4Q3IvZ1d2UEo3R3dFRUFKeURNd1lGQTdoeEZvS3RxM2pESW5YVHpBVmJRUVNtQkNLbWc4VmNEemJ3Q2tBWjJLR1ppMEZ0Nnhuc09mVzFaSXR6QTAwR0lGNDl4YnpCUmx6aWFLdDB1WU56Z1l0eDhiMC9mNEtSTWpZZXFxSERvVHRaWXFqZUlHY2diM2xjU3FFWHpnMW9jL2k1QmE3SGx1S1BjWDNxcytLR1ljT0EvSHhBclJZZnU1TDV6enFvME53TW5Ed0pEQjNxZkp0OVdKQ1BGeFpscG1KUlppcjJuNjdDWi91UFlmMnhFclRyQmNNUnpQZy9tR1pBTWR1bEtKbmtlQTVEcVZUSno4ek9rbkxzTENuSHlBRmh1RDhySFRlT0dRbnZQaEpnSTRRUVoxQkFnUkJDaUd2YXpvRlhmaThHRVJvUDJ6NkdjMEJoVG5kbWU2eGt6b2ZBQk1NRmZzY29BaEErQlN6Nk9yRG9hd0N2TURlOWlONXI3ZkYvUWVCQzF3ZDJ3WWNISTdvOVEzekFPY0FVc0k3bTVMUTZtei9CYkh3ZnlKOGc1VGR0RnBwT2xvZ1BaTDVreHJocHVueGlxUXEvVCt3OE9hUHBPUVR4Mzl5cWJaZzY5R1pFQlNTSUFRQmpra1pqM2dOWFp5cEkxZFlDdnI1QWRMUno3VjBrTWdkSEkzTndOUDV4UlJaV0hzckg1d2VPNFZSZGsrUUljL0JTVE9Tb0FMZXhLTUwwV0RLN1NucE1RVTBkSGw2N0V5OXUzby9ieG8vQzNaTlNNU2cwcUR0ZUVpR0VlQlNGVEFraGhNaW5hd1EvdXh6Q2dlc2c3RWdETDNpK1l6Q0JHM01qR0RQWUE5WWpObVpJckdnb0RnbHg0cnlOalBzaFk4Rkd2U3ptUlppNERtelFuZjBpbUhDNFlnUE9OaHdYSDNCbmgvaWlJZXBMd0F4LzlqbXpMR1VJQUsyQ0RrVnQ5VEErbWF4eHJHVHcycGRtS0FDQVg5WjBRR25Nc1NIdkhlYkdXUTBRa3pNbUZUdHduMGE4clcxNnVMSGdmZk0rTHk4eHFHQjg4MTFOMG1pdHZCeW9vM1grQUJEaDc0dUhwbzNCb2FXM1l2MmlxM0hiK0ZFSThyR01CakhUN3drM0xZbXdsVzlCbXMxRitva0dBQmRhTlhoMzF4R01lWE1sYnZqeVoyektQd1dCNms0U1FpNGlORU9CRUVLSVk5clBnNTliRDM1dUEzQmhOOEIxTmc4ejNWUmxZbmpBOHRLWkcyWW9HS1lNYzJtUk5pdUJvOEJpL2d3V2N6M2dOOFN0TDZVdlVHc2JzYm5vUDVJdHR1NlRPbTVJeTB6VDE3WmF5V210TVgrdjVKWlJOQXg4ZzN5OGtCUVo2blFmUFlINUI4Qm5YQ2JhRHZ3dWJwQTdLMEJ5YkZxQk4vSlNiUDllZEdCWVVYS3k3Z2lLYXZjaktTSlQzTzduQnlRa0FLV2xqdmVoeStlU3ZLYXlNc0RIQi9EM2QxLzdmUmhqUU5iUVdHUU5qY1cvcnB5R1Rma25zZXBJSWJZVm5ZRk9FR2NHR1lPY1l2b0V3WkF6dHZNbEVWenlYNlB0Uldld3ZlZ01Zb01EY09la1ZOdytJUmtEQWk3ZXNwNkVrUDZCQWdxRUVFTHNheWtDUC9jemVQVUdvQ0hiZ1JPa3RkNlorUjl1dkRITDdCWm5BRk1Db1psZ1VYUEJCbDdaTDRNSVVyOFVmZ2lOcmtWODRPTFU5eEQ5VUFUcjR6cHQ2bWhycmZrVXlLdndZRHkycnkxM01QS2JOc3NjVUREK3dNcDRCOFQzbENHMFVZSG9hZ1dxb3JwYW9zSU1zeFRFNS9pbDhFTWtUcDVvbWtHQ3NEQXhVV05scGVRVUJxZnpLaGpQTmY1YlZBUWtKd1BlamxTbjZEOThWRXBja3pZYzE2UU5SNTI2RFd0eWl2RHRrVUljT2l0SlZtcVZXOEdRSmhiV00zN0VMUW93WXhVYnlTOWRSV01ML3JIMUQveHIrMEZja1pLQXV5ZWxZbXFDVmFVUFFnanBJeWlnUUxxTjBIUUNyRGtmdkNrWGFNd0RtdkxFSFVGcFFIQWFXSEE2ZU1CSUtJS1NQZHRSNHJLcXFpb29GQXBFUmtaQ29hQ1ZWSDBiQitvUGdWZHZFR2NpdEhhV0haNERuRm1zSXpjbE4rUGlwRi9Pelhmc3pHVWhKVlRCWUpHemdLaTVZQVBtQUtwZ3Q3K2l2dWhrM1JFY3JkcGllT1Q4V2djR2NiTEI0TlpwNW0xMjJqcXE3bDhKR2FWOE1zYUJCUVdETnpXYTN6U0hYNzdsUEp6a0FpOVVSVG1TbkpHWjN1YmExck00VXJFSlkyUG5tM2ZIeGdLdHJVQkRnL2hZR2hCd2hqU29ZQ3dubVp3c1dlNUJwTUw4ZkhCUFpocnV5VXpEcWJvbWZKMmRqMitQRmxybFc3Qks1R2plWUZnR1lWak1aZnFscy95OTBna0MxdVdWWUYxZUNaSWlRM0hYcEZUY01tNWtoNlVYcE9mcGREbzBOamJDeThzTFFVRzlOL2ZGaVhNWGtGOTlBYm1WNTVGYldZdThLdkZ6UEMwNkVxTmpJcEFlTXdBam8wS1JQRERDd3owbEZ6TUtLSkJ1SWVRK0FMUlZnWHVGZ2dXTkJvYitUUXdrQUdKZ29URVB2T3BIUUxjU2dtOE1GR252ZXJiREh2VGFhNitodHJZV1YxOTlOYVpObTliMUNkMW83OTY5ZVAvOTk1R1ptWW1ISG5ySW9YTktTMHZ4eUNPUFFLMVc0OGtubjhUczJiTzd1WmZFN2JnV3FQME52SG9qZVBWR29PMWNKOGR5MHgwNmJzeDB6cGdrZ0dENDJsaU96ZGFnekQ4QmJNQmNzS2k1UU5oa2dOR2ZJaW1kMEk2MXgvOWwzbURJT084TWJoakFERlZmWXRXZTVYRnRYTUJ4alhtR1FzZGttUFpKYnJUMzJSa0tZQXI0VFp1RjFnMC9HRGJJQzZoSXk1NG1ubFRoOTB3SGtqTUNGbS9ldHVKUE1UcjZNcWdVa2hOdFZYNXdKYWdncmZ6UTFpYVdreHd4d3YyNUdpNHlROEtDOFBTc2lYaDYxa1Q4Y2JvS3E0NFU0b2ZjWWpSbzJrM0hXTHlGaGtncTc3QXN3djc3WEhTK0hzOXUySVAvM2J3UGx5Y25ZTUdZRVppUk9BaEtCWDF2dXN2R2pSc1JIQnlNckt5c0R2dUtpb3J3MEVNUElUVTFGVysvL1hhSC9mbjUrZmo1NTUreFpNa1MrUHI2OWtSM08xankvYStvYW14QnFKOFBSc2RFWXZHVTBVaUxqZ1FBNUZXSkFZYjF4MHZRbU4yT21PQUF2SGZkREkvMGsxejg2Q3FPdUJXdjNRVitlQ0ZZOHF0Z2NUZmJQc2huSUJBNXk1ekE2T3hLQ051R2c0MzlFaXk4NDRkNmQxaTllalYrKysyM2Jtdi90dHR1UTJabVpwZkh0YmUzWTgrZVBkQm9OTGo4OHN1N3JUK08wbWcwcUs2dVJwMkRTYnVxcTZ2eDk3Ly9IV3ExR3ZQbno4ZlVxVk9oTmw3NDJ1SHQ3UTBsM1JIek1BNDA1b0pmMkFWZSt4dFF0dy9RdDlnNWxFdHUxakxEVmJOaFVDT1l5NlpaQmhDc0w0QVZRT2hFY1NsRDFEd2dZRVEzdmE2THc5YmlqOUdnTVFSMVhGanFZTXhWTWJBOUhUNDh4TkFjdHhrc3lHczliMG9VSjN0dWdtUlFQSEZ3SHcwb0FQQy81REp6UUlIWm1zUnVuL1NkVXdvTUkwcFV5RTEySUpjQ0F5Q0kzK01XYlQxK1A3VUtseVFzTk8rM1YvbkJXZGJuR3N0SkppUTQzMlkvTTJsd05DWU5qc2FiVjErQzdVVm44Tk9KTW13NFhvYWFGc25mUG1iNnhCUVpma1dzZjdlTStUazVNNGNlTkRvOWZzZ3R4Zys1eFlnSzlNT2YwNU93WU94SXBFWDNqenZNSjA2Y3dDT1BQT0p5TzhuSnlUWURBVVpWVlZWNDc3MzNvTlZxTVh2MmJDeFpzZ1FCQVFFT3RiMTI3Vm9zVzdZTU9wME96YzNOZU9HRkYxenVyeHkvbFpaajRWZWI4TnI4cWJoNTNFaWJ4d3dNR294WlNZTk5qMWNleXNld1Z6N0Q4bHZtSVl1VzF4QTNvNEFDY1J0ZThpYjRoVjFnMDNQQlZJNVBEMlB4dHdJRHJ3QS9mTHNZYUJqMmNEZjJVbFJWVllYOC9QeHVhNysrdnI3cmd3QWNQSGdRR28wR3djSEJUczlPS0N3c1JFRkJRWmZIalJzM0RuRnhjVTQ5aHkyblQ1L0cwMDgvamZQbnhlbDFHelpzd0lZTkc3bzhiK25TcFpnL2YzNlh4eEUzYXkwQnIvME52SGFYbUZCUmU4SCtzZHlRL2s4QmdERW94SlVOWWdEQmNPSExEVmZHZGxNcUJvMEdDODhDaTVnS2hFMmhwUXdPT3RPUWgvMW5ESU5hYm5ubld5NWpVWTNCR3ZQc0JGanJKd2dBQUNBQVNVUkJWSHN6RHc2MVNOYUl5d2hpU0FNVWNTR0JpUEQzekowNmQxREd4a09Wa0FoZG1iak1oOHVOckVpT1Q4MzNkaXlnWUxXMFl2ZkpiekErN2tvRWVFc3FtSGg1aWJNSVRwd0FERWtDWGNxcFlYMytoUXRpT2NtWUdPZmI2NmRtSmczQ3pLUkJlT3ZxUy80L2UyY2UzMVNaL2YvUHpkSWwzZmVGMHAyV2xyS0RnS3dLaUlMYnVJMmpYNTBCQkxmNWpveU80NHpieklDT293emk4aDBVUjBURlpVYkZINElvc2kreXI0VUMzVGU2YjdSTm03UkpjKy92ajV2azNxUnBtM3VUMHUyOFh5OGw5OG56bkR4TkFyM25QT2Q4RG82WFZtSGJ4VUo4ZjZrSVZ4cHR5eUxzNUdURUJXTFcvM0VBWUJmd3EyblI0NzBqNS9IZWtmTklqd2pHL2VOVGNkKzRsRUV2NU1peUxQejkvWkdVbENSNXJjRmd3TVdMRjJFeW1icWRGeGtaaVgvKzg1OVl0V29WZHUzYWhjek1URHovL1BNWU5XcFVsMnQwT2gzZWZQTk5IRGh3QUFBd2YvNThQUEhFRTVMMzZBcHI5cC9Hb2NKeVpQM2hJZmg1T1Y4YTgrREVrVmlVbm9DSHZ0aUJ1U05pc1dMVytGN2NKVEhVb0lBQzRSYTRnalhnMm11Z21MeEYxbnBHSFFqbXVxMWdMLzRCS0h3TFRLTHIwZW51ZU95eHgvRElJNC8wT0cvZnZuMVl1M1l0WW1KaXNHN2RPcWZ0ZTRpRXJpb3FLdERSNGZqR2N1L2V2UUNBU1pNbW9WSXN2dFVETVRFeFZxMkNZOGVPWWRPbVRUMnVlZTY1NTl3V1VNak16TVRLbFN2UjNOeU1HVE5tSUtHSDA2M3M3R3ljUEhrU0hoNGVpSXNiMmtKNzE0ejJhbkQxQjRBR2N4Q2hyYnlIQmNKdExtTnVhY2V4ZkcwNHh3aEhhNDUxelFINFpmQUJoT0FaUVBEMWdDckFiVC9LVUtHRE5XQnoxdDl0eHVTZlJadFB5emtQeE9oN3pwWTZveE1GRkNSNTBjTGNTUU5VUDBHTVp0WThOQmRaZEVNa1JoUVlJY0FTMkt4QVpMVUNWUkU5aVRQYVltVGJzTC93RXl3YWFmYzcwTXNMU0VyaXhSUUJXejBFT2RpdnI2amdYeU5vOExkaTdTMm14RVppU213a1hybmxlbHlvck1QM2w0cXc3VkloY21wc00vNXNQakZyQzFHTHhneGp6WGF4LzdmMlVuVURYdDV4RkgvOTZSam1KTWZnL25HcFdKU2VBQy9WNE16NFMwdEx3eXV2dkNKNVhWVlZGUjU2NktHZUp3SklUMC9IZSsrOWg5ZGVldzJscGFVSUNlaytDNlMxdFJWbnpweEJTRWdJVnF4WWdhbFRwMHJlbnl1czJYOGExVm9kdGl5NVhkYjZRRzlQYkZ0NkI1N1plaEJyRDU3QjcyZE5jUE1PaWFFS0JSUUlsK0hxRDRGck9DUTdtQ0JHTWVxZllFL2NCZ1JlQnliNGVqZnN6akZxdFJwcXRickhlY2VQSHdjQTNIcnJyZkQybG5jaThPeXp6NkttcHFiYk9YdjM3clVHRjV6aG0yKytRVUFBNzdCTm56NGRFUkZkcHhsLy9mWFhLQ2twY1V1Tkg4dXkrUHp6ejdGcDB5YW9WQ3Fuc2cwT0h6Nk0vLzczdndnT0RzYktsU3VSbXVvNFBZOXdrYWJUNEJwUEEwMm4rRC8xSlQydk1hZmFXbkp4R1hNcEEyY05MQUJkT2xSK28wUUJoT2tVUUhBRHUvTFdDNlVPTVB0OEx0cU0wVStGRXQyZll1bFpFeTYxOFJrckhPUTdxUk1HcW42Q0NLOXBzOUQ4MmI4Qms0a3ZlN0JrNXpnRlkvUFdwZWVwVVJYaGpEZ2poS05yQUtmTHQyTnE3RDBJMGNUWXp2SDNCK0xqK1JJRndIWGRBL3VnUWxFUjMvWEJ5YlJ2b210R1I0VmlkRlFvL2p4M01vb2FtczJaQzRXMjNTSUFhM2FDOEVtYXYzQ01SZXFSMTZRUi96UE1jcHkxL2FTUGh3bzNwY2Jqem93a3pFdUpIYlRCQlhmeXpqdnZvS3lzekdhTVpWbjQrUGpnelRmZnRJNjF0dkpsZ01YRnhmampILzlvSGZmeThrSmdZQ0MrL2ZaYmZQdnR0OVp4UHo4L3ZQVFNTNzIyNzRPRjVUaFVXQzQ3bUNCbXplMnpjT3VIMzJGS2JDU3VqNmZ5QjhKMUtLQkF1QXgzOWlFd2N5NjR6UjR6L2xOd0J5ZURtZHVkdW56dm85VnFjZUxFQ1hoNGVPQ21tMjV5MmQ3a3laT2RDbUoweDZsVHAyQXdHR3pHa3BLU3VrMEwvT3FycndBQXc0Y1B4d2NmZklDalI0OTJPZGVpZjNENjlHa3NYcndZQURCdTNEZzg5ZFJUeU12THd6dnZ2R010RlVsTlRVVkJRUUhlZmZmZEx1MjF0YlZoMTY1ZDREZ09JMGVPeE02ZE83Rno1MDZiT2N1V0xlc3pRYU1CaTY0SVhOTXBvT2tjdU1hVFRyWnpkSUE0NDZBNzUwUWREQVJPQkJNd0FVemdaQ0J3RXFEMGxmZWFoRU91TkdYaFJKazVLQ3VxdDVhSGNMS2VZTGpSMGJBTlowVGxEb3prUTNsaHdjVGhBejlEZ2RINHdHdmlWTFNkT0F3QVlCMmNGSGU3SG55V0FoZ0dTVVVxSEw3T1NYRkd6dkkvQmh4WTdNNy9BTDhjczdMenZKQVFYcUN4V2lTYzZtcm5CK3Nlek8wazA5T3BuYVFiU1FqMngrOW1qc1B2Wm81RHBiWVYyeThWNGZ0TFJUaFU2Q2hyekRZb3hXZUlpZU5OdHQvSFZrT0hWVy9CeDBPRitTbHh1SE4wRXVhbnhGRndvUXV5czdPUmw1Y0hUMC9QVGlWZzFkVzJnc1JlWGw0d21VeTRmUG15emJoV2ExdlMwdGJXaHNEQXdON1pzSm1IdnRpQnJEODRsM25oREpzZVdJQkpiMzJKZ3VjWHU4MG1NWFNoZ0FMaEV1eUYzL0lDak4xcEpyUlhnY3RkQmE1Mko4QWFBZi9SVUtTOERBUk9kamlkVVFjQnFYOEJtN1VDaW95dUJYVmNwYlMwMUNhNmJFOTFkVFU2T2pvUUVoS0NEUnMyT0dWVG9WQjAyUjNodWVlZXMyWVZ5T1hCQng5MG1PMXcrUEJoVkZSVTRONTc3N1VaWjFrVzFkWFZVQ2dVaUk2T1JuMTlmYWZJdkNQMGVyMTEzckJody9Eamp6OWk3ZHExL0kyeW1heXNMR1JsWlRtOTl5TkhqamdjZi9qaGh5bWcwQlVkV2tCN0VWekxKVUI3R1Z6TFpVQjdHZWhvNnIzWFpEd0EvOUZnQWljQ0FSUDVQNzNqZSsvMUNJZWxEckt4dER3RTRNVUZJTFJOYU12TDZ6RjBkanhQNjRTYmFHbnVzekNmWVlCeDBXRXlOOTIvOEo0MXp4cFE0TjhNNTZNc3ZHNEZQMWZKTWtqSlYrTkN1dEdwdGVZQ0l3QU1zbXNQNDByVFJRd1BjRkRQSFJNRHRMVUo3U1JaMXJWc0JYRkF3bVNpZHBLOVNKU2ZqN1VWcGJiZGlFT0Y1VGhZV0lhREJlWElxWFVzaGl3V2RtU0V5SUxkazN4d1lVdFdBYlprRlVDalZ1R20xRGpja1pHRW0xSUhabkRoK1BIaldMQmdnY3QydEZxdHc3YVA2OWV2ZDBzWnFNRmd3S0pGaTF5MjB4MVBmcnNQLzFnNHc2cVpvRzAzNHJVOUo3RHRZaUVhZEcwWUV4MkdQOTA0R2JPVGhKK25nMld4OXVCWmZINDZHOVhhVmlTRUJPRHhhV1B3MENUK2QwS1F4Z3QvdldrcW50cXlIMi9mT2FkWDkwOE1maWlnUU1pRzFWNEcyaXU3N3VZQUFLWVd2b1FCQ2pEcHE4RW9mY0FXdlF2MjFEMVFYTDhQMENRNlhNYkVQQVN1OGx1d0xYbFErSTdvbGYzWDFkVmgrL2J0UGM2cnI2OTNhaDdRZlVDaHQ5RHBkRml6WmcxYVcxc3hkdXhZcEtRSUN2cGxaV1ZvYjI5SFVsSVMxR28xL3ZDSFAzU3JubnpvMENHc1hyMGExMTkvUGY3MHB6OEJBSlJLSmFxcXFoQWNISXpISDM4Y3I3enlDaVpObW9TWFgzNjVTenRQUFBFRXlzcks4UEhISHlNNE9OamhuRFZyMWxpRmpZWThiRHZRbWd0T0t3NGNYQUxhbmRmVmtJVTZCUERQQU9PWHdaY3crR2NBUHFrQU0vQnVQZ2N5N2lwMVlBQndMS3hPeG5nOGFQTzhvMkFDQUp6UjFkb2FjUkp4dG54YWVEQzgxWVBqbHNKajlEZ3dmdjdndE0xOHVFU3lPS1B3eG96S2NUNmdZUC9wL0pqekxwWmY5NzdqeVltSlFFNE9vTk81WHZwZzM0cXl2WjNQVkVoTnBYYVN2WWlmcHhvTDArS3hNSTBQMk5hMjZuR2dvQXlIQ3N1eEovY0tLclcyblhlc0pXam1qNFRqWUM2SDZQd1o2WXhDY01GTHBVUk1vQy9tSkEzSG5PUVl6RXdjQmw4UDE3SWxyd1d1aWpKYVdMdDJMYTVjdVlKbm4zM1c1djRJNERNTFB2bmtFOWw3dk9lZWV4d0dLOXpKNWVvR1ZEVzEySFJ6V1BMZm5UaFhYb3VYNTA5QlRLQWZQajU1RWZkKytqMjJQM0luSmcvblM4OSsvOTBCZkhFbUIwdXVHNFVGcVhISXEydkV5ejhkeFpWR0xaNmZkeDBBNEtGSmFkaDhJUis1dFZlUkVrYjZLWVI4QnNkdmY2SlBZRnF5d2FtNy93ZUlLMTRQdE5kQ01mTW80TWtyU0N1Q3BvQTlPZzljd3hFd1hRUVVBQURxUURBdGw0RmVDaWhZbURGamhrMTkzT0hEaC9INjY2OWo4ZUxGK01VdmZ0RnAva3N2dllUTXpFeDg5ZFZYTmlmcnYvclZyM3BzbWRnYmFEUWFQUEhFRTNqOTlkZnh4aHR2NEwzMzNyT1dWdVRtNWdLQVZiVzRKKzBJeTNNS2hjSkdNeUkyTmhhYk5tMnlDa0VxbGNvdU5TVUtDZ3BRVmxhRzFOVFVicVAvUTdKMXBLRU9hTTBEMTVySGx5MW9Md090K1lDK3VQZGYyMmNFSHpqd3p3RGpOd3J3eXdBOEkzdi9kWWx1c1NsMU1DTy9xNFBnWENnWk5lSmFaNk5EZU5LaFU5ekNHbEhZM21SZEx5bTlYelIxNHZDQnI1OWdoVkZBTTJzZVdyZGJNdGhjRTJlTXFsYWcwbGx4Um5NM0ZUQkFwVFlQbDJvT0lEMThkdWQ1NG5hU2xqSTRWMFFhN1VzbVdsdXBuZVExSnN6SEcvZU1HWUY3eHZEM1BFVU56VGhRVUlhREJXVTRWRlNCQmwyYnpmeHVOVzVFdEhXWWtGL1hoUHk2Sm54NFBBdEtCWU9KTVJHNElUa0djNUppTURFbUFrcEYvd3NjeVJWbGJHNXV4a2NmZllRb2M5ZVNvcUlpbEpXVldlODU3cnp6VGpRME5DQWdJQUR0N2UzNDVwdHZaTzl4M3J4NUNBb0t3dEtsUzNzdDB6SzdwZ0dCb3U0NTV5cHFzVGZ2Q2o2NGR4N3VIcE1NQUppWkdJM1JxemRody9Fc1RCNGVnYkttRm54eEpnZkxwbWJnSDR0bThIdE5pVVcwdncrV2ZiMGIvek14RGJGQmZDQWswTXNUMlRVTkZGQWdYSUlDQ29Sc09PMEZNSDZqdTU5VHZSVk01TzNXWUFMWU5rRGxEOFhNRXozYVovekhnR3MrejYvdlJleWRZMHVIQnJWYTdkQnB0ampWWGw1ZXNvVWFYM3p4UldSbVp2WTRMeUVoQWUrODgwNlA4K2JObTRlOWUvZmk1TW1UK09TVFQ2d2RMTTZjNFd2clI0OFdQcWZzN0d4Y3VIQ2hVM2xFVDZqVmFtc2JwdUxpNGk2MUV5eTFoaHpIZGF1djRFeXJ5d0ZKZXlYUVhzdDNXV2poQXdaY2F3R2d2UWlZV25yLzlaVStnUDlZTUg1cGZPY0Z2d3dnZ05wRDlVYzZsVHE0NEJEeUI4ekMydm1SdjBQSFdiRmRCUnlGS282M1ZJbGVuNUdXb1NBS1FFd2NOdkQxRThSNHo1d3JCQlFZUnF5WjZBUU14TTArMDNKVnFJd3dkRE5mQk1mWUNGbnN5bHVQa1dIVG9XQWMzSzZwVkh3N3lVdVhYQzk3c0w2K1hUdEpUMDhnbWtUYitvS0VZSDhrQktmak41UFRBUUNaRlhWOEJrTlJPWTRXVjBKdmRLSXRxUU5NTEljVHBWVTRVVnFGMS9lZWdyZGFoWXpJRUl5TkRzUFk2RENNR3hhRzFMQ2dQZ3N5cUZUOGQ3MnRyYTJIbVk3eDkvZTNabUkyTkRTZ3JLd01QajQrMW01VVlrMnNKblBaVUVKQ0F0NSsrMjJuWDJQbHlwVTRkZW9VQVA2ZThQNzc3NWUxVjJlNFVGbUgwVkdoMXVzUm9VSFl0dlFPakJzbWxKaXBGQXFvbFVxMGQvRDNhTG5tOHBrRnFiYmxpdFBpbzJGaU9lekpLOFhpNi9pRHBySFJvY2lzcU1QdG82Um5neENFQlFvb0VQSnB6Z0xpSCszNmVjNEl0R1FEMGI4RWwvczNjRmMrNW12Qy9VWkRrZjVHbHhvS1Z2eEdBNlgvZHUrZSt3a0dnd0Z0YlcySWpJeTAvdklVdzdJc0tpb3EwTjd1cEVJNGdCVXJWdUNSUng3QjExOS9qZW5UcHlNMU5SVW5UNTZFUXFIQXBFbVRBUERhQ0gvNjA1L1EydHFLdExRMFpHUmt5TnAvZFhVMXRtN2QydTJjM054Y2E0YkVnSVhWQThZbXdOakk2eFlZNnNHMTEvQ1pCb1phY08yMTFzZG9yK2xkYlFON2ZGSUFuMlEreThjbkVZeFBNbDlDUkZrSEE0YWRlZThMcFE2Y1JlTkFIdUlENW1qL1ZNVHBaNk1lbG95cHJ0M2gwemJ0SWlXZXhJdW1UNDRkUkJrS0FKVFJNVkFucGNCWXdQOGJ4a2xOVW1BWVFaeXhXSTNEVXd6T2lUUENWa3Voc2EwYUo4dSt3NVRoZHp1ZTdPbkpaeXJrNXNvWFpyVGR1TzExWlNYZlRyS0wwalhpMmpFMk9oUmpvMFB4dTVuakFBRG5LK3R3dnFJV0Z5cnJjYnFzR21mTGEzdXc0Qmk5c1FNbnIxVGo1QlZiUWNLSk1lRklDUXRDU2xnUVJvUUZZa1JvRUpKRGU3K2JUMlFrL3p2czRzV0xPSDc4T0RJeU1xd0hPYzdDY1J4cWEydng3My96OTVEVHBrM3IxZ2JETUpJT2lLNWxodVdGeW5vOGRyMXdLT1Rqb2NMMThWSFc2OXBXUGRZZU9JUEs1bGI4Mmh4OEN0SHdQMHZKMVdZYlc0WDFqZVp4UVZSeWRGUW9QamptUG1GMVltaENBUVZDUHRvc1BtMjZLNHlOQUdjQ1Yvd2U0QmtPWnRTYkFOY0JydUJOc0tmdWh1TDZ2WUFtdWV2MS9xT0I1cjc3UjI3Ly92MG9LaXJxTkY1UzRrUTdQaWQ1OWRWWEVSc2IyMm04cWFrSjk5eHpqeVJiNGVIaFdMcDBLZjd2Ly80UGI3enhCcFl2WDQ3R3hrYU1IejhldnI2OElyKzN0emZ1di85K2JOaXdBV3ZYcnNYNzc3OHZxZk1Fd3pBWU1XSUUwdFBUc1hUcFV1dDRTMHNMUHZ6d1EremR1eGNhalFicjE2L3ZVWUJ5Mzc1OXlNM05oYWVucDZTZnMxdjBwZURLdjNSK1BtZmlnd0RHUm5ER0pxQ2pVUWdnR09UZG5Ma0ZkUkRnR1E1NFJJRHhqQUM4SWdHdkdEQStTWHpRd0x2emQ0WVlXRnhweXNMSnN1OUVJNXkxWGFkMEJHOVh5YWh3ejZnWFVmMkQ2SFN2RzdPblc3dHZhZHZsSzVwVCtnSCtCbmRrK09Cek9MMW56clVHRktRR1c4U3V2Wkpsa0pxdnhubVpXZ29IQ2pkaFhQVE44RlIyMGM3UjE1ZHZKK25nOTVWc3hKa0t4Y1Y4NElMYVNmWXJ4a1NGWW96bzVCcmdnd3pueW10eG9iSU9wOHVxa1ZsUko5dis2Ykthem0wdUFhU0VCU0xLM3djYXRSb2FEeFUwSG1xM2FqTDQrZmxoL3Z6NTJMVnJGMTU4OFVXWDdmbjcrK09CQng3b2RrNTlmVDNXcjEvdnRFMTMzZ2YyUkZaVkhUSWlReDArdDJyWGNieDFrRTlGZTJSS0JtWW04R1dtbzZOQ2tCWVJqRlc3amlQQXl3TlQ0Nk5RVU5lRVAzNS9DQjVLQlZvTndyOUZvNk5DY2FGUy92ZUVJQUFLS0JDOUNXdjVCNHVGNHJydnJHM21tT0NaWUE5T0JsZjBIcGhSYS9wdWZ6MlFuNS92TUtEUTBTRXZ6ZkJhY1B2dHQyUC8vdjNJeXNyQ1AvN3hEd0RBM0xsemJlYmNmZmZkMkw1OU8wcExTL0gxMTEvMytJdFdqRUtod0xwMTY2elh0YlcxK1BISEg3Rmx5eFpvdFZvTUd6WU01ZVhsZVAvOTkvSENDeTg0REZhd0xJc2pSNDVnMzc1OWVQcnBwOTFiZDZndkJWZXcybjMyM0lrNmtHKy82QkVLZUlUd2dRTFBjTUFqM1B6WS9KK1g2NnJUUlAvR2FHckR0MW12MlE2NnFkVGh4cVNsVURlR3dkVGVjN1pNZFljT2xVYXo4SnNvUUNDVkdRbUQ4enZyTlgwT21qLy9FREFhK2JJSHp0cEF3emxFNytlb3k4NEhGTXlMclkvMEhWb2NLdm9DODVLWGRUMDlPSmp2L0ZBcEVuSjFkenZKa1NQNWJBV2kzK0lveUhDbXZBWXN4NTlPRjlZMW9hQytDWVgxL0ovYWRpZExjVVRrMWpZaXQ3YlJYVnQyeUIvKzhBZGtaR1RnMHFWTHVIcjFLbGlXaFVxbGtwU3A0T1hsaGRqWVdDeFlzQUNob1k0ZGNndE5UVTB1YVNuMEZmZU5UY0h0bzVKd3BMZ0NyK3c2anBvV0hUYmVmeE1VRElNdi8rY1dQUDdOWGp6eTFXNEF2QWpvUDI2ZGlSZCtPRHhvQkhTSi9nTjlvd2o1K0dYd1dRcWVYYVM2cWl3QmhGbTJQZXM5STRHQWNlQzBXZDJmOXpSZjRMTVUrb2hISG5uRW9jN0FILy80UjV3OWU5YkJpcjZIWVJnOC9mVFRlUFRSUjZIVDZhRFJhREI3dHEyZ2wxcXR4dkxseTdGeTVVcDgrZVdYV0xCZ0FVSkNRcHl5ejNFY2lvcUtjT2JNR1J3NWNnUlpXVm5nT0E2SmlZbDQ0WVVYTUc3Y09Eenh4Qk00ZlBndy92YTN2MkhseXBYV0c0REd4a2JzM2JzWFc3WnNRYVg1cHZmYmI3L0ZrMDgrNmQ0M29UZFJlQUlxUDlGL0FZQTZBSXc2R1BBSTVqTUxQRUw0MXFmcVlNREQvS2Q2OEozZUV2TFpudk0yR3RzczJnVVdoMCtHTTg5d1puK1JYeHZ0bjRwcGNmZWc3R2VST253M0Irc25XNFRUUjQ2UjFpNVNiSFJxWEZRMzh3WXVqS2NYdkNaT1JkdXhRd0RraUdVS24yMUFpd0xES2hVb2ozSlNuTkdPWTZXYk1XWDRMK0RuMlkxakZCME42UFZBbzluWmM3VUV3bEU3eWZSMFhydUJHREJNTU91YlRJcnBySE5TMTZxM0JoZUs2cHVRYnc0MkZOWTNvdFhRZDRjbkNvVUNDeGN1eE1LRkMvSDg4OC9qMUtsVGVPT05OekIrZk5kNlFCczNic1FYWDN5QjVjdVhPNjBScFZLcE1HTEVDRVJIUitPWlo1NnhlUzQvUHg5UFAvMDBrcEtTc0hidFdwdm5ObXpZZ0V1WExyazN3N0lMTWlKRGtWVlZod2kvenBtSnFlRzhrT0xZNkZEb2pCMzQrKzRUdUZoVmoxR1JJUmdlNklmdkg3a0RaVTB0cU5icWtCYkIzNGM4dVhrdmdqVEN2dTAxR2doQ0R2UmJnWkNQZndhdm94QTYxL0h6S24vK05KWnpjQ3JEbVFDbHBudjcyZ3U4amdJaGllSERoMlBxMUtrNGRPZ1FmSDE5SFo0NnpwdzVFeU5IamtSMmRqWTJiTmhnMCtYQ0VhZE9uY0kzMzN5RDdPeHN0TGJ5em9wS3BjSzBhZE53eHgxM1lNS0VDU2d0TGNYdmYvOTdGQllXSWpBd0VNZVBIOGZHalJ1UmtKQ0EzYnQzNC9UcDAyQlpGc0hCd2JqcnJyc3dkKzdjVGkyY1hNWTdGa3pTcy9MV0tyMnRnUUxHSm1oZy9rL3RYTkNGSUxyamNzMUJaRmJ1dEJ1VnE4d3ZyRlV5S3R5VDhTSTRJNFBtVXBIMlNqZW16K2hFTmROU0JTRkZ3b0ZUNHdhdmJvZjN6TGxDUUlHeEZLVTQrejdaYWxlazU2aFJIdVc4TG80WUUyZkV6cnozY1hkR0R5bmdTVWxBZGpiZnBRSGdQMWVGUWw1d3dYNk4wY2dIRlZKVGdhSFlwV2NRRXVyampWQWZiMXdYNi9qdmNLTytIVHBqQi9TaS85cU1IZFl4blVFWS84dFBSM3Rsanl6TEIrRjZRN2ZBeDhmSEp1dFNqQ1ZZWU4vMUNnQisrOXZmdW4wdlhURTZLZ1FYS3VzeGR3UWZVTWl1YWNEUFJSVlljdDBvS01SWlVCSDhQVXBaVXd0R2hnZmpoK3dpcElXSElEazBBREVCL0tIZTBSTCtNR2RzbENEb1NBRUZ3aDFRUUlHUURlTS9CbHpWdG01dnJaalF1ZUJxZG9BeFh1VlBid0ZlQmIvNVBKakUzM1ZybjJ2T0JCUFpoUkFWMFNYbDVlVTRlcFQveFY1VFU0T05HemZpc2NjZTZ6UnYyYkpsV0xWcUZjYU1HZE9qellTRUJHUmxaVUdsVW1INjlPbVlObTBhcGsrZkRsOWZYNVNYbDJQMTZ0WFl2WHMzR0liQjh1WExjZlBOTjJQSmtpWDR6My8rQTREUGltQlpGcmZkZGh0Kys5dmZTaFpZY2hydldEREp6L1dPYllKd2tSWkRBN1pjZWtNWWNLV3JBOHlsRHVibGN4Si9qU0R2YU5SbjY1MCtTajlsbzU4Z1RSL0Frcy9ncVZKaWdvT1R6OEdDUjhZNEtBS0R3VFkyOEQrelJIRkc4ZVRFRWpVMGVnTjAzaEtjZTFFYnlhenFmWmdlOTB0RSt2WFFTdG5TVHJLOVhjZ3ljS1g4QVJCczZQVkFmajdmWGNJZFhTV0lmazJndHljQ3ZaMDdoZSt0Z0lKRm5GcUszbE5QNU9ibVl0dTJiZDNPYVc3bUJRMnJxNnV4WmszMzVia0pDUW00NjY2NzNMWS9NV09pd3JEMVVvSDFPcmUyRWM5OS96TmlBdnh3ODhnNDYvanV2Rkl3REpBZUVReWxnc0h6Mnc5alhrb3MxdDRoWkttK2YrUThncnc5TVVXVVZYYXVvdGJhcXBRZzVFSUJCVUkybkU4cTBQRjV0M09ZNUdmQjFmeklpekFtUGdPQUJadi9EejVOUFBhUjdsL0EwQVRPZDZSc21USlgyYnQzTC9Mejh6dU5GeGNYdSswMXhNS0c3bUxkdW5YbzZPakErUEhqY2U3Y09Yejc3YmVZT1hNbVJvMGFaVE52ekpneDJMUnBrMU1hQmlFaElmajN2LytOaUlnSUtCUUttRXdtSEQ5K0hELzk5Qk9PSFRzR2xtVXhkdXhZUFA3NDQwaE1UTVFYWDN4aGJjZDAyMjIzWWZueTVWaTJiQmtPSGp5SXBVdVh3b2ZFdllnaHlPYXNWMkF3bVRzdnVCQk00SmNMNjZQOVVqQWpudGRDYWNoMXJ0VmFjWHN6R2szQ2FibWtyWWljNmduRHdxSHFyUUJoZjRCaDREM3pSclJ1czlSWFM0NG9XRDlyQmtCNnJncW54a3JRVXJCN3VlM1piMlBwNVAvcmZvMVNLUVFWeksxKzNWTCtZS0dsaFJkcU5MZmhJd2gzc0hyMWFyUzBkRzZ0Yk5HeTJyQmhRN2YzRGhhaHhKOSsrZ2xaV1ZtZG5sKzRjQ0dtVEprQ0FLaXFxc0tPSFR1YzJsZHpjM09QY3lkTm10UnJBWVhVOEVBMG54RzBMbTRlR1kveHc4THd2Lzl2SDU2Zk94bkRBLzJ3STZjRUcwOWN4SlBUeDJKNG9COEE0TkZwWTdCeTF6RWtod1ppVEZRb3ZqbWZoKzh2RmVHZFg4eUJqNGZnL2pXM0dURFNYRHBCRUhLaGdBSWhHNFZmR2xpdktIQmxuNE9KZWREeEpPOTRLS2J1QUp1ekV1d0ZjNjE4eUV3b1JxN3F0cTZjdS9JSjRKTUFoVy9mUlUyTGk0dFJWbGJXYWR4Z2tDNWkxQlZ4Y1hIdzhPaTZsOWp3NGNNbDJmdmhoeDl3NHNRSitQbjU0YVdYWHNMSEgzK01yVnUzWXZYcTFmamdndzg2dlpZVVFjU1FrQkNjUEhrU3g0OGZ4NkZEaDlCb3J0Tk5TMHZEQXc4OGdLbFRwNkt5c2hMUFB2c3NNak16RVJzYmk5TFNValExTmNITHl3dExseTdGcTYrK2l2ZmZmNzlUclNKQkRIWU9sL3dIeFZjenpWZXVCUlBFNnhXTUFyOFk5U2NBZ0w2K0F3WXQ3MEJ5SEtCZ3VrNVdPQ1VxZCtEN1M4amJ6MkRWVHhEalBlY21JYUJnRGd6SWRjL1RjOVE0UGRZZ3FhTUh3d0NjT1V1aHJQa3lMbGJ2dzZpSUc3cGZaR2tubVpNakJCTmNLWCt3ckxkOGJ4c2FBTFVhaUltUlo0c2c3RGh4NG9UMXZzSVJtWm1aWFQ0bnBxU2t4R0VYQmtmNkM1TW5UOFpmLy9wWGgzYnk4dkt3WXNVS0pDY240KzIzMzNZNDU2ZWZmc0k3Nzd6ajFMN2traFlSZ2loL0gzeCtPaHNQVGh3SkQ2VUNYejI4Q0svdE9ZazNENXhCYmFzZWlTRUIrT2R0TTdINE91SGc2SW5wWTJEaVdIeDRQQXUxTFhxa2hBWGlvL3R2d2gyakVxMXpQamw1Q2ZIQi9oZ1JSZ0VGd2pVb29FQzRoQ0xqSGJCN2tvQ0lSV0RVZ1k0bithUkFNZUV6cDIxeWhqcHdlWCtINHNZY04rMVNIa3VXTE9sMVVjYVhYMzdaWWR0SU9SUVhGK085OTk0REFEejY2S1B3OC9QRGtpVkxjUGp3WVpTWGwyUGp4bzE0OU5GSFpkbXVyNi9INHNXTG9kZnpwNnVlbnA2WVAzOCs3cnp6VHFTa3BFQ3IxV0xEaGczWXZIa3pqRVlqNXM2ZGl5ZWZmQkozM1hVWHFxdDV4MlhPbkRuWXZYczNkdXpZZ2NqSVNEejRZQmRCS0lJWVpGUnA4N0U3LzkvQ2dLaFVRUjdDNGptSnYwR29ENS8yZWpWZnlFNWd1Z2ttQU1EWlZsRmJWS243RWMwZHpQb0pGcFJoRVZDbnBNR1lleG1BYlhhSVUxZytEQWJRNkJXSUwxR2hLTTdrOUhLT2c0MW14YTc4ZnlNdGZDWVVUQSszY0Q0K2ZCWkJZYUd3RDVhVkg4d1NsMDhBUUhVMUg3Z0lDK3QrSFVFNHdhWk5tL2kvV3lLcXE2dXhiTmt5K1BuNTRmUFB1OCtJL2V5enovRFZWMTloOGVMRitNVXZmdEhwZVVjbEV3cUZvc3RESGN0OGhtRzZuTk1idWc2T2VQY1hOeUR4MVkrd0tEMEJnZDZlQ05aNFlmVnRNN0g2dHBsZHJsRXdESjZhT1I1UHpYUXNaRm5YcXNlcnUwOGc5OCsvNmExdEUwTUlDaWdRTHNPTS94VGMyWWZCWExmVkxmYTRzdytER2YrcFcyejFWK2JQbjQrTWpBd0VCQVM0eFY1all5TmVldWtsdExXMVljYU1HVml3WUFFQVhuRG95U2VmeE1xVks3RjU4MmJNbkRrVDZlbnBrdTJIaElUZzFsdHZSVlZWRldiUG5vMHBVNmJBeThzTE5UVTErUERERDdGdDJ6Ym9kRG9FQmdiaWlTZWV3QTAzOEtkbmFyVWFPcDNPYXVmUGYvNHpubnp5U1h6ODhjZG9hR2pBOHVYTHI0bEtNa0gwRlIyc0FkOWtyUklHT0E1UVFHTC9RUjdlbnhNY3kySCtJekVqL2xlOFdSWm9MSEt1M0lIamdKT3RRb2FDZFAvU3JLTEFBRlBqQjMrR0FnQm9adCtFSmt0QVFYSkhERnRHNWFnbEJSUUFYclBDNG1vMXRWWGphT25YbUI3M3E1NFhCZ1VCc2JGQWFhblprRjFRUUNyMjYwcEwrVXlGd0M0T0ZBakNTUnhsVEZwS0RjYU9IZHRKR05FZWxibjdpRnF0WG93bmdnQUFJQUJKUkVGVTduR3V1ekNaUzRya3R0eVZ3cVlIYnNaRFgrekF0cVYzdU1YZVExL3N3S1lIYm5hTExZS2dnQUxoTWt6d2RDQjBMdGhMZjRBaS9aOHUyV0t6bmdZVHZnaE0wQlEzN2E1L01uLytmRm5yN0tQM0FORFMwb0lYWG5nQlZWVlZpSXFLd3ROUFAyM3ovTXlaTXpGMTZsU250QiswV2kwQU9IVHlseTlmRGdCb2EydkRzV1BIc0d2WExwdzZkUW9zeThMTHl3c1BQUEFBN3J2dlBtdU5ZMjF0TFl4R0l6UWFvWnVIajQ4UC92NzN2K1A1NTUvSDFxMWJjZTdjT1R6ODhNT1lNV1BHTll2MEU4UzE1S2ZjZGFqWFdVcW51SjVUQjdxQll3VkgwRVBwamZ2Ry9BVU1lUDJDcHVKMmNCWWZ0UWVITWJ1OUFXMmNwVFNDazNRekxCWmtUSThJZ2ErSCs0VFMrak5lVTJlZytkUDN3YlczbTM5NmlWb0tqRkJhRWxPcFJJQldnU1kvNTF0SWNvRE41M3FvNkF0TUhIWXJ2RlIrUFM4T0MrTUZHczNaWW00WFV5d3M1RHMva0RZTzRVYTJiZHVHelpzM1E2RlE0RmUvY2lKNGRnMm9xcXBDVzFzYmZIeDhZREFZc0gvL2ZnQkFhR2p2ZDBtWW5oQ051U05pOGN6V2cxaHoreXlYYlAxK3l3RXNTa3ZBbENHUVlVWmNHeWlnUUxnRkp2RXBvUEF0c0NkdUF6UCtVekJxYWZWWW5LR096MHdJWHdRbTRjbGUycVZqRGgwNmhOdHV1ODE2YllrNGYvVFJSL2owMDg2WkVoWU5oZnZ1dTg5bXZLMnR6YTNkQzFwYlcrSGg0V0ZOdXlzcEtVRjlmVDBZaHJFNjZRYURBYzg5OXh4eWMzUGg0K09EVjE1NUJYNStuVzh3bjNubUdYaDZldHBFN2JPenM2SFJhT0RqNHdNUER3OVVWbFppeTVZdEFJRElTTnRmTWpVMU5UaCsvRGhPbmp5SjA2ZFBXOStEOFBCdzNIcnJyYmp0dHR2ZzYrdHI4MTVZeWkvUzB0SnNiRVZIUitQZGQ5L0ZxbFdyY1Bic1dienl5aXNZTjI0Y1ZxOWU3ZXBiUmhEOWlzS0cwemhWM3IyU3VOUFlCUW51VFA4ai9EMkY3Z3BYOC9YQzFCNFVFYzZJdXp0SWRpNkhScnZJVHFnOTREWDlCdWozbXNYWlpHZ3pNcUpINmRrcUhKMHNVWTlIbEYzUWJ0SmhULzRHTEJxNXdybTFNVEY4MjhlR0JtbXY2UXdjQitUbEFTTkhBaEowZVFqQ0VjWEZ4ZGk0Y1NPT0hEa0NBSGppaVNmYzMySmFKbnYyN01ISEgzL2NhWHp1M0M3YXA3dVpGYlBHWSszQk03ajF3Kyt3NllFRkNOSkkrL3RXMTZySFExL3N3S0swQlB4MnhyaGUyaVV4RktHQUF1RTJtTVFWUU9CMTRBNU9CbEwvQWlibUlhZldjVmMrQVpmM2R6NFEwUWVaQ1VGQlFVaE5UWFhaenJGang5eXdHNEYxNjlaaDU4NmRVS3ZWVUtsVVZ2MkM5UFIwYTVEQnc4TURRVUZCOFBMeXdpdXZ2TktsSGtPZ2czVFVOV3ZXT014YVVLbFVuVElvY25OenJjSkRYbDVldVBIR0d6RnYzanhNbkRnUkpwTUpTNVlzZ1VhamdhZW5KMHdtRThyTHk5SGEyZ3B2YjIrSHRZeCtmbjU0NDQwM2NPREFBWHo1NVpmNDMvLzlYMmx2RGtIMGMzVEdKbXpPZXNWdTFJV1RZZEhTY1ZFTGtCWXVuRkFabWszUTFYWUlVM3Q0bWROaS9RU3BpUFFXaG9JZ294ak43UG5XZ0lJc0dReFJFQ0l0VjQyVEV3em9rSmlZSlU1d09WMitIZFBpN2tXdzl6RG5GaWNrOEVFRmN5YWFXN0FFdWt3bUlEY1hTRXZqU3lBSVFpSUdnd0V2di93eVRwOCtEWUMvVDFpeFlnVm16WEx0Tk40Um9hR2h1UDc2NnlVSEtzYVBINC9zN0d4clpsZG9hQ2ptenAyTGpJd010Kyt4SzM0L2F3S214RVppMGx0ZjRxODNUY1ZEazlKNlhnUmVnUEhWM1NldzZZR2JLVE9CY0RzVVVDRGNDaE44UFppNStXQ3pWb0NyM0F5b2c4RDRqd0g4UmdQK28vbEp6UmNBN1FWd3pabUFzUm5ReFBlcEFHTkdSZ1plZlBGRmwrM2NlZWVkVnFmZkhZd1pNd2FYTGwyQ3lXUUN5N0lJRFExRlVsSlNwMWFUSzFhc1FGVlZsZVJmYUltSmlTZ3BLYkdXVVhoN2V5TStQaDZMRnkvR3NHRzJONmd6WnN6QWIzN3pHeVFtSm1MQ2hBazJKUkVLaFFLaG9hRzRlUEdpMVpaR284R1VLVk93Wk1rU1JFZEhkN21IMmJOblkvYnMyVjArVHhBRGxjMVpyMEJuYkRaZnlUak90c0J3QUF0cmxDRFFLeElMVTM5bk0rVnFnYUNkMEZONXZJbGprYW1yRWMyVjFyTkFiSHA2UXRkL3R3Y2pxb1JrcUliSG8rTktNWjhESXZWanRiN1hERHc2R0NRWHFaQ2QzTkhUS2hzNENGa0tIRmo4a1AwMi9tZjhHODRiU0U0R3NyTUJkLzJ1RW4vWmpFYStxMFJhR3QrNmtpQWs0T0hoZ1huejVpRTNOeGNMRnk3RUwzLzVTNGNabCs0Z1BUMGRmL3ZiMzJTdFc3VnFWYzhUZTVucjQ2TlI4UHhpUExWbFB6YWZ6MGVndHlmR1JvZGlkQlQvSHdCY3FLekRoY282bkt1b1JYT2JBZkhCL2lUQVNQUWFET2VvS0pzZzNBRGJrZ2VtNVRLNDV2T0E5Z0lmU0FENHdJTGZhREQrWThINWpwVFZHcEw5S1JTS0JYV3U3WTlsMGRIUkFZVkNZUlh6SVZ5SFpWbTNsbjQ0L2JwdStFNFFoRHM0VXZJVmR1V3ZGNDI0RUZBUXJWVXdDaXlidkE2UmZpTnNuczdlWEE5VE85ZHB2aVBPNm1yeFZPa0JmcVpFYlQ1eGU4bmhnWDQ0OTh6UTY5U2kyNzBkMms4LzRDOWtpUnNLbjA5TmFBZStYZVNja0dZbkc2SVVpUWZIdllia2tPdWNYOTdSd1FjVjJ0dk41bHh0WTJxSFJzT1hQMXdEb1RxaS94RHkwdnVvWC9XWXkzWk1KdE9RMWxTUytqN20xVjdGNVpvR1pGYlVXWU1JQUt6QmhYSFJZUmdaSGtTdElZbGVoYndvb3RkUStJNEFmRWVBaWJ5OXl6bDllYnZSWGJzZ1FqNTlFVXdnaVA1Q3BUWVhld3BFTFNKZENpYkFadTBOaVV0c2d3a0Ftc3NNUWpEQm5JYmIzU21Cclg2QzVDTjI2Nk1ocFo4Z3d2djZPZEIrdVpFL2paZmhNRE1jQTg0c3pobGVwMEp3b3dJTmdjNkxNNXF0Mkh4MlArYThpOTlPK3dRTTQrUy92U29Wa0pJQ1hMN01CeGRjN2Z4Z2owNEg1T2NESTZRZkZoREVVQTRteUdGRUdCOHN1SDFVVWw5dmhSakMwSjAvUVJBRVFiZ0J2YkVaWDJhK0JKWXpPNGdjZXBCSDdCcmV0eE5DQTNHQll6QWovdjVPODY3bWk4b2QwSDB3QVFCT2lRTUtVaEVsTkE0MS9RUUxqTVlIWHBPdnQxNUxUZkxrdTRVSzM0blJsMlNlNnpDd2ZoNE4rZ3FjcnRndWJiMkhCeDlVc0FTQTNSRk1FTnRvYmdhS2lseTNTUkFFUWZSN0tLQkFFQVJCRUM3RDRhc0xmNFcydmM1NkRZWHNEcEY4aTBpejQrbWw4c1U5bzErQ2ZUWkJoNTVGUzRYUUthQW5uMURQbW5DNXZjRzh1NTU2UVhUUHRDRWFVQUFBelp5YnJJOFpNSHl5Z0JSRWIzdEtnUnFlUmhtYjRCaWJEM3hQL29kb043VktzK0h0eldjUmlMODRybVFxMkFkWEdocUE4bko1dGdpQ0lJZ0JBd1VVQ0lJZ0NNSkZEaFo5aHVLcm1kWnJxMmlmTEd5ZHVydEcvUm0rSHNHZFpvbkZHSjBoVTE4TDF1cjB5VWpYTisvSngwT0YxUENoVzQrckhwa0JaWmk1WlNjRGNKSWpDb0RseTZGa0dhVGtxU0E5S21IN0NiWjF0T0JRMFJmU3QrSHJDeVFtaW93eUFNdTZsckVnRGl4VVZRRjFwRzFERUFReG1LR0FBa0VRQkVHNFFQSFZjOWhmK0lsb2hKTWZTd0FzZWZFQWdBblJDekVpZEtyRGFlSnlCMmM0MFZJbGVnMkpxZnFpbjJoR2dwTnRDZ2N4M2pmY0xGeHdNcHh2MGR1ZmNkbUQ3K1FodzRUWTd6OWEraldhMnFxbEd3b01CT0xqaFd0WE5SVVVDdHZ2VjBrSjBOZ296eFpCRUFUUjc2R0FBa0VRQkVISXBOVndGVjlkK0p2Z2NIT3VsQkp3TmhxT29acmhuVnBFV2wrM3lnaGpxOGdMZGNMNU85a3FPSnRTZDhqWUNESU8zWElIQzk2ejVnbnZPU01qMzBPa2tSSFFva0IwbFR3dEJZNkQxWGxuT1JOMjVYOGd5dzVDUW9EaHd4MFlsN2twKzZCQ1lTSFEwaUxQSGtFUUJOR3ZvWUFDUVJBRVFjaUFBNHYvbkg4WmVtT3pkYVNuTGd0ZFlmVXZ6WjZwaDlJTEQ0ejdPNVFLdGNQNTRuSUhEdWpSK2F2dDBLUEVvQlVXeUdwM3lETXRuZ0lLQ3Y4QWVJNFhXalc2VnJBQWpNcFZ5N0lDV0VwUitMVVhxL2Vqck9tU0xEc0lEd2NpM2RTOXc1TGh3QW1CTnVUbEFYcTllK3dUQkVFUS9RWUtLQkFFUVJDRURQYm1mMlRydk1rTUpnQ3d0aEswY0UvR1N3anlqblk0MTJUZzBGemFMcnlzRS9aUHRBalpDVkpyL2prSXJxNm5Tb254dzhJa3JSK3NlSXZFR2ZsdUQvTFZHUk5LbE5Eb0ZESnNXQUpLZ3EzdE9XOUx0bUZsMkRBK1c4RmRpQU5YTEF2azVnTHQ3VjNQSndpQ0lBWWNGRkFnQ0lJZ0NJa1VOSnpDenlWZmlrWTRGMFFZQWJGek9UUCtnUzUxRXdCZU80R1RXSE4vb2xXc255QkRrTkc4dnduRHdxRlMwSzBEQUhpT25RQkZJQytXeVRBeVJUak5KL2dLamtGYW5zd1drcndCcTYwcWJUNnlxdmZLdHhVZnorc3E5QVlkSFVCT0RtQ1UwOXFDSUFpQzZJL1FYUUZCRUFSQlNFRGJYb2R2THF5MEhaUXJteUJrcXdNQTRnTEg0SWFreGQwdXFjOFIwc2FkOVdHUHU2Q2ZJQzZuSVAwRUVZeUMxMUl3STBlYlVjeW9IRFVZY1BLK1M1eXRrTVBPM1BkaFlsMXcyaE1UQVg5LytldnRFWmMvR0kxOFVNRmtjcDk5Z2lBSW9zK2dnQUpCRUFSQk9BbkxtZkJsNW90bzYyaTFqdkg2QnpLOVNVNXdJUDA4UXZETE1YOEQwODJ2NXBZS0F6cDBySGtwWjIzbDJCMDViVmVoRXp1WDhoUUVBWkIrZ2ozZXM0V0FBbU1mSFhJR1VXYURScTlBZktsYXRoZ2kzNnFVWDZzMTFPTm82ZGV5N0ZqM2xad00rUGdJWTNKRkdpMXJ4VUdGOW5hKy9JR1YwZDZDSUFpQzZGZFFRSUVnQ0lJZ25HUjc5bHVvMU9ieEY1ek5IOUxoQkJWR0JhUEVyOGE5Q205MTk2ZkM5VG1DR0NNamR0QzY0WVFvTzBHZVQ4aVpYdytZRXVjbTBiNUJnaklzQWg2anhnb0RMcFc5QU9rNWFzaE5kK0ZndS9SZzBXZlFHVjFvMThnd1FFb0s0T1VsWEx1SzJJWk9CK1RudXhhb0lBaUNJUG9jQ2lnUUJFRVFoQk9jTE51Q014VS9DQU1TeFExdHNSVmhYSmo2djRqeUc5SHRDbU1yaTVZS2cyakVPUWRQM0M1U0tueERDUDUxMGlOQzRPdmh1T3ZFVU1aNzluenJZMW5mQ0FiV3RxUERLNVR3YTNYRmNSZUNURWEySFhzTFBuTEJGdmoyajZtcGdJZUhhM2E2UXF2bFcwb1NCRUVRQXhZS0tCQURrK0RwZmIwRG9yOUIzd21pRjduU2xJVWZjLzRsREhDY1ZhaFFGcUlTaWRFUk4yTGlzTnQ2WE5LUUs5Sk80S1g5ZTF5alowMDRwNnNWQmlSM2l4VHJKMUIyZ2lPOEprOERvK0ZMQTV6TkdyR0hzWDRmR0dSY05vc3p5ajI1RjdXUlBGMitIYld0SmZMc1dGQ3ArS0NDdXBlQ1NZMk5RSEZ4NzlnbXJoblRFeHgzcFNHa1FlOGpNUkNoZ0FJeE1ERTJnbXZPNnV0ZEVQMEVydms4WUd6dTYyMFFnNVJHZlNXK09QY0NPSWpxdmVXMmlHUmdvNXNRN3BPQU85TC8yT015anVXN080aGUzaW5PNm1vNnZid2tSQzgwalFRWkhhTlV3WHZtalM0YUViNU5hVGtlVUpuQXYvY3VaY0h3Yk05K3kyVWI4UERnZ3dwS3BURG16bEtGK25xZ3ZOeDk5b2hyVHFPK0hWbVZkWDI5alFITitZbzZOTGRSVzFWaTRFRUJCV0pnNHBjQmFDbWdRSmhwdmdENGorN3JYUkNERUlOSmo4L08vUWx0SFMzOEFNZkpMeVZuT0lDRjFVbjNWUHJnZ1hHdlFxbm8rZVMzcWFRZEpvUGd3RG03aFpPaWRwR3U2Q2NBd1BWMGN0WWxtaHR1Rmk1RUdRSk9JMXJqMGNFZ3FjanN1TXRPVWhERUhrc2F6eU8vL29ROFEySThQVzJEQ3BhL0NPN1FWZ0NBcWlxZ3BxYm5lVVMvSkNNeUJGbFY5WDI5alFITmhjbzZqSTRLN2V0dEVJUmtLS0JBREV3aTd3SlhmNkN2ZDBIMEU3ajYvVURVWFgyOURXTFF3ZUdyODM5RnZhN01jZ2xHd2NoeXpCbkFIRXl3WEN2d3EzR3JFT0FWNGRSNiszSUhaN2Znc242Q2VjUHh3ZjZJOE5YSXRqWFlVVWJIUUoyVUlneTRlSGcvS3Rlc1dTQ3pld2l2OXlsczRzZWNkOEZ4YnVpbzRPM05DelVxUkxlUEhDYy9xR0MvN3NvVlBsdUJHSERjUFRvWit3dksrbm9iQTVyOUJWZHc5K2prdnQ0R1FVaUdBZ3JFZ0VRUk5oZFFhc0NXZk5EWFd5SDZHTFo0SGFBT2hpSmtUbDl2aFJoazdDbllnSUtHVTZJUlRuYVdOMmZuZE4yZTlnemlBc2QyczBLZ3Zja0VmVjJIWlF0T3RZb0VnTm9PUFVvTkxlYlhoMlNuanhIOXNMT1RZaVN0SFlwNHo3bkorcGlUNFdBem5LQy9FRjZyUlBCVkJlUjBvclRhZzVDbDBLQ3Z3TW55cmZJTTJhUFJkQTRxeUczL2FOOU9FdUQxRks1ZWRXMlB4RFZuYmtvc2ZEelVXSC8wZkY5dlpVQ3k3dWRNQkdtOE1DZDVlRjl2aFNBa1F3RUZZc0NpR0xVR2FEb0R0cGlDQ2tNVnRtZ2RvTDBJUmZycmZiMFZZcEJ4cWVZQWZpNytVaGlRNFpCM3RmYjZ1UHN3THZybXJ1ZmJVWDlaYnpmaW5JZDVYQ3VVTzRBQnBLbytpSjNpV1luREpLMGRpbmhOblFuRzB4T0FKUkZGNnZzTm0xcVcwWmZGcFREU293cDhHMGxoM2I2Q2pXanIwRXEyNHhBZkgyREVDTnV5Qi9uUk5qNDRJVjVmV0FnMGt5N09RR1BON2JOd3BxeUdnZ29TK2RmaFRHUlYxK09OVzJmMjlWWUlRaFlVVUNBR05Jb3g3d082WExEbkh3ZFg5amt2emtjTWFyam04K0RLUGdlYnVSelFsMEF4K2w4OUx5SUlDVlJwOC9GdDFtdkNnQXU2Q1F4ZzQ5U2xoRTdGL09UbFRxOW5qUndhaXdReFJpbXFpaWQxVlQxUDZoWmgzemZRcVZtUE1KNWU4Sm82U3hpUVZhNGdyRWt1VXNIRENFbWZ1VU43WmtlOXJhTUZld3MydW1MTUZsOWZJRm1VbnUyS3BvS2pUSVg4ZktDMTFiVTlFdGVjOWZmT1ExNXRJeDcvWmc4K1A1Mk44eFVrMU9pSTh4VjErUHgwTnBaOXRSc2xWNXV4N201WGhWMEpvdTlnT002ZE1yMEUwVGV3dFh1QTZ1OTRjVDYxUDlCd3VLKzNSUFFDVFBCMGNNWm1Yb0F4Nmk0cWN5RGNqczdZaVBlT0xVT0xvWUVmNERqWnVnbjhlbGdkd21pL0ZDeWU5QlpVQ2srbmw5ZG42MUYxdXRXNkYyZWROWTREYnNuN0RqcldLSFZwcDMyblJ3VGowRy92azdCNDZHTE16MEhEU3I1ckJ3ZVpyVVZGNy8zUGs5dVFsZDdCanlrZ3EveUJNZStFZjZ6QTQxTS9SSmhQbkhSRFhkSFlDQlFVdU0rZStNdXFVQUFqUi9MYURjU0FZazl1S2JaY0xNQ0Z5anI0ZTNuaWNGRkZYMitwM3pBak1ScE4rbmFNamdyRjNhTkhZRTR5bFpRUkF4dFZYMitBSU55Qkltd3VFRGEzcjdkQlhBUGNwQ2RPRUowd210cXc2ZXh6UWpDQkZ5eHdvVHVlNEJqNWU0Yml3Zkgva0JSTUFJQ0dISEc1Zy9QZi91ejJCdm5CQkFBY0l6akRwSi9nUE9ya1ZDaWpoc0ZVV1c3V01KQWpXQ2hFRk1ibGFKQ1YzaXkwRzVYeEx5QW4yZ2NIRnR1ejM4SnZKcTZWYktkTEFnT0J4RVMrVE1FZGlOOHZsZ1Z5Y29DME5MN0xCREZnbUpzU2k3a3BzWDI5RFlJZ3JnRlU4a0FRQkVFTWVUaU94WmVaTDZCS20yOFprWGU2RExQTHgxa2ZRYTN3d2tQajM0QkdIU0RKVG11VkVZWVcxcncvVGxxNVE2dW8vWjZjSDBPVXJrLzZDZExRM0Nqb1k4aUtSWWxhU1BvMnM0aXVzdHlxdVJCT0ZZazdsalNlUjNidHovSnRPU0lvQ0lpUGQ1ODljZm1EeWNRSEZRd0c5OWtuQ0lJZzNBWUZGQWlDSUlnaHo1WkxyNlBvNmptYk1Ubk9vTlZ2RTdXSHZIL3NTb1RLU0RHdkY3V0tsQnJjT05raTBrK1FtR0xCaVY1THFXQXdQWUVDQ2xMd25qa1hVQ29CT04rUm94T2lqMnh5Z1R2NjBqTTJXaDQ3Y3Y0Rmx1dHdnMTBSSVNGQW5KdEtLZXlGR28xR1BxaGdOTHJIUGtFUUJPRTJLS0JBRUFSQkRHa09GSDJLODFXNzdVYmxPWUwyc2tTM3B6MkR4T0NKa3UxMHRISFFYaEdkeUVyWWpwNDE0YnkrWGxncUkrWGVzbVQ4c0hENGVGQjFwQlFZalErOEprMFRCdVRVeklnK3M2aENQYnpiUloraHpCb2NjVkNxcWIwR1IwcStsbVduVzBKRGdWZzNwYm5iQnhVTUJqNm8wT0htUUFoQkVBVGhFaFJRSUFpQ0lJWXM1NnQyWVgvaEo4SUF4N21RV0c1Ykx6ODE5bTVKN1NIRjJHb25TT05NYXcwNDh4RzNMTjFsMFpyWlZPNGdDKzg1TjRtdUdIRnlnUE5ZUGdlV3c0M2xhVGIyNUJpMFgzR3dhQk4weGtZWkcrdUJzREQzQmhYRUFiSDJkaUEzbHkrRElBaUNJUG9GRkZBZ0NJSWdoaVJGVjg5aXk4VTNiQWNWOGtzZHhHa0VLYUZUY2RPSXgyVHRpMk9CaGp4UlFFSGlobzYzaXR0RnVpWmpPb3NFR1dYaGtUNEd5ckJ3L29MaFJTNWRJVGF6RVI0S0Q2czllZUlNWnN5QkNpUGJqcDE1NjEzYVY1ZTRNNmhnd1JKZzBldjVvQUxMdXRjK1FSQUVJUXNLS0JBRVFSQkRqcHJXSW54NTdrVndzRGdsWm1lRmsrNkE4LzZkNE9IRitLZmgzdEYvQVNQelYyeFRVUnRNN1lJOXFSVUxQN2VVMjI1T0VveDFrWWRTZ2FseGtWSU5FQURBTVBDZU5WKzRsdkc5RW4vd1hITXpibTRUdGNubDVFY1ZHRUUxRkptVk8wVkNwRzdHM1VFRmhlanZrMDRINU9YSkx2OGdDSUlnM0FjRkZBaUNJSWdoUlZOYk5UNDk4eXlNYkp2cnhxeGk5THp6RitHYmlJY21ySWJLY3Bvc2c5cEx0dVVPVWx5bTR2Wm0xSFdZZnk0WjVSc2NKK2duVEl1UGdrcEJ0d2x5OFo0MVR3Z0tNREp6UlVRZmZseW1GZ0ZlRVZaN2N1RkVRU01BK0Q3YmpTMGs3WEYzK1lPWWxoWUtLaEFFUWZRRDZFNkJJQWlDR0RLMGRiVGdrelBQb05Wd2xSL2dZUGF0WlBWV0JGaGhhYkQzTVB4NndocDRLTDFsNzYrMXlnaERzMG0wTlduN09pcnE3c0RKNlRBZ1NzMmZsVWpsRHE2Z0NBcUc1eGhCa0ZOZUMwa2grOFY0NlFKdUNmNmx6Wk9NSzFrSzVxWGx6ZGs0WDdWTGxoMm5jSGVtZ3ZoN3JkVUNCUVVVVkNBSWd1aERLS0JBRUFSQkRBbE1uQkdmblgwT1YvV1YvQUFIL3JlZ0s3NkkyYmZ4OXd6RDRrbHI0YTMyZDJtUDlkbmlWcEcycFJUT2NMUzFVcmh3MGNlYWxVU0NqSzdpUFVjb2UrQUZNcVYvS0l5b1hDTHFSQ1ZpL0FXQlJybCtOTWZCSm5pMEsrOEQ5MlRzZEVWdlppbzBOUUdGaGU2eFRSQUVRVWlHQWdvRVFSREVFSUREMStmL2h2TG1iR0dJNFZ4d3VxMnBEZENvQTdCNDRscjRlb1M0dEVOakN3dHR1YmhWcExRTWd6Yk9oRXhkbmQwZXBjQllNeUkwYWhYR1I0ZExYRS9ZNHpuaE9pZ0NBZ0dZMjNmS1Yvd0VBT2dQN2NHaXhNZEZ6OG12ZlJCbnY3UVlHbkNvNkhQWnRwekNVVkRCbGN3QzhjL2UyRWhCQllJZ2lENkNBZ29FUVJERW9HZmI1VGVSVTNkVU5DSUVCS1RBd0JLRTROZDZLbjJ3ZU9KYUJIcEh1YnpIdXNzNjJ3R0p6dFl4YmFWTlJnTWowZGtVcjUyZEZPT0tyMHBZWUJUd3ZtR0I2RnFtSGN0SFl6REEvM1FoeG92YmtYS3lDM1pzdm1OSFNyNUdVMXUxekEwNmlYMVFnV0ZjVExNUWNmVXFVRlFrZjI4RVFSQ0VMQ2lnUUJBRVFReHFmc3g1RjJjcWZyQWJsUkZNc1BnKzVxVnFoU2QrUGZHZkNQV0pjM21QckpIRDFRSlJ5cmtNSCt1WXFOeEJsbzhtV2tUbER1NURNL2NXNFRSZHB2TXZYcVRiK1QzbUpUMEN0Y0xUK3B6VTBoakJydURRbXpnamZzcGRKOCtPRk1MQ2dEalIzeGxYZ2dxQTdkcUdCcUM0V0w0dGdpQUlRaklVVUNBSWdpQUdMYnZ5MXVORTJSYWJNWG1IeEJ3NEZsYkhVTW1vOE9ENGZ5REtMOFhWTFFJQUduTGJ3Sm5NcjhUSjh6b1B0NGowRTF6MFdtY2xVa0RCWFNnQ2d1QTViakovd2NpVlVlUUV4NyttQ3FxY1lzeE9mRWowTkNNL28wUlVpbkc1OW1lVU5KNlhhVWdDb2FGQWZMemRIbHdQaWdBQTZ1c3BxRUFRQkhFTm9ZQUNRUkFFTVNqWlY3QVJSMHEvRWdiTVRvZDBaUUVPNElTK2Z3cEdnVitPWFltNHdESHUyU2dIMU9lSXhCaGxlSVk1K2tZMG1Rd1djOUxiUlVJNFJBLzE4Y2JJOEdESmV5QzZSbk9qVUtJZ3N5K0RqV2FBYnZkMlRJdTkxNmFOSk1lNm9rY2dyTjJlL1pic1hVb2lKQVJJU0JEdHdZVWFHd29xRUFSQjlCa1VVQ0FJZ2lBR0hVZEt2c0xCNHM5c0IyWDh4bVBBZ2JNTEp0dy9aaFZHaEV4eGZaTm1ta3JiMGFGbkFjaHJGUW5ZZFhlUWc4Z1htMDNsRG03SFk4d0VLRUpDQVppL1NqSk80M2tOVVg1ZCs5bVRRRU1qRm93UUN6VENoVGFTUXBaQ2JXc0pUcFZ0azJWSE1zSEJRRktTYThFRUMvWTI2dXVCMGxMWDdSSUVRUkRkUWdFRmdpQUlZbEJ4b213TGR1V3Y3L3dFSjkxcDRTQU9KaWo1WUVMb1ZCZDNhRXR0bGlER3lJQ1RWUTkvdk1XMWdBSWpPcUdlbFJqamtpM0NBUXdEelkyM2lBY2ttK0FZbTBRQ3RPN2NoclR3bWFKTUdjWnRiU1QzRkd5QXdhVHJlb0U3Q1F3RWtwTnRBd0t1YUNxSXFhMmxvQUpCRUVRdlF3RUZnaUFJWXRCd3Budzdmc3g1VnhqZ09Gc3ZUQkxDT2lXanhvUGpYbk43TUVGWDI0SDJScFAxMVJnWnY1WmJUVVpjYkd0d2NTZUNNemNubVFJS3ZZSG1oZ1dBd3Z6NXlqeVFGNWZENlBmOUJCaU5XRFJ5aFhnQzVCZFZDR1VEYlIwdDJGdndrYnhOeXNIZkh4Z3hRZ2dxMlAvcENoUlVJQWlDNkZVb29FQVFCRUVNQ3M1WDdjSzI3RGVGQVk0ejExWkxjMG9FbjR4ZnAxSjQ0SC9HL3dPSndSUGR0bGNMOWRtMnA4QnlzaE1PaTdzN1FJWitndWdsNDRMOEVCUGdLM2tQUk04d3ZuN3dtalJOR0pCeENpOXU5Y2kxNmFFL3ZBOWhQbkdZRUwxUS9FcnkyMGdxaEpVbnJueUhCbjI1REVzeThmTURVbE9Gb0FzQXNLeDdiRk5RZ1NBSW90ZWdnQUpCRUFReDRMbFl2UTliTHI1dU15WkgzQkNBdVpzRC85aEQ2WVdISi93VDhVSGpYTnhoWnpwMExKcExEZFpydWZzOXFoV1hPOGpxRjJsOU5DdUpzaE42RSsrNXQ5aGN5MHFlRVgxTlduZHNCUURNVFY0S1Q2WEdPaTY3alNRbmZzaGllL2JiOHV6SXhjZUhEeW9vbGZ5MXF5MGx4ZFRXQWxldXVNY1dRUkFFWVlVQ0NnUkJFTVNBNWtMVmJtek9lbFZ3b3ZoalhIbmRIQ0MwYlBSVWF2RHJDV3N3UEdDVSt6WXJvdTZ5M25aQXpvazFCeHh0clJJTlNOOEhRKzBpcnhrZWFhT2hESS9pTDJTM2tHU3MzMjVUeFJVWWN5OUJvdzdFckFSM3RaR0U5WHRVMkhBYXVYVkhaUnFTaVVZRGpCd0pxRlRtL2JneHFGQlRRNWtLQkVFUWJvWUNDZ1JCRU1TQTVWVFpWbng3OFRXYllBS2pBS1FtL2pNQTM4M0J2TTVMNVl2ZlRGeUxhUCtSN3R5dUZjNEVYTTF2YzlsT1Zsc2RkS3lSdDhuSnkzSVFoMTdtam9oMWVVOUU5MmptQytVSmNqTUp4Sit5YnRkMkFNRFUyTHRzMjBqS1ZtaTB2ZndwZHgxWXJrT2VMYmw0ZWZGQkJiV2F2M2EzcGtKSmlldDJDSUlnQ0FBVVVDQUlnaUFHS01kS04yTjdqaWdsMjZ4VUw5V1A0ZzlraGN3RWpkb2ZTeWE5alVpL1pIZHR0Uk1OK1hxd0hlWmFlQmRPWDQ5cVJka0pjdkxuUlVHSXRJaGdCSGg1eU40TDRSemVzK1paVDkvRjdScWxJVGpXYlNlUGdHMXFoSUpSNFphVUo5MnpTUVZuelFwbzBGZmdXT2xtOTlpVmdxY25rSmJHQnhjc2NKeThiQVg3UUVSZEhRVVZDSUlnM0FRRkZBaUNJSWdCeDU2Q0QvRlQzanFiTWQ1bmtDckFhRGtqNXRmNWVBUmh5YVIzRU9ZVDc0NXRka2w5dGxEdXdERHlmeFhibER2SWtlSVRMWmxONVE3WEJNWmJBNitwczBRanJ2UjZCTUN5ME8zNUFRQ1FHallkQ1ZhOUR4ZEtCVGpHSnR2bFFOR25hREc0MmtsRUJtbzFuNm1nRWZRaFpKVkFXQVZhUmV2cTZvRGlZdmZza3lBSVlnaERBUVdDSUFoaUFNRmhlL1piK0xuNFM5RVEzeHBTaW92Qm1HMXhvZzRRZnA2aFdEcnBYWVJvaHJ0cHI0NXBMbTJIc1lWWHIrYzRXV0VBQUVDanFSMEY3WTB1MlJHL2F6TVRTWkR4V3FHNThXYnJZMDUrcDBjcityMDdBQlBmZnZTVzFOOEpUN2lqUkFDQXdkU0dYWGtmdU1XV1pKUktYcWpSejA4WWN5V29JS2Erbm9JS0JFRVFMa0lCQllJZ0NHS0F3T0hiaTYvaFZQazJtMUZHYW10SXU2d0VBQWp6aWNPeXlmOUNrSGVVVzNiYUhUWG5oVmFSMW5JTEdSeHFGclgwazlVdVFCQmtWREFNWmlWUmhzSzFRcDJjQ3RVd1BuREZnSkgzK1RHTWtLVGtTd1VsQUFBZ0FFbEVRVlRRM0lTMkV6OEQ0TC9MazRiZEpzempPUGx0SkVXY3I5cUY4dWJMTWl5NUFZVUNHREVDQ0F3VXhsd0psb2lERWZYMVFHR2hmRnNFUVJCREhBb29FQVJCRVAwZWxqUGg2d3VyY0tGcWo4MjQxTU5kaGdGZzE5bytQbWdjSHBuOEwvaDVocnE2elI1cHFUU2l2WWsvU2ViQXVlUVRIYk1wZDVDTytIMjdQajRLR3JYS0pYdUVORFR6YjNYWkJpTUtSRmpFR1FHN05wS2l3SU04aE1YZlgxNExsOU1wNU1Jd1FGSVNFR3IzOTlSUjVvRXp0c1J2eXRXckZGUWdDSUtRQ1FVVUNJSWdpSDZOaVRYaXk4d1hjYW5tZ0RCb2RnYWtsamx3SEd5Y2o0eUlHL0R3K05Yd1VIcTdaYTg5VVhmUlBqdEJIaWFPeFluV2F0YzJJM3J4ZVNuVTNlRmE0elg5QnNERElvSXBVNXlSRXh4alkzNE9Pa3A0cDloTDVZYzVpYisybVNvM2VDVVdqcXhxS2NESnNxM3lETG1MdURnZ09scTRsdHRXMGxGUW9hREFmUzBxQ1lJZ2hnZ1VVQ0FJZ2lENkxSMXNPejQ5K3l6eTYwK0lSam5KdjcwWWRPNytNQ2Z4MTdnNzQwV1hSQkdsME5iUWdkWnFjNHRIODY3a2NrWlhpM2JPWkw3aXJLVUxVbUNvWFdTZnduaDZ3bnZHamFJUk9VNHhiTDVHdXAzZld4OWZOL3hPQkh0SFcrZHhyRHhIbVROM1Q3R3d0K0FqdEhWb1pkbHlHMUZSZkdCQmpEc3lGUm9iZ2J3OENpb1FCRUZJZ0FJS0JFRVFSTCtrMVhBVkg1MTZDcVdORjRSQnp1dzhTOUJNNEgwR3h1cDRLUmdsN3M1NEFiTVRIbmJ6anJ1bjVvSTRPMEcrdzhKeEhJNkx5aDFrSFd3RFZ1Y3IwaytEOUloZzJmc2g1S09adDhqbVduYUl5ZXdBNjQ4ZUFOZkNPL3NLUm9XYnhXMGtHVGxoSi9ITytOZG82MmpwTzRGR01hR2hmQW1FSllqQU1BRExkci9HRVF4akc0alFhb0hjWEhtMkNJSWdoaUFVVUNBSWdpRDZIYld0SlZoLzRqRlVhdk9FUVhPNWd2UXlCNkVGZ3FmU0I3K2VzQVlaRVRkMnU4N2RHTFFtYU1zTWRqdVRBd2VHWVhDc3BkSzFEWWxPWU9lbHhIVXprZWhOVkRHeFVDZWw4QmNNdzM5WEpTTktVK2pvZ0c3L1R1c3pJMEtuSWpGNG92VmFubjNMcXdqZjJUTVZQNkJLbXkvYmx0c0lET1E3UUNpVi9MWGN1Zzc3N0lhV0ZpQW54OW81Z3lBSWd1Z2FDaWdRQkVFUS9ZcmlxK2Z3NGNrbm9HMnY0d2NzUHBDVVJnNEF3TmwyY3dqd0RNZXk2OVloTm5DMDIvYnFMTFZadXA0bk9RV0RLcU1PcFlZVzBZZ01KMHEwWkY1Szc3YkpKTHBIYytNdDFzZFNtcFYwaFc3M0R3QW5uSzR2R3ZrVUZJekk0WllaVk9BQW03WGZaNjkxWVpkdXhNY0hTRXNEUEQxdHgrVzBsUlNqMC9GQmhZNE8xL1pIRUFReHlLR0FBa0VRQk5GdnlLemNpVS9QUEF1RHFjMDh3c2xvcWNkMUVsK004aHVCNVZQZVI0Z214bDFiZFpvT1BZdkdvbmJydGFzKzR6N3RGZXRqdVMwbkxaNnJnbUZJUDZHUDhabzZFNHdYTHdvcXV5aEJwT25JTnRTaC9ZeWdPUkxzUFF6VDQzNXBQMTMyNjFoZXFMdzVHMmNyZnBScnliMTRldkpCQlkxR0dIT2xoWW9GdlI3SXpnYU1SdGR0RVFSQkRGSW9vRUFRQkVIMEMvWVVmSWd0bDE0SForM3J5S2YzUzNOL09ONVpGaTFKRDUrRnBaUGVoVVlkNE1iZE9rL3RSYjJOMElHcmNtOEhteXVzaitXNFRPTHM3aW14a2RRdXNxOVJxK0U5ZTc1d0xUT0RRRndNSkc0aENRQXpFeDZFcjRkWko0Tmg1QWVpWVB0M2EzZit2MkV3dVN2N3hrV1VTbURrU0w0TVFveXJBb3Z0N1h4UXdXRG9lUzVCRU1RUWhBSUtCRUVRUko5aTRvejQ2dnhmOEhQeGw1MmVjOVlYc1BvNGR1S0xONmM4aVh0SC93VktoZG90ZTVVS2ErQndOVjh2RE1qMGJTdy9YNVBKZ0l0dDlRNmVrV0VNMUM2eXY2Q1p0MUM0a0gyeUxnUUtESmZPdzFRajZHeW9GVjYyQW8wdTFGYnc1VVQ4WTUyeENYc0xQcEp0eSswd0RDL1VHQlptT3liWGx1VWZJSU9CRHlxMHRYVy9oaUFJWWdoQ0FRV0NJQWlpejJqcjBHTGpxUlc0WFB1ek1NaHhacC9YT1VkQWxJVnRYYUpSQjJESnBIY3daZmhkYnR1ckhPb3U2Mkh0N2doT2RxNjU1ZWM3MUZ3dUdwTmI3aUFXWktTQVFuOUFHUkVGanpTUnRvZnNMQVhoQzZiYnNkWG11VkVSY3hBWE9NWXlVVGFjM2ZvVFY3NURiV3VKZklPOVFXd3NFR05YM2lTMXJhUmx2dVd6TUJyNW9FSnJxL3YyU1JBRU1RaWdnQUpCRUFUUkoxelZWK0tERTQranZEbmJacHlSME1tQnNlZ2xpQmptUHhLUFQvMFF3L3hIdW1lak11Rk1RSDJPa0ozQXVlREZXWDdFbjF2RTVRN1M3WEdjcFl3RUNOWjRJU015UlBhZUNQZmlmZVBOd29VNERVQW11b083d2JXMzI0d3RHcmtDakp0di9UaXcySjc5bGx0dHVvV0lDQ0E1R1ZDWWYxNUxXMG1wR1F2aW9JTEp4QXMxTmplN2Q2OEVRUkFER0Fvb0VBUkJFTmVjd29iVFdILzhVVnpWQzJuWmx2dDg1OTBvcnROcDZlU1kyN0ZrMGp0Q3ZYZ2YwcENyQjJ1MC9EU3VoQlA0SDdHZE5lR0VydG82SnU4UVc5akZ6U09wWFdSL3dtdlNOREMrZnVZclYxSUloRFI5L1lGZE5rK0YrY1RodXVGMzJzNlZMSHBxUmhUMEtHazhqNnpxdmZMczlDWUJBYnl1Z3RwYzhpUzN5NFY0SGNjQmVYbEFRNFA3OWtrUUJER0FvWUFDUVJBRWNVMDVVUFFwUGp2N0hOcE5sdFJoRG5DUWFkQXpnbUNqa2xIajN0RXZZMkdxcUVWZVg4SUJkWmRFMmdrdVpTZndiOHpSbGtwMGNHTEJTaG5HeFBvSjFOMmhmNkZVUW5QREF1dWxxK0tkQUtEYnVhM1QySTFKaXdXQlVvYVIvMEoyNjM3S2ZROUd0aDlxREhoN0ErbnB0aDBnQU9tQkJmdS9jRVZGUUUyTmEzc2pDSUlZQkZCQWdTQUlncmdtR0V3NmZIN3V6OWhmK0lsUS84LzNkNFFVdlFSN1R5YkFNeHpMcjF1SDlQRFpidHl0YTF6TmIwTkhtK0Q4eTRZVFNodU90bFdKaDJYYnMzQkQ4bkQ1K3lKNkJZMm83SUdSSzdraE9rMDMxVlRCY09Hc3pkTWVTZzNtSnkrM1d5UG5oY3pyeksvVlltakEvc0pQWkJycVpWUXFQbE1oS0VnWXN3UUlwRWJteElHSUsxZUFpb3F1NXhJRVFRd0JLS0JBRUFSQjlEcDFyU1Y0NzlneTVOZWZFQVk1RG94QzJzMDhaMWZqRUJjNEJvOVAvUkRodm9udTJhZzc0SURhTEZFclBabUsrZ3dZNjFLVzQzQklXMjd6ckl4dDJiU0w5UGZ5a0xVdm92ZFFoSVRCWTh3RS9rS0Nsa2duUkY4UDNlN3RuWjRlRjMyelNHUEVsU3dGeHNZaFAxcnlEZXAwcFRLTjlUSU1BeVFtQXNPRzJZNjdtcWxRV2Nsbkt4QUVRUXhSS0tCQUVBUkI5Q281ZFVldy9zUmphQlNkc0FQZ0hTWm43K1V0RTBVdEllY21MY1d2SjY2QnA4ckhiWHQxQjFmejIyRFVpVXNUNUFVVU9FN1FYVGh2cWtPTDBXZ3hLZTlBV2ZSbXo2WHVEdjBXemR4YnJJL2wrdmtNSjJRcHRKODlDYmErcnRPY1cwZiszbTdFbFV3YXpteUJ4ZFpMLzVSdjUxb1FHY20zbGxTSWJvSGw2Q3FJMXpRMEFMbTV2T2dqUVJERUVJTUNDZ1JCRUVTdndIRXNkdWE5aC85a3ZvUU8xbUFlbEpaaGJKMHFXaFRrSFlWbGsvK0ZHZkVQdUYyeDNtWHNzeFA0UGhRdW16MmxGR3ExWlNZOFFCeUd1SWtDQ3YwV3ozR1RvQWdJQkdEUlBaVCsvZUhzcW9oYWQzM2ZhVTZrWHpJbVJDOFVMWEpCNlVNaE5HKzkwblFSRjZwMnk3VjBiUWdNN0N6V0NFaDdyKzBGSHJWYXZxMWtSNGY3OWtrUUJERUE2R2QzWWdSQkVNUmdRRzlzeHNiVEszQzA5QnRoa09QQUtLVGNzM09kblBGeFVRdncrTlFQRWVrM3dtMTdkU2RYQyt5eUUxeFI2emN2VlhveStLbThSQmlYMmQzQjRqTUZhN3d3T2lwVS9yNkkzb1ZSUUROM29YakFaWlA2dlRzQVM0YUxpUGtqSG9XWEpjT0hjU0g0WmJkc1IrNi9ZRERwSE0vdEwxakVHbjE5aFRHcFhTRHNvNk42UFhENU1tRFhycE1nQ0dJd1F3RUZnaUFJd3EwVVh6Mkg5NDR2dzVXbWk3WlBPSHV2em9nZjhCZWVTaC9jTi9xdnVDUDlqMUFydk55NFd6ZkNBYlVYQkNlSzQrUTVhS0p1ZkFDQW1pZzlxbHQwc0E3THEzZXdQcUxzaFA2UDl3MDNpVVFENVZvUk5CaTROajMwaC9kMW11R2w4c1g4NUVmbHZvRDl5MW4vZ3V1TXpkaGI4SkY3N1BZbUtoV1FtZ3BFUkFoamNsdExXakFZK0tDQ3JwOEhWQWlDSU53RUJSUUlnaUFJdDdFejczMThjdVlaYU52Rk5kdVdtL09lUFNOSEtkNnhnYVB4NUxTUGtCWSswMTNiN0JYc3N4TVVjclVUQUp2c2hLTTIyaE9jTFA5Uy9KYVNma0wvUnhFUUJNK0pVMFVqOGh4Y1JyU3NkY2RXaDNNbURGdUVhUDlVeXdwWnJ3T2drMERqaVN2Zm9icWxVTDY5YTBsTURLK3JZTi81UVc2MmdzbkVsejgwTmJsdmp3UkJFUDBVVlY5dmdDQUlXM0pyaitGU3pRRlV0ZVREVysyUDRxdm4rbnBML1liNG9MSFFHN1dJOUUzR3FNZ2JNQ0xrdXI3ZUVtR21wcVVRMzJTOWd0cldFcHR4L3JEUGVTZUZ2MzBYNXM5TGZnVFQ0MzdsbmszMkpnNnlFMnk4T1NleEh2S2EzNExRZEEyMjd4TXB5SE9NWkovUGZoZnpSbEJBWVNDZ21Yc0wyazhkNVMvTStnWlM5VE1ZQUt5NTlNWlVjUVdHaTVud0dEVzIwN3piMC82QTljY2ZCUWR6UUl5VEtIWWl4cnlXQTR1dGwvK0paWlBYeWJOenJRa001RXNnOHZPRmtnVXA3NEY5OElIamVGdkRod1BoNGU3YjUwQ2hzUkc0ZXBVdkExR3BlSTBKNHRyaDU4ZnJlWGg3QThIQlFFQkFYKytJR01SUVFJRWcraEhiTHErQmlldEFmUEE0VEkyOUI1RitTWDI5cFg1SGxiWUFWUzM1dUZDNUJ6bTFoeDBvbFJQWEVnNHNEaGYvRi9zTFA0YUpzeFVqWThEMUhFeGdPSUR0bk5vZDVCMkYrMGIvcGQ5cUpkalRPVHRCSWF2Y3dUNDd3UmpONFdKVlBmK2NDejZlWmQyazRSSFVMbktBNERGcUxKVGhrVERWVk1sdUlXa2ZmOUx0Mk9vd29CRGhtNGpyaHQrQjQxZitIejlnWGlkUHJzT3lra0ZGY3c3T1Z2eUk4ZEczOUxTcWYrRGxCYVNsOFcwZ3hka0ZVdi95aWVkZnVjSTcxWEZ4N3QxcmY2YWtoTzk0NGUvUGw1Tm9OSDI5bzZHSlRzZC85eG9hK0FEUFVQb09FdGNVS25rZ2lIN0NOeGRXSWNJM0dYZW1QNGR4VVFzb21OQUZrWDVKR0JlMUFIZGwvQmxobWpoOG0vWDN2dDdTa0tXcHJSb2ZuL285OWhSOGFCZE1zTFNRNi80R25BSDRZSUtkSXYyVTRYZmg4U245VjNpeEUzYlpDWEk3Tzlocko0U21hZkRkNVFMUkJMbUNlY0s2ZVZUdU1LRFEzSHlIOWJIOHNuNVJDOG5NVXpEVlZEcWNkV1BTRXZoNkJGdlh1S003Q1FEc3p2OEFiUjB0YnJGMVRWQXFnZVJrSURwYUdKTmFBdkgvMmJ2ditMYktxdy9ndjZ0aFdaTDMzazVzSjNFU1o1cE1IQUlFeUlZUVZ2SlNWaG1oakxRRkNuMkJRbG1sb2JTbDlJVTJoYVpOV0tHRURKc0VRZ1lrelNhRERNZE9Zc2NqM2pNZUd0YTY3eDlYMHIyU1pWdTZWNDdYK1g0K0JsOUo5OUZqVzQ3MW5IdWVjOXpyTURRMERKMjJrc1hGM0ZYeDRjT0J5RWdLSnZRbGpZYjdHUXdmemdYTExnNlFMVWhrd0tHQUFpSDlRRjdCSDVFU05nNVRrMi9wK2NIRWFWcktVaVNFWkdKcjRUdDlQWlVoNTBUVjEzai8wSU1vYnpuajRWNXZydVN4blFvTXhnYWw0WkdwZjhlOGtZOURLZStuaFJjOThGZG5CK0ZXQjVtU1FjU29RR3dyRUc1M0VEbEJ3WlhWT1NPU1JRNUMrb0o2MWh3Z2dNc29ZVVNuRExqU2QxRkxJVUN1d2R5UlArTnZZQm1JeTR0QXB3S051NG8rRkRkT1g0cVA1d28yS2dUSnZPNDFGcnJqL3BpMk5xNVlvOG5rdnpuMk4yVmxYTmVNb2JqRm83K0xqUVcwV3U1blJJaWZVVUNCa0Q1MnZ2NFFiS3dWVTVPWDlQVlVCcVRwS1V2UllkV2pxT0ZJWDA5bFNEQ1lXL0haeVJlUlcvQTJURllEZjRkWDNSdFl3V1A1TjlzQjhrRE1IZkV6ckppMkd2RURKU3ZCd1ovWkNRTFJZOVhRV2MwNFdNcGZUV1pFN0hjUXhDZ1FyRkppVWdLOTBSOUlHSlVLbXRrM0NtNFJXWnhSOE5yUjc5MEoxdUM1QTBGVzdQVVlIajdKZnBLRXJBaTNBbzFISy9OUTFWb29jckErRkJRRWpCM0w3VWNYOHJWWW8rUHhSaU1YVk5EcC9EZkgvdUx5WlM0RFE5Z3hnL1F2c2JGY3dkRExsL3Q2Sm1TUW9ZQUNJWDNzYk4wZXBJWjMzdE5LdkRjOGZCTHk2L2IwOVRRR3ZhTEdJM2p2NEFNNDMzQlFjS3Y5amJKWFNRbWRheVdrUjF5RkoyYXN4ZlNVMjhFTXdEOUp6UmQ3S3p0QmphMEZwYkRaRnlLczJKV2Q0THo1bWNORjEyQWdmVWN6ZHpGL0lLVnppT08xWURMQjhQMjNYVDUyOGVpbklXUGtndWVUa0JZaGVQM2xGdnhSMmxoOVJhRUFSbzRFRWhNOTM5L1R6NFJsQVptTS8xNVlMTUM1YzF6QndzR2t1Wm1ybVVENnQ1QVFDaWdRdnh0NDc5NElHV1JxMm9zUUY1VFIxOU1ZME9LQ00xRFRWdFRYMHhpMHpEWWo4Z3IraUU5Ky9GL296TzV2Ukx3b3VzaXluZFlSSWFvbzNEWCtGZnhrMGlvRXE2TDhPdDhyaGdYcVQvay9PeUZxakJveUJZT3ZCZHNkeEdRbnVKdVhTUVc1QmlKNVREd0NzaVlLYnBHK0tOZHR6d05Zei92NXc5WHh1RHIxTHNuUEFjQitkWjc3dExiOUlvNVdmdVdmY2Z0Q1hCeFhzRkdwZEwzZFp2TXVxQ0I4RE10eSs5a3ZYZkwvUFB1S3djRFZUaUQ5bTBiREZXc2t4SThvb0VCSUgxTXJnNmtBbzBUeHdTTVFxQXpxNjJrTVNtZnI5dUM5QXcvZ2VOVTIva2I3MWZTZWw3Z3NuL3JzVEU2UVlWcnlVand4Y3kweW8zTjZaOUpYU0c5bEowUm1xbUd5MnJEemZEbi9HREhqZ2c5RXlCZ0dONDJpZ01KQXBibHhvZk56S2JVWkhWZkpiVTBONkRoNnFNdUh6aDUrTDBKVTBZSVRKUkFVRTkxVjlBSDA1cFp1SHR6UGFUVGNGZ2hoQ3o3SGxnWnZnMzdDYktPNk9pNWJ3V3IxN3p6N2drSkJCUmdIQW8zR3RTNElJWDVBQVFWQytsaHA4OG0rbnNLZ1VOcjhZMTlQWVZCcDBsZmczOGQraVM5T3Y0cVdqanJYT3hrdTQ2Q3JoUTNYclVDNGU1OFRHNVNHRmROV2MwVVhaUU9uNktJbnJBMm9POWw3MlFtN0wxeUMwY0l0TWpwL0o3MmRKRCtmYTlJU29WYlNtOGlCU2pWeENtUVJYQ1lQSTdxaG8rdXJTTGM5cjh0SHltVktMTWhjS2VJNVBEMHIvN3hHaXc0N0xxejJ5N2g5eHRFRklpV2xjOWFCTjF1VDNBTVA3ZTNBMmJOY2ZZV0JySzJ0cjJkQXZFVS9LK0puRkZBZ2hCRGlaTFlhc2YzQyszanYwQU1vdTN4S2NJK3dDV1EzeTF2VzBiMkJmMHlJS2dxM2pQNFZWa3hiamRpZ05ML1B1UzgwblRmQVl1Q3lFNlMwMS9PVW5RQUFYeGNLdGp1SUhwMC9jMTdtTU5HamtINkFZVnl5Rk1RM1grQURYK2J6WjJFcDY3cU4zS2lvbVJnUk9kWGxPY1c4RnQwRFlqOVdiOGVsbG53UkkvVXowZEhBbURHdWFmNWl1MENZVEZ4UW9XVUFaMjhRUW9Zc0NpZ1FRZ2dCd09KazlYYThlK0FuT0ZUK0pXeU8vZFZjTlRkMDEwQ09nZURLbk9CTnNrcXV4WnowaC9Ea3pJOHdNV0hlZ0N5NjZJbk40dHJaZ1dIRkwvbUYzOVBvc1Z4Mmd0WEdJaStmWCtpSnJyUXZtTmJpc1lNamtET1VhYTZmeDZjcU0rSTIyTENNYThhQTdwc3QzVDUrMGVpbm9KQUYySjlUZlBETS9hd3RaOStDamJXSUdxdGZDUXprNmlyRXg3dmU3azIyZ3Z2OUxBc1VGUUVWRmY2ZEl5R0U5TExCOGU2T0VFS0lhTFh0eGZqSGtaOWg4OW0zMEc0U1ZCNTNYbHJzcGhzOXkzSzVDNEpBZ3B4UllIcktiZmhGemlmSUdiYWNYNUFNRW8wRmVsaE5mUGNGS2ZVU0hlZktWUXdpTTduOXgvdEtxdEJpNUhyVnMvRHVZcWM3NFZYaE1iRVJpQXVtdmMwREhhUFdRSDMxdGM1aktaa3hEc2FEZTJGcjZicmllNGdxR3RlbFBTRDVlWGpjbkJ2MUZkaGY5cmtmeCsxRERBTWtKSENCQlpYSzlYWXhhbXVCd2tMQWJQYlAvQWdocEpkUlFJRVFRb1lvZzdrVlh4WCtDYXNQcjBCMTJ3WEJQU3dZcHB1Rk1sY2tnZnR3ZTlDNDJPdXg4dXFQTUhmRVl3aFVCSHM2ZTBDem1salU1d3V5RTdvTHR2Z2dab0lXams1OXVmbkZnbnVrano2ZnRqc01HcHA1Uy9nRDFxWGVvVzhjVjhkdE51aDNidTMyb1ROU2JrZU0xdkVhWWlTa3pMamFjL0VqTkJ1cS9USld2K0FvMkJnVEkrNTg0ZmRWcCtPMlFMUzMrMmR1aEJEU2l5aWdRQWdoUXd3TEczNm8ySUsvSHJnWHh5cTNkcnJTeVlBQnkzcGFLTnVEQ0RidVVjS2MrdFN3OFZneGRUV1dacjJBRUpYSU45UURRUDFwUFZoN1FYWlc3S1p5KzlrT1NxME1FUmxja1VxV0JUYWRMdkwwTUo4SWYzcHpLYUF3YUNnU2s2RWNNWm83WUJpd1lpTUtndGV0ZnVlMmJxK0dNNHdNUzhZK0o3eEIzSFBDdnQzQ1BtVXJhMFp1d2R1aXgrcVhHQVpJVGdaR2plcmNYdEtiYzRVc0ZxNERSRTJOLytaSENDRzlnQUlLaEJBeVJMQ3c0VlRORHJ4LzhLZllkdTVkR0N4dHdqdWRhd3ozSllycisxelhmcEZwRVpOeDMrUS80djdzUHlNdU9LTjNKdDVQV1BRMk5KNHpPSS9GMWs0UUxxb0FJSGFTMXZrOTNWL0tiM2ZnRWtCOGZ3N3VRaWQzWHJoYWhleWt3UnZnR1lvNkYyZVUxdkdCMWJYRGNIQlB0NCtPRHg2SnFVbUM3QWdwdFJTY0dVNWNkNTZ6ZGQwLzk0QVVGQVJrWlhHRkc4VVFaaXRVVmdJWExneU8xcEtFa0VHSmVrZ1JRc2dneDhLR1U5VTc4ZC9TVDlDb2R5djR4Ykxjb3BYcGFvbkFnclU1Z2dqOEltUmsxQXpNSG40UEVrSkc5ZDdFKzVuYWt6cittK1JMMzNrM3JPQmNWYWdjb2FuOHZtdmhkZ2ZXWGd6VFp3eGZRV0hoR0NyR09OZ0VUcG1KdHBCUTJGcGJ1TmNSSzczOWdtN2JacWl2dWFIYmg4L0plQWhuNi9iWTY2dzRXbGVLekZZUW5QcjF1YjhpSTNJS0F1U0RyTTZIVE1hMWxveUtBa3BLWE50Q3NpeDN2K056VCtjS2IyOXRCZkx6Z2JRMExsaEJDQ0g5Q0dVb0VFTElJTVd5TnZ4WXZSMy9kK0ErYkQ2N3lpMll3TDFaWlJqR3NaR0J3OWpiUXpyZnpQSVpDUXdZakltWmpjZW1yOEh5Q2E4UHFXQ0NxZFdLeXhjNytCdEVCaE1ZaG9Fd3NTRXVtMThjc0N5UWU2YnJObjQrUEl2ek02cWZNQWpKNWRETVdjQWZpOTJCSU9qYVlLMjZCTlBaMDkwK1BFQ3V4b0pSSzEwR0VGdEJoTXU4NGM1dE56VmpkL0VhVWVNTUNCb04xMTR5TWRHMXJhU2pFNFNuZjB1RXdRVEg1Mll6dHdXaXN0SnZkU3dJSWNRZktFT0JFRUlHR1M2UThBMytXL3FwaDZKbnJET1YzaVdRNFBqTXhyV1dFNzdKbFRFeWpJdWRnMnZTN2tHRU9ySFg1OThmMVp6UThRZFNMc3l5clBOVWRaUUNRZkg4UHV0RDVkV28xeG1jenlGMnU0UGpOS1ZjaHV0SEpJdWJLT25YMU5mUFEvdVd6d0diRFJJS2ViaWNxZjgyRndGanhuWDcrTkV4MXlBOTRpb1VOeDBGSUw1a3FQdDVoeTl0d3VTRUJZZ0pHcVFaTlF3RHhNVUI0ZUZBYWFscnNjWHVBZ3VPYzRYMzE5UndHUXRwYWE1ZEpRZ2hwSTlRaGdJaGhBd1NOdGFLNDVWYjhlNkJlNUJiOEVlM1lJTGdUU3ZEWDFka25QZlppeXk2dEg5VUlqdHhFVmJPL0JoTHh2NTZ5QVlUakUwV3RGVUk2eHFJRzhmOXRJUXBycW5Md3V3RWtlVVpJRnlxM1RneUJRRnkrak0vR01sQ3d4QTQ5V3IrQmlsWHJPM25kaHcvQW10ZHoxMFhiaDd6aktBVkxKOXA0RHZYRi9tV3MzK1FNTllBb1ZKeEJSdUhEUVBrY3Y1Mnh6OHFYUVVXM0cvVDY3a3VFSTJOdlRkWFFnanhFcjNUSUlTUUFjN0dXbkMwTWcvdkhyZ0hlWVYvd21Xam9DcTRNdzNCSGl4d2JMZG1BTENPaEdmWFFvdEttUXJUa3BmaUZ6bWZZRkhtTHhFYUdIdkZ2cGIrcU9vSDE5WnRZcGM4TnNHaUx6ZzVBSUVSZkpKZzUrNE9ZcXYzOHovSVJWUS9ZVkFURm1jVUg0QnlQVkgvYmZjdEpBRWdSQldONjlOL3l0L0FTbTJleXAxYjFYWWVSeXEyU0JobkFJbU1CTWFONjF5MGtXSHNXU2RkY0dRckFOempTa3U1Z28zZGRPa2doSkRlUmxzZUNDRmtnR3J0cU1NUEZibjRzZW9iZTZFMEFYdGFQc053cGYwQVp3eUJhelhITXAydWVrVnBVcENkdUFpVEV1WkJwZEJlbVMraW4ydXZNc0hRWUFIQWZVdGxETk9wemFhM2hGc1k0aWE2Zm45L3VGUWplYnNEd0M4UFpReURCYU9IaXhxRERBektFYU1oVDBpR3Rlb1MzemxFek10RzhGclRmNzhkUWJmOUR4aDE5d1VTcHlmZmhoK3J2a0dkcnRSZWkwSDh0Z3VoWFVVZllrek1OUWdLaVBETGVQMmFYTTRWYll5SkFjckxnVFo3MTUzdWZ2Y2RHUXpDVEFaSHdjYWtKSzRBSkNHRVhHRVVVQ0RFQzNYdEphalRsYUttclFnMWJjV29hZWV1Sk1ZRlpTQXVPQjN4d1NNUXJVMUZUTkRBZWdOdk5CcGhOcHNSSEJ6YzExTWhYbUpaRzg0MUhNRFJpanhjYkRybVlYSExGMXNVbk1TLzZYZnIxcUNRS1RFbVpqYXlFeGNpSld4OHI4OS9vS2s1enRkT1lCekJHQkZZUnpjTkFHSHBnUWdJa2J2Y241dnZ1dDFCVk5GK3dScmoydlFrQkt1VTNaOUFCanp0L0NWby9lZGZBWWgvM1FDQzE0N0pCTVBlbmRETXZibmJ4ek9NREV2R1BvZC9IUG1aaDBGOEk4eHZNRmtOK09iYy8rSDJjUy81UE02QUZSZ0lqQndKdExRQUZSV3UzU0FBejk5WCs5WTEyR3pjLzYxV29LeU0yd0l4ZkRnUUVJREJxckt5RWcwTkRaREw1Y2pLeXBJODNxVkxsNUNVbE5SbEVOZHNOcU94c1JFS2hRSlJRelZnWXpCd0gzbzkvMytBS3ppcVZ2UC9WNnY3ZHA2a3oxQkFnWkFlYkQ2N0NtMGRqVkFyZ2hFWG5JSHBLVXNSRjVRQkFLaHA1d0lNWit2Mm9zT2lRN0FxQ3JlTStWV2Z6WFhObWpYWXRHa1RmdmU3MzJIY3VPNkxhNTA5ZXhZdnZ2Z2lwaytmam1lZmZmWUt6WkNJMWRiUmdLTVZlVGhSOVRYYVRKNzJ6VHBhREhKN21sbDc4VVV3bmxjWmpteUVpUWx6RWFpZ05tU2VYQzdwUUVjTDEvdWRaVm5JWkRLdTVhTUl6amVyREJBN3Z2UFYzdzBuTDRpZUovOGsvS2VMeGd5czRDWVJSejF6TnRvKytSQ3MwV0R2emdKUlVRVkdjS0oreDFab2JscmNZM0FnUG5na3BpWXR3WkdLemZaQkdGRVZGZHdmbjErM0I1TWFmMEI2NUJRZlJ4cmdRa09Ca0JDZ3ZoNm9xdUtDQkVEWFB3ZFBnWWIyZGk1YklUNGVpSTBWWC9DbG56cHk1QWhlZmZWVm1NMW1QUC84ODVMSGEydHJ3ODkrOWpORVJrYml2ZmZlUTVDSGxweVhMbDNDaWhVcmtKQ1FnTFZyMXdJQTFxOWZqOU9uVCtPcHA1NUNaR1NrVDg5cE1CaFFWbGFHek14TTJHdzJXQ3dXbjg1WEtCU1F5YTdnanZYU1VzQmtBaFFLTG5BUUU4UDlIK0FEREpjdkF3ME5YQ0JyR0hVV0dvb29vRUJJRjBxYVRtRDlxWmN3ZitRVG1KZ3cxK05qTWxSVGtSRTUxWGw4b3VwcnJOcHpDKzRhL3lxR2hVKzRVbE4xTXB2Tk1CcU5zSFczQjlNdVBUMGRTcVVTTzNmdXhCMTMzSUhodzJrQjB0K3dyQTNuR3c3aVdPVlhLR3I4d1hPcVBjc0NNb2E3eXNmQzlVMm1oL2VTNCtMbUlEdHhFVklwRzZGYnJBMm9GV1FuQUl5NFlBTERBRGJXK2JPSUdxT0dRdVA2WnZCb1JaM2JkZ2NSODNYOHgzN3V6Vm5wdmc5Q0JoNmxFcG81ODZIYnVsSFNNSXpqOWMwd3NOYlZvT1BFRWFnbVQrdnh2RGtaRDZHZ2ZoL2FPaG9BT05wUVNsL0U1aGE4alNkbnJvTkNOc1M2R0RBTXQyQ0xqQVJxYTdrUDk3L25YV1VzT0xJVmJEYXV0V1JEQTdlNDg3QklIb2gyNzk2TnQ5NTZDd0R3NG9zdll0YXNXWkxIM0xKbEN6bzZPcENXbHVZeG1BQUFLbnNuRGVIQ3Y2S2lBa2VPSE1HRER6NklaNTU1QmprNU9TN24yR3cyTkRVMW9hNnVEclcxdGFpdHJjWEZpeGR4NGNJRlZGWldnbVZackZ1M0RoY3VYTUJycjczbTA1emZmdnR0VEpod0JkNWZ0cllDeGNWQWNuTFhXMmxDUTdrUGg0WUc0TWNmZ2ZSMGdESmZoeFFLS0JEaXdkNlNqMUhTZkFKUDVhejNhUy81cElUNXlJek93ZWVuWGtKRzVGVGtERnZlaTdQMGp0Rm9SRjFkbmNmNzVzeVpneSsrK0FKNWVYbFlzbVNKeDhja0pTVTVvK0UxTlRWNDhjVVgvVGEzeE1SRXZQTEtLMzRiYjdCb056WGhhRVV1VGxSOWpWYjdHM1ZYZ3VudUtqa0FBQ0FBU1VSQlZEZnQ5Z1VySyt4djdpWWpjaXJHeGw2TDBURTVVTW1wTm9JM0d2TDFzQmo1Ti9LTVRGQU16UmNzSDB5UXF4akVqT3Y4L2M4OVU4dy9YR3phdW1DTk1TTTFIdUhxSWJZUUc4STBOeXlFYnRzbSsrdlR0WCtMdDFpMzFBTDlON2xlQlJRQzVHb3NHZk1zUGpyaHlISVRsNlhBbmNrSEpGbzdHckNyNkorWU8vSXhFU01OQW5JNWtKREFaUmxVVjNOWkM0N0FncWVPRUo2Q0RCMGR3TGx6WEt2SytQZ0JtNDV1czludzRZY2Y0b3N2dmdBQVJFVkZZZWZPbmRpNWM2ZFg1ei84OE1OSVNrcnFkTHZSYU1TV0xWdkFNQXp1di8vK0xzOFBEQXdFd0Yyd2NYam1tV2N3ZnZ4NHZQUE9PM2psbFZmdzRJTVBZdG15WmM3NzE2MWJoMDgrK2NUaldDTkhqa1JhV2hvNk9qcWN0eWNtSmlJakk2UGJyNk9nb0tETDkzSitWMTNOMWZRWVA5NjFHMGxQb3FLQXNEQXVFQkVheXJWS0pVTUNCUlFJY2JPMzVHTzBkelRodnNsL0ZIVytXaG1NKzdQL2pLOEszOEYvU3ovRnJHSC80K2NaK3ViczJiTjQ3cm5udW4xTVhsNGU4dkx5UE43MytlZWZJeUtDSzVCbE1wbFFWbGJtOXprU29FRmZqblAxQjNDdS9nQXV0ZVI3ZnBETFpXaGhKa0xueFVOYXhHU01qYjBPWTJKbUlWQkJWd3A4WWUxZ1VaK3Y1Mjl3ZnQ5OUo2eWRFRHRKQzhiRGV6T1g3ZzUrc0dnc2RYY1lTbVNSVVZCTm5JS09FMGVjblZ6RWJYc1ExRElvUEFOTDVTVW9FcE43UEM4dElodmo0dWJnZE0wdUFPSzdvTGlmZCtqU2x4Z2Zmd1BpZzBlS0hIRVFrTXU1WW90eGNkd2lUN2lnN0M2WUlMeXR1Wm43aUlnQUVoTUhWSDJGaG9ZRy9QNzN2OGZKa3lkZGJtdG84QlJvOTB5NDBCZkt5OHZENWN1WE1YZnVYS1NtcG5aNXZxZUFBZ0RjZE5OTlNFbEp3ZHR2djkwcFd5SW5Kd2NsSlNXSWo0OUhYRndjMXF4Wmc5RFFVS3hkdTlabHUwSjVlVGtBWU9yVXFYanNzZTZEWjIrKytTWjI3OTdkN1dQOG9ycWE2eG95VXVUdm5VTEJ0VVl0SytQR2lvLzM3L3hJdjBRQkJVSUVTcHBPb0tUNWhPaGdndENpekYvZ1g4ZCtnWlRRTEtTRzkxNTZ1ZEZvZEVhNkhmL1g2WFJvYVdrQkFJU0hoK1BtbS9rQ1d6YWJyZHY5ZHhhTEJRb0YvMCtENDQrcGtFd213K2JObTBYUCtkQ2hRL2pkNzM0bit2ekJvdnp5S1p4dk9JU0N1bjFvTWxUMmZJSkxRY1hPSzRiVXNQRVlGM2M5eHNUTWhsb1o0cytwRGlrMXg5dkIycmN2UzhuZzVrcFljQ2VyUXVVSVQrLzh1M1Npc2g1VnJUcm5DYUszT3dqY09vNjJPd3cxbWhzWGNnRUZBQUFyS3RXRmRZdEY2TGR0UXNqREs3MDZkLzdJSjFEVStBTU01bGI3WUNKZnpHNlQzcHkvQ285Tyt3QU1NOFM3bkNzVVhPcTVJN0JRWDgvZjV5bXc0T2w3MzlURUJSWmlZcmhGbmk5WG52dkFqaDA3OE41NzcwR24wMkhVcUZGNC92bm5FUjRlM3UwNUxNdGkwNlpOV0xkdUhWaVd4YkpseXpEU3c4TFlZRERnODg4L2gxS3B4SDMzM2RmdG1HcDdab2ZKWk9wMFgyWm1KdjcydDcraHNiRVJwMDZkUWx4Y0hHSmlZcENSa2VHU2ZibHUzVG93REhObGF4K0kwZHJLWlNhSURTWUlwYVp5R1RKQlFiVDlZUWlnZ0FJaEF1dFB2WVNuY3RiN2JieGw0MS9GdXdmdXhYT3p4UysrZS9MQkJ4OGdOemZYNWJhWFgzN1orZm1xVmF2dzVKTlBBZ0ErL3ZoajdOMjdGKys4OHc0MG1zNkY0VXBLU3ZEY2M4L2hqanZ1d0cyMzNkYnRIeisxaFBUSmdBRjBoY1NmekRZamlodVA0bHo5QVp4dk9BaTk0ODIzQkNtaFdSZ2JleTNHeGw0TGJVRDNiN1pJejR6TkZseSt5S2VpTWxMYVJBbytUNWpxZVg5dWJyNS90enRNU294R2JGRDNMZi9JNEJPUU5SSHltRGhZNjJyNExBVVJHRUZFd1hCd0Q0S1hQd0FtcU9mRmdGb1pnZ1dqbnNTWFo5NndEeVMramdJREZxejlsNkZPVjRyOVpldVIwOGVaZnYyR1VzbTFtb3lQNTdJVjZ1dDdMdDRveExKY1hZYjYrbjVidUxHOHZCeC8rOXZmY1BUb1VRREF3b1VMOGZqamowT3A3TDVyVFUxTkRkNTU1eDBjTzNZTVVWRlIrTi8vL1YrTUgrLzVZczVubjMyR2xwWVdMRisrSE5IUjBRQ0ExMTkvSFZxdEZ2ZmVlNit6MEtMTlprTmpZeVBrY2psTUpoTTJiTmlBK3ZwNjFOWFZPZi9mM015M2JGNnhZZ1Z1di8xMmYzd2Ira1p4TWJmTndWL1MwNEV6WjRDSkUvMDNKdW1YS0tCQWlOM21zNnN3ZitRVFhkWk0rTjEzQzJHMkdUM2VGNjFOeFdQVDEzUzZYYTBNd1kwWmp5QzM0RzNjUFBvWnY4N1hJVFUxRlZkZGRSVUFyaHB4YlcwdFJvNGNpWkFRN2dwMXFLQmd6dVhMbDFGU1VvSS8vT0VQTGtFSEFMQmFyWGpycmJmUTNOeU1pb3FLL2g5Skh5RDA1c3Nvck51UHd2cjlLR2srRG92TjNQTkozUWdLaUVCNlJEYlNJNjlDUnVSVXlrVHdzNnJEN2Z5QmhEYVJ3cXVGSWNrQjBNUjRmalBzbCs0T0FvdkcwSGFIb1VvejkyYTBmZlFQN2tEc0dsR1lwV0N4UUw5eks3UkxQS2VNdTh1S3ZSNG5xcjdCeGFaajlsdFlsMjBVM3VMYTIvS1JqZTh2cmtOVzdIVUlVMVBxdEpOU3lXMWZpSS9uTWc5cWF6dTNtd1Q0ZjRjYzlWOGN3UU5INGNiYVdpQTZtdnZvWWNGK0pYejQ0WWZZc0dFRHJGWXJ3c0xDOE1RVFQyRDI3Tms0ZmZvMDNuLy9mZnptTjc5QlFrS0N5emxtc3hsZmZ2a2xQdjc0WTNSMGRDQW5Kd2RQUGZWVWwrMndhMnBxc0dIREJvU0hoMlA1Y3E3TzFmbno1N0Zueng2b1ZDcG90VnFjUG4wYTlmWDFhRzV1ZGlseXZYcjFhdWZuRE1NZ0lpSUNvMGVQUm5SME5HSmlZanhtUTNpanZiM2R1ZjJoSzNxOXZ0djdKU3N0NWJKZy9KbTVvbEJ3VzNaS1M2bjd3eUJIQVFWQ0FOUzJsYURWMk5obE53Y0F1SEhFSTdEYVhOdjdOT2pMY0t4eUswWkVkbDI4YW5MaUFweXAzWTE2WFRtaXRTbCttN1BEelRmZjdOelNzSHIxYW16WXNBR1BQUEtJeHlyQWp6enlDRTZlUElsOSsvWWhMeThQaXhjdmR0NjNidDA2RkJVVllmTGt5Vmk1MHJzMFYrTEt5cHBSM1hvQmxhMkZxR3d0UkZYck9UVHFLeVNOcVpBRklEVnNQTklqcjBKNlJEWmlnbWpCMkZ0YUw1bGdhT1IreDduMzRXTEx5OEdsMDBaY3R1ZnNoRlBWRGY3WjdpQTQ3L1lKSTN3ZmhBd0s2bXR1UU52bi8rWmF2QUVRdTEvSHBZWGt6bTNRTHI3RDYwWEdrakhQNHY4TzNnZVQxV2dmU2V5ZUljYTVHTGF5Wm13cCtBUHVtL3duRWVNTWNqSVpWd2d2S29wTFY2K3JBK3piSFFGMHZ3VUNBQ3dXYmd0RmRUVlhZeUV1cmsrTE42YWxwY0ZxdFdMdTNMbFlzV0tGTXloUVdGaUlvcUlpL09wWHY4S2YvdlFueE1iR3dtYXo0ZnZ2djhlYU5XdFFXMXVMeU1oSS9Qem5QOGVOTjk3WTVmZ3N5K0pQZi9vVHpHWXpIbjc0WVdlbTVULyt3UVhpbGk5ZkRybGNqc0xDUW1pMVdxU2twQ0FxS2dvRkJRWFE2WFI0OHNrbk1XellNTVRFeENBcUtzcGxlNmpRZSsrOWgrcnFhdWV4WHErSHlXUnlLV290ck8yd1k4Y083Tml4US93M1RpcTludnQzbzZ0dURsSkVSWEZCTDROaHdCWUdKVDJqZ0FJaEFPcjFwZEFvdTAvcm5KSjBpOHV4MldiRUIwY2VRMnJZZU55UThYQzM1d1lxZ2xHdksrbVZnRUozTEJaTHAwSkNUejMxRkw3NTVodk1talVMQmdQWHF1N2N1WE5ZdjM0OUVoTVQ4YXRmL2NwbHI2QmNMaCt5V3hTNng2SmVWODRGRDFvS1VOVjZEalh0eGJBNU45K0xGeGVjd1dVaFJGeUZsUEJ4a0ROOWYrVm9zR050UU0xUlBqdUJlL3Z0ZXpDQllSaXd3amFSbzlWUWFqMW4rMnp4UjNjSDhPZGx4a1FnS1hSd3RJZ2p2bU5VS21pdXVRSDZuZHU0RzBUWC8rQVg4N2JXRmhnUDdrRmd6dlZlblJtc2lzSk5JeDdGVjRYdjhLT0piSkRDeUJ5dFdobVVOcC9FaWFxdk1TbGh2dThERFJVaElkeUh5Y1RWU21ocTRoYUszbXBxNGo2MFdxN09Rbmo0RmQ4T2NmMzExeU16TTdOVEZzSWRkOXlCam80T3JGMjdGczg4OHd6dXV1c3ViTnk0RVpjdVhZSktwY0k5OTl5RE8rKzgwMlBOSjZGRGh3N2h4SWtUVUNnVU9INzhPQTRlUElqMjluYWNQSGtTQ1FrSnVQUE9PMkcxV3JGa3lSS1hzVmF1WEltQ2dnSk1tRENoMndLT0R1Zk9uVU5KU1FrQUx2dlQ4U0VzTGpsL1B2OWF6c2pJd01RZXRnVWNPWEtreHl3RzBZeEdMcHVndDhqbDNITlFRR0hRb29BQ0lRQnEyb29RRjl4OXl4NTNlMHMrUnBPK0NuZE5mN1hIZ2xIeElSbW9iaTNDbUpqWlVxYnBzMDJiTmprajcrNjJiZHZXNmJiS3lrcG5DcUREdEduVDhQcnJyL2ZLL1BvN0ZqYTBHT3ZRcEs5RWs2R0srNysrRXMyR0tqUVpxbUN4ZFM3UzVLdWdnQWdraG1RaU1YUVVFa05HSXpFMGsxbzc5b0dtY3dhWTlWeHFLMWRNVWR3NHJGdWJ5T2lzcnVzWi9PZkg4K0tleFBVSm5aTmRQR2E0OVBISWdLYVpkek1mVUdBWU1QYjZqTDdqVDlKdHovTTZvQUFBMlltTGNicG1OOG91bndMQWdMVUJrUGsrRWZjZ3hMY1gvb2JNNkt0cG0xZFBBZ0s0MmdpeHNWenJ5S1ltTGdQQjI2aU9UZ2VVbEFEbDVWd0x3SkFRcmdYZ0ZTcmk2QjVNY0ZpMGFCSDI3Tm1EMHRKUy9PVXZmd0VBM0hERERaZy9mejZDZzRQUjJ0cmFZMERCMFQ3U1lyRmc1ODZkVUNnVXNGaTRyTFNWSzFkQ3FWUjZyTlhnS0FiWklzeis4RUNuMDBHcjFlTGRkOTkxM3ZiUlJ4OWgzYnAxaUkrUHg3cDE2MXdlWDFaV2hudnV1UWVqUjQvR2xDbFR1aDE3N05peHVIanhJbUpqWTd0OW5DaDZQZUNocnBiZmFEVGNjL1JRVkpNTVhCUlFJQVJBVFZzeHBxY3M5ZnJ4ellacUhDemJnQmtwdHlOUzA3bS9zYnU0b0JFNFVyRlJ5aFJGR1Q1OE9PYk5teWRwalBUMHdWMHgzc1phY2RsWTB5bG8wR1NveEdWRERheXNwZWRCdktTU2E1RVFNdEllUU1oRVlrZ21nbFc5a0dKSWZHSTFzYWc3eFYvSll5UzFkdUFYK0xFVHRaQXBQWStUWDlNb2Vic0Q0RHJMeGRRdWNzaVR4OFFqWU93RW1QSzVLNkdpdHh3d2NMNldMV1VYWVQ2WEQrV29zVjZmdm1Uc2MvaS9BL2R4LzM1SzJEbkVuOHpBYU5GaDY3bS80UGFzMzRnZGJPaFJxYmc2QzNGeDNGYUk1bWJnOG1XdWhrSlByRmFnc1pIN0FMaHEvV0ZoWEhDaGg0Vzd2MWdzRmh3N2RndzdkdXpBL3YzN1liRllFQkFRZ0RsejVtREpraVhZdlhzM25uNzZhY1RFeE9ETk45L3NjYnprNUdTc1hyMGF3Y0hCQ0FrSndXZWZmWVpQUHZrRTExOS9QYkt6czdzOEx5d3NEQUFYVUdocGFVRlZWUlVxS3l0UlZWWGwvS2lzckVScmF5dnk4dkpjQWh2NzkrL3Y4bXVMaVluQkhYZmNBUURPak5HdVpHZG5PK2ZZVTdjdW54a01YRlpLYjlGb1hGdWVra0dIQWdxRUFLaHBMMEpja1BjWkN2dkwxa1BHeURBajlRNnZIaDhmbklIcU52LzJtdS9PM3IxNzhaLy8vQWVqUm8zQzAwOC8zZW4reHNaR3JGeTVFdE9uVDhmamp6OCthQW93WGpiVzRHaEZIc3hXSTh5MkRwaXRIYzdQTFRZVFRGWURkMnp0c045dmtGd2swWk5RVlF3aXRjbUlDUnFHY0hVQ29yV3BpTlFrSWtUVmkzK3dpV2gxSjNXd1dld3JIcGExZDNZUWc0OE1xRUxsQ00vbytrMjN5M1lIaUF0ZkNOdFNKb1lHWVd4Y3BJaFJ5R0NqdVhFaEgxQmdSQ1VIZEtMYm5vY3dId0lLWVlGeHVDNzlBZXdzK2dDT2lUQU15eFZjOUpHd3NHTis3ZmVZRkQ4UDZaSGRYODBsYmhpR0N3YllGOGJPNEVKenMzZkJCUUJvYitjK0tpcTQ4WlJLN2tPaDhHdEJSNVBKaE9QSGoyUGZ2bjA0Y09BQTJ0cmFBQUNSa1pGWXZIZ3hGaTllREpabDhjWWJiK0RFaVJOSVRFekU2NisvanNqSXlDNFg1VXFsMGxudklDMk5DN3lXbHBiaTg4OC9SMGhJQ0I1NzdESG5ZMjAyR3hvYUdsd0NCV2ZPbkFFQXZQSEdHN0JhTzI5cmxNbGtpSW1Kd1lnUkkyQXdHSndCaGFxcUtoUVg4Ly9XNzkyN0YyUEhqa1ZrWkdTM0dhUTllZTIxMXpCOStuUlI1M3JVVTRZQ3kzS3ZFMGVXU2svSDdod1pDbVRRb29BQ0lUNHltRnR4c25vN0ppY3NoRVlaMnZNSnZjeGlzU0EvUHg5SGpoekJuajE3QU1EWlJqSTVPZG5qT2F0WHIwWmRYUjFVS3RXZ0NTWUF3R1ZERGZhWCthL3RaM2ZDQW1NUnBvNUh1RG9PNGVwNFJHcVNFYVZOUVl5VzBzNEhrbzdMVmpSZEVGUkhGeGxNNEs2ajhvdWx4T25kMTJUWmVKb1BNSW90L2loczhiZDBuRzlidHNqZ3BabzhEYkxJS05nYUc3akZPQ00yUzRFL3ArUG9RZGdhNmlDTDhqNG9PalBsVGhUVS9SZVZyWVgyc2d6aW9odXM4Ny9jZVp2T3JzTEttUjhoUUU3N3NVVUxEZVUrSEpYM2RUcXVxR043Ty9lNWgwV3pDNWJsYWpXWXBHLzdjemg0OENCeWMzTng2dFFwWngwbnBWS0phZE9tWWM2Y09aZzFheFlVQ2dVT0h6Nk1QLy81ejJpMFowNVVWbGJpZ1FjZTZIYnMrKysvSDNmZmZiZnoyR0t4WU5XcVZiQllMSGppaVNkY3VtRTk5dGhqTGtFQUliVmE3YXp4a0ppWTZQeUlpNHZ6V0tEeDY2Ky9oa3dtZzF3dVIwTkRBMTU3N1RXa3BxYml6My8rTTRZTkcrYXhnR1JGUlFVS0NncVFuSnlNek14TWovTnd0THE4WWdvTHVTeUd6RXd1T09BNEhqMmFxNHZnT0I0MWlxdkJRWVljQ2lnUUFpQXVLQU0xN1VYSVVFM3Q4YkdGOWZ0aHNaa3hJYjdyU3NMdXF0dUtFTzlqalFadnJWeTVFaGN1dUxhZVc3WnNHUll2WG95Q2dnSzg5ZFpiTHZkWkxCWjg5OTEzQUlDNnVycE85N3ViT1hNbWNuSnkvRHZwZmtvaEM0Qktya0dBUWcyVlhBT1ZRb3NRVlpRZ2NKRGdEQ1NRd2FIaVlKdHpMUysrSGowREZqYm4yZUVaZ1ZCSGRmM245VXhOSTBxYVd1MVB5b3JmWGNGd2Jma0E0T1lzMnU1QWVOcWJGcVB0czM5eEJ4SjI4QWpQMVczUFJmRGREM2w5S3NQSXNEVHJlYngvOEtkKzNmcWdNelZqKy9uM3NYaDA1K3c3SXBKVzY3b1FOQnI1akFTakVUQ2IvUm84OENRdUxnNC8vdmdqWkRJWnJyNzZhc3lhTlF2VHAwK0gxajZ2dHJZMi9PMXZmOE9PSFRzZ2s4a3dkZXJVTHJzc0FOejdtNklpTG5EclhsajZndzgrUUZGUkVXYk5tb1hycnJ2TzViNkpFeWNpTWpMU0pXaGdNcG53MjkvK0Z1bnA2WjIyVnV6ZHV4ZC8rY3RmOE90Zi94cVJrWHlXbU5sc3h2YnQyekY1OG1TY08zY09RVUZCR0Q5K1BMWnYzNDZYWG5vSmI3MzFsc2U2Q1hsNWVTZ29LTUNrU1pQdzVKTlArdlpORk11UlFSRGF4VVV5cTVYUFFoQWVPd0pQN3ZlNzYrMGFEYVRQVVVDQkVBQnh3ZW1vYVN0R1JxUjNBWVd3d0Rna2hIaU9ISHRTMDM0QmNVRzkwODR0TkRRVUkwYU13QTAzM0lDaW9pTHMyTEVEVjExMUZXSmlZcENibTl0dEt5SkhSa04zb3FPakIweEFJVXdkaCt2U0hvQkNwb1JjcG9DY1VVSnUvMXdoQzRDY1VVQXVVMEloQzRCU3JrS0FYQU9WUW8wQXVRYUJDcXFPUDlRMEZ4dGhiTEszaVFTL09QY1ZLNmliSUE5Z0VEZXAreXMwd21LTW9wK1Y1YmM3SklSb01UbVJ0dE1RbnZyYW05RDI1U2ZjSXBCaFJBY1ZoRUVyL1hmYkVYVGIzV0FDdmM4TWlGQW40dHEwKzdDcitKK09BVVZ2ZlJBNlhyVU40K052UkdyWWVFbmprQzRFQm5JZjdtMEVyVll1dUdDeGNKOWJyZHdpMG1ybHRrSklNSHo0Y0x6NzdydElUazUycVVGZ3RWcXhiZHMyckZ1M0RwY3ZYMFpzYkN4Ky9ldGZJeXNycTh1eFNrdEw4ZHh6endFQXBreVpnaVZMbGpqdjI3bHpKelp1M0FpVlNvV1pNMmZpeXkrL1JIbDVPY3JLeXREYTJvbzFhOVowR3M5aXNVQ3BWT0xDaFF0ZzdkdmlBT0RNbVRQNC9lOS9EN1BaalAvKzk3OHV6N04xNjFZME56ZGp6cHc1T0hmdUhBRGc1ei8vT1M1ZHVvUXpaODVnL2ZyMXVPZWVleVI5ei94R3JlWXlETG9LS0l3ZXpmM2NIVCtYbm83ZFVVQmgwS09BQWlFQTRvTkg0R3pkWHE4ZWU2a2xINW5STTMwYXY3cjFBckxpdksrUzdZc1hYM3pSR2NGZnZYcTF5MzMzM1hlZlM1cmZtalZyc0huelp0eDg4ODE0NkNIWEswMGRIUjI0Ly83N1liVmFzV2JOR2dRRmNRdnM3cTRBOURkaGdYRzRadmhQK25vYVpBQ3dtVmpVSE5NNWo4VXZieGo3b29zVGYxVVFaQUZkajhheXdPY3UzUjNFcmZTRVo5MlNOYmdMcHhMZk1Xb04xRGx6WU5qOXRmMEdjYTh6UnRCQ0VpWVQ5THUraG5haDl3V01BZURxMUdYSXIvMGVOZTNGM05ZSG4yZkJ6MFpvYy83djhmaU1mMEVoVTRrZWtmaElMdTk2bjd6RWdBSUFqQmpoZXVIbHdJRUQrUERERDNIcDBpVUF3TUtGQy9Id3d3ODczL040Y3V6WU1ienh4aHRvYTJ2RHRHblQ4UExMTDd0MGJsaTdkaTBBN2ozUHFsV3JYTTRkTjI2Y3h6RVZDZ1hTMDlOUldGaUlpeGN2SWowOUhXZk9uTUZMTDcwRXM5bU01Y3VYdXdRVGpFWWoxcTlmajlEUVVNeWVQUnZ2di84K0FHNEx4OHN2djR3dnZ2Z0N5NVl0ZzgxbXM3ZEc1VG1PV1piMVdLK0JZUmovYjFYVmFMaGluVjF4LzduM2RPeE9yd2NpSXFUUGsvUmJBMmVsUUVndml0YW1vc09pNi9GeExjWmFHTXl0aUE4ZTZkUDRSa3M3b2pYRHhFNnZXOTM5WVJXMlFEcDE2aFMyYk5tQ3VMZzRQUHp3dzUzYUsrWGw1VUduMDJIcDBxVlhmbjhlSVZkWXpYRWRiR2JIN216eDJRbGNFVWZ1VTIyc0VxSER1MS9jN0MrdFFvUE9ZRCtWdjlMbE04RnAxTjJCZUtKZGNBc2ZVSkN5N1VGQS8rMVgwTTY3eGFjV2d0eldoeGZ3OThNUHdjWTZ0Z2FKRFhDd1hDMEdCcmhzck1YdTRuL2hwaEdQK2p3TzZiL01aak4yNzk2TkRSczJvTFMwRkFEWGJlcm5QLzg1Um84ZWpmTHljdXpmdng4MzNYU1R5M2sybXczcjE2L0gyclZyWWJQWmNQUE5OK094eHg2RDNPMjFPbXJVS05oc05xU21waUkxTlJYSnljbElTVWxCVWxLU3M1dURKNU1uVDBaaFlTSDI3OStQc3JJeXZQMzIyekNiemJqMTFsdngwNS8rMU9XeEgzLzhNUm9iRzNIUFBmZDBha01aRVJHQkZTdFdBQUFlZU9BQlZIUVJpTW5MeTBOZVhsNm4yM055Y3ZEeXl5OTNPVTlSMUdxZ29jRy9Zd3BaTEZlc013anBHeFJRSUFSQVROQndCS3VpY0tMcWEweEttTi9sNDFvNzZnRndCZm04ZGF6eUs2N1NmMUNLNUhtS1pUS1o4TlpiYjRGbFdVUkVST0Q4K2ZNWVA1NVBGUzBwS2NGSEgzMkV3TUJBWndzalFnWXJRNk1GemNWOElVYlJ3UVR1Wk81L3NwNExNUUxBRnllRjlVNUVickVRbkJrYnBNRzBsRGhSNDVEQlRSNFRqNER4azJFNmRkeSs3VUZjZjFJR0RHejJvSnV0dVJIR0kvc1JPT01hbjhhSTFxYmltdUgzNFB1TGEvbHg3VlB5aGZ0V2lZUGxYMkI4M0J6RUJmZk9sa0p5WlpsTUpqenl5Q09vckt3RUFNVEd4dUwrKysvSG5EbHp3REFNakVZam5uMzJXVFEyTmtLbFVtSDI3TmtBNEZ6Z0Z4WVdRcWxVWXVYS2xWaTRjS0hINTNqaGhSZEVCWEpuelpxRlR6LzlGQnMzYm9ST3A0Tk1Kc09LRlN0dysrMjNBd0EyYnR3SXE5V0thNis5RnBzMmJVSlFVQkJ1dSsyMmJzZWNObTFhcDliYzFkWFZPSC8rUEJJVEU1R1IwYm4yMXBneFkzeWVlNC9VYWlBZ2dBc3F1Rzl6a2FxK25nc21xS21JNm1CR0FRVkM3RzRaOHl1czJuTUxNcU56b0ZaNlhoZ2toMmJoNVRtN3ZCNVRaN3FNM2NWcjhLdHJOdnBybXFJRUJBVGc5ZGRmeDVkZmZvbGR1M2JoNmFlZlJrcEtDaFl2WG96Um8wZmpsVmRlZ2RGb3hHOSs4eHRFK2Z1UENTSDlDUXRVSG1vVEhvcGMxak9Bb0JCamRKWUd5cUNlMDFCejgvbnE0V0tURTRTVFhqU1d1b3FRcm1ubkwrRUNDdUFXNHpMNHZ1V0FkVXNvMEczYjVITkFBUUJtRGJzYitiWGZvMTVYQm9EeE9aamd3QVVpK09ESXh2dzM4ZWkwRHlCanZNK2FJUDFUUUVBQTdyNzdicXhmdng1MzNua241c3laNDdMdE1qQXdFTC81elcvdzdMUFBZdFdxVlpETDVUaCsvRGkyYnQwS204MkdqSXdNUFBmY2N4ZzJyT3VNMEs2Q0NXMXRiVGg3OWl6Q3c4TXhjbVRuTEZTejJReTVYQTZkVGdldFZvc1hYbmpCcGFqaXFWT25zSC8vZmlRbkp5TTdPeHZaMmRuZFpwQUN3S09QZHM2dXljdkx3L256NTVHZG5YM2xpaklDWE1lUEgzL2tXb3Y2YTZ1cjJReFVWUUVUSnZoblBOSnZVVUNCRUlHN3hyK0t6MCs5aFB1ei8reVg4VDQvOVJMdUd2K3FYOGFTYXRpd1lYajY2YWZ4NElNUFl2UG16Y2pOemNWNzc3M252UCttbTI3Q05kZDQ5eWJSWnJOaDd0eTVvdWZpdm1lUWtDdWw4WndCSFplNWZha3M3RnNPeEx3Y0JRdWFnQkE1b3JONkxqajExZGtTdEJxbFYwcG5CUHZoYnh0UFYyWkoxd0xHVG9BOElRbldxZ28rSTBCVUIwayt3OEZTZGhIbWMvbFFqaHJyMHhneVJvNmxZNS9IUDQ3OHpONFZCUkFUMG1NQk1ESUdqdDBUOWJveS9MZjBFOHdlZnE5UDQ1RCs2Y1liYjhRTk45elE1Y0ovN05peHVPKysrL0RCQngvZ2xWZGVBY0MxYzF5K2ZEbnV1T01PcitzK1ZWWldJajgvSC9uNStUaHo1Z3pLeThzQmNKMnpoQUdGdXJvNnJGdTNEdHUzYjNmZUZoRVJnUWx1aTJUSDFvVzB0RFE4K09DRFhiYnQ3dGZTMDRIaVlxNzlvejhVRjNOamtrR1BBZ3FFQ0F3TG40Q015S240cXZBZExNcjhoYVN4OGdyK2hNem9IS1NFZFYySjJOKzhXYWlIaElSZ3hJZ1JpSStQUjFzYmY2WDIyMisvUlcxdExaWXVYWXJwMDZmM1dQUW5QRHhjOUR4TkpwUExjeE55SlZpTU50U2QxRHVQR2RFVjRoaDdrVHRPMG94Z3I5WkVHd1RiSFVSbW45dlA0N3M3MEhZSDBoUHRnbHZSK3VGZjdVZFNpaW53NSttKzNvSXdId01LQUJBWG5JR2NZY3Z4MzlKUG5HT0sydnJBd3FYUTVONlNqekFtNWhwRWEzdW5WaEc1c2p3RkUzUTZIUTRlUElodnZ2a0dKMCtlQkFESTVYTE1temNQOTkxM24xZnZTWXFMaS9IeHh4L2p6Smt6dU94V2hEQWxKUVVUSmt6QXhJa1RBWEJiRHpaczJJQnQyN2JCWXJFZ0xDd005OTkvUHpadjNvelMwbEs4OTk1NytNVXZmZ0dHWVdBeW1WQlJVWUhRMEZERXhBemdqanZCd1Z5bmg3SXlJRFZWMmxobFpWeTJReEIxMEJvS0tLQkFpQnZ1emM2bitOZXhYMkRaK0ZlaFZvYjRkTDdPZEJtZm4zb0ptZEU1bUpsNlp5L05rbWMwR3FGU3FjQ3liSmM5bDF0YlczSHExQ2tjUFhvVSsvYnRRMHRMQ3dCZ3dvUUplUFRSUjFGWldZbFBQLzBVSjArZXhNbVRKeEVYRjRkYmJya0Y4K2ZQOTVpeUo1UEpzSDc5ZXRGejNyOS9QMzc3MjkrS1BwOFFNV3FPNm1Dek9Bb3hRbFQ2TndNR05rRWh4ckEwRmRSUlBmOHBiVGVaOFhWaEtUK085RFVkYnA5QTJRbWtaK29aczlIK24zV3d0YlpJYWlFcFRPYnBPSDRZMXJvYXlHTjhEMmhkbTNZZkN1djMyYmMrMklOa0VQZTd5TnEvR0J0cnc4YjhON0ZpNnQvaGwrcVRwTS9aYkRZVUZ4Zmo5T25UT0h6NE1FNmVQT25zZXFEVmFyRmd3UUxjZXV1dFBoV1JEZ3dNeEw1OSt3RHdBUVRIUjFoWUdHdzJHNDRlUFlvUFAvd1FCdzhlQk11eVVDcVZXTFpzR1pZdlh3Nk5Sb09SSTBmaWw3LzhKYlp0MjRhT2pnNDg5TkJEK082NzcyQzFXcnZzRXVIdS9QbnorTTkvL3VQeHZ1cnFhZ0JjdDRyWFgzKzl5ekVlZi94eFNSZDJ1aFFYQjFSWEErZk9jZGtGdm01L01KdTV6SVN3TUc0c01pUlFRSUVRRDJZTit4K2toR2JoM1FQMzRzYU1SekE1Y1lGWDV4MnIvQXE3aTlmZ3J2R3ZYckhNaEgvKzg1L0l6YzJGWEM2SDJXeUdVcWxFVWxJU21wdWI4YzQ3NzZDa3BNVDVCd3JnZ2dFelo4N0VraVZMTUduU0pBQkFSa1lHWnMrZWpVT0hEdUhUVHo5RlFVRUJWcTllamJWcjErTE5OOS9zdHQ4eklRT0JydGFNbHJJTzV6Ry9HUEVOdDAyQysxeW1aQkEzMmJ1ckw1dFBGOE5pNDlLOHhYWjNjRjhIMG5ZSDRoV2xFcG9iRnFCOTQyY0FZRzl6S3U3MUozd1Y2ci9KUmZDOWovZzhqb3lSNDdhc0YvQ1BJNC9hdXo2NDFrVHdiVDc4T1RWdFJUaFUvaVdtcDl6dTg1eEkvN0I5KzNaY3VIQUJwYVdsT0gvK1BBd0cwaDZIOXdBQUlBQkpSRUZVZy9NK21VeUdxNjY2Q25QbXpFRk9UazZuVGxYZVNFeE14S3V2dm9yUm8wZDc3T2p3OHNzdjQ5Q2hRd0M0b01XOGVmT3dkT2xTbDZ5REVTTkc0S1dYWHNLcnI3NktYYnQyWWRjdXZxNVdWNFVnM2RYWDEyUFBuajNkUHFheXN0SlpuTktUQng1NG9IY0NDZ0FRSDg5bEZwdzVBeVFsZVYrb3NiNmVxNW1Rbms2WkNVTU1CUlFJNlVKcStIZzhOM3N6Y2d2ZXhwbmFYUWhVaENBK0pBTnhRU01RSDh4VjNxMXVLMEpOK3dWVXQxNkEwZEtPY0hYQ0ZTL0FtSlNVQkp2TkJwdk5oc2pJU0R6d3dBTUlEdWFLU3JhM3Q2TzZ1aHBCUVVISXlzckNqQmt6TUhQbXpDNWJJMDJmUGgzVHAwL0g0Y09Ic1c3ZE9wak5acGVLd2drSkNmajN2Lzh0dnRXZFhYWjJOdjc5NzM5M2FxZEVTRzlnYlo0S01Zclk2OER3VjFNQklENWJDN25LdTkrRkRhY0UzUjM4VUl3eE5Ud1lXWEdSSWdjaVE0M21ob1Zvei8wQ3NGanN3UVNSYVFyMmxvMEFvTis3QTBGMzNnTW0wUGZxN2JGQjZhNWRIeGhHWEpvQ055azRKcldyK0ovSWpNbEJXQ0JkR1IySXlzcktzR1hMRnVkeFRFd01KazJhaE96c2JFeWVQQm1ob2FHU24yUEdqQmxkM3ZmNDQ0K2pvYUVCYytmT3hkeTVjNkh1b2pQQjFLbFQ4Zjc3NzJQdDJyVTRkdXdZR0liQm5YZmVpYXV1dXNxck9WeDk5ZFhZc1dPSHFQbGZNY0hCd01TSlFHa3AwTlRFdFlyVmFQZ1BBTkRyK1ErckZWQ3BxQURqRU1Xd1ZCMk5rQjQxNk1wUnB5dEJkYXM5Z05ER2JTMklEN1lIR0VKR0lFWTdERkZhMzF0RHZySnJqaytkSTN4UlhWME5zOW1NNU9Sa1VVR0ExdFpXaElUNHR1V2pyL1RtOTVFTWJQVm45SHp0QkJiMks2RysvZW5qenVBWEx1b29CZExtZHQyejNPWDVkUVprL3A1Yk9EbUs0b21KS1FpWGdNL2ZNQlZQejU0c1loUXlWTFgrODY4dzdObkpIVWdwcFNESUpnaTY4MTVvRjNYZkdxOHJOdGFLZnh4NUZMWHRGL2s1eVZoN1d3bnhVc1BHKzYyd012SEJzV05BZHJha0lRd0dBM0p6YzVHZW5vNk1qSXd1TDM0UWlYejlXUmtNZ05Ib0drQUFYQU1NMUJweVNLTU1CVUs4RUtWTlFaUTJCV05pWnZmMVZId1NIeDh2NmZ5QkVrd2dwQ3RtdlEzMXAvVnV0NHJaNmdBNFYyQ012UkNqbDc3NDhUeC9JREtZNEp5RS9lVGxrL3hVaFpzTUdkcjVTL2lBZ3BTSWd1QTAvVGRib0oyL2hMdDY2U01aSThmdFdTL2k3NGNmZ1pXMVNNaFFjRDIxN1BJcEhLL2Foc2tKM20xVkpQMkhXcTNHWFhmZDFkZlRJTzdVYXU2anQ3WllrQUd2NTZiWmhCQkN5QUJWZGJnTjltM2FYSWFCbUdKMGpuUHRvc2RxRUJEaS9RTHFDMEYzQjdFTEp1RVc4K3lrR0NTRWROL2ZuQkIzOG9Sa0JHUnhGZXpGWk9rNE1DeGZmOFRXMmdMajRYMmk1eFNsVGNXY2pJZUVvNHZPM2hGK1BkK2UvenQwcG1iUjh5S0VFT0k5Q2lnUVFnZ1psTm9xVEdpdk1qdVB4UzFWd0hWMXNKK3IxTW9RUFU3ajlibWxUYTA0VmQwQWdOL3VJSXJnUENyR1NNVFN6cnZGK2Jtejg2S1BXTGNzRzkyMlRaTG1OQ1BsZGlTSDhpMG91WTI0dms5TStQdmRZZFVodCtCdFNmTWloQkRpSFFvb0VFSUlHWFJZSzFEMVE3dGZ4aExXSDBtY0VRekdoNytjbng0dmRCMUw3QndFbnk4ZG55RnlGRExVQll5ZkRIbENFZ0R4blU1Z1A5dSs4b2VsdkFUbXdqTVNac1hndHF3WG9KUUZPb2NXODV2Q3hTSDRyK2Q4d3lIazEzNHZZVjZFRUVLOFFRRUZRZ2doZzA3dGp6cFk5SUtXZEtLNHBvV0hEbE5CRyt0Ylo1TFBUcHdUK2R3ODRmUm5weWNpV2t1RnI0aDR3aXdGZjlGOXZhWG5CM1VqTkRBVzgwWTk3bkticUdaQ2JpZHRMWHdIQm5PcmhKa1JRZ2pwQ1FVVUNDR0VEQ3I2ZWdzYUN3WDl5MFcyT1dWaGcrTktxVnpGSUg2S2IzMjFmN2hVaTZwV25YTTAwZDFXYWJzRDhTUDExZGVCMGRwZnl3empHckh5Z2ZEMTNISGlDS3gxTlpMbU5UbGhBVElpcHpxUFdadklvQUpZWnh6UVlHbWpyUStFRU5MTEtLQkFDQ0ZrMEdDdFFNVSsvb29rQy9HdDdZVjdzcE56UWlBUDhHMTE4OFZKdnJ1RGxQN01qbWRWeUdTNEpTdGR3a2lFQUZBcW9aa2o3SUFnTnVER3VMeXdkVjl2bGpZdkFFdkdQQXUxSXRnNUxkYkdpaWowd0xpY1UxaS9INmRycUtVd0lZVDBGZ29vRUVJSUdUUnFqcmZETE5qcUlDcHJtanZiZVJ3eFNnMXRuRzliSGF3MkZodGN1anVJWGJUeDg1ZzdLaFZCQWI3Tmd4QlBORGN1QkdUMnQ0QVMyalVLVHpUOGR4Zlk5alpKODlJR2hHUEoyT2Y0R3hoRzVOeGNNeSsyRnI1RFhSOElJYVNYVUVDQkVFTElvS0NyTmFQcHZORjVMR2FyQXdPdXE0TWoxem9nV0k2NHliNjNhUHl1NkJKYWpDWitYSkhiSFlSWkVyZE5vTzBPeEQ5a29XRUluREZiY0l2SWlJSnd5NFRKQlAxMzJ5WFBiV1RVREV5TW55dVltdWhmSHVlWDFXSFZZL1BadHlUUGpSQkNTR2NVVUNDRUVETGcyU3hBeFQ3QjFWRlczQktKaXlWd0N4aEdCcVJjRStKVFZ3ZUhMd1RaQ1dLTFFnclAwZ1lvTUhkVXFxaHhDUEZFTys5bXY0K3AzNTRMV0syU3gxa3dhaVZDVk5IY0FlUHlQeCs0OXJjc2FqeUNINnVsQnp3SUlZUzRvb0FDSVlTUUFhL21hRHNzUmtGWEJ4RVhOZDI3MWNWTzFFSVZKdmQ1SEtQRmlyeXpGOTFIOXAwZ29yQm9UQm9DRmI3UGhaQ3VLRkxURURCNkhIY2dlbXNCRjRCekJNMXNyUzB3SHRvcmVXNUtlU0R1R1BlU1M0YU82RzR0Z3ZPK09mZC9hT3Rva0RvOVFnZ2hBaFJRSUlRUU1xRHBhczFvTHBhMjFRRndYYkJvWXBTSUhDMnVQZU5YWnkraXcySjFqaW02dTROZ2hVZmRIVWh2MEFpeUZGaUc5YjMrSWJoWHFYRGhMN1dGcEVOUzZCak1HbjQzZndQRGlHd2xDWmV0RDV2eTMvVEg5QWdoaE5oUlFJRVFRc2lBWlRPenJsc2RJTGFyQTE4M1FSYkFJSGxXc09nNWZYN2lmTThQNm5FKy9OYUwwTUFBWEp1ZUpIMU1RdHlvSms2QlBEb1dBQmNVRUYydVFGQkt3VkplQWxQK1NiL003OXEwK3hBZnpBZlR4TFdTZEswNldkTDhJNDVWNXZsbGZvUVFRaWlnUUVpZkd4WStvYStuTUNqUTkzRm9xdjZCMytvZ2lXQ1ZralF6R0lwQWNYOGVhOXIwMkYxMENZQjlnU1UyVzBKdzJ1MFRSa0F1RTUzbVFFalhHQWFhK1V2NFl3bjFQaGhCZW9OdTJ5YUpFK013a09HT2NTOURLUXQwM0NDdWxhUXc0Z0ZnKy9tL284Vlk2NWM1RXJ0ZzhVRlljb1hSejRyNEdRVVVDT2xqQm5NYmF0cUsrM29hQTFwMTJ3VVl6YnErbmdhNXd0cXJ6YmhjMGlGOUlNSGFKQ3hOaGVERUFORkRmWEs4a0Q5Z1JGZFBBRVBiSGNnVm9wNDFCMHlnZlh1UDI4TGJOL3k1cHRNbllLMnU5TXY4d3RYeG1EZnFjY0hUaUt6M0lFaFVNTnVNK1BMTUcvNllIbkd3V0FDOXZxOW5RWHFpMTNNL0swTDhpQUlLaFBTeHVLQU0xTFFYOWZVMEJyU2F0aUxFQldmMDlUVElGV1Exc2FqWTMrbzhGcnNFZ3FDQW8wSWpRL3dVYVZkdTF2MXdWamk0dUNrQmNFd3FJVVNMYVNseGt1WkVTSGNZbFFxYUd4Y0tiL0hMdU8yNVgvaGxIQUNZbkxBQUk2Tm04RGVJMnB2QnVHUTJYR3JKeCtGTEc2VlBqbkRVYXNCZzZPdFprSjdvOVlCRzA5ZXpJSU1NQlJRSTZXTmo0NjdEeGNaamZUMk5BZTFpMHpHTWk3MityNmRCcnFEcUkrMndkdkNMQTlGTElNR1doSlJaSVpBcHhNL3BRR2sxS2xyYXVRT1dkU2xVNXhOQkhPS09DU1BGVDRnUUwybm0zZ3pJN1M5K0JwQVFvbk15SHR3RFczT2o1SEVjYmgzN0hEVEtVTzZBZ2YxM3pGZXVaK3dzK2dlYURWVittQjFCUkFUUTJ0cno0MGpmYW0zbGZsYUUrQkVGRkFqcFl5TWlweUpBb2FZckpTSWRLUHNDYW1VSTBpS3orM29xNUFwcHF6Q2hwVXppVmdlM3JPbm9MQTNVVVJLaUNRQStGV3gza0xRY0UxeEYvWi9KbVZKR0lzUXJzcEJRcUhPdWxUNlFvSVVrYkRib3ZzbVZQcVpkb0NJWXQyVzk0UHBjb2taaW5iK2dGcHNaRzg2OERuOEVVSWE4MEZCQUpnUHE2dnA2SnFRck5UV0FRZ0dFaFBUMVRNZ2dRd0VGUXZxQlJabS9SR1ZMSVE2VlUxREJGd2ZLdjBCdCswVXNHTFd5cjZkQ3JoQ3JpVVhGd2JhZUg5Z3RCcXlOdjdvWkdLNUF6SGhwS2FBNmt3VmZucm9nZUFaeHVCMFkzTm5aU1RISWlBcVZOQzlDdktWZHNGUndKSDdiQXlQSStqRjh0eDJzMFg5cDhHa1IyYmc2ZFpuYjgvazZpbXY3eWFyV2N6aFE1ci90R1VOYWFpcWcwd0cxVlBDeTM2bXA0YmFrcEtUMDlVeklJRVFCQlVMNmlhVlp6Nk5SWDQ2Tlo5N0VpYXF2VWQxMm9lZVRocURxdGdzNFVmVTF2ano5T2k0YnFuSHIyT2Y2ZWtya0NxbzgyQWFiU1hnMVVjVENoMldkaXg1R0RxUmNFeUo1Mi9pbTAwVXdXVzNPOGNWMmR4QmVjNzJic2hQSUZTU1BUNFJxMGhUK0J0SEZHVms0cnZpelJnUDB1NzZXUERlaDY5Ti9pc1FRL25kRFRDdEpWdkJmQU5oZC9FODA2TXI4TXI4aGIvaHd3R2dFU2txQWhnWXExTmlYOUhydVozRHhJbUF5Y1Q4YlFub0J3N0tpLzJJUVFucEJVY01SNU5mdFFVMWJFUUtWV3BRMis2ZWY5MkF3TEh3aWpPWjJ4QVZuSUN2MmVxVFROb2NocGJuWWlLcEQ3WDRkTTJGNkVNTFRBeVdQcytDRHpUaGNYZ01BWUNHdWZnSXJDSFFFeUdVb2V2Nm4wQVpJMjRaQmlDL001L0xSOU1iejNJSDk5U2ptVGFMd3RTd0xqMEQwbno0RTVISy96Yk8xb3c3dkhmd3BURmFEYzY2UXdhZGlqWUttRHdDQUdPMXdySmkyR2pMR2YvTWMwbHBhZ09abWJsR3JVQUJ0VWpQTGlFK0NnN2x1RGhvTlZ6T0J0am1RWGtUdlZBanBaektpcGlJamFtcGZUNE9RZnFXanhZcnFJNEpnQWdzUldRV01mYkhQQ1VvSThFc3c0ZExsTnNuQkJNRDFLdXVTckF3S0pwQXJUamxxTEJURE0yQXBLZUxySVlqSXRwRXhER3oyb0lLdHVRbkdnM3NRbU9PL3dya2hxaGdzR2ZNcy9uUDZGZTRHRWUwdVdiZlQ2blFsK083aXZ6QW4vU0cvelhOSUN3M2xQZ2doZ3g1dGVTQ0VFTkt2c1ZhZy9Qc1dzRGJIRGF5NG5RNkNZSUl5U0lia0hHa3RJaDMrL1lPZ1ZhU29kbmFPYy9sUDc4Nm03UTZrYndRdHVzMzV1WmcrQ3R4NXJyK2k3YmticEUzS2c5RXgxMkJ5d2dJUHordzlMcGpBbjdPdjlETlV0Snp0OHZHRUVFSTZvNEFDSVlTUWZxM2lRQ3RNN1k3NkJBQWo4LzFQbHpDWXdNaUJZZGVGUXFhVVdEZ0JnSTFsOGRueGM1TEhZUjJYU3dFa2hRWWhaM2lDNURFSkVVTjExWFRJbzJNQTJGK1NZbmZHTW96elZHdE5KVXluanZ0bmdnTHpSejJKU0UyUzR3a0YvL1dGYTNiREY2ZGZSWWRWNTQvcEVVTElrRUFCQlVJSUlmMVdjNUVScmVVbTV6R1hvdXo3QWtlNERTSDU2aEFFaFBobm4vVHVDNWRRMjg0VkhSUEVCQ1M1NTZyUjBnY2hSQ3hHNXRyeGdSRzdpY2UxeUtodW0vKzdHQ2xrQWJoei9HK2hrQ2xkbnRIMzNWQjhSWVhXam5wc0szelhmNU1raEpCQmpnSUtoQkJDK3FXT0ZpdXFmM0N0bStCcktNRjlZUkdkcFVGd2NvRFVxVGw5ZXJ5d3krZnloVEFROFpOc0NpaVF2cVdlZlNNWWpkWjVMTHA2dDZCSWdlbnNhVmd1bFVxZm5Kc1k3WERNSGZtNHkyMVNxNDJmcXRtSnMzVjdKSTVDQ0NGREF3VVVDQ0dFOUR2K3FKdkFYWFBrbHhiYU9DVmlKbWo4TnNkV293bGJDL2dGa3VqOTVvTFZ6L1VaeVlnTDl0OGNDUkZGb1lEbXBzV0NHNlFzMGZuZkMxMmUvMnNwQU1CVmlZc3hLbXFtdEVIY2ZuMXp6NzZOZGxPanRERUpJV1FJb0lBQ0lZU1Fma2RxM1FRR2dFMlEvS3dNa2lIbEd2KzJ6VnIvNHpsWWJEYjdGRm1JYTdEbnVvNzVuOG1qL0RBelFxVFR6bDBNeUIyZFJuenZvc0RqenpNZTNnZGJjKzhzMHBkbS9TOGkxSUxhSTc3dWZXRHQyeDdzMCsydzZySGg5T3VRbnU5QUNDR0RHd1VVQ0NHRTlDditxSnRnQTE4M1FhYndYeEZHb1UrRnhSaEZkbmRnQlprWHdhb0FMQnFUNW9lWkVTSWRvdzJDZXZhTnptTXAyeDZjdjc4c0M5M1dUWkxuNWttQVhJTmxFMTduNnlrNHlpSXd2c3ljcjZVQUFHV1hUK0ZBMlgvOE9FdENDQmw4S0tCQUNDR2szL0JIM1FUMzNSSEpzL3hYaE5IaGJHMFRUbGMzOE04bnVtb2RmK0pkRTBkQ0thYy95NlQvMEM2ODFma2FaUmpYeGJZdmhMOGUrdSsyZ3pVYXBFL09nMmh0S2hhTytvWHJqVGJQaiswUzQ1cU5zYnQ0RGVyYUwwcWZIQ0dFREZMMHpvVVFRa2kvNEkrNkNZRHI0ajU2bkFaQkNmNHJ3dWp3MGRFQ3daR0VsR2pCcVhkblo0b2ZoNUJlSUkrT2hTcDd1dlNCR01ENVlqZWJvUC8ySytsamRtRml3anhNaU9Nekt5QWlFTUxJK0tDQ2xiWGdQNmRmZ2NWbTZ1RXNRZ2dabWlpZ1FBZ2hwRjhRMWsxZ1dkYm51Z2xjdGpLL2NBaEtVQ0ptdlA4TEhKcXRObngyUXJEZFFXUjJnckRONU9qWUNJeVBqNUk4TjBMOFRidm9OdjVBWEl3UFhBMEcva2ovYlI1Z3NVaWNXZGNXalg0SzBkcFU5eGw0aldVQnlQZ3pHdlVWMkhGaHRYOG1Sd2doZ3d3RkZBZ2hoUFE1OTdvSk11RytheTh3REdNdm5NQXRBZ0pDNUVpZTVkOGlqQTdiQ2t2UjFtR2ZLOHZYYXZBVkkvajY3cjJLV2tXUy9rbVpOZ0xLa1dPNEE0WVJYWnVSRWFRTzJWcGJZTmkzMncrejgwd2hDOEN5Q2E5QktWTTVudDJsNDR0WFdPZC9BQUJIS2phanVPbW92NlpJQ0NHREJnVVVDQ0dFOUNtcGRSTzR4QVQrMHFsTUFhUmVGd3Fad3I5RkdCMCtQVjdvL0Z4a0xVWnVjV05mWUNsa01peWJTTjBkU1ArbFhYaXI0RWhjUklGYm4vUG42clp0bHRBNW9tY1I2a1RjTXVaWndTMWk5ay9CNWN2ZGVPWjNNRnJhcEU2TkVFSUdGUW9vRUVJSTZUTldFNHV5N3dSMUV3Q2ZLeHk2MTF4TG5oV0NnS0RlK2ZQV3FEZGkxNFZ5NTdIb2tJVWdFckZ3ekhDRUJQcS96Z01oL3FLYU9BWHl1RVR1d0sxb29VOEVHUTdXbWtwMC9QaURmeWJZaGJHeDEySkswczF1dC9vd2Q1YXgvM1BFbmFNM3QyRGptZC81YTNxRUVESW9VRUNCRUVKSW4yQnRRTmwzTFREcitMb0o5bnQ4R01WMXcwSE1oTjRwd3Vqdzd4L09RdEFCenk5K01wbUtNWkoram1GY3N4UkV0elZ4RGNLMWIvNWMvSnk4TkcvazQ0Z1BIc0hmNEF3U2VNZjkxL3hDNHhFY0t0L2dsN2tSUXNoZ1FBRUZRZ2doZmFMeVlCc01EWHhoTnNiblJZcnJ2dWpncEFCRVovbS9DS09EaldYeHdjSFRncWNYbWZvdGFETVpHNlRCZFJuSmZwZ2RJYjFMZmZWMVlJSUZkVWxFUnRRWVFmRlVTMGtSek9mUCttRjJYWk14Q2l5ZjhEcTB5akQ3QkFEV3h2b1lFM0Y5OEk2aTFhaHBLL0xiSEFraFpDQ2pnQUloaEpBcnJySEFnSmJTRHVleDcyc1RCbUJ0enJmNTZrZ0Zrbk42cHdpanc3Zm55bEd2TXdDd2QyZ1F2K0hCNmU3c1RDa1hld201Y2hRS0JBazZQb2l2SHdJSUYraTZ2QzhsVGNzYndhb29MSnZ3R2hqSDIxNzcxZ3RmdmdSaElNVEcydkQ1cVpkZ3N1cjlQbGRDQ0Jsb0tLQkFDQ0hraW1xdk5xUG11STYvZ1JWeHRWQndtVDhnV0k1aDE0ZUNrZnQxbXAyc09YSkdjT1NmL1E3VTNZRU1KSm81QzhCb3RBRHNBVFUvWkNsMG5Ed0t5NlZTZjAyeFMwbWhZekIvMU9NdXQ3RXM2M1ZRZ1hYMmVlWG1mZGxZaTAzNXEvdzZSMElJR1lnb29FQUlJZVNLNldpeG9ueFBpL09ZNi9mdXk1OGlCaXhyYzE1YVZLaGxHSDVqS0dRQnZYdVp2N0tsSGJzdVhBSmdqMldJekU1d3Jra0F6QndXaitTd1lEL05rSkFySUNBQW1wc1dPUTlad1FMYkYrNW42TFp1bERZdkwwMUpXb0p4c2Rmek56QWkya2tLRk5idnc5SEtQRC9NakJCQ0JpNEtLQkJDQ0xraXJDWVdwYnRid0ZxNVkyNXg3ZHRWVGhhc3M5YUNQSURCOEJ0Q29WRDMvcCt5RHcvejJRbFNRaGVNWVBGeS81U3hFa1lpcEc5bzU5NE1LTG5DcDRJR0NMNFQvQ0laRC8wWHR1WkdxVlB6eWkxam5uVXQwZ2pmaWpSQ2tGMEJBTnZQdjRkNlhlOW5XQkJDU0g5RkFRVkNDQ0c5enRIUndhTG5PenB3NytHOVhZMjQ3bmxtNU1Dd0c4SVFFTkxMK3h3QVdHdzJyRHRhNER3V3UzN2kxaURjVnhDbVZ1R1dyRFRKY3lQa1NtTzBRZEJjUDFkd2craVIrTTR1TnRzVnFhVUFBSEtaRXNzbnZBNjFnczhPWXQxN3ozYUhaVnkyUGxoc1pxdy8rUkxNTnFOL0owb0lJUU1FQlJRSUlZVDB1czRkSGJ6Lzg4TmxNZGo0cTRnTWtIcGRLQUxEZXorWUFBQ2J6eFRqc3NGZVFGTFFvY0ZYd3RNZW1wWUZoVTliUFFqcFA3UUxsZ3EyS29uZk5pRDhYZEx2MlFGVzF5NTljbDRJVmtYaHJnbXZDb28wd3ZkYUxvSUhOeGtxa1h2MmJiL09rUkJDQmdwNk4wTUlJYVJYTlp4MTdlakE4V0diQSt1NmlrL09DWUUyVnVtbjJmVnN6ZUY4Zmk1aXI4WUswaXNZQm5od1dwYjBpUkhTUjJUaEVWRG5DR29SaVA3RllQamRBMllUZEY5dmtUbzFyNldHamNjOFlaRkdodUhhU1hvN0FBdVhmOGJPMUg2SGs5WGIvVGhEUWdnWkdDaWdRQWdocE5lMFY1dFJlMExYOHdNOThQVEdQbjVxRUVKU0FxUk55Z2ZuNnBweHVMd0dBQ1FWYnhNdVV4YVBTVU5Na0ZyeTNBanBTOXBGUzUyQlBrWkNNUVhoNzdsKzUxYkFaSkk4TjI5TlRWcUN5UWtMQkpNUmJNUHdob3gxcWFld3RmQXZhTkpYK0hHR2hCRFMvMUZBZ1JCQ1NLL28xTkhCeHdXSCsvdjY2SEVhUkl3STlNZlV2Q1lzeGlpK3R3TUFodjlpS0R1QkRBYnl1RVNvcHN6a2IvQkRjVVpXcjROKzF6Wko4L0xWb3N4ZllsajRSTUY4ZlBndFp4bEF4amkvZHJPdEErdFB2UVNMN2NvRlJRZ2hwSzlSUUlFUVFvamZXVHM4ZEhUd1lUbk9nblZaYUlTbHFSQXpYdVBmU2ZaQWI3YmdzeFBuSkk4amJETTVLam9jT2NNVEpJOUpTSDhRdE9RdS9vQVJIM0FUWmdYb3Z0a0NXSzNTSnVZRGhwRmgyWVJYRVJZWTUzYUhsd093cm8rdDE1WGhtL1B2K1d0NmhCRFM3MUZBZ1JCQ2lOK1ZmYzkzZEhDTERmU01jUTAraEtRRUlIRkdjRGNuOUk3UFQ1eUR3Y3dWa25SYk0vaUlYeXc5TkoyeUU4amdvVWhLUmNDNFNjNWowVWtLZ3F3QVczTVREUHQyUzV5WmIxUnlMZTZadEFvcXVaYS9rZldobm9MOThRN0hLci9DMmJvOWZwc2ZJWVQwWnhSUUlJUVE0ajhzVVBaZEs5L1JnWVdQYlJFWWwxV0pObGFKNUp3UWY4N1FheDhjRW14MzhHVmZ0UUFMMXJsWVVpc1ZXRFpwbEQrbVJraS9FYlQ0ZHY2QVpjR0lEU3NJc3hTMmJoTDlPeWRXaENZSnl5YThLZ2htY3ZVVXZQM25pM0Y3NE9iOFZXalFsZmwza29RUTBnOVJRSUVRUW9qZlhOclhpdllxd2Y1aG40cTE4YjNkQVNBd1hJR1VhME9rcEFhSWRxUzhCdWZxbXdIQXZxaVFQb21mWkdkQ28xUklIb2VRL2tTWm1RWEY4QXp1Z0JFZFRvQ3c0NE8xcGhJZFJ3LzZZWGErR1JZK0VmTkd1bmQrOE82ZklENkxpZnNpekxZT2ZIYnlSWmlzQnY5UGxCQkMraEVLS0JCQ0NQR0xpZ050YUMzbmd3aytWVXZuem5CK3BneVNZZGljVU1nVWZSQk5BTERtQ044cVVrcEFRN2gxWThXTThSSm1SRWovNVZKTHdhMmRvdGZjZ28vdFgzMHBjVmJpVEUyKzFhM3pnL2RibmxpM3o1b01WZmp5ekJ2K25TQWhoUFF6RkZBZ2hCQWlXZFdoZHJTVWRQQTNzSjFUZ0x2a3R2Z0lDSkpoK0ExaGtLdjZKcGpRYk9qQWxqUEZrc2NSeGxObXB5ZGllRVRmYk4wZ3BMZXBKazZCSWltRk81Q1F6Y09BY2Y3aVdFcUtZTW8vNlkvcCtXeFI1aStSRmpIWjVUYnZ1OVM0ZnYzbkd3N2lZUGtYZnBvWklZVDBQeFJRSUlRUUlrbjFEKzFvTGphNjN1ajFtc0sxWXFNcVRJNjB1ZUZRYXZ2dXo5UEh4d3Bnc25JRkpYM3RUdUhBbFk2Z1ZwRmtpR0FZYUJmeHRSUlk1Mzk4SGNmMVVOZEhXUW9NSThPeThhOGhSanRjZUtzUEE3Z2U3aXo2QnlwYThqMC9saEJDQmpnS0tCQkNDQkd0N3FRZVRlZjVZSUx2YXdqK25iYzZVb0cwbThJZ0QreWJ6QVNBdXpqNmo0T25uY2RTZG9RN3ZyYUVFQzNtWnc2VE9ETkMrcmZBR2JNZ2o0b0I0RWhTRVBlN3d6QndaaW1ZOGsvQ2NxblVQeFAwa1ZJZWlIc24vd0hCcWlpWDI3MzYxNG0xMTRPeGZ3dHNyQTNyVDcwTW5hblozOU1raEpBK1J3RUZRZ2dob2pTY05hRCtqTjU1ekxLc1YzOVVQRjN4MThZcU1mekdNTWlVZlJkTUFJRHZpaTZocWxWblB4TGZMRktRbklDZlRoc0xtUitLT2hMU3J6RXlhQmN1L1gvMjdqcytpbnI3Ry9obnRtVTNtMTVJQVJJZ29STUlFQ0IwNmIyTHFDaWdZbjNRbjhyMWVtMTRWYnhlc1NBb0Zxd1hRUVFpSFlJZ1hYb0pQWlNFRkFncGtMclo3RzYyelBQSFpHZG5VM2MzazhwNXYxN2NtNW1kMlp3ZzJaMDljNzduOEp1c1M3VTkzSG5DRTRzM3I2dDliQzVTSzN3eHA5Y25jSk82OC90WWg4c3ZHTHUrRU5yU2ZQeCsvaDFZV0ZNZFJFb0lJUTJIRWdxRUVFS2NsbmROait3RUxiL05zb0RFZ1E3djNIMDcrNk84V2lzUVB0d2JqRlQ4T0owbGJNYklzcTRsQVZoQkhrSXFZVEN2VDFjUklpT2s4Vk1OSFFXSnR5OEFydExBMWNtUHdsU0U0ZlF4bU85bWl4R2VTd0xjdy9CSTlJZVFXRitnR0FBczQzRDFrdkJudVYyVWlQaHJYOVZCbElRUTBuQW9vVUFJSWNRcCtVbDZaSjR1NXJkWmNMUGFhMDRtTUxDVTIrZlR6ZzJ0aDNpQmFRVHZSbmVLdE5oMXpWWmU3WEpSZ2VDOEdWSHQ0YXR5cTExZ2hEUVZNaG5VRTRWVkNxeUxWUXF3dmFDd0xMUmIxNHNRbk92Q2ZicGpldGMzYkRzWXh5c3d1Si9GOXVwNE9tTWJ6dDNaSlhhSWhCRFNZQnJCSlJ3aGhKQ21vakROZ0RzbnlpVVRISHdyWVdHeHV3RDM2NkJFeS82ZUlrZm91cStQbk9ldisxM3RuTUNXTy91cFdHckdTTzR2N3NQR2d2SGdmcThaaG5GaGZLeVY3VHpkNFgydzVPZUpFSjNydWdZTnc3QjJUOWp0YzNSUlZQbUpOOXV1Zm81TXpRM3hnaU9Fa0FaRUNRVkNDQ0VPMGR3cXhlMGpHbjdiTmdIQmdROE1MQ0M4OUc3Und4MGhmVHpFRHRGbEdvTVJ2NTVPdE8xd3VWVGJWdUljRlJLQW1GWXRhaDhjSVUySlFtSGZTNEZ4c1JPSmNBbVZ4UUx0OWpnUmdxdWRJVzBmUTB6TFNYYjdIS25DNEJPTmZKTkdNOWFlZTR1YU5CSkNtZ1ZLS0JCQ0NLbFI4WjFTcEI4dTRpK0lIVzNBQ0d2SGRzRVZkMmcvRHdSMmM2L3lsSWF3K2t3aWlrdU5BR3hMT0Z3aHZCdjdUR3lVR0tFUjB1U29SMDBFNDY0R3dDWFl5dmROY1JRaitIMHEyZmNuTEVXRm9zUlhHeE02L1I4NnR4Z3MyT040TndWaC9sVlRtb3Zmejc4RGxpMi9FSXdRUXBvV1NpZ1FRZ2lwVmxHNkFXa0hpdXp1MmpNT05HQUVHTEFXMXRhTWdBRmFEL0dDYjZTeWppSjFqWVZsc2VMdjg3WWRyalpqaEsyMDJVZmxoaG5kSTBXSWpwQW1TS0dBZXZ3MGZ0UGxWUS9DMXhtekNTWHhtMnNibVFnWVBOanRIVVQ0OWJiZjdlZ1BLWGg1dVYyVWlPMVhsNG9YR2lHRU5BQktLQkJDQ0tsUzNuVTliaDNXMkZVbU9JYTdGV2Y5Z00xSWdQQmgzdkJxcmFpVE9HdGoyNVVVWkdyS0psYTRQaW5TN203cWszMjd3azNXQ01aV0VOSkEzRWNMcWhScU1UYlZya3BoYnp4WWJYRTFSOWNQQ1NQRnd6MFdJOVNybzIwblUxWit3RGlYUFRsN1p5ZE8zUHBEM0FBSklhUWVVVUtCRUVKSXBiTE9hcEY1U25qeHpvS1JPUHJCd0haUkxaRXhhRFBTQng0aGNsSGpFOHMzUjJ6VkNTemphbGQ2V3lXR1hDckJzLzFwdVFPNXZ6RktGZFJqSnZQYkxqZG5GSXlRWWZVNmxPemVMa0owdFNlVEtQQjR6eVVJVkljTDlqSU9WVGd4Z0YxRnc1L1h2MEZxL2puUll5U0VrUHBBQ1FWQ0NDSDJXT0RXNFNMa0p1b0V1OHB1M2Rmd21hRDh3MUlGZzNaamZPQWVLQk05VERGY3pzckZxVnZjakh1MkZ1VUpqT0JEeENNOU95SkFyUklqUEVLYU5QY3hrOEM0Y1V1Y2FsT2xJTHpyci8xeksxQmFXdHZRUktHVWVXQnVyOC9nNVJiWTR5V0NBQUFnQUVsRVFWVG8xSGw4ajFyVzJxNlJ4ZS9uMzBGdXlXM1JZeVNFa0xwR0NRVkNDQ0U4MWd5azdpdEVVYnJ0Z3AzckRWRHoyd1hMMnQvZGQvT1JJbUs4TDl4OEdtL3AvK2NIendxMkhKc3JYeDVicnVua0swTjYxVFlzUXBvRnhsME45ekcycVFpdVZpa3dzSTJmWkV1MDBPNXBIRlVLQUtCVytHSmU3NlZReTMzc0g2anhSMlVBaWExTG84RmNndFVKcjBOdjBsUi9HaUdFTkRLVVVDQ0VFQUlBTUJ0WTNQd3pIOW9zbzIybk5VbFF3d2NCWVVOQ0FQQnU0NGFJY2I2UXF4dnYyOHlkSWkyMlhFN210MnV4eXB2L2FtS1h0Z2p6OWF4VlhJUTBKK3J4MHdBNTF6dUZZUmlYT2pSeXJ5KzJiZTNPVFlESkpGS0V0ZWVyQ3NHOG1LVlF5UVMvKzQ1TTFHWHQvNzlBbjRYZnpyMUZreDhJSVUxSzQ3M1NJNFFRVW0rTVdndVM0L09oenpmYlAxQk5tVElqR0pkbVBZcVJBQ0Y5UE5CcW9DY2NLR3BvVU44ZXZjQi90bkgxem1uNWpnc3ZVM1VDSVhZWWR6WFVveWZ5MjY0T2ZCQ2V6R3FLVUhMZ3oxckZKYllBOXpETTYvMjU4MGtGTUhaTE9tNFZYc2JXeEUvcklrUkNDS2tURE90eWx4eENHby9qeDQvajBLRkRTRTVPaHBlWEY4NmRvK1pHelZHUEhqMmcwV2dRRVJHQlljT0dvVStmUGcwZFVyT2d6emNoZFc4aHpBYnJlbDR1MjF6OW13TUR3QUxoM1htWmtrSFlBOTVRK1RmT2ZnbENPcU1KbmY3N1B4U1hjdFVZTEZpWEZqeXdncW1Zc2VFaDJERi9pcGhoRXRJc3NKb2k1THo4RkdBc1cwb2wvTVZ4Nm9uQXYrUklmUHdRdVBRSFFOcTRsbFRsRk4vRVQ2ZGZoc0dzdGUxMHBEMUx1YitUQjlyTnhkQzJjK29reHZwdy9lNXhYTWs1aUt6aUpLamtYdFIwc29sbzQ5c0RPcU1Hd1I2UjZCbzhETzM5K3paMFNLUUpvSVFDYWZJKy8veHptTTFtOU9qUkF4RVJFWWlJaUdqb2tFZ2RTazVPUm5KeU1zNmVQUXVsVW9tWFgzNjVvVU5xMHJSWlJxUWRLQVJyTFV4Z1dUQ01wS3hCWVJVWUJxeUZ0ZnM4b0FxUUlmd0JiMGpkYXRGNHJSNTlkK3dpM3R4NUJJRHJ5UVR1WE52bmhOOGVHNGN4SGNPck81eVErNVptelk4bytYTXJnTEorS3k0a0ZCZ0FGc0huYnEvNUwwSTFaS1NJVVlvalUzTUQvenV6MEtta0F0ZWowVDZwTUwzcm00Z0tIbEZuY2RhVmJZbWZ3Y3lhME1ZM0dzRWVrUWoycE91eXBpUkxrNHlzNGlUY3pEMExoVXlKaVoxZWFlaVFTQ05IQ1FYU3BDMWV2QmhSVVZHWU1vWHVDdDZQTm0zYWhHdlhydUZmLy9wWFE0ZlNKQldsRzNEcmI0M3pOY2psTG96OU82a1EzRXRkbXlZRTljckNzdWk5OURlazUzUE56MXkrV1NvNEw4TGZHeWYrN3hHWG5vZVErNEdsSUE5M1gza2FNRnQ3SDdnMlZVV1lqSkFHaHlMZzR4Vm9qT3VyTWpVMzhNdVpsMUZxMXR0MjF2UWpNeXhnWVd4VkdJd1VjM3A5Z25DZkhuVVpxcWppTG42QU1KL3U2TnVhcnN1YWd4UHBHNUZSZEJYVHU3M1owS0dRUnF6eHZRSVQ0cURQUC84YzNidDNwMlRDZld6YXRHbm8yTEVqbGkxYjF0Q2hORG4zcnVodzY3QXdtZURFcCtxeXd4Z3BFRGJVQzhHOW0wNHlBUURpcjZieXlRUlhKMFdXUCszL2h2U2taQUloMVpENCtNRjkyR2grMjlYYldSS0c0YzgxWjkyQi9zUVJFYUlUWDRobmU4enA5U2tVVXFWdFowMDlGVmo3ZmdvVzFveTE1OTdHUFcxYW5jVXBwbTJKbnlITUo0cVNDYzFJdjdEcENQWHFoQjFYdjJqb1VFZ2pSZ2tGMGlRZFAzNGNack1aa3lkUGJ1aFFTQU9iTm0wYWREb2RUcDA2MWRDaE5BbXNHYmgxV0lQc0JLMXdMemNXc29vci9NcW1QTWpWRWtSTzhJVm5LMFdkeFZwWHZqNXlnZi9heFh4Q1dYa0M5NlcvdXhLem9qdUlFUm9oelpwNjhreEF5dlZZNGFvTVhKejRJRGhQdTNXOTY5bUpPdGJTcXpQbTlWNEtwVXh0MjhtOW9Ob2xEdXd4dG1QQWpaTmNkZlkxYUF6MzZqYllXcnArOXpnc3JCbDlXMDl0NkZDSXlHTERwc05nTGtIU3ZaTU5IUXBwcENpaFFKcWtRNGNPb1VlUHBsTUNTT3BXZEhRMERoNDgyTkJoTkhxbFJXWWtiYzlEVWJxQjM4ZGRoek5WVGpuZzFpemJWeTk0aE1vUk9jRVhDcy9HMVF6TkVaZXpjbkU4TFJNQTF6dkIxY29LWVRYQ2drSFJrRW5vN1pTUW1raDgvS0FhUEp6ZmRqa1B3TmhPTnQxT2h5R2g4U2FVUXp3NzRNbVlMNkdXK3dqMk1vQ2xtcGVmc3RkbGExSkJVNXFMLzUxZENMMnB1RTVqclkwck9RY1I3a3ZYWmMxVlc5K2V1SnhEMTFta2NuUUZSSnFrNU9Sa2FyNUllSkdSa1VoS1Ntcm9NQnExL0dROWtuYm1vN1RZTnQrY1pRRkp0UitvMmJMNTc3YURXdlJ3Ui9nd2IwamtUYk8rZjluaEJNR1dhNjBZV2Y1aUgvQlF5UEZFMzY0aVJFYkkvY0ZqOGt5Z0xBSG5hcFVDZHhmZjl0dGJ2R1dkT01IVmtVQjFPT2IzK1FyZWJpMXNPeGt1a1Z0dFN3WEIzMDl1eVcyc1RuZ2RKa3RwbmNicXFxemlKQVI3UkRaMEdLU09CSHRHSWt0RDExbWtjcFJRSUUyU3A2Y25KUlFJTHpJeUVoNGVIZzBkUnFOa1hlSnc1M2d4UDhuQmV2bk9NRlZjeXJQMkg1b0JRT0VwUmJ1eFBnanM1bDYzQWRlaHUxb2RObDlLNXJmRlNJbk02OXNGbm01eUVaNkprUHVESktBRlZJTnRrd3RjclZJUS92NmFVcEpRZXZsODdRS3JZejZxRUR6VjUwdjRLSU50TzVtcXE4T0FpbjgzR1VWWHNlN0NJckNzcGZJVEdwQks3a25USEpxeEVNLzJVTXJwT290VWpoSUtwRWs2Zjc1eFh6aVEra2YvSmlxcWJJbURRMVgrd3B0L0RCRFFWWVhJaWI1UStjdnFLTkw2OGZXUjh6QmJ1Q3QwVnl1dFdkakdaVW9sREo0YjBGMmM0QWk1ajNoTW5XWGZTOEdGWDhqeXY4bmFMZXRGaWEwdWVib0ZZSDZmcnhDb0ZveVg1VjlzcSttcElKQ1Vld3FicjN4Y0ovSFZSbW8rdlFjM2Q2bjU1eG82Qk5KSVVVS0JFRUthb2Z5a3lwYzRWSjVOS091YVh1NTYxczFIaXNqeHZnaUtWamZHcVd4TzBSbE4rT25FWmNHZTJqZHhlNmhIQjRSNHFtcytrQkJpUitJZkNOWFFVZncyNi9Mdkk4UGZ4aSs5ZWduR0c0a2lSRmUzMUFwZlBCbXpIQ0dlN2UwZllCMnZtYnFROVJmaXIzMHBjbVNFRU9LYUpuNkpTQWdoUkloZjRuREN0c1RCZXExZTFWaEQvcTY3ZFJ5a0JHalIzUjJSNDMzaDV0UDBHaTlXNW4rbkUxRmNhZ1JROXZPNnVPQkJlTjdMUTNxSkVoc2g5eU9QcVEvVnVrb0JBRmhoTDRXTmE4VUlyYzRwWlI1NEl1WUxSUHIzdGUwc20reFE1U3NUWTUvMVBYbDdNL2JjK0s3dWdpU0VFQWRSUW9FUVFwb0pRMkVWU3h5cXpDUndGNmZDUjVXK1VrU005MFZnbExzNFRRWWFnVkt6QmNzUENab3hPbkVuVUVpNG5ubFVoekJFQm5qWE1qSkM3bDhTSHorNGp4akxiN3RhcFNDY3ZsaDYrWHlUcUZJQUFMbEVpVWVqUDBUUDBMR0N2WXh3SXEwOXRpenJLM2doT3BxK0hnZHUvbExIa1JKQ1NQVW9vVUFJSWMxQS9nMDlrc3N0Y2JBMlRDaC9vYzVOWExNZkJjbElnYUNlYWtTTTg0V2JkL09vU3JCYWUvWXFzb3RMQUpUTnNIYzFVU0w0NVBMUzRKNjFENHlRKzV4NjRneEFyZ0JnclZKd0lhbFFkbWZmcXFsVUtRQUFBd2ttZDM0Tkl5TG1DM2Z5L1NFcVg2Rm12L2RneXE4NG10YjQrMGNRUXBvdlNpZ1FRa2dUWnRSYWtMYXZFSGRPRm9Odi9NMVBhS2prY3BTdE9BcFNGU0JENUVRL0JIUlJOWnVxQkNzTHkrTHpnMmRyL1R6Q1pSTFJvWUVZMENhazFzOUp5UDFPNHVNSDk1SGorRzJXY1cweGt2Q3NwbFNsWURXb3pTT1lHYlVJRWthWXpHV3FyOWtRSkYvMkpIMUhTUVZDU0lPaGhBSWhoRFJCckFYSXVWQ0NHMXZ6VUp4cHRPMEhXMkcydTkwRnVpQ1JJSkVCSVgwODBHNk1EeFFlemZQdFlNUDVHN2hkV0F5Z05vM2Y3TDAyTEVhVTV5R0VBQjRUSDdSVktjQzFJZ1VXOWljV2IxNG5TbXoxcVV1TG9aalQ2eE80U2NzMWVtV3JTQzJVcStqWWsvUWREcVdzcnVNb0NTR2tvdVo1QlVrSUljMllOc3VJRzF2emNQZGlDWVRqeUxuS0E0bmRCMmNXYktVWDZPb2dPZHBQOG9OZkIyWGRCOXhBV0JiNDlNQVp3UTdYQ2pDNE5jM2NtVjJEL1RHMlUzZ05aeEJDSE1WNGVrRTlaaEsvelRJdUZrb0pUaXE5bUFCVGFuS3RZNnR2NFQ0OThHeS9iK0h2M3NxMnMyd0pSSlhMSHdRdjhQdHYva3lOR2draDlZNFNDb1FRMGtTWWRCYmNPbFNFMUwyRk1HcUZtUVJCYzBYV1dwclAyajRJQzY1RTNYeWtDQnZxaFRZanZTRnpiOTV2QVZ1djNNVE4zTUt5TGRhbDVnbmM2aEhiQmZ1aVVmMUVpWTBRWXFPZU9BT01HNWZjNUh1OE9NMyt3N1Vtcm1uZXJmZFZoZUxadnQraFEwQ3NZQzlUbGlobTdidFFBaFdTQ2tmVDExTlNnUkJTcjVyMzFTUWhoRFFITEhEdmlnNDN0dWFoNkZhcGJiZjFJbEx3UVprRkN3dHJBY0RZZlg1V2VFalFhb0FuSWlmNHdyT1ZvcDRDYjFnZjd6dkZmMTNsSFQ0SFdLc1RlclZzZ1pFZHdtb2ZHQ0hFRHVPdWh2dll5Y0k5Y0dtT3BMQks0Y0xaSmxtbEFBQnlxUktQOVBnUXd5T2VGUFNIS091TFk2bVlHeTAveWVkbytucHNUZndFTEN3Z2hKQzZSZ2tGUWdocHhFcnVtcEMwSXgvWkNWcFlUTUpIV1A0aWtySFdKSlJWSkFndkxtVXFDVUw3ZXFEOVpEOTR0M1dyMTlnYjBwN3I2YmlXazg5dHNDeGNhZlZXUGdueDVzaStWUjFLQ0trbDliaXBZTnpMK2dlNG1FOFFqRWdBQUdqK1dDTkNaQTFuY0p2Wm1CMzlFZHlrN3JhZERGT2hncU95aEduQ25WMzQ3ZHhiTUZsS1FRZ2hkWWtTQ29RUTBnaVpEU3h1SDlVZ1pYY0JESVZtMndQOGhhVHRyaFhMV2lxTVE1UzZNUWpxcVVhSHFYN3diYTlzZHRNYmF2S2Z2MDd5WDR2UmlyRlh5eFlZRnRtcTVnTUpJUzVoM05WUWo1M0NiN3ZlUzhIMkcxOTYva3lUclZLd2l2RHZnK2RpdjBlSVozdkJYaTdqSW56Tlp5dDhBU1RsbnNUUHAvOFBPbU5SM1FkS0NMbHZVVUtCRUVJYUVaT2VSZFpaTGE1dnprVmhpb0hmWDNGNWcvVXVsWDF2QUltTVFXQ1VPenBNNWNaQU12ZmhxL3pobXhtNGtIa1BnTFVIUXUyckV4YU5wdDRKaE5RMTk3R1QrU29GQm94TEV4L0s5MUlvM3ZpYk9NRTFJQjlsTUo3cCt5MEdoajhzMkZ2Mjk4T3k5bE1neWxWMzNORmN4L2VuWGtDKzdrNDlSVXNJdWQvSUdqb0EwbnpwQzR3d0ZGcWd6ek5CbjgvOUFRQ2xyNHo3NHllRHdsc0tsYy85OGMrd3BLUUVjcmtjY3JtOHltT3VYTGtDRHc4UGhJVzV0azZiWlZtd0xBdUpwT1pQa1JhTEJSa1pHV2pkdXJWTDM0dUl5NmkxNE43bEV1UW42KzBtTjNES2xqZVVmY0psTGR5ZEtlSFNCa1lDK0hWUUlUREtIVkxGZlZhT1VNN25COC9hYmJ2MHR5SElLUFFQRDhIZ2RpMXJHeFlocEFhTVVnWDFoT2tvM3ZBckFPN1hVTUp5MVFxdU1wdzdEVk5xTW1SdElzUUpzZ0dOakh3YWtmNTlFSGRwTWJTbFpVdTZHR3ZEUmtFdWdiSFBLK1RyTXZIOXlSZndhUFNIYU9YZHRmNERiMGFLaW9xd2R1MWFoSWVIWSt6WXNYWDZ2WDc3N1RlNHVibGh4b3daZGZwOTZrcE9jUXB5dEtuSTBpUWhTNU9Nck9Ja0FFQ3dSeVNDUFNNUTR0a2VnZXB3dFBCbzI4Q1JrdHE2RCs5ZGtmcVFjVXlEckRNbEtFbzNRS0pnNE5kSmhYYmpmZEZ1dkMvOE9xa2dVVEFvU2pjZys0d1dHY2MwRFIxdXZWaTllalZtelpxRm5UdDNWbm5NRjE5OGdhZWVlZ28zYnR4dzZYc2NPM1lNczJmUHhycDExYy9nenM3T3hwTlBQb2tYWG5nQjJkblpMbjB2SzVabGNlZk9IZjU1akVZalNrdExIZjVqTkJwcjlmMmJ1dElpTTI0ZjFlRDZsanprM1NpWFRPQ25OMGhnTFViZ0NoTHNyNjU5STVYb01OVVB3YjNWOTMweTRmeWRlemgwTXdNQTE2RFM1VWFNZ2hQZkc5dS85b0VSUWh5aUhqTVpqSWNuZ0xJQkJpNDFaN1R2cFZDODZYZVJvbXQ0Ylh5ajhVTHNqNGp3NnkzWXk3MWdDU3VyV092L2x2MDk2RXdhL0hqNkpaekwvTFBlWW0yT05Cb040dUxpOFBmZmY5ZjU5MXE5ZWpVMmI5NWM1OStuTG15KzhqSCt2UEVOcnViOERhWE1BN0ZoMC9GYzM1VjRydTlLeElaTmgxTG1nU3M1aDdEN3hyZlljdVdUaGc2WDFOTDljV3VZMUp2aXJGTGNPcWhCY0l3YXZoR1Z6N2VYcXhUd0RMVjFtYzlQMWlOeFF5N0NobmhCSFZUMTNYdXhuVGh4QXV2WHJ4ZjFPZnYxNjRlSEhucW93bjZEd1lCZHUzWkJvOUdnVFpzMmxaNmJtSmlJbEpRVWRPclVDZTNidDYvMG1KcHMzcndaOSs3ZHEzSGtWbEJRRUh4OWZaR1JrWUV2di93U2l4Y3Zydkc1ZFRvZGNuSnlrSk9UZyt6c2JOeStmUnRKU1VsSVNrcUNWcXZGeUpFajhmcnJyK1A1NTU5SFdscWF3ekYzNzk0ZG4zMzJtY1BITnhmNmZCTnlMcFpBYzZ1U2hsbGwvL2xZaGdIRHN0eGE0a28rR1h1M2NVTlFEelhrSHBRYnR2cXZZTEtEcTQwanVFUUVkKzdRaUpibzNhcUZDSkVSUWh5aVVNQmowa3hvMXY1VXRxUDJTVkpEd3NsbVU2VUFBTzV5Ynp6V2N3bk9aR3pEbmhzcllUQ1g4SSt4ckRDZndvQ1JBR1dEZndBQVc2NHN3WjJpcXhqYllRRWtqTFFCb20rZUVoSVNzSHExYTZOS1I0NGNpWEhqeGxYWWJ6UWFJWk5WLzFFdEt5c0x5Y25WOXdueDgvTkQ1ODZkWFlyTldTbDVDZmo5d2lLTTY3QUEwYUZqS2owbTBxMHZJdjF0VFk0VDdzVGo0NE5UTUt2NysyamoyNk5lNGlUaW9vUUNFYzNkaXlYUVpodlJZYm92cEhMSFArRDRSaWpoMVVxQjlFTkY4QWhWSUxDcmU4MG5pU0EzTnhjWExsd1E5VGxEUTBNcjNiOTM3MTVvTkJwRVIwZWpTNWN1bFI1anJTb3dHQXcxZnNCZnNHQUJmSHg4N1BhbHBxWWlJU0VCYXJVYWt5Wk5Bc0JsMHIvNjZxdEtuOE5pNFc2Rm56aHhBdSsrK3k2VXlvb0pvR2VlZVFiKy92N1E2L1dZTVdOR3BkVUVMVnEwUUZSVUZOcTFhMmUzZjlDZ1FaQktxNzVZMGV2MU9ISGlSTFUvWjNPa3pUYmkzdVVTRkdkV1VwbkJXdThwY1NNZkdhQkNKa0dta3NBM1FnbmZTQ1hrYWtva0NGM055Y1B1YTF3eWk2M0ZuRWpoUklpM1JsTHZCRUxxbS92SWNkRHUrQU9Xb2tMWVJ0ZzQrUXR0cmZrdk82MTQ4Ky93ZWZrdGtTTnRXTDFiVGtLSGdQN1ltdmdwa25MTGtxbldaQUxMTFpYalhndnRYeEJQM2Q2S3pLSWJlQ1I2TWR6bFBwVThjOE13bTgzOE1vSjU4K1poOXV6WkRwMjNaODhlTEZteUJINStmdmp0dDk4cXZmYTRmdjA2RGh3NGdQUG56K1B1M2J2UWFEUlFxVlFJQ0FoQWRIUTBoZzBiVnFzUDNRVUZCUzVmVTNicjFnMEFzR1BIRHY0NXJEZUc4dlB6OGRGSEgxVTRaK1RJa2VqVHB3OU9uVHFGNWN1WFYvdjgvZnIxYytqR1VXMGRTbG1ObFB3RXZEcm9kN2pKMUE2ZjF6TjBIRG9GRHNLNkM0c1E2ZDhYZzlvOFVvZFJrcnBBQ1FVaWlyc1hTMkRVbTlGbXBMZEw1MHZkSkdnN3lnZDNUbWh3OTFJSkFydlZUMUlCQUdiUG5vMVpzMmJWNmprdVhyeUl0OTZxK2tMRldySlcxWnRqV2xvYWpodzVBZ0JJU1VsQlNrcEt0ZDl2L3Z6NUZmWnQyclFKQURCdDJqU28xZHdMdVY2dng3NTkreUNWU2l2dDNXQk5JcHc5YTcvbTNHZzB3bXcyWS9iczJmRDM5NGRTcWNUa3laTlJYRnlNa0pBUXBLZW5ZOSsrZmZqSFAvNkJNV01xejBBdlhMZ1FIaDRlVmY0TUdSa1o5MVZDUVpOUmlydVhTcUM3WjZyNFlObkZNc3N3MWtuakZYaTJWc0F2VWdrUFFYVVBzYmRrMzJuYmhvc2Q0bG5XTm81emVQdldWSjFBU0VPUUsrRHg0R01vK21rRnQ4MHdZRnpwcFNENElHMDRleEttMittUXRYS3RSMUZqNWVrV2dOblIvOFdGckQzWWRXMEZkS2F5WmFSTVdhdkc4aU9BeXR3dVNzU0tZMDlpV3RkLzJkMHRib3EyYmRzR0FCZy9mbnlGWkVKK2ZqNldMbDJLWThlT1ZUaFBvOUZBbzlFZ0pTVUZtelp0d3NDQkE3Rnc0VUo0ZW5xNkhNdlFvVU94Y09GQ3A4NnhWaUZjdm53WisvYnRzM3RNcTlWVzJBZllraERDNzl1blR4KzdmWGw1ZWZqcHA1OVFIdzZsckVheElROXplN2xXY2FxU2UySmU3NlhZZnZVTEhFNzlEWVBiUENweWhLUXVVVUtCMUZweFZpbTAyVWFYa3dsQ29mMDhrYktuQU82QjhucGIvaUNYeTZGU3FXcjFIRzV1YmxVK2R1TEVDYVNrcEtCSGp4NklqbzRHQVB6NTU1LzQ2NisvTUdmT0hFUkZSZUhISDM4RUFQajQrR0RseXBXVlZndkV4Y1ZoMWFwVmFOV3FGZno5L2UwZUt5Z293TjY5ZStIdTdvN3AwNmRYT0hmQ2hBbDQ4Y1VYSGY1NXZ2dnVPOFRGeGRudGUrNjU1L2l2TjIvZXpDY3FTTlgwZVNZVXBobFFtR2FBVVZ1aDA2Sk4yY1ZlK1VzK2hZY0V2dTFWOEcybmhGUjVmL2RHcUVseWJpRzJYTDdKYjd2ZU84RjI1cnVqWTJzWkZTSEVWYW9oSTZIZHRnSG11emtBWEIzL3l0aFhLZnl4Qmo3Lzk0WklFVFl1M1lOSEljSXZCanV2Zllrck9RZHREekNBZGNRa3l6SjJ6UnBMaklWWWMrNE45R2sxQmFQYlB3ZVpwT2tsckpPVGs1R1ltQWlKUklMeDQ4ZmJQWmFlbm80MzNuZ0RPVG5jdjZFV0xWcGcyTEJoNk5peEl6dzhQRkJjWEl4cjE2NWgvLzc5eU1uSndaRWpSNUNhbW9wUFB2a0VnWUdCL1BPY1AzOGVlWGw1QUxnRUJRRGN1M2NQKy9mdkJ3QzdCSVJVS25YNW12S1ZWMTdocjlVdVhMaUF0OTkrRzRNR0RjSS8vL2xQL3BpTkd6ZmlsMTkrcVhDZDJMRmp4d28zZU5MVDArc2xvWkNTbDRDVS9BU1hrd2xDRXp1OWpKL1B2SXd3NzI0STkrMHVRblNrUGxCQ2dkVGFyWU1hZEpqdUs5cnp0UjdpaGFTdCtlZzAwNy9tZzBWaU5CcFJVbElDYjIvN3BNaXZ2LzZLZ1FNSFZpam50enA2OUdpMUpYSVdpd1VyVjY0RXdDMGZzTzVidTNZdE1qSXlNSDc4ZUNRa0pPRFlzV09RU0NRb0tDakFwazJiOE9TVFQ5bzlUMnBxS3RhdVhRdUF1L05mdnRwZzFhcFZNQmdNbUR0M0xqdzlQWkdXbGxiaFp5SDFRNS9QSlJHSzBnd29MYTRtaVZBRlJncDRoN3ZCTjFJSjk4RDY2eW5TMUgxMjRBei90YkRLd0JuQzgwWjNERWUzNFBwN0RTS0VsQ09Sd0hQV1BCUjh0WVRiTHJlRXdXR0M0dzFuampmTEtnVXJ0Y0lYTTZNV0lhM2dQSFplWFk0Y2JXclpJNHl0c2Erd2EyUFoxNmR1YjBGeTdtbk02djV2dFBDby9IcW5zYkpXSjhUR3h0b2xBWFE2SGY3OTczL3p5WVNaTTJmaWlTZWVxSEQ5Tkhqd1lNeWRPeGMvLy93ek5tellnSXlNREh6d3dRZjQvUFBQK2NxQk5XdldJQ0Vod2U2ODVPUmsvT2MvL3dFQXRHdlhEZzgvL0xEZDR3YURnVjlhV2gyR1lmamtnSEFTV0VZRzExdzRKQ1RFTGtGUldzcjFYYXJ0alRBeC9YNWhFVjRkSkY3ajA0ZTd2NC9sUitmZzlhRk5zeUhsL1lnU0NxUldNbzV4RFJpdFBSTjA5MHk0K1dkQmhlTVVYbEswbjJSTE91UmQxeVAzbWc3R1lqUGtIbEw0ZDFUQnJ3UDNnaXB6a3lDb3B4b1p4elZvR2V0NjJabWp0Rm90bm5qaUNiUnUzZHB1bmRxbFM1ZXdhdFVxcEtXbDRlMjMzMFpwYVNrVUNsdjJ2ckN3RUI5ODhBRkNRMFB4MGtzdlZmcmNPM2JzUUhwNk9vWVBINDRPSFRvQUFBNGNPSUNNakF4MDY5WU5Bd2NPeFBQUFB3OEFlUGZkZDdGaXhRckV4Y1ZoNU1pUi9PaEluVTZIano3NkNFYWpFVk9uVHExUTVuYnIxaTNzMkxFRFBqNCsvR2loeno3N0RNbkp5WHhXMjJReVFhZlRPZngzWWpKVlVwYnZwSXlNakdyZjhLeHY4czJCdnNDTW9ySktoRktOMmFYblVQbkw0QnVoaEhkYk4waGtWSTNnakZzRkdzUmRFRXhHWVNSdzluNG1WeFVzN0ozUXRFdUFDV2tPM1BvT2hLeHRKRXdwU1dWN1hHeU9jcDlVS1ZpRisvVEE4N0UvNG56bWJ1eEwvaEZGaG52Y0EzeC9CWEJ6M2l5MjNoUjV1Z3g4YytKcERBaC9DQSswblF1NXRQTEcybzJKVnF2RjNyMTdBWUR2SFdXMWV2VnEzTHAxQ3dDMzNIVGV2SGxWUG85Y0xzY3p6endEczltTWpSczNJakV4RWR1M2I4ZlVxVk1CY0ZXZTF1VUVXVmxaMkxwMUs4TEN3dmgrRCtWN1dnSEEvL3QvLzgraEJ0Vnl1YnpTNlY4WEwxNEV3RlVlbFArWkFmQkxXeHZhNWlzZlkxeUhCVTcxVEtpSlN1NkZVWkhQWUd2aXA1amMrUitpUFMrcE81UlFJQzdUNVp0Z0xMSFlUWFBRNVhFZlJFTmkxQkMrNlF0SDJkMjdyRVAyT1MwQ285eWhiaUdITnR1SXpGUEZzSmhZQkhUaFBvRDZSaXBSbUdxQXZ0QUVwWGZkL2pOVnE5WG8yclVyOXUzYmg3Ly8vaHVEQmcwQ3dEWDVBYmcxZVV1V0xNSHQyN2V4Yk5reS9rUEg3dDI3WVRLWk1HSENoRXFmdDZTa0JLdFdyWUpNSnNPY09YT2cxK3RoTkJxeGV2VnFNQXlERjE1NEFhdFhyMFo2ZWpwR2pScUZBUU1Hd0dLeDRMMzMzc1BiYjcrTjVjdVhRNlZTNGUyMzM4Yk5temZSb1VNSFBQWFVVeFcrei9mZmZ3K0x4WUo1OCtaQnBWSWhJU0VCaVltSkNBc0w0OStJZHU3Y1dlMjR5cG9rSmlaaXpabzEvSFpXVmhZQWJobkdnUU1IQUhDbGhNTEV5b0lGQzF6K2ZrMUJxY2FNZ3BTeUpFS1I4MGtFUmdwNEJDdmdFYXFBWjBzRk5WaXNoVS8ybjRIWndnOUpBK05TY2JUdEU4ZjR6bTJvT29HUVJzSnI5bFBJVzF5V0FIQzFsNExnOTl0dzVqaE1hVGNoQzI5YWQrSmQwU05rTkxvR1BZRGo2WEU0bXI0Qk9tTVI5NEJ3M1VPNUhNM1J0UFc0a0xrSG85cy9oNmpna2ZVY3NYUCsrdXN2NlBWNmhJYUdvbmR2MnhoTnJWYkxWeTYwYTljT2MrYk1jZWo1NXMrZmp3TUhEaUF2THcvcjE2L0hsQ2xUd0RBTWhnNGR5aC96eHg5L0FPQXFCMmJPbk1udnR5NS9zT3JidDYvZFZLL016RXhjdjM0ZEVSRVJhTldxRmIrL3N2NVd1Ym01T0hyMEtPUnlPV0ppWXV3ZUt5cmkvaHRXMTZPcXZtUnJVbENrejYxeW1rTnQ5R281SHBleTkrR3VOaDJCNnVaWlVkU2NVRUtCdUt5MHlGeGg1cjArM3dRM0x5bjhPbForWjVxMUFQZXVsTUEzVW9rVzNibkdpK3BnT1F4Rkp1UmUwL0VKQllCTFFoZ0t6WFdlVUFDQXA1OStHa2VQSHNYWFgzK05tSmdZbU0xbTdOKy9IOEhCd2VqWnN5ZU9IajJLeE1SRTdOcTFDK1BHallQRllzR09IVHVnVkNveFpzd1lKQ1VsVlhqTzdPeHNGQlJ3MVJybE0rTmp4NDVGKy9idHNYcjFhbmg3ZS9QOUNRWU5Hb1FwVTZaZ3k1WXRXTFJvRVZRcUZTNWN1SUN3c0RCODlORkhGZGJNWldSazhNc2wwdExTOFBYWFgvTU5GcDk5OWxtK3gwRkVSQVI2OXV6cDhOL0hoUXNYY1AzNmRYNjdzTEFRNTgrZjU3ZjFlajBBYm4yZXRTelBXbEZoTldYS2xFcmZLSzJLaTR1eGE5Y3VoMk5xU0JZamk1SjdKdWh5amREbG1xRExOY0drYzM0NWc1dTNsRXNnaENyZzNrTE8zVWdudFpLV3I4RnZDVmRyOVJ6YzliVHR0ZXlkVWRRN2daREdRdDZoQ3hSZGU2RDBNdmNleERJdVZDa3c5cjBVTkhHcjRidHdrYWh4TmxZeWlRS0QyanlLZnEybjQ5VHRMVGlhdGg1YVkxa2xhUlZMdzRwTDg3SHg4a2M0bGg2SDRSRlBOdHFtamR1M2J3Y0FUSnc0MGE3Q0xDRWhnYS9LZlBEQkJ5R1JPUFptSzVmTE1XYk1HS3hkdXhaMzc5NUZTa3BLaFNXdlo4NmNxZUpzZTlabHJsYmJ0bTNEOWV2WE1YcjA2RXA3WFFtdFc3Y09Gb3NGbzBhTnFsQ0pZTzNsVUw0cTR0S2xTeFd1dWF6WG9IWGxia2txM09WMVYwbXNsSG5pcmphRkVncE5BQ1VVaU12MGVTWW8vZXovQ2VuemJmdFlDeXA4WUdJWW9NMEliMGpkN0IrUVNCbXdadnU3aWtvL0dmUjVKbmlIVmQzd1VDd0JBUUY0K09HSDhjc3Z2MkQxNnRYdzgvT0RUcWZEbzQ4K0NvWmhNSGZ1WE96YnR3OC8vdmdqQmcwYWhQUG56eU1qSXdPVEprMnFzdXlzYmR1MkdEQmdBT1J5T2J5OHZDQ1ZTckY1ODJhNHU3dnpsUVp2dmZVV3JsMjdCaTh2TC82OEYxNTRBYW1wcWZ3SCtJQ0FBSHo4OGNkMngxZ0ZCUVZCclZaRHA5TmgvLzc5TUp2TjBHZzBpSW1KUWQrK2ZYSDM3bDBBUU5ldVhmSHNzODg2L1BlUm5wNk9POWx4b1g0QUFDQUFTVVJCVkhmdW9FVUxyc045Ykd3c24rMDNHQXlZTVdNR0RBWURYbjMxVll3Y2FYOEhZL0xreVNnb0tNREREejlzdDBTa1BJMUdnOERBUUFRRkJUa2NWMzFnelZ5bGpUQjU0T295Qm9tY2dVZXduRThpeU53cGd5QzJmLzk1ekRwdDArWGVDWXhnSk4za3J1M1FJYkR4akZFamhBQ2VqejZGM0xlc0ZYQ002Mk1reTVTZVB3TmowalhJSXp0V2ZYd3pJNWNxTVNCOEZ2cTJub1pUdHpmalNPbzZXMktoQ3BtYUcxaHo3ZzJFZUxaSGJOZ01kQW9jQklXMGNhemR2M2p4SWxKVFV5R1h5L21sQjFhWExsM2l2eTUvaDc4bTNidDM1M3RXWGIxNjFTNmhvTkZvY083Y09YNzc5T25UNk55NXM2akxEeElTRXJCcDB5YTR1Ym54MWExeXVSeFNxUlJKU1VsSVRFeUV1N3Q3aGViY1I0OGV4ZEdqUjBXTHd4RlptaVFFZTBiVzJmT0hlRVVpc3lnSlhWb01yZmxnMHFBb29VQmNwczgzd2ErVDRJMkZCZlFGSmtnVkRKSjI1TU5RWUlaRXhzQ25uUnVDZTNtQWtRSmdZSmVFWU0xQVFhb2VoV2tHQkhTMUh4V3A5Sk1oNzZyajYvNXJhK2JNbVlpUGowZGNYQng4Zkh5Z1Vxa3djZUpFQUZ3SDM4Y2ZmeHhmZi8wMWZ2bmxGMXk3ZGcwU2lRUVBQZlJRdGMvNTNudnY4VjkvODgwM0FJQW5ubmlDenl3ckZBcEVSVVh4eDJpMVdxeGF0Y3J1elRBdkx3OXIxcXpCbzQ4K2F0ZHdDT0JHRGExZHV4WktwUklzeStMWlo1OUZTVWtKMzVmQk9zZVlZUmlVbHBiQ2JIYnNnM0ZnWUNBQ0F3TXJuZUp3NXN3WkdBeUdTcy9UNi9VWU5Xb1VBRzZlZEhWOUcyUXlHVjh1YURBWXFwMlVVV2ZLL3MxYUV3ZTZYQ1AwQldaWDI0a0RBSlMrZ2lxRVFMbnI0d1pJamE1azUyR3JjTEtEUzQwWWJlZEpHQWJ2ak9vbldueUVFSEhJV29mRHJlOUFHRTV5NDVXdEkzYWRKdXlsRUxjYXZ2LzZRS3dRbXd5WlJJSCtZUStoZjloRHVIcjNiMXpLMm9mTHdxa1FsY2pVM01DbXkvOEZBTFQzNzRlT2dmM1IxcmNuL054YlZYdGVYZHE2ZFNzQTRJRUhIcWd3NXZIZVBhNW5oSWVIQjN4OW5Xc2FIaHdjekg5dG5laGdkZkRnUVJpTlJnQmNzK3kzM25vTG5UcDF3c2NmZit4MC9KVkpTa3JDaHg5K0NJQ3JNbTNSb2dYKytPTVBmUHZ0dDVETDVmejNIamx5WklXcWk0a1RKK0tCQng2dzI1ZVRrNE1sUzVhSUVsdGxzalRKaUEycnZ0cWlOb0k5MnVQazdZMTE5dnhFUEpSUUlDN1Q1NXVnOUxYOUV6SVVtY0dhdVFaMUxicTdRNmFVb0RpekZIblg5VEJxTFFoN3dQNE9lM0dtRVduN0NnRUFxZ0FaL0R2Wlo3MlZ2akxvODJ2ZkhOQlJDb1VDeno3N0xONS8vMzNrNXVaaSt2VHBkbXZVSmsrZWpPM2J0L052WWlOSGpyUjc0NmxPY25JeU5tL2VqQzVkdW1EeTVNa1ZIamNhamRpOWV6ZCsvdmxuRkJZV1FxRlFZTzdjdVZBcWxmamhoeCt3ZmZ0MnhNZkhZOGlRSVJnM2JoeWlvNlA1RDBIV3hvZng4ZkZJVFUzRmd3OCt5Qzgvc0w3NXlHUXlmUFRSUi9qNzc3K2QranVaTldzVzVzK2ZiN2Z2OE9IRC9OY2FqUVovL2ZVWFg2VXdjK1pNZmptRU05cTNiNCt2di83YTZmUEtNMm90eUx1dWc4WEVsdjBCTENZV3JKa1Y3TFA5WVYwclBBREFMY2x4ODVGQjZTdURtN2NVU2g4WmxENVNTT1NVUWFndjcrNnl6UlYzc1ZXYjNabFA5TzJDZHY0MEhZV1F4c2h6MWx3WVRoMERXSXQxRW1LdEpqNlVYcm1BMHNTTFVIU09xdnI0WnE1VDRDQjBDaHlFaVNZTkxtYnR3N25NUDNHbjZGcTE1OXpJUFlFYnVTY0FBSjV1QVFqMmFBZTFRcnhKWDQ0b0tDamdyMmZLTjJNRXVHc1RBSEIzZDYvd1dFMkU1NVMvbm9tUGowZHdjREN5c3JMUXBrMGJSRVZGNGErLy9zTGl4WXN4Yk5nd3UyTlBuRGlCOWV2WDg5dTV1YmtBdUxIYlI0NGM0ZmRQbXpZTmd3WU5RbTV1THY3eGozOUFxOVZpMHFSSi9NL1ZzMmRQZE92V0RXYXpHVXFsRWwyN2RzV3NXYk93YU5FaUZCVVZZZTdjdVJnK2ZEaGlZMlBSbzBlUENuOVAwNlpOcyt2bElLYXM0aVFFZTFSZG9XQmhUU2cxNjZDVWVUcTBYVjZJWnlReU5SV1hGSlBHaHhJS1JEUXlsUVN0aDNoQjVTZmpHOHg1dGxKQUltTnc3NHF1d2hJSnBZOFVFZU44VUtveEl5dEJpNXZ4K1lnWTc5dWdIOGdHRGh3SVQwOVBhRFNhQ3VNZ3BWSXBubjMyV2J6MTFsc0FVR0ZFVUZWTUpoT1dMRmtDcVZTS2hRc1gybVdWczdPenNXUEhEc1RIeC9OcjNmcjA2WU9YWG5xSlQxYjA3ZHNYMzM3N0xZNGZQNDc5Ky9kai8vNzk4UGYzeDhpUkkva1AreHFOQmovKytDUDgvUHp3K09PUDg4OXZUU2hZMTlXNXU3dnpjNXEzYk5tQ3NMQXd2cmRDWEZ3Y09uZnVqSzVkdTFiWjM2QzR1QmlIRGgyQ1NxV0NUcWZEOTk5L0Q2UFJDSVBCZ0FrVEptREVpQkg4U0NPaEF3Y093R2cwNG9FSEhxaTByMEpJU0loRGY1YzFLUzAyNDk0VmNhdGFHQ21nOUpGeHlRTWZLZHk4WlZENlNpRlQwdktGaG5ROExSUDdrcmdPM3JZcUF5Y25Pd2lXU0hpNnlmSG1pTWE1VHBnUUFrZ0RnNkFhT2hLNkE3c0JjTDBVWEtwVEVDeVhLRjYvQ243dmZpSm1tRTJTVXVhSlBxMm1vRStyS2NqVFpTRGhUanpPM2ZrVHhhVjUxWjZuTWR5RHhqcEJvaDdGeDhmRFpESWhJaUtpMHRIZDFvcEhaNlpiV1FuUEVTNDFUVWhJd1BYcjEvSFFRdy94aVlKWFgzMFZhV2xwdUhEaEFpSWo3VDlZRnhZVzJ2V2lzbGFJM3IxNzE2N3lvYkNRdTdIbTcrK1BlZlBtNGZidDIzamhoUmY0eDl1MWE0ZWxTNWRXaURNeE1SRUZCUVhvMmJObmxUMnlmSHg4N0o2cnZ2MTQraVZrYTI1aWZwOHZFZXpabnQ5K3V1OEtCSGxFbEcwbjQ0bVlaV2pwMWFuQjRpUzFSd2tGNGpKckJZRmN4YTJUbHlvWWVMV3V1R2JlcTdVYmwxQW9NTnNsRkdRcUNXUXFDWlIrTXNqY3BValpYWUQ4bTNyNGx6VjBMRjhCVVI5Mjd0ekpaN1ovL2ZWWERCNDgySzdzMzlwZEYrREdOWWFIaDlmNG5OOS8vejF1M3J5SmVmUG0yVFV1VEU1T3hnc3Z2TURQS2U3Y3VUTWVmdmhoREJnd3dPNzhsaTFiNG9NUFBzREZpeGZ4MjIrLzRmVHAwOGpOemVXWE13REFWMTk5aGFLaUlyejk5dHQyMmZYeTNZQTlQRHo0WGdyeDhmRjJ2UlhpNHVMUXMyZFBQUEhFRThqSXlLZzBvYkI3OTI2VWxwWml4SWdSMkx0M0wyYk1tSUV0VzdaZytmTGw4UFgxeGNzdnYxenAzOEdwVTZkUVVGQ0FCUXNXd051N2tkNEJaZ0EzTDJsWjhrREtKeEVVSHBRNGFJemUybWxiSzhvd3JxMVJFYTZRV1BoQWIvaW9HbURaRFNIRVlSNHpaa04zWkQ5Z05ITEpCSmQ2S2RpT055WmZSK25GQkNpaUhHOWEzTno1cVZwaVJNUjhqSWlZajd2YU5Od3V2RkwySnhFNTJwU0dEbzl2aWcyZzBvcFBBUHd5QjQxR0E0MUdVMkZKUkhXeXM3UDVyd01DQXZpdjE2NWRDN2xjanNHREIvTUpCYmxjemxjS1dCdFVXNDBlUFJxalI0L210N2R0MjRibHk1Zmo2YWVmcnJJcG8zVk1aVk1SN0JHSnJPSWtSTHBWbm96WEd6VXdzMGFVbXZYbHRuV0NiUk8vWFY2bUpna2hkZGlqZ1lpSEVnckVaZGFFZ21jb2wwUXdGSnBSY3M4SW43Wkt1MmFNbHJKbWl6SWxBN09CUmRFdEF6eEM3TWZrS1gyNEQrMUdyYTF6Zm1WTkgrdVNUcWZEcWxXcjRPYm1ocWlvS0p3K2ZScmJ0Mi9IbENsVHVIajBldnp3d3crUVNxV3dXQ3hZdVhJbCt2WHJWKzBrZzAyYk5tSGp4bzN3OXZaR1dGZ1l0bTdkaXJ0Mzd5SXpNeE14TVRFWVBYbzBDZ29LTUdyVUtIVHIxZzJBcllOdmVTMWJ0c1JycjcyRzI3ZHY0L2p4NDN4Y08zZnV4TDU5KytEajQ0UE16RXlzWExrU0JRVUZLQzB0eGVEQmd3RlVQaVBaV1VhakVldlhyMGRvYUNnNmRlcUV2WHYzSWp3OEhHKzg4UVlXTFZxRUpVdVdZTTJhTlEwNkcxbmhJVVdMSHU2UXlCZ3dFb2I3ZnluWDlKT1JNcEJJVWZiL0RCZ1pBNGtFM1A5THVlTkkwN0RyYWhyTzNlRWFqZ3A3SURoRGVGNHJidzg4MTcrN3FERVNRc1FuOGZhQmV2UWthSGR3NjZwWnhzV2xUb0pFaEdiOUt2aFRRcUZTZ2Vwd0JLckQwVE4wSEFDZzFGeUNMRTBTOUNZdGpHWURqQllEakdZOWpHWUQ5aVI5Vnk4eG5UeDVFdG5aMlZDcjFSZytmSGlseDNUdTNKa2ZsWDMyN0ZtN3NZODF1WERoQXYrMTlicnM1TW1UU0VoSXdQRGh3eXNrSjRLRGd4RWNIRndob2VDS3BVdVg4a3NqYXFMVmFnRUFiNy85dHNQUC85SkxML0hOdHNVUTdCbUJMRTF5bFZOQTV2ZFpBYTJ4QUFIdVlmeDJpYkVRL3U2dGJZK1g1aU5BWGZuTnVhemlHd2oyYUM5YXZLVHVVRUtCdUV6cEowTlJ1cTA1bjZIUWhEdkhpeUZWU093cUZRclRESkRJQUpVLzk4SDd6b2xpK0hkU0liaTM3WU5uOFIydVRGNVlrYURMTThHblRmM2RNVnkzYmgzeTgvUHgyR09QWWN5WU1YamlpU2V3YXRVcWpCZ3hBaDRlSHZqOTk5K1JtNXVMR1RObW9LaW9DSHYyN01IR2pSc3hhOWFzS3AvVG1rVXZMQ3pFKysrL3orK1hTQ1RvM2JzM0ZpNWNpTUxDUWp6NDRJTk94YnBueng3K2Erc0lvNEtDQXZ6NDQ0LzgvaTVkdXVET25Uc0FJTW9ieVBidDI1R2JtOHVQdUxUcTM3OC9ubi8rZVhUbzBBSHU3dTdWTm42MFdDeVZQbDVaODBkWHlOVVNCSFp6ZnMwa2FWcmUvVlBZeWRyNWhkVGw2eG4rUFNZV2NpbFZvaERTRktnblBZaVNmYnZBNmtwY3JsSmdHSWFyOG1NWW1OSnV3cEJ3RW00OWFjbFRUUlJTZDRUNVZKNThyYStFZ25YaTFLaFJveXFNMHJhS2lZbUJSQ0tCeFdMQjVzMmJIVTRvR0kxR3Zqb3pJaUtDYjRTOWV2VnFBT0FiU2RlVmhJUUVaR1ptT25YT2lSTW5IRDdXbW9RUVM0aG5lMXpKT1ZUbDR5cTVGMVJ5TDRlM3k4c3N1b0Z1d1pVbmpVampRZ2tGNGpJM2J3bk1SdHVsdVdkTE55aDlTM0RuaEFabXZScHlEeWswdHczSXY2RkhjQzgxcEc3Y0c3NS9SeFZ5citvZ2tURndieUdIUHMrRXU1ZTBVQVhJN0JJSWxsSVdDdS82dVcyY25wNk9kZXZXd2QvZkg3Tm16WUpTcWNTRUNST3daY3NXckZtekJ1UEdqY1A2OWV2aDQrT0R4eDkvSEZxdEZnY09ITURhdFdzcmpDc1NHanAwS0ZKVFV4RWFHb3JRMEZBRUJ3Y2pKQ1NrMGdrS1NxV3lRa09kOGs2ZlBsM2hBL25reVpQUnZYdDNCQVlHd3MvUEQzNStmdkQxOVlWY0xzZC8vOHQxWlc3WnNpVUFydnpQMnZ6UVlERGcwcVZMZHMwUXo1dzVBNTFPVitGTkp6OC9ILy83My8rZ1Zxc3hac3dZL1BYWFgzYVBXOHYzOXUvZmovLzg1ejlWeGwvVlZJeVZLMWVpYmR1MjFmN3NoQUJBM0lVYlNMckhyVG1GaTJNaUlmajhFUlVTZ0dsUlZGSkpTRlBCdUt1aG5qZ0R4UnQrTGR2QmdBRUwxb25FWXZta1l2SEd0WENMN3VQODhnbFNyN0t5c25EcTFDa0E0S2R3VlNZZ0lBQWpSb3pBbmoxN2NPblNKV3pac29XdjZxek9Eei84d0ZjSUNQdGtSVVpHd3MvUEQ1R1JrUTVWSWhnTWhnb05IYTNiT3AyTzc1dGc1ZWJtQnFWU2laVXJWOW90Wnkwdkt5c0xIMzc0SWJSYUxZcUxpNkhYNnhFY0hBeVZTb1ZGaXhaVkdDVlpudGpUdEFMVjRUQ1l4RTFTQ09sTnhRaDByNXVHa2tSY2xGQWdMbFA2eUNGWFNaQ2ZySWR2aEJLTUZHZ3p3Z2ZaNTdXNGU2a0VKcjBGQ2s4cFFtTTk0QnRoeXlJSDkxWkRycFlnTDBtUGUxZEtJRlZLNE50ZWhSYmQxZnlOeHJ3YmVpZzhKVkI2MS8wL1VaWmxzWFRwVXBoTUpqei8vUE44eHZ1eHh4N0R2bjM3QUFDZmYvNDVqRVlqbm5ubUdhalZhcWpWYWt5YU5Ba2JOMjdrZXkxVVJ0Z2dzU1lCQVFGWXZIaHh0Y2RNbno2ZDcvRmcxYU5IanlvVEVaY3ZYNGFucHlkZm9hRFQ2UkFmSHcrQWF4YVpscGJHVnpFQTNNaWl0TFMwQ205b08zYnNnRmFyeGR5NWMrMG1YNVFYRkJSVTZaMkFvMGVQd21nMFl1REFnWkRKS3Y0M3JlNDVDYkV5VzFoOCtOZEpmdHZWMFhIQ3p3eWZUcXI4ZDVjUTBuaXB4MDVHeVo5YllTbmlQcGl4cnF4OUVMd1FtTkp1d25ENkdOejZES2ptQk5MUWR1ellBWlpsMGIxNzl4cDdXRDMxMUZNNGZmbzA4dlB6c1dMRkNwak5aa3lkT3JYQ3VFV0FxMHo0K2VlZnNYRWp0NVFtTmpiVzdscG0zTGh4ZGcwYWE3SjE2MWFzWExteTBzZCsrZVVYL1BMTEwzYjdIbi84Y2N5Wk02ZktpZ3NBT0hUb0VENy8vSE40ZTN2aml5Kyt3SUlGQzZEWDYvSHBwNTlpNGNLRmVQWFZWL0hPTysvWWpTS3ZheTA4MnNMVExRQUpkK0w1WlRGaU9aT3hIYjZxVUFSNmhOVjhNR2x3bEZBZ3RkS3l2eWNTTitUQ3E1VUNVamNKcEc0TVF2dlc4T0dRQWZ3N3ErRGZXVlhwd3lhOUJUbm50ZWowWVBXWlZyRWNQbndZTjIvZXJQQUc0dVBqZzk5Kyt3MjdkdTFDWEZ3Y1ltSmlNR3JVS1A3eDJiTm5ZOWV1WFRoMDZCRDY5T25qMVBlMFdDeElUVTJGdDdkM3BSK3dYV1UwR25IbnpoM2N2bjBiS1NrcHlNcktRdi8rL2ZuSFc3Um9nVFZyMWdEZ212K01HREVDTDc3NElnQ3VmSERXckZsOFU4WjU4K2J4NThYR3hpSStQcjdHcFJsZHVuUkJseTVkS3V5Zk9YTW1DZ29LOE1vcnJ6VGVwb3lrMFZ0MStnclM4N21FR3N1aTdBT0JrdzBaQlNza3BuUnRoNWpXUVdLR1NBaXBEM0lGUEI1OERFVS9yZUMyWFo0amFUdEg4OGR2Y0l1SmhWMFRLTkpvQ0pjalZEWXFzangvZjMrODk5NTdlUFBOTjFGY1hJeHZ2dmtHdTNidHdzaVJJOUd1WFR1NHU3dWpzTEFRaVltSjJMdDNMM0p5Y2dBQUhUdDJ4T3V2djI1WC9kYSt2WFByK051MmJWdHQ5V3A1NVNkRUNHVm5aK1BycjcvRzBhTkgwYUZEQjN6d3dRZnc4L1BqSHc4S0NzSm5uMzJHTjk5OEU2KysraXBHalJxRitmUG4yeDFUbDZaMGVRMGZINXlDVG9HRG9KSTczdnl5T3RyU0F1eEwvZ212RGRrb3l2T1J1a2NKQlZKcllVTzhrSDZvQ0cxSDFiN3hId0NrSHl4QzJGREhNOEcxTldqUUlFeWRPaFV4TVRFVkhsTXFsZWpVcVJPNmRPbUNWMTU1eGU0eEx5OHYvUHZmLzBiNzl1MlJuSnhjNWZPekxJdk16RXpjdUhFRDE2OWZ4OVdyVjNIOStuWG85WHI4OTcvL3JmYU5wQ1k1T1RuNC9mZmZjZWZPSFdSa1pDQTdPN3RDZFVGc2JLekx6MjhWR1JtSnhZc1hWNXM5SjZRdTZVMW1mTHp2dEcwSDQweUJNMGM0SmxJbWtlQzlzZjFyT0lNUTBsaXBobzVFeWU1dE1OMU9CK0Rhd0FkaEFzSjg1eGIweHc5RDJkL3hCbjZrL2h3K2ZCZ0ZCUVh3OGZIQm9FR0RIRHFuYytmTytQTExMN0ZreVJJa0ppWWlKU1VGMzMvL2ZhWEhTaVFTakJzM0RzOC8vM3l0bHdiRXhNUlVlazNwak1MQ1FzVEZ4V0hUcGswd0dBeVlPblVxbm5ubW1Vb2JnUWNGQldIRmloWDQ4c3N2c1h2M2JodytmQmhqeDQ3RnBFbVQ3S2FMMVpWWjNkL0h1Z3VMTUs5M3hmR1dybGgzWVJGbWRYKy81Z05KbzBFSkJWSnI2aUE1UEVJVnVITkNnOUIrdGN0TzNqbWhnVmRyQmR3RHE1NmNJRGJybTBoVk9uWHFoR1hMbGxYNm1IWDJyM1gwbzFCV1ZoWSsvZlJUSkNVbFZlaEpFQjRlam03ZHVqazBkckk2YXJVYU8zYnNnTVZpZ2Flbko2S2pveEVaR1ltMmJkdGl4WW9WS0MwdHhjQ0JBMnYxUGF5b3h3RnBTTjhmdjRpNzJyTFJVbngxZ25PRXB6elRQd3F0ZmNTNW0wSUlhUUNNQko2UFBZUDgvM0pkN2huR3hUR1Nnbk9LLzFnTFpleGdxbEpvaEt6TkdNZVBIKzlVWldlclZxMndmUGx5bkQ1OUdvY1BIOGFsUzVlUW01c0x2VjRQTHk4dkJBY0hvMWV2WGhnMWFoVGZiNm9ocGFlblk4ZU9IZGk1Y3lmMGVqMkNnb0t3WU1HQ0dtOE9LWlZLdlBiYWE0aU5qY1hLbFN1eGVmTm1iTjY4R2QyNmRVT2ZQbjNRcTFjdmRPalFvZElsSDdYVnhyY0hJdjM3WXZ2Vkx6Q3hVK1hqd3gyMUxmRnpkQW9jaERDZmJpSkZSK29ESlJTSUtBSzd1dVB1cFJLazdDbEE2eUZla0xrNTk0SmwwbHVRZnJBSVhxMFZDT2pTdUx2MEd3d0dsSmFXUXExVzgxMkVqeDA3QmdCd2Q3ZkY3dS92ait2WHI4TmtNcUZidDI3OG55NWR1dGlOSGJJMjU3bDc5eTcrK2M5L1Z2dTlTMHBLN0xiVmFqVSsvUEJEdEc3ZEdrRkJ0dEx0YmR1MlFhdlZZc3lZTVM0dE1iRDJhWENtNGQwUFAveUFyS3lzU2grekpsU1dMbDFhNVlWQVZGU1VRMDJUeVAxSFcyckNad2ZPOHR0Yyt6VW5KenNJcWhPOGxRcjhjMWh2VVdNa2hOUS9SWmNvS0tKNm9mUWk5L3JBdFZKd2J1bURjT0tET1NjVHVzUDdvQm95c280aUp0V1JTcVYyVTZ5c1VsSlNjT25TSlRBTWd3a1RKcmowM0dKVURUamk3Tm16V0xod29WUG5SRWRIWThxVUtYam5uWGR3NWNvVkFGd0R4Y2NmZnh5elpzMXlxbUppOE9EQmlJMk54ZGF0VzdGaHd3WmN1blFKbHk1ZHdvWU5HN0JzMmJJNnExZ1kxT1lSSEU3OURUK2ZlUmtQZDMrLzJ1a05sZEdXRm1EZGhVWG9GRGdJQThJcmIrQk5HaTlLS0JEUkJIWnpoM3VnSEVsYjh4SFVVdzNmU01mSzQvTnU2SkZ6WG91d29WNzFXcG5ncXFTa0pMejhNcGVCbGN2bE1Kdk5mSVZDOSs2MmNVcHl1UnhmZmZVVlFrSkNLaTFSSzg5Z01DQWhJY0hwZU1xL1FlYm01dUw3NzcrSFFxSEFuRGx6cWp4UElwSFlaYXBidEdpQnYvLytHMmxwYWJoKy9UcS96MUduVHAzQ3paczNxejNteUpFalZUNG1sVW9wb1VBcXRlelFXV2dNM0doWkZxNU5kaENlODY4UmZlRHBwcWptYUVKSVUrSDV5RHprWGtyZ3ByNkFjYnFWQWd2NzQ0czNyWVZxNERCQXBISEdwUGFzMVFuOSt2VVRaUXgyWFNvb0tFQkJRWUZUNS9qNitzTEx5d3Q5K3ZSQlJrWUdwa3laZ3NtVEo3dmNjMG91bDJQR2pCbVlObTBhamg4L2p2ajRlRXlmUHIzT2x6OE1idk1vd3J5N1lmblJPUmdWK1F4NnRSenYwSGxuTXJaalgvSlBtTlg5ZmFwTWFLSW9vVUJFcFE2U285Tk1mMlFjMTZBZzFRQ1pnb0hTVDhiOThlWCt1ZW56VGREbm1hRExNM0dqSVQwbDlkYUFVUXh0MnJSQm16WnRZRFFhK1JHT1BqNCtHRDU4ZUlYbEJjNjhlTGRzMlJMZmZQTk50Y2ZNbmoyN3dwU0g4dno4L05DM2IxOUVSVVZWKzhacjdXWnN0V2JOR2l4ZXZCaW5UNStHbTVzYkJnNGNpQkVqUmpnYy8zZmYxYzhNYW5KL3lkY1o4TTNSQzdZZExuUnpGMVpCdC9YendsTjk2WUtGa09aQzFpb2NxcUdqb0R1d3UyeVBLODBaR2I3eXlaSjdEN3FEZTZBYTduaFRQVkozZERvZFA2cDY4dVRKRFJ4TjFZWU1HZUp5enlwcjVlYnMyYlB4MEVNUFFhRVFKK0V0a1Vnd1lNQUFEQmhRZjlOTHduMjc0L1dobTdFMThWTmN5dDRMcGN3TElWNlJDUFpvanhCUHJtZFlwaVlKV2NVM2tGbDBBM3BUTVh4Vm9kU0FzWWxqMk9vR25oSlNDNFpDRS9TRlp1anp1QVNDUHQ4RUFGRDZjZ2tHbFo4TUNtK3BTNk1oUjQwYVZXbFpIT0dZeldaSTc3TzdLL1J2b25sYXVQVVFmamwxcFd6TGxROEs5Z21GWHg4ZGkvR2RhYTQxSWMySnBhZ1E5eFkrRGRaZzRIYlVzcGVDeE1zYmdVdC9BT1JVeWVTbzkvYU93THNqOW9yK3ZMZHUzY0wrL2ZzaGxVcng2S09QdWxTaFJzVGg3SC9qZTlwMDVHaFRrRmxVbGtEUUpBRUFRanpMRWd4ZTdkRkMzUVlCYWhvTjJkUlJoUUtwTTI3ZU1yaDV5K0FkVnJ0dXVjUjU5MXN5Z1RSUDEzTHlCY2tFVjRmQzJaWkl4TFJxUWNrRVFwb2hpWmMzMUJNZlJQRWYzRmhrTUZ5WEZhZnVtQWxHVDFxS0NxSDljeHZVRTJlSUhTcHhVdXZXcmF0ZHZra2Fyd0IxR0FMVVllalNnaWFuTkhmVXhwWVFRa2lqdEhEcklmNXJsb1h6alJoaGY4NG5rNGVJRlJvaHBKRlJqNThLaWE4ZnYrMThBUzdETGFrcW85MFdCN1pFVzgzeGhCQkNBRW9vRUVJSWFZUzJYMG5Cc2JSTUFDNVdMOFBhN1ozelVJOE82QjRTSUdLRWhKQkdSYTZBNTh6SGJkdXVsTVl6dHFvR1ZsY0M3Ylk0VVVJamhKRG1qQklLaEJCQ0doV2oyWUkzZHdvbmdyalE2a2ZRdWwydGtPSGZZMTFybGtVSWFUcVVnNFpEMWtxd0h0dUZsdzVoSWxLN2V4c3NoYzUxN0NlRWtQc05KUlFJSVlRMEtpdU9uRWRHWVRHM3djTHBKbHpsUDBNc0doMkxJQTkzY1lJamhEUnFubzg5WTl0d3FVaEJrRkl3R2xFYzk2c1lZUkZDU0xORkNRVkNDQ0dOeGoydERwOGVPR1BiNFVwRGI4RVNpUjZoQVRRbWtwRDdpS0pMRk54Njl1RzNXU2ZMRkZnQWpPQVUzYUc5TUdkbWlCUWRJWVEwUDVSUUlJUVEwbWk4dStzWWRFWnV4Q3hjbkdwc1RTWklHQVlycGc5M2FTazFJYVRwOG56a0NZRGhMbkVaTU02L2xqQ3NMUkhCc3RDc1h5VnloSVFRMG54UVFvRVFRa2lqY0RIekhuNC9kNTNmWmwzSkJBZytPRHcvb0RzNkIvbFZjekFocERtU0JyZUUrNGl4Z2ozT3ZwWXdkbFVLaGpQSFlVcEpFaU0wUWdocGRpaWhRQWdocEZFUWpva0U2OEpxQnhaOGVVS29seHB2ak9oVC9mR0VrR2JMWS9xallKUXFib09CQzFVS0RJUWRXWXJXL0NCYWJJUVEwcHhRUW9FUVFraURpN3R3QTJkdTV3RGdydnRacDhkRTJtY2dsazE5QUNxNVRNUUlDU0ZOQ2VQaENZOXBqd2gyTUU1UGZXQUVMMFRHNjRrd25EOHRVblNFRU5KOFVFS0JFRUpJZ3lveG1yQW8vaGkvelRET1ZTZXdLRnNuWFdaU2wzWVkzcjYxZUFFU1Fwb2s5ekdUSUcwUlVtNnY0MW1GOG9uTjRuWFVTNEVRUXNxamhBSWhoSkFHdGZ4UUFyS0xTd0FBTE90c1QzYjc1SU5hSWNQSGt3YUpGaHNocEFtVFNPQTE3em5idHYwcUJxZVpicWRCZitSQXJjTWloSkRtaEJJS2hCQkNHa3lXcGdUTERpZlk3WE8yZDRKd2FmUTdvMklSNU9GZSs4QUlJYzJDb2xzMDNIckgybmE0c1BSQmVMaG0vU3JBYkJJbE5rSUlhUTRvb1VDYXBCNDllalIwQ0tTUm9YOFRUZE5iTzQrZzFHemhObGlBY1hxeUE4dVBoZXdSR29ENS9icUpHaDhocE9uemVtdytJSE85cDRwdzRvTWxQeGNsZStORmlLcDVhZU5MNzhITkhmMDNKbFdoaEFKcGtqUWFEWktUa3hzNkROSklKQ1Vsb2JpNHVLSERJRTQ2ZlRzSG15OEpmbzlkYWNSWWRwS0VZYkJpK25DNE1tbVNFTks4U2Z3RG9aNzRvR0FQQzhhWk1nV0dPOGVxZU5QdllBMTZzY0pyRm5SR0RiSTBkRjNXWEdWcWJrQnYxRFowR0tTUm9vUUNhWklpSWlJb29VQjRTVWxKaUl5TWJPZ3dpQk5NRmd0ZTJyVGZ0c1BKa1c2MlZBTG4yZjVSNkJ6a0owcHNoSkRteDJQU2c1RDRCM0FiREFQV3lRd213ekw4NnhTckxZWjIyeDlpaDlpa0JYdEVJcXM0cWFIRElIVWtTNU9FWUUrNnppS1ZvNFFDYVpLR0RSdUdzMmZQTm5RWXBKRTRjK1lNaGcwYjF0QmhFQ2Q4Y1NnQjEzTHlBWENOR0owdUxXQUJhMG9oMUV1TnQwYjJGVGRBUWtqeklwZkRhL2I4Y2p0ZG4vaWdqZDhFUzFGaDdlTnFKcm9HRDhQTjNETU5IUWFwSXpmenppQXFhSGhEaDBFYUtVb29rQ2FwVDU4K1VDcVYyTFJwVTBPSFFocFlYRndjdkx5ODBMdDM3NFlPaFRnb09iY1FueDRRWEhnNnZVNkJzVHRsMmRRSG9KSzd2ajZhRUhKL2NJdnBEM25Icmk2Znp6QU0rRGswUmlPSzE5TVlTYXYyL24yaGtLbHc0dGJHaGc2RmlPeG8yZ2FvNUY1bzUwL1hXYVJ5bEZBZ1RkYkxMNytNYTlldVVWTGhQclpod3dZa0p5Zmp4UmRmYk9oUWlCT2VqOXNMWTFralJ0YnB3bU9BWlMzODF4TTZ0OFh3OXExRmpJNFEwcHg1elhzZVlLeVh2ODVOZkdCaDM2QlJkM2d2VExmVHhBeXZTWnZZNlJWa0ZGN0Y4WFJLS2pRWFI5TTNJTHY0SnNaM2ZLbWhReUdOR01PeVRpNWNKYVNSV2Jac0dYUTZIYUtqb3hFWkdVbHI2WnU1cEtRa0pDVWw0Y3laTS9EeThxSmtRaFB6ODhuTCtNZTJ3d0M0NWNqT04xRzBkVS93Vmlwdzh1VkhFS0JXaVJvaklhUjUwNno1RVNWL2J1VTJ5amRrcVpIMXNwazdTUkhWQzc2dnZTdGlkRTNmanF0ZndHRFNvYTFmTklJOUl4SGkyYjZoUXlKT3lOVGNRSlltQ1RkenowQ2w4S0prQXFrUnJNS24rd0FBSUFCSlJFRlVKUlJJczNEcTFDa2NQSGdRU1VsSjhQRHd3UG56NXhzNkpGSUhvcU9qb2RGb0VCa1ppV0hEaHRFeWh5WW1wMWlIbUtWcm9DM2xacml6TE92VW1Nanl4NitaUFE1ak80V0xIaWNocEhsajlUcmNYZmdNV0UwUnR3MFhjZ3FDRTN6L3RSaUtMbEVpUnRqMEpkMDdpY3M1QjVHbFNZSlNya1pxUGwyWE5RVnRmS09oTnhZajJETVMzWUtHSTRLV09SQUhVRUtCRUVKSXZYaGtkVHgyWHlzckQyYTVKbWV1VG5tYzNhc1Rsazk3UUxUWUNDSDNGOTNodlNqNmZybHRoN01sVTRMalphM0M0UC9oTXNGU0NrSUl1WC9RS3g4aGhKQTZ0K1h5VFZzeUFTNGtFd1M1NzFBdk5UNmFNRWk4NEFnaDl4M1Y0QkdRUjNTdzdXQVk1MTZUQk1rSDArMTA2SThjRUMwMlFnaHBTaWloUUFnaHBFNFY2VXZ4ZWxuZkJLRHN4cDRUNXd2SFNqSU04UFBEbzZGVzBGUUhRa2p0ZUQyMXdLNnF3T21hWGNIeG1nMi9Bc1pTY1FJamhKQW1oQklLaEJCQzZ0UTd1NDdpcmxZSHdOb0h3Y2tuRUJ6LzZwQmVpR2tkSkY1d2hKRDdscXhWT054SFQ3VHRZQUJueGo0d0RQZ3hrcGI4UEdoM2JSVTNRRUlJYVFJb29VQUlJYVRPSEUzTnhPb3pWMjA3bkZtaVhQYS8xa0xrN2lFQitPZndHREhESTRUYzV6eG5QZzZKcnorL3piSU1IRTBxY0dNa2JTOXEybTF4WUlzMUlrZElDQ0dOR3lVVUNDR0UxSWxTc3dVdi9MSFB0b01GbkZ5bERHc0d3azBteGM4UGo0Wk1RbTliaEJBUktSVHducitBMzJRY3p5ZndyRlVLckY2SDRvMXJSUXlPRUVJYVA3b3lJNFFRVWljKzJuc1N0d3JLN3RheExGZ25jd25Dd3hlUEc0QTJmbDZpeFVZSUlWYUtxRjV3aStuUGI3Tmd3RGlhVkdEc3F4Uks5c2JEZkRkSDVBZ0pJYVR4b29RQ0lZUVEwVjNOeWNOWGZ3dm1qanZiUVYxd01UOHNzaFdlN050VnJOQUlJYVFDcjduUGduRlRBckQyUm5DQzhIaldBczNhbjBTT2poQkNHaTlLS0JCQ0NCR1YyY0xpdWJoOXNMRFdMZ2pPWVZudzVRbmVTZ1crZlhDRXFQRVJRa2g1RW05ZmVNeDgzTGFEZ2VOVkNyQ3ZxREtjUGdiampVVFJZaU9Fa01hTUVncUVFRUpFOWVYZjUzQXg4eDRBYm0yeGN5c2RHTHNwRUYvUEdJRUF0VXJNOEFnaHBGTHVveWRDMWphUzM3WXdUcjUrQ2VaT0ZxMytRYnpBQ0NHa0VhT0VBaUdFRU5GY3lzckZCM3RPOE52T0xIUmdBYkN3OE51UDllNk1zWjNDeFF5UEVFS3E1VDMvUmY1ckJvemdGYWxtd3RjN1Uwb1M5SWYzVlhNMElZUTBENVJRSUlRUUlvcFNzd1ZQcmR2TmJ6dTcxSUZoYlNNaXczMDk4Wi94QTBXTWpoQkNhaVpyM1FidVk2Zncyd3pyK0xUYjhoTW5pMzcvR2F6QklHcDhoQkRTMkZCQ2dSQkNpQ2plKy9NWWt1NFY4dHZPbEFxekxBdmhXb2Z2SHhvRnRVSW1ZblNFRU9JWXp3Y2ZnOFRYbjl0Z2JHTWhIVloyT0tzcGduYno3K0lHUndnaGpRd2xGQWdoaE5UYWtkUTcrUGJZUlg3YjZlb0VRVExody9FRDBidFZDNUVpSTRRUUp5a1U4SjYvUUxDRHNldVBVQzBHRUw0Q2FuZHRnVGs3VTh6b0NDR2tVYUdFQWlHRWtGclJHRXJ4OUxxL2JEdFlaeHN4Mmk2K0ozWnBpK2Y2UjRrVkdpR0V1RVFSMVF0dU1mM3RkenFhS1dVWTI2Rm1NelJycUVFaklhVDVvb1FDSVlTUVd2bS9UUWVRWFZ4U3RtVy9kS0ZHTEdCZEhOSEd6d3ZmMEloSVFrZ2o0VFh2ZVRBcWQyNkRZYmdlQ1E2eUd5TjU3alJLTDUwVE5UWkNDR2tzS0tGQUNDSEVaWEVYYm1ETDVadjh0ak5MSFZqWXVwMnA1REtzZld3ODNPWFVONEVRMGpoSXZMemhOZWRaZnR1NXlpdllOMmo4NVZ2QTRzek1DRUlJYVJvb29VQUlJY1FsV1pvUy9HUHJJWDZiRlV4cHFFbjVZNzk1Y0RnNkJQcUlIaU1oaE5TR2N1QURjT3NSdzI4NzJrb0JzQy9XTXVkay92LzI3andzeW5KL0Evajl6czYrbzZpQjRBWXBha1ZsNXBaWWV0eXlOQ3ZOTkczUnNyVEYzRHFuTExXMFRFMDlXa2VMTXBkY3l1Vm5xYVdKb3BibXZtOGdpb0JzQXNNK3kvdjdZNWlCWVoyQkdRYmsvbHhYSHVhWloxNitjcnpnNVo3bitUN0kyN1hkaHBVUkVkVVBEQlNJaU1ocWVsSEVTK3QzUTEyb01ReUk1bzBWcTFjeWQ4eUQ5MkxRdlNHMkxaQ0l5RWJjWDNuTHRQWEI2aDFkcFJLSW5GL1dRVlJuMjdZNElpSUhZNkJBUkVSV20vdkhVUnk1a1F5ZytIN1p5clhBeHB2eWpnRysrR3hBTjlzV1IwUmtReEozRDdpUEhsOW0xTkpUSHdUVHNaTmlRVDZ5ZjJTRFJpSzZ1ekJRSUNJaXF4eUl2WVdGKzQrWEdyRmlEWENwcVc1S0JkYU8raGZrVXY0b0lxTDZUZFcxWjVtdEQ0TEYzL29rcFJMWGdzUFIwRnkrWU92eWlJZ2NobmR4UkVSa3NaU2NmTHkwZnJmcHNRakx0enFVYnNJb0VRU3NlYUVmQXR4YzdGQWxFWkh0dWIveUZnUVhWd0MxMi9xUXRXb0pHelFTMFYyRGdRSVJFVmxFTDRvWXZXNFg3dVFYQWpBMFZyU1VLTUtzQ2VPaUlUM3hhTXRtTnErUmlNaGVES2MrdkZveUlNRHlMbzBDVEZzZmRFbTNrTGRybSswTEpDSnlBQVlLUkVSa2tYbDcveW5UTjhHeU14M0szbTZQZmFnOVJ0NGZhdXZ5aUlqc1R2V0krZFlIeTVsL3YxUnZYZ045Wm9hdHlpSWljaGdHQ2tSRVZLMERzYmZ3eGI1alptT1doZ21DS0pxV0IzZHRHY0FtakVUVW9KWGUrbUJzdW1qWkRvaVNCbzBvS29KNjdiZDJxcENJcU80d1VDQWlvaXFWN1pzQWlCYnZIeFlBMDJiakVCOFBySDNoWDVCS3JEd1Nnb2lvSGpGc2ZYak45RmlBWVBFV01MTUdqWDhkWUlOR0ltcndHQ2dRRVZHbGRIb1JJMy84cmFSdmdoWHZ4WlcrdlhaVHlyRjU5RUM0S1JWMnFKS0lxRzZwSHVrQjVVT1BXdjI2c3JGRDFzb2xnRTVybTZLSWlCeUFnUUlSRVZWcTZvNFlITCtWWW5vc21MMi9WZ1d4SkhZd25PandMd1I2dWRtalJDSWloL0FZTnhFU2IxL0RBOEh5WXlRQm1PYnFrbThoZC9zbW05ZEdSRlJYR0NnUUVWR0YxcDI0aE8rT25ETTlOcXpvdGVTT1dUUTdVNDBuT2hEUjNVaHdjb2JueFBkTHZ0OEpnSFdwZ2tIT3RvM1FwU1RidERZaW9yckNRSUdJaU1vNWxwQ0N5VnVpU3daRXk4NWRONFFPSlJNbmR1dkVFeDJJNks0bGI5ME9Mb09mS1RWaVRZT1o0dkJCcTBYMnFxVTJyb3lJcUc0d1VDQWlJalBKNmp3OHYvcFhhUFY2dzRBb1FyVDBIcm5VdkdjNnRjR3N2by9ZdmtBaW9uckU5ZW5uSVcvVjFteE1zR0NsZ2dEQm1NS2k2TUlaRkJ6Y1o1ZjZpSWpzaVlFQ0VSR1pGR3AxZUc3MXIwalBLeWdlRVFIQmtyNEpBa28zT2U4ZTBoekxudTV0bnlLSmlPb1RRUUxQaVZNaHFKeE1ReFp1RGpPVHZXWWx4THhjbTVaR1JHUnZEQlNJaU1qazljMTdjU1lwRFVEcEV4MnF2alVXaS84MHJrNElEL0RGbXBFOEhwS0lHZytKankvY1I0OHZOV0xaVVpKQ3FlK3hZbzRhNm5YZjJhZEFJaUk3WWFCQVJFUUFnQytqajJQTDJXdG1ZOVZGQW1LcFB3R2dwYmM3Zmg0ekVDNEttYTNMSXlLcTExU1A5akk3U2xLd29QR01ZVHRaeWJ6ODZOK2h1WGl1MHZsRVJQVU5Bd1VpSXNJdlo2NWl6aDlIU2daRXNmaWRzOHFKTU93VE5zN3pjM0hDMXJHRDRlMnNzbU9sUkVUMWw5bFJrb0JGcXhTS0o1byt6UHBtRVZCVVpPdlNpSWpzZ29FQ0VWRWpkK2g2RXNadjJsc3lJRnAycElOUUhDa0FnS3RDamw5ZUdvUVdIcTUycXBLSXFQNHJlNVNrSUFnUUlhSzZyV09HZVFhNnRCU29OLzlvMzBLSmlHeUVnUUlSVVNOMk9UVVRJMzQwUDlIQm92TWhBUmpEQkJlRkRKdGZHb1N3SnQ3MktaS0lxQUdSdDI0SDE2ZWVNejAybk9aZ3dZcXZVcGxEM3M3dDBNYkgycWxDSWlMYllhQkFSTlJJcGVUazQrbnZ0a05kcUFGUS9QNlp4V0dDZ1pOY2hwOWZHb3lJRnY2Mkw1Q0lxSUZ5ZVhJNEZLRWRTZ2FFNm52U0dQb3pGcWNLb2g1Wks3NEVkRG83VlVoRVpCc01GSWlJR3FIY0lpMmVqdHFPSkhYeEVXVml5ZmFGeXBSZHRPc2tsMkhUNkFFTUU0aUl5aElrOEh4ckdpUmVKU3Uzak9mbVZQa3lRVEI5bzlYZXVvbmNiUnZ0VnlNUmtRMHdVQ0FpYW1SMGVoR2oxdjZHQzdjekFCaHVjaUVJRUtyWTQydFlqbHR5TTJ3TUU3b0VCZGkvWUNLaUJraHdkWVBYNUptQVZHb2NnV0Z6V2RYZmEwcy9uN1AxSjJnVGJ0aXRSaUtpMm1LZ1FFVFVpSWdpOE9yR1B4Qjk3WlpwckxyVEhBQkRtR0RjRHFHVVNSa21FQkZaUUJiY0d1NmpYakU5dG1oVG1TQ1ViSDNRNjVHMWZBRzNQaEJSdmNWQWdZaW9FWGw3V3pTMm5MMW1lbXpSa1dabHdvVDFvL296VENBaXNwQlQ3MzlCMWJWbnFaSHFZMXl6clE4M3IzUHJBeEhWV3d3VWlJZ2FpYW4vRjRQVi8xd3dQUlpGMFhEVFdnblIrRWZ4SExsVWd2V2orcU5IU0hQN0ZrcEVkSmZ4R1BjbVpQY0VtUjdycXpsR3NzS3REemZpN0ZNY0VWRXRNRkFnSW1vRVB0dHpGQ3YvUGx0cXhJSXdBYUpwZmE2elhJYU5MdzVnbUVCRVZCTnlPYnplL2dDQ3N3c0F3eG9GRWFMWlVaSGxsRnFsQUwwZW1mLzlBdEJxN1Y0cUVaRTFHQ2dRRWQzbC92ZlhXWHkrNzFpcGthcFBkQ2hwd0dpWTQrV2t4STVYaHFBN3d3UWlvaHFUK1ByRDg0MHBwc2NDQk9nRm9Lb21qWWFqSkEwZjZoSVRvTjc0Z3oxTEpDS3lHZ01GSXFLNzJBLy9YTUMwSFRHbXg2SUlDdzR1SyttWjBNVFZHYnRmZXhvZEEzenRXQ1VSVWVPZ0NMOFBMazhPTnoyMnJFbGp5WWQ1djIyRjV2S0Z5dWNTRWRVeFFiU29JeGRSL2JiN1lqeTJuTHVHczhucDhISldJaVkyMGRFbGtSMDhHdHdNbWZtRjZORFVCME03dGtaa20wQkhsMVN2L1hqc0lpWnQyVmRxeEhBS2VtVTNzTWFlQ2NhZEVNSGU3dGc2ZGpDYWU3amF0MUFpb3NaRUZISG44NDlRZFBha2FhalVRb1RLWGdSanNpRHg4WVB2WjBzaEtGVjJMTEoyQ2s0Y1JlSFJnOURHeDBIaTZvYWlDMmNjWFZLOW9RanRBSDF1RG1SQndWQTkzQjNLVGc4NHVpU2lXbUdnUUEzZTVDM1IwT2gxNkI3Y0hCMmErcUFEMzBtOXE1MU5Tc1BaNUhUc3U1WUFGNFVjQ3diM2NIUko5ZEx5UTZmeHdXK0hUSStyYThCWWRodEVlSUF2Zmg0ekVON085ZmVHbFlpb29STHo4NUQrbjNlZ3U1MWtlQ3dDRXFHYVVLSFVpVHRPUGZyQS9lVTM3VjlvRFdTdldncFJyNE1pTkJ5eW9HRElBNE1kWFZLOW83a1JCMjE4SEFyUG5ZUkVxWUw3UzY4N3VpU2lHbU9nUUEzYXVKOStSOWVXQVJqM2NBZEhsMElPOFBXaDB6aCtLd1ZmUDlQSDBhWFVLL1AyL29QNWYvNWp4U3ZNdzRSdXdjMnc5b1grY0ZISWJGNGJFUkVaNkZKVGtQN2hPeEJ6MUFDS2cxOElsZTZERUlybkdFTUZ6emVuUXZsZzF6cXExaktaeXo2SG90MjljTzR6d05HbE5CaTV1N2RERTNzRm51UGZjWFFwUkRYQ1FJRWFyTWxib3RFaHdCc3ZQeHp1NkZMSWdiNCtmQnBYVWpQeEJWY3FBQUJtL25vUUt3NlhXbG9xQW1MbDk2ZG03M2dCd0xDT2JiQnM2R09RU2RoaWg0akkzclJ4VjVIK3lkU1MweHVLVjVOVmZuTmVFZ0FMS2lmNGZyb1VFcC82c1RJemU5VlNTSU5DNE5LbnY2TkxhWEJ5ZDIrSExqRUI3bU1tT0xvVUlxdnhqcEVhcEYyWDRxSFY2eGttRUY1N3BDTnlpalRZYytXR28wdHhLRkVFM3ZwbG4zbVlVTndRb2RLZUNhWENCRUVBUHVyYkJWOC9FOGt3Z1lpb2pzaUNXOE56d3JzbEEwSjF4MGtLaG0vNEFNU0NmR1F1blFlSWVydlhXWjNDRTBjaDZ2VU1FMnJJNVlsQkVBdnlVWEQ2dUtOTEliSWE3eHFwUWRwNjlocTZCVGR6ZEJsVVQzUVBibzR0WjY4NXVneUgwWXNpeG0vYWd6WEhMNXJHUkFBaUpLaG9SNjdodVpLZUNpNEtHZGE5MEI5dmR1dGNOd1VURVpHSjhzR3VjSHR1VEtrUkFmb3ExaWdJcFVJRnpiWEx5Tm04MXM0VlZxL2c2RUVvUXJuOXREWVVZUjFSZUNTbStvbEU5UXdEQldxUXppYW5vME5USDBlWFFmVkVlSUF2emlTbE9ib01oOGpUYVBIc0Q3OWkwK2tycGpIRFBseWd3a1d6SW9xZk00UUp6ZHhkOE1mNFlYaThMVS9NSUNKeUZPZitUOEdwZTZUcHNTQ1VoQVpsaVFMTXRxcmxidHVJb3ZPT1BVVkJHeDhIV1JDYkw5YUdMQ2dFMnZoWVI1ZEJaRFVHQ3RRZ2VUb3BlWm9EbVhSczVnc1BsZExSWmRTNWxKeDg5UDM2Wit5OWVyTmtzSkxUSEVRWXR6aVVqTjNYM0EvUmJ6eUR0bjZlOWkrV2lJaXE1RDV1SWhUdE81VU1WTEZsRFlCWjRKQzVkQjcwV1psMnE2MDZFaGRYbnVaUVMvS1dJWkE0OFpobWFuZ1lLRkNEZERBdTBkRWxVRDBUMDhqK1RWeEt1WVBlLzkyRTg3Y3pUR09pQ0xOM3JVemp4VThLWlpvdi92cktVendXa29pb3ZwQkk0RGw1Qm1UM0JKbUdqTisvSzFUcW1Fa3hSNDNNcno0RGREcDdWMW1ob290bkhmSjU3elpGRngyNzBvU29KaGdvRUJFMU1BZGliK0h4cnpjalNaMXJObDVCbG1CWWxTRENGQ1lvWlZKOFBxZzd2bjRtRWdvcGZ3UVFFZFVuZ2xJRnI2bWZRTm9rb1BSb0pTc1ZCTE1iZWMyVkMxQnYrTjZ1OVJFUmxjVzdTU0tpQm1UOXljdDRPdXIva0Z0a09HS3M2bk4vRGFzU2pFRkRTMjkzN0owd0ZHTWZhbS92TW9tSXFJWWs3aDd3bmprWEV1L2lyWjFDY1RoY1NaTmRBVEN0WXNqN2JTc0tqLzlkVjZVU0VURlFJQ0pxQ0lwMGVyeTdiVC9lMkx3WGV1T1JZWlUxN0RMOVdmS2UxcE1kV3VIQXhPRUk5ZmUyZTYxRVJGUTdFazl2UTZqZzRXVVlFQVNJWXNYckZFVEFyRDlPMW9xRjBLV20yTDFHSWlLQWdRSVJVYjJYbUoyTEo3NytHVkZIejVjTUZ2ZEVLSHQ3S1VJc0hqUDhxWkpKc2VqSm52ajIyY2ZoTEpmVlRjRkVSRlJyVXI4bThKNDVGNEtiT3dERHRqWVJJb1FLcytTU2hncGlRVDd1TFBnWVlrRituZFZLUkkwWEF3VWlvbnBzMzdVRWRGKzZ3ZXhZVE5IUUZLSGNYTU9haEpMeDFyNGUyUGZHTXhnVkVWWVhwUklSa1kxSm16YUR6OHk1RUZ3TTNmOEZDTkJYbkNpWUFnY0EwQ1hlUk9hU2VaVTNkQ1Fpc2hFR0NrUkU5WkJlRlBIcG5xTVlHdlYveU13dkJHQzRMelNjL0ZnbVRDaStYelNPQ2dJd29XdEhSTDh4SEcxOGVTUWtFVkZESm0xMkQ3eG56SUhnNUF6QStETkFMTmRTd1JncUd6T0Vvak1ua0xQaGh6cXRsWWdhSDY1L0pTS3FaKzdrRitMRnRUdHg2SHFTYVV5c2VGRUN4RExIUVFaN3UyUEZNMzBRMGNLL0xrb2xJcUk2SUx1bkpieW5mWUtNdVRNaEZoWUFFR0RNRmNwbXpLVWY1dTc0R1lKQ0NaZW5ucXU3WW9tb1VlRUtCU0tpZXVTUHl6Znd5T0wxWm1GQzJSME9obDdmaHJlZ2pHR0NSQkF3c1ZzbnhMejVMTU1FSXFLN2tDeTR0V0dsUXZIMkJ3QWxvVUpwaG1NZlRBOXpmbG1Id3FPSDZxQkNJbXFNR0NnUUVkVURXUVZGbUxCcEw1NWQvU3RTYzBzMTBpcjc3cE5vK0tOc3I0VGZ4eitOV1gwZmdVb21yYU9LaVlpb3JzbUNXOFBub3k5S2pwUUV5cTFRTUE2V2JwK1F1WHdCTkZjdjJyczhJbXFFR0NnUUVUbllINWR2NE9GRjY3RGgxT1dTUWVPTllPbVZDWVlHQ3FZd1FTSUltTlQ5UGh5WStDdzZOL09ydTRLSmlNaGhwRTBDNFBQUjU1QUdORGQvb2t3RFJrRVFTOGEwV3R6NTRtTm9FMjdVVVpWRTFGZ3dVQ0FpY2hCMW9RWnZiSzVnVlFKZ0hpU1UyZDRBQUYxYkJ1REF4R2Z3bnljZWhrTEtiK1ZFUkkySnhOTWJQaDkrRG5sSW01SkJRU2l6cUUwbzNpOW4rQmtpNXVYaXptY2ZRSmVTWExmRkV0RmRqWGVoUkVSMVRCU0JINDlkeElNTDEyTDl5Y3VsbnpIL3lIUjZnM25UeGRVaittSDd1Q2NSNnU5ZEovVVNFVkg5SXppN3dIdkdYQ2c3UlpTTW9iaFpyL2xNVXpDdHo4NUN4dHlaMEdkbjFXV3BSSFFYNHlrUFpEY1hibWZnWWtvR3ppU2w0VXhTT3M0bXB3RUFPalQxUlhpQUR6b0crS0dkdnlmQ212ZzR1RkxIRTBVUkZ5OWVSRmhZbUUydWQrSENCUlFWRmFGVHAwNFd6Yy9NekVSOGZEejgvUHpRckZrem05UlFtbDZ2aHlpS2tFcTV2LzlrWWlyZTJScU5VNGxwWlo0UlVYSUxXTndqb2RRZG9adFNqdmQ2UmVDMVI4SWg1NG9FSWlJQ0FJVUNudS9NUk5iL2xxQWdacTlockhpbFFtbWxENFRRWjZUaHpxY3o0ZjN2ZVJDY1hlcTIzbnBHbzlGQW85SEEyZG5aMGFYVWlDWWhIcnFFRzlERXgwSjdJdzdhRzNFQUFGbGdNR1NCd1pDM2JBVnA4M3NnYnhIazRFcnBic1pBZ2V6aWpaLy9SSEoyTGp5ZGxBZ1A4TVg0cnVIbzBOVFFRT2hzc2lGZzJIYitHcktQRnlIQTNRVkxubnFzem10TVRrN0dMNy84Z2xkZmZkWHNGMTNqTDc4MUpaRkl6SmFtVjZlZ29BQnZ2ZlVXNHVMaXNHREJBblRzMkxIR245dG85dXpaU0VsSndlKy8vMjdSL05PblQrT1RUejdCc0dIRDhOcHJyOVg2ODVjMWJkbzBuRGh4QW12WHJvV2ZYK1BjNjUrYW00OS8vM1lJRzA5ZE1SczNIZ2NwRnQvdUdWWWptUC83R1JVUmhuOC8vakI4bkZWMVZ6QVJFVFVNZ2dRZXIwNkN2RVVnMU91anpKK0NjYkdiQUFrQWZmSFBHZTJ0bThqNDlBTjRULzBZZ3F0YjNkZHNJM3E5SGprNU9jakt5a0pXVmhiUzB0S1FscGFHMU5SVXBLV2w0Ym5ubmtPYk5tMHFmZjNmZi8rTlR6NzVCRU9HRE1HRUNST3MrdHhUcGt4QlltSWlWcTFhQlpXcTduOCtaMzJ6R1ByTURBZ3VycEFIaGNDNTcyRElBb01Cd0JRdUZCdzlCREU2RnhKdkgzaTgvRmFkMTBpTkF3TUZzcW45c2Jjd2F1MU9mTmEvRzU2L3YxMkZjNXE0QlNLeVRhRHA4WnBqRnhFeTUxdXNIdEVQandiYi90M3hpdWoxZWt5ZlBoMEpDUWxJU1VuQkJ4OThZQW9WWnMyYWhVT0hhbjY4MHF1dnZvcG5ubm5HNHZrcWxRb2hJU0dJaTR2RDBxVkxzV0xGQ2tnazllc2RhTDFlai9UMDlDcm55T1Z5ZUhwNjFsRkZEWWRHcDhmU2d5ZXhNUG80Y291MHBuSFRlZ1JCTUN4UEZjb0hDVU03dHNhMDNnOGl4TWVqVG1zbUlxS0d4N24vVTVDSHRFSG0wdm1tTFEwaURNRzFSQ2gxYUZEeEI5cjRXS1RQbWdMdmY4K0R4TDErL0p4SlQwL0hsaTFib05WcW9kVnFvZFBwb05WcVVWQlFnTHk4UE5QLzV1WGxRYTFXUTYxV1Yva21rSWVIUjVXQndzR0RCNkhYNjlHdVhjWDNyRlZKUzB0RFNrcEtyZDZFcW9taTg2ZVJ1V2d1M0VhOUFxZnVrUlhPa1hwNlFkbnhmdFBqL09nL2tESitCRHduejRBaXRFTmRsVXFOQkFNRnNwa0YrNDdoUU93dG5IMXZGTnhVQ290Zk4vS0JVQXk0TnhpajF1NUVaSnRBVE81eG54MnJOSkJJSkpneVpRcW1UcDJLbUpnWWZQcnBwNWd4WXdZa0VnbENRa0tRbjIvZUlPL3MyYlBRYXJYbzNMbHp0ZGYyOS9lM3VwNXg0OFloSmlZRzE2OWZ4L0hqeHhFUkVWSDlpNG9WRmhaaTFhcFZabU5xdFJvQThOLy8vdGVpYXlRbUpnSUFUcDQ4YWZhYXdNQkFEQnc0RUdxMUdpTkdqS2p5R3UzYnQ4ZWlSWXV3ZnYxNjZIUTZqQnc1c3NyNVdxMFdQLzMwRTN4OWZkRzNiMStMNm14SUNyUTZSQjA5ajJVeEo1R1luVnZtV1JFUURYdGFEVG1DZVpBd3ZGTmJUSG5zQVFZSlJFUmtGWGxvQi9qTVdZek1oWE9naVRXc2lCTktoUW1pY1R0ZDhmSTQzZTBrWk14NkQ5NHo1a0xpNC9nVmhPbnA2VmkvZm4yMTg1UktKWlJLSlpvMmJRbzNOemU0dTd2RHpjM045Si94Y2RPbVRjdTkxbmlQcDlGb2NQRGdRYmk2dWlJaUlzTHMzaytsVWxtMTJyU3U1R3pkZ0tMenArRzcrRnRJbkN6ZnB1SFVzdytVRVYyUXVXZ3VsSjBlZ012QW9YYXNraG9iQmdwa0V3djJIY050ZFI2MmpCMWNvOWQ3T2lteGZkeVRlSGZiZml6Y2Z4eHY5N2kvK2hmVjByMzMzb3ZaczJkait2VHBpSTZPaGt3bXcvdnZ2NC9SbzBlYnpkUHBkQmd3WUFEOC9mMHhmLzU4aTY5Lyt2UnByRml4d3VMNVVxa1U3dTd1K1BiYmIvSHR0OTlXTzkvVjFSWHo1OCtIUnFQQkw3LzhVdUdjeXNZcmMvWHFWVnk5ZXRYME9DSWlBZ01IRG9SU3FjU29VYU5NNHhzM2JvU0hod2VlZU9JSjA1Z3hTTm04ZVRNMEdrMjFnWUpHbzBGVVZCUkNRMFB2cWtCQlhhakJxci9QNHI4SFR5RTlyNkRjODhabWk0YjdGUE9ibGVmdmE0ZDNlejJBWUcvM3VpaVZpSWp1UWhJUEwzaC85QVhVUDY1RTN1N3RwbkhEYWdYRGxnZEJNQjVGTEVDWG1vTDBXZS9EKzkrZlFlclh4SEdGbDlLcVZTdE1tREFCS3BVS1NxVVNLcFhLOUo5U3FhenhML3RGUlVVWVBMajh2ZXJRb2VhL1lLOWF0UXFCZ1lIbDVqbFN6dFlOMEdkbHdIdjY3QnE5WHVMaUN1K1pjNUVWdFJ5NTJ6ZkJaZEF3RzFkSWpSVURCYXExL2JHM2NDRDJWbzNEaE5JV0RPNkJnU3UzNHVIQXB1amEwdjdiSHpwMTZvVDMzbnNQbjM3NktlTGk0cENkblYxdTJmNnRXN2VnMCtuUW9rVUxxNjZ0VnF0eDVjcVY2aWVXa1pWbFdlZGxOemZEbmtkWFYxZHMyN2JON0xtWFgzNFpLU2twNWNZcmMvRGdRY3liTnc5RGhnekIyTEZqVGVQR2JTQXFsUW92dnZnaUFNTzdCNnRYcjBiLy92MU5Zd1RjeVMvRTBwaVRXUFgzT2FnTGl5cWRaOXptWUNTVkNIaXVjenU4M3pzQ0xUeGM3VjhvRVJFMUNtNHZ2QXhGMnpCa2ZiOENvam9iUVBIeHcyTEo0WkxHUGo3NnpBeWtmL2d1dkNaTmg3eGRld2RXYmVEdTdtNXhZK21hWHI5WHIxN2x4bzhjT1lMazVQcDNyR2JSK2RNb09uKzZ4bUZDYVI1akppQmp6blRJMjRSQkVlcjQvNitwNFdPZ1FMVTJhdTFPbkgxdlZQVVRMYlI2UkY5RUxGcUhhek5lc3RrMXE5SzdkMjhvRkFwRVJFUkFwVktob0tEQWJHVkJXcHFoRy8vdDI3ZXhhTkdpU3EvVHAwOGZkT2hRc2kvdGtVY2VzZmdYK3Bvb25jNDdPVG5aNUpveW1hemFheDAvZmh3QTdQcUR2cUVRUmVCQTNDMnMvdWNDZGx5SVE2RldaL0ZybTdtN1lGUkVHRVkvZUMrYXVEYk03dEpFUkZTL0tSOTZGSDczZGtUMm1wVW9PTGpQTUZqcUZBaUo2VUJKQVdLT0dobHpac0J0NURnNDk2MzltMFQxbWErdkw5NTg4ODF5NHg5KytLRXBVUGptbTI5TVcwZ3JjdWZPSFFEQWtpVkxURy9BdlA3NjZ6YTdKeXN0YzlGYytDNnVmdldxcFR3bnpVRGFsUEh3WDc3R1p0ZWt4b3VCQXRYS0d6Ly9pYy82ZHpQcm1iRHgxQlY4ZGVBRXJxWmx3cy9WR2NNNnRzSFUzaEZReXFRNGNTc1ZmVlpzcnZSNjR4NXVqL2tEdStPako3cGcwcFo5V0R5a2ZIcHNEOTI2ZFROOVhGaFlpQjA3ZHBTYms1Q1FnSVNFaEVxdjBiWnRXN05BUVNLUjJPV0hpalVxV3RaWFcvLzg4dytrVW1takRoUnU1K1RoeDJNWHNlYllCY1RmcWZ4bW95eEJBQ0xiQkdMTWcvZWliN3NnU09yaC9rd2lJcnE3Q0s1dThIanRiVGgxNllHc1ZVdWh6OHdvZmdKbXh4VWJWeTJvMTZ5QzV1b2xlTHd4eFNIMTFvV01qQXg4OTkxMzVjYmo0K05OSCsvZHU3ZmFodFFBekU3VWV2bmxsMjErNzVmMXpXSzRqWHJGMUROQkxNaEh6cVkxS0RoNkNQb2NOZVF0VzhIMTZlZWhhRi9xdmt6VUkyL1BUdVR2M1FsdFNoS2s3cDVRZEx3ZmJzTmVnT0RxQm9tckc5eWVIWTJzVlV2aE1XNmlUZXVseG9lQkF0WFloZHNaU003S01Udk5JZXJvZWJ5N2JUOG1kTzJJT2YwZnhlbkVOTXpkY3dTWkJZWDRjbkFQdFBCMHhleC9kUzEzclYyWDRuRWc5cGJwOUlkUkVXSFlmT1lxTHFmZVFWcy9yN3I2S3dFd2JDVll2WHExNlhGVVZCVDI3Tm1EdDk5K0cvZmZYNzYzdy9idDI3Rmh3NFlxci9ucHA1L2k5dTNiTnFrdk1qSVNnd1lOc21odTZiNEhWWW1QajhmKy9mdXJuVmRVVklURGh3K2pjK2ZPY0hGcFhHZFhYMHE1ZzUyWHJtUG54WGdjdlprTWE1bzYrN3M2NFlVSHd2RFNRKzNSekwxeGZkMklpS2grVUhSNkFMN3psa0g5MC9mSTM3dXp6TFBtQVhmQjN6SFF4TWZCNCtVM0lXOGJWbmRGRm91TGk4UHMyYlZiM2g4VUZGVHBmVkJtWmliV3JsMWI1ZXRYclZwVjVRa09FeWRPeEsxYnQ3QnUzVHJTRSs5K0FBQWFFVWxFUVZUVHNaRzJ2amZTSk1SRGZ5ZmQ3RFNIekNYem9ZbTdBcmZoTDBMcTY0Kzh2VHR4NS9PUDRQM0JwNUMzRGdVQTVHN1pnSnd0NitIYzcwbTR0UjhEN2UwazVQeXlEcHJMNStIejhVSkFKb05UcnlkUThOY0JhQklUSUc5bTNiWmVvdElZS0ZDTlhVekpnS2R6eWJtN2VSb3RQdHAxR0JPNmRqU0ZCajFDbXFOUXA4UDJjN0hRNlVYNHVUaGhRdGVPWnRlNWxISUhjLzQ0Z25kNjNvKys3WUpNNDU0cUpTNm1aTmc4VUVoUFQ4ZThlZlBNeHJwMjdZb2hRNFlBTUt3c0tOMFYyTGpjclYyN2RoVjJDemIyTXFqSzVjdVhxMXpkWUkzU3F5Q3FZMm1QZy8zNzkxc1VLQnc1Y2dUNStmbm8yclVyZExxUzVmMkNJTlM3b3k1clM2Y1hjZWg2SW5aZGlzZHZGNi9qZWthMlZhLzNkM1hDZ0h0RE1PamVFSFFMYmdhcGhLc1JpSWpJc1FRblo3aVBtUURWdzkyUS9iK3ZvRXRMcVhTdUx2a1dNbVpQZzNPZi9uQjlkalFFcGFyU3ViYVdtWm1KNk9qb1dsMmpZOGVPbFFZS3djSEJXTHg0Y2JueE9YUG00TysvL3daUWZUaGczSHJxNHVKaXR4V3B1b1FiRUZ4TDdqTzFjVmRSZE9ZNFBDYThDOVVqUFFBQWlyQndwRTRlaTd3L2ZvVkg2MUJBcDBYT2pzMXc2dDBQYnM4YnRnOHJBRWg5L0pDNWFBNEtULzBENVFOZERIOEhGMWZvRXVJWktGQ3RNRkNnR2p1VGxJYndBRi9UNHordjNvUzZVR01LREFxMU9paWtVcnpiODM2ODI3UGlVeHRFRVppMFpSK2FlN2hneW1QbVJ5VjJhdWFMVTRscEdOeStsVTNyTGlnb3dJa1RKOHpHN3Jubm5rcm5HL2ZTMWVRNFNLUHFVbTVyV05QWjJOS1ZES1hEZ2FvWXQ0SXNXYklFUzVZc01ZMjNhZFBHN0xqSjNOeGNQUDMwMDZiSGVYbDVBSUJYWDMyMVhoN0RaSFR3ZWlMK2lrL0dvYmhFSExtUmpEeU4xcXJYTjNGMXhsUGhyVENvZlFpNkJBWFlxVW9pSXFMYVVZU0Z3M2ZlZjVFZnN4ZTVPMzZHTHFYeVJvUjVmL3lLL0w4T3dPV0pnWEIrZkNBRUYvczNFQTRORGNYa3laT1JsSlNFV2JObXdjZkhCM1BtekxIb3RmUG56MGRzYkN5YU4yOWU2UnhCRUNvTUFZeTlFSXlTazVPUmtKQmcxWEhldHFTSmo0VThLTVQwV05xc0JieG56SVVzdUhYSkpLa1VrTWtnYWpRQUFERXZEODZSL2FGNjZGR3phOGxhR081MTlWbDNUR1B5b0JCbzRtUEx6U1d5QmdNRnFyRXpTZWtZM3pYYzlQaHNVanE4bkpSSVZ1ZGg5THBkT0hFckZTNEtHVVk5RUlhUCtqNEN1YlQ4TzlpYlRsL0IwWnUzc2ZIRkFWQ1VlVDQ4d0JmZi9IWEc1blg3Ky92anE2KytBZ0NjUEhuUzdJaEd2VjZQd3NKQ3MvbTNiOStHU3FXQ1RDWXpPNlBZU0ZQOERWeWowWmllbDhsa2tNdmxwam1PZXZjK01qS3kra2tBa3BLU1RNMFdLM1B6NWszODg4OC9BQXdOR1lPQ0RLdEo5dXpaWXpiUDM5OGZDb1hDYkt5Z29BQTZuUTRxbGNyc2ExRlZzeU43dXBSNkI3Y3ljM0F6VTQzNE8yb2N1cDZJb3pldDM1S2lsRW5SdFdVQUhtdDlEM3EyYW9FT1RYM3NVQzBSRVpFZHlPVndlcXd2bkI3cmk0Sy9EaUIzMndab0UyNVVPRlhNVVNQbjUzWEkyYjRKVGwyNlEvVndkeWc2MnUrSWJ5Y25KN1JxMVFxdFdyVkNpeFl0a0pDUWdOemNYSFRzMkxISzE4WEh4eU0yTmhZQVRDdFBLNUtlbm82dnYvNjYzUGoxNjlkTkh4Y1dGdUwxMTErSFhxOUhWRlJVdVZQQTZvTDJScHhaZzB4QnFZSzgxTWtNK3V3czVHN2JDSDFHQnB4ZjdtZVk0K1p1V3BsUVd1SHhJd0FBZVhBYjA1Z3NLQVI1di8rZnZjcW5Sb0tCQXRYWTJlUTBkR2hhc2tJaE5UY2ZXcjJJWjMvWWdaY2VhbzhwajBYZ1FPd3RyRGg4R2psRldpd2UwdFBzOWFJSWZCbDlEUGMzOTBmdk51VlhDSVFIK09KTVVwck42NWJMNVFnTE0rd0hURTFOTlh2dTJMRmptREZqUm9XdnE2N0I0ZEtsUzdGMDZWSUFodDRGcGJjYmxPNGFYRnY5K3ZYRFUwODlaZEhjeVpNbld6UnYvLzc5MVFZS216ZVhOTlBzMmJPbmFmVkQyZGN0VzdhczNHdmZmLzk5bkRoeEFsOTk5Ulg4L1B3QUFQbjUrVFp2R25uampocmZIVDJIZkkwVytSb3Q4b3EweU5Ob2tLL1JRbDJnUVZ4R0Z1N2tGMVovb1NxRUIvaWlkM0dBMExOVjVlOStFQkVSTlJTcUx0Mmg2dElkUldlT0kzZjdaaFJkUEZ2eFJJMEcrUWYySXYvQVhnaXVicEMzYWd1cHUrMSswVGErTVZQNlRaaytmZm9nS2lvS3YvenlTN1dCd3NhTkd3RUFuVHQzUmtoSVNLWHpzckt5c0duVHBpcXZwVlFxOGRSVFQrR0hIMzdBeXBVcjhkNTc3MW42MTdBWjdZMDR5QUtESzN3dVorTnE1RzQzL0IyYyt3eUFJaXk4d25rQW9JMlBSYzdQNjZCODZGR3oxUTJ5b0JCbzQyTnRXelExT2d3VXlHWTBPaDNVaFVYNHVOOGplT05SUTZmWnZ1MkNJSW9pdnY3ckRLWkZSaURBcldRLzJoOVhidUJ5YWlhaW5uL0NVU1dYNCtYbGhhNWR5emVOdEZiWkxSUXBLU2xJVEV5czlYVUJJRHZiZkMvLzk5OS9ienJhc3V5Y0JRc1dXSFJOWThQSVk4ZU9sWHROWkdRa21qUnBncDA3ZDVxTzFiUUZKeWNuYk51MnphYXJOMjVrcXZIVmdaTTJ1WlpLSmtWYlB5KzA4emY4RitydmpTNUJBZkJ5VXRyaytrUkVSUFdOSXZ4K0tNTHZoejRqRFlXbmpxSHc5SEVVblRzRnNhRDhDazB4UjQyaVU4ZHMrdmx6YzNNTmRaUmE2VGhvMENCczJMQUJNVEV4T0gvK1BPNjk5OTRLWDN2NThtWHMzcjBiQURCMjdOZ3FQMDlJU0lqWlZrMmpXYk5tNGZEaHc2Ykh3NFlOdzdadDI3QnIxeTRNR0REQTlJWlVmYURxMmd1cUI3dWk2T0pacURmK0NGM1dIWGkrT2JYY1BNM1ZTN2p6NVNlUXRRaUV4OHZsajhva3FpMEdDbFJqSFpyNjRteHlHcHE0R1U1bWNGVVkwdVQrWWVaSmFyL1FsbGh4K0F3dUpHZVlCUW8vbjc0S2Q1VUNmZHUxclBENlpYczAxSVhXclZ0ajFxeFpOci91OHVYTGJYNU5vd01IRHBnZGMxVGF6cDFsdXpoWExTNHVEbkZ4Y1daanJWcTF3bSsvL1FhZFRvZm5ubnNPYTlaVWZtWnhVVkVSY25KeTRPenNiT3A0WEJXOVhvLzgvSHhJcFZMSVpJNzVkaFRzN1k0Z0wzY0Vlcm1obFk4bjJ2cDVvcDIvTjRLOHFtKzJTVVJFZERlU2VQdWF0a01BZ09iU09SU2VQWW1paStlZ1MwbUcvazcxeHluV2hMSG5VdW1HMSs3dTdoZzZkQ2hXcjE2TlpjdVdZY21TSmVYZWpORHBkRml5WkFsRVVjVGpqejl1MFMvK1pmc2xBT1g3VkRrNU9XSGt5SkZZdG13WlZxNWNhZkViTmJZaUN3eUc5a1ljcEo3bEc1VExtaHZldkpLMWJBV3hxQkE1bTlaQWUvTTZaUGVVM0ZjWC9IVUFXZjliREVXNzl2QjhheG9FbFhuZkNHMThMR1JCbGEva0lMSUVBd1dxc2ZBQUg1eEpTamNkOVJqaVkxanlwdEhwemVicGlwc1JPaWxLL3JucFJSRTdMMTNIZ0xEZ2NyMFRqQndSS0RSRTMzenpUYm1HajZtcHFYai8vZmVSbEpTRTk5NTdEMzM2OUFGZzZKV2dWcXNSR0JnSWxVcUYzTnhjVEo0OEdUZHYzc1NFQ1JQdzVKTlBscnUrUkNLQlhDNUhTa29LSWlJaXFnd1U5dS9majNuejVtSE1tREVZT1hKa3RiV3ZXTEVDTzNmdXhNS0ZDNjA2dmFJeWdaNXVlUCt4eWhzblNTUUNtcnU3b3FXM0lVQm80V0gveGxKRVJFUU5uYnhkZThqYnRUY2IwNldtUUp0NEEvbzdHY2ordHZ4Mng1b3dyckQwOGpML0JYcllzR0hZdlhzM0xsKytqTysrK3c3anhvMHplLzZiYjc3QnhZc1g0ZW5waVZkZWVhWENhNjlac3daWHJsd0JZRmlaV2RFYlNKY3VYU28zMXI5L2Y2eGR1eGFuVDUvRzBhTkg4ZUNERDlibzcxWVR4a0JCV2R5dlFwdHdBMFVYejhBNThsK0FVSEwvYkF3UmRHbXBwby96ZnYwRjZ2VlJjT3I1T056SFREQTBieXlEZ1FMWkFnTUZxckdPQVg3WWR2NmE2WEZrY1IrRW4wOWZ3YlRJa20rMk95OWVoN05jaG80QmZxYXhDN2N6a0YxUWhPNGhsZTlCUDVtWWltRWQyMVQ2dkQxcE5CcE1talRKNnRlOSsrNjdhTldxL0trVWUvYnN3YUpGaTJwZGw0K1BENktpb3N6R3lxYjA4Zkh4bURsekptN2Z2bzJ4WThlaWI5KytwdWVpb3FJUUhSMk5yNzc2Q21GaFlYQjNkOGZjdVhQeDVwdHZZdm55NVVoS1NzS3JyNzVxdG5jUkFBWU1HSUFlUFhwVXVoS2l2Z2owY3NQVTNvN3B4RXhFUk5TWVNQMzhJZlV6bklCbHEwRGgyalhEZldXelpzM014cDJkblRGOStuUzg4ODQ3V0w5K1BkcTFhNGR1M2JvQkFIYnQyb1dmZi80WmdpQmd4b3daNWNJSW84dVhMK1A0OGVOUXFWVFE2WFNtUnRPQVlZV2xYcSt2OEhVS2hRTERody9IbmoxNzRPcGF0MjlFeUZ1MlFzSFJRNmJIdXFRRXFILzRCbElmUHlqdmU4ZzBYbmpxT0NBSWtOOWphSmlkdi9jM3FOZEh3ZldaVVhBWk5LelM2MnV1WHpNZFAwbFVVd3dVcU1iYStYc2krM2lSNlhGTGIzZTgwcVVERmtRZmh3aWdhOHRtaUw2V2dKVi9uOFhNUGcvQnBkUUtoZFBGelJZN04vTXJlMW1UN0lJaWhQcFgvRVBCM2tSUnhKVXJWeUFJQXBUSzZ2Zk1HMzhRVlhRS0JBQm90Vm9VRkJUQTFkVzFSc2RQYXJWYTNMaHhvOXIrQlRFeE1aZy9mejd5OC9NeGV2Um9QUC84ODlWZXUyblRwbGk0Y0NHbVRwMktMVnUyNE5TcFU1ZzBhUkxhdHpkL0o2TDA4a01pSWlJaVd6TUdDb0dCZ2VXZWE5KytQY2FORzRmLy9lOS9tRDE3TnY3em4vOGdPenNiWDM3NUpRQkQzNFQ3N3J1djBtdFh0cVgxMHFWTG1ESmxDcG8wYVFJdkw2OXlSNHNEaGhNamhnNGRXdWRIWDB1YjN3TnhmNTdwc2ZLK2h5QUxibzJzLzMwRnQyRWpJZlh4UjhHSm84amYreHVjL3pVRUVsOS82TytrSTN2TktraDkvU0VvRk1qYnRjM3Ntb3AyN1NGcmFYanpTNStiQzJuejhsOXJJbXN3VUtBYUMydmlnd0IzRjZ3NWRoRWpId2dGQUh6YXZ4dnU4WFREZDBmT1lmR0JFN2pIMHcyZjl1K0dWN3FZTDJkUHpEWTAzV25oV2ZFdnFkOGZQWStXM3U1bzQrZVlRTUVvTURBUUsxZXVySGJlL1BuejhmdnZ2MWM3NzVGSEhzSDc3Nzl2ZFIycHFha1lNV0pFcGMrcjFXb3NYNzRjdi8vK095UVNDWUtEZzNINzl1MXllLzJNUy9uV3JWc0hEdzhQcytlTVA3emo0dUl3ZWZKa2RPdldEYzg4ODB5bHpZK0lpSWlJYktXd3NCRHg4ZkdReStWbzNicDFoWE9HRHg4T3RWcU45ZXZYWTlhc1dhWlZCU05Hak1Cenp6MW45ZWU4ZHUwYXBrK2ZEcGxNaGxtelpsVjRsQ1FBaC9WNWtyY0lnc1RMRy9uUmY4Q3BaeDlBSm9QM2xJK2czcndHT2RzMlFaK1ZDVm5UQUxpUEdRK24zdjhDQUJTZS9BZlFhS0JMUzRGNnphcHkxM1I3Ymd4a0xWc2g3ODlka0RWcENubXpGblg5MTZLN0RBTUZxcFVsVHoyR2tEbmZZc0M5d2ZCMFVrSVFnRGNlN1dRNjVhRXk3L2E4SCsvMnJQajg0clRjZk16NTR3Z3VUeDlqajVLcmxKK2ZqKzNidDFkNWRuRjlvdGZyc1hYclZxeGV2UnBxdFJyKy92NllPWE1tdG0zYmhuMzc5cFdiWDFSa1dGRnk3Tml4Q2s5WFdMeDRNUTRkT29RMWE5WWdKaVlHTVRFeGVPT05OOHA5UFk0ZlAyNWFMYUZXcStIazVGVHVXa1JFUkVTV09uandJTFJhTFRwMTZsUnU2MlZwZ3dZTnd1N2R1NUdSa1FFQThQUHpNeDFsYlkxang0N2g0NDgvaGw2dngyZWZmVlp1bTBWOTRmSHlXMGdaUHdMS2lDNlF1TGhDY0hXRCsranh3T2p4RmM0djNVeXpNdnJzTE9ScytoSCt5MWJibzJScVpCZ29VSzJ0SHRFUG85YnV4UFp4NVJ2NjFjU290VHV4ZWtRL20xekxHdWZPbmNQOCtmT1JtNXZiWUFJRmlVU0M1T1JrNU9Ua1lQRGd3Umc3ZGl4Y1hGd3FYVlV3ZS9ac1JFZEg0NHN2dnFpMEEzSklTQWdpSXlQeC9mZmZJeWtwcWNJZjBzYXd3YWdtMnppSWlJaUlqSGJ0MmdVQXB0NElaV2swR216ZHVoWGZmLzg5Q2dvS29GQW9JSkZJa0pxYWlwZGVlZ25EaHcvSGtDRkRxdDJpcWRmcnNXSERCbnozM1hkUUtCU1lPM2R1dVcyZTlZM241Qm5JWERRWDNqUG4ydVI2bVl2bnduUFNESnRjaTRpQkF0WGFvOEhORU5rbUVPOXUyNDhGZzJ2WDJPWHRMZEVZRUJhTWg0T2EycWk2cXQyNWN3Y0FjT2pRSVd6ZnZoMmlLS0pmdjdvUE0ycmp0ZGRlUS8vKy9SRVVGR1N6YXdZRUJHRGF0R25RNi9VVnJtUVlOMjRjSWlNakFSZ2FVWmFsMCtsTXF5RUFtSllrYWpTYUNzZUppSWlvOFlxUGo4ZUpFeWNnbDh2UnExY3ZzK2Z5OHZLd2UvZHVyRisvSHVucGh1TXEyN1ZyaDZsVHAwSW1rMkhCZ2dVNGRlb1VmdmpoQi96MDAwL28wNmNQSG52c01ZU0hoNWU3aDdsNTh5WVdMMTZNVTZkT3djZkhCeDkvL0RIYXRtMWJvNXF6czdNaGtVaWdVQ2hxOXBlMmdpSzBBNVNkSGtCMjFITERpUTIxa1BYdE1pZ2Y2QUpGMitxUDFpU3lCQU1Gc29uSlBlN0R3djNITVhEbFZxd2UwUmRlemlxclhwK1dtNDlSYTNkaVFGZ3dKbmJyYktjcXl6dDB5TkE1TnkwdERjMmJOOGZiYjcrTlRwMDZtWDdwalkrUHgrT1BQMjZ6ejNmNDhHRzg5dHByVnI5T3E5VlcrcHhFSWtGV1ZoYm16NTlmN1hVdVhyd0lBUGp4eHgvTDlWQW9TNkZRWVBMa3lSVSs1K0xpQWo4L1EwUE50bTNibG10Y3VYcjFhcXhlWFg0WjNlalJvNnV0a1lpSWlCb1BVUlN4Y09GQ2lLS0l4eDkvSEo2ZW50RHBkRGh6NWd6Mjd0MkxQLy84MDdUTjBzUERBeSs4OEFJR0R4NXNDZ3MrLy94elJFZEhJeW9xQ3JkdTNjS09IVHV3WThjT3VMdTdvM1BuemdnTkRVV1BIajN3NTU5L0lpb3FDanFkRG1GaFlmand3dy9oNCtOalZzZnQyN2NCQUNwVnlYMXNUazRPWkRLWjJkaU9IVHVRbloyTkprMmFRRnJCY1l6MjRESndLSEszYjBMR25PbnduRFFERWxmcm1tWHJzN09RdVhndWxBOTBnVXYvcCt4VUpUVkdEQlRJWnQ3dWNUOGVEbXlLaUVYcjhORVRYVEFxd3JMazgvdWo1ekhuanlOWVBhSmZuYTFNQUlDQ2dnSWtKU1VCTUp3eFBHSENCTE1mRm9EaEIwcGxXd05LaTQrUE4rM2xxMHBlWGg0U0V4T3RybFVVeFNxZlQweE14SjQ5ZXl5NmxrUWlNVHNxcVRKT1RrN2xBZ1YvZjMrTUdUTUdvYUdocHJFUFB2akE5TEducDZkVnl3WnYzYnFGek14TWkrY1RFUkhSM2VYbzBhTTRkKzRjVkNvVlhuenhSVnkrZkJuVHBrMkRXcTAyemZIeThzS1RUejZKSVVPR3dNWEZ4ZXoxZ2lDZ1Y2OWU2TjY5TzZLam83Rmx5eFpjdUhBQjJkbloyTDkvUDg2Y09ZTW5ubmpDMUp0aDlPalJlUGJaWnlHUlNKQ2JtNHUzM25vTFVxa1V1Ym01U0VsSmdadWJHM3g5ZlUzWDM3RmpCMWF1WEFtNVhBNG5KeWNVRlJXWkFvNysvZnZYelJlcG1NdWdZWkMzQ1VQYWxQRndlM1kwbkhvOVlkSHI4djdjaFp4TlA4SnowZ3l1VENDYlk2QkFOdFcxWlROY20vRVNKbTNaaDgybnI4TFRTWWxPelh3UkhtRDREd0RPSktYaFRGSWFUaWFtSXJ1Z0NDMjkzUjNTZ0ZHbFVtSFdyRmxJVEV6RW80OCtXdUdjSmsyYVdQVE92NlduUEVSR1J0cmxsSWQrL2ZyVnlWWU5mMzkvakJ3NXN0TG5JeUlpRUJFUllmSDFGaXhZZ0owN2Q5cWlOQ0lpSW1xQUhuendRWFR2M2gzMzNYY2ZmSHg4NE9Qamc4NmRPK1Bnd1lQbzNMa3ordlRwZzE2OWVsWFpxQkVBcEZJcGV2ZnVqZDY5ZXlNdUxnNzc5dTFEVEV3TXhvOGZEdzhQRDNoNGVHRHQyclZtUFJaY1hGeVFsNWVIdERURGNlWStQajZZT0hHaTJWYUpWcTBNUnl4cU5CcG9OQm9BaHZ1aGZ2MzZZZmp3NGJiK2NsUkxFZG9lL3N2WElHdlZVdVFmUGdDSnF5dmtRU0dRRmY4SEFOcjRXR2pqWTZHNWZnMzZ2RnpJL0p1eUFTUFpqU0JXOTlZblVRMWRTYjJEQ3lrWk9KV1laZ29SQUpqQ2hjN04vQkRxNzFXam95RjkvcjBDNlo5VTNOMjJQakwyRkpESlpOWCtRS1NhYVdqL0pvaUlpTzRXdDE5OEVrMSsyRnJqMTJzMEdyUDdvOXpjWEdnMEduaDZldHFpdkdycGREcm85Zm9xNzlHTWN5UVNpZDIyT1ZqN2RkUWtKa0NYRUE5TmNZQ2dqWThGQUZPNElHL1pDdExtZ1R3YWt1eUtLeFRJYnRyNEdjS0N3ZTFiT2JvVWg1TktwVHhha1lpSWlLZ0NaWCtSTDd1dHdkNmtVbW0xSVlFbGMrcWF2RmtMeUp1MWdPcWhpbGZhRXRXRjh1M2JpWWlJaUlpSWlJaXF3VUNCaUlpSWlJaUlpS3pHUUlHSWlJaUlpSWlJck1aQWdZaUlpSWlJaUlpc3hrQ0JpSWlJaUlpSWlLekdRSUdJaUlpSWlJaUlyTVpBZ1lpSWlJaUlpSWlzeGtDQmlJaUlpSWlJaUt6R1FJR0lpSWlJaUlpSXJNWkFnWWlJaUlpSWlJaXN4a0NCaUlpSWlJaUlpS3pHUUlHSWlJaUlpSWlJck1aQWdScWtSNE9iT2JvRXFtZjRiNEtJaU1neEZLRWRIRjNDWFlGZlIycUlHQ2hRZzVTWlg0aXpTV21PTG9QcWlkT0phY2d1S0hSMEdVUkVSSTJTUGpjSG1odHhqaTZqUWROY2o0VStQOWZSWlJCWmpZRUNOVWdkbXZyZ2JISzZvOHVnZXVKTVVockNBM3dkWFFZUkVWR2pKQXNLaGphZWdVSnRhT05qSVFzS2NYUVpSRlpqb0VBTjB0RHcxdGgzTGNIUlpWQTlzZS9hVFF3TmIrM29Nb2lJaUJvbDVjUGRVWFR1cEtQTGFOQUt6NTJFcWtzUFI1ZEJaRFVHQ3RRZ1JiWU5oSXRDanE4UG4zWjBLZVJnLzQwNUJTOW5GWHExdnNmUnBSQVJFVFZLcWs0UFFGQ3FrTGQ3dTZOTGFaQnlmOXNDaWFzYmxCMDZPN29VSXFzeFVLQUdhOEhnSGppZWtNSlFvUkZiZHZBVXp0NU94L3lCM1IxZENoRVJVYVBtL3RMcktJcTlndHhkREJXc2tmdmJGbWh2WElmN2k2ODV1aFNpR2hGRVVSUWRYUVJSYmJ5M2JUOXlpelRvRnR3YzRRRys2TmlNZStudlpxY1QwM0FtS1EzN3JpWEF5MW5KTUlHSWlLZ2V5WTVhRHJHZ0FJcXdjTWlDUWlCdnliNEFaV211eDBJYkg0dkNzeWNoY1hOam1FQU5HZ01GdWl2c3VYd0RXODVkdzVta05MaXJsRGdZbCtqb2tzZ091b1UwUTFaK0ljSURmREUwdkExNnRXN2g2SktJaUlpb2pNTFR4MUZ3SkFiYStGaEluRnhRZFBHc28wdXFOeFJoNGREbjVVQVdGQUpWbHg3YzVrQU5IZ01GSWlJaUlpSWlJcklhZXl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R0NnUUVSRVJFUkVSa2RVWUtCQVJFUkVSRVJHUjFSZ29FQkVSRVJFUkVaSFZHQ2dRRVJFUkVSRVJrZFVZS0JBUkVSRVJFUkdSMVJnb0VCRVJFUkVSRVpIVkdDZ1FFUkVSRVJFUmtkVVlLQkFSRVJFUkVSR1IxUmdvRUJFUkVSRVJFWkhWL2g5RUNlWnlBbHhmNmdBQUFBQkpSVTVFcmtKZ2dnPT0iLAoJIlRoZW1lIiA6ICIiLAoJIlR5cGUiIDogIm1pbmQiLAoJIlZlcnNpb24iIDogIiIKfQo="/>
    </extobj>
    <extobj name="C9F754DE-2CAD-44b6-B708-469DEB6407EB-4">
      <extobjdata type="C9F754DE-2CAD-44b6-B708-469DEB6407EB" data="ewoJIkZpbGVJZCIgOiAiMzQzMTI4ODk5MTU3IiwKCSJHcm91cElkIiA6ICIyMzA5MjE3NzcxIiwKCSJJbWFnZSIgOiAiaVZCT1J3MEtHZ29BQUFBTlNVaEVVZ0FBQkE0QUFBSG1DQVlBQUFEejhjd0lBQUFBQVhOU1IwSUFyczRjNlFBQUlBQkpSRUZVZUp6czNYbDhWTlg5Ly9IM25TMlRaWklBUWZaOTM1R3dLb0lzSW1KVkZMZXFGQXRLclZhcnJUK2xpN1hWcXZpdHRWWXJiVkdzVm92N0N1NklLQ0w3dmk5aDN3MFFNc2xrTXR2OS9SR1lNQ1FUc2srVzEvUHg4RkhuekxubmZtSmRNdS81M0hNTTB6Uk5BUUFBQUFBQUZNTVM2d0lBQUFBQUFFRE5SWEFBQUFBQUFBQ2lJamdBQUFBQUFBQlJFUndBQUFBQUFJQ29DQTRBQUFBQUFFQlVCQWNBQUFBQUFDQXFnZ01BQUFBQUFCQVZ3UUVBQUFBQUFJaUs0QUFBQUFBQUFFUkZjQUFBQUFBQUFLSWlPQUFBQUFBQUFGRVJIQUFBQUFBQWdLZ0lEZ0FBQUFBQVFGUUVCd0FBQUFBQUlDcUNBd0FBQUFBQUVCWEJBUUFBQUFBQWlJcmdBQUFBQUFBQVJFVndBQUFBQUFBQW9pSTRBQUFBQUFBQVVSRWNBQUFBQUFDQXFBZ09BQUFBQUFCQVZBUUhBQUFBQUFBZ0tvSURBQUFBQUFBUUZjRUJBQUFBQUFDSWl1QUFBQUFBQUFCRVJYQUFBQUFBQUFDaUlqZ0FBQUFBQUFCUkVSd0FBQUFBQUlDb0NBNEFBQUFBQUVCVUJBY0FBQUFBQUNBcWdnTUFBQUFBQUJBVndRRUFBQUFBQUlpSzRBQUFBQUFBQUVSRmNBQUFBQUFBQUtJaU9BQUFBQUFBQUZFUkhBQUFBQUFBZ0tnSURnQUFBQUFBUUZRRUJ3QUFBQUFBSUNxQ0F3QUFBQUFBRUJYQkFRQUFBQUFBaUlyZ0FBQUFBQUFBUkVWd0FBQUFBQUFBb2lJNEFBQUFBQUFBVVJFY0FBQUFBQUNBcUd5eExnQUFnSkprVGhvWjZ4SnFwYlJYNXNlNkJBQUFVRWZRY1FBQUFBQUFBS0lpT0FBQUFBQUFBRkVSSEFBQUFBQUFnS2dJRGdBQUFBQUFRRlFFQndBQUFBQUFJQ3FDQXdBQUFBQUFFQlhCQVFBQUFBQUFpSXJnQUFBQUFBQUFSRVZ3QUFBQUFBQUFvaUk0QUFBQUFBQUFVUkVjQUFBQUFBQ0FxQWdPQUFBQUFBQkFWQVFIQUFBQUFBQWdLb0lEQUFBQUFBQVFGY0VCQUFBQUFBQ0l5aGJyQWdBQVFPejU5KzlTNk1CdUJmYnNVR0J2d1IrU1pHdmRzZUNQTnAxa2JkRkd0cGJ0WWx3cEFBQ29iZ1FIQUFEVWMrNFhubFRvUkthTVJKZHNiVG9xZnN3RTJWcDNsS1J3aUpDLzRodVozK2JLMGlCTnJ0c2VpSEhGQUFDZ09oRWNBQURxbGJqQm81UTA2Vjc1MW53djk3K2ZxTEw3cEQ0OFE1WUdhVHArNy9XbHZpYjVGMytVdlVlNnN2NTRoNEpIRGxSWmJhZjVOcTJXKys4UEtmR1dYOGg1MGRoaTV6aFNCOHJSZTJENHRmZmJUM1hzNTFjcStaZVB5dDYxVDVYWENBQUFZby9nQUFCUWJ4ak9lQ1grK0E0WmRvYzhjMStYNHB6bFg4em5rOHhRK0dYcTc1OVY4SWRENFREQ2twUXNTMUpLbWVzekVoSWxTOVZ2UWVUNTZGWDVONjFXZzJmZWxDVStzZFRYT1lkZEprZjZVR1gvL1NFNWVnOVV3bzl1cXNJcUFRQkFUVUJ3QUFDb054SnZ1a3VXMUVhU3BBYVB2MVNodGJMLzlsdjUxaXlSSkZrYXBNbldxYWRNdjcvMEMxaXRTcmo4eHdvYzJpZmY4bThxVkV0WmVUNTZWY0dzNDBxWjluUzVycmNrdXBUNjIyZmtmdmx2OHN5WnJZUXJDQThBQUtqTENBNEFBUFZDM09DUmNnNGZKLy9tMWZLdFhWcmg5UUlIOWhTdVBXUlV3ZGl1cmJLa05Ta1l0RmdsUTRXdnp4REtQQ0xaN0VxWU1GbStWWXVxTlRqd2JWb3QvNmJWNVE0Tnp1UzY5VDVsUFhhdjdKMTd5TjZGeHhZQUFLaXJDQTRBQUhXZXJWTlB1YWI4UHdVUDdGYjJNdy9KOUhvcWIzSERrSFBZT0VsUy9PVTNLdjd5R3lQZWJ2algxNHRja2psMVhPWGR2NHpjZjM5SURaNTVzOUxXUy83bEl6cnh3RVExbXZGaHBhMEpBQUJxRm9JREFFQ2RabXZmVlNtL2VseG1JQ0JyODlacTlNK1B5cjJXNmMzVHNaOWZFVEhtNkgrUnJNMWFLYkJqazN5YlZvWEg0MGRkSlNNK1VaNjVzNHN1RkFoSXR1ci9UN0Q3aFNlVmVNc3ZTdHpUd0w5eHBYTGYrNDhDZTNmS2twQ291TUVqbFhEMXJUS2M4Y1hPdHlRbEsvR0dxWExQZWtxdUtmZFhWZWtBQUNDR0NBNEFBSFdXdlVlNlV1NTlWR1lncU94L1BLeVVCNTZTZit0YStkWXRLL05hemdzdmtUV3RhZVNnemE3RTYyNlhRaUc1WDN4U3dVUDdDdWNQSGluRDRaVG4zU2g3S1ZSemNCRGN2MHVoRTVsUlQwK1FKUCsyOVRyNTFJT0s2ejlNaVZmZnFtRG1ZZVcrT1ZQQlEzdVYvS3ZvSjFBNGgxK3UvQ1h6RlRpNFY3Ym1yYXVpZkFBQUVFTUVCd0NBT2l1VWRVeW16NmZzdnora3dNR0NQUWtDR1p1VTkzSFJ4d2ZPeGQ2eGU1SGd3TEE3NU4reVZ2NU5xeU5DZzVvb2NHQzNMRW11RXVma2ZmeTZyRTFheXZYejMwc1dpK3lTRkFnbzU5Vm5GVHA2VUpiem1rZTkxa2h3S1hoZ0Y4RUJBQUIxRU1FQkFLRE9DaDdZcmVQVEpzbDBuNVNSbEN4SnNuWG9ydmpMZjF6bXRheE5XaFE3NXQrNFVqSU14UTBhRWZHZUVSY3ZXWXFPbitiYnNLTE1OVlJFWU04TzJWcDNMSEZPNGsxM1NmbmV5T01nSFhHU0pOUHZLL0ZhVzl0T0N1emVycmdCd3l0Y0t3QUFxRmtJRGdBQWRacnBQaG54MnQ2K3Eyd3QyNVY1SGNNWkx3V0RFV1BPaXkrWGM4UVZVYTRvNExyem9XTEhqLys2N09GRlJRVDI3bERDbUFrbHpva0lSNEpCK2JldGwrZjlsMlh2MGtmV0ZtMUx2TmJXcHFQeXZuaS9Na29GQUFBMURNRUJBS0JleWZ2eVBlVys5VUtacjB2KzVhTnk5RWlQWEd2ZUIvS3RXVnpzL0tTZi9sb1dWNHF5bi8xRHNlK2JudHd5MTFBUmdiMDdaRzFUY3NkQm1DOWZtVk12bDh5UURGZXFraWIrNHB5WDJGcDNVbUR2OWdwV0NRQUFhaUtDQXdCQWpXUjZjcFF6ZTBhbHIydHIwMG5PMGVQTGZKMjFjZE1pWThIOXV4VGN2NnY0QzN6NVVzaVViODJTNHQrUGM1YTVodXFVK3Z0blplWjc1Zm53VloxNDVHNmwvdWF2c3JYdkZ1dXlBQUJBREJBY0FBQnFITis2cGNxWjlaUkNXY2NxZlcxN3ovNnk5K3hmdm92enZjVU9Hd21Ka3NWNjFxQlI4RCtuOWxZNGs1bVRYYjc3VjRDdGRVY0Y5K3lRcGZmQWMwOTJ4TW5Xc2Jza0tibERWeDIvNzBaNTVyNnU1SHNlaVhwSllPOTIyVnAzcXF4eUFRQkFEVUp3QUFDb09mSzljdi8zR2VWLzkwWGxyeDBLS1pSNVJONEZjK1g1N0MwNWg0eVc0VXhRL29wdkZYSm5uZlB5K0ZIalpXM2VwdGozVW4vL1hOUTlBQm85LzBHUnNXUDNUSkRwelN0Yi9SVmthOTFSZ2IwN1pJOFdISmltOGhmUGs3VnhNOWs2OVF3UEc4NEVXUnMzVStqWTBSTFhEK3paSVZ0cEg0VUFBQUMxQ3NFQkFLQkc4RzllSS9lTFR5cVVlU1E4WnJoU2lteHVXRjZtSnllOElXSGlEVk1WUCs1RytUZXNVUDZheGJJMGFIek82L05YTFpKV0xTcGhnbGVlejk4SnY0d2ZkWldNK0VSNTVzNE9qOFgxdTFEV2Ntek1XQmxzYlRySnQrTGI2Qk1NUTU2NXI4dHd4Q24xNGVjbG8rQmtoVkRtRVFVTzdwWnp5T2dTMXcvczNxYTR3YU1xczJRQUFGQkRFQndBQUdJcjM2dWN0MmJLT3kveW0zbkhnR0Z5VGJwWHgzNXhUZVhkeXpDVWVNUFBGSC9aOVpJS0hsdG8rSmZYeXJSRTVxU1J4WTZiM2p4NTNuMHAvTm81ZUtRTWh6Tml6SnJXTkhiQlFZczI4bjZiVStLY3hBay9WZmF6RHl2NytVZmtISGFaekpNbmxQdmhxektjQ1VxNGFtS0oxNXE1T2JLMkxMNGpBd0FBMUc0RUJ3Q0FtQWxrYkZiMmpFY2l1d3dTRXVXYWZMOGNBNFpYNnIyTWhDUzVibjlRam40WFNnRy96RUJBdWJPZlZ5RGE1b2FuMkx2MFVlSTF0MHAyaC9JK2ZyM3lDaklsNVh0bCt2SXJiODBTV0Z1Mms2VkJtcnpmZmlybnNNdUtuZU5JdjBqSjl6MG16MGV2S2Z1NVA4bXcyK1hvbWE3RTYyNlhKYTNvNXBDbmViK2VLMHVUNXJJMUl6Z0FBS0F1SWpnQUFGUS92MCs1Nzcyc3ZFL2Zrc3hRZU5qZWU2QmNrKytYcFVGYXBkNHV2RzVxSStYTm5hMjhMOTZUNitlL1Y5TEVlK1Q1NUExNTVyNGgrU0kzUHJTa05WSGloTW1LR3pKYW9ld1R5bm5wcjFHUFhpd1huMWVaVThkVjNucWw0THJ0QVIzNytaVnlwQStWSmRGVjdCeEgzeUZ5OUIxUzZqVkQyVm5LZlhlV0d2M2ovY29xRXdBQTFEQUVCd0NBYWhYSTJDejN6T2tLSHQ0WEhqTVNFcFYweTkyS3UzQk1wZDdMMnJ5TmtuNzhjOWw3RDVTWms2M3M1eDZXYitWM2txU1RUOTZ2aEN0dlVjS1BibFQ4cVBIS20vZUJ2Tjk4SWt0eXF1SXZ1VnB4UTBaTE1wWDN4YnZ5ZlBDS1RFOXVoZXN4blBFRmZ4SU1Wbml0OGtyKzVhUEsvdnREU3YzdE01V3lYdmF6RHluNW5rY3JaUzBBQUZBekVSd0FBS3BITUtEY2QxNHEybVhRdFk5Y2QveXUwcnNNSkVrV2kyd2R1OHY3emNmS2ZldUZ5R01RelpBOEgvNVgzbTgva2V2bnYxUEMrSjhVUE1kLzZoaEYvN2IxY3YvN0NZVXlEMWVvQkh2UC9vb2JORUtHelNaSG4wRXljN0tqSDhkb1BmV2ZaYk5DdHl5NW5xNTk1T2c5VU82WC95YlhyZmRWYUMzM1MzK1ZJMzJvN0oxN25uc3lBQUNvdFFnT0FBQlZMcmczUTlrenB5dTRMNk53TU02cHBCdnZrSFBFRmVFUDY1ViszLzI3ZFB5K0d5S1BQclRaWld2WlRyWU8zV1R2MkYzMnJuMWthWGllWkpvS1pHeVdKYldoTEdsTlplL2NTdzMrL0lJQ3U3Y3BzRytuZ2dmM0tIajBrSUkvSEZMbzVIRXAzeHY5eG1jSytNTjdDb1JPWkNybjFlY0szM000dzQ5SUdLNVUyVnAzS0ppWGZhSlNmdjVvRW41MGt6eHpaaXZyc1h1Vi9NdEhaRWxLTHRQMW9ld3NaVC83a0J6cFE1VncyUTFWVkNVQUFLZ3BDQTRBQUZVbkdKQm56bXg1UG5vMW9qM2YzcldQWExjL1dPS0dlNVhHWmxmODVWY1ZoQVV0Mjh2YW9rMzRtMzNUNjVGLzh4cjU1c3lXYjlVaWhiS09GVnpTdm12QnMvNDkrOHZlcFkvczNjNHZzbXp1Mnk4cTc5UlJpNTZQWHBQc2ptSnY3OSt5VnBtVHh4UjBXWVJDRWU4MW5QNGZHWW5KTXZOeVpVbEtrZXgyQmZmdGxPa3ArZlNEeXBCd3hVMnlkKzZoRXc5TVZPSU5VK1VjZm5tcHJ2TitQVmU1Nzg1UzhqMlAwbWtBQUVBOVFYQUFBS2dTeFhZWjJPMUtuREJGOFdPdnE3SXVnN09aT2RseTlCb29lN2UrQ3AwOEx0KzZaZkp2MnlELzFyVUs3TnBhNU1POEpBVjJibEZnNXhaNTN2dVBGT2VVdlYwWDJkcDNsYTFWQjFtYnQ1WVI1MVRlNSsrRTUrY3ZtVjl5RWNGQXNjT0JmVHZsNkRPNFlPK0RnTDlnLzRmL1BGMmhuN2NzN0YzNnFOR01EK1dlOVpUeUY4K1hrZWlTclcwbjJkcDBsSzExcDRJYTkyNVhZTThPQlhadmsrbkprZVc4NW15RUNBQkFQV09ZcGxtRlQxSUNBT29kTXlUUGg2OFY2VEt3dGU4bTE5UnBzalpyVmFibE1pZU5ySEJKUmxLeURFZWNRc2QvcVBCYXRVWGFLK2NJTTg0U09MaFh3UU83Rk5oOUtpall1MTJTWkd0OUtraG8yMW5XRm0xbGE5NjZLc29GQUFBMUdCMEhBSUJLRXp5MFQrNloweFhZdWJsd01OeGxjSzFrV0dKU2w1bVRYWlg3RGRZSnR1YXRaV3ZlV25FRGhzZTZGQUFBVU1NUUhBQUFLczRNS2UremQ1VDc3aXpKN3c4UFcxdDFVUEpkZnloemx3RUFBQUJxRG9JREFFQ0ZoRElQSy92NVJ5TzdES3hXSlZ3NVVRbFgzRlI0eENBQUFBQnFKWDZiQXdDVWoybksrL1VjNWJ6eHI0aWpDYTFOV3hWMEdadzZXaEFBQUFDMUc4RUJBS0RNUXBtSDVYN2hTZm0zckMwY05DeUtIM2U5RXErK05lclJoQUFBQUtoOUNBNEFBR1hpbmY5UnNWMEdycW5UWk92UUxZYVZBUUFBb0NvUUhBQUFTaVYwSWxQdWw1NlNmOTJ5aUhIbjZQRkt1dkVPdWd3QUFBRHFLSUlEQU1BNTVTLzZRam12UFNmVGt4c2VzNlExa2V1MkIyWHYxamVHbFFFQUFLQ3FFUndBQUtJeTNWbktuam05K0M2RDY2ZEtjYzRZVlFZQUFJRHFRbkFBQUNpV2IvazNjci95akV6M3lmQ1lKYldSWEhmOGppNERBQUNBZW9UZ0FBQVF3WFJueWYzS00vSXQvelppUE82aXNVcTY2VTRaQ1VreHFnd0FBQUN4UUhBQUFBanpyVnNxOTh6cFJib01rcWJjTDBmdlFUR3NEQUFBQUxGQ2NBQUFrT25KVWM3c0djcGYrRm5FdUdQQU1Ma20zMCtYQVFBQVFEMUdjQUFBOVp4djNWTGx6SHBLb2F4ajRUSERsU0xYcEh2bEdEQThocFVCQUFDZ0ppQTRBSUQ2S3Q4cjk2dlBGdDlsTU9sZUdhN1VHQlVHQUFDQW1vVGdBQURxSWYvbU5YSy8rS1JDbVVmQ1kwWkNvbHlUNzZmTEFBQUFBQkVNMHpUTldCY0JBS2dtK1Y3bHZEVlQzbmtmUkF6YmV3K1VhL0w5c2pSSWkxRmhBQUFBcUtub09BQ0FlaUtRc1ZuWk14NHAwbVdRZE12ZGlydHdUQXdyQXdBQVFFMUdjQUFBZFozZnA5ejNYbGJlcDI5SlppZzhiTy9hUjY0N2ZrZVhBUUFBQUVwRWNBQUFkVmdnWTdQY002Y3JlSGhmNFdDY1UwazMzaUhuaUNza3c0aGRjUUFBQUtnVkNBNEFvQzRLQnBUN3prdkZkeG5jL3FBc2FVMWpXQndBQUFCcUU0SURBS2hqZ25zemxEMXp1b0w3TWdvSDdYWWxUcGlpK0xIWDBXVUFBQUNBTWlFNEFJQzZJaGlRWjg1c2VUNTZWUW9HdzhPMjl0M2ttanBOMW1hdFlsZ2NBQUFBYWl1Q0F3Q29BMHJ1TXJoV01peXhLdzRBQUFDMUdzRUJBTlJtWmtpZUQxOHIwbVZnYmRWQnlYZjlnUzREQUFBQVZCakJBUURVVXNGRCsrU2VPVjJCblpzTEI2MVdKVnc1VVFsWDNDUlorVmM4QUFBQUtvN2ZLZ0dndGpGRHl2dnNIZVcrTzB2eSs4UEQxbFlkbER4MW1xeXRPOFN3T0FBQUFOUTFCQWNBVUl1RU1nOHIrL2xISTdzTURJdml4MTJ2eEFtVDZUSUFBQUJBcGVNM1RBQ29EVXhUM3EvbktPZU5mMG41M3ZDd3RXa3J1YVpPazYxRHR4Z1dCd0FBZ0xxTTRBQUFhcmhRNW1HNVgzaFMvaTFyQ3dkUGR4bGNmYXRrZDhTdU9BQUFBTlI1QkFjQVVJTjU1MzlVcE12QWt0WkV5WGYrZ1M0REFBQUFWQXVDQXdDb2dVSW5NdVYrNlNuNTF5MkxHSGVPSHErazY2ZEtjYzRZVlFZQUFJRDZodUFBQUdxWS9FVmZLT2UxNTJSNmNzTmpsclFtY3QzMm9PemQrc2F3TWdBQUFOUkhCQWNBVUVPWTdpeGx6NXhlcE1zZzdxS3hjazI4aHk0REFBQUF4QVRCQVFEVUFMN2wzOGo5eWpNeTNTZkRZNWJVUmtxYWNyOGN2UWZGc0RJQUFBRFVkd1FIQUJCRHBqdEw3bGVla1cvNXR4SGpqZ0hENUpwOHY0eUVwQmhWQmdBQUFCUWdPQUNBR1BHdFd5cjN6T2tSWFFhR0swV3VTZmZLTVdCNERDc0RBQUFBQ2hFY0FFQTFNejA1eXBrOVEva0xQNHNZZHd3WUp0ZWtlMlc0VW1OVUdRQUFBRkFVd1FFQVZDUGZ1cVhLbWZXVVFsbkh3bU5HUXFKY2srK255d0FBQUFBMUVzRUJBRlNIZksvY3J6NWJwTXZBM251Z1hKUHZsNlZCV293S0F3QUFBRXBHY0FBQVZjeS9lWTNjTHo2cFVPYVI4SmlSa0tpa1crNVczSVZqWWxnWkFBQUFjRzRFQndCUVZmSzl5bmxycHJ6elBvZ1l0bmZ0STljZHY2UExBQUFBQUxVQ3dRRUFWSUZBeG1abHozZ2tvc3RBY1U0bDNYaUhuQ091a0F3amRzVUJBQUFBWlVCd0FBQ1Z5ZTlUN25zdksrL1R0eVF6RkI2MmQrMGoxKzBQeXBMV05JYkZBUUFBQUdWSGNBQUFsU1NRc1ZudW1kTVZQTHl2Y05CdVYrS0VLWW9mZXgxZEJnQUFBS2lWQ0E0QW9LS0NBZVcrODFLUkxnTmIrMjV5VFowbWE3TldNU3dPQUFBQXFCaUNBd0NvZ09EZURHWFBuSzdndm96Q3dYQ1h3YldTWVlsZGNRQUFBRUFsSURnQWdQSUlCdVNaTTF1ZWoxNlZnc0h3c0xWVkJ5WGY5UWU2REFBQUFGQm5FQndBUUJrVjIyVmd0U3JoeW9sS3VPSW15Y3EvV2dFQUFGQjM4TnN0QUpTV0daTG53OWVLN3pLWU9rM1cxaDFpV0J3QUFBQlFOUWdPQUtBVWdvZjJ5VDF6dWdJN054Y09HaGJGajd0ZWlSTW0wMlVBQUFDQU9vdmZkQUdnSkdaSWVaKzlvOXgzWjBsK2YzalkyclNWWEZPbnlkYWhXd3lMQXdBQUFLb2V3UUVBUkJIS1BLenM1eDh0dnN2ZzZsc2x1eU4yeFFFQUFBRFZoT0FBQU01bW12SitQVWM1Yi94THl2ZUdoeTFwVFpSODV4L29NZ0FBQUVDOVFuQUFBR2NJWlI2Vys0VW41ZCt5Tm1MY09YcThrcTZmS3NVNVkxUVpBQUFBRUJzRUJ3QndpbmYrUjhWMkdiaHVlMUQyYm4xaldCa0FBQUFRT3dRSEFPcTkwSWxNdVY5NlN2NTF5eUxHNHk0YUs5ZkVlK2d5QUFBQVFMMUdjQUNnWHN0ZjlJVnlYbnRPcGljM1BHWkpiYVNrS2ZmTDBYdFFEQ3NEQUFBQWFnYUNBd0Qxa3VuT1V2Yk02Y1YyR1NUZGRLZU1oS1FZVlFZQUFBRFVMQVFIQU9vZDMvSnY1SDdsR1pudWsrRXh3NVVpMTlScGRCa0FBQUFBWnlFNEFGQnZtTzRzdVY5NVJyN2wzMGFNT3dZTWsydlN2VEpjcVRHcURDWEpuRFF5MWlYVVNtbXZ6STkxQ1FBQW9JNGdPQUJRTC9qV0xaVjc1dlNpWFFhVDdwVmp3UEFZVmdZQUFBRFViQVFIQU9vMDA1T2puTmt6bEwvd3M0aHhlKytCU3A0NmpTNERBQUFBNEJ3SURnRFVXYjUxUzVVejZ5bUZzbzZGeDR5RVJDWGRjcmZpTGh3VHc4b0FBQUNBMm9QZ0FFRGRrKytWKzlWbmkrMHljRTIrWDVZR2FURXFEQUFBQUtoOUNBNEExQ24reld2a2Z2RkpoVEtQRkE3R09aVjA0eDF5anJ3eWRvVUJBQUFBdFJUQkFZQzZJZCtybkxkbXlqdnZnNGhoZTljK2N0MytvQ3hwVFdOVUdBQUFBRkM3RVJ3QXFQVUNHWnVWUGVPUnlDNER1MTJKRTZZb2Z1eDFrbUhFcmpnQUFBQ2dsaU00QUZCNytYM0tmZTlsNVgzNmxtU0d3c08yOXQza21qcE4xbWF0WWxnY0FBQUFVRGNRSEFDb2xRSVptK1dlT1YzQncvc0tCOE5kQnRkS2hpVjJ4UUVBQUFCMUNNRUJnTm9sR0ZEdU95OFY2VEt3dHVxZzVMditRSmNCVUVlY1BIa3kxaVVBaUpFZE8zYW9lZlBtYXRhc1dheExBWEFLd1FHQVdpTzROMFBaTTZjcnVDK2pjTkJxVmNLVkU1Vnd4VTJTbFgrbEFRQlFGNWltR2VzU0FKeUIzN0lCMUh6QmdEeHpac3Z6MGF0U01CZ2V0cmJxb09TcDAyUnQzU0dHeFFFQUFBQjFHOEVCZ0JxdDJDNER3Nkw0Y2RjcmNjSmt1Z3dBQUFDQUtzWnYzQUJxSmpNa3o0ZXZGZTB5YU5wS3JxblRaT3ZRTFliRkFRQUFBUFVId1FHQUdpZDRhSi9jTTZjcnNITno0ZURwTG9PcmI1WHNqdGdWQndBQUFOUXpCQWNBYWc0enBMelAzbEh1dTdNa3Z6ODhiRWxyb3VRNy8wQ1hBUUFBQUJBREJBY0Fhb1JRNW1GbFAvOW9aSmVCSk9mbzhVcTZmcW9VNTR4UlphaFQ3SFlaZG9kTVQrNjU1eG9XeVpBVUNwMXpLZ0FBUUYxbWlYVUJBT281MDVSMy9rYzYvdHZKRWFHQkphMkpVcVk5cmFTSjl4QWFvTklrVHBpaVJ2K2NJMHVEdEhQT2JmaC8vMVhhZitaSmxxcjVUNld0VFNlbHZmaTVrdS81VTVXc0R3QUFVRm5vT0FBUU02SE13M0svOEtUOFc5WkdqTWRkTkZZdUFnTlVGcnREOHZ1aXZtM0VKOHJNSzBVSFFoVHhZNjZSbys4RkpjN3hyVnVxdk0vZVB1dkdobVMzUzFaN3VlK05jOHM2ZGxTcGpjNnJjZXQ3Y3JLMWZjTktkZWs5UU02RXBHTG56UHZnTmJWczExbGQrd3lzYUptbFpwb2gvWEJvdjVKU0dpZ2gwVlZ0OTBYVk9uSmdqeG8zYlNtTDFWcW02Nzc3L0QyWnBxbUx4azRJandVRGZuM3gzbjgxOU5KcjVFcHBFREYvMDZyRkNnWUQ2alhnb2txcEcwRE5RY2NCZ0pnNDNXVndabWhnU1cyazVGOC9JZGR0RHhBYW9GSWszdkF6TlhoMFpzR0g5R0pZVzdSVm8yZmZWdnlsMTViN0h0Ym1iV1R2MFUvMnpyMksvNk5IUDFtYnR5bjMraWkvbGQ5OXFabFAzSytjN0t4U3pjLzM1dW5nM2d6dDNyNnhWUE9YZkRWSHp6MThWNm5ubjJucnV1WDY2TFVaMnJOalUzZ3NMemNuWXM3S2haOXI3eG52bDFjb0ZGSk9kcGFPN04rdEhSdFhhZVhDTHpUL3cvOXA1NVoxUmVibTUzbjA3OGQvcmZYTHZxM3dmVkV6SE5xM1V5OCsrWUErZWZPRk1sOTdjTThPSGRpOUxXTHM1UEZNcmY3K0szM3d5ck15emNKSHVVS2hrTDZlKzdvK2YrY2xlZk04RmE0YlFNMUN4d0dBYWhVNmtTbjNTMC9KdjI1WnhIamNSV09WZE5PZE1xSjg4d2FVUnpEenNLek5Xc3ZSYjZoOEt4Y1dlVDkrekRXU3c2bmc4YU1WdnRleFg5OG84K1NKaURFaktWbU5uditnd211ajlQeStmSVZPN1V2UnBmY0FMWmp6dWxZdm1xZUJJeTRQejNIRU9iVjQza2M2c0h1YnZIa2UrYng1eXNuT1VuYldNVWxTbkROQjl6MCtVM1pIWEluMzZwNStnUlo4L0tZK2Yvc2wzVDd0TDdLVTRiR1diZXRYeUJIblZQdXVmU1JKWGsrT252N05GQTBkTzBIRHgxMWY2blYyYmxtcjNkczJ5dS9MbDkrWEwxKytWL2w1SHVWNWN1VDE1Q3JQazZPOFhMZE0weXh5N2FZMVMzVG43NThwODdmUVZXSERpdTgwNTM4ejlNQmZYbEdlSjFmUC9HNnFKdjd5ajJyVHNYdXNTNnRTei83aFRybFNHdWludjM1TWMyZi9TMnVYTHRDdnA4K1NNejZ4MHU3UnJGVjc5Um80VEt1Ly8wck4yM1JVdnd0SFYyaTlodWMxMDBWakoyakIzRGUwYk1HbkduVHFuNjMxeTc3UjhhT0hkT1V0ZDhrWm4xQVpwUU9vUVFnT0FGU2IvRVZmS09lMTV5STJwak5jS1hKTm5TWkg3MEV4ckF4MVZmNmlMNVYwNDgrVU1PNzZJc0dCa2RKQXpnc3VVWEJmaG56TFMvaDIxUkxsUTFXVVRST05SSmNVQ2xYbzhRZVUzMytlL3IyTzdOOGRNYmJnNHplMTRPTTN3Ni92ZTJ5bU1qYXYwZkVmRHF0bHUwNUthOXBTU2E0VXVWSWJLcmxCSTZVMGJDeXI3ZHlQa0NTbk50S2dFWmRyMTliMWNtY2RWMHJEYysrZElVbmVQSTkyYmxtbnJuMEdoc09KblZ2V0tSUUtxWEhUbG1YNGFhV01UV3UxWlA0YzJld09PZUtjY3NRNUZSZWZJR2Q4b3RLYXBzcVprS2o0UkpjU2sxS1U2RXBXUWxLeUVwTlRsZVJLVVdKeWFwSFFJSFFxWURDaWRPbHNXUEdkdnZ2OHZXTGZzOXNkbXZMQTlETFZmOXFXTlV2Vm9tMW5XVzEyYlYyN1RCYXJUUzNhZEN6WFdyVkZkdFl4blR6K2d3WU92MHlTdEM5amk5cDI2bG11ME9ESS90MDZjbkJ2MVBkYnR1dXNUYXNXNjlEZURLMkxjcVN4eldaVDkzNGxQM1oxMmdXanI5U0c1UXVWbCt1V0pQbnl2ZnA2enV0cTI3bW4rZ3krdU16MUE2ajVDQTRBVkRuVG5hWHNtZE9MZEJrNEJneVRhOUs5TWx5cE1hb01kWjNwOVNoLzZRTEZYVFJXdHJPK3VVejQwYzJTSTA2NTc3MWM0aHBwc3o0dmR0dzk0MUhsTC8yNnlIakRwMllyc0hlSFRqNXhYNmxxZFBRWlZMQUo0MW55bDM4cjk0eEhTclVHQ2wwMzVkYzZjbUNQOHIxNWF0YTZmWGpjbStmUnR2VXIxS3YvVUNVa0pVdVMybmZ0clN0dS9ublV0VGF1WEtTNXMvOVY0djFDb1pBc0Zvdis5VmowLzc4VEVsMjYrNUVaRWVzRy9ENzFIbFQ0QVd2SHBqVXlESXZhZCsxOXpwK3hPTC81Mi8vS2RkMXBMeno1Z0k0ZlBSUitQZS85Vi9YMW5OZkRyMXQzN0s0Zi8vdzM4dVM2OWNPaGZScDQ4VGpaN0lYaHl1NXRHNVY1ZUgrNTdoM3crNVN4ZVkwR1hqeE9rclI1elJJMWI5MUJ0aWdmY091S3ZUc0tOZ1R1Mm5lUVBEblp5anh5SUtJenBpdzJyUHhPMzMvNTRUbm5yVm8wVDZzV0ZmMzNqU1E1NHhQVXZkOEZjbWNkbHp1N29IdkttK2VSR1FycTRONE1XUzFXR1JhTER1M2RLVWs2LzhKUmlrOXdhZTJTQmRxelk2UGNKMCtveitBUldydGtnU1NwU1lzMmF0cXFYYmwrSGdBMUQ4RUJnQ3JsVy82TjNLODhJOU45TWp4bXVGTGttblN2SEFPR3g3QXkxQmQ1MzN5aXVLRmpaRy9YdFhEUTdwQnp5RWdGZG0rVGI5V2lFcThQYk45UTdIaklYYnJuNXMvRnpQTW9lUFJBMGZVekQxZksrdlZOZzhaTnRYaitIRzFkdTB5M1AvaC9TanExZWR0SHJ6MnZqU3NYcVdmL0MwdmRtbjllaXpZYU51NjY4T3UxaTc5V1hsNnVCby84VWRSck1nOGYwSnJGODlWcndEQTFhVm13dDRYOXJBL0FhNWQ4TFl2VnF2WmRlMG1TVE5QVXppMXJKWm1hOGVpOTRYbStmSzlXTFpxbkRTdStpN2greXYrYlh1cnVodExxTTNpRThuTGQ4dVY3dGVTck9XcmZyVTg0ZUZuOS9WY0tCUU1SOHk4YU95RWN3RWpTbCsvYmVuVk5BQUFnQUVsRVFWVDl0OXpCd1k1TmErVEw5NnAxaDI3S3k4M1JudTBiTldUVWxlWC9ZV3FKZlR1M3FtbXJka3B0ZEo2MnJsc213ekRVcGZlQUNxMVozZ0RwNHpkZTBMWlQ0ZjZxNytmcDIwOGlOM09kOVgvVDVJeFAwTEJ4MTJ2QjNEY2kzdlBsZTJXeFdPU0ljMnJaZ2svQzQwTkdYMGx3QU5RaEJBY0Fxb1RwenBMN2xXZUt0SURiZXc5VTh0UnBkQm1nMmdTMmI5Q0ozMDVSOE9BZUpkNTRSOEdnMzZmanY1MGlTMHJEYzE2ZjlmaTlVUjlMcUF6K2JldVYvYmZmVnRuNjlkRWxWLzlFdTdhdTE4cEZYMnI0dU91MVk5TnFyVjJ5UU9NbjNhT21MVXYvUWFaeDA1WVJqdzc0OHIzNjd2UDNsRDUwakJ4Uk5uQTkzY1kvZk54MWF0QzRhWkgzOSsvY3FnTzd0OHRxczhzd0N2WkUyTDVocGR4Wng5Vm44QWcxYVZHNGtlWlhIN3ltNXEwN3FNdFpweXJFRmZQOCtNSlAzeW4xejNXMndhT3VDTGZMdTdPT2E4bFhjOVMxejBEMUhUS3lvTDcxSzJXSjlzaE9KZkRrWkt0TDd3RnEwYTZ6TWcvdFU2ZWU2ZXJVSzcxY2ErM2Z0VTJMNTMyb2ZUdTN5dXZKVllJcldSMjduNjhmM1hSSGVFNG9HTlRLNzc3VSt1WGZLdlB3ZmdXREFUVklhNm9lL1M3UTRGRlhST3h0c1huMVlyMHo2MmxkY01sVkduang1WnIvNFd1bmdvNDhOVzdXU2tNdm5SQSs5ZUxJL3QyYU9mMy9xV0hqWnJycjRXZUwxTFpoeFhkNi8rVy9hOGlvS3pYNjZvbXlPK0kwNk9LQ0RnTmZmcjRHREw5TVNja1YrMjlqZWJzMHp0eWY0OEpMeG12UWlNc1ZEQVQwM01OM3FYV0hycnBtOG4yU0tUa1RFc043R3B6Mmp6LytRcTA3ZE5PVkUrK3FVTzBBYWphQ0F3Q1Z6cmR1cWR3enAwZDJHU1FrS3VtV3V4VjM0WmdZVm9iNnhuREdTeGFMUWxtWk1oSVNaWnhxclRiaUUyVm1aU3AwN0xDTWhFU1orVjRwR0l4eHRhaW9iZXRYYU1XM24wbVM3STQ0SGRpMVRiT2YvN01PN2R1bE9HZTgxaS83UnV1WGZhT09QZnFWYS8yMm5YdnEyMC9lMXQ0ZG02S3VzWGZISmlVM1NDczJOSkNrNzc1NHY4allrdmx6NVloejZ0SnJiMVdjc3pBVVdERDNEVFZ0MWE3SUI3WGlmRC92M0czcTBhUVB1elQ4WVRsNHFyUEFhaXY4RlRGa2hxcDBBOFYrRjQ0T2I5alhzbjBYWFQvMWdYS3RzMkxoNS9yc3JWa3lERVB0dXZTU0s3V1JUbVFlMXFaVmk4UEJRVERnMSt2L2ZFSzd0cTZYSzdXaHV2UVpLRU9HZG0vZm9BVWZ2Nm50RzFkcDRqMFBGOWtZMDVQajFrdFAvVllPUjV3NmR1K3JreWVPYWMvMmpYcjdoYi9vcW9tL1VPOUJ3OVdrWlZzMWFkbFdSL2J2MXVGOXU0cDgyMzY2YzZUUGtCR1NwTkhqYndtLzEydkFSUlU2d3JCZGw5N2gwT0MvZi8rakR1M05LTlYxTGR0MTFzMi9lRWlkZS9WWHcxTi96OXJzRHRuc0R1M2F1bDUrWDc0c1ZtdWxidFlJb0hZaU9BQlFhVXhQam5KbXoxRCt3czhpeHUyOUI4bzErWDVaR2xSdWF5MXdMcW0vZTFiVzFoMktqRGQ0NGo4UnI3UC84Y2VTTjBnc3EySjJzRWZWYzZVMlZKdE9QU0xHUXNHZ1duZnNIckhaWDZQem1rdVMxaTFkb0UycnZpOTJyVllkdXVxbU8zOFhNZGE2UTFlbE5HeXMxWXZuRnhzY3VFK2UwSzZ0NjlWLzJOaGkxenk0WjRlMmIxZ3BtOTBSUHVYZzhQNWQyck45by9vTUhoRVJHcFNGWVJoNjhLK3ZsdXZhcytXZk9rYlBFUmNmSGdzRmcyVTZNU0lXRHU3TjBHZHZ2YVQ0aENUZGN2Y2YxS1JsMi9CN1orN2Q4TTBuYjJ2WDF2WHEwbnVncnZucHZlRjlHb0lCdjk1OTZXL2F1bTY1Rm43MnJrWmVlVlBFK21zV3o5ZVFVVmRxMVBpYnc1MGlXOVl1MDlzdi9FV2Z2L01mZGUwN1NJNDRwL29PSHFIUDMvbVBOcTM2UGlJNHlNdk5VY2JtTldyUnRsT1pOOEFzamZaZGU0ZjN4MGdmZW9seXNxTS84dUROeTlXeXJ6K1dOOCtqeEZQZGYxMTZEeWp5bU1TbVZZc2xTWDZmVDhzV2ZLSUJ3eStUWVJqS1BwRVpNUzhVQ3Nubnk0OGNOd3dscHphcWpCOE5RQTFCY0FDZ1V2aldMVlhPcktjVU9uV2NtU1FwenFta0crK1FjMlRkZjFZVlZhT2l6L2w3di8xVWxnYW5mbmsxTElxLzdEckpzTWo3MVljeXZZWG5qQWRMMkkyOFhLcncwUVpFMTZ4VmV6VnIxVDVpN05GZlhLZXJmbkszZWc4Y0ZqSCsvYndQMWFwRHQvQTMzZXVYZmFzakIzWnI5TlUva2FSaVc4WU53NkwwaThibzY0OWVWOWF4bzBwdGRGN0UrNnNYelZNb0ZGTDYwS0tkVmFacDZ2TjMvaU5uUXBLNm56OUVhNWNXYkNEbjllVEtFZWZVQmFPdkt0ZlBIQW9GSy9VeGdqeFBqaVFwUHRFVkhqTkRWZHR4VUJySGZ6aFVaQ3pPbWFCRVY0b2thZkc4RDJXYUlZMitlbUpFYUNBVkhCOG9GUVFnSzc3OVhIWkhuTWJkY0Z2RTVvNVdtMTFqSnR5cTdSdFdhdlgzWHhVSkR0S2F0TkRJcXdwREEwbnEybWVnT3Zib3B4MGJWMm4zdGczcTNLdS9lZzY0U1BQZWYxV2JWaS9XeUt0dURzL2R0SHF4UXNGZytQR1BxdFFqL2NLbzcyMWVzMFRmei90UW9WQklZNitib3Y3RExpMTJYc0R2MDhaVmk1VFNNRTNIamg3VUYrKytvbU5IRCtuU0NiZnE3dzhWM1ZEMDVQRWZ0SG4xNHZCcnc3RG85OCs5V1dRZWdOcUw0QUJBeGVSNzVYNzEyYUpkQmwzN3lIWDdnN0trRmQrdUN4VEg5T1RLdjNHbGZCdFh5TGRocFVMRmZGZ29pN3d2QzQrTmMvUWRyUGh4TjBpU1BIUCtwOUJaMzVwVkZzTm1rMEt4Zit3aDg2ZWpxelhBU0xqaVppVmNPNlhhN2hlTk44OGpLYkxqSStEUGwvZU00ekhqbkFreVRWTnBUWnFyWi8raGtncTZBVTVrSGdtL2ppWjk2Q1ZhOHRVY2ZmSHV5eEV0OWU2VEo3UmsvbHgxNnRsUGFVMWJGTG51NklFOTJyOXJtOFpNdUZVNXAzYXNsd29lZjdqamQzOHI5MmFIb1ZBbzRnTnd2amV2MU5mYTdIWlpyWkcvQ25weUNvN1hTemdqT0FpRlFrWG1WYWRRTUtqbi8zUlBrZkYrRjE2aXkzODhWWkswWi9zbUdZWlI0b2ZtbzRmMkt0L3JVWnRPUGNLYlpwNHB0ZEY1U2sxcm91TkhEeW43UkthU3oraVNhOTJ4VzdGZEZ5M2FkTlNPamF2Q1hRMEppUzUxN3RWZm05Y3MwYUc5TzhNYlRHNWM4WjNzanJoU0gzZFkyWExkSi9YeDYvL1cxblhMMWFGN1g0MjdjYXBTR3phT09uL3QwbStVbk5wSURSczNWU2dVVktleC9mWEpHek1WNTR6WHBIc2pUM3Q1NytWbjFLUjVHMTA0NXVyQ3dTakhlUUtvdlFnT0FKU2JmL01hdVY5OFVxSE1JNFdEcDdzTVJsekJMdzQ0dDRCZi9veE44bTlZS2QrR2xRcnMyaXFaVmZOaDF6bWlzUFBGMnFLdFpMTkhCQk9ObnY5QVJrSlM0UVduUGlTa3pmb2lZaDNmK3VYS2Z2bzMwVzlrczh2MDVSY1pOcEtTMWVqcE0zWWpQL1hQaDZQM1FLWE4vQ1JpN3JGZjNTZ3pKL3VjUDFOSkVzYi9wTnFDQTg4SC93MjMzc2Zhdng2N1QrNnM0eEZqSDc4K1V4Ky9QalA4K3I3SFpzcnJ5Wkh6elArL1M4a1puNmlSVjk2a3ViUC9wZlhMRjRhZlMvL3NyUmNWQ1BnMVpzS3R4VjUzWG9zMjZ0bC9xQVplZkpubWZ6UTdQSDVnOTNabEhpNTZxb1lrQllOQi9YQm9YL2g0dTlNU2sxUFVzZnY1a2lSZmZsNTRvMFpQVHJiK09xMzA0YzJZQ2JjVzJUL2g1UEdqQmZjNDlVMitKQVVDL3BoMkhCZ1dpNjZkOHFzaTR3MU9CZE9oVUVpNTdwTnlwVFFvY1hQQXZOeUNib3JrMU9pYm9ycFNHdXI0MFVORkFwZ3pUNUE0MCttLzlvR0FQenpXWi9BSWJWNnpSQnRYZmE5bXJkc3IrMFNtOXV6WXBONERoOGxaek1hVzFXSC9ycTNhdW02NVJsNTFzeTY4Wkh5SmM0UEJnQmJQKzFEcFF5L1J2cDFiSlJVRVpsbkhqcWg1bTQ1cTNiRmJ4SHliemE1RVYwcVJjUUIxQzhFQmdMTEw5eXJuclpueXp2c2dZdGpXdnB1UzczcUlMZ09VS0xnM1E3Nk5LK1hidUZMK0xXc2x2Ni9LNzJscjAwbU92b01WM0xkVDFsYnRsWHpuUTFJb3FKTlAvMDZCblFWbnFjdGlsZW4xS0gvcDE4VXZZclhKT2V3eUdTVTg2MzE2TTBZenoxUDhoRGluUWljeTVkKzhwdGkzN2QzNlZ0cGVJQWxYL2FSUzFpa056NXpaTldaZmgwbS8vSk9DWjJ4MCtjOC8zNnZSNDI5UnA1Nzl3Mk1KcmhUbGVYSVZuMUMrRGQvNkRobXB6YXNYYSs3c2Z5bzV0YUV5TnEvVmxyWExOUEtxbTlXd2NiTmlyekVNUStNbjNSM1I2aTVKbTljczFjcUZueGQ3VFREZzErN3RHN1YvMTdhSThWWWR1b2FEQTQ4N08rS3hBcWxnbzcyU05vRDA1WHYxOGV2L0x2YTkvYnUyS2FWaFk4VW5Gb1lxQVYrK3JGWjdzZk9yZzJFWTZuYitrS2p2V3l3V1dXMTI1ZVprS3hRS1JkMlA0ZlNIL095emdxVXo1WndzNkFhSlB5dFVPak1ZT0ZQMnFjZnp6Z3hhT25UdksxZEtBMjFldlZpang5K2lqU3NMam55dHFzY1U5dXpZcERmKytVU0pjMEtudXFDKy9lUXRmZmZadTFIbm5YL2hhQ1duTkZST2RwWjZEN280SEJ4STBxaXJib2w2SFlDNmorQUFRSmtFTWpZcmU4WWprVjBHZHJzU0oweFIvTmhySmFObWI2Q0Y2aGM2ZWJ6ZzhZTU5LK1hmdURKeUg0eGlXQnFlSjBmUGRObDdwTXZSczcrTzNWWHl0Mk9sa1hqRFZBWDI3SkIvMHlyRnQyb3Y5NzhmbDJ2S0Ewcjl6VitWL1k4L3liZDI2YWxhVHlqbjViOFZ1NGFSa0NqbnNNdEt2SStSWE5EK0hEcWpGZjFzZ1QwNzVQNzM0OFcrbDN6ZjQzS3dpV2lGTkdqY1ZCKzg4cXdhbnRkTXd5NjdUcEtVNkVyVjZ1Ky9VcE1XYmRSNzBIQjVQVG5LUHBHcFJrMktQbEpRR29aaDZKcko5Mm5XLy8xR3MyYzhyb0RmcDk2RGhwL3ptOXl6UXdPcFlHZjlNM2ZYUDlPVHY1Nm84eThZRmJXTFFaS09aeDRPYi9aNFdwT1diVXQ4NU1LVGt4MDlPTmk5WFczUDJtRFM3L2RGUEE1UkV6VnQyVllIZG0vWHppMXJ3NkhLMmM1cjNsbzJ1MTJIOSsxVXJ2dGt4SWQ5U1RwNVBGTW5qaDFSYXFQemlqektjR2p2emlMcmhVSWhiVnUvUXBMVW9tMm44TGpGWWxHdmdjUDAvWmNmNnNEdTdWcS8vRHVsTmpwUHJUdDJyK2lQV2F6VWh1ZHAyTGpyU3B4ejlPQStyVnU2UUgwR1hSejF4QTlKYXRxeW5mYnUyS3owaThZVStldHplUDh1N2MzWVV1U2EvRHlQTW84YzBMSnZQaTN5WHA5Qnc4dTk2U2VBbW9YZ0FFRHArSDNLZmU5bDVYMzZWa1FydWExOU43bW1UcE8xV2FzWUZvY2F4ZWVWYjlNYStUZXVrRy9qS2dVUDdDNXh1cEdRS0h1MzgrWG9VUkFXV0N0NXgzSEhnR0d5OTBpWGU4YWpzclhySWtrSzdNMVExbVAzS0dYYTAwcSsreEVkbnphcFV1NWxhOTVHa2hROGRyUndNTjliTFYwVktIRGt3QjZ0WDc0dy9PeTdKTWt3bE9mSjBhZHZ2YWlXN1R2citBOEZtMjZlK1dHdnJMeWVYQ1VscDRRMzdYTWxOMURBNzYvV0Q5aWVuR3lkK09Id09mZGxLSzI5R1Z1VWMvS0VXcDc2NStTMGdOOG5xNjFtQndmcFE4Zm93Tzd0K3V6dGx6VHg3b2NqOW93NHVEZER6VnQza04wUnA3NkRSMnJGd3MvMXlac3Y2SnBiZnhuK3VYejVYbjMyOWl5RmdzRmlqNy9jczMyajFpNzVXbjBHandpUGZmL2xCenFSZVVRdDIzZlJlYzFiUjh6dk0zaUV2di95UXkzOSttTWRPYkJiRjE5K1E4VEpIcFVwcFdHYWhvd3FlUlBpcmV1V2FkM1NCZXFSZm1HUmswZk8xcWhKODJMM3REaTRKNlBZYm9VOFQ2NThCM1lyNjh4Lzc1M1NwZGNBZ2dPZ2ppQTRBSEJPZ1l6TmNzK2NydURoZllXRFZxc1NycHlvaEt0dW9jdWd2Z3VGRk5pOXJlRFJndzByNU4rK1VUcDFGbnl4ckRiWk8vVTQxVkdRTGx2Ykx1SDlCQ3FiNFVxVmErSXZGVHkwVi9uTHZna0hCNUlVUEhKQVdVL2NKMXZMZGhVNnZTSDNqWDhyOS8yWFpXWm55WDdxRjNKYnMxYUtHenhTK1V2bUszUHF1SUphb2p3ampjbzEvNlBaYXBEV0pPSURuaVNOdVdhU2RtNWVvM252dnlwSFhMeWF0R3hiNUJ2VjB2RGtaR3ZKVjNPMDdKdFBGUXdHTlBUU2E3UnY1MVl0K3ZJRGJWeTVTSU5HWGFHK2cwZUUyK0tyMG9hVmkyU2FwcnIySGxncDZ5My81aFBaN0hiMTZGKzR3YURmbHkvVE5HVjNSTzRkc0hmSFpqbWNoVWMybnF5aXpVWkxxL2VnNGRxNVphMDJyUGhPLy96enZXcmZ0YmVjQ1VuS1BMeGZtVWNPNklHL3ZDSkpHbm5WelRxd1o3dTJyRm1xZi96eGJyWHIwa3MrWDc3Mjc5b3FkOVp4ZGU4M1JBT0dGKzBzYXRPeHUrYSsvbSt0K3Y0cnBUVnBvYU1IOStyZ25oMXlKaVRwUnovK1daSDVhVTFhcUdXN3p0cTRjcEVNdzFEdlFSZFgrVitEeWhMdEdNVitGNDRPbjBKeXBuLzg4UmRxM2FHYnJweDRWMVdYQmlDR0NBNEFSQmNNS1BlZGw0cDBHVmhiZFZEeTFHbXl0dTRRdytJUVM2SE13L0t0WFZvUUZteGVMZE9UVytKOGE2c09jdlRvSjBmUC9ySjM2U1U1cXY1RGxTUWwzZklMR2NrcGNqLzdVTEdiTG9hT0hwVHY2TUVLM2NQMGVpU3ZSN0xhRkRka2xPVDNLVzdvcFhLTytKRkN1Vzc1MXkrdjBQb292VU43ZDJySHhsVzY3cmI3WmJYYUZEcGpjMGhuUXFKdStOazBXYXhXemZxL2FicnNodHZLdFBiQnZSbGE5ZDJYMnJoeWtYejVYclh0M0ZPWFhQTVROVzNaVHFZWjBzcnZ2dFMzbjd5dHo5OStTZC9NZlVOZCt3NVc3NEhEMUtwRDhidnhWMVFvRk5McVJmUFVwbE9QSXNjUDV1VzRpejIrOERSdk1mKzgvbkI0djdhc1dhcGVBNGRIbktqd3c2R0N3TmlWRXJtaDROc3ZQbFZramVvSVM2SXAyRVBpSHJYdDNGT3JGczNUemkzclpMRllsSnJXUk1QSFhSK2VGK2VNMTA5KytTY3QvZnBqYlZ5NVNCdFhMWkxGWXRWNXpWdHIrTGpyMVhmSXlHSTdBMXEwNjZSaDQ2N1RWeC8rVHh0V0xKVEQ0VlRQL2tOMThlVTNSRzM5N3pQNFl1M2Z0VTN0dXZRdTk2a1psU1hmNjQzcC9RSFVmZ1FIQUlvVjNKdWg3Sm5URmR5WFVUaG9XQlEvN25vbFRwZ3N4ZkJvTGxRL015ZGIvczFyU24xTW9pVzFVVUZIUVk5K2N2UWVLTU9WV2syVlJncGxIbGJlcDI4cnNHTlRsZDhyZnV4MXNqUnFJdStDdWNwZnNWQXA5ejJ1bEh2K3BLenB2MVlnWTNPVjN4OVNzOWJ0OWJQZi9sVjV1VzZ0WGJwQVB4d3MrTkI3ZXFPN3BxM2E2clhuSGxWeWcwYmgweEJLa25Yc3FOWXNucS9OcTVjbzgwakJ5UWR0Ty9mVWhXT3VWdnV1dmNQekRNT2kvaGRkcWw0RGhtbmx3aSswL0p0UHRXYnhmSzFaUEYvTytFVDE2SCtoTHJ2K3RrcHRWVi8xM1JjNmVuQ3ZmdnJyeDRxOHQrakxEN1RveXcrS3VhcDRBYjlmNzcvOGR4bUdSVU5HWGFGZFc5ZHI4NW9sc3R2anRHMUR3VFA4cmRwSFByNHc5VGRQUld3dXVmQ3o5N1JoeGNKeS9qU1Z3ekFNblgvQktKMS93YWdTNXpuaW5McG83QVJkTkhaQ21kWnYyN21ucHZ5L2tqY2hQSlA3MUVhTGZZZU1PTWZNeXBkMTdLaSsrZVF0eFNlNlpERXMyclQ2ZTBsU1NxUHpxcjBXQUhVRHYva0RpQlFNeURObnRqd2Z2U3Fkc1RPNXRXa3J1YVpPazYwRHh5M1ZDd0cvL05zMnlMZGhoZndiVnlxd1ozdUp1K1liem5qWnUvWU5QMzVnUGZXc2Y2emxmZm0rUXJrVk85YXdOQnk5QnlueDJpa3kzVm5LZmZjL01yTlBLT2UvZjFmU1QzK2xsRjg5b2F4SDcxWW81MlNWMTRHQ0RmQVdmdnFPRm56OHBxeFdtenAyUDEvdHUvYVNKUGw5dnZBMzB5VWQyM2VhWVZpMFl1SG5Na01ocFErOVJPbER4eFQ1ZHY5TWNjNTRYWERKVlJvMDhuSnRYYnRNYTVjczBLNnQ2OVg5L0NHVi9ueTdMejlmQTRkZnBwYnRPaGQ1YitEd3k5U2poSDBQOHZNOG1qMmpNSEE0c0h1Ymp1emZyZEhqYjFIalpxMlVtNU90MVl2bUtSUUt5Um1mb0lzdnYwR056OXJIeHBYU0lPS0l3bGgyRzlSRW9WQklhNzZmcjRTa1pIV3BwRWRKeXNMaGpOZUc1UXZEWFRmeGlVa2FlZFhOU20zWXVOcHJBVkEzR0daTk9YZ1pRTXlWMkdWdzlhMVNLWDdSUmkxbG1ncnUzeFY1VEtJdlAvcDhpMFcyRHQzbDZKa3VSNDkwMmRwM2s2cm9uUGZNU1pWM2hGbmlqWGNvL3JMcmRmemU2eFU2NjVuc1J2K2NJeU0rb2VTZk84NHAvL3JsT3ZuVWc0VkRROGZJTmZsK0tSalV5YjlPSy9ocmQvcCsxOTJtK0IvZHBGRG1FWjE4NmtFMW1QNXlxWTVqUEhiWGVKazVGUXM4MGw2Wlg2SHJ5eUp6OGhqRmo3MU9pZGZmWG1scm5qeFpNNEtXNHo4Y2tpdWxvZXlPdUhKZG4rL05VOXdaZXdGSWttbUdaSnFxa2tjWXltdnJ1dVhxM0NzOTR1UUgwelNyYkVPLzJtTHo2c1Y2WjliVHV1Q1NxOHAwSE9IU3J6L1dGKysrckJGWC9GaERMNzJtQ2lzOE45TU1GWHVpUjAyMlk4Y09OV3ZXVE0yYk56LzNaQURWZ280REFKSVprdWZEMTRwMEdWalNtaWo1emovUVpWQkhoVTRlbDMvZE12azJGSVFGcGp1cnhQblc1bTNDeHlUYXUvYVZjZGFIb2JyQTlIcmtXL2xkOFcvYWJJb2JITmtDSFQ5bWdoSnZ2a3RtWHE2eW4zczRJalNRcE55M1g1UWxyYWxDSjQ4cmRDb0lzS1EwVkZ4NmxHK0RDZWRxbklhTm0xWG8rck5EQTZtZ2s2R21mUjd2MG50QWtiSDZIaHFVeC8vKzhXZFpiVmJ0MkxoYVRWcTAxY0NMeDhXNnBGb1hHZ0NvbVFnT2dIb3VlR2lmM0RPbks3QXo4aGxzNStqeFNycCtxa1Q3YVoxaGV2UGszN0syOU1ja3VsTGw2Tkd2NFBHRFBvTmtPV3R6dE5ySTlPVVhiT1FZcGRrdWxIVmM3aGVlTFBZOUl5R3hTSENRdDJDdXJDM2JLZS9UTnhVOHRLL1k2OXovZWt3eXpmQ3BDcjUxeTVUOXQ5OFdPemY1dnNmbDZEdTR0RDhPZ0JybXlJSGRDZ2I4NnQ3dkFvMlpjQ3VQY0FDb00zaFVBYWl2ekpEeVBudEh1ZS9Pa3Z6KzhMQWxyWWxjdHowb2U3ZStNU3dPbFNJVVVpQmprM3diVjhtM1lZVUNHWnVrVU5HVEJjSWNjYkozNlMxSHovNXk5T2duYTh2MnFnbGZpMWJtb3dyMUNZOHFBS2l0ZUZRQnFIbm9PQURxSWRPZHBaTlAvNjVJbDBIY1JXUGxtbmdQWFFhMVdQRElBZmszckNqZE1ZbUdSYloyWFFvZlArallYYkxacTY5WUFBQUExQW9FQjBBOTQxdTNWTzZaMDJXNkM3L05zNlEyVXRMaysrWG9NeWlHbGFFOHpKenM4TWtIdmcwckZUcCt0TVQ1MXFZdFR4MlRtQzU3dC9ObG5IR2NHZ0FBQUZDY1doa2MwTFlLVks1UTFqRmxQLzJiV0pkUmJ0WFpraDF6ZnAvODJ6ZVcvcGpFcEdUWnU1MWZjUHBCNzBHeWNCUVhBQUFBeXFoV0JnY0FVRytZcGdKN2Q4aS9ZYVY4RzFmSXYyMTl4SjRVUmRqdHNuZnVKVWVQL3JMMzZDZGJtNDRTTzJvREFBQ2dBZ2dPQUtDR0NSMy9JZnpvd1RtUFNUUU0yZHAwa3IxSHY0S3dvSE5QanZSRDlRc0c1TisyWHA3M1g2NjBKZjBmL0xmUzFnSlF5OXp6RjQ0REJXb1lnZ01BaURIVG15Zi9wbFhoeHcrQ2gvZVhPTi9TdUprY1BkSUxOalhzZG43NG1EOGdsZ0xiTnlpd2ZVT3N5d0JRQjZTbnA4ZTZCQUJuSVRnQWdPb1dEQ3F3YzNPcGowazBFaElMOWlub2tTNUhuMEd5cERXdHhtS0JjNnRYKzR3QUFGQVBFUndBUURVSUh0cGIwRkd3WWFYOFc5Ykk5T1pGbjJ5MXlkNnBSOEhwQnozVFpXdmJSYkt3VHdFQUFBQmlnK0FBQUtxQTZjNlNiK09xMGgrVDJLcURIRDM2eWRHenYreGRla2tPWnpWVkNnQUFBSlNNNEFBQUtvUGZKLy9XZGZKdFdDSGZocFVLN3Nzb2NicWw0WGtGZXhUMFNKZWpSejhacnRScUtoUUFBQUFvRzRJREFDaVBNaDZUYURqalplL2FOL3o0Z2JWNW0yb3NGZ0FBQUNnL2dnTUFLS1V5SFpOb3NjaldvYnNjUGRQbDZKRXVXL3R1a3RWYWZjVUNBQUFBbFlUZ0FBQ2lLT3N4aWRibWJjS1BIOWk3OXBYaGpLK21TZ0VBQUlDcVEzQUFBS2VWOFpoRVMycWo4QjRGOXA3OVpVbHBXSTNGQWdBQUFOV0Q0QUJBdlZhbVl4SWRjYkozNlMxSHovNXk5T2duYTZzTzFWY29BQUFBRUNNRUJ3RHFsVElkazJoWVpHdlhwZkR4ZzQ3ZEpadTkrb29GQUFBQWFnQ0NBd0IxV3htUFNiUTJiWG5xOFlOMDJidWRMeU1oc1pvS1JUUnByOHlQZFFrQUFBRDFHc0VCZ0xyRkRDbXdONlAweHlTNlVndjJLT2lSTGtmUC9ySTBiRnlOeFFJQUFBQTFIOEVCZ0ZvdmRQd0grZFl0bFgvakt2azJyWktaa3gxOXN0MHVlK2RlY3ZUb0wzdVBmcksxNlNRWlJ2VVZDd0FBQU5ReWhtbWFacXlMS0t2TVNTTmpYUUtBMnNJd1pHdlRTZlllL1FyQ2dzNDlKYnNqMWxVQkFBQUF0UVlkQndEcUhFdmpabkwwU0MvWTFMRGIrVEtTa21OZEVnQUFBRkJyRVJ3QXFQV01wR1RadTUwdlI4OVQreFNrTlkxMVNRQUFBRUNkUVhBQW9OWnI5SS8zSk1NUzZ6SUFBQUNBT29uZnRBSFVmb1FHQUFBQVFKWGh0MjBBQUFBQUFCQVZ3UUVBQUFBQUFJaUs0QUFBQUFBQUFFUkZjQUFBQUFBQUFLSWlPQUFBQUFBQUFGRVJIQUFBQUFBQWdLZ0lEZ0FBQUFBQVFGUUVCd0FBQUFBQUlDcUNBd0FBQUFBQUVCWEJBV3FHT0dlc0t3QUFBQUFBRk1NVzZ3SlFzeGp4aVRLYzhlSFhvUk9aMVhCVFE2a1AvRVZHVXJMeXYvdEMza1ZmS25UOGFKbVdjSTRlTDRzclJaSVUyTFZWdmpWTHFxTFNlc2ZhdEtWa0dKSWswNXRYL044UFZwc1VERlJ6WlFBQUFBQ3FDOEZCT2NWZE9FYnhJMzRVZnAzMXhLK0svZkJreENjcTVkZFBoRjk3UG45WHZ1WGZWRXVONVpFdy9pZUtIM3RkK0hYbXBKRlZmay9ueUN0bDY5aWo0UDdYVHBFamZhaXkvblNuWkpxbFhpTis5Tld5Tm1zbFNmSitQWWZnb0pJMCtQTXN5VzZYSlBuWEw5ZkpweDZNbkdDeEtQbWVSMlE0NHVTZTlSZUZNZy9Ib0VvQUFBQUFWWW5nb0p5c2pjNlRyVlBQd2dHTElRV0xtMmlObUdkZFZuTkRBMG1TeFZyNDUyWDQ0Rjd1MjZVMlV1SjF0eFhlMHB1bjdCbVBWc3U5SmNuYXFyMmNnMGNxOSswWHp6SFJLdG5zMVZKVHFlUjdZMTJCSk1rMStYNDUrZzZXSkRWOC9DWGx6SjRoNzRLNU1hNEtBQUFBUUdVaU9FQUV3MklVdmdnVmw0UlVycVNmL0ZKR2ZHTDRkYzRyZjFQbzZNRXF2Ni9sdk9aS25QQlR4UTBhS1JtR2dwbUg1ZjA2K2dmZStGSGpsWGp6WFZWZVYya2R1MnU4ekp6czJCWVI1NVFsdFZIRTY2U2Yva3FPdm9QbGZ1RkptYm51Mk5VR0FBQUFvTkt3T1NJaUdXZjhMUkdzMnVEQU9meHlPZEtIaGwvbmYvZUY4citmVjJSZTNBV1h5TjU3WUtYYzA5SWdUVW0zL2tvTnA3K2l1TUdqd3Mvdko5N3dNMWthcEZYS1BlcU5mSzlPUHZXZ1BPKytKSm1oOExEai9BdlU0Tkdac3JYdkdzUGlBQUFBQUZRV09nNXFvZml4MThsd3hGVm9qZUNSL2NwZnVxRG9HMmM4cW1CV1ljZUJ0V2tySmQxUytBMSs4UEIrdWYvN1RHUXBhVTNsK3VtdlpPL1pYMlpPdGs0OGRMdEN4MzhvMS8wc2FVMFZmK2tFeFkrNFFySTdpcndmUExSUGx0UkdVVGVEREI3Wkw5L3liOHQxYjBtU3pTYkgrUmVFWC9wV0xwUkNGWGdjSStBdi83V1Z6UFBSYS9MdjNLTGtuLzllUmxLeUpNblNxSWxTZi91TXNxYi9Tb0VkbTJKY0lRQUFBSUNLSURpb2hSS3V1RG44QWEyOGZHdVdGQjhjV00vWTR5QlFSVHZsVzIxeTNmbDd5WEhxQ0VhZlY5bi8rRk9SNS9ZdHlRMWs3OTVQa21Ra0pTdjV6b2VVOWZpOVVpaDA5b3BSMmJ2MFZ2eWxFK1RvZDJGa044VXAvcTFyNWZub2YvSnZXRkhpT3I2MVMrVmJ1N1RVOXoyYmtaU3NSczkvRUg2ZC9jOC9TLzZhOCtHL292d2JWdWpFdzNjbzViN0haRzNaVHBMazI3UmFnWjFiWWx3WkFBQUFnSXFxOThHQkVaK29SbjkvdSt3WG52a0J1d3dTYjVpcXhHdW5sUG02NHc5TVZDanJXTG51V1JiR21SMEhWWFRFbm12eS9iSzE2UlIrblQzelNRWDNaUlNaRjlpNVdaNDVyeW5ocXA5SWtteWRlaXJoLzdOMzMrRlJWVnNid045enBwZFVRZ0toOTk1VWlseEJzTkpVTEdBSHhYSlZMUGhoNy8zS1ZSU3V2U0VnS29JS2dpQUlDQW9Lb2ZjYUlBRVNrcEEyeWZSeXp2ZkhoRW1HbVNRems4QWs1UDA5ejMyUzJXZWZ2ZGVFd1BXczJYdnQwZU5nL1hsbTFSTW9sTzJvN2U0QUFDQUFTVVJCVk5BTXZCSzZxMitFc25YSG9GMmNPOU5nWGZRdDNJZDJSLzVHeUkrVW40T2kxeVlpZHVMTEVHTml2Y21nTUpJOFJFUkVSRVJVTnpYNHhBRUVBQnJ0dVp0UHFZcXNPcjlRWHJSUXR0c2dCRmx1RDBFQUttNWhjRGtyZjNCek9TcUpyK0tLZzlyL1JGeC8wejNRWEhLVjc3WDFsOWxWSGs5cFhUZ2I2cDc5b1d6VHlYdi9OWGZBdVd0emxRLzgyc0hEb1IwOFBQQ0N4d1BINXJXd0xma083c3owa09LTnVlOXBhQzY1T3FTKzRVajZjbm10ak9OWXR4eWxYMHp4dlJhME9paWF0S2lWc2IwRFZ2aFdwNjgwRVZPUmRlRnNDRm90bEtrdEsrMGplenhCazBWRVJFUkVSRlQzTUhGUUR4Vk92alZvdTdKRGQ4Uy84RC9mNjVLUFg0ZHo2OS9oRFY1eHhVRnRibFVRQkJodS9qZDB3OGY2bXB4Yi82NSs5WUFrb2ZTenQ1RHcydWZlcElnb0l2YUI1MUQwL0QyUTdiYVFwcGJOSmJDditSVzJsUXVEMWpEUURSc0Q1NjVOOEdSbGhQV1c2aUpsdXk2SWUrcmRzek4yKzI2SWYvWFRXaGxMTnBlZ1lPTG9XaG1MaUlpSWlJak9yZ2FmT0pCdE5oUy9GdjR4ZTlwQnc2QWRlazNZOTltVy93aEgydXF3NzVOS2lzTytwekw2Rys2R2ZzUXR3UzlXV0hHZ1NFNk42Sk54VDg0eEZMMXduKysxR0plSW1QdWZnYXI3UmVWOVRoeEY2V2R2UWREcUlPaU5FQXl4RUExbFg0MHhFSXl4RUEyeEVHTGlJTWJFUVhiWWZRVWh4YVFtTU56eUlNd3ozNnM2anVPSFlWdXhBUFovVm5wWFgxUkNmKzBkTU56NklOeEhEOER5NDFlVjFqdVFyV2E0ang0TTUwZFJUcW1BcWxNdjMwdlh2bTBSRjBkVXR1a0lRVytNTEE0aUlpSWlJcUl3TmZqRUFXUUo3c1A3d3I1TjZuWmhSTk5KK2JrUnpWZWJCS1VTVUlXd1hVSVFRdXRYSFpVYXFqTitYb3FVWm1qMHlXSkFqT3hFVU8zUVVYQnMvaXZvUTc3bitHR1k1M3dJMS80ZDFROGtpQkQwQmdDQXNrMG5xTnAwcWpSeDRENTJHS2IvUGhGUnZHY1dSelJOZlNiaTRvaHh6NzRQVmVkZXdTOTZQQUZGSm11azRqWWVTYW95QVJPT1VGZUxFQkVSRVJGUjlERnhRTFZPUHVPQldNclBnV3YvRHFpNjlDNXZERmFqSVV3eGQvOGZDcCtkQURqOUg1UmQ2WHREU3hvQUVHTGovRTViOEJUazFUaXVhSEx0MzRIOCswZlUybmhKWHk3M0pZOWNlN2JBOU83VHRUWTJFUkVSRVJIVkQwd2NORUNPemV2Z09aVVQ5SnAreE0wUWsxTUJBSjZUeDJGYi9tTklZK3BIM1FveHFRa0FRQTVTVk5HK2RwbC80cUFpcHdOU1NURWtzd2x5MlZlcDFBUzUxQVRKWE9KdE41ZEFNcGRBZStrSTZLNjhBVURabG9VYjc0YmwrMDlDaWpFWVJVSmp2OWRTUVc1STk4VSs5anBVblN0NVB4WFkvMXBhWlh6R2NZOUJjL0VWMVk3ajNMVVJwUisvSGxKc1JFUkVSRVJFdFltSmd3YklmV1FmM0VlQ2I1ZlFEaG1KMDUrL1MvazVzSzllSE5LWTJxR2pmSW1EWUV2d0haditoQ0s1S2FUaVFrZ2xSWkJNaFpCTVJaQk1SUUVyQnFwaS9YRUdOUDJHUUl4TEJHVFp1elFmQUZCZUwwQ29lTEpFTlJSbFNaTFRQSG5aSWQwbmFIUytMUTVWOTZ2NnhBNUJvdzF4SEYxSWNWVjZ2ekVXaXVSbWxmNjVoMFFkNFNvUnRUYXNQMk1pSWlJaUlxcGJtRGdnUHhXUGVaVEQyTTh1S01wL2xZS3RPSURUQWV1Q1dUV0tEUUJrdXhXV2VWL0FNSG9jU3IvNEwxd0h2RnNTNUFyNytoWE5Xb2M4WHNXQ2pYRFlnNTY2RUl4dDFTOXdibDlmYlQvMzhTTlZYcmV2WHhYUzBaQ2VVeWREaWlzWVJiUFdpSnYwQnNTNFJCUy84MVNWUjFsV1JkV3hCeFROV29kMStvU3FTeC9FUHZ3eVNtZStYK1d4bTBSRVJFUkVWSGN4Y1VCK0tuNUNManNkb2Q5WUlYRUFkKzBVMEt1TVk5MXlPRGIrNmZjcHRuVHFKTkM2SXdCQTJib2p0RU5Id2I1bWlYZFZRakJLRmJSRFJrRTdlRmg1Mk1jQ0grQXRQMzBOYTlsMmpZb0YvWnhiMXRiR1c0RnI5K1pLaXpGV3B2U3JkeUJvdlNzUVpITnBsWDBWemRzZy9zVVBmZjNqbm5nYnB2OCtHVm1CVGtHRTRmcTdVUExoS3lGMVY3YnVpTmhKcjBQUTZoSDc4TXV3THBvRDY4OWZWLzVuUWtSRVJFUkVkUklUQitSSDBPcDkzOHVPMEN2ZkM4b0tLdzZxT0MwZzdwbjNJQnBpSWd1dWpHUXBoZW50Ly9OcmMyejlHK3ErbC9wZUcrLzZQeGh2ZXdpU3hSdzRnQ2hDaklrUE9OSEJzZW12d0xrSzg0REN1bFV3VVFweE93VUFlTEl5NE55WkJrMi9JUUM4Zjc1eFQvd1hwaW1UNGM0SS8yaEo5VVdEb0dqWkRwNWpoNnZzcDJqU0FuRlBUUEg3ZmRKZmN4dGNlN2ZDdFc5NzJQTVNFUkVSRVZIME1IRUFBQ29WQkwweHJGdE9mNEliTGtHbmh4Q1hFTlk5c3MwS2hQUHBmdzBJdXZMOTlyTFZFdnFORlZjY1ZMSEZRZG1pTFFSamJDU2grWWpta29BMngvby9vQjAwSEtxdWZjb2IxVnFJNnFwckRKem0ycmNkdHBVTHErOVlKdmJ4TjZIdTBxZmFmclkvbDhEeTdVZVZYamZlOVRpMEE2K3NkaHpuempTVWZQaHF5UEg1eURKS1Avc1B4TGdFcURwNWozQVU5QWJFUGZsZkZML3hDRHduajRjM25pREFjTVBkS0puMlFxVmR4TVRHaUh2NkhRZ3hjZVdOSGc5S1AzdVRTUU1pSWlJaW9ucUlpUU1BbXI2WEl1YmZ6NTJUdWZRMzNBMzlEWGVIZFk5bDdxZXcvVGJ2TEVWVVRqREdBZ3FGNzdWVVVoejZ2UlZySElSUkc2SFd5QkpNVTUrQi90cmJvUjAwSEdKaTQ1RHU4Wnc0Q3Z1NjMyRmJzUUR3dUVPZVRsQnBnR29LSDNyN1ZWMVFVRkNwUXhvSHF0QUxQZ1p3dTFBeTdVWEV2L0EvWC8wSHdSanJUUjY4OWpDazRvS3dobFAzR1FoVjUxNUJqN3dVRTVJUTkvUzdFQk9UeXh0ZExwUjg5Q3FjMi82Si9EMFFFUkVSRVZIVU1IRkFQbUpDa3QvcnNCNG9LeFpWREZZY01RanJvam13L2pRanBMNzY2OGREUDNwODFaM2NMbGgvbmducnp6TWhHR0s4cTBnRW9kSytVbWx4MEJNZ1FtRmI4VE1jVzlkVjI4OXo0bWlWMSsxLy93N1gwUVBWamlQVm9EZ2lBTWhXTTB6dlBvMzRseitHR044SUFDQTJTa0hjRTIraitNMUprRzFockM0QkVIUFBreWg4L2g2L2xUQ0tKaTBROTlSL0lUWktLWi9YYmtQSnRCZmcycmV0UnZFVEVSRVJFVkgwTUhGQVBtSmNvdDlyeVZRWThyMStuNnhIWThYQkdXUkxLV1JMMVlVRGF5TGNUODlsaHczbW1lK1hON2k5eDBpNjltNkRhKys1ZWFpV0NrK2haUHFMaUg5dW1pL1JvMmpSRHJHUHZRYlRPMDlYditMQzZRREtqcm9VazFOaHVPa2VXTDc3R0lDM0VHTGNFMVA4dGlmSXBTYVlwajREZHdpSkVTSWlJaUlpcXJ1WU9BRGdTRnNkMHRGNkZlbUczd3o5dFhlRVBaZGwvcGV3Ly9GTFdQZkl6blB6SUs1SWF1TDNPcXdWQjhyb2JsVm85TCtmZkErdDFvV3pZZjFsOWptUG9Vb3VGK3lyRjBjN0NyaVA3RWZwakttSStmZXp2alpCSHdQUkdGdHRvc2gxY0JjRXJRN0s5dDBBQUxxcmJvQmo0eG9JS28zdjlJVFRwUHhjbU41OUt2d2FDa1JFUkVSRVZPY3djUUFBSGs5NGhRQ0J5RDlWZHpyQ24rc2NVYmJ0VlA1Q2t1QUpkWG04VXVXM0pTQ3NZeHhyaTBKUmZrcUNXTW4yaEVvbzIzZUZwdDhRMzZmbkFDREVKU0R1a1FpS0VVYUo2WU9YSVp1S1F1cnIrR2NGbEMzYVFqZmlaampXcjBMcGpIZERLNzRweXpCLzh3SGlYL2tZRUVSQUVCRTc4U1dJTVFtQVN1WHI1czVNUjhuVVo4SmFzVUpFUkVSRVJIVVhFd2ZrbzJyVDJmZTlKenN6NUpNY0JLWEt2eUhFcElxNlp6K0lGU3Z2VjBIWnBsUDFuY0trYU5JQ2hySDNRbjNoSUFEZWVnVDJ2MzRENE4xNm9lelF2ZGJuUEZzRWxScHlHUDB0OHo2SEszMHZuRnZXQmgvUEdBdjl5RnY5VnBJQWdEdmpJT3gvTEliMjh1c0F3TDhJSWdEWHpvMG8rZWhWeVBiUWovSWtJaUlpSXFLNmpZa0Q4bEtwZlJYM0FZUzNMMTNqWC9GZmRvU1djRkMyN2dobDY0Nmh6MU5MRkNuTm9MLzJEbWdHWGxtK1NnR0E0WllINE5pK0FYSkpFU0RKZ01OZWU1TldQRG5CN1FJOG50b2JHL0RHR3c1WkRwbzBFTFE2Nks0ZUE5M3dNWDVIYzFaa252c1pWTjB2Z2lLbG1WKzdmZVZDbU9kOENNaFNlTEVRRVJFUkVWR2R4c1FCQWZCKytsL3hLRVpYeHNHUTd4WFUvc2NKeXE0b2JGVUlnU0sxRmZTamJvWG00aXY4RWdhbmVVNmRoQ0loQ2U2U0lraUZlY2kvZjBTdHpDdm9EV2owOFNMZmRvNlNUOTZBYzNQd1QvcWpScW1DN3JKcm9iLzJkZ2d4OFZYM2RkcFIrdmwvRVAvOC8veCtqdTdzVENZTjZLeklIMzladEVPb2w1Sm0vUkh0RUlpSWlPZzh3Y1JCUTZWUysyMHAwUFFmNm5mWnRXdFR5RU1KNmpOV0hJUzR4Y0cyWkM0c0lSWXgxRjl6Ty9UWDNCNXlUQldwdXZTR2J2ak4zdVJJa09NWjNlbDdZUDFsRHB3NzB5SWF2enJLdGwzSzU1VWx1UFp0UHl2elJFU2hoUGJTRWRCZmN6dkV4TVloMytaTzN3dkxENS9CY091RHZqYmpuWThDTHFkdnV3Y1JFUkVSRVowZm1EaG9JQVM5RWFvdXZhSHVkaUZVM1M2RWErOVdtR2ROODE1VWE2RHBmYkd2citmNEVYaHlzMElmVytPLzRnQWhuZ0loZTl5aGJ3ZW83cWpBTTJQUzZxRVplQVYwUTYrQm9tVzdvSDFjKzNmQStzdnNzMzRjb3FwOVY5LzM3c3owczNwTVpNZ1VDbWd2R1FiOXRYZEFURW9KdUN5YmltQmQ4ajBNWSsvekZyOE13clpzUHBSdE9rRXpvT3pUWUVHQWNjSmt5QzRuSE90WG5jM29pWWlJaUlqb0hHTGk0RHltYXQ4VnFnN2RvT3A2QVpTdDJuc3I0WmR4Wng3eWZhLzkxNVYrZS9BZG0vNEthNTdBRlFlMVdCc2dBcG9CbDBNLy9HYi91Z0lWdUhadGd1V1hiK0ErdER1c2NXTWZlejJpZUNyV2NSQmo0eU1lcHlMTEQ1L0JrM01pL0J0RkVkcExydlltREJvM0RiZ3NseGJEdXZRSDJGWXVCSndPR01iY1YrVndwVis5QTBWU2l1K0lSZ2dpWXY3OUxNVDRSckQ5TmkvOCtJaUlpSWlJcU01cDhJa0RNYWxKMFAzdTFSRU1NUkhOSjhURVFVeE9qZWhlNmRSSlFBNWVCRStJVGZEN1pCc0FkQ052clhRc01TN1IrNDFDQWYybzI4b3Z5REljRzFlSEZWZEFqWU5vSE1kWWdhSko4NEEyMldxQi9lL2xzSzlhQk0vSll4R05xNzdnWHpVTkRXSmlNdFJubkVRUUNldXYzNFYzZzBJSjdlQmgwSSs2emZzN2Z3YlpYQUxyMHJtd3JWZ0loSlA0Y1RwZ212b3M0cCtiQmtXTHR0NDJRWVRobGdlZ2FOckN1NnFsdGd0QkVoRVJFUkhST2RYZ0V3Y0pyMzhCUVIrOGV2elpvTC8yRHVpdnZTT2lld3Ntam9ac0xnRUVFWW9XYmFEcTBOMjdxcUI5dDlDVEVVNEhYT2w3NGRpeURnQ2cvZGRWZmcrU3p1M3I0VGw1UEt5NEJKM083N1VjNHZZRHpZV1hCRlRtcjR5eWVadXdZanJOZTN6Z0l0alhyNnIwZUVreEtRVlNmbTVFNDlkNUtqVzBsNDZFZnRTdEVCT1NBaTdMTmd0c3kzK0U3YmY1a08zV2lLYVFyV2FZM25rS2NjKytEMFhURnI1MjdhVWpvVWh1aHRKUDM0UlVYQkR4V3lBaUlpSWlvdWhxOEltRCtrWXo0RElZNzU0TVFhdXJ2ak1BZU54d0g5a1A1NTZ0Y08zZEJ0Zmh2ZDdqQU9GZE5hRy9jWUpmZCt1djM0Y2RrNkRWKzcwT2RjV0JvbGxydnlNZ2E0M1RBVWZhYXRqK1dBVDNrZjNWZG8rYjlBYWdWTU94ZmlYc2Y2K0FsSjlUN1QybFg3eGQ2WllPVmR2T2lIdm1QUUNBVkpTUHdxZkhWVHBPd29zZitqNnBMLzM0ZFRpMnJ3L2FUOUVvQlFuLyticmF1RTRUOUVib0xyOE91cXR1Z0JDYkVOakJhWWR0eFVKWWwzeGZLelVYSkZNaGl0OThESEZQL3RlN0xhYU1xa3R2Skx6NUZjeXpwOEdSdHFiRzh4QVJFUkVSMGJuSHhFRTk0OGs1VVczU3dIUDhDSng3dHNDMVp5dWNCM1pVV29EUU9PNVJpUEdOZks5ZCszZkFuYjRuN0pnRVRXUXJEaURMbFc2OUNKeEVDSG9pUWpEV3BYTmhYVEFydEhIaFRhQ0lpY25RMzNBM3hLUW1NSC8xVHZVM3VWeVYvbHdERWlkVi9Ud3F2SC9aNWF4aXpOQitwbUpDRW5SWDN3VHQwR3VDLzU1NDNMQ3ZXUUxMTDdNaG00cENHak5VY21reFRHOC9qdGhKYjBEVnFaZXZYVERHSXVhaGw2Qys0Rjh3ei9rUWNxbXBWdWNsSWlJaUlxS3pxOEVuRGdvZXVnNEk3WG5Vai82YU82Qy80YTZ3NzdOOC93bHN2LzhVL29RQUlFbHdXMG9obTBzZ0dHUExtNHNMNE5xOUJjNDltK0hjc3lXa0IwSk52eUhRRExpOHZNSGpobm5PQnhHRkplak9XSEhnc0lWMG4zWHh0N0QrTkNPa3Z2cnJ4ME0vZW56WXNZVkNOTWI1dnBlSzhzL0tIT2VLY2Z3a3FQc01ETHdnUzNCc1dBM0xUek84dFRMT0V0bHFnV25LRXpEZStTaTBRNi94dTZZWmNEblV2UWJBK3V2M3NDMmY3MDIrRUJFUkVSRlJuZGZnRXdlUUpTREVENzBEN291RUpIbi9GeWxaaG5QblJvaHhDWER1M2d6bnJrM3dIRDhTMWhES0R0MFJjOS9UZm0zV1g3OFBlNXpUQWdwRlJyazRZbGpVV3FEQ3FSQlMwYWtvQmxOemxwKytocnIzeFg2ck01dzcwMkNaOTBYRWY3NWg4M2hnbnZrKzNCbUhZTHg5b3QvUFY5QVpZQmh6TDNTWFg0dVNqOThJKzJRTElpSWlJaUk2OTVnNHFJZEtQM3NyNG5zVnFhMFE5L2liZmc5em5xd01XQmZOaVhoTVpZVTZCWEtwS2ZUdEIzV0FJckd4MzJ0UFFWNlVJcWtkbnVPSDRWaS9DcHFCVjhDZGNSQ1d1Wi9DdFc5N1pJT0pJcUJRUkJ5TGZjMnZjQjNjaGRnSFg0Q2laVHUvYTdMVkFzL3h3eEdQVFVUblA1T0oyNW9vTXVucDZVaE5UVVhUcG9ISERoTVJVV1NZT0doQWxPMjZJTzZ4Ti94V0NNam1FcFJNZjlGWE1ERmNRbXdDbE8yNytWNTdUbVhYT003Z0UxV3puNlRDQ3BBeml6VldSWkhpZnhxRmxIZVc0aitITEQvTmdITkhHaHdiVnRWb0hFVktjNytqU3VVSVZzcDRzak5SOU1xRDBJOGVCLzJJbXdHbENyS2xGS2IzbjROc0QyMUxTeWhjKzdaQmtkTE1lM0tFRVA3eHFrUkVkSDZSNjlHSEdFUkU5UUVUQncyRVpzQmxpTG4zS1VDbExtOTB1VkF5L1VWNGNyUDhPeXNVM3UwVTFmeWZycURWSSthZUoveUs4TGtPbnAybDU0cms4bU1iNVNCSkR0bG1oUkFURHdCUXRlc1M4cmpxQ3k4cGYrRnl3Wk5iTnhNSGdzN28zMURGSDQyVW53TkhDQ2REVkVtcGdtSE12ZjVUUm5yNmdzY042MDh6NFBobkJZempKOEcyWWtHdEgzOXBlbnV5OXh1RkVvckdUYUZJU1lVaXVSbkVzcStLbEZRb0dqY0ZGUHduajRpSWlJZ29YUHl2NlBPY29OWEJNT1krYUs4WTdYL0I0MGJwNS8rQjYrQ3VnSHZVUGZzajl0SFhJSlVXUXlvdWhGeFNCTWxtQWR3dXlHNDM0SEpDakc4RVZjZnV2b2YxMHh4cHEyc1FyQWl4Y1JQQTR3RWtEMlRKQTBHbGhycnJCZEQwdTlUWFRTb3VDTGpWblowSmRiSjM5WUN5UTNjWWJua0FqbzFyS2ozaFFkRHBvZTU5TWJTRFI1U1BrWGtvOHRvVnRVUnMzQlNxZGwwaGxSWkR0bGtodTV3UWpUSFFYM2VuWHovWmJxM3hYTWE3L2cvS3RwMGdtNG9nbVUwVjVvdURxbE1QaUkzOWwzaTZNdy9WYUQ3UHllUGxEL2huaThjTlQ4NXhlSEtPQjE0VFJJaU5rbjFKQlVWeUtoUXBwNyttZXV0ZEVCRVJFUkZSQUNZT3ptUHFYdjFodk90eGlJbkpmdTJ5M1lxU0QxNkJhL2Ztb1BlNWp4OEJSQkZpWENMRXVNU1E1M051K3dmdUkvdHJFTEdNaE5jK2c2QXpWTm5MdFhkYlFKdGovUi9lb29CbGRNUEhRamQ4YkZpejIvLzZMYXorWjRPZzFpRG13ZWVyN0NQYmJZR3JSQ0lnRmVSQ09YUlVhSjJkRHRqWHI2enhuR2VMc20wWGVQS3lJSnRMS3U4a1M1RHljeURsNThDMVoydkFaU0V1b1h4MVFzV2tRcE1XRVBUR0lBTVNFUkVSRVRVTVRCeWN4OVFYRFE1SUdrakZCU2g1NzFtNE05TXJ2VS9LejRGc3Q0WlZLOENkY1JDbFgvNDM0bGdCQUxJTTk1SDlVSFc3c1BJdXBpSllsODBMYUhkc1dBWDFCUU9oNlQ4MG9xa2RmLzhPKzU5TElycTNObm15TXdHbnZjcFB2MjNMNWdFZWQ0M25jb2Rhbk5EalJ1bFg3NFowekdlMHhMLzhFUUJBdGxuZ3ljdUdKemNMVXRsWDMrdHFqdHFVVFVWd200cUNudlFnNkkwVlZpZDR2NHFudjhZbFZsK0RnNGlJaUlpb0htUGk0RHhtbmpFVllrd2MxSDBHQWdDY1c5YWk5T3YzSVpjV1YzdXY2OEF1cURwMGc2RFNBQ3BWOEU0ZU45d25qc0x4ejByWVZpMEVYSkVWV0t6SW5YSElQM0VnUzREYkRhbWtDSzY5MjJCWk1LdlNCOWpTajErSGM4czZhUG9QOGRaRVVHc2dWUEpBSjBzZXlEWXJQQ2VPd3I3aGowcFhYMFJDS2p3RjY4SlozbmxzVlc4cHNQMnhDR0s4ZDFXSDUrUXhiL0xrUkFhVWJUcjZGL21UWlhoeWpzTzI4aGZZVnk2b2xUamRXWm5lYlNIQlRrNlFaVWhGK1hEdDJ3YnJzdm53SEtzZkp5QUlPZ09VclRwQTJhcEQ0RVdYQzU2ODhrUkN4YTlTZms2Vng2VEtWalBjUncvQWZmUkE0RVdWMnB0UThOdjZVSlpVU0dyaVYyQ1NpSWlJaUtnK1l1TGdmQ1pMS1AzMExjUTk5UTVzS3hmQzhjK0trRzh0ZWU5Wi93YVZDaEFWM2dmeHNnZGEyV1lKTzZTQ2lhT3J2RzZaOXprc1AzN3BMZjRYUWIwQlI5cnFtdFZacUFWU1VUNnNDMmFGMU5lK2VuRkFXL0dyRDNtL09YMGNvcUFBWE01YXI3OGduVHFKL0FsWGVsOG9sTjc1QkFHQUFMZ2M5ZXBZelpDb1ZGQTBhdzFGaGVORGZUd2VlUEp6QWxZcGVQS3l2U2VGVkpVVWN6bmh5Y3FBSnlzajhKcENBVVZTRTkvcUJML0VRbExUeXBOeVJIVFdaUjdhQTduc2E2c08zdE9CV25mb1Z2Vk5SRVJFRFpRZzE4UHphdkxIWHhidEVJaW9Ea21hOWNmWkcxeVdJUlVYZUZjcjVHWUhKQmNpU2FDZEppWWsrU1VUeE5OSmhaVG1mcWVWTkhSMTZkOTh6YUJoVUxYckF2TjNuM2kzRlVWSTBhUTV0RU5Hd1pPZGVkYnFxNXpWdnhmbmdNbGtxdlV4aXd2eThPZlMrVGl3Y3lNY1FWYUVhWFI2ZE9yWkQ1ZU9HSVA0UnNsQlJxRDZJRDA5SFUyYk5rVnFhbXIxblltSUtDUmNjVUJFVkJWQmdKaVFCREVoQ2FwT3ZRSXV5NldtOGtSQ1dYTGg5TmZxdGdWSlJmbmVMU0g3ZHdST0d4TmZmZ0tFMzBrUXFRR25tVkExRkFyRVB2cDZRTE50eWZkd0hkd0Z3ODMzUTluVy94aFgxLzRkc0M2WTZYMmgwUUp1RitEeGVFOTVHWGdGTEQ5K0Jia3NjYUFiTmdhcVRqMER4cGVkRHBSKzhrWmdQSUtBbVB1ZWhySjlON2oyYmFzVGhWa2JndDkvbW9tMDFWWFhzbkhZck5pWnRnWTcwOWFnMzVBUnVIVGtXR2lyS2RoYm04d2x4YkJiTFdpVTBoU0NVRCsyT1JVWG5zS0pJd2ZRdGMvRkVJTnRmU01pb3ZNQ0V3ZEVSRFVneE1SQkdSTUhaZnV1QWRlOEoyQ2NpS3hZWTJreDNLWEZjS2Z2RFp4VHF5dGZuWERHVnpHaE1ZczFua2tVb2U0OUFKNnNETGhQSElXb04wTFZvNjl2KzVheVJUc29tN2VCWThzNkFJQ203NldRUzcyZmRvdEpLVWljK2owczg3NkFiY24zUVlkWHR1ME05UVgvQWlvZS82clJRcmJiZ3ZiWERiOFp5dmJkQUk4YnFpNTlvTHZ5QnRoVy9GeUxiNWdxc3Rzc21EM3RGZVFHMjA0RUlLVjVhNWdLOG1BL1l3WEN4alZMa1hsb0w4Wk5ldVdjSlErV3p2MGNlU2VQNDhIbjM0TkNXWFhpd0c2ell1V0MyYmgwNU0ySWlVdW90Ti9iLzNjSCtneThIRmZmZEhlbGZYS3pNcEZ4c0x3d3JFS2h3RVdEaHlFcjQ1QmZ1MUtsUnYraEkvM3VQWEhrQUJiTW5JNE8zUytFUnFHRHBkUUUweG4vdm9tQ2lDWXQyZ1RNdTM3VklyaWNEZ3dlUHFiSzkwcEVSTkhIeEFFUjBWa2lhSFZWRjJ2TVB4bFlxREUzQzU3OEhHL2h5a3JJZGhzOHh3NEhMMXFwVWtIUitJeGlqYWRQZ1VoSzhkYXphS0FjbS82RWRjRXNLRnEyUTBLUHZuN1hwTUpUTU05NEZ3Q2c2dGdqb3ZFTC91OFd5T1lTaVBHTmtEaDlQanduamdUMFVmY2VBTU9ZZXlGYlNsSDg5djhoZHVMTE1OejhiN2l6amdZOWFwWnFidmIwd0tTQlZxZkg0QkZqL1I2Q013L3R3ZktmWmlMM1JIbmYzS3dNeko3MlNvMlRCeDYzQy91MnB3VzlGaE9YZ0ZZZHV1SEkvaDA0c0hNVGV2VWZnajFiMS92MU1SaGowYTVyYjc4MlUwRWU5bXo1RzhlUDdNZTR4MTZGSVNZdTZQaXlMRlZhS1BpMEUwY09ZTlhDT1lodmxBeVgwd0c3ellLTEJnL0RzY1A3c0c3NXoyaVVuQXE3elFLN3pZTCtRMGNpNS9oUnJGZ3dHemYvKyttQXNmWnMvUWZMNTgvd2ExTnJ0SGg2NmpkK2JZZjNic2ZLQmQ5QUVBUzA3dEFkTGR2N3Ivb2hJcUs2cGVIK0Z5UVJVVFNwVkZBMGJRbEYwNWFCMXlRSlVuNU8wQk1nUEhuWjNtS1psWEc1NE1uTzlCN3RlU1pCaE5nbytZeXREK1Zmb2RiVTN2dHJ3TlM5THdZQU9EYjk1ZGV1Yk4wUnNRKzlCQWdDU2o5N0M1NWpoMUh5MGF0SWVQRkR4RDMrRmt6dlBRdlh2dTNSQ1BtODlmc1ppWURUVGljTk1nL3R3ZjRkRzlHa2VXdjBHakFVWSs5N0VsKzgvYVRmNm9QY3JBejh0WFErcnJyeHJvampjRGpzV1BMOVp3QUF0OXNGV1pLZ0t2djcxcXBETjZRMGI0TmZ2L3NVZW1Nc2poM2VoMk9IOS9udUxjclBSZk8yblFJU0J5bk5XK09tZXlaajdxZi93YmNmdllGeGo3NE1yZDRZTUxjc0EwSUlwN3ZFTjByR1F5OU5SL3JlYmZqcHEvZDg3WTJidHNDRUo5N0NnWjBic2ZqYlR3QUFWa3NwTWc3dWhpUUZUM0FLZ29pSFgva0FBTEJvenNld2x2clhxekNiaXZEcmQ1K2lWLzhoc0ZwSzhjczNIMkxDRTI5Vm12d2dJcUxvWStLQWlLaXVFVVdJeWFrUWsxT2g2bjZSLzdXYUZHdVV2UWtKS1Q4SHJqMWJBNmVOYitSZnBMSENNWk5Da0FjU0NrN2Rld0FBLzhTQnFuTXZ4RTU2QTlCb1lmMXBCcHc3dko4K2U0NGRobW42aTRpYjlDYmlucGdDeTl6UHVHMmhsaFFYNUFXdGFSQ2YyQmo5aDQ1RWNVRWVaazkveGRldTFSdlFxV2MvcERSdmc4eERlL3p1U1Z1OUJQMkdqSWk0WUtMZUVPUDd4SDNlNSs5QXBWYmorcnNlQXdESXNveDVuLzhYSG84SER6ei9udC9EOCthMXk3RnMzZ3dNR1hsejBISGJkZTJOWVdQdnhkSzVuMlBOa2g4d2JNdzlBWDBranh0aUZJNkZqVytVREkvYmhaUEhEcVB2cGNOOTdTNm5BL08rZUFkS3RSckR4dDREbDlPQkw5NSswcHY4ZU96Y2JRc2hJcUx3TUhGQVJGU2ZWRmVzMFZ6aVRTcjRKUlM4QlJ0bFUxR1ZRMHZGQlpDS0M0QURPd09uMVJzRGFpcWNQbVpTakc5VWEyK3YzbE9xb081MkFkeEg5a01xeUFVQWFQb1BSY3g5endBcUZhd0xaOEc2YUk3ZkxhN2RtMUh5NGN1SW5mZ1NESGM4REZXM0MyRCs5aU5JcDA1RzR4MmNOLzVhT2o5b2UwcHo3NUdzTzlMVytMWG5uTWhBcDU3OTBLcEQxNERFd2VueHJyMXpZbzFpa2lRSkdZZDJZL2pZOGdmOFZRdm40T0N1emJqNnBydGhLVFhCVXZicGZFbFJQbjcvYVJZdStOZmxNTVRFSVMvN0dFU0ZBa2twemZ6R3ZQQ1NLNkhXYU5HMXo0Q0ErV1JaZ2l6TEVNWG9GQzA4Y2ZRZ25BNDdPdlgwYmcxeTJLMzQ0Yk1weU0vSndyaEpyMEN0MFVLdDBlTFdoNTdIckdrdjRhdDNuc1dZZTU5QWNtcVFsVmhFUkJSVlRCd1FFWjFIQkdNc2xNYllnRk1DQUFCT096dzVaeVlWeW1vckZPWjUxelJYUXJhYTRUNTZBTzZqQndJdnFyVm5uQUJSL3IyWW1BeEU0ZFBPYUZGMTZRMm90ZDdWQmlvMWpMYy9ETzNRVVFBQXl3K2Z3N1owYnREN25OczNvUGlOUnhFNzZRMm8rd3hFWW8rK3NDMy9FWlo1WDV6TDhNOHJCM1p1RE5xZWN5SURzNmUvak9LQ1UzN3RyVHQwSzd0dlU5RDc5dS9jaUd0UnM4VEI4Y1A3NExUYjBhNXJId0JBOXJIRFdMOXFFWnEyYkl2bFAzNGQ5SjR0NjFaZ3l6cHZJVTlEVEJ6Kzd6OWZCdlRwMFhkUTBIc2RkbS9CVG5OSjFTZThuQzNwZTdmQkdKZUExRmJ0WVNyTXgvd3YzMEYrVGhadWUraDVOR2xlWGl3eHBWa3IzUEh3aTVqNzZkdVk4ZTV6dU9UcUd6RGdzbEZRcXRSUmladUlpQUl4Y1VCRTFGQ290VkMwYkFkRnkzYUIxOXd1ZUU1RkJyMG9yd0FBSUFCSlJFRlVWcXdSVGpzOHg0L0Fjenl3R0NBVUNpaVNtdmhXSi9pdFdtamNGRkNxYXUvOTFRRWEzemFGUDZHLzVuWnYwc0RqaGxSU0RNUG9jVENNSGxmbC9iYlZpeUVtSkVIVGZ5aGtTVG9YSVorWE1nL3RDVGdsNFRSVDRTbVlDdjJUQnIzNkQwR3JEdDJRZXlJamFFMEV3SHRVWSthaFBXaFZsbUNJeEs1TmE1R2MyaEp1cHdNbFRnZGk0aEp4ejFOdkkvZEVCbjc3NFVzODlOSjBBTjY2Qm5NK2VBMDMvL3RwMzZmdjJ6ZXN4dFoxSzNEaXlBRjgrMUg1TVo5TldyVEIrRW12QlozUDZmQ2U3RkdZbHgxeHpEVnhlTzkyZE94K0VUSVA3Y0g4TDZmQ2JqV2pjKy8reU1uS1FFNlFVeTU2OWgrQ0kvdDJZUFhpNzFGcUt2SmJtVUZFUk5IRnhBRVJFUUhLYW9vMUZwNnFVS0F4eTdmOXdaT2JEVGp0Z2ZlYzV2RjQ3OHZOZ3V2TWE0SUFNVEhacjVhQzcxako1RlFJV2wxdHZzTno0blF0Q0dWcVMxZ1h6NEd5WlR0WWYvME9xbzQ5b2Fyd3dDbkd4a1BadmhzOEo0L0RjL0tZcjkxOVpEOGNhYXZoV0w4S3J2MDd6bm44RFZHbm5uMXg3WjBUa1hzaUE3OTg4OUZabThkdXMyTHYxdlZ3MksyWS91S0RBQUNkd1lnbnBuenRUVllJZ3ErR2d0dmwvZHRpakV2d3RlbktmcmZpR2lWajZMVzNBUUMyLzdNS0xvZWowamxQcjZySXpjcUVKRWxCYXgzWWJWYTRYVTdJc2d5N3pRS1gwMUhXYm9IYjZZUWtlV0MzV2VCMDJDSEwzbmJKNDY3Mi9icWNEcHpLT1lGT3ZmcEJiNHhGYkh3aUxybHFOTmF2V296amgvZDc1N0JhQUVHQVZxY0hBS2hVYWp6MDBuVDg5ZHVQNkRWZ1NMVnpFQkhSdWNQRUFSRVJWVTBVSVNhbFFFeEtnYXJiQlFHWHBhSjgvMktORlJJTHNyV3FZbzB5cElKY1NBVzVjTzBMUElwUWlJbURJam0xUnFISFBUOGRZbXc4QUVCM3hmWFE5TDhNZ3NxN3lzRnc2NFBRWDM4WEZJbU5BVkdCaExkbkFRQVVqWnRBVEdpRWhMZG53YjcydDdEbU0zLzNDZFM5TDRieHJzZFIrTlNkS0puMkFnREFuYjRYdGdyOVZEMzZJdTZKS1hDay9RSHJnbGtCNHppMy9SUEJ1NlhUenR5R1VCbXRUbzlyNzV5STRvSTh6SnIrTWh5VnJGSTRMYU1HS3c2Mi9iMENEcnNWTGR0MXhzaGJIMEQ2M3ExWXQ3eThFS1lzU3ppeTMxdGZwTFM0QUFDUW5YSEkrM0FOb0tCczFVQk1YQUw2bFJVYnpEaXdDeVZGQlpYT1daQ2JCUUJ3MkczSU9YRVVxVUZXRzMzNHlrVFlMR1lBd0R0UGxwOGNVZFgzRi96cnltcmZyMHF0d1pDUk4rUFBwZlBSL2FKTGNQK3o3MElRQkZ4OHhYVytQdC84NzFXbzFHcmM4c0N6ZnZjT3ZlYldhc2NuSXFKemk0a0RJaUtxa1NxTE5Wck44T1FjajZoWW8xeHFndnVNWTl6QzVjbktnRlFjQTBXVEZwQk1oWENmT0FwUmI0U1kxQVJTUVM0OEJYa1E5QVlJS2pYY3g5TEwzazhqeUZZTDNNZlNJWnRMd3BwUExpMkdkZkYzTU54OFAzUkRyb25xQ1FtRlQ5NEI2Und1VVZmM0dlZzlPYUlPaUcvVU9LUitLYzNiUUtzejRQY2ZaMWFiTkFESzZ5Q0V5MkczWXYycXhSQkZFU3ExQmtsTm1pSG54RkcvUHBMSGcvbGZ2QVBBZTlJQ0FLeFk4STF2bFlESDdZWldIOTZKQThmUzl5SWhLUVdDS09MUTdpMUJFd2NUbm5nTHV6YXR4YzYwUDNIcmc4L2grSkg5V1A3ajE3ajNxU25Zdm1FMWp1emZnUnZ1bW9TakIzWmg5YS9mWThMa3Q1Q2ZtNFd0ZjYrb2R2NkxyN2dPMjlldnhwcGZmOENORXg0UEszWWlJcXBibURnZ0lxS3pSdEFib1d6YnBmSmlqYm5aL2ttRjB5c1hDdklBdWVaNy9NMHozd2RVS21qNkRZRmowNSt3THBnRlJjdDJTT2pSRjdiZmY0WWpiVFhpbnBnQ01TNFJwUisvRGdCSWVIc1dQQ2VPb3ZUajF5RW1wWVE5cDMzTlloaHVtZ0ROb0dHd3JWd0lRUmU0NVVMUWFMMWZWV29JUVI0R1pZOEhjRlN4QlNRRXVxdHVDRHZ4RVNuYjZzVlZGdGM4MTBJOTBzOXV0U0RqMEI3a1ZGTFhvTGFrL2JFRWJwY0wzZnNPaHFVa01HRW1TUkxVR3EzdnlNYjhuQ3g4OHNZa2pILzhOZC9EZnRycUpmajc5d1VoenlsNVBEaThid2U2OUI0QXBWcU52VnYrd2FVanhnYjBTMnpjRk1hWWVDZ1VTaVExYVliaXdqd0lnb0NrSnMxZ2lJbUZVcWxDVXBObUtNakxnaWlLU0dyU0RDWEZsYTl5cUVnVVJYVHZld25XcjF5RU5VdCtRTm9mdi9wZGR6bWRBSUFwaysvMGEwOUthWVo3bm5vNzVQZEtSRVJuSHhNSFJFUVVIV290RkMzYVF0R2liZERMbnBQSDRNbk5Sc243ejUzandHcEd0bHJnemp3RVpadk9VTGJ0aFBpWEt0ODNyeHQ1SzNRakE1ZGx1ek1Pb3ZqbEIyb1VoKzdLRzJwMGZ6anEydGFLbE9hdG9kWHBLeTJRZUZwdVZnYSttZjVLU0dOcWRmcUl0eW4wN0g4cDRoSWJJei8zUk5ERWdkTnVoYm9zbVZRVFc5YXRRRUpTQ3RwMjdvbUR1N2ZBVW1wQ3U2NjlvZFVac0dIVllxVHYzWWIyWlNjNlZPUjJ1eUFxQW85c2xEd2VLSlExKzAvRitFYkpjRGtkYU5PeE94SWErU2ZpMXEvOEJhSlNpZjVEUnZxMWE4cHFIaEFSVWQzQnhBRVJFZFZKbFJackRKT2dMRHZTcmJKVENoUkt5TzZBMG8wMUloV2NBdHAyQWR4dTJGY3VETGd1TmtxR3VzOUF1SS9zaC92SS9vRHJub0xjV28ybkllclVzeDkycEsycDFmRWlGZDhvR2ZHTmtySHFsemxCcjlzc1pyaWNUdncyN3lzQWdNUG1yV3V3ZnVVdjBCdmpBQUI1UVU0aE9FMlNKS3hjTUJ0cHE1ZGc5UGhISWNzeS92NTlBUklhTjBIN2JoZEFFQVFrcDdiRW4wdm1vVjJYM2hBRXdlOStwOE1lTkhIaGJZK3NTS25iNVlSQ3FVSjI1bUVvRkVvMGI5TVJzZkdOc0hITlVsdzY2bVpvZFFiczNQZ25WR28xZWcwWWdpUDdkeUFtdmhFYU4ya2UwWHhFUkhSMk1YRkFSRVRudGRPbk04aVZmUG9zYUhXUUhiYWcxeUtlczJ6N2dhYzRIK1p2L2djeElRbVN1UVJ3ZVpkbXEzcjBoYnJQUURoM3BwVVhSMVFvcWo3MmtzSXllTVNZYWhNSGcwZU13YVVqeG1MMjlGZVFlV2hQdFgzUGxyeVR4MkNJaVl2b1hvZkRobTgvZkIzSER1L0RxTnNlUUkrK2c3Qmp3MnBrWjZiajJqc20rbW9rREJwMkkzNmE4VDYyckYyT2l3WVA4eHVqcENnLzZQeWxwa0lZakxFUnhmWGxsS2RSVkpBSHQ4dUpudjB2aFVLcHdySWZ2MGJ1aWFNWWNzMHRmbjI5aVk4NUtEVVY0bzZIWDBSSzg5WVJ6VWxFUkdjUEV3ZEVSSFJlRThvK3NaWHRsU1FPOUFaSXBzSWF6Nk81Y0JBOGhYbFFwRFNIcWtzZnlLWWlYd0hJMkVkZWhaallHTVd2VFlSVUdGanhYMy9EWFZEM0dnRFRsQ2NnVzgwMWpvVzhuL0wzSHpvU2FhdVgxSGlzL2tOSCtvNUZyS2xqaC9mancxY2Vock9zaG9Va1NjaktTRWZmd2NOOHlZbjhuQ3pzMnJRV0YxOXhYWlUxRG9vTFQ2RXc3eVRzVmd2dWVPUWx0R3JmRllXblRtTDVqMThqdFdVNzlPZzd5TmUzUzU4QmFOcXlMWDcvZVRaU21yZEdpN2FkZmRmeVRoNFBXdmd4UHljTG5YdjFEMmh2MDZrSG5wOCtOK2oyaHRNR2p4aURrOGVQSURtMUpicjJ1Umg3dDY1SCtwNnR1SEhDNDlCby9iY2lpS0tJMng1NkRyT212NHh2UG5nVmR6N3lNcE1IUkVSMVRPQ0J2a1JFUk9jUlpiTldBQUJQa0FkMmlDSVVqWnQ2aXpFR0lkdHRjS3hiRHMrSkk5WE9vK2svQkhGUFRJSHh6a2NBVVlUbDU2OEJBTm9obzZCczF3V2U3TXlnU1FNQUVPTVNvV3pkRVhGUHZ3dEJid3p4blZGMXJycnhyaW9mUVA5YU9oK3ZQenlteXRVR0tjMWI0Nm9iNzZyMGVyamlHeVhqWDFkZGo2SFgzSXFyYnJ3YjZYdTJ3bW91UWJ1dXZhdThUNVlsdnkwR3BzSjg1R1VkUTFLVFpyam55ZitnVmZ1dUtDMHV4SGNmdlFsQkVISGpQZi9uOTJBdkNDSnV2UHR4S0pVcWZQL3hmM3p2MldZeEl6dmpFSnEzNlhSNklnQ0EzV3JHeVdPSDBheDErNEJZQkVId2pTMVhVc1MwNndVRGNmbDFkNkJIMzhFb0xqeUZYNy83RkoxNjlrWFhDd2I2dlNmQSs1Nk1jUW00L2VFWG9WSnBNT2VEMTVCZmRwUWtFUkhWRFZ4eFFFUkU1elZsSysrRGorZDQ0TU8vb21sTFFLR0VPenN6NkwyeXVRU2xYMHdKYVI3YnFsL2dQbjRFc3NzSjU5YS80VDZ5SDBKY0FneGo3Z1U4YnBpLytWK2w5NXBudmcvUkVBdDEzOEdJZTNLS2QrV0J2WGEzVHpSVTR4NTdCYk9udjRMY0NFNU9TR25lR3VNZUM2MTRZcWhpNHhQUlorRGxBTHdQemw5UGZRR05tN1pBczlZZEF2cTZYUzdzVFBzVENxVVN1emF0aGE1Q1Vpa3VNUWszVHBpRVptVzFBMDZkUEk0ZlBwdUNrdUpDakwzdmlhQXJKQklhTjhGMTR5Yml4Ni9ld3pmL2V3M0R4OTREdDhzSnRWYVB4azJiWTlPZnkzRDB3QzdvREViczJyUU9XcDBCY1ltTmtYM3NNQTd2MndHVlNnTUF5RDJSZ2F6TWRMaGRUdXpldkE0S2hSSnFqYWJTOTV5K1p4czBXaDJ1dWYwaGJGLy9CMHFMQ3lISkVrNGNQZVMzS2lJK3NURnVmL2hGL0wxaUllSVNraUwrR1JNUlVlMWo0b0NJaU01cjZqNy9nbFNVNzl1T0lDaE8vMStmREhYWk1tejNzY00xbnNkMVlDZWNXOWFWTjRnaVlpZStETUVZQyt2aWIrRTVlYnp5bTJVWkpaKzhnVGpqZjZIcTBodXhqNzhGMDd0UCsyb2lVT1MwT2dQdWYrWWQvUDdUekxDMkxmUWZPckpXVnhvQXdDVlgzd2haS3E5amtaV1JqcXlNUXhoNy81TisvWlFxRlZLYXQ0Wk9iOEQ4bjJmQmFpbUZScWZIOExIMyt2WHIwdWRpMy9lckY4K0YxVnlDV3g5OEZtMDY5YWcwaGs0OSsrSDJpUzlnOGJlZm9FM25Idmo5cDVrWWNOa29hSFY2YlAxN0JRQmd5TWhic0NOdERmb09HWTdzek1QNGFjWjdFRVVSbHd5N0VRQ1FmZXd3bG56L0dRRHZOb09CVjQ2R0lGUytpTFgvMEpIb05XQW90RG85Y3JNeXNYSE5VdStSanluTjBIK28vNGtLU1UyYTRibzdKMWIxWXlRaW9paGc0b0NJaU01YnlyYWRvV2phQXZaVnYwRGRzei9FeGsyZzduNFJBRUF5bDBBMzRoYkk1aEs0MC9mNjdoRlVLZ0RlNWRwUWF3Q253M2ROUFAwcHJsUjlFVVBETFE5QTFha24zSm1IWUYwdzArK2FJcVVaQUVCMlZrZ01lTndvbWY0aTRwK2ZEbFhISGxCMTZRM1h6bzBSdkdzSzVxb2I3MEsvSVNQdzE5TDVPTEJ6WTlDakdyVTZQVHIxN0lmQkk4YlVXazJEaWpSYS94TUttcmZwaUh1ZS9BOVNXL2x2QjRodmxJejduM2tIQURCNXlveXliUXBWN3k2OWJ0ekRLTXJQUVpQbWJhcU5vM1hIN25qb3BlbFFLSlM0L3E1SkVFVVJLclVHLzM1dXFxOVB4eDRYUWhBVjBHaDE2TkxuQjhneWZJVVdlMTk4R1hyMEhRUkprcUJVcXZ5MlJQUzdkRGo2WFRvOFlFNXQyUkdMVjk5ME42Nis2ZTVxWXlRaW9ycUZpUU1pSWpwdjZVZVBCd0RZMTYrQ3FtMW5HRzU3Q0FDODJ3aDBCaWhiZDRUOXo2VlE5K29QOVFVRElZZ0tpRWxONE5uMkR3QkFjOUVnR01jL0Rpa3YyMXNQb1hrYnlPWVN5RlpMdFhNN3QvMERkZGMrS1AzMExjRGpRY0liWHdJS0JXU0hIY3FXd2JkUHlEWUxURk9mZ2FKRld5WU56b0w0UnNtNDlzNkpBQ1lpOTBRRzdEWUxpZ3RPSWI1UlkyaDFocWdVNURzemFSQk1kVWtEd0p1VUNDVnBjSnFpYk9YTm1jbU0wN1FWdGtVSWdvaUtKemdLZ2dDbFNoM3lYRVJFVlA4eGNVQkVST2N0NSthL0lLalVjQi9hRGZlUi9YQ2tyUVlFQVZKUlBzVEV4cEJNaGJBdG5RdEZreGJRRGg0T0NDS2t2R3pZVi8wQ0FQRGtaRUhRNnFBb3Eyd3ZXeTB3Zi90aFNITzc5bTFIMFF2MytWNUxwa0tveWxZN3lGWXo3T3QraDNObldzQjlVbEUrcEtMOG1yNTFxc2JwSkVHcndOSUNSRVJFZEFaQmxzdks1OVlqK2VNdmkzWUlSRlNISk0zNkk5b2gwRmxVMDMvenhiakVTbzliRkJ1bFFDcklMVzlRS0FEUEdkc1FSQkZRS0FGQkJKejJHc1VDd0R0T0paWG9hOU81L0h0Ui9OTDlFQk1hSS9ieE4ydHRUSlBKVkd0alVjT1NucDZPcGsyYklqVTFOZHFoRUJHZE43amlnSWlJem11VkpRMEErQ2NOZ01Da0FRQklFaURWWXBIQ2M1QTBJQ0lpSXFwTjFXK2FJeUlpSWlJaUlxSUdpNGtESWlJaUlpSWlJcW9VRXdkRVJFUkVSRVJFVkNuV09DQWlJcUlhOCtRY2gzWEJ6Rm9iejdWd2RxMk5SUTNNbys5QXFIaCtKQkVSMVZpOVRCeXdnanBSN1pMTkpURFAvUlNPdGN2ODJwV3RPc0I0NXlOUWR1Z2VwY2lJcUg0UTRNazVBU3NmOXFrT3VQRENDNk1kQWhIUmVhZGVIc2RJUkdlSCs5QnVsTTZZQ2s5MnBsKzdadEF3R0c5NUFJSXhOa3FSVVVQR0kzZ2p3eVE3RVJFUjFSYldPQ0FpSDJXSDdraDQ0MHNZeHQ0UHFMVytkc2ZhWlNoOGVoenNmeTRGbUdza0lpSWlJbXBRbURnZ0luOEtCWFFqYjBIaWxKblE5Qi9xYTViTkpURFBlQmZGYnp3S1QxWkdGQU1rSWlJaUlxSnppVnNWaUtoS3JyM2JVUHIxVkVoNTJlV05vZ2pkc0RFd1hEL2ViMlVDMGRuQXJRcVI0VllGSWlJaXFpMWNjVUJFVlZKMTdZUEV0NzZHZnZRNFFLbnlOa29TYkV0L1FPSFQ0K0hjdmo2NkFSSVJFUkVSMFZuRkZRZEVGRElwTHh1bE02YkN0VytiWDd1Njl3QVl4MCtDbUpnY3Bjam9mTVlWQjVIaGlnTWlJaUtxTFZ4eFFFUWhFNU5URWZmTVZNUTgrRHlFdUFSZnUzUDdCaFErZlJkc1MrWUNMbGNVSXlRaUlpSWlvdHJHeEFFUmhVMHo0SElrVHBrTjdlWFhBWUxnYlhUYVlabjNPUXFmdXh1dXZkdXFIb0NJaUlpSWlPb05ibFVnb2hweFp4eUVlY1pVdURNUCtiVnIrZytGNGZhSkVPTVNveFFablMrNFZTRXkzS3BBUkVSRXRZVXJEb2lvUnBTdE95TCsxVTlnblBBRUJHT3NyOTJSdGhwRlQ0MkRiY1hQZ0N4Rk1VSWlJaUlpSXFvSnJqZ2dvbG9qbTB0Z252c3BIR3VYK2JVclczV0FjY0prS0Z0M2pGSmtSRVJFUkVRVUtTWU9pS2pXdVEvdFJ1bU1xZkJrWjVZM0NnSzBsMTBMdzVoN0llZ00wUXVPaUlpSWlJakN3c1FCRVowZEhnOXN5K2JEc25BMjRMVDdtb1c0QkJodmV3aWFBWmRITVRnaUlpSWlJZ29WRXdkRWRGWkpoWGt3ejVvRzUvWU5mdTJxTG4xZ3ZQTVJLSnExamxKa1JFUkVSRVFVQ2lZT2lPaWNjRzVmRC9Pc2FaQUtUNVUzaWlKMHc4YkFjUDE0UUsyTlhuQkVSRVJFUkZRcEpnNkk2Tnh4Mm1GZE1oZldYNzhIM0M1ZnM1allHTWJ4azZEdWZYRVVneU1pSWlJaW9tQ1lPQ0NpYzA3S3kwYnBqS2x3N2R2bTE2N3VQUURHOFpNZ0ppWkhLVElpSWlJaUlqb1RFd2RFRkRXT0RhdGcvdTVqeUthaThrYTFGb2JSNDZBYk5nWlFLS0lYSEJFUkVSRVJBV0RpZ0lpaVRMWlpZSm4vSmV4L0xBSXEvSE9rU0cyRm1BbVRvZXpRUFlyUkVSRVJFUkVSRXdkRVZDZTRNdzdDUEdNcTNKbUgvTm8xZzRiQmVNc0RFSXl4VVlxTWlJaUlpS2hoWStLQWlPb09XWUp0NVVKWWY1d0IyVzcxTlF2R1dCakczZy90NEdHQUlFWXhRQ0lpSWlLaWhvZUpBeUtxY3lSVElTemZmZ1JIMm1xL2RtV3JEakJPbUF4bDY0NVJpb3lJaUlpSXFPRmg0b0NJNml6WDNtMHdmL00vZUxJenl4c0ZBZHJMcm9WaHpMMFFkSWJvQlVkRVJFUkUxRUF3Y1VCRWRadkhBOXV5K2JBc25BMDQ3YjVtSVM0Qnh0c2VnbWJBNVZFTWpvaUlpSWpvL01mRUFSSFZDMUpoSHN5enBzRzVmWU5mdTZwTEg4Uk1tQXd4T1RWS2tSRVJFUkVSbmQrWU9DQ2llc1c1ZlQzTXM2WkJLanhWM3FoVVFUL3FWdWhIM1E2b1ZORUxqb2lJaUlqb1BNVEVBUkhWUDA0N0xBdG13YlpzUGlCSnZtWXhPUlV4ZDArR3FtdWZLQVpIUkVSRVJIUitZZUtBaU9vdFQxWUdTbWRNaFR0OWoxKzdwdjlRR0c3NU44VEU1Q2hGUmtSRVJFUjAvbURpZ0lqcU4xbUdJKzBQbUwvN0dMS3BxTHhkcllWaDlEam9obzBCRklyb3hVZEVSRVJFVk04eGNVQkU1d1haWm9GbC9wZXcvN0VJcVBEUG1pSzFGV0ltVElheVEvY29Sa2RFUkVSRVZIOHhjVUJFNXhWM3hrR1laMHlGTy9PUVg3dG0wREFZYjNrQWdqRTJTcEVSRVJFUkVkVlBUQndRMGZsSGxtQmJ1UkRXSDJkQXRsdDl6WUl4Rm9heDkwTTdlRGdnQ0ZFTWtJaUlpSWlvL21EaWdJak9XNUtwRUpadlA0SWpiYlZmdTdKOU44Uk1tQXhGczlaUmlveUlpSWlJcVA1ZzRvQ0l6bnV1dmR0USt2VlVTSG5aNVkyaUNOMndNZEJmZXdjRW5TRjZ3UkVSRVJFUjFYRk1IQkJSdytCeXdmcnJ0N0QrK2ozZ2R2bWFoYmdFR0c5N0NKb0JsMGN4T0NJaUlpS2l1b3VKQXlKcVVLUzhiSmkvL1JETzdSdjgybFZkK2lCbXdtU0l5YWxSaW95SWlJaUlxRzVpNG9DSUdpVG45dlV3ejVvR3FmQlVlYU5TQmYyb1c2RWZkVHVnVWtVdk9DSWlJaUtpT29TSkF5SnF1SngyV0JiTWdtM1pmRUNTZk0xaWNpcGk3cDRNVmRjK1VReU9pSWlJaUtodVlPS0FpQm84VDFZR1NtZE1oVHQ5ajErN3B2OVFHRzZmQ0RFdU1VcVJFUkVSRVJGRkh4TUhSRVFBSU11dy8vVWJMUE0raDJ3dThUVUxXajMwTjAyQTdvclJnQ0JHTVVBaUlpSWlvdWhnNG9DSXFBTFpYQUx6M0UvaFdMdk1yMTNacWdPTWR6NENaWWZ1VVlxTWlJaUlpQ2c2bURnZ0lnckNmV2czek45OEFIZm1JYjkyemFCaE1ON3lBQVJqYkpRaUl5SWlJaUk2dDVnNElDS3FqQ3pCdG5JaHJEL09nR3kzK3BvRll5d01ZKytIZHZCd1FCQ2lHQ0FSRVJFUjBkbkh4QUVSVVRVa1V5RXMzMzRFUjlwcXYzWmwrMjZJbVRBWmltYXRveFFaRVJFUkVkSFp4OFFCRVZHSVhIdTNvZlRycVpEeXNzc2JSUkc2WVdOZ3VINDhvTlpHTHpnaUlpSWlvck9FaVFNaW9uQzRYTEQrK2kyc3YzNFB1RjIrWmpHeE1ZempKMEhkKytJb0JrZEVSRVJFVlB1WU9DQWlpb0NVbDQzU0dWUGgycmZOcjEzZGV3Q000eWRCVEV5T1VtUkVSRVJFUkxXTGlRTWlvaHB3YkZnRjgzY2ZRellWbFRlcXRUQ01IZ2ZkVlRjQ0tsWDBnaU1pSWlJaXFnVk1IQkFSMVpCc3M4QzZhQTVzeStZRGt1UnJGNU5URVhQM1pLaTY5b2xpZEVSRVJFUkVOY1BFQVJGUkxmRmtaYUIweGxTNDAvZjR0V3Y2RDRYaDlva1E0eEtqRkJrUkVSRVJVZVNZT0NBaXFrMnlEUHRmdjhFeTczUEk1aEpmczZEVlEzL1RCT2l1R0EwSVloUURKQ0lpSWlJS0R4TUhSRVJuZ1d3dWdYbnVwM0NzWGViWHJtelZBY1lKazZGczNURktrUkVSRVJFUmhZZUpBeUtpczhoOWFEZEtaMHlGSnp1enZGRVFvTDNzV2hqRzNBdEJaNGhlY0VSRVJFUkVJV0RpZ0lqb2JQTjRZRnMySDVhRnN3R24zZGNzeENYQWVOdEQwQXk0UElyQkVSRVJFUkZWallrRElxSnpSQ3JNZzJYdVozQ2tyZlpyVjNYcEErT2RqMERSckhXVUlpTnFlRXdtVTdSRElDSUtTWHA2T2xKVFU5RzBhZE5vaDBJTkdCTUhSRVRubUd2dk5wUitQUlZTWG5aNW95aENOMndNRE5lUEI5VGE2QVZIMUVBd2NVQkU5VVY2ZWpxYU5tMksxTlRVYUlkQ0RSaExleE1SbldPcXJuMlErTmJYMEk4ZUJ5aFYza1pKZ20zcER5aDhlanljMjlkSE4wQWlJaUlpb2dxNDRvQ0lLSXFrdkd5VXpwZ0sxNzV0ZnUzcTNnTmdIRDhKWW1KeWxDSWpPcjl4eFFFUjFSZGNjVUIxQVJNSFJFUjFnR1BES3BpLyt4aXlxYWk4VWEyRllmUTQ2SWFOQVJTSzZBVkhkQjVpNG9DSTZnc21EcWd1WU9LQWlLaU9rRzBXV09aL0Nmc2ZpNEFLL3pRclVsc2hac0prS0R0MGoySjBST2NYSmc2SXFMNWc0b0RxQWlZT2lJanFHSGZHUVpoblRJVTc4NUJmdTJiUU1CaHZlUUNDTVRaS2tSR2RQNWc0SUtMNmdva0RxZ3VZT0NBaXFvdGtDZmEvbHNFeTczUEk1aEpmczJDTWhXSHMvZEFPSGdZSXJHOUxGQ2ttRG9pb3ZtRGlnT29DSmc2SWlPb3cyVndDODl4UDRWaTd6SzlkMmFvRGpCTW1ROW02WTVRaUk2cmZtRGdnb3ZxQ2lRT3FDL2h4RlJGUkhTWVlZeEZ6NzFPSWYrRi9VS1MyOHJXN013K2grSlVIWVo0OUhiTE5Fc1VJaVJxMjRvSTh5TEpVWlorU292d2F6Mk8zV3BDWGZRd2V0NnZHWTlVR3U5V0MzWnZYNGNET2pUVWF4Mll4US9KNGFpa3FMNWZUZ2NKVEorRnlPc0s2ci9EVVNSemN0Ym5LUGpuSGp5TGo0TzZhaEZkbldNMGxjTmh0dFRLVzNXYUIyMVg1NzJacHhjSy9FU291eUl2b1BxdTVCRHMyckliZGFxNjB6OHFGYzdCL1IvaS95NVpTSmlDcDRXRGlnSWlvSGxCMjZJNkVONzZFWWV6OWdGcnJiWlJsMkZmOWdzS254OEd4WVZWMEF5UnFnS3lXVW56eDlsTllPT3VEU2g5K3QvMnpDaCs4OGpCMnBLMEplajAvTndzTFprNkgzV1lOdUxaNzh6cmZ3MUw2M20zNDdLM0pNSVdRaEpCbEdSNlBHeTZuQXc2N0ZUYUxHYVdtSWhRWDVDRS9Od3U1SnpKdzRzZ0JIRDJ3Q3dkM2JjYXVUWDloODlybDJMRWhlSXhuY3RodCtQNlR0N0JnNW5UODhzMUh5RGwrTktUN3p1UjAyREY3K3N2NDdLM0pjTHVjRVkwUnpQRWpCL0RScTQvaStKRURZZDEzYVBkVy9QcmRwMVgyK1dQUnQxajg3U2Z3ZU54VjlqdDE4amplZis0KzVHWmxWdHJuNEs3Tm1QN0NBL2hpeWxQVkpwOHEycG4ySjJhKzkyS05FbEtTeDRNdjNuNEthNWY5RkZKL1daWlJYSkNIOUQxYmd6NHMvN1YwUHQ1OSttNllDZ05qY3J0YytPVDF4L0R6MTlNaWpuZkRxc1g0NE9XSnlEaTBKK3g3RCt6Y2hFVnpQa1ptK2w1Zm04M2luMFRZc25ZNWpsVzRIb29kYVd2dy9uUDNZZnY2UDhLT2lhZytVa1k3QUNJaUNwRkNBZDNJVzZDNStES1laMDJEYy9zR0FJQnNLa0xwSjIvQ3ZtWXBZaVpNaHBqTXBZeEU1NExlRUlOTFI5Mk01Zk5uQUFCR2ozOEVRb1hhSTBXbmN2RDdUelBSdUdrTGRPN1ZMK2dZTmtzcDltejVCeDYzR3pmZE85blhmaXJuQkJiTW5JNWhZKzVCMzB1SGhSelQ3T212SURPTWh5dVZXZ09WV2dPMVJvdlkrRVQwR2pDa3l2NTJxeG56dm5nWDJjY09ZL1Q0UjdCbDdRcDg4OEZydVBPUmw5Q2tSWnVRNTVWbEdZdm1mSXk4N0dPNC9xN0hBS0RLNUlFb0tpQ1dIVXRibEorTFkrbjdLdTE3NnVSeEFNQ1JmVHRRV2x4WWFiK1krQVMwN2R5cjB1c3Vwd09PTXhJNkZ3NjZDdk0rZndkN3R2eUR0cDE2K0YzVDZnMVFxdFFBZ0JOSEQ4Sm10U0N4Y1pPZ1kyZW03OFhQWDA5RFFsSUs4ckl5c1hyUjk3anN1dHNyamFXaTJNUWs1SjA4aG04L2ZBTjNQL0VXdERwOVNQZEprdVMzQ3FQUHZ5N0h4alZMY2ZIbDEvamlWaWlVS0NuT3g1OUw1c0ZodDhKaHM4Sm10YUM0SU05Mzc1QlJ0MkRRc0J2THgvVjRzR2ZyUDBodDFSNXhpVWtCOHg3WnZ3TU91dzN0dS9ZSktjNWd1bDQ0RUd1Vy9JRGw4MmZndm1mZWdTaUcvdG5ud1YyYm9kWm9mWC9XZHFzWjd6MTdEeTRaZGlNdUhURTJvbml5angzRzBybWZJNlY1YTNUdVBhRGF4TmZwbnk5UmZjYkVBUkZSUFNNbUppUDI4YmZnM0w0ZTVsblRJQldlQWdDNDltMUQ0Yk4zUXovcVZ1aEgzUTZvVkZHT2xPajhaTE9ZY2ZMNEVRQkFVa296dE83WUhZZjNiY2YrN1duUTZBeStmbXQrblF1UDI0MytRMFlnS3lNZEFHQXd4aUtsZVd0Zm54WnRPMlBRc0J2eDEyL3pzWG50Y2x3MDZHb0F3S0ZkV3dDZzBvUkRaYTY2WVR4S1RVVlFLSlZRS0pWUUtsVlFLSlFRRlFyczJmSTNOdjI1REErLytpRlVLalZVYWsxWVkrZWV5TUM4TDk1QnFha0lOOTN6ZitqVXN4ODY5cmdJY3ovNUQ3NSs3d1VNR3pNQmZRWmVIdEpZeTMrY2dYM2IxZ01BRnN5Y1htMy9pd1lQdy9DeDl3QUFzalBUc1d6K1Y1WDJsU1R2Nm85TmYvMEdVVlJVMnE5TnB4NVZKZzUyYjE1WDZRcUVYMlovRU5CMjNiaEgwTEhIaFhBN25jZzh0QWRObXJlR3cyYjFKUjhNc2ZFUUJBSDdkMnpFZ3BuVEVCUGZDSGMrK2pKMmJGaU5sUXZuUUtGU2hmUWcyN3BETjl6MjRIT1lQZjBWL1BiREY3N0VTM1VPN2Q2TWVaKy9FOUQrM3JQMytyNi80RjlYb2tmZlFkaTllUjNhZHU2RitLUW1hQllUaDVpNEJNVEdKeUx5dlArc0FBQWdBRWxFUVZRMklRbUpqWnNDQUR3ZU45d3VGNDdzMnc2enFRaVhYM2VIYit1RElBaFFhN3lyNDNadS9Bc0toUktwcmRzSHJwSVFCTVRHTjZvMjl0ajRSdWcvZENTT0h0aUYwdUxDb0FtS1lPdzJLNDdzMzRuT3ZmcjVmdCtQN044SlNaTFF1RW56a01ZNDA2bWNFL2orb3pmaGRybVFjL3dvM25seWZMWDNUSDc3SytoNUloTFZjeXlPU0VSVW56bnRzQzZaQyt1djN3TVY5ajZMeWFtSXVYc3lWRFg0aElmb2ZGYVQ0b2hIOXUvRXR4KytIdEc5blhyMnhkajduL0pyODNqYytPcS96NklvUHdlUHZ2WUpkQVlqdnA3NlBFNGNQZWg3K1BKNFBQQzRYVkNwTlJBRXdlLytoMTZjanBqNFJOK0RlR1VPN3Q2S2Zkdlc0N283SjFiWkw3RnhVNy9raHNmdHd2cFZpN0YyMlUvUUcyTXg1dDdKU0czVjNuZmQ3WEpoMmZ5dnNPMmZWZWpZNHlKY1B2b09KS1UwcTNUOEZRdG1ZOE9xeGJqd2tpdlJzV2ZmU3Z1NVhTNzgvdE5NbUFwUFlmVDRSOUdqNzZBcTR6N3Q5Si9QN1ErL2lMYWRlMWJiZi8rT2pTZ3BMa0Rtb1QwNHVuOG5obHh6S3dDZ2FZczJzSnBMSUhrOHlNMCtocVpCVmxSa0hOeURsdTA2UTFRbzBMUkZXeXliUHdNSGRtNEtPcytrTno3RCtsV0xrTFo2Q2VJU2szRG5vNjhnSVNrRnNpeGo4YmNmWThlR05laCswU1VZZnZPOTBGWklRRlZtd3grTHNlTG4yYmoxd1dmUnZ0c0YxZlozMkswb3pzL0R2dTBiMEtYUHhYNi9Sd2QzYlVaeWFrczBiZEVXUmZtNW1EWHRKVHoyK2llSVRhajhBWDNqbjcvNVZ0dWNTYTNSNHVtcDM4QnFMc0cwNS85ZDZkYU8wLzMyYlBtNzJtMGlraVJWdTlKQWI0akJJNjk5N0h1OVpkMEtMSjM3T1c2YitBTGFkZkVtaVJiTitSZzcwLzdFRTFPK2dsWnZCQUJNbVh3bitneThIRmZkZUZlVjQrZm4vajk3OXgwZVZiRStjUHk3dTltU1hnaUJBSUhRSWZUZWUraElGYkZSUkM2bzZCWEZYcTdsWXJ1STVTY1dFRkVRbENZZ3ZTYWhwa0JJZ1JCQ0FvUkFDSkRldDUvZkgwc1dsdDFOZ2lBb3p1ZDU3b1BubkRselprdHlNKy9NdkpQSmlxL2V4Mnd5TVh6U2pFcURiMmRQSlJJZHRvVmFkUnN3L2FXUGNMbU5ZTDVJamlqOEZZZ1pCNElnQ0g5bktnMXU0NmFoNlRXRTRxVUxNQ1RIQVdDK2VvbkNUK2FpN2pZQTk0ZG5JZmNMdU1jTkZZVDd6NVE1NzFHcmJnT2JjeEZiVnBFUUZjSHo4K3c3UWF1Ky9kaGhQUXFGQzJNbXowYW5MY2ZWM1lQTTlGUXVuanROdHdFanFSM1VDSURNOUZTTzd0OUIvNUdUY1BQMHRybGZmVzJxK3Q3ZlYxYmFYbDE1R1VhRHZzcHliYnIycFZhOVlDUko0dlR4byt6ZHVJTGNxNWRvMGE0ckl4NmVpZnROejNkUktobjE2Rk1FTlc3QnJ0K1dzZWlERjJuYnJUK2QrZ3loVHYzRzFuSW1rNUV0Szc4bE1XWS8zUWFPSW5UTTQ5YmxCemNyS2N4bjlhSlBLTXpMWnVqRTZRNkRCbnFkMW1HaXdvcThBcG5wcVE2bmtOY09hbWd6eW4zczBHNHVuRG1GeVdqRVpESVN2dWtYQUI1KytuV2F0KzFLVk5obUl2ZHM0b2tYNTlrc3g3aDROb1VqKzdZRE1QVEJKd0FZK2Nnc3VnMGN4Zkl2M21IU3JGY0pxRk1mZ0xTa1l5ejc4aDN5c3kralVtdm9OM0lTUmZrNTFoSDR0bDM3Y2ZWU0JrbXhoMGxQVGFKbjZCZzY5Z3F0dEdQYXVjOHc5djYra3Qzcmw5T29aZnNxTzlWcWpSc3FqU3ZSNFZ1UnllWFcyUTI1Vnk5eFlNZHZ0R2hubVVHU24zT2wwbnB1Tm1UOFZHc0hIQ0F4WmgrWHpsdG0yTVRzMjQ3SlpHVDA0N1BSdU5rdXFUaTBheU81Vnk0QkVGQzNBWDFIVExSZVM0Z01wN3k4bE80RFJ6bDliczdsVE9JancyalRwUysxNmxsK0RwVTNMUWxJaUFwSHJsRFFxSVZsV1lra1NadzlsUUJJZlBQZk9kWnllcDJXWTRmMmNPTG9RWnY3bjN6NVkrdnNob3d6cDFpOTZCT1VTaVZUNXJ5SG4zOXRwOS9mWTRkMmN5UmlHLzYxNi9MWXMyL2ZWdEJBRVA0cVJPQkFFQVRoUGlBUHFJUDNhd3ZRUmUybDVKZHZrSzVsc05aRmg2T0xpOFI5N0JSY2gwMEVKMy9rQ0lKdzZ6UWFON3VSWVlYQzBrRndOR0xzckpNQjJJendIOXExQVkyck8vMUhQV3lkY1NDWHl6bTZmd2ZOMm5hMlRoVy8yYlB2THF5MHZkSGhXOW0vYlUyVjVRQ1NZZzl4WU1kdlpHZGR3TlBibDRrelhpSml5eW9XZlRpMzB2c216cGhMUWxRNENWSGh4RWVHMGFCSkNKT2ZmNWZDdkd3Mi9QUWxGOCtkcHMrd0NmUUlIYzJLcjk2bmRsQkRCbytmYWpQNm5abWV5bTlMUDZPNE1KK1JqOHlpWTY5UWg4OHFLYklFRjF5VVNyc2xDU3ExaHNPN045cWNreVFKZzE3SG1DblAwYlpyWCt2NVI1OTUwL3IrSE5xMWdSYy9XbUp6WDVlK3cwaU0zcys2cFoveDlKdWZvWEJSb3RkcCtYM0YxOVNxRjh5QWF6TVVBTnc5dlVsTE9vYXJ1d2RGQmJra1J1OWp3cE12Y0RJdWl2S1NJa1krTXBOektTZllzY1orcVlXYnV5ZFB2dndSVzM3OWp0Z0R1MmpmWTJDbDcvWEZjeW1ZVFNaeXJtU1NHQjFSWlhrQVgvOWFESmt3alQwYlY5QzEzd2cwYm01c1d2RU5OUUxxTVBLUldWWGU3MGpMRHQxdFppWmN5ampEcGZOcGFNdEtPQkt4blJidHV6bk1uUkVmR1c1Ti9sbXpkajJicFFONm5aYURPOWZUcWZjUTY4L0F6UTd1WEE5QXZ4RVQ4WFdRUytMaTJSUXkwMU5SdUNpdHVVZFNUOFJTWEpCSHUrNERiSUorZXpldW9FNzl4alMvYVdsUVJWQXVKbUliZXphdXdOUGJsOGRtdjhXVnpIUisvZVpEbStBUVdQSjBoRzM2aGVqd3JkUU5ic3BETTEreEM3UUp3dCtWQ0J3SWdpRGNSOVRkQjZGcTE1M1N0VXZRaG0wQ1NRSzlsdEkxaTlFZTNJbm45TG00TkcxOXI1dDVTM0ttVnYzSHNIRDMrUzhUbWNTWExualRicFRYYURSZ05wbjRaTzVrdS9JR3ZZNW1iVHBiajgrZVN1UktacnIxdUVQUFVOUWFEYTd1bm5RYk1OSnBoNmtxWDd3MWk1TENBZ2RYSkNSSll0NXpreHplTjNEMG8vUWNQQWF3VE1rdUtzaGx3QU9QMExYL0NGUnFEZVZsSlJpcVNBSVhVS2MrWTZZOFI4L0JZem13NHpjYU5BbEJraVIrL2VaRGlncHltVEQ5UlVJNjlrQ1NKR3JVcWtOMCtGYktTb29ZL2Zoc0RBWTkrN2F1SmlaaUcyNGVYa3grN2gzcU4ybFo1ZXNkTytVNVduYm9VV1c1b3Z3Y3Zuejc2U3JMVlpUTlRFKzFIcmZzMEIxdGVhbDF1OFpUQ1RIa1oxOWg4UGdwbkRscG1lbWxkblduVVl1MnBKMk1vM0hMOXVqS3l5Z3F5RVVtazFzU1p5TEQwOGVQanIwR08zMnVYcWVsWTYvQjFBdHVpbHJqV21rYlV4SmlrQ3NVMUF3TTR1RE85YlR0MXIvU1dRZS9MZjNNbW0vQjI5ZWZEVDk5Z1U1YnpzVnpwNmxWTDVoMVN6NEZMUGtrN29TRHV6YWkxNVhUZjZUajc1c2ttWjJPeEFjM2E4MytiV3ZKU0R2cGRCbEdSdHBKdkh6OUhRWU5MTS9mWUhjdUttd0xLcldHb1E5T1E2MjVQZ01pWXNzcWFnYzFwTnVBa1hiM0hEOXlnSjNyZnFSeFNIdkdUM3NlalpzSEJyME92YmFjWlovL2g0ZWZmbzJnUmkwNG41ckVsbDhXa1plZFJidnUvUmt4YWFhWWFTRGNWMFRnUUJBRTRUNGpjM1hIWThyemFQb09wMlRwQW96bkxYLzhtaTZkcDJEZXYxSDNHWWJIdzA4aEU0bWFCT0cyOUIweEVlK2Ixb0NmT0hxUXM2Y1NIWTdlSHRpeHp1WTRKU0dHMklPN3FlalF0MnpmbmF1WjUyblF0QlZnU1NwWG9hSVRlenJ4cU4xU0JZQTJYWHBiUjFYTkpoUDlSa3kwRytXTml3d2pPbXdyVDcyNXdPNytIeGU4WmJNbFlNL1FNWFRyUDhKbUNucDFFeDhDMUF3TVl2d1QxNmVDajU0OEc2VktiUjJkbGNsa2pIaDRKaTR1U21MMmJhZW9JSStDM0NzVTV1VVEwckVIUXgrY2pvZVhUN1dlZGZYU0JadWtsTTZVbFJSVnUvMlo1OVBZdE9JYnUvUEhEdTYyL3JkU3BTSml5eXJyY1VDZCtqUm9Hc0xaNUFTR1Qvb1hoZGNTMTRJbHVkKzZKUXU0bUg3YXByN1FzWk5wM2JrM09tMDVLclVhYlZrSjIxWXRadVpyOWtrTWIyUXlHamh4OUNCTlczV2tmWStCckY3MENTZU9IS0J0dDM1Tzc2blhzTG5OMGcxSnNuenZiZ3htZ1dYcERNQTMvNTFqbDArandzTlB2MTVwK3dENkRuK1FCazFha3BlZFJXbHhJY0hOYklQV1pwTUp1Y0p4VjZSKzR4WjQrOVVrTGpMTVllQ2d1RENmY3luSG5RWTVMcDFQSS9WRUxDNUtGUlhwM0M1ZlBNZjUxQ1RhZFI5Z0V6U29TdXZPdlRHYlRiVHQydGY2TTFhclhqQ1RuMytYbFF2L3k4cUY4MmdTMG9IaytDamNQYjBaTisxNVduZnVYZTM2QmVIdlFnUU9CRUVRN2xNdXdjM3dlZTlieXZkc3BHemRVaVN0WmFSSmQyQUgrcmpEdUQ4MEUwM2Y0ZURrRDBOQkVDclhwR1Y3bXlVR0FGa1paem1mbXVTdzQzRHMwQjZiNCtHVFpqQjgwZ3lTNHlKWjk4Tm5BTVJIaHBGOGJhdFZzSXhBS3hTV0hSSlVhZzI3Tnl4SHJsRGc0bUk3a2huU29RY3V5dXVqelM1S0phcWJScXdyT29RM253ZnNmZzlVYk5PWWN6blR1a3ZCamZ4cTFzWkZxU0k5TlluQzNHeTc2d0JOV25Xd1R0T3VHOXpVN3Jwa05oUFV1QVVKMGZzNG41cUVYMEFnazJhOWF0ZVJyY3JoUFJ1UmgxVzlES3M2K2NCTkpoTkhEK3pFWkRUeTZvS2ZiYTZkUG42VTlOUWsrZzU3RUkyYjQwREZtWlB4NlBVNm1vUjBJUGJnTHB0clphWEZlUG5VSUtoUkN3QVNvc014NkhXWVRTYis5OUlVbm56bFl6eXFPYTM5WkZ3a1phWEZ0T3ZlbjZhdE8xRXpNSWhEdXpiUXVrc2ZwN01PYmg1TjM3ZHREY2RqOXRzdFhhblk2akowN09ObzNEd3dHdlJzWHZrdFhmdVBzSDZPL3JYcVduTkpPS05TYTJnYzBvR2w4MStuSU84cU0xNzVCSjhhMS9QdEdJMUd1Kzl4QlpsTVRxYytRd2pmOUNzRnVWZHQ3Z09JTzdRSHM5bE1wOTVEN082VkpJbWQ2MzVFNCtaQlNJY2VKRVJIQUtBdEswV2wxdEF6ZEV5bDdiWnZpNHgyM2V5WFdxalVHb0lhdFNBNVBvcVV4Qmc2OWdwbDRPakhjSFgzY0ZDTElQejlpY0NCSUFqQy9Vd214M1h3ZU5SZCsxTzY4bXQwMGVFQVNDVkZsQ3o5Rk8zKzdYaE9uNHVpYm5BVkZRbUNjTE5MR1dmUWxwZmFuQ3NxeU1Gc05uRStOY211dkxhOEZJMXI1U09kb3lmUFp2UU51eDU4L09MajlCb3lqajdESmdBdy8rV3BkT3c5bUVGakhxKzBudkROcTlpLzNYYUdRMFh5dnkvZmVzcXV2RjZuZFZqUFQ1Ky9SWGxwaWQzNW1hL05wMWE5WUdJUDdDSTVMdEltaVY5RkxvR3BjOTUzdUw2N3RMaVF1TU43aVQyd2k2S0NYTHo5L0JrMDluSGFYT3YwT2twb0tKY3JuT2FJdU4ybEN1ZFNqcE4yTW81VDhkRm95MG9JMy9Rclhmb1B0eW1qMTJuWnZ1WUhhZ1FFV3RlOU8zTGhYQXB5dVlJMTM4K25NQytiOHRKaWxuLzVMazFiV1hhNGFkaThqVFVud3BuaytDcmI3SWdrU1J6YXRSRTNEeSthdE9xSVRDYWoxNUN4YkZ6MkZRbFI0VTVuaHBpTUJwdWxKa2FESGttU2JMN0RDb1dMZGVaSmkvYmQ4ZkR5UVZ0ZXl1YVYzMUkzdUtuRGdKaWo5L1RHM0J3VG5ueVJKWis4d3VwRm4vREUzQStzMXlTekNZV0w4NjVJcDk2RGlkcTdtVjIvL1dTekUwbHhZVDVSWVZ0bzJyb2ovclh0ZCsrNG1ubWVpK2RPTTJUQ05FcUs4cTNuZzV1MTVxazNQNi8yVm82T1NKTEV1WlRqSE5tM25kUVRsaTFUVzNYcVJaOWhFL0QxcndYZzhQdnJjbFBTUmtINE94S0JBMEVRaEg4QXViY2Zucys4amFiL0tFcCsvajlNbHl3alJjYTBKUExmbW9IcnNJbTRqNXNLcWorMnBsb1Evb2txMno1dStaZnZPanp2NDFlejJ2WHJkVm9NZWwybHVRNU1KcU4xSnNHTlFzZFBvV3MvMjg1dlJYTEVsK2N2c3l2LzFYK2VjZnFNYmdOSDBiR25KVUZoOXVVTHJGdGl1OVNoZnBNUXBqeC8vZlhtWE03azIzbHpiTW9VNXVWd0tpR2FsTVFZTXRKTzJTeUxLTXpMWWR1cXhXeGJ0ZGhwRzdvUGZJREI0NmM0dkhhN1N4VisvM2toQnAwV0wxOS8zRHk4ZU9HRHhTUkVSOWprcVRDYlRSZ05Ca3FMQy9uZlM0N2IwYlIxSnpyMkNyVk83ODlJUzhaa010S2dhUWgrQVhVZ0tZN1R4NDlhbHpBVUYrUlcyV1pIRXFMQ3ljNjZ3SkFKMDZ5ZmZldk92VG04KzNjaXRxeWlaZnZ1RG1kRUpNYnNkL2lkbmYveTlTMElPL1lhVE9PUTlnQzRPcGxWY2JQS2RsVUFTMExHRVEvUFpQMlBYN0I5elEvVzdVQ05SbU9sSFdxTnF6c0RSei9LbGwrKzQvaVJBOWFkTlhhc1dZTFJhSEM2ZFdKQTNRYTA3dHlicnYySEUzWnRod3l3TFBmSnVaenA4QjZUeVVSMjFnVVNvaUpzenJ0N2VkT29lVnZTVTA5d0tpR0dsTVFqbEJUbTI1UkppajFFVXV3aHA2OEQ0SlZQbDFlWnMwSVEvdXBFNEVBUUJPRWZSQm5TQWQ5NVN5amZzWmJTamN0QnJ3V3ptZkp0cTlGRmhlTXgrVGxVSFh2ZDYyWUt3bCthWEM1SDRhTGtzZGx2VWpNd3lPYmF2cTFyU0l6WngzUHZmVzEzMzdvZkZqaGQwKzFJVnNZWkFQeHZ5RFovcy9CTnY1S1huV1V6SWd0d2NNZHZITjIzdythY3Ryd1VuYmFjYjk1LzNxNmVva282c2U0ZVh0YVJYYjNlOGN5RXl1UmR6ZUxiZVhNd204MTQrOVdrYnNPbVhEeWJ3b2lIWjFhck03VngyZjlWZXYxMmx5cU1mK0lGNnRSdlRPekJYUnphdFFHNVFrSEQ1bTBZTy9VNUFETFBwWEpvOTBaNkRSbEgzZUFtMXZzU29pSklPeG5QbU1temNWRXE4ZkR5cFc1d1UrdGEva083Tm1EUTY2emJIa2FIYjhYVDI1YzYxNmI3bjNPd2xXUlZTb3NMMmJ0eEJmNjE2dExsaHZYOU1wbWMwSEZUK09YcmVlelorRE9qSHJXZlZkS3lmWGZyTWdtQUkvdDNrSHJpS0k4Kzg1YjFuTWJObmJTa1l5aFZhaFJPbGhIWTFldGtWNFVidGVyVWkrUzRLSTdIN0tmN2dKSFVxaGVNeVdpb01nRm8reDREU1k2TFpNc3YzK0xsNDhlWjVBUk9KY1F3Y014alRuY1hrY2xrbG1TVU10c2xHOG54MGNRZTJPbndIcFBSUUhwcUVoZlAyZWFnQ0dyY2dxVFlReVJHNzBPdVVOQzRaVHZPbFpVUzFLaDV0WGF4U0VtTTRlU3h5Q3JMQ2NMZmdRZ2NDSUlnL05Nb0ZMaU9mQmgxajRHVUxQc0MvYlgxMU9hOHF4UjkrVGJLbGgzd25ENFhlVUNkZTl4UVFmaHJDbTdXbWplKytNWGh0WW9SVkRjSHlVZW5QUDlldFo5aE5wa0kzN3dLVjNjUDZqVzB6dzlRb2JTNGdJSTgreHdESVIxNzBLeE5GNXR6cHhLaU9SNnpuMkVQUFdsWHZxck8rZTN3Q3doazlPVForTlFJSUtoUkMyTDJiZWZpMlJTYXQrbU1oN2R2bGZkdlhQWlZwZGR2ZDZsQy9jWXQ3TTc1MUFqQXAwWUEyckpTZHYyMnpMckVvR0kyZ2Jhc2hFMC9mMFA3SGdObzFhbnlZS3ZaYkthMHlMTExSV0Q5eHRhWklEY21XcXdPU1pMNC9lZUZsSlVXTTJicWMzWkxOeHEzYkVlTGRsMkpPN3lYSnEwNjB1S21yUVUxYnU0VTVtWHorODlmOCtDTUYzSHo4RVF1VjJBdzZEaXdmUjNqcGoyUFVxWG02cVVNYXRTNjg3Ly9oMCthUVkvUTBkYThJSHE5RGsrZkdwWGVJNVBKR0QvOUJYNzQzK3Y4OHMySEdBMTYybmJyUjYvQlk2dTR6ejdQUStqWXh3a2Q2M2lKenlkeko5T2g1eUNIc3hnSzgzSUlhdFNjbHUxNzRPcnV3YWV2UG9HdmYrMXFKVURNejc3TVNVVGdRTGcvaU1DQklBakNQNVRjTHdDdkZ6NUVIeDlKeWJJdk1GL3JmQmlTNDhoNy9RbmNSajJDMjZqSFFHd25KUWdBWkYrK3lOTDVsV2VUcjJ3N3hodDE2QlhLa1BGVEhWNHJLU3JnOStVTHVYRDJGQ01mbVdtVEFWNnAxcENmZlFWSmtpZ3ZLK0Y4V2pJTm1vYlkzRDlsem51NGUzamJKV25MenJxQVhDNm5VWXUyZHM5ODRzVjVOdFBOYjhlTnl4QXF0T25TOTQ3VTdjamxpK2tvcTdGMVpWbEo4UzNYZlNVekhibENRVmJHR1hhc1hVcUhuZ09wRVZDSE5kOS9pb3RLUmQ5aEQ5cVVUenNaeCtVTDV5ak15K0hDbVdSeXM3UDQ2SVZIcVJmY0ZKbGN3ZkVqKzdsd05nV0FndHlydDlTV1BSdCs1c3pKZURyM0hVYVRrQTRPeXd5ZjlDOHkwcExaOVBOQ2ZHcThSKzE2RFcydTc5K3hEbDE1cWMxdUlHcTFLMmVTRTlqMTJ6SkdQaktUaStkT1U2OWg4MXRxVzNXNGUzcmI1THd3NkhVb3E3SDJYMXRXaW9lWE4zblpXUUI0ZXZsaU5CanUybGFIM243K2xXNmhLUWovRkNKd0lBaUM4QStuYXQ4RHY1QU9sRzVZUnZtT3RXQTJnOUZBMmNibGFBL3Z3Zk9KdVNpZC9KRXFDUDhrbmw0K2hJNnRQQ0NRSEI5RnhwbFRWWmE3Y1lsRDVubkxrZ1NEWHNmRnN5bXNXUGhmakFZRGc4ZE5zZXV3dEd6WGpaaDkyL25nMzVPUUpBbUZ3b1VPUGE0bnc5dTQ3Q3RTRW1NY1ByTWlPV0psUVkxcEw4NmpWdDBHTnVlT0h0aEZTdUlSYXhzZEtTa3FvTGdnRDZWS1RXTE1Qb0JLa3dqZVNkSGhXem02ZjBlVjVhcXhxWUtkQmsxYjhjemJYM0xtWkJ6UjRkdjQvdU5YY1BQd29xeWtpTW4vZnNkdXhzVHhtUDFjUEp1Q2I4M2F1S2hVZVBuVVlOakU2ZFFNREdMVGltK28wNkFwYmJwWVJxcDNydnZSY3BOTWhxZVBId3E1OCtVV0VWdFhFeFcybVVZdDJqSFV5ZHArQUE4dkg4Wk1lWlpWMzMzTUwxOS93R096MzdLTzhHZW1wM0lxUHByUmp6OWpzd3pCTHlDUS9pTWZZcy9HRlRSczNvYk05RlI2RFJsMzYyL1dMZEtWbDFVYThDa3JLU0pxNzJaaTltM0haRExTZStoNExweE40ZER1alNURkhxTGJvQWRvMzMxQWxjc2RCRUc0TTBUZ1FCQUVRUUNWQnZkSnM5RDBIa3J4MGdVWTB5d1o0YzFYTDFINHlWelUzUWJnL3RoczVONSs5N2loZ25EdmFOdzg2TlRIZnZ1M0crVmxYeVl6UGJYS2NoWENOLzlLNUo3ZlVidTZzWG5sdHp6NDVJdDA3VGVjMWwzNkVGQ252bDM1b1JPbjA2cFRMMHFLQzFFb0ZOU3FGNHpYRGRPOUI0MTVqTjVEeHp0OFZtTE1Qbzd1MzhIMGx6NXkycDZidDcwRFMzSzdpclg5cFVXRlhMMlVZVmNtTytzQ0s3NTYzM29jV0wrUlhmNkhQOHVZeWJOdmE2bENCYU5CYjEyS2NETlhkMDg4ZmZ5UUt4UW9YRnhRdUNoWisvMm50T3N4Z0M1OWh1SmJzellBNDZaZHp4OXhhTmNHVWhLUDBMUjFKK3U1R2dHQk5HOXJXVUlRdm5rVllNbVpNV2ZlSXVENkxBUUpTNVREb05leGZmVVNFcUlqcUJrWXhJVHBMempkWGFKQ2sxWWRDUjAzbWQzcmwvUFQ1Mjh6ZVB3VU92UWN4TUdkNjZsVkw1aTIzZnBabm1HK1BqT2syOEFIQ0t6Zm1PUzRLSHo4YXRxMHVTcmYvSGVPemZ0bU5CcWNick5ZNGZMRmN4ajBPcng4N1A4LzVWTEdHWTRkM0UxUzdDSDBPaTNCelZvemVQd1VhdGRyaUNTWmlUMjRtLzNiMXJKejdWTDJiVmxGaS9iZGFkdTFMMEdOV3pyZGlsSVFoTnNuQWdlQ0lBaUNsYUp1TUQ1di9SKzY2REJLZnZrRzZWcjJhRjEwT1BxRWFOd2VuSTVyNkZod3NINVVFSVJiczMvN1dnN3VYRSszQVNQcDNHY295NzU4aDIvbnZVQ3pOcDFKUFJITGhiTXB5T1Z5NUhLRnRXTm1OcHN3bVV5WVRFWWtrNG5zckl1WVRFWTY5QnhVNWRSM2cxNW50LzNlelM1ZlBJZUhsNDlOQUtGeHkzYldFZWpMRjg2UkhCOEZOM1d3NnpSb3dzUi92UXhZc3ZIWGE5aXN5azdjd3ZlZWM5cFJ2OUhOU3gvT0pDZFFVcGhQYVhFaEFPbXBKOUhySE0rRXVKRzJ6TEt0NUlVenlkWk9jNnRPdlRoMmFEZGxwY1VjajltUHE3c25BT2RUazdoOE1aMUw1OU00bjVwRWNXRStYcjcrREJyOUdKMzdEcU84cklTb3NNM0VIZHBEZE5nV21yVHFTTytoNDJ5U0R6cVRmZmtpUnIyZWtxSjgxQnBYVENZalNiR0hVYWsxbkwyMlJhTzdoemM2YlJsTFAzMkRuTXVaTkd6ZWhnZG56RVZUamQwandMSUxoY2xrSXV6M2xXejlkVEhsWmFXTWYySU8rVGxYaUR1OEY0VkNTWEpjRks3WGxxZFVmRmF4QjNjeDR1R1p0OVFCNzl4bnFFMlN5OVNrWTJSblhiQWVaNmFuRWhPeERVK2ZHcWcxcnBoTkpoS2pMYnNYVkN5YktjaTlTbnhrR01seFVlUmNzZXg4RU55c05iMkdqTE5aV2lPVHllbmNaeWh0dXZRbDlzQXVqdXpiVG54a0dQR1JZV2hjM1duVnVSZkRINXBScmUvVjdZaVAzTXVKb3dlcUxHY3lHdi9VZGdqQzNTUUNCNElnQ0lJdG1ReDE5MEdvMm5XbmRPMFN0R0diUUpLUXRHV1VybGlJN3NCT1BLYlB4U1c0MmIxdXFTRDhyWG43K3RPeWZYY0dqNStLVENiajZUYy9JM0x2Wms0ZlA4cXBoR2lNQmtPMTZ2RUxDQ1NrWXc5V0x2eHZ0Y3BYVmU3Ry9BdlRYL29RVnpkUDY3WGFRUTE1ZGNIUGR2ZW9OYTUyeWZpcTBuL1VKSnY4RGM1cy9YV1J6ZkdSZmRzNW4ycVpGYVZTYTBpTWpyQjJSS3VpVW1zNGNmUWdKNDRlQktCcG0wNWtwcWR5NHVoQjFLNXU5QjgxQ1lENHFIQVNvL2ZoN2VkUGsxWWRhZDYySzQxRDJsczcxSjdldmd3ZU40WGVROFlURmJhWkkvdTJZemFOcnZUWkxrb2xDaGNYNGc3dDRlSzUwelJ0M1lrbXJUcWlVTGl3ZCtQUGxCUVZvRkM0MEtuM1lEeXZqY1EzYmRXSjRLYXRHZnJnRTFYT05MaFpyOEZqcVJGUWg4VG9mWFFmT0FxRndnWC8ydlg0WWY1ckdBMEczRDI5R1RENlVXdDViWGtaemRwMG9XT3YwRnQ2VHRmK3cyMTJWU2dwTHJRSkhMaDdlcE1VZThobVZ3dU5xeHVoWXgrblFkTldnQ1VnY1BUQVRpU3ptVTY5QjlPcDl4RHJFZ3RIMUJwWGVnNGVRN2VCSTBsSmlDRWhLb0p6S2NjSjZkRGpUdzhhQUFRMWJtbmRIckl5cVNkaXJjdDhCT0h2VGlZNTI1dEdFQVJCRUFCaittbEtsaTdBZUQ3MStrbVpETTNBMGJpUGZ3S1pnK3p4ZDFMTzFLcTN2Qkx1UHY5bFlmZTZDYmVsc0xEd1hqY0I4N1daQTBxVjJ1RjFnMTZIMld4R01wdVJKQWtKQ2JsTUJqSTVNcGtNbVV5R1hLNUFybENJS2RwM1dGbHBNU2FqRWM5cTdQb0FvTmRwYjN1dHZXVm1oY3ltNHl0SjBsM3BDUDhST20wWjVhVWxlUG42Vit2N1p6SWFNT2oxU0pKa2w3Z1RJQzg3QzA5dlA2Yy9EMVczcDl4dWUwOUpNaU5KL08xL1B0TFMwZ2dNREtST0hiSGJrWER2aU1DQklBaUNVRFhKVFBtZWpaU3RXNHFrTGJPZWxubDQ0ZjdRVERSOWg5dE5YYjVUUk9EZ3Iwa0VEZ1JCRU80T0VUZ1EvZ3IrM3VFM1FSQUU0ZTZReVhFZFBCN2YveTFIM1cyQTliUlVVa1RKMGs4cG1QZHZUSm5wOTdDQmdpQUlnaUFJd3A5RkJBNEVRUkNFYXBONysrSDV6TnQ0djdvQWVjRDFrUTlqV2hMNWI4MmdkUFVpMEd2dllRc0ZRUkFFUVJDRU8wMEVEZ1JCRUlSYnBnenBnTitIUCtJMmRncFViTHRsTmxPK2JUVjVyMDVGSHg5NWJ4c29DSUlnQ0lJZzNERWljQ0FJZ2lEOE1Vb2xidU9tNGZmUmo2amFkN2VlTnVkbFUvVDVteFI5L2dibXZNcTNoeE1FUVJBRVFSRCsra1RnUUJBRVFiZ3Q4b0E2ZUwzd0lWNHZmSURjcjZiMXZENCtpcnhYcDFHK2RSVlVjMXU1dnh5WkROUWE1RDQxVUFRRzRkS29KZkthZ2JkZWoxeU94NVRuOFg3bFV6eW16NzFqelZPMmJJLzdJMC9iTEJzUkJFRVFCRUc0MDF6dWRRTUVRUkNFKzRPcWZRLzhRanBRdW1FWjVUdldndGtNZWkybGF4WlRIckVGenlmbW9nenBjRS9hNWpwc0lpNk5XaUNUeTBHdUFJVUxNb1VDWEZ5UXVTZ3R4MG9WS0ZYSVZPcHIvMU9CeW41N05lMys3WlQ4TUwvNkQ1Zko4SnoxT3VydWd3QlFTbVlNcHhMUkhkNTlXNjlKN2w4YnIyZmZSZWJoaGVuU2ViUlhMOTFXZllJZ0NJSWdDTTZJd0lFZ0NJSnc1NmcwdUUrYWhhYjNVSXFYTHNDWWxnU0ErZW9sQ2orWmk3cmJBTndmbTQzYzIrK3VOa3ZtNW82cVRSY3dHcENNUnN1L0JqMlMwUUFHQTVKT2k5elhIN212UC9xakJ6Q1hsWUJCajZUVEl1bDFsbjkxNVVpNmNzelpsNnYvWUlVTG5rKytoTHI3SUV3WHpsSzg3QXU4WnY4SHo1bXZBaEs2dzN2KzJPdHhkY2Y3aFErUWVYaWhPN3dIYlZRWVZIY1BlZDNmUDNtbFZGcU1NVDBWWTBhYXpmYWd0OEt3Y2ZrZGJwVWdDTUtmNU4vek1lZGNBYkVkbzNBUHlTUkprdTUxSXdSQkVJVDdrQ1NoM2IrZDBqV0xrVXFLcktkbEdtaDNNeElBQUNBQVNVUkJWRGZjSHB5T2EraFlrRlc5WWk1bjZzQS9zNVZXbnY5NkZYWHZvZVErL1FCU1dlbHQxeWYzOWNmcnVmZHdhZHdTNC9sVUN2LzNNbEpKRWZLQU92aTgvaGx5MzVxVWIxOU42ZG9sbHRrWjFTVFR1T0w5OG54Y21vVDhvWGJsemg1cjgzbjhVZjdMd202N2psdG1ORkM2ZGdubE85ZUIrUE5GRUlSL0VMZXhVM0FiTisxZU4wUDRCeE9CQTBFUUJPRlBKWlVVVWJMcU8zUUhkdGljZDJuUUZJL3BjM0VKYmxicC9iY1RPSkI1ZUtIcE9iaGFaZFU5QnVIU3FJV2xJNi9YVlZuZWxKMkZQdTZ3dzJ1cTlqM3dmUElsWkY2KzZLTERLVm42S1pLMjNIcGQ3dXVQMTdQdjR0SWtCR1BhU1lvWGY0VHBTbVkxR3FuQmUrN0hLSnUzeFhUcFBJYVRjZFY2YmNvMlhWRFVxZ3M2TGJuL25tRFRsai9xYmdjT3pJVjVGSDQ0QjlQbGk2aDdocUx1MGc5bGkvYkkzTnp2YWpzRVFSQUU0WjlJQkE0RVFSQ0V1OEtZZW9LU243L0NlRDcxK2ttWkRNM0EwYmhQbklITTFYRUg4SFlDQjRxNndmaCt1UFFQMzE4WmZYd1VSWisvWVhOTzdsOGJqOG5Qb1dyZkE0d0dTbjc5RHUyZURVNGE1NExIbzArakNSMEhKaVBhOE0yVWJseU9WRnpvc0xqYzF4K3ZGejdFcFVFVGpHbEpGQzU0SGFtc3BNcDJ1bzErSExjSjA1SEtTeWxjOERyRzFCTzMvRm9kdWR1Qmc4SUZyMkU4ZlJ6dmx6N0JwV25ydS9wc1FSQUVRZmluRTRFRFFSQUU0ZTZSekpUdjJValp1cVUyYTlObDNyNTRQUHFNTllIZ2pXNTdxWUs4ZWhzSWVUNzVDdXJlUXl4VCthdlJJVWVTck5QbDViNyt1QTZaZ092Z2NhQlVZVWhKcFBTWGJ6Qm1aVlJaamFwVko5d2ZmZ3BGcmJwSTJqSkx6b0w5MnpHZVM3R1djV25ZSEs5L3Y0L2NyeWFHNDBjby9MLy80Rkt2RVZKNUNhYXNDdzdybGJtNjR6bmpGVlNkK3lDVkZsTTQveFdiT20vWDNRd2NWQ1NrckZoT0lnaUNJQWpDM1NXU0l3cUNJQWgzajB5TzYrRHhxTHYycDNUbDEraWl3d0dRQ3ZNcC92WUR0QkhiOEpqOEhJcTZ3WGZ1bWRmeUJ5anFOVVRoWDh0cE1ibXZQd0NxVmgyUktra2dxRStLdFc0dktmZXZoZHVZS1doNmhvS0xFbk5CTHFWcnZzZGNsSS9QZTk5VnEzbFNTUkc1Y3liaU51cFJYSWROUkROd05KcUJvOUh1MjBiSmp3dHdIZmtJN3VPbmdjSUY3WjZObFB6eU5ZcmFRZmk4OFRtU1hrZlJWKzlnU0k2M3FWUFpzZ09lTTE1RzdsOGJZL3BwaWhhK2h6azdxMXJ0K1N2U2htOUJVVHRJQkEwRVFSQUU0UjRSTXc0RVFSQ0VlOFp3TW83aUh4ZGd2bkVyUWJrYzEyRVRjUjgzRlZTYU81WWMwV1BhQzJnR1BIRGI5ZVROZVFoemZnNWdDUno0ZmZnamtxNmNzcTJyS04vN094ajBLT28wd0hYSStHclZKMm5MS1YxbENUTEkzRDF4SFRvQjE0R2pLZmpnZVRDYjhYbC9FUUFsUDN5S0xpYkNlcC9yaUlkeG56UVRURWFLZi9nVTNhRmR5THg4Y1o4NEEwM2Y0UUJvd3pkVHNtSWhHQTIzL2JwdmRqZG5IT1ErTndGVjY4NTR6bnI5cmoxVEVBUkJFSVRyUk9CQUVBUkJ1TGNNQnNxMnJLUnN5NjgySFZ5NVgwMDhwczZoNlBNMzc4aGpLZ0lIZVhNZVF0TFpKd2YwbURvSGRmZEI1TDM0Q0ZLNS9WSUZ0N0ZUY1IzNm9FM2dBTEFrT013NEMvbzd1TTJoUWdFbUUyQ1pQV0RPdStvd2VhS203M0E4bnBnTGNqbTZtQWhVYmJzaTA3aGh1bnlCa3VYL2h5RXA5czYxNlNaM00zQ1FNM1dneUNndUNJSWdDUGVRV0tvZ0NJSWczRnRLSlc3anBxSHBOWVRpcFFzd0pGdDJDakRuWmQreG9NR056R1VsNEdncGd0RUlnRlJlNG5nN1JpZWo5c2EwazViL1VHdWNQOVJvQkpPbGZtV3pOcFh1QkdES3k4YVVjY1o2WFBGK09LSTdkc2l5dTBEYnJxaTc5a2ZTbGxHMjdnZkt0cTIyUGs4UUJFRVFCT0YyaWNDQklBaUM4SmNnRDZpRDkyc0wwQi9aVC9IUFh5SVY1djhwei9IL2FyM2pDeTVLQUdwOHNkYkpkZWYvbHluejhLTEcxeHVkWGkvZnZzYTZITUZqOHI5UjFHL3N0S3p1OEI2S0YzM285RHBZa2lWcStvMUUwMnN3cU5SSUpVV1U3MTVQK2E3MTFVdnNlQWNVZmpqbnJqekhRc0tjYy9rdVBrOFFCRUVRaEJ1SndJRWdDSUx3bDZMcTBoZS8xcDBvMjdTQzhoMXJyY2tONzVTaTd6NUFNdWp0enJzTmZ3aGxxMDRVTGY3SVlYSkVUWi9ocUx2MXI3UnUwK1VMTm9rS1pXNmVEdStSdEdVVUwvbWZ6VG1aeGczUEdhODRyVnNlVUFkMTEvNW9lZ3hDVWEvaERRODFZamg5SEVXdGVuaE0vbmVsN1FNb1h2S0pkUm5FN1RDa0pONTJIZFVudzVRdEFnZUNJQWlDY0srSXdJRWdDSUx3bHlOemRjZDkwaXcwdlllUy84YjBPMXEzUGluVzRWSUZjM2RMRWtiRHlXTU9seXFvV3JhdnNtNWoya2xLZnZyY2VxeW9HK3c0MkdBMG9qK3kzK2FVek1QTHJwaExjRFBVWGZ1aGF0c05SVkFqeHc5VnVLRHEyS3ZLdGxVb1hqci9qZ1FPN25hT0EyVTEzbjlCRUFSQkVQNGNJbkFnQ0lJZy9HWGQwVzBacjZueDZVcHdrQmE0SXUrQTN5ZkxIVi9YdU43eHRsUkZVYWNCcmlNZkFjQjA4UnphUTd0eEd6RUptYnNuT1UrTnVxVzZmTjlmaEtKMjBKL1JURUVRQkVFUTduTWljQ0FJZ2lEOG81VHZXby9rSU5HaHV0c0FYQm8ycDN6M0JvZExHVlR0dXFGczJlRnVOTkZLZDNnM2NoOC9ERW14R00rbkFlQTZaRHd5Y0p6Z3NUSmlEeVZCRUFSQkVQNGdFVGdRQkVFUS9oSDBDZEdZaXd1ZDdqamdVcStoSlhDd1o0UERwUXJHakRTVUtZbEk1V1YzbzdsVzVkdFczOVhuQ1lJZ0NJSWczRXdFRGdSQkVJVDducUorWTJTdWJwaXlNcHdtT0pUWERBUkEzWFVBa3Q3eGFMN3BTaWFxamozUkhkN2orRG0xZzlBTWVPQjZuYjQxcXQvR2dMb0FEbWREQ0lJZ0NJSWczRXNpY0NBSWdpRGM5elRkQjFwekJWVEY0NGtYcXl6akxIRGcwaVFFanlZaDFXNlgxNXg1bGgwY1RFYVVyVG9CWU1xNlVPMzdoVCt1c0xEd1hqZEJFQVJCK0lkS1MwdWpUcDA2QkFZRzN1dW1WSnNJSEFpQ0lBajN2ZEoxUDFDNjRhZEt5M2hPZndsMXo4SGtQamNCcWJ6a0R6MUhIeDlKMllabDFtTkZyVHA0UHZNZnArVVZOV3FocU4vWWVteE1TMElidHVrUFBWc1FCRUVRaEw4UFNmcDdKUjhTZ1FOQkVBVGh2aVh6OHNXbFR2MXFsWlY3K2dDZ2JOUWNTVnRlWlhselNSR21pK2RzemtrbFJSalRUMTgvMXV2QVlIQ1lVd0dnOExQWGtibTZnMHlHVkZLRXVUQ3ZXbTFGTHNkLzhiYnFsYTJnVXQ5YWVVRVFCRUVRaEd0RTRFQVFCRUc0YjZsYWQ4SnoxaHUzZEkvWEN4OVdxNXcrUG9xaXp5MTFTMlVsRkx6ekZPWVMyK252cGt2bnlaa3gxR2tkNXZ3Y3lNKzVwZlpaSGlpaFQ0cTlwVnVVSVIzdnlaYVNnaUFJZ2lEOC9ZbkFnU0FJZ25EZjBpZEVVL0RPVTM5SzNlYXlHNVl6bU0wMk13MytkSkpFMFpkdjM5SXR2aDh2UXhFWTlDYzFTQkFFUVJDRSs1a0lIQWlDSUFqM0xhbTBHR05wOGIxdWhvMzh0LzkxVy9mbnpYbm9qejMzdGFtMzlWeEJFQVJCRVA2NTVQZTZBWUlnQ0lJZ0NJSWdDSUlnL0hXSndJRWdDSUlnQ0lJZ0NJSWdDRTZKd0lFZ0NJSWdDSUlnQ0lJZ0NFNkp3SUVnQ0lJZ0NNSWRZRFRvdVpSeGhwekxtWGU4Ym0xWktWY3ZaV0F5R3U1NDNYK0V0cXlVRTBjUGtwSVljMXYxbEplV1lEYVo3bENyL2g0S2NxLytvZnZLU29wSWlBcEhlMk5pMXB2czJiaUNVd20zL3BtVUZoZFdYZWd1eXJtU1NYRkJOYmVuclVSSllUNTZuYmJTTXRtWEx5SkpVclhxTStoMVZaYjVNMzcrNzRXcTNqZTlUa3ZSSDlrVjZBNG9MUzdrNHRrVXpHYXozVFZ0V1NrWHo2YmMwZWVaVEVhMDVXVjN0TTYvSTVFY1VSQUVRUkFFNFRacHk4dFlzL2gvWEw1d2prZWZxZjRXb0RsWE1qbXdmUjNESi8wTGphdWJ6YlVUUnc5U3IyRXpmR29Fa0hZeWpnMC9mY25zZC80UHY1cUJsZFlwU1JKbXN3bXp5WFR0WHpOR293R1QwV0Q1MTJEQW9OZGhNT2d4NkhYb3RHWG90T1VvbFdyYWRlOWZaWnQxMm5KKy9mWkRMcDQ3amRyVmpTbi9ya250b0liVmZzMFY5RG90eTc5OEI3UEp4TDllK3g4dVN0VXQzWitkZFlFVlg3M1BvN1Bmb2xiZEJnN0xuRDUrbE8ycmwrRG02Y1dNVno1R0pxdmVtRmxpOUQ2T0hkckQrQ2VleDh2WC81YmFWWm1vdlp2WnZXRTVrNTkvbCtDbXJXN3AzcFRFSTJ6NTVUc2Vtdmt5emR0MkJTeUJGMWQzRDJ1WjJBTTdNWnVNdEdqWHRkcjFKa1JIc0huRk40eDY5Q25hOXhoNFMyMzZzNno0Nm4yYXR1ckV5RWRtV3M5SmtobVQwZWowSHJuQ0JibmM5dlBkdW1veFZ6UFA4OXo3M3ppOHB5RDNLb3MrbUV1blBrTVkvdENUVmJicjkrVUx5Yys5d3BNdmYyejNMSURZZzd2WnRtb3hNMTc5aE1DZ1JwWFdWVlNRUzFiR21TcWZlU052djVyVXJuZnJQMnUzNnVxbERINlkvem9QUFBZMHJUdjN0cnR1TWhwWTlNR0xCTlJ0d0tSWnIxWlozN21VNCtoMTViZlVoc1l0TytDaVZEcThkdUxvUVhiOTloTlB2ZmtaTlcvYUxXak45L1BKeWpqRHRCZm5PZjI5QUpiZmsxY3ZaVmpMckZ3NEQ0MmJHeE9tdndoQTJzazRHalZ2aTF5aElEM2xCTDk4OHdGUHZEaVBlbzJhMzlMcnVKK0l3SUVnQ0lJZ0NNSnRLTWk5eXByRjg3bVNtYzdnY1ZNd204MWtwQ1U3TE91aVVsR25mbVByY1hscE1VbXhoekVaalR3NFk2NzFmUGJsaTJ6NDZVdUdUWHlTTHYyR1Zic3R5Nzk4bC9PcFNkVXVyMVNwVWFyVXFOUWF2SHo4cWd3Y2FNdEtXUFA5cDF6S09NUFlxYzhSZTJBM1AzLzFQcE9mKzg4dEJROGtTV0xUaW0rNGVpbURjZE9lQnl3ek5weVJ5eFhJRlFxYmN4ZlBuYWE4ckJTL21yVWQzbk0rN1NUcmYvd0NYLzlhWE0wOFQvaW1YeGs0NXJGcXRjL0x6NStyV1Jtc1hEaVBKMTc2MEM2bzgwZUZkT3BKeE5iVjdGeTdsSCs5TnQ5aDU5T1owOGVQb2xKcmFOU2lIV0Q1TEQ1Ny9VbDZENXRBdnhGL2JMZVZTeGxuMkxacU1iWHFCZE9pZmZkS1B3UGdsb003ZDFMcWlXT3NYdlNKMCt1aDR5YlRZOUJvbTNONTJWblVxRlhINlQxUlladVJ5V1YwSHpDeXl1Y1g1RjdsVkVJTTNRYU1SQzZYVTF5WVQzYldCWnN5SGw3ZXVDaVZITmkranM1OWJYOXVhOWNMeHMzRHkzcWNrWmJNaHArK3JQSzVOK3JZYTdCTk1PWFBFaDIrRlpsTVJzUG1iUURJT0hQSzdydFJyMUZ6a21JUGtSd1hpZHJWM1hwZXJYR2xibkJUbTdMYlZ5OGg5K3FsVzJyREN4OHN4c1BiMStHMWxNUVkvQUlDN1lJR0FBTkhQOHF5ejk5bTdaSlBtZkh5eDJqYzNCM1VBSEdIOTdCejNZOU1mZUcvMUtuZjJCSmt2VGFESVRrK2luVkxGakJ1MnZPMDd0eWJyQXRuVWFrMUJEWm83TEN1ZndvUk9CQUVRUkFFUWZpRFVrL0Vzbkg1UXV2MDhkMGJsbGRhM3NldnBzM29aMUNqRnZRWk5vSDkyOWR5OU1CT092Y1phcW4zZUN6QUxZMGNBd3daUDVYaXdud1VMaTRvWEZ4d2NWR2lVTGdnVnloSWlqM0VrWDA3ZVBhOWhTaVZLcFFxOVMzVmZlVmlPbXUrbjA5eFlUNFBQdmtpemR0MnBWbWJ6cXo2OWlOKy9Pd3RoazJjVG9lZWc2cFYxODUxUzBtT2l3U29WdWVwYzk5aDFoRmhiWGtwUnIyZTg2bEoxSzRYaks2OEROMjFhY1R1WGo3SVpESk9KY1N3NGFjdjhQU3B3ZVIvdjBOQ1ZEaDdOcTVBb1ZSV3E1TWQzTFFWano3OUJzdS9mSmZ0cTcrM0JqZHVsNWRQRGJvTkdNbTVsT01VRitUaDdWZTkyUXphOGpMT25rcWtSYnV1MXMvdDdLbEV6R1l6Tld2WCswTnR5YjU4a1YrLy9nQ2p3Y0RsQytlWS8zTFZXN2JPL2ZnSG04N3ZuYUl0THlNaEt0eDZiTkJwdVpxVlFYVDRWZ0RjUGIxcDBDVEU2ZWZnNkRza1NXYnljNjdTdUdWN2gvY1VGK1lUZDNndkhYdUc0bHV6TnBJa0VYZDRMMzRCZ1E1bmc4UkViTU5GcWFUbjRERUFuRTFPWU5PS3IxR3BOVGJsNUhJRjUxS09jeTdsdVBXY1hxZGwwcXhYYWRhbXMxMjlNMTc5cE1wWlJBQmZ2Zk5NbFdYdWhOTGlRazRjUFVEblBzTnc5L1FHNFBkbC8yZjl2WElqcFVyTnBoWFhmNStaakVZQzZ0Um54cXYyQVo0Vzdic3grdkhaVlQ0Lzd2QWVkcTkzL251MHFDQ1hqTFJUOUJveTF1SDFlZzJiMFh2WUJMSXl6bUl5T1oraDByNzdRT0lqdzFuNy9hYzg5ZVlDNi9tODdDdzJyL2lXZHQzN1cyZGJuRTlOb242VEVCU0tmM2JYK1ovOTZnVkJFQVJCRVA0QWJWa3B1OVl2SXlFcW5BWk5Xekhxa1ZsMkhZZ0tsekxPc0gzMUV2UTZMYUhqSnR0ZDd6MXNQQ21KUjlpN2NRV3RPdmJDMWQzRG1qdmdtLzlhT2txbWEza0FGbi8wTWpLWnpPYitaOTcrRWs4ZlAydEhITUJvc0YrTFhWU1FoOWxzNHZ6cEU1VytOcithZ2RTcUYydzlOaGtOUk83ZHpJRWR2K0htNGNXMEY5Nm5Ub01tQUtnMWJqejI3SC9Zc2ZZSHR2enlIYWVQSDJYUTJNZnhyMVhYYWYyN055em55TDRkZE9vOW1HWnR1emd0WnpRWTJQWGJUeFRtWlZPdllUUHIrVTAvZjAxSzRoSHI4ZWR2WGgrQm5UTnZFWkY3TnhFZHZoVnZQMzhlbS8wV2JoNWVkQjgwbXV6TEY5bS9iUzE1VjdNWVBta0dHbGZISTVFVjZqVnF6c0F4ajdKNy9YTGFkT2xEazFZZEt5MFBrQlI3aUMyL2ZGZHBHYlBaakZ3dTU3c1BYbkJheHMzZDB5YkFsQlI3Q0tOQlQ5dHUxMmVFcEoyTVJ5YVQwNmhGMnlyYmRiT2NLNW1zWFBoZlpISTVEODZZVzJrUTZleXBSS0xEdGxDcmJnTlVhdGRiZmxaMWFNdExpZGl5eW5xczEybTVsSjdLMWN6ekFOUU9ha2pyenIwZFRwc0gyOENCVGx0R2FYRWhKWVVGbUl3R1hOMDh5TXZPQWl6TEdYejhhZ0p3WVB0YUZBb1grZ3gvRUFDWlRNYUpJd2NvTFM1azVodWYyblFTUzRzTGlZOE1vM09mb2RiT05JQ3J1d2N2ZmZKamxhOXYzbk9UbkY1VEt0V29OWC9PKy9wSFJJVnRSaTVYV0FNa0ZVTEhUNkZyditHVjNudGcrenFibjgwYnllV0thcjFPZVJXZDgvaklNQ1RKVEp1dWZmbHh3WnRjdlpSaFYwYVNKR1F5R1F2ZmZkYnUybU96MzZKZW8rYklGUXJHVFh1ZXpQUlUxSnJyTTRyVUdqZmE5eGpBd05HVzJVbmFzbExTVTVNSWF0U0NBOXZYMmRYWHBkOHdORzRlZHVmdlJ5SndJQWlDSUFpQ1VFMlNaQ1krTXB6d3piOVNWbEpNNzZIajZUUHNRUzVsbktGK2dPMm9vZEdnSjJMTGFxTEN0bEMvU1V2R1Rublc0WHA1aGNLRk1aTm5vOU9XNCtydVFXWjZLaGZQbmFiYmdKSFV2clpPT2pNOWxhUDdkOUIvNUNUY2J1aTRBS2l2VGFQZisvdktTdHV1S3kvRGFOQlhXYTVOMTc3VXFoZU1KRW1jUG42VXZSdFhrSHYxRWkzYWRXWEV3ek50T2s0QUxrb2xveDU5aXFER0xkajEyeklXZmZBaWJidjFwMU9mSVRiTE1rd21JMXRXZmt0aXpINjZEUnhGNkpqSDdaWWZWQ2dwekdmMW9rOG96TXRtNk1UcHRPblN4M3B0NUNPejZEWndGTXUvZUlkSnMxNGxvRTU5QU5LU2pySHN5M2ZJejc2TVNxMmgzOGhKRk9YbldCTzR0ZTNhajZ1WE1raUtQVXg2YWhJOVE4ZlFzVmRvcFozbXpuMkdzZmYzbGV4ZXY1eEdMZHRYdWJRZ29HNEQrbzZZYUQxT2lBeW52THlVN2dOSE9iMG41M0ltOFpGaHRPblNsMXIxTE91dGxUY3RDVWlJQ2tldVVOQ29oV1hxdUNSSm5EMlZBRWg4ODk4NTFuSjZuWlpqaC9adzR1aEJtL3VmZlBsajYreUdqRE9uV0wzb0U1UktKVlBtdkllZmYyMm5uOE94UTdzNUVyRU4vOXAxZWV6WnQ1MnVPYjlkUG40MWVYWEJ6OWJqTDk2YVpaZmpvTHBPeGNld2FjWFgxdU9JcmF1SjJMb2FBRi8vV2p6NzdrS3lzeTRRZDNndmc4WThqb2VYajdYc2dOR1A4Tk5uYnhNVHNjMW0yVVA0NWwrUkt4VDBIamFlczZjU09McC9KM1Z2Q0diZGp0eXJtZFZLZXVvb0VlQ2RWcEI3bGVqd2JmUVpPaDUzVDIvVy9mQVpUVUljejlpNFZicnlVcTVjVEsreVhFa2xTVEhOSmhNSmtlSFVEQXpDdjFaZE92WWVURmxKMFMyMXc4dlBuNUtpQWpiOXZOQjZMakU2Z2l1WjZjamxDbjVmL2hVQWF4Wi9RdC9oRTdseUtRUEpiRVpiWGtweVFyU2xqWVg1bEpVVUVWQzNBVzI3OVJlQkEwRVFCRUVRQk1GV2NVRWU0WnQveGR2WG4wZWZlWlBhUVEySmp3eGp5eS9mTVhyeXM3VHQyaGVUeVVqODRUQU83bHlQVGx0RzZOakg2VFp3WktXSitXNGM0VCswYXdNYVYzZjZqM3JZT290QkxwZHpkUDhPbXJYdDdIUmE4N1B2TG5SNHZrSjArRmIyYjF0VFpUbXdqSEFmMlBFYjJWa1g4UFQyWmVLTWw0allzb3BGSDg2dDlMNkpNK2FTRUJWT1FsUTQ4WkZoTkdnU3d1VG4zNlV3TDVzTlAzM0p4WE9uNlROc0FqMUNSN1BpcS9lcEhkU1F3ZU9uMnN5aXlFeFA1YmVsbjFGY21NL0lSMmJSc1Zlb3pUUGNQYjFKU3pxR3E3c0hSUVc1SkVidlk4S1RMM0F5TG9yeWtpSkdQaktUY3lrbjJMSG1CN3YydWJsNzh1VExIN0hsMSsrSVBiQ3J5bVNBRjgrbFlEYVp5TG1TU1dKMFJKWGxhOWF1WjdOMFFLL1RjbkRuZWpyMUh1SjBSc3JCbmVzQjZEZGlJcjRPOGpWY1BKdENabm9xQ2hlbDlUdVVlaUtXNG9JODJuVWZZSk1BYnUvR0ZkU3AzNWptTnkxeHFRZ3V4VVJzWTgvR0ZYaDYrL0xZN0xlNGtwbk9yOTk4YUJPQUFVdlFLMnpUTDBTSGI2VnVjRk1lbXZtS1hjRG9YdENXbFlLczhqSU5XN1Roa1dmZUlPbm9RWTRmT2Npa1dhOGlrOHM0dlB0M3lrdUxNUmtOYkZ2OVBYNDFBK25TLy9vSXVzbG93SzltSVBXYnRPVEE5blcwNjlZZk53OHZybVNlSno0eW5LRVBQb0hHMVoySUxhc3hHZzAwYTlPWjh0SVNQcGxyUDR2b1pwTGt2Tk8vWnZIOGFyLytQOXVlRFQvajd1bE45MEVQY09aa1BNbHhrYlRxMU5OeWJmMXl3amY5VXVuOUZVc1ZIRG1Ubk1DWjVJVGJhdC94SXdjb3lNdTI1bEJvZDIwR1RuRkJIcDQrZms3dk81K2FoRStOV3RiZ21iYXN4T1ozYm1aNkd1V2xKZFFJcUdOelhxVnhKU1ppSy82MTZ6SHp0ZXVmMDlaZkY1TjJNczdtM0QrQkNCd0lnaUFJZ2lCVWs1ZXZQek5lK1JoUEh6OXJKNjU5ajRIa1hNNWswODlmYy9uQ1dWSVNZaWpNejZWRHowSDBIelhKYVlmcjdLbEVybVJlSDRIcjBETVV0VWFEcTdzbjNRYU1kTnJSck1vWGI4MmlwTERBd1JVSlNaS2NUcHNlT1BwUjYvVGtuQ3VaRkJYa011Q0JSK2phZndRcXRZYnlzaElNVlNUUEM2aFRuekZUbnFQbjRMRWMyUEViRFpxRUlFa1N2Mzd6SVVVRnVVeVkvaUloSFhzZ1NSSTFhdFVoT253clpTVkZqSDU4TmdhRG5uMWJWeE1Uc1EwM0R5OG1QL2NPOVp1MGRQaWN0Sk54Tkc3WkhsMTVHVVVGdWNoa2NzWk9mUTRaTWp4OS9PallhN0RUTnVwMVdqcjJHa3k5NEtaVlRwMU9TWWhCcmxCUU16Q0lnenZYMDdaYi8xdEthQmpjckRYN3Q2MGxJKzJrMDZVT0dXa244ZkwxZHhnMEFEaTRhNFBkdWFpd0xhalVHb1krT00xbW1uWEVsbFhVRG1wSU53ZkovbzRmT2NET2RUL1NPS1E5NDZjOWo4Yk5BNE5laDE1YnpyTFAvOFBEVDc5R1VLTVduRTlOWXNzdmk4akx6cUpkOS82TW1EVHpUNXRwVUNFdDZSaGxwZGUzbVRUb2RPUmxaNUVZczk5NnJsbnJUbnoxempOVmJvdm41Vk1ETDU4YUpFUkZVRE93SGsxYlc5NzM2TEF0ZVBuVVlPMlNUOGxJUzhiRDI1ZEZIOHhGVzE2S1RsdUcwV0E3Nm45bzEwWUdqNTlDU21LTVphWlJWQmh4aC9kd0pmTThVNTUvbDRMY2JOUWFONXVrcHM3czJiRGM2WGZ0b1prdjQrTVhVR1VkSzcrZWg4TEY4Y3lRTzhGa01wS2FGSXRhNDhieUw5NmhJUGNxRFpxMm9tWDc3dXhadjV5T3ZVTnAxc2I1MGlLdy9FNHJ6TXQyZUsxeHkzWU1Hdk40bGUwNEdSZEo1TjdOY05PU0xMUEpaQTJ5M2VqQTluVWMyUEViTDM3MHZkT1IvNDNMRjZMWGFabjc4US9JNVhJMGJoN1d0c1FkM2t0MCtEYlVHamZrY2puWldSY1k5Y2hUZUhqN2toQVZUczdsVEd2Z3JVSnhZUjQrMWN4UGNqOFJnUU5CRUFSQkVJUmJjUE55Z3hzenE4ZEViS05abTg1MDZCVktjV0UrZWRsWlRnTUhLUWt4eEI3Y1RVV0h2bVg3N2x6TlBFK0RhNG5aYnV3MFphYW5BbkE2OGFqZFVnV0FObDE2V3dNWlpwT0pmaU1tMnUyUUVCY1pSblRZVnB0RVlCVitYUENXemFob3o5QXhkT3Mvd3VZUDhlb21QZ1NvR1JqRStDZXVUNkVmUFhrMlNwWGFPaG9wazhrWThmQk1YRnlVeE96YlRsRkJIZ1c1VnlqTXl5R2tZdytHUGpqZFpncjVqVXdtSTJlVEV4Zys2VjgyblJRdm54cXNXN0tBaSttbmJjcUhqcDFNNjg2OTBXbkxVYW5WYU10SzJMWnFjWldqaFNhamdSTkhEOUswVlVmYTl4akk2a1dmY09MSUFkcDI2MWZ0OTZGKzR4WjQrOVVrTGpMTVllQ2d1RENmY3luSDdUTHdWN2gwUG8zVUU3RzRLRlZJa2dUQTVZdm5PSithUkx2dUEyeUNCbFZwM2JrM1pyT0p0bDM3V3I4cnRlb0ZNL241ZDFtNThMK3NYRGlQSmlFZFNJNlB3dDNUMjVwUi9tNkkyTEthckF0bmJjNmxuejVCK2czNU9HYTlZZm5ldHV6UWd6WmRiTnUxY2RsWHlPVzJuZW9yRjlOdHRzNHJ5cytsUWJOV0tPUUsvR29HNGwrN0x1NmUzbmg0KytMdTRZMmJoeWV1N3A2NHVua1F2dmtYamg3WVNmZEJEOUMyYXo5OC9XdWhjWFhuOTU4WEV0S3hCdzJhdHFJZ053S0ZRbEd0SEJNelgvL1U3bHpMRHQxcDBxb0RhbzFydGJZSmZmR2pKVldXdVIwS2hZdjFaelk5NVFSWkY4NHg5TUVuck5kckJOU3Q4clU2dS83a0t4OGhrOG1yRlF5dFZTK1lBUTg4WW5mK3lQNGQ1R1ZuMlFVSEdqUnRSY1RXMVNUSFJ6djhIWlZ6SlpPaS9CeTdvSisycklSZDY1ZHpQR1lmb3g1N21zVG9mUmlOQm9vSzhsajg4Y3VNbi80Q0IzZHR3TVBibDVMQ2ZFcUxDNjIveTNPdlhyTEp1L0pQSVFJSGdpQUlnaUFJdHlqMzZpVlNUOFJ5NHVoQnNqTE9vdGE0MGFYZk1EcjNIVXA4WkJqaG0zK2w5OUR4QkRWcTRiU080Wk5tTUh6U0RKTGpJbG4zdzJlQUpmRlhjbnlVdFl4ZXAwV2hzT3lRb0ZKcjJMMWhPWEtGQWhjWDJ4SGdrQTQ5Y0ZGZS82UFlSYWxFZGRNSVowV3l0NXZQQTNhamV4WGJOT1pjenNSc050a1Y5NnRaR3hlbGl2VFVKQXB6SFk4d05tblZ3ZnFIOXMzYnN3Rklaak5CalZ1UUVMMlA4NmxKK0FVRU9zMDhmNlAwbEJQbzlUcWFoSFFnOXVBdW0ydGxwY1Y0K2RTd3Z1OEowZUVZOURyTUpoUC9lMmtLVDc3eU1SN1ZuSEovTWk2U3N0Smkyblh2VDlQV25hZ1pHTVNoWFJ0bzNhVlB0V2NkeUdSeU92VVpRdmltWHluSXZZcFBEZHVSNWJoRGV6Q2J6WFRxUGNUdVhrbVMyTG51UnpSdUhvUjA2RUZDZEFSZ21hNnZVbXZvR1RyRzdwN0syeUt6VHUyK2tVcXRJYWhSQzVMam8waEpqS0ZqcjFBR2puNE1WL2U3dDI3N2libnpySUVSc0NSK1hQdjlmSjUrK3d0ck1rUEZ0ZTk4allCQW1yZTFYWXB4WTM0RXNPelNrSmVkUmZkQkR3Q1dSSnQ1MlZsMDZUK2NUcjBITTdTS2puclB3V014R2cxb3kwcW9HUmlFVDQwQW9zTzNZaklhQ1IwN0JiQUVzRnhVYW1MMmJXZmZEWWtkblduWGZRQ05XcmJqdDJzLzY3ZXJRNjlRaG95dmVpZU1XOUc4YlZmME9pMDcxaXlsUzc5aDFtVXdKcE1ScFVyRkYyL053cURUVmxuUE0vLzVQOWI5c0lETEY4N2RrWFk5K2NySDdOdTZoanIxRytNWEVFaCt6aFhydGFER0xmRHlxVUZTN0NHSGdZT3pweElCQ09uUTNYb3UvZlFKMXYvNEJUS1pqRWVlZVlOR0xkcVJHTDBQRHk4ZnhreCtsbzNMdm1MRGoxOHdhT3hrZkdvRXNPenp0OGxNVDZWWm04N290R1hrWGMyaWk1TmczLzFNQkE0RVFSQUVRUkNxS1hMdkpvNGQzRU5lZGhZeW1aejZUVm95Zk5JTTJuVHBTMmx4QVp0WGZrdEdXakpnbVgwUUU3SE5yZzYvZ0VEKzllci9ITlkvZXZKc1JrKyt2bVhaeHk4K1RxOGg0K2d6YkFJQTgxK2VTc2ZlZzZ1YzhodStlUlg3OWNwRWNBQUFHS3hKUkVGVWI4b0FiaklhTVptTWZQbldVM2JsOVU0NkF6OTkvaGJsTjB3aHJ6RHp0Zm5VcWhkTTdJRmRKTWRGMmlRWWxDUUpnMTdIMURudk81eHRVVnBjU056aHZjUWUyRVZSUVM3ZWZ2NE1HdnM0YmE1MXlHL2VMeDRzR2RrckV2aGRPSmVDWEs1Z3pmZnpLY3pMcHJ5MG1PVmZ2a3ZUVmgwQWFOaThqWFhFOGt4eXZMTzNxRktTSkhGbzEwYmNQTHhvMHFvak1wbU1Ya1BHc25IWlZ5UkVoZC9TN0l0T3ZRY1R0WGN6dTM3N2lZZG12bUk5WDF5WVQxVFlGcHEyN29oL2JmdGRLSzVtbnVmaXVkTU1tVENOa3FKODYvbmdacTE1NnMzUHE3MlZvN1BYZHk3bE9FZjJiU2YxaEdYcnoxYWRldEZuMkFSOC9Xc0JPUHdjWEc1SzJuaW5LRnlVcEo0NHhvRWQ2M2pzMmJlc2dSa1hGMlcxbjVtU0dFTlFveGE0ZVhoeDhWd0traVJSdjdGbHFVdldoVE9ZeldZQ2d4b2hrOG5SYWNzcnJTdXdmbU9tUFArZTliaW9JSmQ5VzlmUWQ4UkU2L3R1ME90UWExd3hHUTJvMUs2TWZIUVdtZWRTaVk4TVkrU2pzOWk4OGxzNjlneWxic09tSE5pK0RvTmVqMyt0dXZRZjliQzEzdHlybDRnOXNJc09QUWRSTXpEb2x0NnoyamVzeGIrVDltMWRnMWt5MDIvazlTVk5CcjBldGNZVlhYa1pYZm9PbzM3VEVMYXZYa0tyamoweG04MGt4MGN4Zk5JTUNuS3VzSDNORDBqWGdtR2x4WVhXT21JaXRtRTJtYXpCbkZ2aDV1NkpYQ0ZuK0tRWmRyOVRaVElaTGRwMzQ4aStIVGF6QWlxY09SbVBXdU5tTXh2Q0x5Q1FKcTA2RURwdUNtN3Vua1R1K1ozNlRWclNzSGxiVkdvTkUvODFsN3pzeTlRSXFBTllacG1kTzVWSXN6YWRPWjk2RW5BY0RMM2ZpY0NCSUFpQ0lBaENOZm5YcW9ldmZ3QTlRa2ZUdkcwWDNEMjlNWnRNeE96YlJzU1cxWGo3K2pQeWtWa085L3RPak5sSCt1a1RlUHZXck5hejlEb3RCcjJ1MHVtOUpwUFI0Yk1jYloxV2tSeng1Zm5MN01wLzlSL25lOFIzR3ppS2pqMHRDUXF6TDE5ZzNSTGJwUTcxbTRRdzVmbDNyY2M1bHpQNWR0NGNtektGZVRtY1NvZ21KVEdHakxSVE5zc2lDdk55MkxacU1kdFdMWGJhaHU0REgyRHdlTXRJYjNEVFZ0WmtpaGxweVpoTVJobzBEY0V2b0E0a3hYSDYrRkhyRW9iaWdseW5kVlltSVNxYzdLd0xESmt3emZyK3R1N2NtOE83ZnlkaXl5cGF0dStPeHEzeTdSd3JhRnpkR1RqNlViYjg4aDNIanh5dzdoQ3hZODBTakVZRFF5Wk1jM2hmUU4wR3RPN2NtNjc5aHhOMlExSzZ6UFJVY2k1bk9yekhaREtSblhXQmhLZ0ltL1B1WHQ0MGF0Nlc5TlFUbkVxSUlTWHhDQ1dGK1RabGttSVBrUlI3cU5MWDhzcW56dGZxMzY2aS9Cd3kwMU50QWdXUzJZejUybGFrem5aK3FMQm53d3FDR2pkbjlPT3p1WERtRkM1S0ZSN2VsdVV1WjVJVFVMdTZFUmpVQ0tOQnovOWVtbEpsZTE3L2ZDVXVTaFZtazRtTnk3NUNwVlpUcTI0RFRoNDdqRUd2cDZ5a3lQcXpxVlNwYVJMU0FaUFJnRExXOHQ5S3BZcmFRY0UwQ2VuQXNZTzdBZkNwRVdDVGYyTG4ycVdvMUJvR2o1LzZsOWlTOGV5cEJLTER0OUF6ZEF3WHppUmJkdzdRbHBkYXQrSU1xTnVBSmlFZFVMdTZFVkMzQVdhem1iTXBpVFFKNldDemE4S055MXhLaWdyWXMyRTV2WWROY0poL296b2VmL1kvMUE1cTZQQmE4M1pkaVluWXh1bmpSMjJDZWthRG52VFRKMmpadnB0MXhnckEvN2QzNS9GUmxmY2V4Nzh6azMySEFFSUlFRWdDQ1dFTElMdHdRUUVGTEVzRjZ3Wm8xYllxVnJEMTF1WGVGaFczMmxvVjl4VkJSRkVNZ3V4QjlpVVFJRUJJd2lxQ0JFbklSaEt5elp6N3g1QXhRK2FRQk9HSzdlZjlGek56enBrek0yUmU4M3pQOC94K1ByNys2alBrUmhVWDV1dEk1bTZ0U3BxamdTUEd5ODgvd05YZXNXWm5rM1p4WFpTUnRsWERicHFzekxRVUJRYUhLcUxOangxai9sTVFIQUFBQU5SVGJLZnVybUpya3BTWmxxTGtoWE9Vbi9PRGVnOFpxY0dqZmxQckNxbGhHRnF6ZUo2KzNiOVhiVHQwMXRqSkQ5YnJ1YksvT3lSSmFsS2pTdi81dnZucUUrWGxaTHRkeVpha0RjdSswUGExeTl6dWN4YUJPNnZYbi94anJlTVVYV0NBSFJnVTRyb2lYbEZSOXpUbDgrV2R5dFliVHo4a2g4T2gwTVpOMWJKdHJJNGZ6dEtJMzl4YnI4RlMwcXhYM0c1SHRlK2txUGFkSkRrN1VGUldsR3ZRaUFtU25PRkljR2dqUlp5N0duaWt4aHI1K2lvNVU2amtwRGxxY2xWTHQrbklGb3RWMTQyZHFMbXZQYTFWU2JNMTZ0YmFNemZNZE9zN1JCazdOMnZ4M0RjVUV0WlloekxTbEptV29pR2pielB0a21HeFdKd0ZIOCtiVnAreGE2dFMxeS8zdUkrOXFsTGZIa2pYOFNQdWRSNWFSY2NwUFhXamRtOWRLNnZOcHVqNHJqcFNXcUpXN1RyVTJTbENjbDdOMzdkamN6MWY3Y1U1VzFvc1g3OEF0eUJzNXZRcHJuOC8vdktGbHdPVUZCZTY2byswaSt1aWJldVc2YjIvUDZvSjl6NmlQU25yRkp2UVhWYWJ6YlgwcHVjMXd4WGJ1VWV0NHh6WWs2cnROZDdmd3Z4Y0hUMlFMa21hOThaekNnd0pVMlRiOXJMWnZDNVl5YjgrOW14ZnI5REdUVjNMVU9yaTVlVmRxOHZJcGJRblpaMXp0czNLSlBsdENGUlFTSmhyaHNCUGVhMzdkbTZXdytGUVpYbTVVdFl1cmRjK3JhUGoxRHp5eDZEQUxEU1FwTmJ0NHVUbkg2ak04K29jZkx0L3I2b3FLeFJmWTVtQ0pCM0pUSE10RDZ1MmJzbDhyVnN5MzNYN3FzZ29WeDJVaEI3OXRXdnphdTNZbUt5TW5adlZ1VWFka1A4a0JBY0FnQ3RhazFtcmYrNVRBTnc0N0hhbDc5aWtMYXNYNmVTeEk3b3FNa3FUcHoybFpoR3R0V2ZiZXJjZnJtV2x4ZnA2M2p2YXQyT1R1dlFlcEpHLytWMjlLdFE3N0haOXMyaWUvQU9ERk5uV2ZFcHN5WmtDRlhpb1l0NnhlOTlhRmRBejA3WnFUOG82WFQvaHQ3VzJQMzl3ZmlrMWJ0WkN2N3JqZm9XRk4xT3JkbkZLV2J0VXh3OW5xVVBubmdvS2JWVG4va216WHExekc0ZkRvWklpWnllSkZxMmpYYk10cXEvMDFwZGhHRm80ZTZaS1M4NW85S1FwdGE1eVI4ZDNWVnpYWHRxNUtWa3hDZDBWZDE3YlF6TVdpMFhqN3BxcTkxNTRWSE5mZjBaVmxSWHEwbnVRK2c4ZFU4ZCt0UWNuMTQyNVhkZU44YnhVNWZtSDcxQml2MnM5em1Jb3pNdFZxM1lkRk4rdHIvd0RnL1RpZjkrcFJrMmExNnNBWW43T1NlM1Q1UTBPQ2s2ZnFsVlhZZmhOZHlvZ0tFU1NaTEZhNWVNWG9CTkhEK2xNWWI1czV6NGJ3ekIwTUgySHlzK1d1cWFXdDRsTjBPU3BUK21UMTUvUk84ODlJbnRWcGRzU0lFa0tiOTVTTVIwVGE1MUhYczVKdDl1Tm1seWxlLy95ZHdVM0NsZEFZTERyL3JlZi9iUGl1dlZ5bmZ1Yk02YXBvdnlzaWdzTDlPYU1hU3JLUDYzbG4zK2dieGJOVTFGK3JoSjYxSDZmRFlkRGhYazVkYlk1bEp6TEJjTENtMTdXNEdEd2piZG80SWdKQ2c1dDdQcWV5a3hMa2MzTFcwMnVjb2FIeVVsenRHSDVBdVhubmxSeTBoeEpVbWxKa2Q2Y01jM2o4aFpKcXFxb2tJK3ZYNjJhSko0NEhBNVZWVlpvOU1RcGJzSEJoVmh0TnNVa0pDcGoxMWFWbDVXNmlvWm03ZDRtSDE4L1JjZDNjOXMrdGxOUFRaM3h0clp2V0tGTks1STA4YUhwcmxvYVZWV1YrdkNmVHlpeXhsS0V0aDA2S2J4WmhKWjk5cTRjRG9kNlhqTzhYdWYxNzRiZ0FBQUFvQUcyckY2czVJVnoxTFJGSy8zNnJtbUtUK3dqaThXaWpGMWJ0SGp1bXlvcU9LMUJJeVlvYmVzYXJmcHl0c3JMem1yWXJ5ZlhlNHB1Y1ZHQkZuNDBVOGNPWjJya0xmZTZWYzczOXZWVGZzNFBNZ3hEWjB1TGRmUmdodHJFZG5UYmYrSkQweFVZRkZwckVKYVRmVXhXcTlWajVmTTdwejF0MnNxc29UejFyTzk4OWNCTGNtekoyWXJ4NUxFaktzekwxYkZER1RxZGs2MW5wOTZxeUtoWVdhdzI3ZG0yVHNjT1owbHlEdWdhWXRXWHMzVm8zeTcxSEhpOXgwR2xKTjF3OHozNjdtQ0d2cG85VTJIaDArczl1Q2tyTFZGUVNLanljcklsU2NFaGpWUlZXWG5aV3gxV0MyM2M1SUp0S245dWVhZXlWWEQ2bEE2bTczRGQxNzV6VDdlQ2twMTdEdERHbFVuNjErUDMxdG8vTEx5WlltdDBybWdXMFZxMzNQZVkzbnJHMlM2eEtQL2lscTFJenF2UDFlejJLdVdlL0Y2blRoelZvSkVUbEplVHJZQ2dZQTBhTVY3Zkh6Mmt2ZHZXYWRDSThWbzIvMzExN041ZkxkdEVhOVBLaFI2UDYyblprSmwzbm45RWZ2NzFXeDV6c2M3dkdGTmFja1lIOXFhcVNmT1dyaEF0cmx0dnRZNk8wOG92WjZ0REYyYzRtYlY3bXdhTkdLK0N2Qnl0K25KMnJlUDJHenJhMWVxMUx2djNiTmVuYnozZjRCb2UwUjBUdFhmN0JoM2FsK1pxK2JwL3ozYkZKSFN2TlF2TXk5dGJkcnRkVzFjdlZ0T0lWZ29LYmVRS01aZC8vb0hPbHBab3dMbTZNdEs1SXFjRGhtckZnbG1LYXQvSjFSM21QdzNCQVFBQVFBUDBIakpTalp1MVVJY3VWN3ZXMmt0U2ZMYyt1bTdNN1ZxVk5FZVp1N2JxMUludkZORTZXamZlZnQ4RmYyaCtmOVM1SktHeW9sekhEMmRwenN5blZGVlpxYUZqSjlZYTZNVjM3YTJVdFVzMTQ4R2JaUmlHYkRZdkpmYjljWVpEMHF4WGxiVTd4ZVB6VkJkSGZQN2hPMHpQWmZLMHAxMlYxS3R0WDc5Q1didTN1YzdSaytLaUFwMHB5Sk8zajY5MnA2eVZwRnE5enkrVlBTbnJkUHh3bGhvMWJTNHZIeCtGaElYcit2RjNxV21MVnZwcXp1dUthQlByYXRlMy9QTVBuRHRaTEFvT2F5eWIxWHlkL0pxdlA5V1cxWXZVTHE2cmhwdlVIWkRrckx3KzhRSE5lL001elgxdGhtNjcvd20zZ2VYNVNvdUx0Q1Y1a1ZMV0xwWGRYcVVCdzhmcDJPRXNiVnlacFBUVWplcDk3WTNxMW1kd3ZWclZYVW1xS2l1MTRJT1hsTkNqdnhKNjlQL0p4L3IrNkVFRkJvZHEwZHczVFR0R0RCbDltenIyNktjekJYbHVYUmg4L1FQVXNrMnNXd2hqR0E0bEo4MlJyMStBUWhxRksybldLeW90TGxLUEFRMExUdzVuN2xaV1dvcnljMDhxTCtla0N2Tnk1SEE0NU9YdG96YXhDY3JMeVphUHI3L2lFL3ZLYXJOcC8rNXRpay9zcStTRkg2dFZ1L2JxMEtXWDlteGJmM0Z2ak91MUdNclBPYW1PM2Z2VmV1elF2bDNhdG02cHhreWM4cFBDUDN0VnBkWXQvVno1dVQ4b1AvY0g1WjNLVnRuWkVrblNnT0hqWE51MWpJcFZmR0pmclYrK1FDMmpZdVZ3T0hUMDREN0ZKL1oxcTNGd3NmSk9PWU8xeGsyYU4yaS9tSVJFL2VyMit4VFZ3Ym1NNmJ1RCsxUmNWS0Q0Ym4wOGJoL1NLRnlqSjA3UnVpWHo5ZHJmSGxCQ2p3RUtDbTJrbERWTE5PN09oeFFTRnU3YU5qLzNCMjFjbVNSSk9ucGduekxUVXVvOTIramZDY0VCQUFCQUE5aHNYclYrTk9hZS9GN3BxUnUxZC9zR1NWSjVXYWxHMy9IQXViV3dGaytIa1NSOXMrZ1RiVjYxVUw3K0FWcjA4UnU2NmJmVDFHdlFEZXAwOVRVZXc0Ymg0KzlTUW8vK0tqNVRLSnZOcHFzaW85eCs0RjQ3K2phM0gvazE3VTVacSszcmx1bXVQejFyZWo3bnR3dVVuRk8xVzBiRlNKSktpZ3BkeGNOcXlzaytwam12UHVtNjNhSjF1d1pYaWErdnNaTi9yTkd3Y2NXWHl0cTlUYkdkZmx5clhyTmQzemVMbk92aXJWYXJIbnI2TFVrL3prSXc1Qng0VmxhVWErbW43eXB0NjVwenMwaW0xbG1JTHlhaHU2NGJlNGRXTHZoSUg3NzBQeG82YnFJUysxM3J0clRneEhlSHRHUERTcVduYmxSRmVabWkybmZTMEhFVDFUeXlyUXpEb2RRTks3VnV5WHd0bi8rKzFpNmVwN2h1ZmRTbDEwQzFpbzZ2ZDd2SG4xTlZWYVhLenBacXdRZi8wdWxUSnpUd2h2RVhmYXlqQjlKVlZWbWhXKzk3VEVzL2ZWY3JGM3hrdW0zenlMWjF6dkl3REllV2Z2cXV2ajJRcmx2dmYxek5XclRXN0ZlbmE4M2llV3AvN3Y5S1dVbXh4eGtwWmVkMUVUbFRjRnBIRCs1VGk5YnRGTjB4VWMwam83VG80emNVMmJhOS9DNVRPSGErdzVtN1ZWNTIxbU1sLzRyeXN6cWN1VWZ2di9pNGJ2bkRvMnJVdEdFRDdtbzJMMjhkU04raHdLQVFSYlZQVUo4aG8xUncrcFJXZnpYWFl4dlB5OEV3SE1wTVMxRklXSGlEYXlvRUJBYXJhNS9CcnR2cHFSdmw1ZTJqbUFUUE00Y3NGb3ZpdXZaU2h5NVhLMlhORXEzNDRrTkpVa2hZdUFKRHdsemJsWndwMU56WFo2anNiS25HVEpxaU5Zdm02Y3NQWDliTnYzdEU3ZUs2WHNTci9PVWlPQUFBQUdpZ2d0T25kT0xvSVozNDdwQU9aNmE1cnJSRnRJN1dtRWxUbE5DOWY1MkR6M1ZMNTJ2RDhnWHFQWGlrZWw0elhMTmUvcXZlZUhxcTJuZnVxUU43VTNYc2NKYXNWcXVzVnBzcmZIQTQ3TExiN2JMYnEyVFk3Y3JKUGk2N3ZVcUovYTZ0YzFwK1pVVzVETU53WFVYMDVPVHhJd29LQ1hNTEVLTGp1NnIvc0xIT3g0OGRVY2F1TGRKNVlVaEVteGlOditmUGtpVC9nRUJGdG0xZjUrQjM1dlFwRnd4VnFubGErbENYbkpQSFZWVlJvZUtpZkdmTFBIdVYwbE0zeWNmWFQ0ZlB0V2dNREFwVmVWbXAzbi94TWVXZS9GNXRPM1RXVFhjL1hPL3A0SDJHM0NpNzNhN1ZDei9XMTUrOHJiT2xKVXJvM2srN05xOVd4czR0eXYzQjJma2dxbjBuOVI4MjFtMkppTVZpVmM5cmhxdnoxUU9WdW42RnRxMWRxbDJiVjJ2WDV0WHk4dzlVUXMvK3VtSEMzZlY2ZjM2S1hadVR0WGQ3M1ZmRDdWVlZ0ZTd6OHcvUWJmYy9ycVNQWm1ydDE1K3B1REJmTjl4ODkwVVZqZHUrZnJuOEFvTFVPaVpldDk3L3VMNTQveVVkUDdKZmMxK2JvWmlFUklVMmJtbzZTTGZiN1hJNDdITFk3YkxhYk9yU2E1Q1NacjJpN3c1bDZKWS9QS28yTWM2bFBCTWYvS3RPblRqbUdwQ3VYZktaMWk3NXJNNXo2OXBuc051QWRPZW1aQldjenRHNHU2Yld1Vy8yc1NNeURHZUkxREd4N3dXM05ReUh2cHI5bW54OC9lWHJIeUNibDVkc05pOFY1ZWRxNy9ZTkNnd09WUWNQVjduakUvc3FJQ2hFbjczOWdqNzQ1eE4xem9DNWtPcGlnSkx6KytMdDUvNnM5cDE3cW5Fenp3VThxNVdmTGRXaGpEUWQycmRUVXQxdE96TjJidGFCOUIzeUN3aVNqNitmYkZhYjdBNjdqbVR1MXZFais5MWFWcG81Y2ZTZ1pyOHkzZlR4NnUrN2x4Njd4KzMreFA3WGFkaTRTVElNUTluSERtdkhocFZLMjdwR29ZMmI2T3FCMTJ2SHhtVE5mdmx2R2pSeWdtSTZKbXIrdS8vUW1ZSTgzWFQzdzRycjJrdk5XN1hUaC85NFFuTmZtNkgrdzhacTBJZ0pkWDdYLzdzZ09BQUFBS2luZ3RPbjlONExmMUZweVJsSnpxdFd6U1BiNnBvYmJsS25IZ05jM1FmcUk3UlJFOFYzNjZPaDR5YkpZckhvRDQvL1U1dVRGMm4vbnUzS1ROdXFxc3JLZWgybmNiTVc2dGk5cno2ZStWUzl0cTlydStvZjFwSjAxNStla1gvQWp3WGhtcmRxcS8vK1IrMDF6TDUrL2cyZXV2dGZvMjUycTk5ZzV1dFAzcXIzTWIyOHZXWHo4dExPamF0MC9NaCt4WGJxb1ppRTdyTFp2SlNjTkZ2RlJRV3kyYnpVWThCUTF3QXlOcUdIb21JN2FmaE5kelo0QU5CLzZCaUZONHZRN3ExcjFXZklLQlVYRm1qNyt1WG4rdGdQVlk4Qnd5NDRpUFAxODFlL29hUFZlOGhJWmFXbEtHM0xHaDNKMnFPT2lYMHZlMmdnU2EyaTQxM3RJUy9rd041VTEzS1ZtbXhlM2hvNytZK3lXcTNhbTdwUmZhNjkwYlJMeElVRUJvZTZabXlFTkdxaVNRODlxYXpkS2RxemJiMzI3MDNWbVlMVDlmcDc2TkNsbDJJNkpzb3dETjM5eVBOdUFWaDFNRkZkd0cvQThIRWVsMWlrcDI3VWh1VUxUSitqdkt4VWZhNjlVUkd0YTdmamE5VXVUcU1uUGlCSnV2bjNmOUc4TjU3VjF0V0xGUklXcnM2OUxsem53Mkt4S2lmN3VFNGUvOVl0TFBQeDlWTkVteGdOSFRmUnJUaGpUVzFpRTNUci9VL280NWxQYStmbVpGMC92bllCMUlhcUtDK1RyNisvUnR4OGo4ZkhSOTM2ZTRVMmFpS2J6YWFpL0Z4OTl2WUw4dmJ4VVk5cmh0WFpxdFJxczJudnRnMnkyOTBEcVpDd2NBMGFNVUVEaG8rdDgveUN3OEkxY0VURFo3azBqMnlyakYxYnRPeXo5MVJjVktEZ3NNWWFQT29XOVJ3NFhENitmdW85ZUpSMmJrcFdZSENvUG56cGYrWGw3YTBKOXpvREZFbHEyanhTazZZK3FmbnZ2S2hOSzVQVU1iSHZSUWMxdnpRV28rWUNJUUFBZ0N0TTdxUWhDaGd6VVFGanpkZWROMVJoWWVGRjc3dHh4WmV5VjFXcGVhdTJpbXpYd2ZUSGZGMGM1MllPZVB2NGVueThzcUpjRG9kRGhzTWh3ekJreUpEVllwRXNWbGtzRmxrc0ZsbXRObGx0dGwvRTFQWXJnWE5BWm5FYmxCdUdjVWtINlhrNTJRb09iV3o2dWRhbHZPeHNyVGFWaHVHUVllaUsvWndkRG9meWMwKzZ1aG8wMU9sVEorVHJGNkNnR2xQRVBUMkg0OXpzZ3VyM1F6S2tHa01aTDIrZk9xOTJTMUpWWllXc05xK0xmajhkRHNkbC9Td013M0MrVG9mUm9PS1p1VDk4ci9CbUxTNVpxOERML1Rxcm44TncyR1d4V1AvZnJ0d1g1dVZxL2JMUDFhRkxMMFYzN09ieE5kcnRWVnJ4eFN6MUhqekNZeGhXVmxxaXc1bHBIdXRPMU1mQmd3ZlZva1VMUlVSYzNOL016NEhnQUFBQVhOR3V0T0FBQUlDZjRwY1lIRnlac1NVQUFBQUFBTGdpRUJ3QUFBQUFBQUJUQkFjQUFBQUFBTUFVd1FFQUFBQUFBREJGY0FBQUFBQUFBRXdSSEFBQUFBQUFBRk1FQndBQUFBQUF3SlRYejMwQ0FBQUFkYW5NU0ZPcFByeDB4MHY2NkpJZEN3Q0FCbm53NzdKWUxELzNXVFNJeFRBTTQrYytDUUFBQUFBQWNHVmlxUUlBQUFBQUFEQkZjQUFBQUFBQUFFd1JIQUFBQUFBQUFGTUVCd0FBQUFBQXdCVEJBUUFBQUFBQU1FVndBQUFBQUFBQVRCRWNBQUFBQUFBQVV3UUhBQUFBQUFEQUZNRUJBQUFBQUFBd1JYQUFBQUFBQUFCTUVSd0FBQUFBQUFCVEJBY0FBQUFBQU1BVXdRRUFBQUFBQURCRmNBQUFBQUFBQUV3UkhBQUFBQUFBQUZNRUJ3QUFBQUFBd0JUQkFRQUFBQUFBTUVWd0FBQUFBQUFBVEJFY0FBQUFBQUFBVXdRSEFBQUFBQURBRk1FQkFBQUFBQUF3UlhBQUFBQUFBQUJNRVJ3QUFBQUFBQUJUQkFjQUFBQUFBTUFVd1FFQUFBQUFBREJGY0FBQUFBQUFBRXdSSEFBQUFBQUFBRk1FQndBQUFBQUF3QlRCQVFBQUFBQUFNRVZ3QUFBQUFBQUFUQkVjQUFBQUFBQUFVd1FIQUFBQUFBREFGTUVCQUFBQUFBQXdSWEFBQUFBQUFBQk1FUndBQUFBQUFBQlRCQWNBQUFBQUFNQVV3UUVBQUFBQUFEQkZjQUFBQUFBQUFFd1JIQUFBQUFBQUFGTUVCd0FBQUFBQXdCVEJBUUFBQUFBQU1FVndBQUFBQUFBQVRCRWNBQUFBQUFBQVV3UUhBQUFBQUFEQTFQOEJBeE1QaWo3SU1FZ0FBQUFBU1VWT1JLNUNZSUk9IiwKCSJUaGVtZSIgOiAiIiwKCSJUeXBlIiA6ICJtaW5kIiwKCSJWZXJzaW9uIiA6ICIiCn0K"/>
    </extobj>
  </extobjs>
</s:customData>
</file>

<file path=customXml/itemProps1.xml><?xml version="1.0" encoding="utf-8"?>
<ds:datastoreItem xmlns:ds="http://schemas.openxmlformats.org/officeDocument/2006/customXml" ds:itemID="{63054C3A-9369-4CAA-97D9-9422E5AE7B8D}">
  <ds:schemaRefs/>
</ds:datastoreItem>
</file>

<file path=customXml/itemProps2.xml><?xml version="1.0" encoding="utf-8"?>
<ds:datastoreItem xmlns:ds="http://schemas.openxmlformats.org/officeDocument/2006/customXml" ds:itemID="{65561BE4-6A75-4940-96AC-3B44D72BF02D}">
  <ds:schemaRefs/>
</ds:datastoreItem>
</file>

<file path=customXml/itemProps3.xml><?xml version="1.0" encoding="utf-8"?>
<ds:datastoreItem xmlns:ds="http://schemas.openxmlformats.org/officeDocument/2006/customXml" ds:itemID="{26117D88-CC8B-4C25-B28A-60B34BBFBEBB}">
  <ds:schemaRefs>
    <ds:schemaRef ds:uri="http://www.wps.cn/officeDocument/2013/wpsCustomData"/>
  </ds:schemaRefs>
</ds:datastoreItem>
</file>

<file path=customXml/itemProps4.xml><?xml version="1.0" encoding="utf-8"?>
<ds:datastoreItem xmlns:ds="http://schemas.openxmlformats.org/officeDocument/2006/customXml" ds:itemID="{56EAF726-1B12-4D7C-8C83-0F724673EEAB}">
  <ds:schemaRefs/>
</ds:datastoreItem>
</file>

<file path=customXml/itemProps5.xml><?xml version="1.0" encoding="utf-8"?>
<ds:datastoreItem xmlns:ds="http://schemas.openxmlformats.org/officeDocument/2006/customXml" ds:itemID="{40BC2234-6BCC-4C21-A79A-2515684FD222}">
  <ds:schemaRefs/>
</ds:datastoreItem>
</file>

<file path=customXml/itemProps6.xml><?xml version="1.0" encoding="utf-8"?>
<ds:datastoreItem xmlns:ds="http://schemas.openxmlformats.org/officeDocument/2006/customXml" ds:itemID="{4401E355-1E6A-4AD1-A70F-7AF48633533F}">
  <ds:schemaRefs/>
</ds:datastoreItem>
</file>

<file path=customXml/itemProps7.xml><?xml version="1.0" encoding="utf-8"?>
<ds:datastoreItem xmlns:ds="http://schemas.openxmlformats.org/officeDocument/2006/customXml" ds:itemID="{78A200D5-70BA-4C54-B475-64A919442AD6}">
  <ds:schemaRefs/>
</ds:datastoreItem>
</file>

<file path=customXml/itemProps8.xml><?xml version="1.0" encoding="utf-8"?>
<ds:datastoreItem xmlns:ds="http://schemas.openxmlformats.org/officeDocument/2006/customXml" ds:itemID="{12FC7D6D-FFCA-43D4-B501-1764499691CC}">
  <ds:schemaRefs/>
</ds:datastoreItem>
</file>

<file path=customXml/itemProps9.xml><?xml version="1.0" encoding="utf-8"?>
<ds:datastoreItem xmlns:ds="http://schemas.openxmlformats.org/officeDocument/2006/customXml" ds:itemID="{E42D1D3D-C213-4BAA-9B8D-43FC6052261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282</Words>
  <Application>Microsoft Office PowerPoint</Application>
  <PresentationFormat>宽屏</PresentationFormat>
  <Paragraphs>76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如风似月行楷</vt:lpstr>
      <vt:lpstr>宋体</vt:lpstr>
      <vt:lpstr>华文行楷</vt:lpstr>
      <vt:lpstr>汉仪迪升英雄体简</vt:lpstr>
      <vt:lpstr>汉仪菱心体简</vt:lpstr>
      <vt:lpstr>微软雅黑</vt:lpstr>
      <vt:lpstr>字由点字浩魂</vt:lpstr>
      <vt:lpstr>汉仪唐美人简</vt:lpstr>
      <vt:lpstr>方正特粗光辉简体</vt:lpstr>
      <vt:lpstr>Wingdings</vt:lpstr>
      <vt:lpstr>标准行书简繁</vt:lpstr>
      <vt:lpstr>字由点字虎啸体</vt:lpstr>
      <vt:lpstr>汉仪力量黑简</vt:lpstr>
      <vt:lpstr>Arial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杨凯俊</dc:creator>
  <cp:lastModifiedBy>凯俊 杨</cp:lastModifiedBy>
  <cp:revision>159</cp:revision>
  <dcterms:created xsi:type="dcterms:W3CDTF">2019-06-19T02:08:00Z</dcterms:created>
  <dcterms:modified xsi:type="dcterms:W3CDTF">2024-11-02T05:26:30Z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2052-12.1.0.17813</vt:lpwstr>
  </property>
  <property fmtid="{D5CDD505-2E9C-101B-9397-08002B2CF9AE}" pid="3" name="ICV">
    <vt:lpwstr>DCB874273686411CB912F93C620EAF6B_11</vt:lpwstr>
  </property>
</Properties>
</file>